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62" r:id="rId4"/>
    <p:sldId id="268" r:id="rId5"/>
    <p:sldId id="263" r:id="rId7"/>
    <p:sldId id="270" r:id="rId8"/>
    <p:sldId id="269" r:id="rId9"/>
    <p:sldId id="271" r:id="rId10"/>
    <p:sldId id="264" r:id="rId11"/>
    <p:sldId id="279" r:id="rId12"/>
    <p:sldId id="280" r:id="rId13"/>
    <p:sldId id="282" r:id="rId14"/>
    <p:sldId id="265" r:id="rId15"/>
    <p:sldId id="277" r:id="rId16"/>
    <p:sldId id="278" r:id="rId17"/>
    <p:sldId id="273" r:id="rId18"/>
    <p:sldId id="266" r:id="rId19"/>
    <p:sldId id="283" r:id="rId20"/>
    <p:sldId id="275" r:id="rId21"/>
    <p:sldId id="276" r:id="rId22"/>
    <p:sldId id="26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1301" y="427"/>
      </p:cViewPr>
      <p:guideLst>
        <p:guide orient="horz" pos="2164"/>
        <p:guide pos="38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chemeClr val="bg1"/>
              </a:soli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76200" cap="rnd">
                <a:solidFill>
                  <a:schemeClr val="bg1"/>
                </a:solidFill>
                <a:round/>
              </a:ln>
              <a:effectLst>
                <a:outerShdw blurRad="127000" dist="127000" dir="5400000" algn="t" rotWithShape="0">
                  <a:schemeClr val="tx1">
                    <a:alpha val="20000"/>
                  </a:schemeClr>
                </a:outerShdw>
              </a:effectLst>
            </c:spPr>
          </c:dPt>
          <c:dPt>
            <c:idx val="2"/>
            <c:marker>
              <c:symbol val="none"/>
            </c:marker>
            <c:bubble3D val="0"/>
            <c:spPr>
              <a:ln w="76200" cap="rnd">
                <a:solidFill>
                  <a:schemeClr val="bg1"/>
                </a:solidFill>
                <a:round/>
              </a:ln>
              <a:effectLst>
                <a:outerShdw blurRad="127000" dist="127000" dir="5400000" algn="t" rotWithShape="0">
                  <a:schemeClr val="tx1">
                    <a:alpha val="20000"/>
                  </a:schemeClr>
                </a:outerShdw>
              </a:effectLst>
            </c:spPr>
          </c:dPt>
          <c:dPt>
            <c:idx val="3"/>
            <c:marker>
              <c:symbol val="none"/>
            </c:marker>
            <c:bubble3D val="0"/>
            <c:spPr>
              <a:ln w="76200" cap="rnd">
                <a:solidFill>
                  <a:schemeClr val="bg1"/>
                </a:solidFill>
                <a:round/>
              </a:ln>
              <a:effectLst>
                <a:outerShdw blurRad="127000" dist="127000" dir="5400000" algn="t" rotWithShape="0">
                  <a:schemeClr val="tx1">
                    <a:alpha val="20000"/>
                  </a:schemeClr>
                </a:outerShdw>
              </a:effectLst>
            </c:spPr>
          </c:dPt>
          <c:dPt>
            <c:idx val="4"/>
            <c:marker>
              <c:symbol val="none"/>
            </c:marker>
            <c:bubble3D val="0"/>
            <c:spPr>
              <a:ln w="76200" cap="rnd">
                <a:solidFill>
                  <a:schemeClr val="bg1"/>
                </a:solidFill>
                <a:round/>
              </a:ln>
              <a:effectLst>
                <a:outerShdw blurRad="127000" dist="127000" dir="5400000" algn="t" rotWithShape="0">
                  <a:schemeClr val="tx1">
                    <a:alpha val="20000"/>
                  </a:schemeClr>
                </a:outerShdw>
              </a:effectLst>
            </c:spPr>
          </c:dPt>
          <c:dPt>
            <c:idx val="5"/>
            <c:marker>
              <c:symbol val="none"/>
            </c:marker>
            <c:bubble3D val="0"/>
            <c:spPr>
              <a:ln w="76200" cap="rnd">
                <a:solidFill>
                  <a:schemeClr val="bg1"/>
                </a:solidFill>
                <a:round/>
              </a:ln>
              <a:effectLst>
                <a:outerShdw blurRad="127000" dist="127000" dir="5400000" algn="t" rotWithShape="0">
                  <a:schemeClr val="tx1">
                    <a:alpha val="20000"/>
                  </a:schemeClr>
                </a:outerShdw>
              </a:effectLst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dropLines>
        <c:marker val="0"/>
        <c:smooth val="1"/>
        <c:axId val="737823008"/>
        <c:axId val="737823400"/>
      </c:lineChart>
      <c:catAx>
        <c:axId val="7378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+mn-cs"/>
                <a:sym typeface="Bebas" pitchFamily="2" charset="0"/>
              </a:defRPr>
            </a:pPr>
          </a:p>
        </c:txPr>
        <c:crossAx val="737823400"/>
        <c:crosses val="autoZero"/>
        <c:auto val="1"/>
        <c:lblAlgn val="ctr"/>
        <c:lblOffset val="100"/>
        <c:noMultiLvlLbl val="0"/>
      </c:catAx>
      <c:valAx>
        <c:axId val="737823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+mn-cs"/>
                <a:sym typeface="Bebas" pitchFamily="2" charset="0"/>
              </a:defRPr>
            </a:pPr>
          </a:p>
        </c:txPr>
        <c:crossAx val="73782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latin typeface="Bebas" pitchFamily="2" charset="0"/>
          <a:ea typeface="微软雅黑" panose="020B0503020204020204" charset="-122"/>
          <a:sym typeface="Bebas" pitchFamily="2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27168-2C03-4E9C-931E-18C1AE4336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B09EE-7103-4C4A-B246-A96D3FC0E0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0FF38B4-6C3C-4227-8227-88E8AC6FB54D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54A5B-24AA-476F-907E-DD292D787E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2B3D-DBA2-4180-9416-C323F70916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8911D-3B2B-43F6-95BD-C300F8D76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049053" y="-9211866"/>
            <a:ext cx="36290107" cy="25281733"/>
            <a:chOff x="-4760686" y="-4630057"/>
            <a:chExt cx="21052971" cy="14666685"/>
          </a:xfrm>
        </p:grpSpPr>
        <p:sp>
          <p:nvSpPr>
            <p:cNvPr id="7" name="椭圆 6"/>
            <p:cNvSpPr/>
            <p:nvPr/>
          </p:nvSpPr>
          <p:spPr>
            <a:xfrm>
              <a:off x="-4760686" y="-4630057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-4760686" y="9267371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5523028" y="9267371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5523028" y="-4630057"/>
              <a:ext cx="769257" cy="76925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1317172" y="2275389"/>
            <a:ext cx="4383315" cy="2634343"/>
          </a:xfrm>
          <a:custGeom>
            <a:avLst/>
            <a:gdLst>
              <a:gd name="connsiteX0" fmla="*/ 0 w 4383315"/>
              <a:gd name="connsiteY0" fmla="*/ 0 h 2634343"/>
              <a:gd name="connsiteX1" fmla="*/ 4383315 w 4383315"/>
              <a:gd name="connsiteY1" fmla="*/ 0 h 2634343"/>
              <a:gd name="connsiteX2" fmla="*/ 4383315 w 4383315"/>
              <a:gd name="connsiteY2" fmla="*/ 2634343 h 2634343"/>
              <a:gd name="connsiteX3" fmla="*/ 0 w 4383315"/>
              <a:gd name="connsiteY3" fmla="*/ 2634343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315" h="2634343">
                <a:moveTo>
                  <a:pt x="0" y="0"/>
                </a:moveTo>
                <a:lnTo>
                  <a:pt x="4383315" y="0"/>
                </a:lnTo>
                <a:lnTo>
                  <a:pt x="4383315" y="2634343"/>
                </a:lnTo>
                <a:lnTo>
                  <a:pt x="0" y="2634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874714" y="3343728"/>
            <a:ext cx="2437983" cy="2287588"/>
          </a:xfrm>
          <a:custGeom>
            <a:avLst/>
            <a:gdLst>
              <a:gd name="connsiteX0" fmla="*/ 0 w 2437983"/>
              <a:gd name="connsiteY0" fmla="*/ 0 h 2287588"/>
              <a:gd name="connsiteX1" fmla="*/ 2437983 w 2437983"/>
              <a:gd name="connsiteY1" fmla="*/ 0 h 2287588"/>
              <a:gd name="connsiteX2" fmla="*/ 2437983 w 2437983"/>
              <a:gd name="connsiteY2" fmla="*/ 2287588 h 2287588"/>
              <a:gd name="connsiteX3" fmla="*/ 0 w 2437983"/>
              <a:gd name="connsiteY3" fmla="*/ 2287588 h 228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3" h="2287588">
                <a:moveTo>
                  <a:pt x="0" y="0"/>
                </a:moveTo>
                <a:lnTo>
                  <a:pt x="2437983" y="0"/>
                </a:lnTo>
                <a:lnTo>
                  <a:pt x="2437983" y="2287588"/>
                </a:lnTo>
                <a:lnTo>
                  <a:pt x="0" y="2287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542911" y="2026103"/>
            <a:ext cx="2437982" cy="2287588"/>
          </a:xfrm>
          <a:custGeom>
            <a:avLst/>
            <a:gdLst>
              <a:gd name="connsiteX0" fmla="*/ 0 w 2437982"/>
              <a:gd name="connsiteY0" fmla="*/ 0 h 2287588"/>
              <a:gd name="connsiteX1" fmla="*/ 2437982 w 2437982"/>
              <a:gd name="connsiteY1" fmla="*/ 0 h 2287588"/>
              <a:gd name="connsiteX2" fmla="*/ 2437982 w 2437982"/>
              <a:gd name="connsiteY2" fmla="*/ 2287588 h 2287588"/>
              <a:gd name="connsiteX3" fmla="*/ 0 w 2437982"/>
              <a:gd name="connsiteY3" fmla="*/ 2287588 h 228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2" h="2287588">
                <a:moveTo>
                  <a:pt x="0" y="0"/>
                </a:moveTo>
                <a:lnTo>
                  <a:pt x="2437982" y="0"/>
                </a:lnTo>
                <a:lnTo>
                  <a:pt x="2437982" y="2287588"/>
                </a:lnTo>
                <a:lnTo>
                  <a:pt x="0" y="2287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11111" y="3343728"/>
            <a:ext cx="2437983" cy="2287588"/>
          </a:xfrm>
          <a:custGeom>
            <a:avLst/>
            <a:gdLst>
              <a:gd name="connsiteX0" fmla="*/ 0 w 2437983"/>
              <a:gd name="connsiteY0" fmla="*/ 0 h 2287588"/>
              <a:gd name="connsiteX1" fmla="*/ 2437983 w 2437983"/>
              <a:gd name="connsiteY1" fmla="*/ 0 h 2287588"/>
              <a:gd name="connsiteX2" fmla="*/ 2437983 w 2437983"/>
              <a:gd name="connsiteY2" fmla="*/ 2287588 h 2287588"/>
              <a:gd name="connsiteX3" fmla="*/ 0 w 2437983"/>
              <a:gd name="connsiteY3" fmla="*/ 2287588 h 228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3" h="2287588">
                <a:moveTo>
                  <a:pt x="0" y="0"/>
                </a:moveTo>
                <a:lnTo>
                  <a:pt x="2437983" y="0"/>
                </a:lnTo>
                <a:lnTo>
                  <a:pt x="2437983" y="2287588"/>
                </a:lnTo>
                <a:lnTo>
                  <a:pt x="0" y="2287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879307" y="2026103"/>
            <a:ext cx="2437982" cy="2287588"/>
          </a:xfrm>
          <a:custGeom>
            <a:avLst/>
            <a:gdLst>
              <a:gd name="connsiteX0" fmla="*/ 0 w 2437982"/>
              <a:gd name="connsiteY0" fmla="*/ 0 h 2287588"/>
              <a:gd name="connsiteX1" fmla="*/ 2437982 w 2437982"/>
              <a:gd name="connsiteY1" fmla="*/ 0 h 2287588"/>
              <a:gd name="connsiteX2" fmla="*/ 2437982 w 2437982"/>
              <a:gd name="connsiteY2" fmla="*/ 2287588 h 2287588"/>
              <a:gd name="connsiteX3" fmla="*/ 0 w 2437982"/>
              <a:gd name="connsiteY3" fmla="*/ 2287588 h 228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2" h="2287588">
                <a:moveTo>
                  <a:pt x="0" y="0"/>
                </a:moveTo>
                <a:lnTo>
                  <a:pt x="2437982" y="0"/>
                </a:lnTo>
                <a:lnTo>
                  <a:pt x="2437982" y="2287588"/>
                </a:lnTo>
                <a:lnTo>
                  <a:pt x="0" y="2287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5448297" y="3663155"/>
            <a:ext cx="5353054" cy="1753394"/>
          </a:xfrm>
          <a:custGeom>
            <a:avLst/>
            <a:gdLst>
              <a:gd name="connsiteX0" fmla="*/ 0 w 5353054"/>
              <a:gd name="connsiteY0" fmla="*/ 0 h 1753394"/>
              <a:gd name="connsiteX1" fmla="*/ 5353054 w 5353054"/>
              <a:gd name="connsiteY1" fmla="*/ 0 h 1753394"/>
              <a:gd name="connsiteX2" fmla="*/ 5353054 w 5353054"/>
              <a:gd name="connsiteY2" fmla="*/ 1753394 h 1753394"/>
              <a:gd name="connsiteX3" fmla="*/ 0 w 5353054"/>
              <a:gd name="connsiteY3" fmla="*/ 1753394 h 175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3054" h="1753394">
                <a:moveTo>
                  <a:pt x="0" y="0"/>
                </a:moveTo>
                <a:lnTo>
                  <a:pt x="5353054" y="0"/>
                </a:lnTo>
                <a:lnTo>
                  <a:pt x="5353054" y="1753394"/>
                </a:lnTo>
                <a:lnTo>
                  <a:pt x="0" y="17533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90032" y="2344504"/>
            <a:ext cx="1585406" cy="1568930"/>
          </a:xfrm>
          <a:custGeom>
            <a:avLst/>
            <a:gdLst>
              <a:gd name="connsiteX0" fmla="*/ 792703 w 1585406"/>
              <a:gd name="connsiteY0" fmla="*/ 0 h 1568930"/>
              <a:gd name="connsiteX1" fmla="*/ 1585406 w 1585406"/>
              <a:gd name="connsiteY1" fmla="*/ 784465 h 1568930"/>
              <a:gd name="connsiteX2" fmla="*/ 792703 w 1585406"/>
              <a:gd name="connsiteY2" fmla="*/ 1568930 h 1568930"/>
              <a:gd name="connsiteX3" fmla="*/ 0 w 1585406"/>
              <a:gd name="connsiteY3" fmla="*/ 784465 h 1568930"/>
              <a:gd name="connsiteX4" fmla="*/ 792703 w 1585406"/>
              <a:gd name="connsiteY4" fmla="*/ 0 h 156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406" h="1568930">
                <a:moveTo>
                  <a:pt x="792703" y="0"/>
                </a:moveTo>
                <a:cubicBezTo>
                  <a:pt x="1230501" y="0"/>
                  <a:pt x="1585406" y="351217"/>
                  <a:pt x="1585406" y="784465"/>
                </a:cubicBezTo>
                <a:cubicBezTo>
                  <a:pt x="1585406" y="1217713"/>
                  <a:pt x="1230501" y="1568930"/>
                  <a:pt x="792703" y="1568930"/>
                </a:cubicBezTo>
                <a:cubicBezTo>
                  <a:pt x="354905" y="1568930"/>
                  <a:pt x="0" y="1217713"/>
                  <a:pt x="0" y="784465"/>
                </a:cubicBezTo>
                <a:cubicBezTo>
                  <a:pt x="0" y="351217"/>
                  <a:pt x="354905" y="0"/>
                  <a:pt x="792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322565" y="2344504"/>
            <a:ext cx="1585406" cy="1568930"/>
          </a:xfrm>
          <a:custGeom>
            <a:avLst/>
            <a:gdLst>
              <a:gd name="connsiteX0" fmla="*/ 792703 w 1585406"/>
              <a:gd name="connsiteY0" fmla="*/ 0 h 1568930"/>
              <a:gd name="connsiteX1" fmla="*/ 1585406 w 1585406"/>
              <a:gd name="connsiteY1" fmla="*/ 784465 h 1568930"/>
              <a:gd name="connsiteX2" fmla="*/ 792703 w 1585406"/>
              <a:gd name="connsiteY2" fmla="*/ 1568930 h 1568930"/>
              <a:gd name="connsiteX3" fmla="*/ 0 w 1585406"/>
              <a:gd name="connsiteY3" fmla="*/ 784465 h 1568930"/>
              <a:gd name="connsiteX4" fmla="*/ 792703 w 1585406"/>
              <a:gd name="connsiteY4" fmla="*/ 0 h 156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406" h="1568930">
                <a:moveTo>
                  <a:pt x="792703" y="0"/>
                </a:moveTo>
                <a:cubicBezTo>
                  <a:pt x="1230501" y="0"/>
                  <a:pt x="1585406" y="351217"/>
                  <a:pt x="1585406" y="784465"/>
                </a:cubicBezTo>
                <a:cubicBezTo>
                  <a:pt x="1585406" y="1217713"/>
                  <a:pt x="1230501" y="1568930"/>
                  <a:pt x="792703" y="1568930"/>
                </a:cubicBezTo>
                <a:cubicBezTo>
                  <a:pt x="354905" y="1568930"/>
                  <a:pt x="0" y="1217713"/>
                  <a:pt x="0" y="784465"/>
                </a:cubicBezTo>
                <a:cubicBezTo>
                  <a:pt x="0" y="351217"/>
                  <a:pt x="354905" y="0"/>
                  <a:pt x="792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743553" y="2344504"/>
            <a:ext cx="1585406" cy="1568930"/>
          </a:xfrm>
          <a:custGeom>
            <a:avLst/>
            <a:gdLst>
              <a:gd name="connsiteX0" fmla="*/ 792703 w 1585406"/>
              <a:gd name="connsiteY0" fmla="*/ 0 h 1568930"/>
              <a:gd name="connsiteX1" fmla="*/ 1585406 w 1585406"/>
              <a:gd name="connsiteY1" fmla="*/ 784465 h 1568930"/>
              <a:gd name="connsiteX2" fmla="*/ 792703 w 1585406"/>
              <a:gd name="connsiteY2" fmla="*/ 1568930 h 1568930"/>
              <a:gd name="connsiteX3" fmla="*/ 0 w 1585406"/>
              <a:gd name="connsiteY3" fmla="*/ 784465 h 1568930"/>
              <a:gd name="connsiteX4" fmla="*/ 792703 w 1585406"/>
              <a:gd name="connsiteY4" fmla="*/ 0 h 156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406" h="1568930">
                <a:moveTo>
                  <a:pt x="792703" y="0"/>
                </a:moveTo>
                <a:cubicBezTo>
                  <a:pt x="1230501" y="0"/>
                  <a:pt x="1585406" y="351217"/>
                  <a:pt x="1585406" y="784465"/>
                </a:cubicBezTo>
                <a:cubicBezTo>
                  <a:pt x="1585406" y="1217713"/>
                  <a:pt x="1230501" y="1568930"/>
                  <a:pt x="792703" y="1568930"/>
                </a:cubicBezTo>
                <a:cubicBezTo>
                  <a:pt x="354905" y="1568930"/>
                  <a:pt x="0" y="1217713"/>
                  <a:pt x="0" y="784465"/>
                </a:cubicBezTo>
                <a:cubicBezTo>
                  <a:pt x="0" y="351217"/>
                  <a:pt x="354905" y="0"/>
                  <a:pt x="792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1.jpeg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t="-3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54B50-74CE-4401-84C6-FAE2386347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169FB-D2E9-4F18-86EA-655BABA365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668011" y="4233590"/>
            <a:ext cx="286533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dist">
              <a:spcBef>
                <a:spcPts val="165"/>
              </a:spcBef>
            </a:pPr>
            <a:r>
              <a:rPr lang="en-US" altLang="zh-CN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2018</a:t>
            </a:r>
            <a:r>
              <a:rPr lang="zh-CN" alt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年中工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作总结</a:t>
            </a:r>
            <a:endParaRPr lang="en-US" altLang="zh-CN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6" name="组合 12"/>
          <p:cNvGrpSpPr/>
          <p:nvPr/>
        </p:nvGrpSpPr>
        <p:grpSpPr bwMode="auto">
          <a:xfrm>
            <a:off x="4025238" y="4475182"/>
            <a:ext cx="4187825" cy="0"/>
            <a:chOff x="2477533" y="3733170"/>
            <a:chExt cx="4188935" cy="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477533" y="3732443"/>
              <a:ext cx="53989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126575" y="3732443"/>
              <a:ext cx="53989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/>
          <p:cNvCxnSpPr/>
          <p:nvPr/>
        </p:nvCxnSpPr>
        <p:spPr>
          <a:xfrm>
            <a:off x="2046582" y="1576268"/>
            <a:ext cx="6333381" cy="2768839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600912" y="2176432"/>
            <a:ext cx="1723549" cy="1938992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勇</a:t>
            </a:r>
            <a:endParaRPr lang="zh-CN" altLang="en-US" sz="12000" dirty="0"/>
          </a:p>
        </p:txBody>
      </p:sp>
      <p:sp>
        <p:nvSpPr>
          <p:cNvPr id="22" name="矩形 21"/>
          <p:cNvSpPr/>
          <p:nvPr/>
        </p:nvSpPr>
        <p:spPr>
          <a:xfrm>
            <a:off x="4937336" y="2355358"/>
            <a:ext cx="1313180" cy="144655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  <a:sym typeface="微软雅黑" panose="020B0503020204020204" charset="-122"/>
              </a:rPr>
              <a:t>往</a:t>
            </a:r>
            <a:endParaRPr lang="zh-CN" altLang="en-US" sz="8800"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04099" y="2268045"/>
            <a:ext cx="1415772" cy="156966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  <a:sym typeface="微软雅黑" panose="020B0503020204020204" charset="-122"/>
              </a:rPr>
              <a:t>直</a:t>
            </a:r>
            <a:endParaRPr lang="zh-CN" altLang="en-US" sz="9600"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87946" y="2446518"/>
            <a:ext cx="1364476" cy="1508105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2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  <a:sym typeface="微软雅黑" panose="020B0503020204020204" charset="-122"/>
              </a:rPr>
              <a:t>前</a:t>
            </a:r>
            <a:endParaRPr lang="zh-CN" altLang="en-US" sz="9200"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69792" y="1066529"/>
            <a:ext cx="1415772" cy="156966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脚</a:t>
            </a:r>
            <a:endParaRPr lang="zh-CN" altLang="en-US" sz="9600" dirty="0"/>
          </a:p>
        </p:txBody>
      </p:sp>
      <p:sp>
        <p:nvSpPr>
          <p:cNvPr id="26" name="矩形 25"/>
          <p:cNvSpPr/>
          <p:nvPr/>
        </p:nvSpPr>
        <p:spPr>
          <a:xfrm>
            <a:off x="4889047" y="1117795"/>
            <a:ext cx="1415772" cy="156966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踏</a:t>
            </a:r>
            <a:endParaRPr lang="zh-CN" altLang="en-US" sz="9600" dirty="0"/>
          </a:p>
        </p:txBody>
      </p:sp>
      <p:sp>
        <p:nvSpPr>
          <p:cNvPr id="27" name="矩形 26"/>
          <p:cNvSpPr/>
          <p:nvPr/>
        </p:nvSpPr>
        <p:spPr>
          <a:xfrm>
            <a:off x="5979599" y="1228542"/>
            <a:ext cx="1210588" cy="1323439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实</a:t>
            </a:r>
            <a:endParaRPr lang="zh-CN" altLang="en-US" sz="8000" dirty="0"/>
          </a:p>
        </p:txBody>
      </p:sp>
      <p:sp>
        <p:nvSpPr>
          <p:cNvPr id="28" name="矩形 27"/>
          <p:cNvSpPr/>
          <p:nvPr/>
        </p:nvSpPr>
        <p:spPr>
          <a:xfrm>
            <a:off x="6866618" y="1066529"/>
            <a:ext cx="1415772" cy="156966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地</a:t>
            </a:r>
            <a:endParaRPr lang="zh-CN" altLang="en-US" sz="9600" dirty="0"/>
          </a:p>
        </p:txBody>
      </p:sp>
      <p:cxnSp>
        <p:nvCxnSpPr>
          <p:cNvPr id="29" name="直接连接符 28"/>
          <p:cNvCxnSpPr/>
          <p:nvPr/>
        </p:nvCxnSpPr>
        <p:spPr>
          <a:xfrm>
            <a:off x="5838531" y="745068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3667760" y="1325419"/>
            <a:ext cx="6807200" cy="413512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3921372" y="1504143"/>
            <a:ext cx="1015663" cy="39319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smtClean="0">
                <a:solidFill>
                  <a:srgbClr val="DADADA">
                    <a:alpha val="3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 sz="5400">
              <a:solidFill>
                <a:srgbClr val="DADADA">
                  <a:alpha val="3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798320" y="1081579"/>
            <a:ext cx="2479040" cy="4612640"/>
          </a:xfrm>
          <a:prstGeom prst="rect">
            <a:avLst/>
          </a:prstGeom>
          <a:solidFill>
            <a:srgbClr val="282737"/>
          </a:solidFill>
          <a:ln>
            <a:noFill/>
          </a:ln>
          <a:effectLst>
            <a:outerShdw blurRad="2540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467431" y="2376979"/>
            <a:ext cx="1200329" cy="202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6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6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281048" y="2082791"/>
            <a:ext cx="479834" cy="4798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41741" y="2089456"/>
            <a:ext cx="216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阶段工作概述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81048" y="2796506"/>
            <a:ext cx="479834" cy="4798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041741" y="2803171"/>
            <a:ext cx="216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</a:t>
            </a:r>
            <a:r>
              <a:rPr lang="zh-CN" alt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作业绩展示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281048" y="3510221"/>
            <a:ext cx="479834" cy="4798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041741" y="3516886"/>
            <a:ext cx="216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经验反</a:t>
            </a:r>
            <a:r>
              <a:rPr lang="zh-CN" alt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思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281048" y="4223936"/>
            <a:ext cx="479834" cy="4798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041741" y="4230601"/>
            <a:ext cx="216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</a:t>
            </a:r>
            <a:r>
              <a:rPr lang="zh-CN" alt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作计划展望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86251" y="1588399"/>
            <a:ext cx="1419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清刻本悦宋简体" panose="02000000000000000000" pitchFamily="2" charset="-122"/>
              </a:rPr>
              <a:t>前言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方正清刻本悦宋简体" panose="02000000000000000000" pitchFamily="2" charset="-122"/>
            </a:endParaRPr>
          </a:p>
        </p:txBody>
      </p:sp>
      <p:sp>
        <p:nvSpPr>
          <p:cNvPr id="10" name="1"/>
          <p:cNvSpPr>
            <a:spLocks noChangeArrowheads="1"/>
          </p:cNvSpPr>
          <p:nvPr/>
        </p:nvSpPr>
        <p:spPr bwMode="auto">
          <a:xfrm>
            <a:off x="3742406" y="2234730"/>
            <a:ext cx="4900886" cy="234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</a:rPr>
              <a:t>2018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</a:rPr>
              <a:t>上半年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</a:rPr>
              <a:t>在稻壳儿领导和上级有关部门的关心、指导、帮助下，本人始终坚持从我行发展的大局出发，以科学的发展观为指导，以服务群众为工作中心，以树立我行良好的形象为工作手段，爱岗敬业，不断进去，提高了柜面工作效率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</a:rPr>
              <a:t>全面完成了季度部门既定的工作目标，受到领导和同事的充分肯定。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endParaRPr lang="zh-CN" altLang="en-US" sz="1400">
              <a:solidFill>
                <a:schemeClr val="bg1"/>
              </a:solidFill>
              <a:latin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</a:rPr>
              <a:t>现本人将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</a:rPr>
              <a:t>2018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</a:rPr>
              <a:t>年上半年工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charset="-122"/>
              </a:rPr>
              <a:t>作做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</a:rPr>
              <a:t>出如下规划汇报：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12" name="椭圆 11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862138" y="-804863"/>
            <a:ext cx="8467725" cy="8467726"/>
          </a:xfrm>
          <a:prstGeom prst="ellipse">
            <a:avLst/>
          </a:prstGeom>
          <a:noFill/>
          <a:ln>
            <a:solidFill>
              <a:schemeClr val="bg1"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椭圆 12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 bwMode="auto">
          <a:xfrm>
            <a:off x="2002354" y="2100779"/>
            <a:ext cx="111681" cy="111681"/>
          </a:xfrm>
          <a:prstGeom prst="ellipse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椭圆 14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 bwMode="auto">
          <a:xfrm>
            <a:off x="1857578" y="2368753"/>
            <a:ext cx="221845" cy="22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椭圆 15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 bwMode="auto">
          <a:xfrm>
            <a:off x="1846779" y="2731015"/>
            <a:ext cx="111681" cy="111682"/>
          </a:xfrm>
          <a:prstGeom prst="ellipse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椭圆 16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925818" y="5074418"/>
            <a:ext cx="112765" cy="112765"/>
          </a:xfrm>
          <a:prstGeom prst="ellipse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椭圆 17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723838" y="5361190"/>
            <a:ext cx="223037" cy="22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椭圆 18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565456" y="5723454"/>
            <a:ext cx="112765" cy="111681"/>
          </a:xfrm>
          <a:prstGeom prst="ellipse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0" name="燕尾形 19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 rot="5400000">
            <a:off x="6048114" y="6329096"/>
            <a:ext cx="95772" cy="195615"/>
          </a:xfrm>
          <a:prstGeom prst="chevron">
            <a:avLst>
              <a:gd name="adj" fmla="val 71371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燕尾形 20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 rot="5400000">
            <a:off x="6043326" y="6432648"/>
            <a:ext cx="105349" cy="215177"/>
          </a:xfrm>
          <a:prstGeom prst="chevron">
            <a:avLst>
              <a:gd name="adj" fmla="val 71371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 rot="5400000">
            <a:off x="6032264" y="6539236"/>
            <a:ext cx="127472" cy="260364"/>
          </a:xfrm>
          <a:prstGeom prst="chevron">
            <a:avLst>
              <a:gd name="adj" fmla="val 71371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椭圆 22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552384" y="881335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椭圆 23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946176" y="1124743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2447594" y="4220681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0512490" y="2732925"/>
            <a:ext cx="48000" cy="48000"/>
          </a:xfrm>
          <a:prstGeom prst="ellipse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2551818" y="4294731"/>
            <a:ext cx="48000" cy="48000"/>
          </a:xfrm>
          <a:prstGeom prst="ellips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0200135" y="6053240"/>
            <a:ext cx="48000" cy="48000"/>
          </a:xfrm>
          <a:prstGeom prst="ellips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0320469" y="813759"/>
            <a:ext cx="48000" cy="48000"/>
          </a:xfrm>
          <a:prstGeom prst="ellips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239349" y="3381000"/>
            <a:ext cx="48000" cy="48000"/>
          </a:xfrm>
          <a:prstGeom prst="ellips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799292" y="5107354"/>
            <a:ext cx="48000" cy="48000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0999431" y="5948629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2512412" y="5984597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511271" y="6067461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872432" y="5079006"/>
            <a:ext cx="33600" cy="33600"/>
          </a:xfrm>
          <a:prstGeom prst="ellipse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9225577" y="4703029"/>
            <a:ext cx="48000" cy="48000"/>
          </a:xfrm>
          <a:prstGeom prst="ellips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8942720" y="847735"/>
            <a:ext cx="33600" cy="33600"/>
          </a:xfrm>
          <a:prstGeom prst="ellipse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椭圆 37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0286869" y="2139610"/>
            <a:ext cx="33600" cy="33600"/>
          </a:xfrm>
          <a:prstGeom prst="ellipse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椭圆 38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1449369" y="1804559"/>
            <a:ext cx="33600" cy="33600"/>
          </a:xfrm>
          <a:prstGeom prst="ellipse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椭圆 39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/>
          <p:nvPr/>
        </p:nvSpPr>
        <p:spPr>
          <a:xfrm>
            <a:off x="1230656" y="5716107"/>
            <a:ext cx="33600" cy="33600"/>
          </a:xfrm>
          <a:prstGeom prst="ellipse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1" name="图片 81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39645" y="5917570"/>
            <a:ext cx="397247" cy="43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701142" y="1425313"/>
            <a:ext cx="7300618" cy="3191697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457148" y="2025435"/>
            <a:ext cx="5262979" cy="1107996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阶段工作概述</a:t>
            </a:r>
            <a:endParaRPr lang="zh-CN" altLang="en-US" sz="6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650680" y="1516753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096180" y="3486777"/>
            <a:ext cx="59665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单击此处编辑标题补充内容，建议您在展示时采用微软雅黑字体，本模版所有图形线条及其相应素材均可自由编辑、改色、替换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5760" y="3265554"/>
            <a:ext cx="1330960" cy="61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1855160" y="3823081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0915" y="1930402"/>
            <a:ext cx="10562172" cy="320215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9352883" y="5376111"/>
            <a:ext cx="456228" cy="45622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椭圆 4"/>
          <p:cNvSpPr/>
          <p:nvPr/>
        </p:nvSpPr>
        <p:spPr>
          <a:xfrm>
            <a:off x="9457674" y="5480902"/>
            <a:ext cx="246647" cy="246646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9893514" y="5376111"/>
            <a:ext cx="456228" cy="45622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椭圆 8"/>
          <p:cNvSpPr/>
          <p:nvPr/>
        </p:nvSpPr>
        <p:spPr>
          <a:xfrm>
            <a:off x="9998305" y="5480902"/>
            <a:ext cx="246647" cy="246647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0434146" y="5376111"/>
            <a:ext cx="456228" cy="45622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椭圆 11"/>
          <p:cNvSpPr/>
          <p:nvPr/>
        </p:nvSpPr>
        <p:spPr>
          <a:xfrm>
            <a:off x="10538936" y="5482081"/>
            <a:ext cx="246647" cy="244286"/>
          </a:xfrm>
          <a:custGeom>
            <a:avLst/>
            <a:gdLst>
              <a:gd name="connsiteX0" fmla="*/ 292147 w 331788"/>
              <a:gd name="connsiteY0" fmla="*/ 109538 h 328613"/>
              <a:gd name="connsiteX1" fmla="*/ 327025 w 331788"/>
              <a:gd name="connsiteY1" fmla="*/ 145621 h 328613"/>
              <a:gd name="connsiteX2" fmla="*/ 327025 w 331788"/>
              <a:gd name="connsiteY2" fmla="*/ 229385 h 328613"/>
              <a:gd name="connsiteX3" fmla="*/ 293438 w 331788"/>
              <a:gd name="connsiteY3" fmla="*/ 264179 h 328613"/>
              <a:gd name="connsiteX4" fmla="*/ 252101 w 331788"/>
              <a:gd name="connsiteY4" fmla="*/ 264179 h 328613"/>
              <a:gd name="connsiteX5" fmla="*/ 252101 w 331788"/>
              <a:gd name="connsiteY5" fmla="*/ 319593 h 328613"/>
              <a:gd name="connsiteX6" fmla="*/ 243059 w 331788"/>
              <a:gd name="connsiteY6" fmla="*/ 328613 h 328613"/>
              <a:gd name="connsiteX7" fmla="*/ 205596 w 331788"/>
              <a:gd name="connsiteY7" fmla="*/ 328613 h 328613"/>
              <a:gd name="connsiteX8" fmla="*/ 195262 w 331788"/>
              <a:gd name="connsiteY8" fmla="*/ 319593 h 328613"/>
              <a:gd name="connsiteX9" fmla="*/ 195262 w 331788"/>
              <a:gd name="connsiteY9" fmla="*/ 235829 h 328613"/>
              <a:gd name="connsiteX10" fmla="*/ 224973 w 331788"/>
              <a:gd name="connsiteY10" fmla="*/ 207478 h 328613"/>
              <a:gd name="connsiteX11" fmla="*/ 255976 w 331788"/>
              <a:gd name="connsiteY11" fmla="*/ 207478 h 328613"/>
              <a:gd name="connsiteX12" fmla="*/ 255976 w 331788"/>
              <a:gd name="connsiteY12" fmla="*/ 145621 h 328613"/>
              <a:gd name="connsiteX13" fmla="*/ 292147 w 331788"/>
              <a:gd name="connsiteY13" fmla="*/ 109538 h 328613"/>
              <a:gd name="connsiteX14" fmla="*/ 38473 w 331788"/>
              <a:gd name="connsiteY14" fmla="*/ 109538 h 328613"/>
              <a:gd name="connsiteX15" fmla="*/ 75079 w 331788"/>
              <a:gd name="connsiteY15" fmla="*/ 145621 h 328613"/>
              <a:gd name="connsiteX16" fmla="*/ 75079 w 331788"/>
              <a:gd name="connsiteY16" fmla="*/ 207478 h 328613"/>
              <a:gd name="connsiteX17" fmla="*/ 106456 w 331788"/>
              <a:gd name="connsiteY17" fmla="*/ 207478 h 328613"/>
              <a:gd name="connsiteX18" fmla="*/ 136525 w 331788"/>
              <a:gd name="connsiteY18" fmla="*/ 235829 h 328613"/>
              <a:gd name="connsiteX19" fmla="*/ 136525 w 331788"/>
              <a:gd name="connsiteY19" fmla="*/ 319593 h 328613"/>
              <a:gd name="connsiteX20" fmla="*/ 126066 w 331788"/>
              <a:gd name="connsiteY20" fmla="*/ 328613 h 328613"/>
              <a:gd name="connsiteX21" fmla="*/ 88153 w 331788"/>
              <a:gd name="connsiteY21" fmla="*/ 328613 h 328613"/>
              <a:gd name="connsiteX22" fmla="*/ 79001 w 331788"/>
              <a:gd name="connsiteY22" fmla="*/ 319593 h 328613"/>
              <a:gd name="connsiteX23" fmla="*/ 79001 w 331788"/>
              <a:gd name="connsiteY23" fmla="*/ 264179 h 328613"/>
              <a:gd name="connsiteX24" fmla="*/ 37166 w 331788"/>
              <a:gd name="connsiteY24" fmla="*/ 264179 h 328613"/>
              <a:gd name="connsiteX25" fmla="*/ 3175 w 331788"/>
              <a:gd name="connsiteY25" fmla="*/ 229385 h 328613"/>
              <a:gd name="connsiteX26" fmla="*/ 3175 w 331788"/>
              <a:gd name="connsiteY26" fmla="*/ 145621 h 328613"/>
              <a:gd name="connsiteX27" fmla="*/ 38473 w 331788"/>
              <a:gd name="connsiteY27" fmla="*/ 109538 h 328613"/>
              <a:gd name="connsiteX28" fmla="*/ 160734 w 331788"/>
              <a:gd name="connsiteY28" fmla="*/ 88900 h 328613"/>
              <a:gd name="connsiteX29" fmla="*/ 171053 w 331788"/>
              <a:gd name="connsiteY29" fmla="*/ 88900 h 328613"/>
              <a:gd name="connsiteX30" fmla="*/ 173633 w 331788"/>
              <a:gd name="connsiteY30" fmla="*/ 90195 h 328613"/>
              <a:gd name="connsiteX31" fmla="*/ 174923 w 331788"/>
              <a:gd name="connsiteY31" fmla="*/ 95375 h 328613"/>
              <a:gd name="connsiteX32" fmla="*/ 169763 w 331788"/>
              <a:gd name="connsiteY32" fmla="*/ 103146 h 328613"/>
              <a:gd name="connsiteX33" fmla="*/ 172343 w 331788"/>
              <a:gd name="connsiteY33" fmla="*/ 123867 h 328613"/>
              <a:gd name="connsiteX34" fmla="*/ 167184 w 331788"/>
              <a:gd name="connsiteY34" fmla="*/ 136818 h 328613"/>
              <a:gd name="connsiteX35" fmla="*/ 164604 w 331788"/>
              <a:gd name="connsiteY35" fmla="*/ 136818 h 328613"/>
              <a:gd name="connsiteX36" fmla="*/ 159444 w 331788"/>
              <a:gd name="connsiteY36" fmla="*/ 123867 h 328613"/>
              <a:gd name="connsiteX37" fmla="*/ 162024 w 331788"/>
              <a:gd name="connsiteY37" fmla="*/ 103146 h 328613"/>
              <a:gd name="connsiteX38" fmla="*/ 156865 w 331788"/>
              <a:gd name="connsiteY38" fmla="*/ 95375 h 328613"/>
              <a:gd name="connsiteX39" fmla="*/ 158155 w 331788"/>
              <a:gd name="connsiteY39" fmla="*/ 90195 h 328613"/>
              <a:gd name="connsiteX40" fmla="*/ 160734 w 331788"/>
              <a:gd name="connsiteY40" fmla="*/ 88900 h 328613"/>
              <a:gd name="connsiteX41" fmla="*/ 136182 w 331788"/>
              <a:gd name="connsiteY41" fmla="*/ 88900 h 328613"/>
              <a:gd name="connsiteX42" fmla="*/ 138766 w 331788"/>
              <a:gd name="connsiteY42" fmla="*/ 91502 h 328613"/>
              <a:gd name="connsiteX43" fmla="*/ 165893 w 331788"/>
              <a:gd name="connsiteY43" fmla="*/ 165652 h 328613"/>
              <a:gd name="connsiteX44" fmla="*/ 193021 w 331788"/>
              <a:gd name="connsiteY44" fmla="*/ 91502 h 328613"/>
              <a:gd name="connsiteX45" fmla="*/ 196897 w 331788"/>
              <a:gd name="connsiteY45" fmla="*/ 90201 h 328613"/>
              <a:gd name="connsiteX46" fmla="*/ 208523 w 331788"/>
              <a:gd name="connsiteY46" fmla="*/ 92802 h 328613"/>
              <a:gd name="connsiteX47" fmla="*/ 231775 w 331788"/>
              <a:gd name="connsiteY47" fmla="*/ 125325 h 328613"/>
              <a:gd name="connsiteX48" fmla="*/ 231775 w 331788"/>
              <a:gd name="connsiteY48" fmla="*/ 176059 h 328613"/>
              <a:gd name="connsiteX49" fmla="*/ 226608 w 331788"/>
              <a:gd name="connsiteY49" fmla="*/ 182563 h 328613"/>
              <a:gd name="connsiteX50" fmla="*/ 105179 w 331788"/>
              <a:gd name="connsiteY50" fmla="*/ 182563 h 328613"/>
              <a:gd name="connsiteX51" fmla="*/ 100012 w 331788"/>
              <a:gd name="connsiteY51" fmla="*/ 176059 h 328613"/>
              <a:gd name="connsiteX52" fmla="*/ 100012 w 331788"/>
              <a:gd name="connsiteY52" fmla="*/ 125325 h 328613"/>
              <a:gd name="connsiteX53" fmla="*/ 123264 w 331788"/>
              <a:gd name="connsiteY53" fmla="*/ 92802 h 328613"/>
              <a:gd name="connsiteX54" fmla="*/ 134890 w 331788"/>
              <a:gd name="connsiteY54" fmla="*/ 90201 h 328613"/>
              <a:gd name="connsiteX55" fmla="*/ 136182 w 331788"/>
              <a:gd name="connsiteY55" fmla="*/ 88900 h 328613"/>
              <a:gd name="connsiteX56" fmla="*/ 292100 w 331788"/>
              <a:gd name="connsiteY56" fmla="*/ 19050 h 328613"/>
              <a:gd name="connsiteX57" fmla="*/ 331788 w 331788"/>
              <a:gd name="connsiteY57" fmla="*/ 58738 h 328613"/>
              <a:gd name="connsiteX58" fmla="*/ 292100 w 331788"/>
              <a:gd name="connsiteY58" fmla="*/ 98426 h 328613"/>
              <a:gd name="connsiteX59" fmla="*/ 252412 w 331788"/>
              <a:gd name="connsiteY59" fmla="*/ 58738 h 328613"/>
              <a:gd name="connsiteX60" fmla="*/ 292100 w 331788"/>
              <a:gd name="connsiteY60" fmla="*/ 19050 h 328613"/>
              <a:gd name="connsiteX61" fmla="*/ 39688 w 331788"/>
              <a:gd name="connsiteY61" fmla="*/ 19050 h 328613"/>
              <a:gd name="connsiteX62" fmla="*/ 79376 w 331788"/>
              <a:gd name="connsiteY62" fmla="*/ 58738 h 328613"/>
              <a:gd name="connsiteX63" fmla="*/ 39688 w 331788"/>
              <a:gd name="connsiteY63" fmla="*/ 98426 h 328613"/>
              <a:gd name="connsiteX64" fmla="*/ 0 w 331788"/>
              <a:gd name="connsiteY64" fmla="*/ 58738 h 328613"/>
              <a:gd name="connsiteX65" fmla="*/ 39688 w 331788"/>
              <a:gd name="connsiteY65" fmla="*/ 19050 h 328613"/>
              <a:gd name="connsiteX66" fmla="*/ 165894 w 331788"/>
              <a:gd name="connsiteY66" fmla="*/ 0 h 328613"/>
              <a:gd name="connsiteX67" fmla="*/ 204788 w 331788"/>
              <a:gd name="connsiteY67" fmla="*/ 39688 h 328613"/>
              <a:gd name="connsiteX68" fmla="*/ 165894 w 331788"/>
              <a:gd name="connsiteY68" fmla="*/ 79376 h 328613"/>
              <a:gd name="connsiteX69" fmla="*/ 127000 w 331788"/>
              <a:gd name="connsiteY69" fmla="*/ 39688 h 328613"/>
              <a:gd name="connsiteX70" fmla="*/ 165894 w 331788"/>
              <a:gd name="connsiteY70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31788" h="328613">
                <a:moveTo>
                  <a:pt x="292147" y="109538"/>
                </a:moveTo>
                <a:cubicBezTo>
                  <a:pt x="311524" y="109538"/>
                  <a:pt x="327025" y="126291"/>
                  <a:pt x="327025" y="145621"/>
                </a:cubicBezTo>
                <a:cubicBezTo>
                  <a:pt x="327025" y="145621"/>
                  <a:pt x="327025" y="145621"/>
                  <a:pt x="327025" y="229385"/>
                </a:cubicBezTo>
                <a:cubicBezTo>
                  <a:pt x="327025" y="248715"/>
                  <a:pt x="311524" y="264179"/>
                  <a:pt x="293438" y="264179"/>
                </a:cubicBezTo>
                <a:cubicBezTo>
                  <a:pt x="293438" y="264179"/>
                  <a:pt x="293438" y="264179"/>
                  <a:pt x="252101" y="264179"/>
                </a:cubicBezTo>
                <a:cubicBezTo>
                  <a:pt x="252101" y="264179"/>
                  <a:pt x="252101" y="264179"/>
                  <a:pt x="252101" y="319593"/>
                </a:cubicBezTo>
                <a:cubicBezTo>
                  <a:pt x="252101" y="324747"/>
                  <a:pt x="248226" y="328613"/>
                  <a:pt x="243059" y="328613"/>
                </a:cubicBezTo>
                <a:cubicBezTo>
                  <a:pt x="243059" y="328613"/>
                  <a:pt x="243059" y="328613"/>
                  <a:pt x="205596" y="328613"/>
                </a:cubicBezTo>
                <a:cubicBezTo>
                  <a:pt x="199138" y="328613"/>
                  <a:pt x="195262" y="324747"/>
                  <a:pt x="195262" y="319593"/>
                </a:cubicBezTo>
                <a:cubicBezTo>
                  <a:pt x="195262" y="319593"/>
                  <a:pt x="195262" y="319593"/>
                  <a:pt x="195262" y="235829"/>
                </a:cubicBezTo>
                <a:cubicBezTo>
                  <a:pt x="195262" y="220364"/>
                  <a:pt x="208180" y="207478"/>
                  <a:pt x="224973" y="207478"/>
                </a:cubicBezTo>
                <a:cubicBezTo>
                  <a:pt x="224973" y="207478"/>
                  <a:pt x="224973" y="207478"/>
                  <a:pt x="255976" y="207478"/>
                </a:cubicBezTo>
                <a:cubicBezTo>
                  <a:pt x="255976" y="207478"/>
                  <a:pt x="255976" y="207478"/>
                  <a:pt x="255976" y="145621"/>
                </a:cubicBezTo>
                <a:cubicBezTo>
                  <a:pt x="255976" y="126291"/>
                  <a:pt x="271478" y="109538"/>
                  <a:pt x="292147" y="109538"/>
                </a:cubicBezTo>
                <a:close/>
                <a:moveTo>
                  <a:pt x="38473" y="109538"/>
                </a:moveTo>
                <a:cubicBezTo>
                  <a:pt x="59391" y="109538"/>
                  <a:pt x="75079" y="126291"/>
                  <a:pt x="75079" y="145621"/>
                </a:cubicBezTo>
                <a:cubicBezTo>
                  <a:pt x="75079" y="145621"/>
                  <a:pt x="75079" y="145621"/>
                  <a:pt x="75079" y="207478"/>
                </a:cubicBezTo>
                <a:cubicBezTo>
                  <a:pt x="75079" y="207478"/>
                  <a:pt x="75079" y="207478"/>
                  <a:pt x="106456" y="207478"/>
                </a:cubicBezTo>
                <a:cubicBezTo>
                  <a:pt x="123451" y="207478"/>
                  <a:pt x="136525" y="220364"/>
                  <a:pt x="136525" y="235829"/>
                </a:cubicBezTo>
                <a:cubicBezTo>
                  <a:pt x="136525" y="235829"/>
                  <a:pt x="136525" y="235829"/>
                  <a:pt x="136525" y="319593"/>
                </a:cubicBezTo>
                <a:cubicBezTo>
                  <a:pt x="136525" y="324747"/>
                  <a:pt x="132603" y="328613"/>
                  <a:pt x="126066" y="328613"/>
                </a:cubicBezTo>
                <a:cubicBezTo>
                  <a:pt x="126066" y="328613"/>
                  <a:pt x="126066" y="328613"/>
                  <a:pt x="88153" y="328613"/>
                </a:cubicBezTo>
                <a:cubicBezTo>
                  <a:pt x="82923" y="328613"/>
                  <a:pt x="79001" y="324747"/>
                  <a:pt x="79001" y="319593"/>
                </a:cubicBezTo>
                <a:cubicBezTo>
                  <a:pt x="79001" y="319593"/>
                  <a:pt x="79001" y="319593"/>
                  <a:pt x="79001" y="264179"/>
                </a:cubicBezTo>
                <a:cubicBezTo>
                  <a:pt x="79001" y="264179"/>
                  <a:pt x="79001" y="264179"/>
                  <a:pt x="37166" y="264179"/>
                </a:cubicBezTo>
                <a:cubicBezTo>
                  <a:pt x="18863" y="264179"/>
                  <a:pt x="3175" y="248715"/>
                  <a:pt x="3175" y="229385"/>
                </a:cubicBezTo>
                <a:cubicBezTo>
                  <a:pt x="3175" y="229385"/>
                  <a:pt x="3175" y="229385"/>
                  <a:pt x="3175" y="145621"/>
                </a:cubicBezTo>
                <a:cubicBezTo>
                  <a:pt x="3175" y="126291"/>
                  <a:pt x="18863" y="109538"/>
                  <a:pt x="38473" y="109538"/>
                </a:cubicBezTo>
                <a:close/>
                <a:moveTo>
                  <a:pt x="160734" y="88900"/>
                </a:moveTo>
                <a:cubicBezTo>
                  <a:pt x="160734" y="88900"/>
                  <a:pt x="160734" y="88900"/>
                  <a:pt x="171053" y="88900"/>
                </a:cubicBezTo>
                <a:cubicBezTo>
                  <a:pt x="172343" y="88900"/>
                  <a:pt x="173633" y="90195"/>
                  <a:pt x="173633" y="90195"/>
                </a:cubicBezTo>
                <a:cubicBezTo>
                  <a:pt x="174923" y="92785"/>
                  <a:pt x="176213" y="94080"/>
                  <a:pt x="174923" y="95375"/>
                </a:cubicBezTo>
                <a:cubicBezTo>
                  <a:pt x="174923" y="95375"/>
                  <a:pt x="174923" y="95375"/>
                  <a:pt x="169763" y="103146"/>
                </a:cubicBezTo>
                <a:cubicBezTo>
                  <a:pt x="169763" y="103146"/>
                  <a:pt x="169763" y="103146"/>
                  <a:pt x="172343" y="123867"/>
                </a:cubicBezTo>
                <a:cubicBezTo>
                  <a:pt x="172343" y="123867"/>
                  <a:pt x="172343" y="123867"/>
                  <a:pt x="167184" y="136818"/>
                </a:cubicBezTo>
                <a:cubicBezTo>
                  <a:pt x="167184" y="138113"/>
                  <a:pt x="164604" y="138113"/>
                  <a:pt x="164604" y="136818"/>
                </a:cubicBezTo>
                <a:cubicBezTo>
                  <a:pt x="164604" y="136818"/>
                  <a:pt x="164604" y="136818"/>
                  <a:pt x="159444" y="123867"/>
                </a:cubicBezTo>
                <a:cubicBezTo>
                  <a:pt x="159444" y="123867"/>
                  <a:pt x="159444" y="123867"/>
                  <a:pt x="162024" y="103146"/>
                </a:cubicBezTo>
                <a:cubicBezTo>
                  <a:pt x="162024" y="103146"/>
                  <a:pt x="162024" y="103146"/>
                  <a:pt x="156865" y="95375"/>
                </a:cubicBezTo>
                <a:cubicBezTo>
                  <a:pt x="155575" y="94080"/>
                  <a:pt x="156865" y="92785"/>
                  <a:pt x="158155" y="90195"/>
                </a:cubicBezTo>
                <a:cubicBezTo>
                  <a:pt x="158155" y="90195"/>
                  <a:pt x="159444" y="88900"/>
                  <a:pt x="160734" y="88900"/>
                </a:cubicBezTo>
                <a:close/>
                <a:moveTo>
                  <a:pt x="136182" y="88900"/>
                </a:moveTo>
                <a:cubicBezTo>
                  <a:pt x="137474" y="88900"/>
                  <a:pt x="138766" y="90201"/>
                  <a:pt x="138766" y="91502"/>
                </a:cubicBezTo>
                <a:cubicBezTo>
                  <a:pt x="138766" y="91502"/>
                  <a:pt x="138766" y="91502"/>
                  <a:pt x="165893" y="165652"/>
                </a:cubicBezTo>
                <a:cubicBezTo>
                  <a:pt x="165893" y="165652"/>
                  <a:pt x="165893" y="165652"/>
                  <a:pt x="193021" y="91502"/>
                </a:cubicBezTo>
                <a:cubicBezTo>
                  <a:pt x="193021" y="90201"/>
                  <a:pt x="195605" y="88900"/>
                  <a:pt x="196897" y="90201"/>
                </a:cubicBezTo>
                <a:cubicBezTo>
                  <a:pt x="196897" y="90201"/>
                  <a:pt x="196897" y="90201"/>
                  <a:pt x="208523" y="92802"/>
                </a:cubicBezTo>
                <a:cubicBezTo>
                  <a:pt x="222733" y="98006"/>
                  <a:pt x="231775" y="111015"/>
                  <a:pt x="231775" y="125325"/>
                </a:cubicBezTo>
                <a:cubicBezTo>
                  <a:pt x="231775" y="125325"/>
                  <a:pt x="231775" y="125325"/>
                  <a:pt x="231775" y="176059"/>
                </a:cubicBezTo>
                <a:cubicBezTo>
                  <a:pt x="231775" y="179961"/>
                  <a:pt x="229192" y="182563"/>
                  <a:pt x="226608" y="182563"/>
                </a:cubicBezTo>
                <a:cubicBezTo>
                  <a:pt x="226608" y="182563"/>
                  <a:pt x="226608" y="182563"/>
                  <a:pt x="105179" y="182563"/>
                </a:cubicBezTo>
                <a:cubicBezTo>
                  <a:pt x="102595" y="182563"/>
                  <a:pt x="100012" y="179961"/>
                  <a:pt x="100012" y="176059"/>
                </a:cubicBezTo>
                <a:cubicBezTo>
                  <a:pt x="100012" y="176059"/>
                  <a:pt x="100012" y="176059"/>
                  <a:pt x="100012" y="125325"/>
                </a:cubicBezTo>
                <a:cubicBezTo>
                  <a:pt x="100012" y="111015"/>
                  <a:pt x="109054" y="98006"/>
                  <a:pt x="123264" y="92802"/>
                </a:cubicBezTo>
                <a:cubicBezTo>
                  <a:pt x="123264" y="92802"/>
                  <a:pt x="123264" y="92802"/>
                  <a:pt x="134890" y="90201"/>
                </a:cubicBezTo>
                <a:cubicBezTo>
                  <a:pt x="134890" y="88900"/>
                  <a:pt x="134890" y="88900"/>
                  <a:pt x="136182" y="88900"/>
                </a:cubicBezTo>
                <a:close/>
                <a:moveTo>
                  <a:pt x="292100" y="19050"/>
                </a:moveTo>
                <a:cubicBezTo>
                  <a:pt x="314019" y="19050"/>
                  <a:pt x="331788" y="36819"/>
                  <a:pt x="331788" y="58738"/>
                </a:cubicBezTo>
                <a:cubicBezTo>
                  <a:pt x="331788" y="80657"/>
                  <a:pt x="314019" y="98426"/>
                  <a:pt x="292100" y="98426"/>
                </a:cubicBezTo>
                <a:cubicBezTo>
                  <a:pt x="270181" y="98426"/>
                  <a:pt x="252412" y="80657"/>
                  <a:pt x="252412" y="58738"/>
                </a:cubicBezTo>
                <a:cubicBezTo>
                  <a:pt x="252412" y="36819"/>
                  <a:pt x="270181" y="19050"/>
                  <a:pt x="292100" y="19050"/>
                </a:cubicBezTo>
                <a:close/>
                <a:moveTo>
                  <a:pt x="39688" y="19050"/>
                </a:moveTo>
                <a:cubicBezTo>
                  <a:pt x="61607" y="19050"/>
                  <a:pt x="79376" y="36819"/>
                  <a:pt x="79376" y="58738"/>
                </a:cubicBezTo>
                <a:cubicBezTo>
                  <a:pt x="79376" y="80657"/>
                  <a:pt x="61607" y="98426"/>
                  <a:pt x="39688" y="98426"/>
                </a:cubicBezTo>
                <a:cubicBezTo>
                  <a:pt x="17769" y="98426"/>
                  <a:pt x="0" y="80657"/>
                  <a:pt x="0" y="58738"/>
                </a:cubicBezTo>
                <a:cubicBezTo>
                  <a:pt x="0" y="36819"/>
                  <a:pt x="17769" y="19050"/>
                  <a:pt x="39688" y="19050"/>
                </a:cubicBezTo>
                <a:close/>
                <a:moveTo>
                  <a:pt x="165894" y="0"/>
                </a:moveTo>
                <a:cubicBezTo>
                  <a:pt x="187375" y="0"/>
                  <a:pt x="204788" y="17769"/>
                  <a:pt x="204788" y="39688"/>
                </a:cubicBezTo>
                <a:cubicBezTo>
                  <a:pt x="204788" y="61607"/>
                  <a:pt x="187375" y="79376"/>
                  <a:pt x="165894" y="79376"/>
                </a:cubicBezTo>
                <a:cubicBezTo>
                  <a:pt x="144413" y="79376"/>
                  <a:pt x="127000" y="61607"/>
                  <a:pt x="127000" y="39688"/>
                </a:cubicBezTo>
                <a:cubicBezTo>
                  <a:pt x="127000" y="17769"/>
                  <a:pt x="144413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10974777" y="5376111"/>
            <a:ext cx="456228" cy="45622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椭圆 14"/>
          <p:cNvSpPr/>
          <p:nvPr/>
        </p:nvSpPr>
        <p:spPr>
          <a:xfrm>
            <a:off x="11099630" y="5480902"/>
            <a:ext cx="206523" cy="246647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8812252" y="5376111"/>
            <a:ext cx="456228" cy="45622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椭圆 17"/>
          <p:cNvSpPr/>
          <p:nvPr/>
        </p:nvSpPr>
        <p:spPr>
          <a:xfrm>
            <a:off x="8925148" y="5480902"/>
            <a:ext cx="230435" cy="246647"/>
          </a:xfrm>
          <a:custGeom>
            <a:avLst/>
            <a:gdLst>
              <a:gd name="connsiteX0" fmla="*/ 270013 w 315913"/>
              <a:gd name="connsiteY0" fmla="*/ 244475 h 338138"/>
              <a:gd name="connsiteX1" fmla="*/ 315913 w 315913"/>
              <a:gd name="connsiteY1" fmla="*/ 290647 h 338138"/>
              <a:gd name="connsiteX2" fmla="*/ 315913 w 315913"/>
              <a:gd name="connsiteY2" fmla="*/ 331542 h 338138"/>
              <a:gd name="connsiteX3" fmla="*/ 313290 w 315913"/>
              <a:gd name="connsiteY3" fmla="*/ 335500 h 338138"/>
              <a:gd name="connsiteX4" fmla="*/ 309356 w 315913"/>
              <a:gd name="connsiteY4" fmla="*/ 338138 h 338138"/>
              <a:gd name="connsiteX5" fmla="*/ 231982 w 315913"/>
              <a:gd name="connsiteY5" fmla="*/ 338138 h 338138"/>
              <a:gd name="connsiteX6" fmla="*/ 225425 w 315913"/>
              <a:gd name="connsiteY6" fmla="*/ 331542 h 338138"/>
              <a:gd name="connsiteX7" fmla="*/ 225425 w 315913"/>
              <a:gd name="connsiteY7" fmla="*/ 290647 h 338138"/>
              <a:gd name="connsiteX8" fmla="*/ 270013 w 315913"/>
              <a:gd name="connsiteY8" fmla="*/ 244475 h 338138"/>
              <a:gd name="connsiteX9" fmla="*/ 157956 w 315913"/>
              <a:gd name="connsiteY9" fmla="*/ 244475 h 338138"/>
              <a:gd name="connsiteX10" fmla="*/ 203200 w 315913"/>
              <a:gd name="connsiteY10" fmla="*/ 290647 h 338138"/>
              <a:gd name="connsiteX11" fmla="*/ 203200 w 315913"/>
              <a:gd name="connsiteY11" fmla="*/ 331542 h 338138"/>
              <a:gd name="connsiteX12" fmla="*/ 201869 w 315913"/>
              <a:gd name="connsiteY12" fmla="*/ 335500 h 338138"/>
              <a:gd name="connsiteX13" fmla="*/ 196546 w 315913"/>
              <a:gd name="connsiteY13" fmla="*/ 338138 h 338138"/>
              <a:gd name="connsiteX14" fmla="*/ 119365 w 315913"/>
              <a:gd name="connsiteY14" fmla="*/ 338138 h 338138"/>
              <a:gd name="connsiteX15" fmla="*/ 112712 w 315913"/>
              <a:gd name="connsiteY15" fmla="*/ 331542 h 338138"/>
              <a:gd name="connsiteX16" fmla="*/ 112712 w 315913"/>
              <a:gd name="connsiteY16" fmla="*/ 290647 h 338138"/>
              <a:gd name="connsiteX17" fmla="*/ 157956 w 315913"/>
              <a:gd name="connsiteY17" fmla="*/ 244475 h 338138"/>
              <a:gd name="connsiteX18" fmla="*/ 45900 w 315913"/>
              <a:gd name="connsiteY18" fmla="*/ 244475 h 338138"/>
              <a:gd name="connsiteX19" fmla="*/ 90488 w 315913"/>
              <a:gd name="connsiteY19" fmla="*/ 290647 h 338138"/>
              <a:gd name="connsiteX20" fmla="*/ 90488 w 315913"/>
              <a:gd name="connsiteY20" fmla="*/ 331542 h 338138"/>
              <a:gd name="connsiteX21" fmla="*/ 89176 w 315913"/>
              <a:gd name="connsiteY21" fmla="*/ 335500 h 338138"/>
              <a:gd name="connsiteX22" fmla="*/ 83931 w 315913"/>
              <a:gd name="connsiteY22" fmla="*/ 338138 h 338138"/>
              <a:gd name="connsiteX23" fmla="*/ 6557 w 315913"/>
              <a:gd name="connsiteY23" fmla="*/ 338138 h 338138"/>
              <a:gd name="connsiteX24" fmla="*/ 0 w 315913"/>
              <a:gd name="connsiteY24" fmla="*/ 331542 h 338138"/>
              <a:gd name="connsiteX25" fmla="*/ 0 w 315913"/>
              <a:gd name="connsiteY25" fmla="*/ 290647 h 338138"/>
              <a:gd name="connsiteX26" fmla="*/ 45900 w 315913"/>
              <a:gd name="connsiteY26" fmla="*/ 244475 h 338138"/>
              <a:gd name="connsiteX27" fmla="*/ 271463 w 315913"/>
              <a:gd name="connsiteY27" fmla="*/ 180975 h 338138"/>
              <a:gd name="connsiteX28" fmla="*/ 301625 w 315913"/>
              <a:gd name="connsiteY28" fmla="*/ 211138 h 338138"/>
              <a:gd name="connsiteX29" fmla="*/ 271463 w 315913"/>
              <a:gd name="connsiteY29" fmla="*/ 241300 h 338138"/>
              <a:gd name="connsiteX30" fmla="*/ 241300 w 315913"/>
              <a:gd name="connsiteY30" fmla="*/ 211138 h 338138"/>
              <a:gd name="connsiteX31" fmla="*/ 271463 w 315913"/>
              <a:gd name="connsiteY31" fmla="*/ 180975 h 338138"/>
              <a:gd name="connsiteX32" fmla="*/ 159420 w 315913"/>
              <a:gd name="connsiteY32" fmla="*/ 180975 h 338138"/>
              <a:gd name="connsiteX33" fmla="*/ 188912 w 315913"/>
              <a:gd name="connsiteY33" fmla="*/ 211138 h 338138"/>
              <a:gd name="connsiteX34" fmla="*/ 159420 w 315913"/>
              <a:gd name="connsiteY34" fmla="*/ 241300 h 338138"/>
              <a:gd name="connsiteX35" fmla="*/ 128587 w 315913"/>
              <a:gd name="connsiteY35" fmla="*/ 211138 h 338138"/>
              <a:gd name="connsiteX36" fmla="*/ 159420 w 315913"/>
              <a:gd name="connsiteY36" fmla="*/ 180975 h 338138"/>
              <a:gd name="connsiteX37" fmla="*/ 46038 w 315913"/>
              <a:gd name="connsiteY37" fmla="*/ 180975 h 338138"/>
              <a:gd name="connsiteX38" fmla="*/ 76201 w 315913"/>
              <a:gd name="connsiteY38" fmla="*/ 211138 h 338138"/>
              <a:gd name="connsiteX39" fmla="*/ 46038 w 315913"/>
              <a:gd name="connsiteY39" fmla="*/ 241301 h 338138"/>
              <a:gd name="connsiteX40" fmla="*/ 15875 w 315913"/>
              <a:gd name="connsiteY40" fmla="*/ 211138 h 338138"/>
              <a:gd name="connsiteX41" fmla="*/ 46038 w 315913"/>
              <a:gd name="connsiteY41" fmla="*/ 180975 h 338138"/>
              <a:gd name="connsiteX42" fmla="*/ 270005 w 315913"/>
              <a:gd name="connsiteY42" fmla="*/ 77788 h 338138"/>
              <a:gd name="connsiteX43" fmla="*/ 238125 w 315913"/>
              <a:gd name="connsiteY43" fmla="*/ 109792 h 338138"/>
              <a:gd name="connsiteX44" fmla="*/ 238125 w 315913"/>
              <a:gd name="connsiteY44" fmla="*/ 144463 h 338138"/>
              <a:gd name="connsiteX45" fmla="*/ 303213 w 315913"/>
              <a:gd name="connsiteY45" fmla="*/ 144463 h 338138"/>
              <a:gd name="connsiteX46" fmla="*/ 303213 w 315913"/>
              <a:gd name="connsiteY46" fmla="*/ 109792 h 338138"/>
              <a:gd name="connsiteX47" fmla="*/ 270005 w 315913"/>
              <a:gd name="connsiteY47" fmla="*/ 77788 h 338138"/>
              <a:gd name="connsiteX48" fmla="*/ 270013 w 315913"/>
              <a:gd name="connsiteY48" fmla="*/ 65088 h 338138"/>
              <a:gd name="connsiteX49" fmla="*/ 315913 w 315913"/>
              <a:gd name="connsiteY49" fmla="*/ 109941 h 338138"/>
              <a:gd name="connsiteX50" fmla="*/ 315913 w 315913"/>
              <a:gd name="connsiteY50" fmla="*/ 150836 h 338138"/>
              <a:gd name="connsiteX51" fmla="*/ 313290 w 315913"/>
              <a:gd name="connsiteY51" fmla="*/ 156113 h 338138"/>
              <a:gd name="connsiteX52" fmla="*/ 309356 w 315913"/>
              <a:gd name="connsiteY52" fmla="*/ 158751 h 338138"/>
              <a:gd name="connsiteX53" fmla="*/ 231982 w 315913"/>
              <a:gd name="connsiteY53" fmla="*/ 158751 h 338138"/>
              <a:gd name="connsiteX54" fmla="*/ 225425 w 315913"/>
              <a:gd name="connsiteY54" fmla="*/ 150836 h 338138"/>
              <a:gd name="connsiteX55" fmla="*/ 225425 w 315913"/>
              <a:gd name="connsiteY55" fmla="*/ 109941 h 338138"/>
              <a:gd name="connsiteX56" fmla="*/ 270013 w 315913"/>
              <a:gd name="connsiteY56" fmla="*/ 65088 h 338138"/>
              <a:gd name="connsiteX57" fmla="*/ 157956 w 315913"/>
              <a:gd name="connsiteY57" fmla="*/ 65088 h 338138"/>
              <a:gd name="connsiteX58" fmla="*/ 203200 w 315913"/>
              <a:gd name="connsiteY58" fmla="*/ 109941 h 338138"/>
              <a:gd name="connsiteX59" fmla="*/ 203200 w 315913"/>
              <a:gd name="connsiteY59" fmla="*/ 150836 h 338138"/>
              <a:gd name="connsiteX60" fmla="*/ 201869 w 315913"/>
              <a:gd name="connsiteY60" fmla="*/ 156113 h 338138"/>
              <a:gd name="connsiteX61" fmla="*/ 196546 w 315913"/>
              <a:gd name="connsiteY61" fmla="*/ 158751 h 338138"/>
              <a:gd name="connsiteX62" fmla="*/ 119365 w 315913"/>
              <a:gd name="connsiteY62" fmla="*/ 158751 h 338138"/>
              <a:gd name="connsiteX63" fmla="*/ 112712 w 315913"/>
              <a:gd name="connsiteY63" fmla="*/ 150836 h 338138"/>
              <a:gd name="connsiteX64" fmla="*/ 112712 w 315913"/>
              <a:gd name="connsiteY64" fmla="*/ 109941 h 338138"/>
              <a:gd name="connsiteX65" fmla="*/ 157956 w 315913"/>
              <a:gd name="connsiteY65" fmla="*/ 65088 h 338138"/>
              <a:gd name="connsiteX66" fmla="*/ 45900 w 315913"/>
              <a:gd name="connsiteY66" fmla="*/ 65088 h 338138"/>
              <a:gd name="connsiteX67" fmla="*/ 90488 w 315913"/>
              <a:gd name="connsiteY67" fmla="*/ 109941 h 338138"/>
              <a:gd name="connsiteX68" fmla="*/ 90488 w 315913"/>
              <a:gd name="connsiteY68" fmla="*/ 150836 h 338138"/>
              <a:gd name="connsiteX69" fmla="*/ 89176 w 315913"/>
              <a:gd name="connsiteY69" fmla="*/ 156113 h 338138"/>
              <a:gd name="connsiteX70" fmla="*/ 83931 w 315913"/>
              <a:gd name="connsiteY70" fmla="*/ 158751 h 338138"/>
              <a:gd name="connsiteX71" fmla="*/ 6557 w 315913"/>
              <a:gd name="connsiteY71" fmla="*/ 158751 h 338138"/>
              <a:gd name="connsiteX72" fmla="*/ 0 w 315913"/>
              <a:gd name="connsiteY72" fmla="*/ 150836 h 338138"/>
              <a:gd name="connsiteX73" fmla="*/ 0 w 315913"/>
              <a:gd name="connsiteY73" fmla="*/ 109941 h 338138"/>
              <a:gd name="connsiteX74" fmla="*/ 45900 w 315913"/>
              <a:gd name="connsiteY74" fmla="*/ 65088 h 338138"/>
              <a:gd name="connsiteX75" fmla="*/ 270669 w 315913"/>
              <a:gd name="connsiteY75" fmla="*/ 14288 h 338138"/>
              <a:gd name="connsiteX76" fmla="*/ 254000 w 315913"/>
              <a:gd name="connsiteY76" fmla="*/ 30957 h 338138"/>
              <a:gd name="connsiteX77" fmla="*/ 270669 w 315913"/>
              <a:gd name="connsiteY77" fmla="*/ 47626 h 338138"/>
              <a:gd name="connsiteX78" fmla="*/ 287338 w 315913"/>
              <a:gd name="connsiteY78" fmla="*/ 30957 h 338138"/>
              <a:gd name="connsiteX79" fmla="*/ 270669 w 315913"/>
              <a:gd name="connsiteY79" fmla="*/ 14288 h 338138"/>
              <a:gd name="connsiteX80" fmla="*/ 271463 w 315913"/>
              <a:gd name="connsiteY80" fmla="*/ 0 h 338138"/>
              <a:gd name="connsiteX81" fmla="*/ 301625 w 315913"/>
              <a:gd name="connsiteY81" fmla="*/ 30957 h 338138"/>
              <a:gd name="connsiteX82" fmla="*/ 271463 w 315913"/>
              <a:gd name="connsiteY82" fmla="*/ 61913 h 338138"/>
              <a:gd name="connsiteX83" fmla="*/ 241300 w 315913"/>
              <a:gd name="connsiteY83" fmla="*/ 30957 h 338138"/>
              <a:gd name="connsiteX84" fmla="*/ 271463 w 315913"/>
              <a:gd name="connsiteY84" fmla="*/ 0 h 338138"/>
              <a:gd name="connsiteX85" fmla="*/ 159420 w 315913"/>
              <a:gd name="connsiteY85" fmla="*/ 0 h 338138"/>
              <a:gd name="connsiteX86" fmla="*/ 188912 w 315913"/>
              <a:gd name="connsiteY86" fmla="*/ 30957 h 338138"/>
              <a:gd name="connsiteX87" fmla="*/ 159420 w 315913"/>
              <a:gd name="connsiteY87" fmla="*/ 61913 h 338138"/>
              <a:gd name="connsiteX88" fmla="*/ 128587 w 315913"/>
              <a:gd name="connsiteY88" fmla="*/ 30957 h 338138"/>
              <a:gd name="connsiteX89" fmla="*/ 159420 w 315913"/>
              <a:gd name="connsiteY89" fmla="*/ 0 h 338138"/>
              <a:gd name="connsiteX90" fmla="*/ 46037 w 315913"/>
              <a:gd name="connsiteY90" fmla="*/ 0 h 338138"/>
              <a:gd name="connsiteX91" fmla="*/ 76200 w 315913"/>
              <a:gd name="connsiteY91" fmla="*/ 30957 h 338138"/>
              <a:gd name="connsiteX92" fmla="*/ 46037 w 315913"/>
              <a:gd name="connsiteY92" fmla="*/ 61913 h 338138"/>
              <a:gd name="connsiteX93" fmla="*/ 15875 w 315913"/>
              <a:gd name="connsiteY93" fmla="*/ 30957 h 338138"/>
              <a:gd name="connsiteX94" fmla="*/ 46037 w 315913"/>
              <a:gd name="connsiteY9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5913" h="338138">
                <a:moveTo>
                  <a:pt x="270013" y="244475"/>
                </a:moveTo>
                <a:cubicBezTo>
                  <a:pt x="294930" y="244475"/>
                  <a:pt x="315913" y="265582"/>
                  <a:pt x="315913" y="290647"/>
                </a:cubicBezTo>
                <a:cubicBezTo>
                  <a:pt x="315913" y="290647"/>
                  <a:pt x="315913" y="290647"/>
                  <a:pt x="315913" y="331542"/>
                </a:cubicBezTo>
                <a:cubicBezTo>
                  <a:pt x="315913" y="332861"/>
                  <a:pt x="314602" y="335500"/>
                  <a:pt x="313290" y="335500"/>
                </a:cubicBezTo>
                <a:cubicBezTo>
                  <a:pt x="313290" y="336819"/>
                  <a:pt x="310667" y="338138"/>
                  <a:pt x="309356" y="338138"/>
                </a:cubicBezTo>
                <a:cubicBezTo>
                  <a:pt x="309356" y="338138"/>
                  <a:pt x="309356" y="338138"/>
                  <a:pt x="231982" y="338138"/>
                </a:cubicBezTo>
                <a:cubicBezTo>
                  <a:pt x="228048" y="338138"/>
                  <a:pt x="225425" y="335500"/>
                  <a:pt x="225425" y="331542"/>
                </a:cubicBezTo>
                <a:cubicBezTo>
                  <a:pt x="225425" y="331542"/>
                  <a:pt x="225425" y="331542"/>
                  <a:pt x="225425" y="290647"/>
                </a:cubicBezTo>
                <a:cubicBezTo>
                  <a:pt x="225425" y="265582"/>
                  <a:pt x="246408" y="244475"/>
                  <a:pt x="270013" y="244475"/>
                </a:cubicBezTo>
                <a:close/>
                <a:moveTo>
                  <a:pt x="157956" y="244475"/>
                </a:moveTo>
                <a:cubicBezTo>
                  <a:pt x="183239" y="244475"/>
                  <a:pt x="203200" y="265582"/>
                  <a:pt x="203200" y="290647"/>
                </a:cubicBezTo>
                <a:cubicBezTo>
                  <a:pt x="203200" y="290647"/>
                  <a:pt x="203200" y="290647"/>
                  <a:pt x="203200" y="331542"/>
                </a:cubicBezTo>
                <a:cubicBezTo>
                  <a:pt x="203200" y="332861"/>
                  <a:pt x="203200" y="335500"/>
                  <a:pt x="201869" y="335500"/>
                </a:cubicBezTo>
                <a:cubicBezTo>
                  <a:pt x="200538" y="336819"/>
                  <a:pt x="199208" y="338138"/>
                  <a:pt x="196546" y="338138"/>
                </a:cubicBezTo>
                <a:cubicBezTo>
                  <a:pt x="196546" y="338138"/>
                  <a:pt x="196546" y="338138"/>
                  <a:pt x="119365" y="338138"/>
                </a:cubicBezTo>
                <a:cubicBezTo>
                  <a:pt x="115373" y="338138"/>
                  <a:pt x="112712" y="335500"/>
                  <a:pt x="112712" y="331542"/>
                </a:cubicBezTo>
                <a:cubicBezTo>
                  <a:pt x="112712" y="331542"/>
                  <a:pt x="112712" y="331542"/>
                  <a:pt x="112712" y="290647"/>
                </a:cubicBezTo>
                <a:cubicBezTo>
                  <a:pt x="112712" y="265582"/>
                  <a:pt x="132672" y="244475"/>
                  <a:pt x="157956" y="244475"/>
                </a:cubicBezTo>
                <a:close/>
                <a:moveTo>
                  <a:pt x="45900" y="244475"/>
                </a:moveTo>
                <a:cubicBezTo>
                  <a:pt x="69505" y="244475"/>
                  <a:pt x="90488" y="265582"/>
                  <a:pt x="90488" y="290647"/>
                </a:cubicBezTo>
                <a:cubicBezTo>
                  <a:pt x="90488" y="290647"/>
                  <a:pt x="90488" y="290647"/>
                  <a:pt x="90488" y="331542"/>
                </a:cubicBezTo>
                <a:cubicBezTo>
                  <a:pt x="90488" y="332861"/>
                  <a:pt x="90488" y="335500"/>
                  <a:pt x="89176" y="335500"/>
                </a:cubicBezTo>
                <a:cubicBezTo>
                  <a:pt x="87865" y="336819"/>
                  <a:pt x="85242" y="338138"/>
                  <a:pt x="83931" y="338138"/>
                </a:cubicBezTo>
                <a:cubicBezTo>
                  <a:pt x="83931" y="338138"/>
                  <a:pt x="83931" y="338138"/>
                  <a:pt x="6557" y="338138"/>
                </a:cubicBezTo>
                <a:cubicBezTo>
                  <a:pt x="3934" y="338138"/>
                  <a:pt x="0" y="335500"/>
                  <a:pt x="0" y="331542"/>
                </a:cubicBezTo>
                <a:cubicBezTo>
                  <a:pt x="0" y="331542"/>
                  <a:pt x="0" y="331542"/>
                  <a:pt x="0" y="290647"/>
                </a:cubicBezTo>
                <a:cubicBezTo>
                  <a:pt x="0" y="265582"/>
                  <a:pt x="20983" y="244475"/>
                  <a:pt x="45900" y="244475"/>
                </a:cubicBezTo>
                <a:close/>
                <a:moveTo>
                  <a:pt x="271463" y="180975"/>
                </a:moveTo>
                <a:cubicBezTo>
                  <a:pt x="287200" y="180975"/>
                  <a:pt x="301625" y="194089"/>
                  <a:pt x="301625" y="211138"/>
                </a:cubicBezTo>
                <a:cubicBezTo>
                  <a:pt x="301625" y="228186"/>
                  <a:pt x="287200" y="241300"/>
                  <a:pt x="271463" y="241300"/>
                </a:cubicBezTo>
                <a:cubicBezTo>
                  <a:pt x="254414" y="241300"/>
                  <a:pt x="241300" y="228186"/>
                  <a:pt x="241300" y="211138"/>
                </a:cubicBezTo>
                <a:cubicBezTo>
                  <a:pt x="241300" y="194089"/>
                  <a:pt x="254414" y="180975"/>
                  <a:pt x="271463" y="180975"/>
                </a:cubicBezTo>
                <a:close/>
                <a:moveTo>
                  <a:pt x="159420" y="180975"/>
                </a:moveTo>
                <a:cubicBezTo>
                  <a:pt x="175506" y="180975"/>
                  <a:pt x="188912" y="194089"/>
                  <a:pt x="188912" y="211138"/>
                </a:cubicBezTo>
                <a:cubicBezTo>
                  <a:pt x="188912" y="228186"/>
                  <a:pt x="175506" y="241300"/>
                  <a:pt x="159420" y="241300"/>
                </a:cubicBezTo>
                <a:cubicBezTo>
                  <a:pt x="141992" y="241300"/>
                  <a:pt x="128587" y="228186"/>
                  <a:pt x="128587" y="211138"/>
                </a:cubicBezTo>
                <a:cubicBezTo>
                  <a:pt x="128587" y="194089"/>
                  <a:pt x="141992" y="180975"/>
                  <a:pt x="159420" y="180975"/>
                </a:cubicBezTo>
                <a:close/>
                <a:moveTo>
                  <a:pt x="46038" y="180975"/>
                </a:moveTo>
                <a:cubicBezTo>
                  <a:pt x="62697" y="180975"/>
                  <a:pt x="76201" y="194479"/>
                  <a:pt x="76201" y="211138"/>
                </a:cubicBezTo>
                <a:cubicBezTo>
                  <a:pt x="76201" y="227797"/>
                  <a:pt x="62697" y="241301"/>
                  <a:pt x="46038" y="241301"/>
                </a:cubicBezTo>
                <a:cubicBezTo>
                  <a:pt x="29379" y="241301"/>
                  <a:pt x="15875" y="227797"/>
                  <a:pt x="15875" y="211138"/>
                </a:cubicBezTo>
                <a:cubicBezTo>
                  <a:pt x="15875" y="194479"/>
                  <a:pt x="29379" y="180975"/>
                  <a:pt x="46038" y="180975"/>
                </a:cubicBezTo>
                <a:close/>
                <a:moveTo>
                  <a:pt x="270005" y="77788"/>
                </a:moveTo>
                <a:cubicBezTo>
                  <a:pt x="252736" y="77788"/>
                  <a:pt x="238125" y="92457"/>
                  <a:pt x="238125" y="109792"/>
                </a:cubicBezTo>
                <a:cubicBezTo>
                  <a:pt x="238125" y="109792"/>
                  <a:pt x="238125" y="109792"/>
                  <a:pt x="238125" y="144463"/>
                </a:cubicBezTo>
                <a:cubicBezTo>
                  <a:pt x="238125" y="144463"/>
                  <a:pt x="238125" y="144463"/>
                  <a:pt x="303213" y="144463"/>
                </a:cubicBezTo>
                <a:lnTo>
                  <a:pt x="303213" y="109792"/>
                </a:lnTo>
                <a:cubicBezTo>
                  <a:pt x="303213" y="92457"/>
                  <a:pt x="288602" y="77788"/>
                  <a:pt x="270005" y="77788"/>
                </a:cubicBezTo>
                <a:close/>
                <a:moveTo>
                  <a:pt x="270013" y="65088"/>
                </a:moveTo>
                <a:cubicBezTo>
                  <a:pt x="294930" y="65088"/>
                  <a:pt x="315913" y="84876"/>
                  <a:pt x="315913" y="109941"/>
                </a:cubicBezTo>
                <a:cubicBezTo>
                  <a:pt x="315913" y="109941"/>
                  <a:pt x="315913" y="109941"/>
                  <a:pt x="315913" y="150836"/>
                </a:cubicBezTo>
                <a:cubicBezTo>
                  <a:pt x="315913" y="153474"/>
                  <a:pt x="314602" y="154794"/>
                  <a:pt x="313290" y="156113"/>
                </a:cubicBezTo>
                <a:cubicBezTo>
                  <a:pt x="313290" y="157432"/>
                  <a:pt x="310667" y="158751"/>
                  <a:pt x="309356" y="158751"/>
                </a:cubicBezTo>
                <a:cubicBezTo>
                  <a:pt x="309356" y="158751"/>
                  <a:pt x="309356" y="158751"/>
                  <a:pt x="231982" y="158751"/>
                </a:cubicBezTo>
                <a:cubicBezTo>
                  <a:pt x="228048" y="158751"/>
                  <a:pt x="225425" y="154794"/>
                  <a:pt x="225425" y="150836"/>
                </a:cubicBezTo>
                <a:cubicBezTo>
                  <a:pt x="225425" y="150836"/>
                  <a:pt x="225425" y="150836"/>
                  <a:pt x="225425" y="109941"/>
                </a:cubicBezTo>
                <a:cubicBezTo>
                  <a:pt x="225425" y="84876"/>
                  <a:pt x="246408" y="65088"/>
                  <a:pt x="270013" y="65088"/>
                </a:cubicBezTo>
                <a:close/>
                <a:moveTo>
                  <a:pt x="157956" y="65088"/>
                </a:moveTo>
                <a:cubicBezTo>
                  <a:pt x="183239" y="65088"/>
                  <a:pt x="203200" y="84876"/>
                  <a:pt x="203200" y="109941"/>
                </a:cubicBezTo>
                <a:cubicBezTo>
                  <a:pt x="203200" y="109941"/>
                  <a:pt x="203200" y="109941"/>
                  <a:pt x="203200" y="150836"/>
                </a:cubicBezTo>
                <a:cubicBezTo>
                  <a:pt x="203200" y="153474"/>
                  <a:pt x="203200" y="154794"/>
                  <a:pt x="201869" y="156113"/>
                </a:cubicBezTo>
                <a:cubicBezTo>
                  <a:pt x="200538" y="157432"/>
                  <a:pt x="199208" y="158751"/>
                  <a:pt x="196546" y="158751"/>
                </a:cubicBezTo>
                <a:cubicBezTo>
                  <a:pt x="196546" y="158751"/>
                  <a:pt x="196546" y="158751"/>
                  <a:pt x="119365" y="158751"/>
                </a:cubicBezTo>
                <a:cubicBezTo>
                  <a:pt x="115373" y="158751"/>
                  <a:pt x="112712" y="154794"/>
                  <a:pt x="112712" y="150836"/>
                </a:cubicBezTo>
                <a:cubicBezTo>
                  <a:pt x="112712" y="150836"/>
                  <a:pt x="112712" y="150836"/>
                  <a:pt x="112712" y="109941"/>
                </a:cubicBezTo>
                <a:cubicBezTo>
                  <a:pt x="112712" y="84876"/>
                  <a:pt x="132672" y="65088"/>
                  <a:pt x="157956" y="65088"/>
                </a:cubicBezTo>
                <a:close/>
                <a:moveTo>
                  <a:pt x="45900" y="65088"/>
                </a:moveTo>
                <a:cubicBezTo>
                  <a:pt x="69505" y="65088"/>
                  <a:pt x="90488" y="84876"/>
                  <a:pt x="90488" y="109941"/>
                </a:cubicBezTo>
                <a:cubicBezTo>
                  <a:pt x="90488" y="109941"/>
                  <a:pt x="90488" y="109941"/>
                  <a:pt x="90488" y="150836"/>
                </a:cubicBezTo>
                <a:cubicBezTo>
                  <a:pt x="90488" y="153474"/>
                  <a:pt x="90488" y="154794"/>
                  <a:pt x="89176" y="156113"/>
                </a:cubicBezTo>
                <a:cubicBezTo>
                  <a:pt x="87865" y="157432"/>
                  <a:pt x="85242" y="158751"/>
                  <a:pt x="83931" y="158751"/>
                </a:cubicBezTo>
                <a:cubicBezTo>
                  <a:pt x="83931" y="158751"/>
                  <a:pt x="83931" y="158751"/>
                  <a:pt x="6557" y="158751"/>
                </a:cubicBezTo>
                <a:cubicBezTo>
                  <a:pt x="3934" y="158751"/>
                  <a:pt x="0" y="154794"/>
                  <a:pt x="0" y="150836"/>
                </a:cubicBezTo>
                <a:cubicBezTo>
                  <a:pt x="0" y="150836"/>
                  <a:pt x="0" y="150836"/>
                  <a:pt x="0" y="109941"/>
                </a:cubicBezTo>
                <a:cubicBezTo>
                  <a:pt x="0" y="84876"/>
                  <a:pt x="20983" y="65088"/>
                  <a:pt x="45900" y="65088"/>
                </a:cubicBezTo>
                <a:close/>
                <a:moveTo>
                  <a:pt x="270669" y="14288"/>
                </a:moveTo>
                <a:cubicBezTo>
                  <a:pt x="261463" y="14288"/>
                  <a:pt x="254000" y="21751"/>
                  <a:pt x="254000" y="30957"/>
                </a:cubicBezTo>
                <a:cubicBezTo>
                  <a:pt x="254000" y="40163"/>
                  <a:pt x="261463" y="47626"/>
                  <a:pt x="270669" y="47626"/>
                </a:cubicBezTo>
                <a:cubicBezTo>
                  <a:pt x="279875" y="47626"/>
                  <a:pt x="287338" y="40163"/>
                  <a:pt x="287338" y="30957"/>
                </a:cubicBezTo>
                <a:cubicBezTo>
                  <a:pt x="287338" y="21751"/>
                  <a:pt x="279875" y="14288"/>
                  <a:pt x="270669" y="14288"/>
                </a:cubicBezTo>
                <a:close/>
                <a:moveTo>
                  <a:pt x="271463" y="0"/>
                </a:moveTo>
                <a:cubicBezTo>
                  <a:pt x="287200" y="0"/>
                  <a:pt x="301625" y="13459"/>
                  <a:pt x="301625" y="30957"/>
                </a:cubicBezTo>
                <a:cubicBezTo>
                  <a:pt x="301625" y="48454"/>
                  <a:pt x="287200" y="61913"/>
                  <a:pt x="271463" y="61913"/>
                </a:cubicBezTo>
                <a:cubicBezTo>
                  <a:pt x="254414" y="61913"/>
                  <a:pt x="241300" y="48454"/>
                  <a:pt x="241300" y="30957"/>
                </a:cubicBezTo>
                <a:cubicBezTo>
                  <a:pt x="241300" y="13459"/>
                  <a:pt x="254414" y="0"/>
                  <a:pt x="271463" y="0"/>
                </a:cubicBezTo>
                <a:close/>
                <a:moveTo>
                  <a:pt x="159420" y="0"/>
                </a:moveTo>
                <a:cubicBezTo>
                  <a:pt x="175506" y="0"/>
                  <a:pt x="188912" y="13459"/>
                  <a:pt x="188912" y="30957"/>
                </a:cubicBezTo>
                <a:cubicBezTo>
                  <a:pt x="188912" y="48454"/>
                  <a:pt x="175506" y="61913"/>
                  <a:pt x="159420" y="61913"/>
                </a:cubicBezTo>
                <a:cubicBezTo>
                  <a:pt x="141992" y="61913"/>
                  <a:pt x="128587" y="48454"/>
                  <a:pt x="128587" y="30957"/>
                </a:cubicBezTo>
                <a:cubicBezTo>
                  <a:pt x="128587" y="13459"/>
                  <a:pt x="141992" y="0"/>
                  <a:pt x="159420" y="0"/>
                </a:cubicBezTo>
                <a:close/>
                <a:moveTo>
                  <a:pt x="46037" y="0"/>
                </a:moveTo>
                <a:cubicBezTo>
                  <a:pt x="63086" y="0"/>
                  <a:pt x="76200" y="13459"/>
                  <a:pt x="76200" y="30957"/>
                </a:cubicBezTo>
                <a:cubicBezTo>
                  <a:pt x="76200" y="48454"/>
                  <a:pt x="63086" y="61913"/>
                  <a:pt x="46037" y="61913"/>
                </a:cubicBezTo>
                <a:cubicBezTo>
                  <a:pt x="28989" y="61913"/>
                  <a:pt x="15875" y="48454"/>
                  <a:pt x="15875" y="30957"/>
                </a:cubicBezTo>
                <a:cubicBezTo>
                  <a:pt x="15875" y="13459"/>
                  <a:pt x="28989" y="0"/>
                  <a:pt x="460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3643" y="2762884"/>
            <a:ext cx="5265073" cy="18381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工作室更专业的模板。单击此处可编辑内容，根据您的需要自由拉伸文本框大小。骆可可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工作室更专业的模板。单击此处可编辑内容，根据您的需要自由拉伸文本框大小。骆可可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19337" y="2215734"/>
            <a:ext cx="4625884" cy="2661334"/>
          </a:xfrm>
          <a:prstGeom prst="rect">
            <a:avLst/>
          </a:prstGeom>
          <a:blipFill>
            <a:blip r:embed="rId1"/>
            <a:stretch>
              <a:fillRect t="-2000" b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工作回顾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/>
          <p:nvPr/>
        </p:nvSpPr>
        <p:spPr bwMode="auto">
          <a:xfrm>
            <a:off x="5787204" y="2952603"/>
            <a:ext cx="1598280" cy="1420537"/>
          </a:xfrm>
          <a:prstGeom prst="hexagon">
            <a:avLst/>
          </a:prstGeom>
          <a:blipFill dpi="0" rotWithShape="1">
            <a:blip r:embed="rId1"/>
            <a:srcRect/>
            <a:stretch>
              <a:fillRect l="-20000"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7136410" y="3714443"/>
            <a:ext cx="1598280" cy="1420537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8485616" y="1428925"/>
            <a:ext cx="1598280" cy="1420537"/>
          </a:xfrm>
          <a:prstGeom prst="hexagon">
            <a:avLst/>
          </a:prstGeom>
          <a:blipFill dpi="0" rotWithShape="1">
            <a:blip r:embed="rId3"/>
            <a:srcRect/>
            <a:stretch>
              <a:fillRect l="-10000"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9834822" y="3714443"/>
            <a:ext cx="1598280" cy="1420537"/>
          </a:xfrm>
          <a:prstGeom prst="hexagon">
            <a:avLst/>
          </a:prstGeom>
          <a:blipFill dpi="0" rotWithShape="1">
            <a:blip r:embed="rId4"/>
            <a:srcRect/>
            <a:stretch>
              <a:fillRect r="-70000"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7136410" y="2190764"/>
            <a:ext cx="1598280" cy="1420537"/>
          </a:xfrm>
          <a:prstGeom prst="hexagon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超越</a:t>
            </a:r>
            <a:endParaRPr lang="zh-CN" altLang="en-US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0" name="Freeform 5"/>
          <p:cNvSpPr/>
          <p:nvPr/>
        </p:nvSpPr>
        <p:spPr bwMode="auto">
          <a:xfrm>
            <a:off x="8485616" y="2952603"/>
            <a:ext cx="1598280" cy="1420537"/>
          </a:xfrm>
          <a:prstGeom prst="hexagon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开拓</a:t>
            </a:r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9834822" y="2190764"/>
            <a:ext cx="1598280" cy="1420537"/>
          </a:xfrm>
          <a:prstGeom prst="hexagon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引领</a:t>
            </a:r>
            <a:endParaRPr lang="zh-CN" altLang="en-US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2" name="Freeform 5"/>
          <p:cNvSpPr/>
          <p:nvPr/>
        </p:nvSpPr>
        <p:spPr bwMode="auto">
          <a:xfrm>
            <a:off x="8485616" y="4527853"/>
            <a:ext cx="1598280" cy="1420537"/>
          </a:xfrm>
          <a:prstGeom prst="hexagon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创新</a:t>
            </a:r>
            <a:endParaRPr lang="zh-CN" altLang="en-US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5" name="1"/>
          <p:cNvSpPr txBox="1">
            <a:spLocks noChangeArrowheads="1"/>
          </p:cNvSpPr>
          <p:nvPr/>
        </p:nvSpPr>
        <p:spPr bwMode="auto">
          <a:xfrm>
            <a:off x="895966" y="2593321"/>
            <a:ext cx="379110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容。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1"/>
          <p:cNvSpPr txBox="1">
            <a:spLocks noChangeArrowheads="1"/>
          </p:cNvSpPr>
          <p:nvPr/>
        </p:nvSpPr>
        <p:spPr bwMode="auto">
          <a:xfrm>
            <a:off x="895965" y="3611301"/>
            <a:ext cx="3791106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内容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03288" y="2857523"/>
            <a:ext cx="2437983" cy="496888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zh-CN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5124" name="MH_SubTitle_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39685" y="2857523"/>
            <a:ext cx="2437983" cy="496888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zh-CN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5126" name="MH_SubTitle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71486" y="4445023"/>
            <a:ext cx="2437982" cy="496888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zh-CN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5128" name="MH_SubTitle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907882" y="4445023"/>
            <a:ext cx="2437982" cy="496888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zh-CN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5618" y="2051066"/>
            <a:ext cx="2601814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01292" y="2913970"/>
            <a:ext cx="2241974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37688" y="2913970"/>
            <a:ext cx="2241974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69490" y="4516136"/>
            <a:ext cx="2241974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05886" y="4516136"/>
            <a:ext cx="2241974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35814" y="2051066"/>
            <a:ext cx="2541854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88360" y="5037304"/>
            <a:ext cx="2460997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824756" y="5037304"/>
            <a:ext cx="2460997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3288" y="3425848"/>
            <a:ext cx="2437983" cy="2287588"/>
          </a:xfrm>
          <a:prstGeom prst="rect">
            <a:avLst/>
          </a:prstGeom>
          <a:blipFill>
            <a:blip r:embed="rId5"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71486" y="2078774"/>
            <a:ext cx="2437983" cy="2287588"/>
          </a:xfrm>
          <a:prstGeom prst="rect">
            <a:avLst/>
          </a:prstGeom>
          <a:blipFill>
            <a:blip r:embed="rId6"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39683" y="3425848"/>
            <a:ext cx="2437983" cy="2287588"/>
          </a:xfrm>
          <a:prstGeom prst="rect">
            <a:avLst/>
          </a:prstGeom>
          <a:blipFill>
            <a:blip r:embed="rId7"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907881" y="2078774"/>
            <a:ext cx="2437983" cy="2287588"/>
          </a:xfrm>
          <a:prstGeom prst="rect">
            <a:avLst/>
          </a:prstGeom>
          <a:blipFill dpi="0" rotWithShape="1">
            <a:blip r:embed="rId8"/>
            <a:srcRect/>
            <a:stretch>
              <a:fillRect l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内容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4" grpId="0" animBg="1"/>
      <p:bldP spid="5126" grpId="0" animBg="1"/>
      <p:bldP spid="5128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701142" y="1425313"/>
            <a:ext cx="7300618" cy="3191697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457147" y="2025435"/>
            <a:ext cx="5262980" cy="1107996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工</a:t>
            </a:r>
            <a:r>
              <a:rPr lang="zh-CN" altLang="en-US" sz="6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作业绩展示</a:t>
            </a:r>
            <a:endParaRPr lang="zh-CN" altLang="en-US" sz="6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650680" y="1516753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096180" y="3486777"/>
            <a:ext cx="59665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单击此处编辑标题补充内容，建议您在展示时采用微软雅黑字体，本模版所有图形线条及其相应素材均可自由编辑、改色、替换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5760" y="3265554"/>
            <a:ext cx="1330960" cy="61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1855160" y="3823081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634510" y="2044233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TextBox 38"/>
          <p:cNvSpPr txBox="1"/>
          <p:nvPr/>
        </p:nvSpPr>
        <p:spPr>
          <a:xfrm>
            <a:off x="7477414" y="2440673"/>
            <a:ext cx="3566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单击此处可编辑内容，单击此处可编辑内容。</a:t>
            </a:r>
            <a:r>
              <a:rPr lang="zh-CN" altLang="en-US">
                <a:solidFill>
                  <a:schemeClr val="bg1"/>
                </a:solidFill>
              </a:rPr>
              <a:t>单击添加项目内容</a:t>
            </a:r>
            <a:r>
              <a:rPr lang="zh-CN" altLang="zh-CN">
                <a:solidFill>
                  <a:schemeClr val="bg1"/>
                </a:solidFill>
              </a:rPr>
              <a:t>。</a:t>
            </a:r>
            <a:r>
              <a:rPr lang="zh-CN" altLang="en-US">
                <a:solidFill>
                  <a:schemeClr val="bg1"/>
                </a:solidFill>
              </a:rPr>
              <a:t>骆</a:t>
            </a:r>
            <a:r>
              <a:rPr lang="zh-CN" altLang="zh-CN">
                <a:solidFill>
                  <a:schemeClr val="bg1"/>
                </a:solidFill>
              </a:rPr>
              <a:t>可可，色彩纷呈，潮流时尚</a:t>
            </a:r>
            <a:r>
              <a:rPr lang="zh-CN" altLang="en-US">
                <a:solidFill>
                  <a:schemeClr val="bg1"/>
                </a:solidFill>
              </a:rPr>
              <a:t>。</a:t>
            </a:r>
            <a:r>
              <a:rPr lang="zh-CN" altLang="en-US">
                <a:solidFill>
                  <a:schemeClr val="bg1"/>
                </a:solidFill>
                <a:sym typeface="Arial" panose="020B0604020202020204" pitchFamily="34" charset="0"/>
              </a:rPr>
              <a:t>单击此处可编辑内容。单击此处可编辑内容。</a:t>
            </a:r>
            <a:endParaRPr lang="en-US" altLang="zh-CN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4" name="TextBox 39"/>
          <p:cNvSpPr txBox="1"/>
          <p:nvPr/>
        </p:nvSpPr>
        <p:spPr>
          <a:xfrm>
            <a:off x="7477414" y="1784261"/>
            <a:ext cx="1919661" cy="738664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数据分析</a:t>
            </a:r>
            <a:endParaRPr lang="zh-CN" altLang="en-US" sz="32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5" name="TextBox 40"/>
          <p:cNvSpPr txBox="1"/>
          <p:nvPr/>
        </p:nvSpPr>
        <p:spPr>
          <a:xfrm>
            <a:off x="7477414" y="3396274"/>
            <a:ext cx="3000542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rPr>
              <a:t>496,058,473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8026905" y="4098867"/>
            <a:ext cx="3017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。单</a:t>
            </a:r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击此处可编辑内容。</a:t>
            </a:r>
            <a:endParaRPr lang="zh-CN" altLang="en-US" sz="12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548548" y="4162826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593529" y="4208616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8026905" y="4835090"/>
            <a:ext cx="3017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sym typeface="Bebas" pitchFamily="2" charset="0"/>
              </a:rPr>
              <a:t>单击此处可编辑内容，单击此处可编辑内容。单击此处可编辑内容。</a:t>
            </a:r>
            <a:endParaRPr lang="zh-CN" altLang="en-US">
              <a:solidFill>
                <a:schemeClr val="bg1"/>
              </a:solidFill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548548" y="4899049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593529" y="4944839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业绩展示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9" grpId="0"/>
      <p:bldP spid="1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229359" y="3205480"/>
            <a:ext cx="1087120" cy="108712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空心弧 2"/>
          <p:cNvSpPr/>
          <p:nvPr/>
        </p:nvSpPr>
        <p:spPr>
          <a:xfrm rot="17342886">
            <a:off x="873759" y="2849880"/>
            <a:ext cx="1798320" cy="1798320"/>
          </a:xfrm>
          <a:prstGeom prst="blockArc">
            <a:avLst>
              <a:gd name="adj1" fmla="val 4406028"/>
              <a:gd name="adj2" fmla="val 20413595"/>
              <a:gd name="adj3" fmla="val 42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651304" y="2627424"/>
            <a:ext cx="2243232" cy="2243232"/>
          </a:xfrm>
          <a:prstGeom prst="ellipse">
            <a:avLst/>
          </a:prstGeom>
          <a:noFill/>
          <a:ln w="3810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TextBox 20"/>
          <p:cNvSpPr txBox="1"/>
          <p:nvPr/>
        </p:nvSpPr>
        <p:spPr>
          <a:xfrm>
            <a:off x="1352267" y="3436332"/>
            <a:ext cx="84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smtClean="0">
                <a:solidFill>
                  <a:schemeClr val="bg1"/>
                </a:solidFill>
              </a:rPr>
              <a:t>75</a:t>
            </a:r>
            <a:r>
              <a:rPr lang="en-US" altLang="zh-CN" sz="1800" dirty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921859" y="5101508"/>
            <a:ext cx="1628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645461" y="5469760"/>
            <a:ext cx="223891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工作室更专业的模板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</a:rPr>
              <a:t>。单击此处可编辑内容，根据您的需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</a:rPr>
              <a:t>要自由拉伸文本框大小。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123893" y="3205480"/>
            <a:ext cx="1087120" cy="108712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空心弧 38"/>
          <p:cNvSpPr/>
          <p:nvPr/>
        </p:nvSpPr>
        <p:spPr>
          <a:xfrm rot="17342886">
            <a:off x="3768293" y="2849880"/>
            <a:ext cx="1798320" cy="1798320"/>
          </a:xfrm>
          <a:prstGeom prst="blockArc">
            <a:avLst>
              <a:gd name="adj1" fmla="val 8490488"/>
              <a:gd name="adj2" fmla="val 20413595"/>
              <a:gd name="adj3" fmla="val 42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45838" y="2627424"/>
            <a:ext cx="2243232" cy="2243232"/>
          </a:xfrm>
          <a:prstGeom prst="ellipse">
            <a:avLst/>
          </a:prstGeom>
          <a:noFill/>
          <a:ln w="3810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TextBox 20"/>
          <p:cNvSpPr txBox="1"/>
          <p:nvPr/>
        </p:nvSpPr>
        <p:spPr>
          <a:xfrm>
            <a:off x="4246801" y="3436332"/>
            <a:ext cx="84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smtClean="0">
                <a:solidFill>
                  <a:schemeClr val="bg1"/>
                </a:solidFill>
              </a:rPr>
              <a:t>55</a:t>
            </a:r>
            <a:r>
              <a:rPr lang="en-US" altLang="zh-CN" sz="1800" dirty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3816393" y="5101508"/>
            <a:ext cx="1628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3539995" y="5469760"/>
            <a:ext cx="223891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/>
              <a:t>骆可可</a:t>
            </a:r>
            <a:r>
              <a:rPr lang="en-US" altLang="zh-CN"/>
              <a:t>PPT</a:t>
            </a:r>
            <a:r>
              <a:rPr lang="zh-CN" altLang="en-US"/>
              <a:t>工作室更专业的模板</a:t>
            </a:r>
            <a:r>
              <a:rPr lang="zh-CN" altLang="en-US" smtClean="0"/>
              <a:t>。单</a:t>
            </a:r>
            <a:r>
              <a:rPr lang="zh-CN" altLang="en-US"/>
              <a:t>击此处可编辑内容，根据您的需要自由拉伸文本框大小。</a:t>
            </a: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966561" y="3205480"/>
            <a:ext cx="1087120" cy="108712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空心弧 44"/>
          <p:cNvSpPr/>
          <p:nvPr/>
        </p:nvSpPr>
        <p:spPr>
          <a:xfrm rot="17342886">
            <a:off x="6610961" y="2849880"/>
            <a:ext cx="1798320" cy="1798320"/>
          </a:xfrm>
          <a:prstGeom prst="blockArc">
            <a:avLst>
              <a:gd name="adj1" fmla="val 1492125"/>
              <a:gd name="adj2" fmla="val 20413595"/>
              <a:gd name="adj3" fmla="val 42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88506" y="2627424"/>
            <a:ext cx="2243232" cy="2243232"/>
          </a:xfrm>
          <a:prstGeom prst="ellipse">
            <a:avLst/>
          </a:prstGeom>
          <a:noFill/>
          <a:ln w="3810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TextBox 20"/>
          <p:cNvSpPr txBox="1"/>
          <p:nvPr/>
        </p:nvSpPr>
        <p:spPr>
          <a:xfrm>
            <a:off x="7089469" y="3436332"/>
            <a:ext cx="84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smtClean="0">
                <a:solidFill>
                  <a:schemeClr val="bg1"/>
                </a:solidFill>
              </a:rPr>
              <a:t>90</a:t>
            </a:r>
            <a:r>
              <a:rPr lang="en-US" altLang="zh-CN" sz="1800" smtClean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8" name="稻壳儿小白白(http://dwz.cn/Wu2UP)"/>
          <p:cNvSpPr txBox="1">
            <a:spLocks noChangeArrowheads="1"/>
          </p:cNvSpPr>
          <p:nvPr/>
        </p:nvSpPr>
        <p:spPr bwMode="auto">
          <a:xfrm>
            <a:off x="6659061" y="5101508"/>
            <a:ext cx="1628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6382663" y="5469760"/>
            <a:ext cx="223891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/>
              <a:t>骆可可</a:t>
            </a:r>
            <a:r>
              <a:rPr lang="en-US" altLang="zh-CN"/>
              <a:t>PPT</a:t>
            </a:r>
            <a:r>
              <a:rPr lang="zh-CN" altLang="en-US"/>
              <a:t>工作室更专业的模板</a:t>
            </a:r>
            <a:r>
              <a:rPr lang="zh-CN" altLang="en-US" smtClean="0"/>
              <a:t>。单</a:t>
            </a:r>
            <a:r>
              <a:rPr lang="zh-CN" altLang="en-US"/>
              <a:t>击此处可编辑内容，根据您的需要自由拉伸文本框大小。</a:t>
            </a: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9861095" y="3205480"/>
            <a:ext cx="1087120" cy="108712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空心弧 50"/>
          <p:cNvSpPr/>
          <p:nvPr/>
        </p:nvSpPr>
        <p:spPr>
          <a:xfrm rot="17342886">
            <a:off x="9505495" y="2849880"/>
            <a:ext cx="1798320" cy="1798320"/>
          </a:xfrm>
          <a:prstGeom prst="blockArc">
            <a:avLst>
              <a:gd name="adj1" fmla="val 6179756"/>
              <a:gd name="adj2" fmla="val 20413595"/>
              <a:gd name="adj3" fmla="val 42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9283040" y="2627424"/>
            <a:ext cx="2243232" cy="2243232"/>
          </a:xfrm>
          <a:prstGeom prst="ellipse">
            <a:avLst/>
          </a:prstGeom>
          <a:noFill/>
          <a:ln w="3810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TextBox 20"/>
          <p:cNvSpPr txBox="1"/>
          <p:nvPr/>
        </p:nvSpPr>
        <p:spPr>
          <a:xfrm>
            <a:off x="9984003" y="3436332"/>
            <a:ext cx="84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smtClean="0">
                <a:solidFill>
                  <a:schemeClr val="bg1"/>
                </a:solidFill>
              </a:rPr>
              <a:t>68</a:t>
            </a:r>
            <a:r>
              <a:rPr lang="en-US" altLang="zh-CN" sz="1800" smtClean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9553595" y="5101508"/>
            <a:ext cx="1628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9277197" y="5469760"/>
            <a:ext cx="223891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/>
              <a:t>骆可可</a:t>
            </a:r>
            <a:r>
              <a:rPr lang="en-US" altLang="zh-CN"/>
              <a:t>PPT</a:t>
            </a:r>
            <a:r>
              <a:rPr lang="zh-CN" altLang="en-US"/>
              <a:t>工作室更专业的模板</a:t>
            </a:r>
            <a:r>
              <a:rPr lang="zh-CN" altLang="en-US" smtClean="0"/>
              <a:t>。单击此处可编辑内容，根据您的需</a:t>
            </a:r>
            <a:r>
              <a:rPr lang="zh-CN" altLang="en-US"/>
              <a:t>要自由拉伸文本框大小。</a:t>
            </a:r>
            <a:endParaRPr lang="zh-CN" altLang="en-US"/>
          </a:p>
        </p:txBody>
      </p:sp>
      <p:sp>
        <p:nvSpPr>
          <p:cNvPr id="56" name="0"/>
          <p:cNvSpPr txBox="1">
            <a:spLocks noChangeArrowheads="1"/>
          </p:cNvSpPr>
          <p:nvPr/>
        </p:nvSpPr>
        <p:spPr bwMode="auto">
          <a:xfrm>
            <a:off x="645461" y="883387"/>
            <a:ext cx="32749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4000" b="1" smtClean="0">
                <a:solidFill>
                  <a:schemeClr val="bg1"/>
                </a:solidFill>
                <a:sym typeface="Arial" panose="020B0604020202020204" pitchFamily="34" charset="0"/>
              </a:rPr>
              <a:t>业绩展示</a:t>
            </a:r>
            <a:endParaRPr lang="en-US" altLang="zh-CN" sz="40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57" name="0"/>
          <p:cNvSpPr>
            <a:spLocks noChangeArrowheads="1"/>
          </p:cNvSpPr>
          <p:nvPr/>
        </p:nvSpPr>
        <p:spPr bwMode="auto">
          <a:xfrm>
            <a:off x="645460" y="1597785"/>
            <a:ext cx="7157420" cy="79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工作室更专业的模板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</a:rPr>
              <a:t>骆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，色彩纷呈，潮流时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击</a:t>
            </a: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686464" y="1886590"/>
            <a:ext cx="333571" cy="287271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265874" y="4762078"/>
            <a:ext cx="1174751" cy="8705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6"/>
          <p:cNvSpPr>
            <a:spLocks noChangeArrowheads="1"/>
          </p:cNvSpPr>
          <p:nvPr/>
        </p:nvSpPr>
        <p:spPr bwMode="auto">
          <a:xfrm>
            <a:off x="4592156" y="1886590"/>
            <a:ext cx="334022" cy="287271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>
            <a:off x="4170997" y="4762078"/>
            <a:ext cx="1176339" cy="8705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7288752" y="1886590"/>
            <a:ext cx="333571" cy="287271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矩形 10"/>
          <p:cNvSpPr>
            <a:spLocks noChangeArrowheads="1"/>
          </p:cNvSpPr>
          <p:nvPr/>
        </p:nvSpPr>
        <p:spPr bwMode="auto">
          <a:xfrm>
            <a:off x="6868162" y="4762078"/>
            <a:ext cx="1174751" cy="8705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矩形 12"/>
          <p:cNvSpPr>
            <a:spLocks noChangeArrowheads="1"/>
          </p:cNvSpPr>
          <p:nvPr/>
        </p:nvSpPr>
        <p:spPr bwMode="auto">
          <a:xfrm>
            <a:off x="10032520" y="1886590"/>
            <a:ext cx="334022" cy="287271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矩形 13"/>
          <p:cNvSpPr>
            <a:spLocks noChangeArrowheads="1"/>
          </p:cNvSpPr>
          <p:nvPr/>
        </p:nvSpPr>
        <p:spPr bwMode="auto">
          <a:xfrm>
            <a:off x="9611362" y="4762078"/>
            <a:ext cx="1176337" cy="8705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圆角矩形 15"/>
          <p:cNvSpPr>
            <a:spLocks noChangeArrowheads="1"/>
          </p:cNvSpPr>
          <p:nvPr/>
        </p:nvSpPr>
        <p:spPr bwMode="auto">
          <a:xfrm>
            <a:off x="1577023" y="2132654"/>
            <a:ext cx="566739" cy="7254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圆角矩形 23"/>
          <p:cNvSpPr>
            <a:spLocks noChangeArrowheads="1"/>
          </p:cNvSpPr>
          <p:nvPr/>
        </p:nvSpPr>
        <p:spPr bwMode="auto">
          <a:xfrm>
            <a:off x="4498023" y="3148653"/>
            <a:ext cx="565151" cy="7254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圆角矩形 29"/>
          <p:cNvSpPr>
            <a:spLocks noChangeArrowheads="1"/>
          </p:cNvSpPr>
          <p:nvPr/>
        </p:nvSpPr>
        <p:spPr bwMode="auto">
          <a:xfrm>
            <a:off x="7165023" y="3880489"/>
            <a:ext cx="565151" cy="7270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圆角矩形 35"/>
          <p:cNvSpPr>
            <a:spLocks noChangeArrowheads="1"/>
          </p:cNvSpPr>
          <p:nvPr/>
        </p:nvSpPr>
        <p:spPr bwMode="auto">
          <a:xfrm>
            <a:off x="9916162" y="2699389"/>
            <a:ext cx="566737" cy="7254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文本框 40"/>
          <p:cNvSpPr>
            <a:spLocks noChangeArrowheads="1"/>
          </p:cNvSpPr>
          <p:nvPr/>
        </p:nvSpPr>
        <p:spPr bwMode="auto">
          <a:xfrm>
            <a:off x="2129474" y="2249717"/>
            <a:ext cx="639919" cy="4001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华文细黑" panose="02010600040101010101" pitchFamily="2" charset="-122"/>
                <a:sym typeface="微软雅黑" panose="020B0503020204020204" charset="-122"/>
              </a:rPr>
              <a:t>95%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华文细黑" panose="02010600040101010101" pitchFamily="2" charset="-122"/>
              <a:sym typeface="微软雅黑" panose="020B0503020204020204" charset="-122"/>
            </a:endParaRPr>
          </a:p>
        </p:txBody>
      </p:sp>
      <p:sp>
        <p:nvSpPr>
          <p:cNvPr id="19" name="文本框 41"/>
          <p:cNvSpPr>
            <a:spLocks noChangeArrowheads="1"/>
          </p:cNvSpPr>
          <p:nvPr/>
        </p:nvSpPr>
        <p:spPr bwMode="auto">
          <a:xfrm>
            <a:off x="5080637" y="3322425"/>
            <a:ext cx="628698" cy="4001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华文细黑" panose="02010600040101010101" pitchFamily="2" charset="-122"/>
                <a:sym typeface="微软雅黑" panose="020B0503020204020204" charset="-122"/>
              </a:rPr>
              <a:t>45%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华文细黑" panose="02010600040101010101" pitchFamily="2" charset="-122"/>
              <a:sym typeface="微软雅黑" panose="020B0503020204020204" charset="-122"/>
            </a:endParaRPr>
          </a:p>
        </p:txBody>
      </p:sp>
      <p:sp>
        <p:nvSpPr>
          <p:cNvPr id="20" name="文本框 42"/>
          <p:cNvSpPr>
            <a:spLocks noChangeArrowheads="1"/>
          </p:cNvSpPr>
          <p:nvPr/>
        </p:nvSpPr>
        <p:spPr bwMode="auto">
          <a:xfrm>
            <a:off x="7777800" y="4045398"/>
            <a:ext cx="588623" cy="4001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华文细黑" panose="02010600040101010101" pitchFamily="2" charset="-122"/>
                <a:sym typeface="微软雅黑" panose="020B0503020204020204" charset="-122"/>
              </a:rPr>
              <a:t>21%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华文细黑" panose="02010600040101010101" pitchFamily="2" charset="-122"/>
              <a:sym typeface="微软雅黑" panose="020B0503020204020204" charset="-122"/>
            </a:endParaRPr>
          </a:p>
        </p:txBody>
      </p:sp>
      <p:sp>
        <p:nvSpPr>
          <p:cNvPr id="21" name="文本框 43"/>
          <p:cNvSpPr>
            <a:spLocks noChangeArrowheads="1"/>
          </p:cNvSpPr>
          <p:nvPr/>
        </p:nvSpPr>
        <p:spPr bwMode="auto">
          <a:xfrm>
            <a:off x="10492425" y="2829373"/>
            <a:ext cx="601447" cy="4001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华文细黑" panose="02010600040101010101" pitchFamily="2" charset="-122"/>
                <a:sym typeface="微软雅黑" panose="020B0503020204020204" charset="-122"/>
              </a:rPr>
              <a:t>70%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华文细黑" panose="02010600040101010101" pitchFamily="2" charset="-122"/>
              <a:sym typeface="微软雅黑" panose="020B0503020204020204" charset="-122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987485" y="5049213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893967" y="5417465"/>
            <a:ext cx="2007506" cy="47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smtClean="0">
                <a:solidFill>
                  <a:schemeClr val="bg1"/>
                </a:solidFill>
                <a:latin typeface="微软雅黑" panose="020B0503020204020204" charset="-122"/>
              </a:rPr>
              <a:t>单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</a:rPr>
              <a:t>击此处可编辑内容，根据您的需要自由拉伸文本框大小。</a:t>
            </a:r>
            <a:endParaRPr lang="zh-CN" altLang="en-US" sz="110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35" name="稻壳儿小白白(http://dwz.cn/Wu2UP)"/>
          <p:cNvSpPr txBox="1">
            <a:spLocks noChangeArrowheads="1"/>
          </p:cNvSpPr>
          <p:nvPr/>
        </p:nvSpPr>
        <p:spPr bwMode="auto">
          <a:xfrm>
            <a:off x="3856549" y="5049213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3763031" y="5417465"/>
            <a:ext cx="200750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单击此处可编辑内容，根据您的需要自由拉伸文本框大小。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6621995" y="5051630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6528477" y="5419882"/>
            <a:ext cx="200750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单击此处可编辑内容，根据您的需要自由拉伸文本框大小。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9306121" y="5051630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9212603" y="5419882"/>
            <a:ext cx="200750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</a:rPr>
              <a:t>单击此处可编辑内容，根据您的需要自由拉伸文本框大小。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业绩展示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701142" y="1425313"/>
            <a:ext cx="7300618" cy="3191697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457148" y="2025435"/>
            <a:ext cx="5262980" cy="1107996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经验反思总结</a:t>
            </a:r>
            <a:endParaRPr lang="zh-CN" altLang="en-US" sz="6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650680" y="1516753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096180" y="3486777"/>
            <a:ext cx="59665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单击此处编辑标题补充内容，建议您在展示时采用微软雅黑字体，本模版所有图形线条及其相应素材均可自由编辑、改色、替换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5760" y="3265554"/>
            <a:ext cx="1330960" cy="61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1855160" y="3823081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1295"/>
          <p:cNvSpPr/>
          <p:nvPr/>
        </p:nvSpPr>
        <p:spPr>
          <a:xfrm rot="-5400000">
            <a:off x="1353735" y="2215449"/>
            <a:ext cx="1618511" cy="13376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/>
            <a:endParaRPr sz="134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26" name="Shape 1296"/>
          <p:cNvSpPr/>
          <p:nvPr/>
        </p:nvSpPr>
        <p:spPr>
          <a:xfrm rot="-5400000">
            <a:off x="6553838" y="2215448"/>
            <a:ext cx="1618511" cy="13376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/>
            <a:endParaRPr sz="134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27" name="Shape 1297"/>
          <p:cNvSpPr/>
          <p:nvPr/>
        </p:nvSpPr>
        <p:spPr>
          <a:xfrm rot="-5400000">
            <a:off x="3953787" y="2215449"/>
            <a:ext cx="1618511" cy="13376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/>
            <a:endParaRPr sz="134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28" name="Shape 1298"/>
          <p:cNvSpPr/>
          <p:nvPr/>
        </p:nvSpPr>
        <p:spPr>
          <a:xfrm rot="-5400000">
            <a:off x="9153889" y="2215448"/>
            <a:ext cx="1618511" cy="13376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/>
            <a:endParaRPr sz="134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163224" y="4515891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163224" y="4783837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63224" y="5051783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163224" y="5319729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41953" y="4515891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41953" y="4783837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741953" y="5051783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741953" y="5319729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373390" y="4506838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373390" y="4774784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373390" y="5042730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373390" y="5310676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972439" y="4506838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972439" y="4774784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972439" y="5042730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972439" y="5310676"/>
            <a:ext cx="2059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在此添加您的文字内容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1798012" y="2293504"/>
            <a:ext cx="6832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S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7013804" y="2293504"/>
            <a:ext cx="71045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O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2" name="TextBox 42"/>
          <p:cNvSpPr txBox="1"/>
          <p:nvPr/>
        </p:nvSpPr>
        <p:spPr>
          <a:xfrm>
            <a:off x="9647828" y="2293504"/>
            <a:ext cx="6286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T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3" name="TextBox 43"/>
          <p:cNvSpPr txBox="1"/>
          <p:nvPr/>
        </p:nvSpPr>
        <p:spPr>
          <a:xfrm>
            <a:off x="4289959" y="2293504"/>
            <a:ext cx="96853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W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5" name="稻壳儿小白白(http://dwz.cn/Wu2UP)"/>
          <p:cNvSpPr txBox="1">
            <a:spLocks noChangeArrowheads="1"/>
          </p:cNvSpPr>
          <p:nvPr/>
        </p:nvSpPr>
        <p:spPr bwMode="auto">
          <a:xfrm>
            <a:off x="1934488" y="3938174"/>
            <a:ext cx="11434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Strength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1277632" y="3861506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优势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4594080" y="3938174"/>
            <a:ext cx="13280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weakness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3937224" y="3861506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弱势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7077000" y="3984362"/>
            <a:ext cx="16883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opportunity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6420144" y="3907694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机遇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9967748" y="3984362"/>
            <a:ext cx="11434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threat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9310892" y="3907694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威胁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4831402" y="593871"/>
            <a:ext cx="2541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en-US" altLang="zh-CN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SWOT</a:t>
            </a:r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分析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占位符 4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5" r="16325"/>
          <a:stretch>
            <a:fillRect/>
          </a:stretch>
        </p:blipFill>
        <p:spPr>
          <a:xfrm>
            <a:off x="1890032" y="2261377"/>
            <a:ext cx="1585406" cy="1568930"/>
          </a:xfrm>
        </p:spPr>
      </p:pic>
      <p:pic>
        <p:nvPicPr>
          <p:cNvPr id="42" name="图片占位符 41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7" r="16397"/>
          <a:stretch>
            <a:fillRect/>
          </a:stretch>
        </p:blipFill>
        <p:spPr>
          <a:xfrm>
            <a:off x="5322565" y="2261377"/>
            <a:ext cx="1585406" cy="1568930"/>
          </a:xfrm>
        </p:spPr>
      </p:pic>
      <p:pic>
        <p:nvPicPr>
          <p:cNvPr id="43" name="图片占位符 4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2" r="21582"/>
          <a:stretch>
            <a:fillRect/>
          </a:stretch>
        </p:blipFill>
        <p:spPr>
          <a:xfrm>
            <a:off x="8743553" y="2261377"/>
            <a:ext cx="1585406" cy="1568930"/>
          </a:xfrm>
        </p:spPr>
      </p:pic>
      <p:sp>
        <p:nvSpPr>
          <p:cNvPr id="5" name="Oval 17"/>
          <p:cNvSpPr/>
          <p:nvPr/>
        </p:nvSpPr>
        <p:spPr>
          <a:xfrm>
            <a:off x="8361321" y="1877257"/>
            <a:ext cx="2345680" cy="2345680"/>
          </a:xfrm>
          <a:prstGeom prst="ellipse">
            <a:avLst/>
          </a:prstGeom>
          <a:noFill/>
          <a:ln w="1905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val 18"/>
          <p:cNvSpPr/>
          <p:nvPr/>
        </p:nvSpPr>
        <p:spPr>
          <a:xfrm>
            <a:off x="10142866" y="2026482"/>
            <a:ext cx="412750" cy="41275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val 5"/>
          <p:cNvSpPr/>
          <p:nvPr/>
        </p:nvSpPr>
        <p:spPr>
          <a:xfrm>
            <a:off x="1507800" y="1877257"/>
            <a:ext cx="2345680" cy="2345680"/>
          </a:xfrm>
          <a:prstGeom prst="ellipse">
            <a:avLst/>
          </a:prstGeom>
          <a:noFill/>
          <a:ln w="1905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val 6"/>
          <p:cNvSpPr/>
          <p:nvPr/>
        </p:nvSpPr>
        <p:spPr>
          <a:xfrm>
            <a:off x="3289345" y="2026482"/>
            <a:ext cx="412750" cy="41275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val 11"/>
          <p:cNvSpPr/>
          <p:nvPr/>
        </p:nvSpPr>
        <p:spPr>
          <a:xfrm>
            <a:off x="4936039" y="1877257"/>
            <a:ext cx="2345680" cy="2345680"/>
          </a:xfrm>
          <a:prstGeom prst="ellipse">
            <a:avLst/>
          </a:prstGeom>
          <a:noFill/>
          <a:ln w="1905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val 12"/>
          <p:cNvSpPr/>
          <p:nvPr/>
        </p:nvSpPr>
        <p:spPr>
          <a:xfrm>
            <a:off x="6717584" y="2026482"/>
            <a:ext cx="412750" cy="41275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52549" y="4653275"/>
            <a:ext cx="285322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688299" y="4653275"/>
            <a:ext cx="285322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106070" y="4653275"/>
            <a:ext cx="285322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自我评价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7" name="Rectangle: Rounded Corners 20"/>
          <p:cNvSpPr/>
          <p:nvPr/>
        </p:nvSpPr>
        <p:spPr>
          <a:xfrm>
            <a:off x="8358364" y="3944505"/>
            <a:ext cx="2348638" cy="473742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angle: Rounded Corners 8"/>
          <p:cNvSpPr/>
          <p:nvPr/>
        </p:nvSpPr>
        <p:spPr>
          <a:xfrm>
            <a:off x="1504843" y="3944505"/>
            <a:ext cx="2348638" cy="473742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angle: Rounded Corners 14"/>
          <p:cNvSpPr/>
          <p:nvPr/>
        </p:nvSpPr>
        <p:spPr>
          <a:xfrm>
            <a:off x="4933082" y="3944505"/>
            <a:ext cx="2348638" cy="473742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003366" y="4001378"/>
            <a:ext cx="13697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自我评价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39116" y="4001378"/>
            <a:ext cx="13697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自我评价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56887" y="4001378"/>
            <a:ext cx="13697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自我评价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4" grpId="0" animBg="1"/>
      <p:bldP spid="15" grpId="0" animBg="1"/>
      <p:bldP spid="26" grpId="0"/>
      <p:bldP spid="30" grpId="0"/>
      <p:bldP spid="31" grpId="0"/>
      <p:bldP spid="20" grpId="0"/>
      <p:bldP spid="7" grpId="0" animBg="1"/>
      <p:bldP spid="11" grpId="0" animBg="1"/>
      <p:bldP spid="16" grpId="0" animBg="1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DG\Desktop\213291_010633771_2.jpg"/>
          <p:cNvPicPr>
            <a:picLocks noChangeAspect="1" noChangeArrowheads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 bwMode="auto">
          <a:xfrm>
            <a:off x="7806592" y="1982276"/>
            <a:ext cx="3370291" cy="19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G\Desktop\240425-13030FHS56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69179" y="1982274"/>
            <a:ext cx="3370291" cy="197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382280" y="1982272"/>
            <a:ext cx="3370291" cy="1978362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800" b="1" dirty="0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13" name="稻壳儿小白白(http://dwz.cn/Wu2UP)"/>
          <p:cNvSpPr txBox="1">
            <a:spLocks noChangeArrowheads="1"/>
          </p:cNvSpPr>
          <p:nvPr/>
        </p:nvSpPr>
        <p:spPr bwMode="auto">
          <a:xfrm>
            <a:off x="865356" y="4825968"/>
            <a:ext cx="10412244" cy="61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工作室更专业的模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板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charset="-122"/>
              </a:rPr>
              <a:t>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</a:rPr>
              <a:t>工作室更专业的模板。洛可可，色彩纷呈，潮流时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charset="-122"/>
              </a:rPr>
              <a:t>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/>
          <p:cNvSpPr txBox="1">
            <a:spLocks noChangeArrowheads="1"/>
          </p:cNvSpPr>
          <p:nvPr/>
        </p:nvSpPr>
        <p:spPr bwMode="auto">
          <a:xfrm>
            <a:off x="865355" y="4458303"/>
            <a:ext cx="2151062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sym typeface="Arial" panose="020B0604020202020204" pitchFamily="34" charset="0"/>
              </a:rPr>
              <a:t>主</a:t>
            </a:r>
            <a:r>
              <a:rPr lang="zh-CN" altLang="en-US" sz="1600" b="1" smtClean="0">
                <a:solidFill>
                  <a:schemeClr val="bg1"/>
                </a:solidFill>
                <a:sym typeface="Arial" panose="020B0604020202020204" pitchFamily="34" charset="0"/>
              </a:rPr>
              <a:t>要改进措施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5" name="矩形 19"/>
          <p:cNvSpPr>
            <a:spLocks noChangeArrowheads="1"/>
          </p:cNvSpPr>
          <p:nvPr/>
        </p:nvSpPr>
        <p:spPr bwMode="auto">
          <a:xfrm>
            <a:off x="4513701" y="2783377"/>
            <a:ext cx="31074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22"/>
          <p:cNvSpPr txBox="1">
            <a:spLocks noChangeArrowheads="1"/>
          </p:cNvSpPr>
          <p:nvPr/>
        </p:nvSpPr>
        <p:spPr bwMode="auto">
          <a:xfrm>
            <a:off x="5022454" y="2362352"/>
            <a:ext cx="2016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pPr algn="ctr"/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改进措施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反思小结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794">
        <p14:reveal/>
      </p:transition>
    </mc:Choice>
    <mc:Fallback>
      <p:transition spd="slow" advTm="27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701142" y="1425313"/>
            <a:ext cx="7300618" cy="3191697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457148" y="2025435"/>
            <a:ext cx="5262980" cy="1107996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工作计划展望</a:t>
            </a:r>
            <a:endParaRPr lang="zh-CN" altLang="en-US" sz="6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650680" y="1516753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096180" y="3486777"/>
            <a:ext cx="59665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单击此处编辑标题补充内容，建议您在展示时采用微软雅黑字体，本模版所有图形线条及其相应素材均可自由编辑、改色、替换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5760" y="3265554"/>
            <a:ext cx="1330960" cy="61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1855160" y="3823081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Freeform: Shape 3"/>
          <p:cNvSpPr/>
          <p:nvPr/>
        </p:nvSpPr>
        <p:spPr>
          <a:xfrm>
            <a:off x="5113876" y="2608581"/>
            <a:ext cx="1953228" cy="221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538" y="6909"/>
                </a:moveTo>
                <a:cubicBezTo>
                  <a:pt x="1461" y="7610"/>
                  <a:pt x="2084" y="8535"/>
                  <a:pt x="2344" y="9550"/>
                </a:cubicBezTo>
                <a:cubicBezTo>
                  <a:pt x="2607" y="10563"/>
                  <a:pt x="2500" y="11653"/>
                  <a:pt x="2066" y="12653"/>
                </a:cubicBezTo>
                <a:cubicBezTo>
                  <a:pt x="1851" y="13153"/>
                  <a:pt x="1549" y="13624"/>
                  <a:pt x="1175" y="14047"/>
                </a:cubicBezTo>
                <a:cubicBezTo>
                  <a:pt x="988" y="14258"/>
                  <a:pt x="783" y="14456"/>
                  <a:pt x="563" y="14641"/>
                </a:cubicBezTo>
                <a:cubicBezTo>
                  <a:pt x="535" y="14664"/>
                  <a:pt x="508" y="14687"/>
                  <a:pt x="480" y="14710"/>
                </a:cubicBezTo>
                <a:cubicBezTo>
                  <a:pt x="448" y="14736"/>
                  <a:pt x="416" y="14761"/>
                  <a:pt x="384" y="14787"/>
                </a:cubicBezTo>
                <a:cubicBezTo>
                  <a:pt x="262" y="14888"/>
                  <a:pt x="169" y="15015"/>
                  <a:pt x="114" y="15148"/>
                </a:cubicBezTo>
                <a:cubicBezTo>
                  <a:pt x="5" y="15419"/>
                  <a:pt x="39" y="15673"/>
                  <a:pt x="115" y="15884"/>
                </a:cubicBezTo>
                <a:cubicBezTo>
                  <a:pt x="195" y="16097"/>
                  <a:pt x="324" y="16283"/>
                  <a:pt x="510" y="16443"/>
                </a:cubicBezTo>
                <a:cubicBezTo>
                  <a:pt x="604" y="16523"/>
                  <a:pt x="714" y="16596"/>
                  <a:pt x="845" y="16653"/>
                </a:cubicBezTo>
                <a:cubicBezTo>
                  <a:pt x="977" y="16710"/>
                  <a:pt x="1132" y="16749"/>
                  <a:pt x="1297" y="16755"/>
                </a:cubicBezTo>
                <a:cubicBezTo>
                  <a:pt x="1379" y="16758"/>
                  <a:pt x="1462" y="16752"/>
                  <a:pt x="1542" y="16738"/>
                </a:cubicBezTo>
                <a:cubicBezTo>
                  <a:pt x="1582" y="16731"/>
                  <a:pt x="1622" y="16722"/>
                  <a:pt x="1660" y="16711"/>
                </a:cubicBezTo>
                <a:cubicBezTo>
                  <a:pt x="1682" y="16705"/>
                  <a:pt x="1703" y="16698"/>
                  <a:pt x="1725" y="16692"/>
                </a:cubicBezTo>
                <a:cubicBezTo>
                  <a:pt x="1761" y="16682"/>
                  <a:pt x="1797" y="16672"/>
                  <a:pt x="1833" y="16661"/>
                </a:cubicBezTo>
                <a:cubicBezTo>
                  <a:pt x="1870" y="16652"/>
                  <a:pt x="1906" y="16642"/>
                  <a:pt x="1942" y="16633"/>
                </a:cubicBezTo>
                <a:cubicBezTo>
                  <a:pt x="2088" y="16595"/>
                  <a:pt x="2235" y="16563"/>
                  <a:pt x="2384" y="16535"/>
                </a:cubicBezTo>
                <a:cubicBezTo>
                  <a:pt x="2977" y="16425"/>
                  <a:pt x="3590" y="16393"/>
                  <a:pt x="4193" y="16443"/>
                </a:cubicBezTo>
                <a:cubicBezTo>
                  <a:pt x="5401" y="16540"/>
                  <a:pt x="6568" y="16973"/>
                  <a:pt x="7492" y="17666"/>
                </a:cubicBezTo>
                <a:cubicBezTo>
                  <a:pt x="8420" y="18356"/>
                  <a:pt x="9100" y="19300"/>
                  <a:pt x="9406" y="20334"/>
                </a:cubicBezTo>
                <a:cubicBezTo>
                  <a:pt x="9425" y="20399"/>
                  <a:pt x="9443" y="20464"/>
                  <a:pt x="9460" y="20529"/>
                </a:cubicBezTo>
                <a:cubicBezTo>
                  <a:pt x="9468" y="20561"/>
                  <a:pt x="9475" y="20594"/>
                  <a:pt x="9483" y="20627"/>
                </a:cubicBezTo>
                <a:cubicBezTo>
                  <a:pt x="9488" y="20647"/>
                  <a:pt x="9492" y="20666"/>
                  <a:pt x="9497" y="20686"/>
                </a:cubicBezTo>
                <a:cubicBezTo>
                  <a:pt x="9499" y="20695"/>
                  <a:pt x="9501" y="20704"/>
                  <a:pt x="9503" y="20713"/>
                </a:cubicBezTo>
                <a:cubicBezTo>
                  <a:pt x="9508" y="20728"/>
                  <a:pt x="9512" y="20744"/>
                  <a:pt x="9517" y="20759"/>
                </a:cubicBezTo>
                <a:cubicBezTo>
                  <a:pt x="9552" y="20878"/>
                  <a:pt x="9606" y="20989"/>
                  <a:pt x="9688" y="21099"/>
                </a:cubicBezTo>
                <a:cubicBezTo>
                  <a:pt x="9769" y="21207"/>
                  <a:pt x="9878" y="21306"/>
                  <a:pt x="10002" y="21381"/>
                </a:cubicBezTo>
                <a:cubicBezTo>
                  <a:pt x="10253" y="21532"/>
                  <a:pt x="10545" y="21583"/>
                  <a:pt x="10808" y="21567"/>
                </a:cubicBezTo>
                <a:cubicBezTo>
                  <a:pt x="11073" y="21551"/>
                  <a:pt x="11324" y="21474"/>
                  <a:pt x="11546" y="21332"/>
                </a:cubicBezTo>
                <a:cubicBezTo>
                  <a:pt x="11766" y="21192"/>
                  <a:pt x="11953" y="20969"/>
                  <a:pt x="12021" y="20712"/>
                </a:cubicBezTo>
                <a:cubicBezTo>
                  <a:pt x="12040" y="20640"/>
                  <a:pt x="12058" y="20569"/>
                  <a:pt x="12076" y="20498"/>
                </a:cubicBezTo>
                <a:cubicBezTo>
                  <a:pt x="12094" y="20432"/>
                  <a:pt x="12113" y="20368"/>
                  <a:pt x="12134" y="20303"/>
                </a:cubicBezTo>
                <a:cubicBezTo>
                  <a:pt x="12215" y="20044"/>
                  <a:pt x="12319" y="19791"/>
                  <a:pt x="12442" y="19546"/>
                </a:cubicBezTo>
                <a:cubicBezTo>
                  <a:pt x="12933" y="18564"/>
                  <a:pt x="13762" y="17719"/>
                  <a:pt x="14798" y="17166"/>
                </a:cubicBezTo>
                <a:cubicBezTo>
                  <a:pt x="15832" y="16609"/>
                  <a:pt x="17063" y="16343"/>
                  <a:pt x="18274" y="16412"/>
                </a:cubicBezTo>
                <a:cubicBezTo>
                  <a:pt x="18576" y="16429"/>
                  <a:pt x="18877" y="16466"/>
                  <a:pt x="19174" y="16523"/>
                </a:cubicBezTo>
                <a:cubicBezTo>
                  <a:pt x="19322" y="16551"/>
                  <a:pt x="19469" y="16584"/>
                  <a:pt x="19614" y="16622"/>
                </a:cubicBezTo>
                <a:cubicBezTo>
                  <a:pt x="19687" y="16641"/>
                  <a:pt x="19759" y="16661"/>
                  <a:pt x="19831" y="16683"/>
                </a:cubicBezTo>
                <a:cubicBezTo>
                  <a:pt x="19845" y="16687"/>
                  <a:pt x="19859" y="16690"/>
                  <a:pt x="19873" y="16694"/>
                </a:cubicBezTo>
                <a:cubicBezTo>
                  <a:pt x="19893" y="16699"/>
                  <a:pt x="19914" y="16704"/>
                  <a:pt x="19934" y="16709"/>
                </a:cubicBezTo>
                <a:cubicBezTo>
                  <a:pt x="19975" y="16717"/>
                  <a:pt x="20008" y="16723"/>
                  <a:pt x="20046" y="16728"/>
                </a:cubicBezTo>
                <a:cubicBezTo>
                  <a:pt x="20121" y="16737"/>
                  <a:pt x="20197" y="16740"/>
                  <a:pt x="20272" y="16737"/>
                </a:cubicBezTo>
                <a:cubicBezTo>
                  <a:pt x="20577" y="16722"/>
                  <a:pt x="20847" y="16603"/>
                  <a:pt x="21043" y="16447"/>
                </a:cubicBezTo>
                <a:cubicBezTo>
                  <a:pt x="21241" y="16290"/>
                  <a:pt x="21384" y="16093"/>
                  <a:pt x="21460" y="15864"/>
                </a:cubicBezTo>
                <a:cubicBezTo>
                  <a:pt x="21536" y="15637"/>
                  <a:pt x="21535" y="15362"/>
                  <a:pt x="21412" y="15118"/>
                </a:cubicBezTo>
                <a:cubicBezTo>
                  <a:pt x="21352" y="14997"/>
                  <a:pt x="21266" y="14888"/>
                  <a:pt x="21168" y="14801"/>
                </a:cubicBezTo>
                <a:cubicBezTo>
                  <a:pt x="21156" y="14789"/>
                  <a:pt x="21144" y="14778"/>
                  <a:pt x="21131" y="14768"/>
                </a:cubicBezTo>
                <a:cubicBezTo>
                  <a:pt x="21121" y="14759"/>
                  <a:pt x="21110" y="14751"/>
                  <a:pt x="21100" y="14742"/>
                </a:cubicBezTo>
                <a:cubicBezTo>
                  <a:pt x="21085" y="14730"/>
                  <a:pt x="21069" y="14718"/>
                  <a:pt x="21054" y="14706"/>
                </a:cubicBezTo>
                <a:cubicBezTo>
                  <a:pt x="21027" y="14683"/>
                  <a:pt x="21000" y="14660"/>
                  <a:pt x="20972" y="14638"/>
                </a:cubicBezTo>
                <a:cubicBezTo>
                  <a:pt x="20086" y="13898"/>
                  <a:pt x="19447" y="12932"/>
                  <a:pt x="19183" y="11888"/>
                </a:cubicBezTo>
                <a:cubicBezTo>
                  <a:pt x="18915" y="10846"/>
                  <a:pt x="19029" y="9733"/>
                  <a:pt x="19498" y="8745"/>
                </a:cubicBezTo>
                <a:cubicBezTo>
                  <a:pt x="19730" y="8251"/>
                  <a:pt x="20049" y="7788"/>
                  <a:pt x="20437" y="7376"/>
                </a:cubicBezTo>
                <a:cubicBezTo>
                  <a:pt x="20631" y="7169"/>
                  <a:pt x="20842" y="6976"/>
                  <a:pt x="21068" y="6797"/>
                </a:cubicBezTo>
                <a:cubicBezTo>
                  <a:pt x="21086" y="6783"/>
                  <a:pt x="21103" y="6768"/>
                  <a:pt x="21121" y="6754"/>
                </a:cubicBezTo>
                <a:cubicBezTo>
                  <a:pt x="21140" y="6738"/>
                  <a:pt x="21177" y="6706"/>
                  <a:pt x="21195" y="6687"/>
                </a:cubicBezTo>
                <a:cubicBezTo>
                  <a:pt x="21240" y="6644"/>
                  <a:pt x="21282" y="6597"/>
                  <a:pt x="21321" y="6545"/>
                </a:cubicBezTo>
                <a:cubicBezTo>
                  <a:pt x="21398" y="6443"/>
                  <a:pt x="21460" y="6324"/>
                  <a:pt x="21494" y="6198"/>
                </a:cubicBezTo>
                <a:cubicBezTo>
                  <a:pt x="21566" y="5945"/>
                  <a:pt x="21523" y="5678"/>
                  <a:pt x="21405" y="5462"/>
                </a:cubicBezTo>
                <a:cubicBezTo>
                  <a:pt x="21288" y="5244"/>
                  <a:pt x="21102" y="5063"/>
                  <a:pt x="20863" y="4939"/>
                </a:cubicBezTo>
                <a:cubicBezTo>
                  <a:pt x="20627" y="4815"/>
                  <a:pt x="20327" y="4759"/>
                  <a:pt x="20047" y="4795"/>
                </a:cubicBezTo>
                <a:cubicBezTo>
                  <a:pt x="19977" y="4804"/>
                  <a:pt x="19909" y="4818"/>
                  <a:pt x="19844" y="4836"/>
                </a:cubicBezTo>
                <a:cubicBezTo>
                  <a:pt x="19803" y="4847"/>
                  <a:pt x="19762" y="4859"/>
                  <a:pt x="19721" y="4870"/>
                </a:cubicBezTo>
                <a:cubicBezTo>
                  <a:pt x="19653" y="4889"/>
                  <a:pt x="19577" y="4908"/>
                  <a:pt x="19505" y="4926"/>
                </a:cubicBezTo>
                <a:cubicBezTo>
                  <a:pt x="19358" y="4961"/>
                  <a:pt x="19209" y="4992"/>
                  <a:pt x="19060" y="5018"/>
                </a:cubicBezTo>
                <a:cubicBezTo>
                  <a:pt x="18463" y="5122"/>
                  <a:pt x="17850" y="5149"/>
                  <a:pt x="17246" y="5096"/>
                </a:cubicBezTo>
                <a:cubicBezTo>
                  <a:pt x="16038" y="4993"/>
                  <a:pt x="14878" y="4552"/>
                  <a:pt x="13961" y="3850"/>
                </a:cubicBezTo>
                <a:cubicBezTo>
                  <a:pt x="13041" y="3153"/>
                  <a:pt x="12371" y="2203"/>
                  <a:pt x="12075" y="1166"/>
                </a:cubicBezTo>
                <a:cubicBezTo>
                  <a:pt x="12057" y="1101"/>
                  <a:pt x="12039" y="1036"/>
                  <a:pt x="12023" y="971"/>
                </a:cubicBezTo>
                <a:cubicBezTo>
                  <a:pt x="12015" y="934"/>
                  <a:pt x="12006" y="898"/>
                  <a:pt x="11998" y="861"/>
                </a:cubicBezTo>
                <a:cubicBezTo>
                  <a:pt x="11995" y="852"/>
                  <a:pt x="11993" y="843"/>
                  <a:pt x="11991" y="833"/>
                </a:cubicBezTo>
                <a:cubicBezTo>
                  <a:pt x="11985" y="815"/>
                  <a:pt x="11979" y="796"/>
                  <a:pt x="11974" y="777"/>
                </a:cubicBezTo>
                <a:cubicBezTo>
                  <a:pt x="11963" y="745"/>
                  <a:pt x="11951" y="715"/>
                  <a:pt x="11937" y="684"/>
                </a:cubicBezTo>
                <a:cubicBezTo>
                  <a:pt x="11829" y="437"/>
                  <a:pt x="11599" y="233"/>
                  <a:pt x="11351" y="127"/>
                </a:cubicBezTo>
                <a:cubicBezTo>
                  <a:pt x="11101" y="18"/>
                  <a:pt x="10837" y="-17"/>
                  <a:pt x="10575" y="7"/>
                </a:cubicBezTo>
                <a:cubicBezTo>
                  <a:pt x="10315" y="32"/>
                  <a:pt x="10046" y="122"/>
                  <a:pt x="9826" y="300"/>
                </a:cubicBezTo>
                <a:cubicBezTo>
                  <a:pt x="9718" y="388"/>
                  <a:pt x="9626" y="498"/>
                  <a:pt x="9562" y="615"/>
                </a:cubicBezTo>
                <a:cubicBezTo>
                  <a:pt x="9530" y="674"/>
                  <a:pt x="9505" y="735"/>
                  <a:pt x="9485" y="795"/>
                </a:cubicBezTo>
                <a:cubicBezTo>
                  <a:pt x="9481" y="810"/>
                  <a:pt x="9476" y="825"/>
                  <a:pt x="9472" y="840"/>
                </a:cubicBezTo>
                <a:cubicBezTo>
                  <a:pt x="9469" y="853"/>
                  <a:pt x="9466" y="866"/>
                  <a:pt x="9463" y="879"/>
                </a:cubicBezTo>
                <a:cubicBezTo>
                  <a:pt x="9459" y="897"/>
                  <a:pt x="9455" y="914"/>
                  <a:pt x="9450" y="932"/>
                </a:cubicBezTo>
                <a:cubicBezTo>
                  <a:pt x="9420" y="1060"/>
                  <a:pt x="9382" y="1193"/>
                  <a:pt x="9340" y="1321"/>
                </a:cubicBezTo>
                <a:cubicBezTo>
                  <a:pt x="9256" y="1578"/>
                  <a:pt x="9150" y="1830"/>
                  <a:pt x="9023" y="2073"/>
                </a:cubicBezTo>
                <a:cubicBezTo>
                  <a:pt x="8517" y="3047"/>
                  <a:pt x="7672" y="3880"/>
                  <a:pt x="6626" y="4420"/>
                </a:cubicBezTo>
                <a:cubicBezTo>
                  <a:pt x="5578" y="4965"/>
                  <a:pt x="4368" y="5265"/>
                  <a:pt x="3198" y="5207"/>
                </a:cubicBezTo>
                <a:cubicBezTo>
                  <a:pt x="2906" y="5192"/>
                  <a:pt x="2617" y="5155"/>
                  <a:pt x="2336" y="5095"/>
                </a:cubicBezTo>
                <a:cubicBezTo>
                  <a:pt x="2195" y="5065"/>
                  <a:pt x="2056" y="5030"/>
                  <a:pt x="1920" y="4988"/>
                </a:cubicBezTo>
                <a:cubicBezTo>
                  <a:pt x="1886" y="4977"/>
                  <a:pt x="1852" y="4966"/>
                  <a:pt x="1818" y="4956"/>
                </a:cubicBezTo>
                <a:cubicBezTo>
                  <a:pt x="1781" y="4943"/>
                  <a:pt x="1743" y="4930"/>
                  <a:pt x="1706" y="4918"/>
                </a:cubicBezTo>
                <a:cubicBezTo>
                  <a:pt x="1594" y="4880"/>
                  <a:pt x="1468" y="4854"/>
                  <a:pt x="1337" y="4844"/>
                </a:cubicBezTo>
                <a:cubicBezTo>
                  <a:pt x="1075" y="4823"/>
                  <a:pt x="781" y="4881"/>
                  <a:pt x="542" y="5026"/>
                </a:cubicBezTo>
                <a:cubicBezTo>
                  <a:pt x="302" y="5169"/>
                  <a:pt x="123" y="5392"/>
                  <a:pt x="46" y="5641"/>
                </a:cubicBezTo>
                <a:cubicBezTo>
                  <a:pt x="-34" y="5890"/>
                  <a:pt x="-4" y="6161"/>
                  <a:pt x="100" y="6382"/>
                </a:cubicBezTo>
                <a:cubicBezTo>
                  <a:pt x="203" y="6605"/>
                  <a:pt x="368" y="6779"/>
                  <a:pt x="541" y="6911"/>
                </a:cubicBezTo>
                <a:cubicBezTo>
                  <a:pt x="599" y="6852"/>
                  <a:pt x="656" y="6793"/>
                  <a:pt x="714" y="6734"/>
                </a:cubicBezTo>
                <a:cubicBezTo>
                  <a:pt x="772" y="6675"/>
                  <a:pt x="830" y="6616"/>
                  <a:pt x="888" y="6557"/>
                </a:cubicBezTo>
                <a:cubicBezTo>
                  <a:pt x="945" y="6497"/>
                  <a:pt x="1003" y="6438"/>
                  <a:pt x="1061" y="6379"/>
                </a:cubicBezTo>
                <a:cubicBezTo>
                  <a:pt x="1119" y="6320"/>
                  <a:pt x="1176" y="6261"/>
                  <a:pt x="1234" y="6202"/>
                </a:cubicBezTo>
                <a:cubicBezTo>
                  <a:pt x="1158" y="6144"/>
                  <a:pt x="1109" y="6084"/>
                  <a:pt x="1087" y="6034"/>
                </a:cubicBezTo>
                <a:cubicBezTo>
                  <a:pt x="1065" y="5985"/>
                  <a:pt x="1065" y="5946"/>
                  <a:pt x="1075" y="5913"/>
                </a:cubicBezTo>
                <a:cubicBezTo>
                  <a:pt x="1086" y="5879"/>
                  <a:pt x="1110" y="5850"/>
                  <a:pt x="1143" y="5831"/>
                </a:cubicBezTo>
                <a:cubicBezTo>
                  <a:pt x="1175" y="5812"/>
                  <a:pt x="1215" y="5802"/>
                  <a:pt x="1274" y="5806"/>
                </a:cubicBezTo>
                <a:cubicBezTo>
                  <a:pt x="1304" y="5809"/>
                  <a:pt x="1337" y="5815"/>
                  <a:pt x="1375" y="5828"/>
                </a:cubicBezTo>
                <a:cubicBezTo>
                  <a:pt x="1413" y="5841"/>
                  <a:pt x="1451" y="5854"/>
                  <a:pt x="1489" y="5866"/>
                </a:cubicBezTo>
                <a:cubicBezTo>
                  <a:pt x="1530" y="5880"/>
                  <a:pt x="1572" y="5893"/>
                  <a:pt x="1614" y="5907"/>
                </a:cubicBezTo>
                <a:cubicBezTo>
                  <a:pt x="1782" y="5959"/>
                  <a:pt x="1952" y="6003"/>
                  <a:pt x="2124" y="6040"/>
                </a:cubicBezTo>
                <a:cubicBezTo>
                  <a:pt x="2467" y="6114"/>
                  <a:pt x="2816" y="6157"/>
                  <a:pt x="3164" y="6173"/>
                </a:cubicBezTo>
                <a:cubicBezTo>
                  <a:pt x="4563" y="6236"/>
                  <a:pt x="5942" y="5862"/>
                  <a:pt x="7165" y="5228"/>
                </a:cubicBezTo>
                <a:cubicBezTo>
                  <a:pt x="8398" y="4591"/>
                  <a:pt x="9394" y="3609"/>
                  <a:pt x="9987" y="2465"/>
                </a:cubicBezTo>
                <a:cubicBezTo>
                  <a:pt x="10136" y="2179"/>
                  <a:pt x="10261" y="1883"/>
                  <a:pt x="10360" y="1582"/>
                </a:cubicBezTo>
                <a:cubicBezTo>
                  <a:pt x="10410" y="1430"/>
                  <a:pt x="10452" y="1280"/>
                  <a:pt x="10490" y="1122"/>
                </a:cubicBezTo>
                <a:cubicBezTo>
                  <a:pt x="10494" y="1105"/>
                  <a:pt x="10498" y="1087"/>
                  <a:pt x="10502" y="1069"/>
                </a:cubicBezTo>
                <a:cubicBezTo>
                  <a:pt x="10503" y="1064"/>
                  <a:pt x="10505" y="1059"/>
                  <a:pt x="10506" y="1054"/>
                </a:cubicBezTo>
                <a:cubicBezTo>
                  <a:pt x="10506" y="1051"/>
                  <a:pt x="10508" y="1049"/>
                  <a:pt x="10508" y="1047"/>
                </a:cubicBezTo>
                <a:cubicBezTo>
                  <a:pt x="10511" y="1037"/>
                  <a:pt x="10515" y="1029"/>
                  <a:pt x="10518" y="1022"/>
                </a:cubicBezTo>
                <a:cubicBezTo>
                  <a:pt x="10526" y="1009"/>
                  <a:pt x="10534" y="999"/>
                  <a:pt x="10547" y="989"/>
                </a:cubicBezTo>
                <a:cubicBezTo>
                  <a:pt x="10570" y="968"/>
                  <a:pt x="10622" y="945"/>
                  <a:pt x="10690" y="939"/>
                </a:cubicBezTo>
                <a:cubicBezTo>
                  <a:pt x="10756" y="932"/>
                  <a:pt x="10830" y="944"/>
                  <a:pt x="10876" y="965"/>
                </a:cubicBezTo>
                <a:cubicBezTo>
                  <a:pt x="10924" y="988"/>
                  <a:pt x="10939" y="1006"/>
                  <a:pt x="10951" y="1031"/>
                </a:cubicBezTo>
                <a:cubicBezTo>
                  <a:pt x="10952" y="1034"/>
                  <a:pt x="10954" y="1038"/>
                  <a:pt x="10955" y="1041"/>
                </a:cubicBezTo>
                <a:cubicBezTo>
                  <a:pt x="10955" y="1040"/>
                  <a:pt x="10955" y="1039"/>
                  <a:pt x="10955" y="1037"/>
                </a:cubicBezTo>
                <a:cubicBezTo>
                  <a:pt x="10957" y="1046"/>
                  <a:pt x="10959" y="1054"/>
                  <a:pt x="10961" y="1063"/>
                </a:cubicBezTo>
                <a:cubicBezTo>
                  <a:pt x="10969" y="1098"/>
                  <a:pt x="10977" y="1132"/>
                  <a:pt x="10985" y="1167"/>
                </a:cubicBezTo>
                <a:cubicBezTo>
                  <a:pt x="11004" y="1244"/>
                  <a:pt x="11024" y="1321"/>
                  <a:pt x="11046" y="1397"/>
                </a:cubicBezTo>
                <a:cubicBezTo>
                  <a:pt x="11396" y="2621"/>
                  <a:pt x="12185" y="3739"/>
                  <a:pt x="13267" y="4560"/>
                </a:cubicBezTo>
                <a:cubicBezTo>
                  <a:pt x="13808" y="4971"/>
                  <a:pt x="14418" y="5310"/>
                  <a:pt x="15075" y="5559"/>
                </a:cubicBezTo>
                <a:cubicBezTo>
                  <a:pt x="15732" y="5808"/>
                  <a:pt x="16432" y="5966"/>
                  <a:pt x="17141" y="6028"/>
                </a:cubicBezTo>
                <a:cubicBezTo>
                  <a:pt x="17850" y="6091"/>
                  <a:pt x="18568" y="6059"/>
                  <a:pt x="19266" y="5938"/>
                </a:cubicBezTo>
                <a:cubicBezTo>
                  <a:pt x="19440" y="5907"/>
                  <a:pt x="19613" y="5871"/>
                  <a:pt x="19784" y="5830"/>
                </a:cubicBezTo>
                <a:cubicBezTo>
                  <a:pt x="19871" y="5809"/>
                  <a:pt x="19954" y="5788"/>
                  <a:pt x="20043" y="5763"/>
                </a:cubicBezTo>
                <a:cubicBezTo>
                  <a:pt x="20080" y="5753"/>
                  <a:pt x="20118" y="5742"/>
                  <a:pt x="20156" y="5731"/>
                </a:cubicBezTo>
                <a:cubicBezTo>
                  <a:pt x="20169" y="5728"/>
                  <a:pt x="20182" y="5725"/>
                  <a:pt x="20194" y="5724"/>
                </a:cubicBezTo>
                <a:cubicBezTo>
                  <a:pt x="20240" y="5719"/>
                  <a:pt x="20281" y="5725"/>
                  <a:pt x="20329" y="5749"/>
                </a:cubicBezTo>
                <a:cubicBezTo>
                  <a:pt x="20376" y="5773"/>
                  <a:pt x="20422" y="5816"/>
                  <a:pt x="20445" y="5861"/>
                </a:cubicBezTo>
                <a:cubicBezTo>
                  <a:pt x="20469" y="5907"/>
                  <a:pt x="20472" y="5946"/>
                  <a:pt x="20463" y="5976"/>
                </a:cubicBezTo>
                <a:cubicBezTo>
                  <a:pt x="20459" y="5992"/>
                  <a:pt x="20451" y="6008"/>
                  <a:pt x="20437" y="6026"/>
                </a:cubicBezTo>
                <a:cubicBezTo>
                  <a:pt x="20430" y="6036"/>
                  <a:pt x="20422" y="6046"/>
                  <a:pt x="20411" y="6056"/>
                </a:cubicBezTo>
                <a:cubicBezTo>
                  <a:pt x="20407" y="6060"/>
                  <a:pt x="20403" y="6064"/>
                  <a:pt x="20399" y="6067"/>
                </a:cubicBezTo>
                <a:cubicBezTo>
                  <a:pt x="20386" y="6078"/>
                  <a:pt x="20373" y="6088"/>
                  <a:pt x="20360" y="6099"/>
                </a:cubicBezTo>
                <a:cubicBezTo>
                  <a:pt x="20095" y="6308"/>
                  <a:pt x="19847" y="6535"/>
                  <a:pt x="19620" y="6777"/>
                </a:cubicBezTo>
                <a:cubicBezTo>
                  <a:pt x="19165" y="7260"/>
                  <a:pt x="18791" y="7804"/>
                  <a:pt x="18518" y="8385"/>
                </a:cubicBezTo>
                <a:cubicBezTo>
                  <a:pt x="17966" y="9547"/>
                  <a:pt x="17830" y="10862"/>
                  <a:pt x="18148" y="12094"/>
                </a:cubicBezTo>
                <a:cubicBezTo>
                  <a:pt x="18460" y="13326"/>
                  <a:pt x="19211" y="14457"/>
                  <a:pt x="20241" y="15317"/>
                </a:cubicBezTo>
                <a:cubicBezTo>
                  <a:pt x="20296" y="15363"/>
                  <a:pt x="20351" y="15408"/>
                  <a:pt x="20406" y="15453"/>
                </a:cubicBezTo>
                <a:cubicBezTo>
                  <a:pt x="20424" y="15469"/>
                  <a:pt x="20433" y="15482"/>
                  <a:pt x="20440" y="15495"/>
                </a:cubicBezTo>
                <a:cubicBezTo>
                  <a:pt x="20451" y="15518"/>
                  <a:pt x="20457" y="15552"/>
                  <a:pt x="20440" y="15604"/>
                </a:cubicBezTo>
                <a:cubicBezTo>
                  <a:pt x="20424" y="15654"/>
                  <a:pt x="20383" y="15712"/>
                  <a:pt x="20336" y="15749"/>
                </a:cubicBezTo>
                <a:cubicBezTo>
                  <a:pt x="20287" y="15787"/>
                  <a:pt x="20242" y="15800"/>
                  <a:pt x="20216" y="15801"/>
                </a:cubicBezTo>
                <a:cubicBezTo>
                  <a:pt x="20209" y="15801"/>
                  <a:pt x="20160" y="15792"/>
                  <a:pt x="20160" y="15791"/>
                </a:cubicBezTo>
                <a:cubicBezTo>
                  <a:pt x="20156" y="15791"/>
                  <a:pt x="20001" y="15746"/>
                  <a:pt x="19916" y="15723"/>
                </a:cubicBezTo>
                <a:cubicBezTo>
                  <a:pt x="19745" y="15679"/>
                  <a:pt x="19572" y="15640"/>
                  <a:pt x="19398" y="15607"/>
                </a:cubicBezTo>
                <a:cubicBezTo>
                  <a:pt x="19050" y="15540"/>
                  <a:pt x="18696" y="15496"/>
                  <a:pt x="18340" y="15477"/>
                </a:cubicBezTo>
                <a:cubicBezTo>
                  <a:pt x="16917" y="15396"/>
                  <a:pt x="15466" y="15708"/>
                  <a:pt x="14247" y="16365"/>
                </a:cubicBezTo>
                <a:cubicBezTo>
                  <a:pt x="13022" y="17018"/>
                  <a:pt x="12047" y="18016"/>
                  <a:pt x="11472" y="19165"/>
                </a:cubicBezTo>
                <a:cubicBezTo>
                  <a:pt x="11327" y="19452"/>
                  <a:pt x="11207" y="19748"/>
                  <a:pt x="11111" y="20050"/>
                </a:cubicBezTo>
                <a:cubicBezTo>
                  <a:pt x="11087" y="20126"/>
                  <a:pt x="11065" y="20202"/>
                  <a:pt x="11044" y="20278"/>
                </a:cubicBezTo>
                <a:cubicBezTo>
                  <a:pt x="11024" y="20350"/>
                  <a:pt x="11000" y="20449"/>
                  <a:pt x="10990" y="20490"/>
                </a:cubicBezTo>
                <a:cubicBezTo>
                  <a:pt x="10982" y="20518"/>
                  <a:pt x="10965" y="20545"/>
                  <a:pt x="10918" y="20576"/>
                </a:cubicBezTo>
                <a:cubicBezTo>
                  <a:pt x="10873" y="20606"/>
                  <a:pt x="10802" y="20629"/>
                  <a:pt x="10738" y="20632"/>
                </a:cubicBezTo>
                <a:cubicBezTo>
                  <a:pt x="10672" y="20636"/>
                  <a:pt x="10624" y="20621"/>
                  <a:pt x="10602" y="20607"/>
                </a:cubicBezTo>
                <a:cubicBezTo>
                  <a:pt x="10581" y="20594"/>
                  <a:pt x="10560" y="20574"/>
                  <a:pt x="10543" y="20522"/>
                </a:cubicBezTo>
                <a:cubicBezTo>
                  <a:pt x="10543" y="20519"/>
                  <a:pt x="10537" y="20497"/>
                  <a:pt x="10535" y="20489"/>
                </a:cubicBezTo>
                <a:cubicBezTo>
                  <a:pt x="10531" y="20473"/>
                  <a:pt x="10527" y="20457"/>
                  <a:pt x="10524" y="20441"/>
                </a:cubicBezTo>
                <a:cubicBezTo>
                  <a:pt x="10514" y="20402"/>
                  <a:pt x="10505" y="20364"/>
                  <a:pt x="10496" y="20325"/>
                </a:cubicBezTo>
                <a:cubicBezTo>
                  <a:pt x="10477" y="20248"/>
                  <a:pt x="10455" y="20172"/>
                  <a:pt x="10433" y="20095"/>
                </a:cubicBezTo>
                <a:cubicBezTo>
                  <a:pt x="10071" y="18874"/>
                  <a:pt x="9269" y="17762"/>
                  <a:pt x="8178" y="16951"/>
                </a:cubicBezTo>
                <a:cubicBezTo>
                  <a:pt x="7091" y="16135"/>
                  <a:pt x="5713" y="15624"/>
                  <a:pt x="4292" y="15510"/>
                </a:cubicBezTo>
                <a:cubicBezTo>
                  <a:pt x="3582" y="15452"/>
                  <a:pt x="2863" y="15490"/>
                  <a:pt x="2166" y="15619"/>
                </a:cubicBezTo>
                <a:cubicBezTo>
                  <a:pt x="1991" y="15652"/>
                  <a:pt x="1818" y="15690"/>
                  <a:pt x="1647" y="15733"/>
                </a:cubicBezTo>
                <a:cubicBezTo>
                  <a:pt x="1604" y="15744"/>
                  <a:pt x="1562" y="15755"/>
                  <a:pt x="1519" y="15767"/>
                </a:cubicBezTo>
                <a:cubicBezTo>
                  <a:pt x="1385" y="15804"/>
                  <a:pt x="1250" y="15804"/>
                  <a:pt x="1168" y="15678"/>
                </a:cubicBezTo>
                <a:cubicBezTo>
                  <a:pt x="1062" y="15517"/>
                  <a:pt x="1174" y="15420"/>
                  <a:pt x="1197" y="15401"/>
                </a:cubicBezTo>
                <a:cubicBezTo>
                  <a:pt x="1229" y="15374"/>
                  <a:pt x="1262" y="15348"/>
                  <a:pt x="1294" y="15321"/>
                </a:cubicBezTo>
                <a:cubicBezTo>
                  <a:pt x="1552" y="15104"/>
                  <a:pt x="1793" y="14871"/>
                  <a:pt x="2012" y="14623"/>
                </a:cubicBezTo>
                <a:cubicBezTo>
                  <a:pt x="2450" y="14128"/>
                  <a:pt x="2805" y="13574"/>
                  <a:pt x="3058" y="12986"/>
                </a:cubicBezTo>
                <a:cubicBezTo>
                  <a:pt x="3570" y="11809"/>
                  <a:pt x="3690" y="10517"/>
                  <a:pt x="3374" y="9322"/>
                </a:cubicBezTo>
                <a:cubicBezTo>
                  <a:pt x="3218" y="8724"/>
                  <a:pt x="2955" y="8149"/>
                  <a:pt x="2595" y="7621"/>
                </a:cubicBezTo>
                <a:cubicBezTo>
                  <a:pt x="2236" y="7095"/>
                  <a:pt x="1772" y="6612"/>
                  <a:pt x="1237" y="6204"/>
                </a:cubicBezTo>
                <a:cubicBezTo>
                  <a:pt x="1179" y="6263"/>
                  <a:pt x="1121" y="6321"/>
                  <a:pt x="1062" y="6380"/>
                </a:cubicBezTo>
                <a:cubicBezTo>
                  <a:pt x="1004" y="6439"/>
                  <a:pt x="946" y="6498"/>
                  <a:pt x="888" y="6557"/>
                </a:cubicBezTo>
                <a:cubicBezTo>
                  <a:pt x="829" y="6615"/>
                  <a:pt x="771" y="6674"/>
                  <a:pt x="713" y="6733"/>
                </a:cubicBezTo>
                <a:cubicBezTo>
                  <a:pt x="655" y="6791"/>
                  <a:pt x="596" y="6850"/>
                  <a:pt x="538" y="690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îŝḷîḓé-Freeform: Shape 8"/>
          <p:cNvSpPr/>
          <p:nvPr/>
        </p:nvSpPr>
        <p:spPr>
          <a:xfrm>
            <a:off x="7045764" y="3317901"/>
            <a:ext cx="780930" cy="78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6" extrusionOk="0">
                <a:moveTo>
                  <a:pt x="11898" y="19600"/>
                </a:moveTo>
                <a:cubicBezTo>
                  <a:pt x="6542" y="20703"/>
                  <a:pt x="1307" y="17254"/>
                  <a:pt x="205" y="11898"/>
                </a:cubicBezTo>
                <a:cubicBezTo>
                  <a:pt x="-897" y="6542"/>
                  <a:pt x="2551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5"/>
                  <a:pt x="19600" y="7907"/>
                </a:cubicBezTo>
                <a:cubicBezTo>
                  <a:pt x="20703" y="13263"/>
                  <a:pt x="17254" y="18499"/>
                  <a:pt x="11898" y="1960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îŝḷîḓé-Freeform: Shape 9"/>
          <p:cNvSpPr/>
          <p:nvPr/>
        </p:nvSpPr>
        <p:spPr>
          <a:xfrm>
            <a:off x="7261838" y="3576283"/>
            <a:ext cx="348784" cy="283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600" extrusionOk="0">
                <a:moveTo>
                  <a:pt x="19462" y="6646"/>
                </a:moveTo>
                <a:lnTo>
                  <a:pt x="16442" y="1662"/>
                </a:lnTo>
                <a:lnTo>
                  <a:pt x="13695" y="1662"/>
                </a:lnTo>
                <a:lnTo>
                  <a:pt x="15834" y="6646"/>
                </a:lnTo>
                <a:cubicBezTo>
                  <a:pt x="15834" y="6646"/>
                  <a:pt x="19462" y="6646"/>
                  <a:pt x="19462" y="6646"/>
                </a:cubicBezTo>
                <a:close/>
                <a:moveTo>
                  <a:pt x="19252" y="8308"/>
                </a:moveTo>
                <a:lnTo>
                  <a:pt x="15865" y="8308"/>
                </a:lnTo>
                <a:lnTo>
                  <a:pt x="12720" y="16940"/>
                </a:lnTo>
                <a:cubicBezTo>
                  <a:pt x="12720" y="16940"/>
                  <a:pt x="19252" y="8308"/>
                  <a:pt x="19252" y="8308"/>
                </a:cubicBezTo>
                <a:close/>
                <a:moveTo>
                  <a:pt x="14314" y="6646"/>
                </a:moveTo>
                <a:lnTo>
                  <a:pt x="12175" y="1662"/>
                </a:lnTo>
                <a:lnTo>
                  <a:pt x="9301" y="1662"/>
                </a:lnTo>
                <a:lnTo>
                  <a:pt x="7162" y="6646"/>
                </a:lnTo>
                <a:cubicBezTo>
                  <a:pt x="7162" y="6646"/>
                  <a:pt x="14314" y="6646"/>
                  <a:pt x="14314" y="6646"/>
                </a:cubicBezTo>
                <a:close/>
                <a:moveTo>
                  <a:pt x="14397" y="8308"/>
                </a:moveTo>
                <a:lnTo>
                  <a:pt x="7079" y="8308"/>
                </a:lnTo>
                <a:lnTo>
                  <a:pt x="10738" y="18329"/>
                </a:lnTo>
                <a:cubicBezTo>
                  <a:pt x="10738" y="18329"/>
                  <a:pt x="14397" y="8308"/>
                  <a:pt x="14397" y="8308"/>
                </a:cubicBezTo>
                <a:close/>
                <a:moveTo>
                  <a:pt x="8756" y="16940"/>
                </a:moveTo>
                <a:lnTo>
                  <a:pt x="5611" y="8308"/>
                </a:lnTo>
                <a:lnTo>
                  <a:pt x="2224" y="8308"/>
                </a:lnTo>
                <a:cubicBezTo>
                  <a:pt x="2224" y="8308"/>
                  <a:pt x="8756" y="16940"/>
                  <a:pt x="8756" y="16940"/>
                </a:cubicBezTo>
                <a:close/>
                <a:moveTo>
                  <a:pt x="7781" y="1662"/>
                </a:moveTo>
                <a:lnTo>
                  <a:pt x="5034" y="1662"/>
                </a:lnTo>
                <a:lnTo>
                  <a:pt x="2014" y="6646"/>
                </a:lnTo>
                <a:lnTo>
                  <a:pt x="5642" y="6646"/>
                </a:lnTo>
                <a:cubicBezTo>
                  <a:pt x="5642" y="6646"/>
                  <a:pt x="7781" y="1662"/>
                  <a:pt x="7781" y="1662"/>
                </a:cubicBezTo>
                <a:close/>
                <a:moveTo>
                  <a:pt x="21339" y="6984"/>
                </a:moveTo>
                <a:cubicBezTo>
                  <a:pt x="21538" y="7295"/>
                  <a:pt x="21517" y="7750"/>
                  <a:pt x="21297" y="8048"/>
                </a:cubicBezTo>
                <a:lnTo>
                  <a:pt x="11231" y="21340"/>
                </a:lnTo>
                <a:cubicBezTo>
                  <a:pt x="11105" y="21509"/>
                  <a:pt x="10927" y="21600"/>
                  <a:pt x="10738" y="21600"/>
                </a:cubicBezTo>
                <a:cubicBezTo>
                  <a:pt x="10549" y="21600"/>
                  <a:pt x="10371" y="21509"/>
                  <a:pt x="10245" y="21340"/>
                </a:cubicBezTo>
                <a:lnTo>
                  <a:pt x="179" y="8048"/>
                </a:lnTo>
                <a:cubicBezTo>
                  <a:pt x="-41" y="7750"/>
                  <a:pt x="-62" y="7295"/>
                  <a:pt x="137" y="6984"/>
                </a:cubicBezTo>
                <a:lnTo>
                  <a:pt x="4164" y="337"/>
                </a:lnTo>
                <a:cubicBezTo>
                  <a:pt x="4289" y="117"/>
                  <a:pt x="4489" y="0"/>
                  <a:pt x="4698" y="0"/>
                </a:cubicBezTo>
                <a:lnTo>
                  <a:pt x="16778" y="0"/>
                </a:lnTo>
                <a:cubicBezTo>
                  <a:pt x="16987" y="0"/>
                  <a:pt x="17187" y="117"/>
                  <a:pt x="17312" y="337"/>
                </a:cubicBezTo>
                <a:cubicBezTo>
                  <a:pt x="17312" y="337"/>
                  <a:pt x="21339" y="6984"/>
                  <a:pt x="21339" y="698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îŝḷîḓé-Freeform: Shape 11"/>
          <p:cNvSpPr/>
          <p:nvPr/>
        </p:nvSpPr>
        <p:spPr>
          <a:xfrm>
            <a:off x="6378478" y="4464886"/>
            <a:ext cx="780959" cy="780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7" h="19806" extrusionOk="0">
                <a:moveTo>
                  <a:pt x="7908" y="205"/>
                </a:moveTo>
                <a:cubicBezTo>
                  <a:pt x="13264" y="-897"/>
                  <a:pt x="18500" y="2551"/>
                  <a:pt x="19602" y="7907"/>
                </a:cubicBezTo>
                <a:cubicBezTo>
                  <a:pt x="20703" y="13264"/>
                  <a:pt x="17254" y="18499"/>
                  <a:pt x="11899" y="19601"/>
                </a:cubicBezTo>
                <a:cubicBezTo>
                  <a:pt x="6545" y="20703"/>
                  <a:pt x="1312" y="17258"/>
                  <a:pt x="207" y="11907"/>
                </a:cubicBezTo>
                <a:cubicBezTo>
                  <a:pt x="206" y="11904"/>
                  <a:pt x="206" y="11901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îŝḷîḓé-Freeform: Shape 12"/>
          <p:cNvSpPr/>
          <p:nvPr/>
        </p:nvSpPr>
        <p:spPr>
          <a:xfrm>
            <a:off x="6593985" y="4714486"/>
            <a:ext cx="327304" cy="276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77" y="21600"/>
                </a:moveTo>
                <a:cubicBezTo>
                  <a:pt x="17368" y="21600"/>
                  <a:pt x="16615" y="20710"/>
                  <a:pt x="16615" y="19636"/>
                </a:cubicBezTo>
                <a:cubicBezTo>
                  <a:pt x="16615" y="18562"/>
                  <a:pt x="17368" y="17673"/>
                  <a:pt x="18277" y="17673"/>
                </a:cubicBezTo>
                <a:cubicBezTo>
                  <a:pt x="19186" y="17673"/>
                  <a:pt x="19938" y="18562"/>
                  <a:pt x="19938" y="19636"/>
                </a:cubicBezTo>
                <a:cubicBezTo>
                  <a:pt x="19938" y="20710"/>
                  <a:pt x="19186" y="21600"/>
                  <a:pt x="18277" y="21600"/>
                </a:cubicBezTo>
                <a:close/>
                <a:moveTo>
                  <a:pt x="6646" y="21600"/>
                </a:moveTo>
                <a:cubicBezTo>
                  <a:pt x="5738" y="21600"/>
                  <a:pt x="4985" y="20710"/>
                  <a:pt x="4985" y="19636"/>
                </a:cubicBezTo>
                <a:cubicBezTo>
                  <a:pt x="4985" y="18562"/>
                  <a:pt x="5738" y="17673"/>
                  <a:pt x="6646" y="17673"/>
                </a:cubicBezTo>
                <a:cubicBezTo>
                  <a:pt x="7555" y="17673"/>
                  <a:pt x="8308" y="18562"/>
                  <a:pt x="8308" y="19636"/>
                </a:cubicBezTo>
                <a:cubicBezTo>
                  <a:pt x="8308" y="20710"/>
                  <a:pt x="7555" y="21600"/>
                  <a:pt x="6646" y="21600"/>
                </a:cubicBezTo>
                <a:close/>
                <a:moveTo>
                  <a:pt x="21600" y="10800"/>
                </a:moveTo>
                <a:cubicBezTo>
                  <a:pt x="21600" y="11291"/>
                  <a:pt x="21275" y="11720"/>
                  <a:pt x="20860" y="11782"/>
                </a:cubicBezTo>
                <a:lnTo>
                  <a:pt x="7308" y="13653"/>
                </a:lnTo>
                <a:cubicBezTo>
                  <a:pt x="7373" y="14006"/>
                  <a:pt x="7477" y="14359"/>
                  <a:pt x="7477" y="14727"/>
                </a:cubicBezTo>
                <a:cubicBezTo>
                  <a:pt x="7477" y="15080"/>
                  <a:pt x="7295" y="15402"/>
                  <a:pt x="7165" y="15709"/>
                </a:cubicBezTo>
                <a:lnTo>
                  <a:pt x="19108" y="15709"/>
                </a:lnTo>
                <a:cubicBezTo>
                  <a:pt x="19562" y="15709"/>
                  <a:pt x="19938" y="16154"/>
                  <a:pt x="19938" y="16691"/>
                </a:cubicBezTo>
                <a:cubicBezTo>
                  <a:pt x="19938" y="17228"/>
                  <a:pt x="19562" y="17673"/>
                  <a:pt x="19108" y="17673"/>
                </a:cubicBezTo>
                <a:lnTo>
                  <a:pt x="5815" y="17673"/>
                </a:lnTo>
                <a:cubicBezTo>
                  <a:pt x="5361" y="17673"/>
                  <a:pt x="4985" y="17228"/>
                  <a:pt x="4985" y="16691"/>
                </a:cubicBezTo>
                <a:cubicBezTo>
                  <a:pt x="4985" y="16215"/>
                  <a:pt x="5569" y="15065"/>
                  <a:pt x="5776" y="14589"/>
                </a:cubicBezTo>
                <a:lnTo>
                  <a:pt x="3479" y="1964"/>
                </a:lnTo>
                <a:lnTo>
                  <a:pt x="831" y="1964"/>
                </a:lnTo>
                <a:cubicBezTo>
                  <a:pt x="376" y="1964"/>
                  <a:pt x="0" y="1519"/>
                  <a:pt x="0" y="982"/>
                </a:cubicBezTo>
                <a:cubicBezTo>
                  <a:pt x="0" y="445"/>
                  <a:pt x="376" y="0"/>
                  <a:pt x="831" y="0"/>
                </a:cubicBezTo>
                <a:lnTo>
                  <a:pt x="4154" y="0"/>
                </a:lnTo>
                <a:cubicBezTo>
                  <a:pt x="5024" y="0"/>
                  <a:pt x="5050" y="1227"/>
                  <a:pt x="5179" y="1964"/>
                </a:cubicBezTo>
                <a:lnTo>
                  <a:pt x="20769" y="1964"/>
                </a:lnTo>
                <a:cubicBezTo>
                  <a:pt x="21224" y="1964"/>
                  <a:pt x="21600" y="2409"/>
                  <a:pt x="21600" y="2945"/>
                </a:cubicBezTo>
                <a:cubicBezTo>
                  <a:pt x="21600" y="2945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îŝḷîḓé-Freeform: Shape 20"/>
          <p:cNvSpPr/>
          <p:nvPr/>
        </p:nvSpPr>
        <p:spPr>
          <a:xfrm>
            <a:off x="4365305" y="3317906"/>
            <a:ext cx="780959" cy="780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7" h="19807" extrusionOk="0">
                <a:moveTo>
                  <a:pt x="11898" y="19602"/>
                </a:moveTo>
                <a:cubicBezTo>
                  <a:pt x="6542" y="20704"/>
                  <a:pt x="1306" y="17256"/>
                  <a:pt x="204" y="11899"/>
                </a:cubicBezTo>
                <a:cubicBezTo>
                  <a:pt x="-897" y="6542"/>
                  <a:pt x="2552" y="1307"/>
                  <a:pt x="7907" y="205"/>
                </a:cubicBezTo>
                <a:cubicBezTo>
                  <a:pt x="13261" y="-896"/>
                  <a:pt x="18494" y="2549"/>
                  <a:pt x="19599" y="7900"/>
                </a:cubicBezTo>
                <a:cubicBezTo>
                  <a:pt x="19600" y="7903"/>
                  <a:pt x="19600" y="7905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îŝḷîḓé-Freeform: Shape 21"/>
          <p:cNvSpPr/>
          <p:nvPr/>
        </p:nvSpPr>
        <p:spPr>
          <a:xfrm>
            <a:off x="4601811" y="3585201"/>
            <a:ext cx="307946" cy="246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îŝḷîḓé-Freeform: Shape 5"/>
          <p:cNvSpPr/>
          <p:nvPr/>
        </p:nvSpPr>
        <p:spPr>
          <a:xfrm>
            <a:off x="6367166" y="2190660"/>
            <a:ext cx="780937" cy="780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7" h="19807" extrusionOk="0">
                <a:moveTo>
                  <a:pt x="7907" y="205"/>
                </a:moveTo>
                <a:cubicBezTo>
                  <a:pt x="13264" y="-897"/>
                  <a:pt x="18498" y="2551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ubicBezTo>
                  <a:pt x="6545" y="20703"/>
                  <a:pt x="1312" y="17258"/>
                  <a:pt x="206" y="11907"/>
                </a:cubicBezTo>
                <a:cubicBezTo>
                  <a:pt x="206" y="11904"/>
                  <a:pt x="205" y="11901"/>
                  <a:pt x="204" y="11899"/>
                </a:cubicBezTo>
                <a:cubicBezTo>
                  <a:pt x="-897" y="6542"/>
                  <a:pt x="2551" y="1307"/>
                  <a:pt x="7907" y="205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îŝḷîḓé-Freeform: Shape 25"/>
          <p:cNvSpPr/>
          <p:nvPr/>
        </p:nvSpPr>
        <p:spPr>
          <a:xfrm>
            <a:off x="6590276" y="2413774"/>
            <a:ext cx="334717" cy="334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îŝḷîḓé-Freeform: Shape 14"/>
          <p:cNvSpPr/>
          <p:nvPr/>
        </p:nvSpPr>
        <p:spPr>
          <a:xfrm>
            <a:off x="5043902" y="4464889"/>
            <a:ext cx="780930" cy="780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7908" y="205"/>
                </a:moveTo>
                <a:cubicBezTo>
                  <a:pt x="13264" y="-897"/>
                  <a:pt x="18499" y="2552"/>
                  <a:pt x="19601" y="7908"/>
                </a:cubicBezTo>
                <a:cubicBezTo>
                  <a:pt x="20703" y="13265"/>
                  <a:pt x="17255" y="18500"/>
                  <a:pt x="11899" y="19602"/>
                </a:cubicBezTo>
                <a:cubicBezTo>
                  <a:pt x="6545" y="20703"/>
                  <a:pt x="1313" y="17258"/>
                  <a:pt x="207" y="11907"/>
                </a:cubicBezTo>
                <a:cubicBezTo>
                  <a:pt x="207" y="11904"/>
                  <a:pt x="206" y="11901"/>
                  <a:pt x="206" y="11899"/>
                </a:cubicBezTo>
                <a:cubicBezTo>
                  <a:pt x="-897" y="6543"/>
                  <a:pt x="2552" y="1307"/>
                  <a:pt x="7908" y="205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îŝḷîḓé-Freeform: Shape 26"/>
          <p:cNvSpPr/>
          <p:nvPr/>
        </p:nvSpPr>
        <p:spPr bwMode="auto">
          <a:xfrm>
            <a:off x="5276076" y="4695804"/>
            <a:ext cx="316582" cy="319116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îŝḷîḓé-Freeform: Shape 17"/>
          <p:cNvSpPr/>
          <p:nvPr/>
        </p:nvSpPr>
        <p:spPr>
          <a:xfrm>
            <a:off x="5032594" y="2190650"/>
            <a:ext cx="780942" cy="780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îŝḷîḓé-Freeform: Shape 27"/>
          <p:cNvSpPr/>
          <p:nvPr/>
        </p:nvSpPr>
        <p:spPr bwMode="auto">
          <a:xfrm>
            <a:off x="5249635" y="2418622"/>
            <a:ext cx="346851" cy="325002"/>
          </a:xfrm>
          <a:custGeom>
            <a:avLst/>
            <a:gdLst>
              <a:gd name="T0" fmla="*/ 103188 w 127"/>
              <a:gd name="T1" fmla="*/ 34925 h 119"/>
              <a:gd name="T2" fmla="*/ 41275 w 127"/>
              <a:gd name="T3" fmla="*/ 71437 h 119"/>
              <a:gd name="T4" fmla="*/ 0 w 127"/>
              <a:gd name="T5" fmla="*/ 41275 h 119"/>
              <a:gd name="T6" fmla="*/ 61913 w 127"/>
              <a:gd name="T7" fmla="*/ 0 h 119"/>
              <a:gd name="T8" fmla="*/ 103188 w 127"/>
              <a:gd name="T9" fmla="*/ 34925 h 119"/>
              <a:gd name="T10" fmla="*/ 103188 w 127"/>
              <a:gd name="T11" fmla="*/ 109537 h 119"/>
              <a:gd name="T12" fmla="*/ 61913 w 127"/>
              <a:gd name="T13" fmla="*/ 144462 h 119"/>
              <a:gd name="T14" fmla="*/ 0 w 127"/>
              <a:gd name="T15" fmla="*/ 106362 h 119"/>
              <a:gd name="T16" fmla="*/ 41275 w 127"/>
              <a:gd name="T17" fmla="*/ 71437 h 119"/>
              <a:gd name="T18" fmla="*/ 103188 w 127"/>
              <a:gd name="T19" fmla="*/ 109537 h 119"/>
              <a:gd name="T20" fmla="*/ 160338 w 127"/>
              <a:gd name="T21" fmla="*/ 153987 h 119"/>
              <a:gd name="T22" fmla="*/ 103188 w 127"/>
              <a:gd name="T23" fmla="*/ 188912 h 119"/>
              <a:gd name="T24" fmla="*/ 103188 w 127"/>
              <a:gd name="T25" fmla="*/ 188912 h 119"/>
              <a:gd name="T26" fmla="*/ 103188 w 127"/>
              <a:gd name="T27" fmla="*/ 188912 h 119"/>
              <a:gd name="T28" fmla="*/ 103188 w 127"/>
              <a:gd name="T29" fmla="*/ 188912 h 119"/>
              <a:gd name="T30" fmla="*/ 103188 w 127"/>
              <a:gd name="T31" fmla="*/ 188912 h 119"/>
              <a:gd name="T32" fmla="*/ 41275 w 127"/>
              <a:gd name="T33" fmla="*/ 153987 h 119"/>
              <a:gd name="T34" fmla="*/ 41275 w 127"/>
              <a:gd name="T35" fmla="*/ 141287 h 119"/>
              <a:gd name="T36" fmla="*/ 61913 w 127"/>
              <a:gd name="T37" fmla="*/ 150812 h 119"/>
              <a:gd name="T38" fmla="*/ 103188 w 127"/>
              <a:gd name="T39" fmla="*/ 117475 h 119"/>
              <a:gd name="T40" fmla="*/ 103188 w 127"/>
              <a:gd name="T41" fmla="*/ 117475 h 119"/>
              <a:gd name="T42" fmla="*/ 103188 w 127"/>
              <a:gd name="T43" fmla="*/ 117475 h 119"/>
              <a:gd name="T44" fmla="*/ 103188 w 127"/>
              <a:gd name="T45" fmla="*/ 117475 h 119"/>
              <a:gd name="T46" fmla="*/ 103188 w 127"/>
              <a:gd name="T47" fmla="*/ 117475 h 119"/>
              <a:gd name="T48" fmla="*/ 144463 w 127"/>
              <a:gd name="T49" fmla="*/ 150812 h 119"/>
              <a:gd name="T50" fmla="*/ 160338 w 127"/>
              <a:gd name="T51" fmla="*/ 141287 h 119"/>
              <a:gd name="T52" fmla="*/ 160338 w 127"/>
              <a:gd name="T53" fmla="*/ 153987 h 119"/>
              <a:gd name="T54" fmla="*/ 201613 w 127"/>
              <a:gd name="T55" fmla="*/ 41275 h 119"/>
              <a:gd name="T56" fmla="*/ 160338 w 127"/>
              <a:gd name="T57" fmla="*/ 71437 h 119"/>
              <a:gd name="T58" fmla="*/ 103188 w 127"/>
              <a:gd name="T59" fmla="*/ 34925 h 119"/>
              <a:gd name="T60" fmla="*/ 144463 w 127"/>
              <a:gd name="T61" fmla="*/ 0 h 119"/>
              <a:gd name="T62" fmla="*/ 201613 w 127"/>
              <a:gd name="T63" fmla="*/ 41275 h 119"/>
              <a:gd name="T64" fmla="*/ 201613 w 127"/>
              <a:gd name="T65" fmla="*/ 106362 h 119"/>
              <a:gd name="T66" fmla="*/ 144463 w 127"/>
              <a:gd name="T67" fmla="*/ 144462 h 119"/>
              <a:gd name="T68" fmla="*/ 103188 w 127"/>
              <a:gd name="T69" fmla="*/ 109537 h 119"/>
              <a:gd name="T70" fmla="*/ 160338 w 127"/>
              <a:gd name="T71" fmla="*/ 71437 h 119"/>
              <a:gd name="T72" fmla="*/ 201613 w 127"/>
              <a:gd name="T73" fmla="*/ 106362 h 11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29921" y="2302752"/>
            <a:ext cx="3268980" cy="613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848348" y="1947724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306232" y="2302752"/>
            <a:ext cx="3347288" cy="613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282004" y="1947724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29921" y="3639487"/>
            <a:ext cx="3268980" cy="613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848348" y="3284459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306232" y="3639487"/>
            <a:ext cx="3347288" cy="613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282004" y="3284459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29921" y="4976223"/>
            <a:ext cx="3268980" cy="613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848348" y="4621195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306232" y="4976223"/>
            <a:ext cx="3347288" cy="613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骆可可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工作室更专业的模板。单击此处可编辑内容，根据您的需要自由拉伸文本框大小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8282004" y="4621195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工作计划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工作计划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968604" y="1705387"/>
            <a:ext cx="4401683" cy="4183806"/>
          </a:xfrm>
          <a:prstGeom prst="rect">
            <a:avLst/>
          </a:prstGeom>
          <a:blipFill dpi="0" rotWithShape="1">
            <a:blip r:embed="rId1"/>
            <a:srcRect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6888635" y="1975781"/>
            <a:ext cx="2444433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88636" y="2317559"/>
            <a:ext cx="4324307" cy="6136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击此处可编辑内容，根据您的需要自由拉伸文本框大小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击此处可编辑内容，根据您的需要自由拉伸文本框大小。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6888635" y="3272993"/>
            <a:ext cx="2444433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88636" y="3614771"/>
            <a:ext cx="4324307" cy="6136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</a:rPr>
              <a:t>单击此处可编辑内容，根据您的需要自由拉伸文本框大小。单击此处可编辑内容，根据您的需要自由拉伸文本框大小。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6888635" y="4570204"/>
            <a:ext cx="2444433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88636" y="4911982"/>
            <a:ext cx="43243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</a:rPr>
              <a:t>单击此处可编辑内容，根据您的需要自由拉伸文本框大小。单击此处可编辑内容，根据您的需要自由拉伸文本框大小。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8604" y="2966712"/>
            <a:ext cx="4401683" cy="16644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1947228" y="3410897"/>
            <a:ext cx="244443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</a:t>
            </a:r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作计划</a:t>
            </a:r>
            <a:endParaRPr 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89153" y="4168064"/>
            <a:ext cx="9605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144425" y="2083373"/>
            <a:ext cx="698028" cy="69802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144425" y="3364187"/>
            <a:ext cx="698028" cy="69802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144425" y="4661399"/>
            <a:ext cx="698028" cy="69802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75"/>
          <p:cNvSpPr/>
          <p:nvPr/>
        </p:nvSpPr>
        <p:spPr bwMode="auto">
          <a:xfrm>
            <a:off x="6341561" y="4950937"/>
            <a:ext cx="349322" cy="160673"/>
          </a:xfrm>
          <a:custGeom>
            <a:avLst/>
            <a:gdLst>
              <a:gd name="connsiteX0" fmla="*/ 95981 w 608951"/>
              <a:gd name="connsiteY0" fmla="*/ 33890 h 280092"/>
              <a:gd name="connsiteX1" fmla="*/ 109898 w 608951"/>
              <a:gd name="connsiteY1" fmla="*/ 36081 h 280092"/>
              <a:gd name="connsiteX2" fmla="*/ 123249 w 608951"/>
              <a:gd name="connsiteY2" fmla="*/ 92079 h 280092"/>
              <a:gd name="connsiteX3" fmla="*/ 100997 w 608951"/>
              <a:gd name="connsiteY3" fmla="*/ 142410 h 280092"/>
              <a:gd name="connsiteX4" fmla="*/ 300710 w 608951"/>
              <a:gd name="connsiteY4" fmla="*/ 39636 h 280092"/>
              <a:gd name="connsiteX5" fmla="*/ 345993 w 608951"/>
              <a:gd name="connsiteY5" fmla="*/ 54080 h 280092"/>
              <a:gd name="connsiteX6" fmla="*/ 331529 w 608951"/>
              <a:gd name="connsiteY6" fmla="*/ 99301 h 280092"/>
              <a:gd name="connsiteX7" fmla="*/ 135154 w 608951"/>
              <a:gd name="connsiteY7" fmla="*/ 200408 h 280092"/>
              <a:gd name="connsiteX8" fmla="*/ 184442 w 608951"/>
              <a:gd name="connsiteY8" fmla="*/ 210630 h 280092"/>
              <a:gd name="connsiteX9" fmla="*/ 222382 w 608951"/>
              <a:gd name="connsiteY9" fmla="*/ 253962 h 280092"/>
              <a:gd name="connsiteX10" fmla="*/ 170423 w 608951"/>
              <a:gd name="connsiteY10" fmla="*/ 278850 h 280092"/>
              <a:gd name="connsiteX11" fmla="*/ 40693 w 608951"/>
              <a:gd name="connsiteY11" fmla="*/ 252295 h 280092"/>
              <a:gd name="connsiteX12" fmla="*/ 27676 w 608951"/>
              <a:gd name="connsiteY12" fmla="*/ 247962 h 280092"/>
              <a:gd name="connsiteX13" fmla="*/ 3643 w 608951"/>
              <a:gd name="connsiteY13" fmla="*/ 230407 h 280092"/>
              <a:gd name="connsiteX14" fmla="*/ 862 w 608951"/>
              <a:gd name="connsiteY14" fmla="*/ 207519 h 280092"/>
              <a:gd name="connsiteX15" fmla="*/ 5869 w 608951"/>
              <a:gd name="connsiteY15" fmla="*/ 184853 h 280092"/>
              <a:gd name="connsiteX16" fmla="*/ 59385 w 608951"/>
              <a:gd name="connsiteY16" fmla="*/ 63857 h 280092"/>
              <a:gd name="connsiteX17" fmla="*/ 95981 w 608951"/>
              <a:gd name="connsiteY17" fmla="*/ 33890 h 280092"/>
              <a:gd name="connsiteX18" fmla="*/ 438439 w 608951"/>
              <a:gd name="connsiteY18" fmla="*/ 1235 h 280092"/>
              <a:gd name="connsiteX19" fmla="*/ 568180 w 608951"/>
              <a:gd name="connsiteY19" fmla="*/ 27782 h 280092"/>
              <a:gd name="connsiteX20" fmla="*/ 581199 w 608951"/>
              <a:gd name="connsiteY20" fmla="*/ 32114 h 280092"/>
              <a:gd name="connsiteX21" fmla="*/ 605233 w 608951"/>
              <a:gd name="connsiteY21" fmla="*/ 49664 h 280092"/>
              <a:gd name="connsiteX22" fmla="*/ 608015 w 608951"/>
              <a:gd name="connsiteY22" fmla="*/ 72546 h 280092"/>
              <a:gd name="connsiteX23" fmla="*/ 603008 w 608951"/>
              <a:gd name="connsiteY23" fmla="*/ 95206 h 280092"/>
              <a:gd name="connsiteX24" fmla="*/ 549487 w 608951"/>
              <a:gd name="connsiteY24" fmla="*/ 216168 h 280092"/>
              <a:gd name="connsiteX25" fmla="*/ 499081 w 608951"/>
              <a:gd name="connsiteY25" fmla="*/ 243938 h 280092"/>
              <a:gd name="connsiteX26" fmla="*/ 485618 w 608951"/>
              <a:gd name="connsiteY26" fmla="*/ 187955 h 280092"/>
              <a:gd name="connsiteX27" fmla="*/ 507872 w 608951"/>
              <a:gd name="connsiteY27" fmla="*/ 137637 h 280092"/>
              <a:gd name="connsiteX28" fmla="*/ 308142 w 608951"/>
              <a:gd name="connsiteY28" fmla="*/ 240383 h 280092"/>
              <a:gd name="connsiteX29" fmla="*/ 262855 w 608951"/>
              <a:gd name="connsiteY29" fmla="*/ 225943 h 280092"/>
              <a:gd name="connsiteX30" fmla="*/ 277320 w 608951"/>
              <a:gd name="connsiteY30" fmla="*/ 180735 h 280092"/>
              <a:gd name="connsiteX31" fmla="*/ 473712 w 608951"/>
              <a:gd name="connsiteY31" fmla="*/ 79655 h 280092"/>
              <a:gd name="connsiteX32" fmla="*/ 424419 w 608951"/>
              <a:gd name="connsiteY32" fmla="*/ 69547 h 280092"/>
              <a:gd name="connsiteX33" fmla="*/ 386587 w 608951"/>
              <a:gd name="connsiteY33" fmla="*/ 26116 h 280092"/>
              <a:gd name="connsiteX34" fmla="*/ 438439 w 608951"/>
              <a:gd name="connsiteY34" fmla="*/ 1235 h 28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08951" h="280092">
                <a:moveTo>
                  <a:pt x="95981" y="33890"/>
                </a:moveTo>
                <a:cubicBezTo>
                  <a:pt x="100747" y="33456"/>
                  <a:pt x="105475" y="34137"/>
                  <a:pt x="109898" y="36081"/>
                </a:cubicBezTo>
                <a:cubicBezTo>
                  <a:pt x="127477" y="43858"/>
                  <a:pt x="133485" y="68968"/>
                  <a:pt x="123249" y="92079"/>
                </a:cubicBezTo>
                <a:lnTo>
                  <a:pt x="100997" y="142410"/>
                </a:lnTo>
                <a:lnTo>
                  <a:pt x="300710" y="39636"/>
                </a:lnTo>
                <a:cubicBezTo>
                  <a:pt x="317176" y="31081"/>
                  <a:pt x="337426" y="37525"/>
                  <a:pt x="345993" y="54080"/>
                </a:cubicBezTo>
                <a:cubicBezTo>
                  <a:pt x="354560" y="70524"/>
                  <a:pt x="348107" y="90856"/>
                  <a:pt x="331529" y="99301"/>
                </a:cubicBezTo>
                <a:lnTo>
                  <a:pt x="135154" y="200408"/>
                </a:lnTo>
                <a:lnTo>
                  <a:pt x="184442" y="210630"/>
                </a:lnTo>
                <a:cubicBezTo>
                  <a:pt x="209253" y="215630"/>
                  <a:pt x="226165" y="235074"/>
                  <a:pt x="222382" y="253962"/>
                </a:cubicBezTo>
                <a:cubicBezTo>
                  <a:pt x="218488" y="272850"/>
                  <a:pt x="195235" y="283961"/>
                  <a:pt x="170423" y="278850"/>
                </a:cubicBezTo>
                <a:lnTo>
                  <a:pt x="40693" y="252295"/>
                </a:lnTo>
                <a:cubicBezTo>
                  <a:pt x="36020" y="251295"/>
                  <a:pt x="31681" y="249851"/>
                  <a:pt x="27676" y="247962"/>
                </a:cubicBezTo>
                <a:cubicBezTo>
                  <a:pt x="17662" y="246185"/>
                  <a:pt x="8650" y="240074"/>
                  <a:pt x="3643" y="230407"/>
                </a:cubicBezTo>
                <a:cubicBezTo>
                  <a:pt x="-139" y="223074"/>
                  <a:pt x="-807" y="214963"/>
                  <a:pt x="862" y="207519"/>
                </a:cubicBezTo>
                <a:cubicBezTo>
                  <a:pt x="862" y="200186"/>
                  <a:pt x="2531" y="192409"/>
                  <a:pt x="5869" y="184853"/>
                </a:cubicBezTo>
                <a:lnTo>
                  <a:pt x="59385" y="63857"/>
                </a:lnTo>
                <a:cubicBezTo>
                  <a:pt x="67062" y="46525"/>
                  <a:pt x="81686" y="35192"/>
                  <a:pt x="95981" y="33890"/>
                </a:cubicBezTo>
                <a:close/>
                <a:moveTo>
                  <a:pt x="438439" y="1235"/>
                </a:moveTo>
                <a:lnTo>
                  <a:pt x="568180" y="27782"/>
                </a:lnTo>
                <a:cubicBezTo>
                  <a:pt x="572965" y="28782"/>
                  <a:pt x="577193" y="30226"/>
                  <a:pt x="581199" y="32114"/>
                </a:cubicBezTo>
                <a:cubicBezTo>
                  <a:pt x="591213" y="33891"/>
                  <a:pt x="600337" y="40000"/>
                  <a:pt x="605233" y="49664"/>
                </a:cubicBezTo>
                <a:cubicBezTo>
                  <a:pt x="609127" y="56995"/>
                  <a:pt x="609795" y="65104"/>
                  <a:pt x="608015" y="72546"/>
                </a:cubicBezTo>
                <a:cubicBezTo>
                  <a:pt x="608015" y="79877"/>
                  <a:pt x="606346" y="87652"/>
                  <a:pt x="603008" y="95206"/>
                </a:cubicBezTo>
                <a:lnTo>
                  <a:pt x="549487" y="216168"/>
                </a:lnTo>
                <a:cubicBezTo>
                  <a:pt x="539250" y="239272"/>
                  <a:pt x="516773" y="251713"/>
                  <a:pt x="499081" y="243938"/>
                </a:cubicBezTo>
                <a:cubicBezTo>
                  <a:pt x="481389" y="236162"/>
                  <a:pt x="475381" y="211170"/>
                  <a:pt x="485618" y="187955"/>
                </a:cubicBezTo>
                <a:lnTo>
                  <a:pt x="507872" y="137637"/>
                </a:lnTo>
                <a:lnTo>
                  <a:pt x="308142" y="240383"/>
                </a:lnTo>
                <a:cubicBezTo>
                  <a:pt x="291674" y="248936"/>
                  <a:pt x="271423" y="242494"/>
                  <a:pt x="262855" y="225943"/>
                </a:cubicBezTo>
                <a:cubicBezTo>
                  <a:pt x="254287" y="209504"/>
                  <a:pt x="260852" y="189177"/>
                  <a:pt x="277320" y="180735"/>
                </a:cubicBezTo>
                <a:lnTo>
                  <a:pt x="473712" y="79655"/>
                </a:lnTo>
                <a:lnTo>
                  <a:pt x="424419" y="69547"/>
                </a:lnTo>
                <a:cubicBezTo>
                  <a:pt x="399606" y="64437"/>
                  <a:pt x="382693" y="44999"/>
                  <a:pt x="386587" y="26116"/>
                </a:cubicBezTo>
                <a:cubicBezTo>
                  <a:pt x="390370" y="7344"/>
                  <a:pt x="413626" y="-3875"/>
                  <a:pt x="438439" y="1235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椭圆 77"/>
          <p:cNvSpPr/>
          <p:nvPr/>
        </p:nvSpPr>
        <p:spPr bwMode="auto">
          <a:xfrm>
            <a:off x="6324283" y="3538540"/>
            <a:ext cx="338311" cy="349322"/>
          </a:xfrm>
          <a:custGeom>
            <a:avLst/>
            <a:gdLst>
              <a:gd name="connsiteX0" fmla="*/ 401097 w 585411"/>
              <a:gd name="connsiteY0" fmla="*/ 360083 h 604464"/>
              <a:gd name="connsiteX1" fmla="*/ 306181 w 585411"/>
              <a:gd name="connsiteY1" fmla="*/ 436283 h 604464"/>
              <a:gd name="connsiteX2" fmla="*/ 401097 w 585411"/>
              <a:gd name="connsiteY2" fmla="*/ 512483 h 604464"/>
              <a:gd name="connsiteX3" fmla="*/ 401097 w 585411"/>
              <a:gd name="connsiteY3" fmla="*/ 468406 h 604464"/>
              <a:gd name="connsiteX4" fmla="*/ 528181 w 585411"/>
              <a:gd name="connsiteY4" fmla="*/ 468406 h 604464"/>
              <a:gd name="connsiteX5" fmla="*/ 528181 w 585411"/>
              <a:gd name="connsiteY5" fmla="*/ 404159 h 604464"/>
              <a:gd name="connsiteX6" fmla="*/ 401097 w 585411"/>
              <a:gd name="connsiteY6" fmla="*/ 404159 h 604464"/>
              <a:gd name="connsiteX7" fmla="*/ 316935 w 585411"/>
              <a:gd name="connsiteY7" fmla="*/ 268008 h 604464"/>
              <a:gd name="connsiteX8" fmla="*/ 516772 w 585411"/>
              <a:gd name="connsiteY8" fmla="*/ 268008 h 604464"/>
              <a:gd name="connsiteX9" fmla="*/ 585411 w 585411"/>
              <a:gd name="connsiteY9" fmla="*/ 336457 h 604464"/>
              <a:gd name="connsiteX10" fmla="*/ 585411 w 585411"/>
              <a:gd name="connsiteY10" fmla="*/ 536015 h 604464"/>
              <a:gd name="connsiteX11" fmla="*/ 516772 w 585411"/>
              <a:gd name="connsiteY11" fmla="*/ 604464 h 604464"/>
              <a:gd name="connsiteX12" fmla="*/ 316935 w 585411"/>
              <a:gd name="connsiteY12" fmla="*/ 604464 h 604464"/>
              <a:gd name="connsiteX13" fmla="*/ 248390 w 585411"/>
              <a:gd name="connsiteY13" fmla="*/ 536015 h 604464"/>
              <a:gd name="connsiteX14" fmla="*/ 248390 w 585411"/>
              <a:gd name="connsiteY14" fmla="*/ 336457 h 604464"/>
              <a:gd name="connsiteX15" fmla="*/ 316935 w 585411"/>
              <a:gd name="connsiteY15" fmla="*/ 268008 h 604464"/>
              <a:gd name="connsiteX16" fmla="*/ 184233 w 585411"/>
              <a:gd name="connsiteY16" fmla="*/ 91981 h 604464"/>
              <a:gd name="connsiteX17" fmla="*/ 184233 w 585411"/>
              <a:gd name="connsiteY17" fmla="*/ 136151 h 604464"/>
              <a:gd name="connsiteX18" fmla="*/ 57140 w 585411"/>
              <a:gd name="connsiteY18" fmla="*/ 136151 h 604464"/>
              <a:gd name="connsiteX19" fmla="*/ 57140 w 585411"/>
              <a:gd name="connsiteY19" fmla="*/ 200305 h 604464"/>
              <a:gd name="connsiteX20" fmla="*/ 184139 w 585411"/>
              <a:gd name="connsiteY20" fmla="*/ 200305 h 604464"/>
              <a:gd name="connsiteX21" fmla="*/ 184139 w 585411"/>
              <a:gd name="connsiteY21" fmla="*/ 244475 h 604464"/>
              <a:gd name="connsiteX22" fmla="*/ 279062 w 585411"/>
              <a:gd name="connsiteY22" fmla="*/ 168275 h 604464"/>
              <a:gd name="connsiteX23" fmla="*/ 68550 w 585411"/>
              <a:gd name="connsiteY23" fmla="*/ 0 h 604464"/>
              <a:gd name="connsiteX24" fmla="*/ 268400 w 585411"/>
              <a:gd name="connsiteY24" fmla="*/ 0 h 604464"/>
              <a:gd name="connsiteX25" fmla="*/ 336950 w 585411"/>
              <a:gd name="connsiteY25" fmla="*/ 68449 h 604464"/>
              <a:gd name="connsiteX26" fmla="*/ 336950 w 585411"/>
              <a:gd name="connsiteY26" fmla="*/ 246622 h 604464"/>
              <a:gd name="connsiteX27" fmla="*/ 323296 w 585411"/>
              <a:gd name="connsiteY27" fmla="*/ 246622 h 604464"/>
              <a:gd name="connsiteX28" fmla="*/ 255308 w 585411"/>
              <a:gd name="connsiteY28" fmla="*/ 274824 h 604464"/>
              <a:gd name="connsiteX29" fmla="*/ 227626 w 585411"/>
              <a:gd name="connsiteY29" fmla="*/ 336456 h 604464"/>
              <a:gd name="connsiteX30" fmla="*/ 68550 w 585411"/>
              <a:gd name="connsiteY30" fmla="*/ 336456 h 604464"/>
              <a:gd name="connsiteX31" fmla="*/ 0 w 585411"/>
              <a:gd name="connsiteY31" fmla="*/ 268007 h 604464"/>
              <a:gd name="connsiteX32" fmla="*/ 0 w 585411"/>
              <a:gd name="connsiteY32" fmla="*/ 68449 h 604464"/>
              <a:gd name="connsiteX33" fmla="*/ 68550 w 585411"/>
              <a:gd name="connsiteY33" fmla="*/ 0 h 60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5411" h="604464">
                <a:moveTo>
                  <a:pt x="401097" y="360083"/>
                </a:moveTo>
                <a:lnTo>
                  <a:pt x="306181" y="436283"/>
                </a:lnTo>
                <a:lnTo>
                  <a:pt x="401097" y="512483"/>
                </a:lnTo>
                <a:lnTo>
                  <a:pt x="401097" y="468406"/>
                </a:lnTo>
                <a:lnTo>
                  <a:pt x="528181" y="468406"/>
                </a:lnTo>
                <a:lnTo>
                  <a:pt x="528181" y="404159"/>
                </a:lnTo>
                <a:lnTo>
                  <a:pt x="401097" y="404159"/>
                </a:lnTo>
                <a:close/>
                <a:moveTo>
                  <a:pt x="316935" y="268008"/>
                </a:moveTo>
                <a:lnTo>
                  <a:pt x="516772" y="268008"/>
                </a:lnTo>
                <a:cubicBezTo>
                  <a:pt x="554458" y="268008"/>
                  <a:pt x="585317" y="298824"/>
                  <a:pt x="585411" y="336457"/>
                </a:cubicBezTo>
                <a:lnTo>
                  <a:pt x="585411" y="536015"/>
                </a:lnTo>
                <a:cubicBezTo>
                  <a:pt x="585411" y="573648"/>
                  <a:pt x="554458" y="604464"/>
                  <a:pt x="516772" y="604464"/>
                </a:cubicBezTo>
                <a:lnTo>
                  <a:pt x="316935" y="604464"/>
                </a:lnTo>
                <a:cubicBezTo>
                  <a:pt x="279249" y="604464"/>
                  <a:pt x="248390" y="573648"/>
                  <a:pt x="248390" y="536015"/>
                </a:cubicBezTo>
                <a:lnTo>
                  <a:pt x="248390" y="336457"/>
                </a:lnTo>
                <a:cubicBezTo>
                  <a:pt x="248390" y="298731"/>
                  <a:pt x="279249" y="268008"/>
                  <a:pt x="316935" y="268008"/>
                </a:cubicBezTo>
                <a:close/>
                <a:moveTo>
                  <a:pt x="184233" y="91981"/>
                </a:moveTo>
                <a:lnTo>
                  <a:pt x="184233" y="136151"/>
                </a:lnTo>
                <a:lnTo>
                  <a:pt x="57140" y="136151"/>
                </a:lnTo>
                <a:lnTo>
                  <a:pt x="57140" y="200305"/>
                </a:lnTo>
                <a:lnTo>
                  <a:pt x="184139" y="200305"/>
                </a:lnTo>
                <a:lnTo>
                  <a:pt x="184139" y="244475"/>
                </a:lnTo>
                <a:lnTo>
                  <a:pt x="279062" y="168275"/>
                </a:lnTo>
                <a:close/>
                <a:moveTo>
                  <a:pt x="68550" y="0"/>
                </a:moveTo>
                <a:lnTo>
                  <a:pt x="268400" y="0"/>
                </a:lnTo>
                <a:cubicBezTo>
                  <a:pt x="306089" y="0"/>
                  <a:pt x="336950" y="30816"/>
                  <a:pt x="336950" y="68449"/>
                </a:cubicBezTo>
                <a:lnTo>
                  <a:pt x="336950" y="246622"/>
                </a:lnTo>
                <a:lnTo>
                  <a:pt x="323296" y="246622"/>
                </a:lnTo>
                <a:cubicBezTo>
                  <a:pt x="297578" y="246622"/>
                  <a:pt x="273450" y="256614"/>
                  <a:pt x="255308" y="274824"/>
                </a:cubicBezTo>
                <a:cubicBezTo>
                  <a:pt x="238568" y="291539"/>
                  <a:pt x="229122" y="313297"/>
                  <a:pt x="227626" y="336456"/>
                </a:cubicBezTo>
                <a:lnTo>
                  <a:pt x="68550" y="336456"/>
                </a:lnTo>
                <a:cubicBezTo>
                  <a:pt x="30768" y="336456"/>
                  <a:pt x="0" y="305733"/>
                  <a:pt x="0" y="268007"/>
                </a:cubicBezTo>
                <a:lnTo>
                  <a:pt x="0" y="68449"/>
                </a:lnTo>
                <a:cubicBezTo>
                  <a:pt x="0" y="30816"/>
                  <a:pt x="30768" y="0"/>
                  <a:pt x="68550" y="0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椭圆 78"/>
          <p:cNvSpPr/>
          <p:nvPr/>
        </p:nvSpPr>
        <p:spPr bwMode="auto">
          <a:xfrm>
            <a:off x="6260475" y="2282661"/>
            <a:ext cx="349322" cy="308380"/>
          </a:xfrm>
          <a:custGeom>
            <a:avLst/>
            <a:gdLst>
              <a:gd name="T0" fmla="*/ 1780 w 2924"/>
              <a:gd name="T1" fmla="*/ 2052 h 2585"/>
              <a:gd name="T2" fmla="*/ 1169 w 2924"/>
              <a:gd name="T3" fmla="*/ 1441 h 2585"/>
              <a:gd name="T4" fmla="*/ 1169 w 2924"/>
              <a:gd name="T5" fmla="*/ 1021 h 2585"/>
              <a:gd name="T6" fmla="*/ 1428 w 2924"/>
              <a:gd name="T7" fmla="*/ 1280 h 2585"/>
              <a:gd name="T8" fmla="*/ 1805 w 2924"/>
              <a:gd name="T9" fmla="*/ 903 h 2585"/>
              <a:gd name="T10" fmla="*/ 903 w 2924"/>
              <a:gd name="T11" fmla="*/ 0 h 2585"/>
              <a:gd name="T12" fmla="*/ 0 w 2924"/>
              <a:gd name="T13" fmla="*/ 903 h 2585"/>
              <a:gd name="T14" fmla="*/ 377 w 2924"/>
              <a:gd name="T15" fmla="*/ 1280 h 2585"/>
              <a:gd name="T16" fmla="*/ 636 w 2924"/>
              <a:gd name="T17" fmla="*/ 1021 h 2585"/>
              <a:gd name="T18" fmla="*/ 636 w 2924"/>
              <a:gd name="T19" fmla="*/ 1441 h 2585"/>
              <a:gd name="T20" fmla="*/ 1780 w 2924"/>
              <a:gd name="T21" fmla="*/ 2585 h 2585"/>
              <a:gd name="T22" fmla="*/ 2924 w 2924"/>
              <a:gd name="T23" fmla="*/ 1441 h 2585"/>
              <a:gd name="T24" fmla="*/ 2390 w 2924"/>
              <a:gd name="T25" fmla="*/ 1441 h 2585"/>
              <a:gd name="T26" fmla="*/ 1780 w 2924"/>
              <a:gd name="T27" fmla="*/ 2052 h 2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24" h="2585">
                <a:moveTo>
                  <a:pt x="1780" y="2052"/>
                </a:moveTo>
                <a:cubicBezTo>
                  <a:pt x="1443" y="2052"/>
                  <a:pt x="1169" y="1778"/>
                  <a:pt x="1169" y="1441"/>
                </a:cubicBezTo>
                <a:lnTo>
                  <a:pt x="1169" y="1021"/>
                </a:lnTo>
                <a:lnTo>
                  <a:pt x="1428" y="1280"/>
                </a:lnTo>
                <a:lnTo>
                  <a:pt x="1805" y="903"/>
                </a:lnTo>
                <a:lnTo>
                  <a:pt x="903" y="0"/>
                </a:lnTo>
                <a:lnTo>
                  <a:pt x="0" y="903"/>
                </a:lnTo>
                <a:lnTo>
                  <a:pt x="377" y="1280"/>
                </a:lnTo>
                <a:lnTo>
                  <a:pt x="636" y="1021"/>
                </a:lnTo>
                <a:lnTo>
                  <a:pt x="636" y="1441"/>
                </a:lnTo>
                <a:cubicBezTo>
                  <a:pt x="636" y="2072"/>
                  <a:pt x="1149" y="2585"/>
                  <a:pt x="1780" y="2585"/>
                </a:cubicBezTo>
                <a:cubicBezTo>
                  <a:pt x="2411" y="2585"/>
                  <a:pt x="2924" y="2072"/>
                  <a:pt x="2924" y="1441"/>
                </a:cubicBezTo>
                <a:lnTo>
                  <a:pt x="2390" y="1441"/>
                </a:lnTo>
                <a:cubicBezTo>
                  <a:pt x="2390" y="1778"/>
                  <a:pt x="2116" y="2052"/>
                  <a:pt x="1780" y="2052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工作计划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/>
          <p:cNvSpPr/>
          <p:nvPr/>
        </p:nvSpPr>
        <p:spPr>
          <a:xfrm>
            <a:off x="6123042" y="3470500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" name="Rounded Rectangle 7"/>
          <p:cNvSpPr/>
          <p:nvPr/>
        </p:nvSpPr>
        <p:spPr>
          <a:xfrm rot="5400000">
            <a:off x="6656150" y="4003225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5437359" y="3469718"/>
            <a:ext cx="2243317" cy="2160464"/>
          </a:xfrm>
          <a:custGeom>
            <a:avLst/>
            <a:gdLst>
              <a:gd name="connsiteX0" fmla="*/ 2005146 w 2243317"/>
              <a:gd name="connsiteY0" fmla="*/ 71 h 2160464"/>
              <a:gd name="connsiteX1" fmla="*/ 2175951 w 2243317"/>
              <a:gd name="connsiteY1" fmla="*/ 75707 h 2160464"/>
              <a:gd name="connsiteX2" fmla="*/ 2167610 w 2243317"/>
              <a:gd name="connsiteY2" fmla="*/ 420772 h 2160464"/>
              <a:gd name="connsiteX3" fmla="*/ 412430 w 2243317"/>
              <a:gd name="connsiteY3" fmla="*/ 2093098 h 2160464"/>
              <a:gd name="connsiteX4" fmla="*/ 67366 w 2243317"/>
              <a:gd name="connsiteY4" fmla="*/ 2084757 h 2160464"/>
              <a:gd name="connsiteX5" fmla="*/ 75707 w 2243317"/>
              <a:gd name="connsiteY5" fmla="*/ 1739692 h 2160464"/>
              <a:gd name="connsiteX6" fmla="*/ 1830886 w 2243317"/>
              <a:gd name="connsiteY6" fmla="*/ 67366 h 2160464"/>
              <a:gd name="connsiteX7" fmla="*/ 2005146 w 2243317"/>
              <a:gd name="connsiteY7" fmla="*/ 71 h 2160464"/>
              <a:gd name="connsiteX8" fmla="*/ 1995585 w 2243317"/>
              <a:gd name="connsiteY8" fmla="*/ 53595 h 2160464"/>
              <a:gd name="connsiteX9" fmla="*/ 1799561 w 2243317"/>
              <a:gd name="connsiteY9" fmla="*/ 249619 h 2160464"/>
              <a:gd name="connsiteX10" fmla="*/ 1995585 w 2243317"/>
              <a:gd name="connsiteY10" fmla="*/ 445643 h 2160464"/>
              <a:gd name="connsiteX11" fmla="*/ 2191609 w 2243317"/>
              <a:gd name="connsiteY11" fmla="*/ 249619 h 2160464"/>
              <a:gd name="connsiteX12" fmla="*/ 1995585 w 2243317"/>
              <a:gd name="connsiteY12" fmla="*/ 53595 h 216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43317" h="2160464">
                <a:moveTo>
                  <a:pt x="2005146" y="71"/>
                </a:moveTo>
                <a:cubicBezTo>
                  <a:pt x="2067591" y="1581"/>
                  <a:pt x="2129459" y="26912"/>
                  <a:pt x="2175951" y="75707"/>
                </a:cubicBezTo>
                <a:cubicBezTo>
                  <a:pt x="2268935" y="173298"/>
                  <a:pt x="2265200" y="327788"/>
                  <a:pt x="2167610" y="420772"/>
                </a:cubicBezTo>
                <a:lnTo>
                  <a:pt x="412430" y="2093098"/>
                </a:lnTo>
                <a:cubicBezTo>
                  <a:pt x="314840" y="2186082"/>
                  <a:pt x="160349" y="2182348"/>
                  <a:pt x="67366" y="2084757"/>
                </a:cubicBezTo>
                <a:cubicBezTo>
                  <a:pt x="-25618" y="1987166"/>
                  <a:pt x="-21884" y="1832676"/>
                  <a:pt x="75707" y="1739692"/>
                </a:cubicBezTo>
                <a:lnTo>
                  <a:pt x="1830886" y="67366"/>
                </a:lnTo>
                <a:cubicBezTo>
                  <a:pt x="1879682" y="20874"/>
                  <a:pt x="1942702" y="-1438"/>
                  <a:pt x="2005146" y="71"/>
                </a:cubicBezTo>
                <a:close/>
                <a:moveTo>
                  <a:pt x="1995585" y="53595"/>
                </a:moveTo>
                <a:cubicBezTo>
                  <a:pt x="1887324" y="53595"/>
                  <a:pt x="1799561" y="141358"/>
                  <a:pt x="1799561" y="249619"/>
                </a:cubicBezTo>
                <a:cubicBezTo>
                  <a:pt x="1799561" y="357880"/>
                  <a:pt x="1887324" y="445643"/>
                  <a:pt x="1995585" y="445643"/>
                </a:cubicBezTo>
                <a:cubicBezTo>
                  <a:pt x="2103846" y="445643"/>
                  <a:pt x="2191609" y="357880"/>
                  <a:pt x="2191609" y="249619"/>
                </a:cubicBezTo>
                <a:cubicBezTo>
                  <a:pt x="2191609" y="141358"/>
                  <a:pt x="2103846" y="53595"/>
                  <a:pt x="1995585" y="53595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7" name="Rounded Rectangle 18"/>
          <p:cNvSpPr/>
          <p:nvPr/>
        </p:nvSpPr>
        <p:spPr>
          <a:xfrm>
            <a:off x="7875727" y="2866067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8" name="Rounded Rectangle 19"/>
          <p:cNvSpPr/>
          <p:nvPr/>
        </p:nvSpPr>
        <p:spPr>
          <a:xfrm rot="5400000">
            <a:off x="8408836" y="3398792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9" name="任意多边形 38"/>
          <p:cNvSpPr/>
          <p:nvPr/>
        </p:nvSpPr>
        <p:spPr>
          <a:xfrm rot="8183085">
            <a:off x="6855473" y="3701449"/>
            <a:ext cx="2912458" cy="488138"/>
          </a:xfrm>
          <a:custGeom>
            <a:avLst/>
            <a:gdLst>
              <a:gd name="connsiteX0" fmla="*/ 71486 w 2912458"/>
              <a:gd name="connsiteY0" fmla="*/ 416652 h 488138"/>
              <a:gd name="connsiteX1" fmla="*/ 0 w 2912458"/>
              <a:gd name="connsiteY1" fmla="*/ 244069 h 488138"/>
              <a:gd name="connsiteX2" fmla="*/ 244069 w 2912458"/>
              <a:gd name="connsiteY2" fmla="*/ 0 h 488138"/>
              <a:gd name="connsiteX3" fmla="*/ 2668389 w 2912458"/>
              <a:gd name="connsiteY3" fmla="*/ 0 h 488138"/>
              <a:gd name="connsiteX4" fmla="*/ 2912458 w 2912458"/>
              <a:gd name="connsiteY4" fmla="*/ 244068 h 488138"/>
              <a:gd name="connsiteX5" fmla="*/ 2668389 w 2912458"/>
              <a:gd name="connsiteY5" fmla="*/ 488138 h 488138"/>
              <a:gd name="connsiteX6" fmla="*/ 244069 w 2912458"/>
              <a:gd name="connsiteY6" fmla="*/ 488138 h 488138"/>
              <a:gd name="connsiteX7" fmla="*/ 71486 w 2912458"/>
              <a:gd name="connsiteY7" fmla="*/ 416652 h 488138"/>
              <a:gd name="connsiteX8" fmla="*/ 115329 w 2912458"/>
              <a:gd name="connsiteY8" fmla="*/ 384497 h 488138"/>
              <a:gd name="connsiteX9" fmla="*/ 392467 w 2912458"/>
              <a:gd name="connsiteY9" fmla="*/ 377798 h 488138"/>
              <a:gd name="connsiteX10" fmla="*/ 385768 w 2912458"/>
              <a:gd name="connsiteY10" fmla="*/ 100659 h 488138"/>
              <a:gd name="connsiteX11" fmla="*/ 108629 w 2912458"/>
              <a:gd name="connsiteY11" fmla="*/ 107358 h 488138"/>
              <a:gd name="connsiteX12" fmla="*/ 115329 w 2912458"/>
              <a:gd name="connsiteY12" fmla="*/ 384497 h 48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2458" h="488138">
                <a:moveTo>
                  <a:pt x="71486" y="416652"/>
                </a:moveTo>
                <a:cubicBezTo>
                  <a:pt x="27318" y="372484"/>
                  <a:pt x="0" y="311467"/>
                  <a:pt x="0" y="244069"/>
                </a:cubicBezTo>
                <a:cubicBezTo>
                  <a:pt x="0" y="109273"/>
                  <a:pt x="109273" y="0"/>
                  <a:pt x="244069" y="0"/>
                </a:cubicBezTo>
                <a:lnTo>
                  <a:pt x="2668389" y="0"/>
                </a:lnTo>
                <a:cubicBezTo>
                  <a:pt x="2803185" y="0"/>
                  <a:pt x="2912459" y="109273"/>
                  <a:pt x="2912458" y="244068"/>
                </a:cubicBezTo>
                <a:cubicBezTo>
                  <a:pt x="2912458" y="378864"/>
                  <a:pt x="2803185" y="488138"/>
                  <a:pt x="2668389" y="488138"/>
                </a:cubicBezTo>
                <a:lnTo>
                  <a:pt x="244069" y="488138"/>
                </a:lnTo>
                <a:cubicBezTo>
                  <a:pt x="176670" y="488138"/>
                  <a:pt x="115653" y="460819"/>
                  <a:pt x="71486" y="416652"/>
                </a:cubicBezTo>
                <a:close/>
                <a:moveTo>
                  <a:pt x="115329" y="384497"/>
                </a:moveTo>
                <a:cubicBezTo>
                  <a:pt x="193708" y="459177"/>
                  <a:pt x="317788" y="456178"/>
                  <a:pt x="392467" y="377798"/>
                </a:cubicBezTo>
                <a:cubicBezTo>
                  <a:pt x="467147" y="299418"/>
                  <a:pt x="464148" y="175339"/>
                  <a:pt x="385768" y="100659"/>
                </a:cubicBezTo>
                <a:cubicBezTo>
                  <a:pt x="307388" y="25979"/>
                  <a:pt x="183309" y="28979"/>
                  <a:pt x="108629" y="107358"/>
                </a:cubicBezTo>
                <a:cubicBezTo>
                  <a:pt x="33950" y="185738"/>
                  <a:pt x="36949" y="309818"/>
                  <a:pt x="115329" y="384497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en-US" sz="12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2" name="Rounded Rectangle 26"/>
          <p:cNvSpPr/>
          <p:nvPr/>
        </p:nvSpPr>
        <p:spPr>
          <a:xfrm>
            <a:off x="9628412" y="2261635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3" name="Rounded Rectangle 27"/>
          <p:cNvSpPr/>
          <p:nvPr/>
        </p:nvSpPr>
        <p:spPr>
          <a:xfrm rot="5400000">
            <a:off x="10161521" y="2794360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8942729" y="2260853"/>
            <a:ext cx="2243318" cy="2160464"/>
          </a:xfrm>
          <a:custGeom>
            <a:avLst/>
            <a:gdLst>
              <a:gd name="connsiteX0" fmla="*/ 2005147 w 2243318"/>
              <a:gd name="connsiteY0" fmla="*/ 71 h 2160464"/>
              <a:gd name="connsiteX1" fmla="*/ 2175952 w 2243318"/>
              <a:gd name="connsiteY1" fmla="*/ 75707 h 2160464"/>
              <a:gd name="connsiteX2" fmla="*/ 2167610 w 2243318"/>
              <a:gd name="connsiteY2" fmla="*/ 420772 h 2160464"/>
              <a:gd name="connsiteX3" fmla="*/ 412431 w 2243318"/>
              <a:gd name="connsiteY3" fmla="*/ 2093098 h 2160464"/>
              <a:gd name="connsiteX4" fmla="*/ 67366 w 2243318"/>
              <a:gd name="connsiteY4" fmla="*/ 2084757 h 2160464"/>
              <a:gd name="connsiteX5" fmla="*/ 75708 w 2243318"/>
              <a:gd name="connsiteY5" fmla="*/ 1739692 h 2160464"/>
              <a:gd name="connsiteX6" fmla="*/ 1830887 w 2243318"/>
              <a:gd name="connsiteY6" fmla="*/ 67366 h 2160464"/>
              <a:gd name="connsiteX7" fmla="*/ 2005147 w 2243318"/>
              <a:gd name="connsiteY7" fmla="*/ 71 h 2160464"/>
              <a:gd name="connsiteX8" fmla="*/ 1995586 w 2243318"/>
              <a:gd name="connsiteY8" fmla="*/ 53595 h 2160464"/>
              <a:gd name="connsiteX9" fmla="*/ 1799562 w 2243318"/>
              <a:gd name="connsiteY9" fmla="*/ 249619 h 2160464"/>
              <a:gd name="connsiteX10" fmla="*/ 1995586 w 2243318"/>
              <a:gd name="connsiteY10" fmla="*/ 445643 h 2160464"/>
              <a:gd name="connsiteX11" fmla="*/ 2191610 w 2243318"/>
              <a:gd name="connsiteY11" fmla="*/ 249619 h 2160464"/>
              <a:gd name="connsiteX12" fmla="*/ 1995586 w 2243318"/>
              <a:gd name="connsiteY12" fmla="*/ 53595 h 216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43318" h="2160464">
                <a:moveTo>
                  <a:pt x="2005147" y="71"/>
                </a:moveTo>
                <a:cubicBezTo>
                  <a:pt x="2067591" y="1581"/>
                  <a:pt x="2129460" y="26912"/>
                  <a:pt x="2175952" y="75707"/>
                </a:cubicBezTo>
                <a:cubicBezTo>
                  <a:pt x="2268936" y="173298"/>
                  <a:pt x="2265201" y="327788"/>
                  <a:pt x="2167610" y="420772"/>
                </a:cubicBezTo>
                <a:lnTo>
                  <a:pt x="412431" y="2093098"/>
                </a:lnTo>
                <a:cubicBezTo>
                  <a:pt x="314840" y="2186082"/>
                  <a:pt x="160350" y="2182348"/>
                  <a:pt x="67366" y="2084757"/>
                </a:cubicBezTo>
                <a:cubicBezTo>
                  <a:pt x="-25618" y="1987166"/>
                  <a:pt x="-21883" y="1832676"/>
                  <a:pt x="75708" y="1739692"/>
                </a:cubicBezTo>
                <a:lnTo>
                  <a:pt x="1830887" y="67366"/>
                </a:lnTo>
                <a:cubicBezTo>
                  <a:pt x="1879683" y="20874"/>
                  <a:pt x="1942703" y="-1438"/>
                  <a:pt x="2005147" y="71"/>
                </a:cubicBezTo>
                <a:close/>
                <a:moveTo>
                  <a:pt x="1995586" y="53595"/>
                </a:moveTo>
                <a:cubicBezTo>
                  <a:pt x="1887325" y="53595"/>
                  <a:pt x="1799562" y="141358"/>
                  <a:pt x="1799562" y="249619"/>
                </a:cubicBezTo>
                <a:cubicBezTo>
                  <a:pt x="1799562" y="357880"/>
                  <a:pt x="1887325" y="445643"/>
                  <a:pt x="1995586" y="445643"/>
                </a:cubicBezTo>
                <a:cubicBezTo>
                  <a:pt x="2103847" y="445643"/>
                  <a:pt x="2191610" y="357880"/>
                  <a:pt x="2191610" y="249619"/>
                </a:cubicBezTo>
                <a:cubicBezTo>
                  <a:pt x="2191610" y="141358"/>
                  <a:pt x="2103847" y="53595"/>
                  <a:pt x="1995586" y="53595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 rot="18958774">
            <a:off x="5883592" y="450416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Open Sans" charset="0"/>
                <a:sym typeface="Bebas" pitchFamily="2" charset="0"/>
              </a:rPr>
              <a:t>填写小标题</a:t>
            </a:r>
            <a:endParaRPr lang="en-US" sz="16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cs typeface="Open Sans" charset="0"/>
              <a:sym typeface="Bebas" pitchFamily="2" charset="0"/>
            </a:endParaRPr>
          </a:p>
        </p:txBody>
      </p:sp>
      <p:sp>
        <p:nvSpPr>
          <p:cNvPr id="18" name="TextBox 33"/>
          <p:cNvSpPr txBox="1"/>
          <p:nvPr/>
        </p:nvSpPr>
        <p:spPr>
          <a:xfrm rot="18958774">
            <a:off x="7648445" y="3870764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Open Sans" charset="0"/>
                <a:sym typeface="Bebas" pitchFamily="2" charset="0"/>
              </a:rPr>
              <a:t>填写小标题</a:t>
            </a:r>
            <a:endParaRPr lang="en-US" altLang="zh-CN" sz="16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cs typeface="Open Sans" charset="0"/>
              <a:sym typeface="Bebas" pitchFamily="2" charset="0"/>
            </a:endParaRPr>
          </a:p>
        </p:txBody>
      </p:sp>
      <p:sp>
        <p:nvSpPr>
          <p:cNvPr id="19" name="TextBox 34"/>
          <p:cNvSpPr txBox="1"/>
          <p:nvPr/>
        </p:nvSpPr>
        <p:spPr>
          <a:xfrm rot="18958774">
            <a:off x="9436735" y="322982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Open Sans" charset="0"/>
                <a:sym typeface="Bebas" pitchFamily="2" charset="0"/>
              </a:rPr>
              <a:t>填写小标题</a:t>
            </a:r>
            <a:endParaRPr lang="en-US" altLang="zh-CN" sz="16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cs typeface="Open Sans" charset="0"/>
              <a:sym typeface="Bebas" pitchFamily="2" charset="0"/>
            </a:endParaRPr>
          </a:p>
        </p:txBody>
      </p:sp>
      <p:sp>
        <p:nvSpPr>
          <p:cNvPr id="23" name="Text Placeholder 5"/>
          <p:cNvSpPr txBox="1"/>
          <p:nvPr/>
        </p:nvSpPr>
        <p:spPr>
          <a:xfrm>
            <a:off x="834052" y="2192383"/>
            <a:ext cx="3946572" cy="969496"/>
          </a:xfrm>
          <a:prstGeom prst="rect">
            <a:avLst/>
          </a:prstGeom>
        </p:spPr>
        <p:txBody>
          <a:bodyPr wrap="square"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单击此处可编辑内容，单击此处可编辑内容。单击添加项目内容。骆可可，色彩纷呈，潮流时尚。单击此处可编辑内容。</a:t>
            </a:r>
            <a:endParaRPr lang="zh-CN" altLang="en-US" sz="12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1400736" y="3303405"/>
            <a:ext cx="3562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。单</a:t>
            </a:r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击此处可编辑内容。</a:t>
            </a:r>
            <a:endParaRPr lang="zh-CN" altLang="en-US" sz="12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1400736" y="4172145"/>
            <a:ext cx="3562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sym typeface="Bebas" pitchFamily="2" charset="0"/>
              </a:rPr>
              <a:t>单击此处可编辑内容，单击此处可编辑内容。单击添加项目内容。单击此处可编辑内容。</a:t>
            </a:r>
            <a:endParaRPr lang="zh-CN" altLang="en-US">
              <a:solidFill>
                <a:schemeClr val="bg1"/>
              </a:solidFill>
              <a:sym typeface="Bebas" pitchFamily="2" charset="0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1400736" y="5023336"/>
            <a:ext cx="3562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sym typeface="Bebas" pitchFamily="2" charset="0"/>
              </a:rPr>
              <a:t>单击此处可编辑内容，单击此处可编辑内容。单击添加项目内容。单击此处可编辑内容。</a:t>
            </a:r>
            <a:endParaRPr lang="zh-CN" altLang="en-US">
              <a:solidFill>
                <a:schemeClr val="bg1"/>
              </a:solidFill>
              <a:sym typeface="Bebas" pitchFamily="2" charset="0"/>
            </a:endParaRPr>
          </a:p>
        </p:txBody>
      </p:sp>
      <p:sp>
        <p:nvSpPr>
          <p:cNvPr id="27" name="TextBox 10"/>
          <p:cNvSpPr txBox="1"/>
          <p:nvPr/>
        </p:nvSpPr>
        <p:spPr>
          <a:xfrm>
            <a:off x="815579" y="1616637"/>
            <a:ext cx="2999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13143" y="3408928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58124" y="3454718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911856" y="4255008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956837" y="4300798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37407" y="5107182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82388" y="5152972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5005022" y="593871"/>
            <a:ext cx="218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工作小结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78997" y="1332800"/>
            <a:ext cx="1041722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latin typeface="Bebas" pitchFamily="2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12" grpId="0" animBg="1"/>
      <p:bldP spid="13" grpId="0" animBg="1"/>
      <p:bldP spid="17" grpId="0"/>
      <p:bldP spid="18" grpId="0"/>
      <p:bldP spid="19" grpId="0"/>
      <p:bldP spid="23" grpId="0"/>
      <p:bldP spid="24" grpId="0"/>
      <p:bldP spid="25" grpId="0"/>
      <p:bldP spid="26" grpId="0"/>
      <p:bldP spid="27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668011" y="3816902"/>
            <a:ext cx="286533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dist">
              <a:spcBef>
                <a:spcPts val="165"/>
              </a:spcBef>
            </a:pPr>
            <a:r>
              <a:rPr lang="en-US" altLang="zh-CN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2018</a:t>
            </a:r>
            <a:r>
              <a:rPr lang="zh-CN" alt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年中工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作总结</a:t>
            </a:r>
            <a:endParaRPr lang="en-US" altLang="zh-CN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6" name="组合 12"/>
          <p:cNvGrpSpPr/>
          <p:nvPr/>
        </p:nvGrpSpPr>
        <p:grpSpPr bwMode="auto">
          <a:xfrm>
            <a:off x="4025238" y="4058494"/>
            <a:ext cx="4187825" cy="0"/>
            <a:chOff x="2477533" y="3733170"/>
            <a:chExt cx="4188935" cy="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477533" y="3732443"/>
              <a:ext cx="53989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126575" y="3732443"/>
              <a:ext cx="53989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/>
          <p:cNvCxnSpPr/>
          <p:nvPr/>
        </p:nvCxnSpPr>
        <p:spPr>
          <a:xfrm>
            <a:off x="2046582" y="1101706"/>
            <a:ext cx="6333381" cy="2768839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489723" y="1634575"/>
            <a:ext cx="1723549" cy="1938992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微软雅黑" panose="020B0503020204020204" charset="-122"/>
              </a:rPr>
              <a:t>感</a:t>
            </a:r>
            <a:endParaRPr lang="zh-CN" altLang="en-US" sz="12000" dirty="0"/>
          </a:p>
        </p:txBody>
      </p:sp>
      <p:sp>
        <p:nvSpPr>
          <p:cNvPr id="22" name="矩形 21"/>
          <p:cNvSpPr/>
          <p:nvPr/>
        </p:nvSpPr>
        <p:spPr>
          <a:xfrm>
            <a:off x="4937336" y="1880796"/>
            <a:ext cx="1313180" cy="144655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  <a:sym typeface="微软雅黑" panose="020B0503020204020204" charset="-122"/>
              </a:rPr>
              <a:t>谢</a:t>
            </a:r>
            <a:endParaRPr lang="zh-CN" altLang="en-US" sz="8800"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04099" y="1793483"/>
            <a:ext cx="1415772" cy="156966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  <a:sym typeface="微软雅黑" panose="020B0503020204020204" charset="-122"/>
              </a:rPr>
              <a:t>聆</a:t>
            </a:r>
            <a:endParaRPr lang="zh-CN" altLang="en-US" sz="9600"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90243" y="1867126"/>
            <a:ext cx="1415772" cy="1569660"/>
          </a:xfrm>
          <a:prstGeom prst="rect">
            <a:avLst/>
          </a:prstGeom>
          <a:effectLst>
            <a:outerShdw blurRad="1397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  <a:sym typeface="微软雅黑" panose="020B0503020204020204" charset="-122"/>
              </a:rPr>
              <a:t>听</a:t>
            </a:r>
            <a:endParaRPr lang="zh-CN" altLang="en-US" sz="9600">
              <a:cs typeface="+mn-cs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904099" y="1121652"/>
            <a:ext cx="2649242" cy="1158201"/>
          </a:xfrm>
          <a:prstGeom prst="line">
            <a:avLst/>
          </a:prstGeom>
          <a:ln cap="rnd">
            <a:gradFill>
              <a:gsLst>
                <a:gs pos="0">
                  <a:schemeClr val="bg1">
                    <a:alpha val="0"/>
                  </a:schemeClr>
                </a:gs>
                <a:gs pos="73000">
                  <a:srgbClr val="FFFFFF">
                    <a:alpha val="0"/>
                  </a:srgbClr>
                </a:gs>
                <a:gs pos="100000">
                  <a:schemeClr val="bg1">
                    <a:alpha val="33000"/>
                  </a:schemeClr>
                </a:gs>
                <a:gs pos="50000">
                  <a:schemeClr val="bg1">
                    <a:alpha val="33000"/>
                  </a:schemeClr>
                </a:gs>
              </a:gsLst>
              <a:lin ang="27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70712092857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70712092857"/>
  <p:tag name="MH_LIBRARY" val="GRAPHIC"/>
  <p:tag name="MH_TYPE" val="SubTitle"/>
  <p:tag name="MH_ORDER" val="3"/>
</p:tagLst>
</file>

<file path=ppt/tags/tag3.xml><?xml version="1.0" encoding="utf-8"?>
<p:tagLst xmlns:p="http://schemas.openxmlformats.org/presentationml/2006/main">
  <p:tag name="MH" val="20170712092857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70712092857"/>
  <p:tag name="MH_LIBRARY" val="GRAPHIC"/>
  <p:tag name="MH_TYPE" val="SubTitle"/>
  <p:tag name="MH_ORDER" val="4"/>
</p:tagLst>
</file>

<file path=ppt/tags/tag5.xml><?xml version="1.0" encoding="utf-8"?>
<p:tagLst xmlns:p="http://schemas.openxmlformats.org/presentationml/2006/main">
  <p:tag name="MH_TYPE" val="#NeiR#"/>
  <p:tag name="MH_NUMBER" val="4"/>
  <p:tag name="MH_CATEGORY" val="#TuWHP#"/>
  <p:tag name="MH_LAYOUT" val="SubTitleDesc"/>
  <p:tag name="MH" val="20170712092857"/>
  <p:tag name="MH_LIBRARY" val="GRAPHIC"/>
</p:tagLst>
</file>

<file path=ppt/tags/tag6.xml><?xml version="1.0" encoding="utf-8"?>
<p:tagLst xmlns:p="http://schemas.openxmlformats.org/presentationml/2006/main">
  <p:tag name="ISLIDE.DIAGRAM" val="0b53d9ba-63db-4a50-b338-4c6bf158262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2829</Words>
  <Application>WPS 演示</Application>
  <PresentationFormat>宽屏</PresentationFormat>
  <Paragraphs>314</Paragraphs>
  <Slides>20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等线</vt:lpstr>
      <vt:lpstr>Roboto</vt:lpstr>
      <vt:lpstr>Aller</vt:lpstr>
      <vt:lpstr>微软雅黑</vt:lpstr>
      <vt:lpstr>方正清刻本悦宋简体</vt:lpstr>
      <vt:lpstr>Impact</vt:lpstr>
      <vt:lpstr>华文细黑</vt:lpstr>
      <vt:lpstr>Bebas</vt:lpstr>
      <vt:lpstr>Arial Narrow</vt:lpstr>
      <vt:lpstr>Calibri</vt:lpstr>
      <vt:lpstr>华文黑体</vt:lpstr>
      <vt:lpstr>Arial Unicode MS</vt:lpstr>
      <vt:lpstr>等线 Light</vt:lpstr>
      <vt:lpstr>Segoe Print</vt:lpstr>
      <vt:lpstr>Montserrat</vt:lpstr>
      <vt:lpstr>Montserrat</vt:lpstr>
      <vt:lpstr>Open Sans</vt:lpstr>
      <vt:lpstr>冬青黑体简体中文 W3</vt:lpstr>
      <vt:lpstr>EngraversGothic BT</vt:lpstr>
      <vt:lpstr>Calibri</vt:lpstr>
      <vt:lpstr>方正兰亭粗黑简体</vt:lpstr>
      <vt:lpstr>方正大标宋简体</vt:lpstr>
      <vt:lpstr>Wide Latin</vt:lpstr>
      <vt:lpstr>黑体</vt:lpstr>
      <vt:lpstr>PMingLiU-ExtB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30</cp:revision>
  <dcterms:created xsi:type="dcterms:W3CDTF">2018-07-04T08:25:00Z</dcterms:created>
  <dcterms:modified xsi:type="dcterms:W3CDTF">2018-07-16T08:33:14Z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