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71" r:id="rId5"/>
    <p:sldId id="272" r:id="rId6"/>
    <p:sldId id="258" r:id="rId7"/>
    <p:sldId id="269" r:id="rId8"/>
    <p:sldId id="257" r:id="rId9"/>
    <p:sldId id="273" r:id="rId10"/>
    <p:sldId id="262" r:id="rId11"/>
    <p:sldId id="260" r:id="rId12"/>
    <p:sldId id="259" r:id="rId13"/>
    <p:sldId id="261" r:id="rId14"/>
    <p:sldId id="274" r:id="rId15"/>
    <p:sldId id="265" r:id="rId16"/>
    <p:sldId id="270" r:id="rId17"/>
    <p:sldId id="263" r:id="rId18"/>
    <p:sldId id="266" r:id="rId19"/>
    <p:sldId id="275" r:id="rId20"/>
    <p:sldId id="264" r:id="rId21"/>
    <p:sldId id="268" r:id="rId22"/>
    <p:sldId id="267" r:id="rId23"/>
    <p:sldId id="276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2B30"/>
    <a:srgbClr val="17BFED"/>
    <a:srgbClr val="4ED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37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FD7D5-6CEC-4DF1-AA72-9592183B2B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2D921-3ECC-49A1-8361-37C29B53BA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2D921-3ECC-49A1-8361-37C29B53B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B7B6-2B7D-4641-A8FE-5933E518B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9873-6AEA-45DD-9385-780648C17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B7B6-2B7D-4641-A8FE-5933E518B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9873-6AEA-45DD-9385-780648C17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B7B6-2B7D-4641-A8FE-5933E518B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9873-6AEA-45DD-9385-780648C17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B7B6-2B7D-4641-A8FE-5933E518B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9873-6AEA-45DD-9385-780648C17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B7B6-2B7D-4641-A8FE-5933E518B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9873-6AEA-45DD-9385-780648C17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B7B6-2B7D-4641-A8FE-5933E518B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9873-6AEA-45DD-9385-780648C17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B7B6-2B7D-4641-A8FE-5933E518B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9873-6AEA-45DD-9385-780648C17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B7B6-2B7D-4641-A8FE-5933E518B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9873-6AEA-45DD-9385-780648C17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B7B6-2B7D-4641-A8FE-5933E518B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9873-6AEA-45DD-9385-780648C17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B7B6-2B7D-4641-A8FE-5933E518B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9873-6AEA-45DD-9385-780648C17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B7B6-2B7D-4641-A8FE-5933E518B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9873-6AEA-45DD-9385-780648C17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9B7B6-2B7D-4641-A8FE-5933E518B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69873-6AEA-45DD-9385-780648C17DC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0" y="0"/>
            <a:ext cx="10515600" cy="6858000"/>
          </a:xfrm>
          <a:custGeom>
            <a:avLst/>
            <a:gdLst>
              <a:gd name="connsiteX0" fmla="*/ 0 w 10515600"/>
              <a:gd name="connsiteY0" fmla="*/ 0 h 6858000"/>
              <a:gd name="connsiteX1" fmla="*/ 3657600 w 10515600"/>
              <a:gd name="connsiteY1" fmla="*/ 0 h 6858000"/>
              <a:gd name="connsiteX2" fmla="*/ 10515600 w 10515600"/>
              <a:gd name="connsiteY2" fmla="*/ 6858000 h 6858000"/>
              <a:gd name="connsiteX3" fmla="*/ 0 w 10515600"/>
              <a:gd name="connsiteY3" fmla="*/ 6858000 h 6858000"/>
              <a:gd name="connsiteX4" fmla="*/ 0 w 105156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5600" h="6858000">
                <a:moveTo>
                  <a:pt x="0" y="0"/>
                </a:moveTo>
                <a:lnTo>
                  <a:pt x="3657600" y="0"/>
                </a:lnTo>
                <a:lnTo>
                  <a:pt x="105156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/>
            <a:srcRect/>
            <a:stretch>
              <a:fillRect l="-50000" t="-4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>
            <a:off x="2061883" y="3089050"/>
            <a:ext cx="10130117" cy="3164541"/>
          </a:xfrm>
          <a:custGeom>
            <a:avLst/>
            <a:gdLst>
              <a:gd name="connsiteX0" fmla="*/ 6965576 w 10130117"/>
              <a:gd name="connsiteY0" fmla="*/ 0 h 3164541"/>
              <a:gd name="connsiteX1" fmla="*/ 6391835 w 10130117"/>
              <a:gd name="connsiteY1" fmla="*/ 0 h 3164541"/>
              <a:gd name="connsiteX2" fmla="*/ 0 w 10130117"/>
              <a:gd name="connsiteY2" fmla="*/ 0 h 3164541"/>
              <a:gd name="connsiteX3" fmla="*/ 0 w 10130117"/>
              <a:gd name="connsiteY3" fmla="*/ 3164541 h 3164541"/>
              <a:gd name="connsiteX4" fmla="*/ 6391835 w 10130117"/>
              <a:gd name="connsiteY4" fmla="*/ 3164541 h 3164541"/>
              <a:gd name="connsiteX5" fmla="*/ 10130117 w 10130117"/>
              <a:gd name="connsiteY5" fmla="*/ 3164541 h 3164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30117" h="3164541">
                <a:moveTo>
                  <a:pt x="6965576" y="0"/>
                </a:moveTo>
                <a:lnTo>
                  <a:pt x="6391835" y="0"/>
                </a:lnTo>
                <a:lnTo>
                  <a:pt x="0" y="0"/>
                </a:lnTo>
                <a:lnTo>
                  <a:pt x="0" y="3164541"/>
                </a:lnTo>
                <a:lnTo>
                  <a:pt x="6391835" y="3164541"/>
                </a:lnTo>
                <a:lnTo>
                  <a:pt x="10130117" y="3164541"/>
                </a:lnTo>
                <a:close/>
              </a:path>
            </a:pathLst>
          </a:custGeom>
          <a:gradFill flip="none" rotWithShape="1">
            <a:gsLst>
              <a:gs pos="100000">
                <a:srgbClr val="4EDBEC"/>
              </a:gs>
              <a:gs pos="0">
                <a:srgbClr val="17BFED">
                  <a:alpha val="90000"/>
                </a:srgb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 flipV="1">
            <a:off x="10658438" y="-2"/>
            <a:ext cx="1533560" cy="1533560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>
            <p:custDataLst>
              <p:tags r:id="rId2"/>
            </p:custDataLst>
          </p:nvPr>
        </p:nvSpPr>
        <p:spPr>
          <a:xfrm>
            <a:off x="7416800" y="4819435"/>
            <a:ext cx="403491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de-DE" altLang="zh-CN" sz="8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Vielen Dank für das Herunterladen von Unterstützung für Panzhihua City, Provinz Sichuan, Flying Impression Design, konzentrieren wir uns auf alle Arten von Grafik-Design.</a:t>
            </a:r>
            <a:endParaRPr lang="de-DE" altLang="zh-CN" sz="8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6743786" y="4165711"/>
            <a:ext cx="470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Flying Impression Zhao</a:t>
            </a:r>
            <a:endParaRPr lang="zh-CN" altLang="en-US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7623190" y="3427063"/>
            <a:ext cx="3828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en-US" altLang="zh-CN" sz="32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>
            <p:custDataLst>
              <p:tags r:id="rId3"/>
            </p:custDataLst>
          </p:nvPr>
        </p:nvSpPr>
        <p:spPr>
          <a:xfrm>
            <a:off x="9734286" y="5653968"/>
            <a:ext cx="1635370" cy="2616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Flying Impression</a:t>
            </a:r>
            <a:endParaRPr lang="zh-CN" altLang="en-US" sz="11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Flying impression design ——飞印象设计是一家专业的广告设计制作工作室，专注于平面、OFFICE、摄影等业务，工作室成立于2016年，拥有高水平的设计团队，已经立足于市场，今后将输出更多精致作品。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0803" y="-155138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V="1">
            <a:off x="0" y="0"/>
            <a:ext cx="5308598" cy="5308598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1"/>
            <a:srcRect/>
            <a:stretch>
              <a:fillRect l="-20000" r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rot="2700000" flipH="1">
            <a:off x="3350156" y="-1168929"/>
            <a:ext cx="2337858" cy="2337858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>
            <a:off x="10807702" y="5473702"/>
            <a:ext cx="1384298" cy="1384298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>
                  <a:alpha val="95000"/>
                </a:srgb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543207" y="2972294"/>
            <a:ext cx="183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gradFill>
                  <a:gsLst>
                    <a:gs pos="100000">
                      <a:srgbClr val="4EDBEC"/>
                    </a:gs>
                    <a:gs pos="0">
                      <a:srgbClr val="17BFED">
                        <a:alpha val="95000"/>
                      </a:srgbClr>
                    </a:gs>
                  </a:gsLst>
                  <a:lin ang="81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Verzeichnis</a:t>
            </a:r>
            <a:endParaRPr lang="en-US" altLang="zh-CN" sz="2400" dirty="0">
              <a:gradFill>
                <a:gsLst>
                  <a:gs pos="100000">
                    <a:srgbClr val="4EDBEC"/>
                  </a:gs>
                  <a:gs pos="0">
                    <a:srgbClr val="17BFED">
                      <a:alpha val="95000"/>
                    </a:srgbClr>
                  </a:gs>
                </a:gsLst>
                <a:lin ang="81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543207" y="3429000"/>
            <a:ext cx="2892610" cy="61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wurde auf dem Markt basiert.</a:t>
            </a:r>
            <a:endParaRPr lang="de-DE" altLang="zh-CN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6563561" y="1222356"/>
            <a:ext cx="790274" cy="790274"/>
          </a:xfrm>
          <a:prstGeom prst="ellipse">
            <a:avLst/>
          </a:prstGeom>
          <a:gradFill>
            <a:gsLst>
              <a:gs pos="100000">
                <a:srgbClr val="4EDBEC"/>
              </a:gs>
              <a:gs pos="0">
                <a:srgbClr val="17BFED">
                  <a:alpha val="95000"/>
                </a:srgb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7481055" y="1215396"/>
            <a:ext cx="3630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dirty="0">
                <a:gradFill>
                  <a:gsLst>
                    <a:gs pos="100000">
                      <a:srgbClr val="4EDBEC"/>
                    </a:gs>
                    <a:gs pos="0">
                      <a:srgbClr val="17BFED">
                        <a:alpha val="95000"/>
                      </a:srgbClr>
                    </a:gs>
                  </a:gsLst>
                  <a:lin ang="81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Fly Beeindrucken Sie Ihren Titel</a:t>
            </a:r>
            <a:endParaRPr lang="de-DE" altLang="zh-CN" dirty="0">
              <a:gradFill>
                <a:gsLst>
                  <a:gs pos="100000">
                    <a:srgbClr val="4EDBEC"/>
                  </a:gs>
                  <a:gs pos="0">
                    <a:srgbClr val="17BFED">
                      <a:alpha val="95000"/>
                    </a:srgbClr>
                  </a:gs>
                </a:gsLst>
                <a:lin ang="81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7481054" y="1584728"/>
            <a:ext cx="3630609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Vielen Dank für das Herunterladen von Unterstützung für Panzhihua City, Provinz Sichuan</a:t>
            </a:r>
            <a:endParaRPr lang="de-DE" altLang="zh-CN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6563561" y="2430027"/>
            <a:ext cx="790274" cy="790274"/>
          </a:xfrm>
          <a:prstGeom prst="ellipse">
            <a:avLst/>
          </a:prstGeom>
          <a:gradFill>
            <a:gsLst>
              <a:gs pos="100000">
                <a:srgbClr val="4EDBEC"/>
              </a:gs>
              <a:gs pos="0">
                <a:srgbClr val="17BFED">
                  <a:alpha val="95000"/>
                </a:srgb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7481055" y="2423067"/>
            <a:ext cx="3630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dirty="0">
                <a:gradFill>
                  <a:gsLst>
                    <a:gs pos="100000">
                      <a:srgbClr val="4EDBEC"/>
                    </a:gs>
                    <a:gs pos="0">
                      <a:srgbClr val="17BFED">
                        <a:alpha val="95000"/>
                      </a:srgbClr>
                    </a:gs>
                  </a:gsLst>
                  <a:lin ang="81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Fly Beeindrucken Sie Ihren Titel</a:t>
            </a:r>
            <a:endParaRPr lang="de-DE" altLang="zh-CN" dirty="0">
              <a:gradFill>
                <a:gsLst>
                  <a:gs pos="100000">
                    <a:srgbClr val="4EDBEC"/>
                  </a:gs>
                  <a:gs pos="0">
                    <a:srgbClr val="17BFED">
                      <a:alpha val="95000"/>
                    </a:srgbClr>
                  </a:gs>
                </a:gsLst>
                <a:lin ang="81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7481054" y="2792399"/>
            <a:ext cx="3630609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Vielen Dank für das Herunterladen von Unterstützung für Panzhihua City, Provinz Sichuan</a:t>
            </a:r>
            <a:endParaRPr lang="de-DE" altLang="zh-CN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6563561" y="3637698"/>
            <a:ext cx="790274" cy="790274"/>
          </a:xfrm>
          <a:prstGeom prst="ellipse">
            <a:avLst/>
          </a:prstGeom>
          <a:gradFill>
            <a:gsLst>
              <a:gs pos="100000">
                <a:srgbClr val="4EDBEC"/>
              </a:gs>
              <a:gs pos="0">
                <a:srgbClr val="17BFED">
                  <a:alpha val="95000"/>
                </a:srgb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7481055" y="3630738"/>
            <a:ext cx="3630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dirty="0">
                <a:gradFill>
                  <a:gsLst>
                    <a:gs pos="100000">
                      <a:srgbClr val="4EDBEC"/>
                    </a:gs>
                    <a:gs pos="0">
                      <a:srgbClr val="17BFED">
                        <a:alpha val="95000"/>
                      </a:srgbClr>
                    </a:gs>
                  </a:gsLst>
                  <a:lin ang="81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Fly Beeindrucken Sie Ihren Titel</a:t>
            </a:r>
            <a:endParaRPr lang="de-DE" altLang="zh-CN" dirty="0">
              <a:gradFill>
                <a:gsLst>
                  <a:gs pos="100000">
                    <a:srgbClr val="4EDBEC"/>
                  </a:gs>
                  <a:gs pos="0">
                    <a:srgbClr val="17BFED">
                      <a:alpha val="95000"/>
                    </a:srgbClr>
                  </a:gs>
                </a:gsLst>
                <a:lin ang="81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7481054" y="4000070"/>
            <a:ext cx="3630609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Vielen Dank für das Herunterladen von Unterstützung für Panzhihua City, Provinz Sichuan</a:t>
            </a:r>
            <a:endParaRPr lang="de-DE" altLang="zh-CN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6563561" y="4845369"/>
            <a:ext cx="790274" cy="790274"/>
          </a:xfrm>
          <a:prstGeom prst="ellipse">
            <a:avLst/>
          </a:prstGeom>
          <a:gradFill>
            <a:gsLst>
              <a:gs pos="100000">
                <a:srgbClr val="4EDBEC"/>
              </a:gs>
              <a:gs pos="0">
                <a:srgbClr val="17BFED">
                  <a:alpha val="95000"/>
                </a:srgb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7481055" y="4838409"/>
            <a:ext cx="3630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dirty="0">
                <a:gradFill>
                  <a:gsLst>
                    <a:gs pos="100000">
                      <a:srgbClr val="4EDBEC"/>
                    </a:gs>
                    <a:gs pos="0">
                      <a:srgbClr val="17BFED">
                        <a:alpha val="95000"/>
                      </a:srgbClr>
                    </a:gs>
                  </a:gsLst>
                  <a:lin ang="81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Fly Beeindrucken Sie Ihren Titel</a:t>
            </a:r>
            <a:endParaRPr lang="de-DE" altLang="zh-CN" dirty="0">
              <a:gradFill>
                <a:gsLst>
                  <a:gs pos="100000">
                    <a:srgbClr val="4EDBEC"/>
                  </a:gs>
                  <a:gs pos="0">
                    <a:srgbClr val="17BFED">
                      <a:alpha val="95000"/>
                    </a:srgbClr>
                  </a:gs>
                </a:gsLst>
                <a:lin ang="81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7481054" y="5207741"/>
            <a:ext cx="3630609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Vielen Dank für das Herunterladen von Unterstützung für Panzhihua City, Provinz Sichuan</a:t>
            </a:r>
            <a:endParaRPr lang="de-DE" altLang="zh-CN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3000">
        <p15:prstTrans prst="curtains"/>
      </p:transition>
    </mc:Choice>
    <mc:Fallback>
      <p:transition spd="slow" advTm="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>
            <a:off x="6712242" y="-38100"/>
            <a:ext cx="5479758" cy="5479758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1"/>
            <a:srcRect/>
            <a:stretch>
              <a:fillRect r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08355" y="3462196"/>
            <a:ext cx="4014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20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81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Fly Beeindrucken Sie Ihren Titel</a:t>
            </a:r>
            <a:endParaRPr lang="de-DE" altLang="zh-CN" sz="20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81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08354" y="3862306"/>
            <a:ext cx="4563946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Vielen Dank für das Herunterladen von Unterstützung für Panzhihua City, Provinz Sichuan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08355" y="2754310"/>
            <a:ext cx="2497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40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81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Part  One</a:t>
            </a:r>
            <a:endParaRPr lang="de-DE" altLang="zh-CN" sz="40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81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>
            <a:off x="3479800" y="5441658"/>
            <a:ext cx="8712200" cy="1416342"/>
          </a:xfrm>
          <a:custGeom>
            <a:avLst/>
            <a:gdLst>
              <a:gd name="connsiteX0" fmla="*/ 7295858 w 8712200"/>
              <a:gd name="connsiteY0" fmla="*/ 0 h 1416342"/>
              <a:gd name="connsiteX1" fmla="*/ 7039071 w 8712200"/>
              <a:gd name="connsiteY1" fmla="*/ 0 h 1416342"/>
              <a:gd name="connsiteX2" fmla="*/ 7036636 w 8712200"/>
              <a:gd name="connsiteY2" fmla="*/ 0 h 1416342"/>
              <a:gd name="connsiteX3" fmla="*/ 5479758 w 8712200"/>
              <a:gd name="connsiteY3" fmla="*/ 0 h 1416342"/>
              <a:gd name="connsiteX4" fmla="*/ 0 w 8712200"/>
              <a:gd name="connsiteY4" fmla="*/ 0 h 1416342"/>
              <a:gd name="connsiteX5" fmla="*/ 0 w 8712200"/>
              <a:gd name="connsiteY5" fmla="*/ 1416342 h 1416342"/>
              <a:gd name="connsiteX6" fmla="*/ 6896100 w 8712200"/>
              <a:gd name="connsiteY6" fmla="*/ 1416342 h 1416342"/>
              <a:gd name="connsiteX7" fmla="*/ 7036636 w 8712200"/>
              <a:gd name="connsiteY7" fmla="*/ 1416342 h 1416342"/>
              <a:gd name="connsiteX8" fmla="*/ 7039071 w 8712200"/>
              <a:gd name="connsiteY8" fmla="*/ 1416342 h 1416342"/>
              <a:gd name="connsiteX9" fmla="*/ 8712200 w 8712200"/>
              <a:gd name="connsiteY9" fmla="*/ 1416342 h 1416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12200" h="1416342">
                <a:moveTo>
                  <a:pt x="7295858" y="0"/>
                </a:moveTo>
                <a:lnTo>
                  <a:pt x="7039071" y="0"/>
                </a:lnTo>
                <a:lnTo>
                  <a:pt x="7036636" y="0"/>
                </a:lnTo>
                <a:lnTo>
                  <a:pt x="5479758" y="0"/>
                </a:lnTo>
                <a:lnTo>
                  <a:pt x="0" y="0"/>
                </a:lnTo>
                <a:lnTo>
                  <a:pt x="0" y="1416342"/>
                </a:lnTo>
                <a:lnTo>
                  <a:pt x="6896100" y="1416342"/>
                </a:lnTo>
                <a:lnTo>
                  <a:pt x="7036636" y="1416342"/>
                </a:lnTo>
                <a:lnTo>
                  <a:pt x="7039071" y="1416342"/>
                </a:lnTo>
                <a:lnTo>
                  <a:pt x="8712200" y="1416342"/>
                </a:lnTo>
                <a:close/>
              </a:path>
            </a:pathLst>
          </a:custGeom>
          <a:gradFill flip="none" rotWithShape="1">
            <a:gsLst>
              <a:gs pos="100000">
                <a:srgbClr val="4EDBEC"/>
              </a:gs>
              <a:gs pos="0">
                <a:srgbClr val="17BFED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V="1">
            <a:off x="-1506" y="0"/>
            <a:ext cx="3862306" cy="3862306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crush"/>
      </p:transition>
    </mc:Choice>
    <mc:Fallback>
      <p:transition spd="slow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4971299" y="3567198"/>
            <a:ext cx="2249400" cy="2249400"/>
          </a:xfrm>
          <a:prstGeom prst="diamond">
            <a:avLst/>
          </a:pr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6234199" y="2304300"/>
            <a:ext cx="2249400" cy="2249400"/>
          </a:xfrm>
          <a:prstGeom prst="diamond">
            <a:avLst/>
          </a:pr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4971299" y="1041402"/>
            <a:ext cx="2249400" cy="2249400"/>
          </a:xfrm>
          <a:prstGeom prst="diamond">
            <a:avLst/>
          </a:pr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3708401" y="2304300"/>
            <a:ext cx="2249400" cy="2249400"/>
          </a:xfrm>
          <a:prstGeom prst="diamond">
            <a:avLst/>
          </a:pr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1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60554" y="1719442"/>
            <a:ext cx="152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err="1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Dein</a:t>
            </a:r>
            <a:r>
              <a:rPr lang="en-US" altLang="zh-CN" sz="16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Name</a:t>
            </a:r>
            <a:endParaRPr lang="en-US" altLang="zh-CN" sz="16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076414" y="2057996"/>
            <a:ext cx="2909798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60554" y="4097952"/>
            <a:ext cx="152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err="1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Dein</a:t>
            </a:r>
            <a:r>
              <a:rPr lang="en-US" altLang="zh-CN" sz="16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Name</a:t>
            </a:r>
            <a:endParaRPr lang="en-US" altLang="zh-CN" sz="16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076414" y="4436506"/>
            <a:ext cx="2909798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205788" y="1719442"/>
            <a:ext cx="152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Dein</a:t>
            </a:r>
            <a:r>
              <a:rPr lang="en-US" altLang="zh-CN" sz="16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Name</a:t>
            </a:r>
            <a:endParaRPr lang="en-US" altLang="zh-CN" sz="16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205788" y="2057996"/>
            <a:ext cx="2909798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205788" y="4097952"/>
            <a:ext cx="152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Dein</a:t>
            </a:r>
            <a:r>
              <a:rPr lang="en-US" altLang="zh-CN" sz="16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Name</a:t>
            </a:r>
            <a:endParaRPr lang="en-US" altLang="zh-CN" sz="16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205788" y="4436506"/>
            <a:ext cx="2909798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>
            <a:spLocks noChangeArrowheads="1"/>
          </p:cNvSpPr>
          <p:nvPr/>
        </p:nvSpPr>
        <p:spPr bwMode="auto">
          <a:xfrm>
            <a:off x="4969000" y="2304300"/>
            <a:ext cx="2254002" cy="2249400"/>
          </a:xfrm>
          <a:prstGeom prst="ellipse">
            <a:avLst/>
          </a:prstGeom>
          <a:solidFill>
            <a:srgbClr val="2A2B30"/>
          </a:solidFill>
          <a:ln w="38100"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5631526" y="2940080"/>
            <a:ext cx="928950" cy="977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440"/>
                </a:moveTo>
                <a:cubicBezTo>
                  <a:pt x="7783" y="19440"/>
                  <a:pt x="4899" y="17955"/>
                  <a:pt x="3411" y="15660"/>
                </a:cubicBezTo>
                <a:lnTo>
                  <a:pt x="7958" y="15660"/>
                </a:lnTo>
                <a:lnTo>
                  <a:pt x="7958" y="13500"/>
                </a:lnTo>
                <a:lnTo>
                  <a:pt x="0" y="13500"/>
                </a:lnTo>
                <a:lnTo>
                  <a:pt x="0" y="21060"/>
                </a:lnTo>
                <a:lnTo>
                  <a:pt x="2274" y="21060"/>
                </a:lnTo>
                <a:lnTo>
                  <a:pt x="2274" y="17820"/>
                </a:lnTo>
                <a:cubicBezTo>
                  <a:pt x="4229" y="20241"/>
                  <a:pt x="7370" y="21600"/>
                  <a:pt x="10800" y="21600"/>
                </a:cubicBezTo>
                <a:cubicBezTo>
                  <a:pt x="16692" y="21600"/>
                  <a:pt x="21600" y="16997"/>
                  <a:pt x="21600" y="11340"/>
                </a:cubicBezTo>
                <a:lnTo>
                  <a:pt x="19326" y="11340"/>
                </a:lnTo>
                <a:cubicBezTo>
                  <a:pt x="19326" y="15806"/>
                  <a:pt x="15451" y="19440"/>
                  <a:pt x="10800" y="19440"/>
                </a:cubicBezTo>
                <a:close/>
                <a:moveTo>
                  <a:pt x="19326" y="540"/>
                </a:moveTo>
                <a:lnTo>
                  <a:pt x="19326" y="3986"/>
                </a:lnTo>
                <a:cubicBezTo>
                  <a:pt x="17371" y="1565"/>
                  <a:pt x="14230" y="0"/>
                  <a:pt x="10800" y="0"/>
                </a:cubicBezTo>
                <a:cubicBezTo>
                  <a:pt x="4909" y="0"/>
                  <a:pt x="0" y="4603"/>
                  <a:pt x="0" y="10260"/>
                </a:cubicBezTo>
                <a:lnTo>
                  <a:pt x="2274" y="10260"/>
                </a:lnTo>
                <a:cubicBezTo>
                  <a:pt x="2274" y="5793"/>
                  <a:pt x="6149" y="2160"/>
                  <a:pt x="10800" y="2160"/>
                </a:cubicBezTo>
                <a:cubicBezTo>
                  <a:pt x="13817" y="2160"/>
                  <a:pt x="16701" y="3645"/>
                  <a:pt x="18189" y="5940"/>
                </a:cubicBezTo>
                <a:lnTo>
                  <a:pt x="13642" y="5940"/>
                </a:lnTo>
                <a:lnTo>
                  <a:pt x="13642" y="8100"/>
                </a:lnTo>
                <a:lnTo>
                  <a:pt x="21600" y="8100"/>
                </a:lnTo>
                <a:lnTo>
                  <a:pt x="21600" y="540"/>
                </a:lnTo>
                <a:cubicBezTo>
                  <a:pt x="21600" y="540"/>
                  <a:pt x="19326" y="540"/>
                  <a:pt x="19326" y="540"/>
                </a:cubicBez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 bwMode="auto">
          <a:xfrm>
            <a:off x="8646446" y="4256383"/>
            <a:ext cx="2544" cy="2169"/>
          </a:xfrm>
          <a:custGeom>
            <a:avLst/>
            <a:gdLst>
              <a:gd name="T0" fmla="*/ 1 w 1"/>
              <a:gd name="T1" fmla="*/ 1 h 1"/>
              <a:gd name="T2" fmla="*/ 1 w 1"/>
              <a:gd name="T3" fmla="*/ 0 h 1"/>
              <a:gd name="T4" fmla="*/ 0 w 1"/>
              <a:gd name="T5" fmla="*/ 0 h 1"/>
              <a:gd name="T6" fmla="*/ 1 w 1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1">
                <a:moveTo>
                  <a:pt x="1" y="1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0" y="0"/>
                </a:cubicBezTo>
                <a:lnTo>
                  <a:pt x="1" y="1"/>
                </a:lnTo>
                <a:close/>
              </a:path>
            </a:pathLst>
          </a:custGeom>
          <a:blipFill>
            <a:blip r:embed="rId1"/>
            <a:stretch>
              <a:fillRect l="-20000" r="-20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 bwMode="auto">
          <a:xfrm>
            <a:off x="6099087" y="4486323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blipFill>
            <a:blip r:embed="rId1"/>
            <a:stretch>
              <a:fillRect l="-20000" r="-20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>
            <a:spLocks noChangeArrowheads="1"/>
          </p:cNvSpPr>
          <p:nvPr/>
        </p:nvSpPr>
        <p:spPr bwMode="auto">
          <a:xfrm>
            <a:off x="6099087" y="4486323"/>
            <a:ext cx="1272" cy="1085"/>
          </a:xfrm>
          <a:prstGeom prst="rect">
            <a:avLst/>
          </a:prstGeom>
          <a:blipFill>
            <a:blip r:embed="rId1"/>
            <a:stretch>
              <a:fillRect l="-20000" r="-20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>
            <a:spLocks noEditPoints="1"/>
          </p:cNvSpPr>
          <p:nvPr/>
        </p:nvSpPr>
        <p:spPr bwMode="auto">
          <a:xfrm>
            <a:off x="5478462" y="1002822"/>
            <a:ext cx="5697538" cy="5147632"/>
          </a:xfrm>
          <a:custGeom>
            <a:avLst/>
            <a:gdLst>
              <a:gd name="T0" fmla="*/ 2073 w 2140"/>
              <a:gd name="T1" fmla="*/ 376 h 2265"/>
              <a:gd name="T2" fmla="*/ 1958 w 2140"/>
              <a:gd name="T3" fmla="*/ 289 h 2265"/>
              <a:gd name="T4" fmla="*/ 1805 w 2140"/>
              <a:gd name="T5" fmla="*/ 233 h 2265"/>
              <a:gd name="T6" fmla="*/ 1597 w 2140"/>
              <a:gd name="T7" fmla="*/ 241 h 2265"/>
              <a:gd name="T8" fmla="*/ 1463 w 2140"/>
              <a:gd name="T9" fmla="*/ 242 h 2265"/>
              <a:gd name="T10" fmla="*/ 1299 w 2140"/>
              <a:gd name="T11" fmla="*/ 243 h 2265"/>
              <a:gd name="T12" fmla="*/ 1240 w 2140"/>
              <a:gd name="T13" fmla="*/ 168 h 2265"/>
              <a:gd name="T14" fmla="*/ 1255 w 2140"/>
              <a:gd name="T15" fmla="*/ 84 h 2265"/>
              <a:gd name="T16" fmla="*/ 1004 w 2140"/>
              <a:gd name="T17" fmla="*/ 173 h 2265"/>
              <a:gd name="T18" fmla="*/ 1102 w 2140"/>
              <a:gd name="T19" fmla="*/ 125 h 2265"/>
              <a:gd name="T20" fmla="*/ 957 w 2140"/>
              <a:gd name="T21" fmla="*/ 13 h 2265"/>
              <a:gd name="T22" fmla="*/ 743 w 2140"/>
              <a:gd name="T23" fmla="*/ 158 h 2265"/>
              <a:gd name="T24" fmla="*/ 791 w 2140"/>
              <a:gd name="T25" fmla="*/ 194 h 2265"/>
              <a:gd name="T26" fmla="*/ 803 w 2140"/>
              <a:gd name="T27" fmla="*/ 253 h 2265"/>
              <a:gd name="T28" fmla="*/ 714 w 2140"/>
              <a:gd name="T29" fmla="*/ 382 h 2265"/>
              <a:gd name="T30" fmla="*/ 495 w 2140"/>
              <a:gd name="T31" fmla="*/ 661 h 2265"/>
              <a:gd name="T32" fmla="*/ 291 w 2140"/>
              <a:gd name="T33" fmla="*/ 889 h 2265"/>
              <a:gd name="T34" fmla="*/ 412 w 2140"/>
              <a:gd name="T35" fmla="*/ 437 h 2265"/>
              <a:gd name="T36" fmla="*/ 312 w 2140"/>
              <a:gd name="T37" fmla="*/ 563 h 2265"/>
              <a:gd name="T38" fmla="*/ 269 w 2140"/>
              <a:gd name="T39" fmla="*/ 577 h 2265"/>
              <a:gd name="T40" fmla="*/ 155 w 2140"/>
              <a:gd name="T41" fmla="*/ 722 h 2265"/>
              <a:gd name="T42" fmla="*/ 27 w 2140"/>
              <a:gd name="T43" fmla="*/ 1006 h 2265"/>
              <a:gd name="T44" fmla="*/ 195 w 2140"/>
              <a:gd name="T45" fmla="*/ 1231 h 2265"/>
              <a:gd name="T46" fmla="*/ 196 w 2140"/>
              <a:gd name="T47" fmla="*/ 1510 h 2265"/>
              <a:gd name="T48" fmla="*/ 290 w 2140"/>
              <a:gd name="T49" fmla="*/ 1600 h 2265"/>
              <a:gd name="T50" fmla="*/ 245 w 2140"/>
              <a:gd name="T51" fmla="*/ 1819 h 2265"/>
              <a:gd name="T52" fmla="*/ 282 w 2140"/>
              <a:gd name="T53" fmla="*/ 1930 h 2265"/>
              <a:gd name="T54" fmla="*/ 352 w 2140"/>
              <a:gd name="T55" fmla="*/ 1911 h 2265"/>
              <a:gd name="T56" fmla="*/ 407 w 2140"/>
              <a:gd name="T57" fmla="*/ 1939 h 2265"/>
              <a:gd name="T58" fmla="*/ 440 w 2140"/>
              <a:gd name="T59" fmla="*/ 2089 h 2265"/>
              <a:gd name="T60" fmla="*/ 513 w 2140"/>
              <a:gd name="T61" fmla="*/ 2118 h 2265"/>
              <a:gd name="T62" fmla="*/ 624 w 2140"/>
              <a:gd name="T63" fmla="*/ 2110 h 2265"/>
              <a:gd name="T64" fmla="*/ 600 w 2140"/>
              <a:gd name="T65" fmla="*/ 2219 h 2265"/>
              <a:gd name="T66" fmla="*/ 776 w 2140"/>
              <a:gd name="T67" fmla="*/ 2062 h 2265"/>
              <a:gd name="T68" fmla="*/ 806 w 2140"/>
              <a:gd name="T69" fmla="*/ 2013 h 2265"/>
              <a:gd name="T70" fmla="*/ 940 w 2140"/>
              <a:gd name="T71" fmla="*/ 1939 h 2265"/>
              <a:gd name="T72" fmla="*/ 1007 w 2140"/>
              <a:gd name="T73" fmla="*/ 1782 h 2265"/>
              <a:gd name="T74" fmla="*/ 1067 w 2140"/>
              <a:gd name="T75" fmla="*/ 1630 h 2265"/>
              <a:gd name="T76" fmla="*/ 1138 w 2140"/>
              <a:gd name="T77" fmla="*/ 1467 h 2265"/>
              <a:gd name="T78" fmla="*/ 1176 w 2140"/>
              <a:gd name="T79" fmla="*/ 1405 h 2265"/>
              <a:gd name="T80" fmla="*/ 1333 w 2140"/>
              <a:gd name="T81" fmla="*/ 1172 h 2265"/>
              <a:gd name="T82" fmla="*/ 1441 w 2140"/>
              <a:gd name="T83" fmla="*/ 1058 h 2265"/>
              <a:gd name="T84" fmla="*/ 1594 w 2140"/>
              <a:gd name="T85" fmla="*/ 943 h 2265"/>
              <a:gd name="T86" fmla="*/ 1574 w 2140"/>
              <a:gd name="T87" fmla="*/ 891 h 2265"/>
              <a:gd name="T88" fmla="*/ 1612 w 2140"/>
              <a:gd name="T89" fmla="*/ 892 h 2265"/>
              <a:gd name="T90" fmla="*/ 1673 w 2140"/>
              <a:gd name="T91" fmla="*/ 840 h 2265"/>
              <a:gd name="T92" fmla="*/ 1735 w 2140"/>
              <a:gd name="T93" fmla="*/ 797 h 2265"/>
              <a:gd name="T94" fmla="*/ 1850 w 2140"/>
              <a:gd name="T95" fmla="*/ 729 h 2265"/>
              <a:gd name="T96" fmla="*/ 1892 w 2140"/>
              <a:gd name="T97" fmla="*/ 703 h 2265"/>
              <a:gd name="T98" fmla="*/ 1980 w 2140"/>
              <a:gd name="T99" fmla="*/ 658 h 2265"/>
              <a:gd name="T100" fmla="*/ 1991 w 2140"/>
              <a:gd name="T101" fmla="*/ 639 h 2265"/>
              <a:gd name="T102" fmla="*/ 2105 w 2140"/>
              <a:gd name="T103" fmla="*/ 570 h 2265"/>
              <a:gd name="T104" fmla="*/ 1143 w 2140"/>
              <a:gd name="T105" fmla="*/ 171 h 2265"/>
              <a:gd name="T106" fmla="*/ 1303 w 2140"/>
              <a:gd name="T107" fmla="*/ 1182 h 2265"/>
              <a:gd name="T108" fmla="*/ 1546 w 2140"/>
              <a:gd name="T109" fmla="*/ 265 h 2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140" h="2265">
                <a:moveTo>
                  <a:pt x="2137" y="488"/>
                </a:moveTo>
                <a:cubicBezTo>
                  <a:pt x="2129" y="467"/>
                  <a:pt x="2118" y="447"/>
                  <a:pt x="2107" y="427"/>
                </a:cubicBezTo>
                <a:cubicBezTo>
                  <a:pt x="2099" y="413"/>
                  <a:pt x="2088" y="401"/>
                  <a:pt x="2081" y="390"/>
                </a:cubicBezTo>
                <a:cubicBezTo>
                  <a:pt x="2064" y="389"/>
                  <a:pt x="2049" y="388"/>
                  <a:pt x="2034" y="387"/>
                </a:cubicBezTo>
                <a:cubicBezTo>
                  <a:pt x="2034" y="386"/>
                  <a:pt x="2034" y="384"/>
                  <a:pt x="2034" y="382"/>
                </a:cubicBezTo>
                <a:cubicBezTo>
                  <a:pt x="2044" y="382"/>
                  <a:pt x="2054" y="383"/>
                  <a:pt x="2064" y="382"/>
                </a:cubicBezTo>
                <a:cubicBezTo>
                  <a:pt x="2067" y="382"/>
                  <a:pt x="2073" y="377"/>
                  <a:pt x="2073" y="376"/>
                </a:cubicBezTo>
                <a:cubicBezTo>
                  <a:pt x="2071" y="372"/>
                  <a:pt x="2069" y="364"/>
                  <a:pt x="2066" y="364"/>
                </a:cubicBezTo>
                <a:cubicBezTo>
                  <a:pt x="2042" y="361"/>
                  <a:pt x="2028" y="345"/>
                  <a:pt x="2014" y="329"/>
                </a:cubicBezTo>
                <a:cubicBezTo>
                  <a:pt x="2011" y="325"/>
                  <a:pt x="2002" y="326"/>
                  <a:pt x="1997" y="324"/>
                </a:cubicBezTo>
                <a:cubicBezTo>
                  <a:pt x="1994" y="320"/>
                  <a:pt x="1991" y="313"/>
                  <a:pt x="1986" y="311"/>
                </a:cubicBezTo>
                <a:cubicBezTo>
                  <a:pt x="1972" y="306"/>
                  <a:pt x="1958" y="301"/>
                  <a:pt x="1943" y="300"/>
                </a:cubicBezTo>
                <a:cubicBezTo>
                  <a:pt x="1929" y="299"/>
                  <a:pt x="1921" y="295"/>
                  <a:pt x="1915" y="277"/>
                </a:cubicBezTo>
                <a:cubicBezTo>
                  <a:pt x="1930" y="281"/>
                  <a:pt x="1942" y="284"/>
                  <a:pt x="1958" y="289"/>
                </a:cubicBezTo>
                <a:cubicBezTo>
                  <a:pt x="1938" y="267"/>
                  <a:pt x="1916" y="267"/>
                  <a:pt x="1907" y="283"/>
                </a:cubicBezTo>
                <a:cubicBezTo>
                  <a:pt x="1889" y="276"/>
                  <a:pt x="1872" y="269"/>
                  <a:pt x="1854" y="262"/>
                </a:cubicBezTo>
                <a:cubicBezTo>
                  <a:pt x="1855" y="260"/>
                  <a:pt x="1856" y="257"/>
                  <a:pt x="1856" y="255"/>
                </a:cubicBezTo>
                <a:cubicBezTo>
                  <a:pt x="1872" y="264"/>
                  <a:pt x="1888" y="269"/>
                  <a:pt x="1906" y="257"/>
                </a:cubicBezTo>
                <a:cubicBezTo>
                  <a:pt x="1894" y="251"/>
                  <a:pt x="1884" y="241"/>
                  <a:pt x="1875" y="242"/>
                </a:cubicBezTo>
                <a:cubicBezTo>
                  <a:pt x="1856" y="244"/>
                  <a:pt x="1843" y="233"/>
                  <a:pt x="1830" y="224"/>
                </a:cubicBezTo>
                <a:cubicBezTo>
                  <a:pt x="1812" y="212"/>
                  <a:pt x="1810" y="212"/>
                  <a:pt x="1805" y="233"/>
                </a:cubicBezTo>
                <a:cubicBezTo>
                  <a:pt x="1797" y="231"/>
                  <a:pt x="1789" y="228"/>
                  <a:pt x="1781" y="225"/>
                </a:cubicBezTo>
                <a:cubicBezTo>
                  <a:pt x="1771" y="241"/>
                  <a:pt x="1732" y="260"/>
                  <a:pt x="1716" y="252"/>
                </a:cubicBezTo>
                <a:cubicBezTo>
                  <a:pt x="1691" y="241"/>
                  <a:pt x="1670" y="245"/>
                  <a:pt x="1650" y="257"/>
                </a:cubicBezTo>
                <a:cubicBezTo>
                  <a:pt x="1660" y="261"/>
                  <a:pt x="1671" y="266"/>
                  <a:pt x="1685" y="271"/>
                </a:cubicBezTo>
                <a:cubicBezTo>
                  <a:pt x="1666" y="285"/>
                  <a:pt x="1646" y="283"/>
                  <a:pt x="1639" y="269"/>
                </a:cubicBezTo>
                <a:cubicBezTo>
                  <a:pt x="1627" y="247"/>
                  <a:pt x="1617" y="223"/>
                  <a:pt x="1591" y="213"/>
                </a:cubicBezTo>
                <a:cubicBezTo>
                  <a:pt x="1593" y="221"/>
                  <a:pt x="1594" y="230"/>
                  <a:pt x="1597" y="241"/>
                </a:cubicBezTo>
                <a:cubicBezTo>
                  <a:pt x="1586" y="239"/>
                  <a:pt x="1578" y="237"/>
                  <a:pt x="1569" y="236"/>
                </a:cubicBezTo>
                <a:cubicBezTo>
                  <a:pt x="1574" y="227"/>
                  <a:pt x="1578" y="221"/>
                  <a:pt x="1581" y="215"/>
                </a:cubicBezTo>
                <a:cubicBezTo>
                  <a:pt x="1582" y="212"/>
                  <a:pt x="1580" y="209"/>
                  <a:pt x="1579" y="206"/>
                </a:cubicBezTo>
                <a:cubicBezTo>
                  <a:pt x="1579" y="206"/>
                  <a:pt x="1576" y="206"/>
                  <a:pt x="1575" y="206"/>
                </a:cubicBezTo>
                <a:cubicBezTo>
                  <a:pt x="1571" y="208"/>
                  <a:pt x="1567" y="210"/>
                  <a:pt x="1563" y="210"/>
                </a:cubicBezTo>
                <a:cubicBezTo>
                  <a:pt x="1552" y="211"/>
                  <a:pt x="1541" y="209"/>
                  <a:pt x="1532" y="212"/>
                </a:cubicBezTo>
                <a:cubicBezTo>
                  <a:pt x="1508" y="221"/>
                  <a:pt x="1486" y="232"/>
                  <a:pt x="1463" y="242"/>
                </a:cubicBezTo>
                <a:cubicBezTo>
                  <a:pt x="1461" y="243"/>
                  <a:pt x="1459" y="242"/>
                  <a:pt x="1455" y="242"/>
                </a:cubicBezTo>
                <a:cubicBezTo>
                  <a:pt x="1457" y="238"/>
                  <a:pt x="1459" y="236"/>
                  <a:pt x="1460" y="233"/>
                </a:cubicBezTo>
                <a:cubicBezTo>
                  <a:pt x="1447" y="242"/>
                  <a:pt x="1444" y="202"/>
                  <a:pt x="1426" y="226"/>
                </a:cubicBezTo>
                <a:cubicBezTo>
                  <a:pt x="1433" y="229"/>
                  <a:pt x="1438" y="231"/>
                  <a:pt x="1443" y="234"/>
                </a:cubicBezTo>
                <a:cubicBezTo>
                  <a:pt x="1421" y="245"/>
                  <a:pt x="1399" y="253"/>
                  <a:pt x="1377" y="259"/>
                </a:cubicBezTo>
                <a:cubicBezTo>
                  <a:pt x="1368" y="262"/>
                  <a:pt x="1357" y="264"/>
                  <a:pt x="1348" y="262"/>
                </a:cubicBezTo>
                <a:cubicBezTo>
                  <a:pt x="1331" y="257"/>
                  <a:pt x="1315" y="248"/>
                  <a:pt x="1299" y="243"/>
                </a:cubicBezTo>
                <a:cubicBezTo>
                  <a:pt x="1291" y="240"/>
                  <a:pt x="1281" y="241"/>
                  <a:pt x="1268" y="240"/>
                </a:cubicBezTo>
                <a:cubicBezTo>
                  <a:pt x="1275" y="236"/>
                  <a:pt x="1278" y="234"/>
                  <a:pt x="1282" y="232"/>
                </a:cubicBezTo>
                <a:cubicBezTo>
                  <a:pt x="1249" y="220"/>
                  <a:pt x="1248" y="219"/>
                  <a:pt x="1264" y="203"/>
                </a:cubicBezTo>
                <a:cubicBezTo>
                  <a:pt x="1259" y="197"/>
                  <a:pt x="1253" y="192"/>
                  <a:pt x="1248" y="186"/>
                </a:cubicBezTo>
                <a:cubicBezTo>
                  <a:pt x="1254" y="182"/>
                  <a:pt x="1260" y="178"/>
                  <a:pt x="1266" y="173"/>
                </a:cubicBezTo>
                <a:cubicBezTo>
                  <a:pt x="1269" y="170"/>
                  <a:pt x="1270" y="166"/>
                  <a:pt x="1272" y="162"/>
                </a:cubicBezTo>
                <a:cubicBezTo>
                  <a:pt x="1259" y="165"/>
                  <a:pt x="1246" y="172"/>
                  <a:pt x="1240" y="168"/>
                </a:cubicBezTo>
                <a:cubicBezTo>
                  <a:pt x="1227" y="160"/>
                  <a:pt x="1216" y="163"/>
                  <a:pt x="1203" y="168"/>
                </a:cubicBezTo>
                <a:cubicBezTo>
                  <a:pt x="1211" y="158"/>
                  <a:pt x="1218" y="147"/>
                  <a:pt x="1228" y="144"/>
                </a:cubicBezTo>
                <a:cubicBezTo>
                  <a:pt x="1237" y="141"/>
                  <a:pt x="1248" y="146"/>
                  <a:pt x="1255" y="148"/>
                </a:cubicBezTo>
                <a:cubicBezTo>
                  <a:pt x="1262" y="137"/>
                  <a:pt x="1268" y="127"/>
                  <a:pt x="1273" y="120"/>
                </a:cubicBezTo>
                <a:cubicBezTo>
                  <a:pt x="1266" y="117"/>
                  <a:pt x="1257" y="113"/>
                  <a:pt x="1248" y="109"/>
                </a:cubicBezTo>
                <a:cubicBezTo>
                  <a:pt x="1252" y="100"/>
                  <a:pt x="1255" y="94"/>
                  <a:pt x="1259" y="87"/>
                </a:cubicBezTo>
                <a:cubicBezTo>
                  <a:pt x="1257" y="86"/>
                  <a:pt x="1256" y="85"/>
                  <a:pt x="1255" y="84"/>
                </a:cubicBezTo>
                <a:cubicBezTo>
                  <a:pt x="1246" y="90"/>
                  <a:pt x="1238" y="97"/>
                  <a:pt x="1229" y="103"/>
                </a:cubicBezTo>
                <a:cubicBezTo>
                  <a:pt x="1210" y="115"/>
                  <a:pt x="1188" y="124"/>
                  <a:pt x="1172" y="138"/>
                </a:cubicBezTo>
                <a:cubicBezTo>
                  <a:pt x="1151" y="157"/>
                  <a:pt x="1128" y="164"/>
                  <a:pt x="1098" y="165"/>
                </a:cubicBezTo>
                <a:cubicBezTo>
                  <a:pt x="1104" y="158"/>
                  <a:pt x="1108" y="154"/>
                  <a:pt x="1111" y="150"/>
                </a:cubicBezTo>
                <a:cubicBezTo>
                  <a:pt x="1082" y="164"/>
                  <a:pt x="1055" y="180"/>
                  <a:pt x="1027" y="195"/>
                </a:cubicBezTo>
                <a:cubicBezTo>
                  <a:pt x="1019" y="199"/>
                  <a:pt x="1008" y="196"/>
                  <a:pt x="998" y="197"/>
                </a:cubicBezTo>
                <a:cubicBezTo>
                  <a:pt x="1000" y="189"/>
                  <a:pt x="999" y="179"/>
                  <a:pt x="1004" y="173"/>
                </a:cubicBezTo>
                <a:cubicBezTo>
                  <a:pt x="1011" y="164"/>
                  <a:pt x="1022" y="159"/>
                  <a:pt x="1032" y="152"/>
                </a:cubicBezTo>
                <a:cubicBezTo>
                  <a:pt x="1033" y="153"/>
                  <a:pt x="1033" y="154"/>
                  <a:pt x="1034" y="155"/>
                </a:cubicBezTo>
                <a:cubicBezTo>
                  <a:pt x="1037" y="148"/>
                  <a:pt x="1040" y="141"/>
                  <a:pt x="1044" y="133"/>
                </a:cubicBezTo>
                <a:cubicBezTo>
                  <a:pt x="1066" y="156"/>
                  <a:pt x="1067" y="156"/>
                  <a:pt x="1078" y="136"/>
                </a:cubicBezTo>
                <a:cubicBezTo>
                  <a:pt x="1083" y="137"/>
                  <a:pt x="1088" y="137"/>
                  <a:pt x="1093" y="138"/>
                </a:cubicBezTo>
                <a:cubicBezTo>
                  <a:pt x="1092" y="136"/>
                  <a:pt x="1091" y="134"/>
                  <a:pt x="1090" y="131"/>
                </a:cubicBezTo>
                <a:cubicBezTo>
                  <a:pt x="1094" y="129"/>
                  <a:pt x="1098" y="125"/>
                  <a:pt x="1102" y="125"/>
                </a:cubicBezTo>
                <a:cubicBezTo>
                  <a:pt x="1108" y="126"/>
                  <a:pt x="1115" y="130"/>
                  <a:pt x="1121" y="130"/>
                </a:cubicBezTo>
                <a:cubicBezTo>
                  <a:pt x="1137" y="130"/>
                  <a:pt x="1152" y="142"/>
                  <a:pt x="1173" y="131"/>
                </a:cubicBezTo>
                <a:cubicBezTo>
                  <a:pt x="1161" y="126"/>
                  <a:pt x="1154" y="123"/>
                  <a:pt x="1145" y="118"/>
                </a:cubicBezTo>
                <a:cubicBezTo>
                  <a:pt x="1151" y="116"/>
                  <a:pt x="1154" y="115"/>
                  <a:pt x="1165" y="111"/>
                </a:cubicBezTo>
                <a:cubicBezTo>
                  <a:pt x="1104" y="90"/>
                  <a:pt x="1052" y="63"/>
                  <a:pt x="991" y="59"/>
                </a:cubicBezTo>
                <a:cubicBezTo>
                  <a:pt x="1001" y="32"/>
                  <a:pt x="979" y="34"/>
                  <a:pt x="970" y="30"/>
                </a:cubicBezTo>
                <a:cubicBezTo>
                  <a:pt x="964" y="22"/>
                  <a:pt x="962" y="15"/>
                  <a:pt x="957" y="13"/>
                </a:cubicBezTo>
                <a:cubicBezTo>
                  <a:pt x="929" y="0"/>
                  <a:pt x="907" y="16"/>
                  <a:pt x="885" y="33"/>
                </a:cubicBezTo>
                <a:cubicBezTo>
                  <a:pt x="897" y="32"/>
                  <a:pt x="909" y="30"/>
                  <a:pt x="920" y="29"/>
                </a:cubicBezTo>
                <a:cubicBezTo>
                  <a:pt x="921" y="31"/>
                  <a:pt x="921" y="32"/>
                  <a:pt x="922" y="34"/>
                </a:cubicBezTo>
                <a:cubicBezTo>
                  <a:pt x="877" y="49"/>
                  <a:pt x="833" y="64"/>
                  <a:pt x="783" y="81"/>
                </a:cubicBezTo>
                <a:cubicBezTo>
                  <a:pt x="793" y="83"/>
                  <a:pt x="797" y="84"/>
                  <a:pt x="800" y="85"/>
                </a:cubicBezTo>
                <a:cubicBezTo>
                  <a:pt x="798" y="95"/>
                  <a:pt x="798" y="103"/>
                  <a:pt x="795" y="111"/>
                </a:cubicBezTo>
                <a:cubicBezTo>
                  <a:pt x="788" y="137"/>
                  <a:pt x="761" y="143"/>
                  <a:pt x="743" y="158"/>
                </a:cubicBezTo>
                <a:cubicBezTo>
                  <a:pt x="737" y="162"/>
                  <a:pt x="730" y="165"/>
                  <a:pt x="723" y="169"/>
                </a:cubicBezTo>
                <a:cubicBezTo>
                  <a:pt x="724" y="171"/>
                  <a:pt x="725" y="172"/>
                  <a:pt x="726" y="174"/>
                </a:cubicBezTo>
                <a:cubicBezTo>
                  <a:pt x="734" y="171"/>
                  <a:pt x="741" y="167"/>
                  <a:pt x="753" y="161"/>
                </a:cubicBezTo>
                <a:cubicBezTo>
                  <a:pt x="743" y="187"/>
                  <a:pt x="770" y="174"/>
                  <a:pt x="772" y="184"/>
                </a:cubicBezTo>
                <a:cubicBezTo>
                  <a:pt x="775" y="179"/>
                  <a:pt x="780" y="173"/>
                  <a:pt x="784" y="167"/>
                </a:cubicBezTo>
                <a:cubicBezTo>
                  <a:pt x="790" y="175"/>
                  <a:pt x="796" y="183"/>
                  <a:pt x="802" y="191"/>
                </a:cubicBezTo>
                <a:cubicBezTo>
                  <a:pt x="798" y="192"/>
                  <a:pt x="795" y="193"/>
                  <a:pt x="791" y="194"/>
                </a:cubicBezTo>
                <a:cubicBezTo>
                  <a:pt x="792" y="199"/>
                  <a:pt x="793" y="204"/>
                  <a:pt x="794" y="209"/>
                </a:cubicBezTo>
                <a:cubicBezTo>
                  <a:pt x="782" y="210"/>
                  <a:pt x="771" y="210"/>
                  <a:pt x="758" y="211"/>
                </a:cubicBezTo>
                <a:cubicBezTo>
                  <a:pt x="762" y="217"/>
                  <a:pt x="763" y="219"/>
                  <a:pt x="765" y="222"/>
                </a:cubicBezTo>
                <a:cubicBezTo>
                  <a:pt x="759" y="225"/>
                  <a:pt x="754" y="227"/>
                  <a:pt x="748" y="230"/>
                </a:cubicBezTo>
                <a:cubicBezTo>
                  <a:pt x="772" y="236"/>
                  <a:pt x="772" y="237"/>
                  <a:pt x="805" y="218"/>
                </a:cubicBezTo>
                <a:cubicBezTo>
                  <a:pt x="821" y="208"/>
                  <a:pt x="833" y="217"/>
                  <a:pt x="844" y="222"/>
                </a:cubicBezTo>
                <a:cubicBezTo>
                  <a:pt x="830" y="233"/>
                  <a:pt x="814" y="241"/>
                  <a:pt x="803" y="253"/>
                </a:cubicBezTo>
                <a:cubicBezTo>
                  <a:pt x="793" y="264"/>
                  <a:pt x="795" y="266"/>
                  <a:pt x="779" y="267"/>
                </a:cubicBezTo>
                <a:cubicBezTo>
                  <a:pt x="776" y="267"/>
                  <a:pt x="772" y="268"/>
                  <a:pt x="770" y="268"/>
                </a:cubicBezTo>
                <a:cubicBezTo>
                  <a:pt x="767" y="280"/>
                  <a:pt x="765" y="290"/>
                  <a:pt x="763" y="300"/>
                </a:cubicBezTo>
                <a:cubicBezTo>
                  <a:pt x="766" y="300"/>
                  <a:pt x="772" y="300"/>
                  <a:pt x="780" y="300"/>
                </a:cubicBezTo>
                <a:cubicBezTo>
                  <a:pt x="779" y="307"/>
                  <a:pt x="780" y="315"/>
                  <a:pt x="777" y="317"/>
                </a:cubicBezTo>
                <a:cubicBezTo>
                  <a:pt x="767" y="326"/>
                  <a:pt x="755" y="333"/>
                  <a:pt x="743" y="338"/>
                </a:cubicBezTo>
                <a:cubicBezTo>
                  <a:pt x="722" y="347"/>
                  <a:pt x="714" y="358"/>
                  <a:pt x="714" y="382"/>
                </a:cubicBezTo>
                <a:cubicBezTo>
                  <a:pt x="714" y="387"/>
                  <a:pt x="712" y="393"/>
                  <a:pt x="709" y="396"/>
                </a:cubicBezTo>
                <a:cubicBezTo>
                  <a:pt x="693" y="411"/>
                  <a:pt x="674" y="423"/>
                  <a:pt x="668" y="447"/>
                </a:cubicBezTo>
                <a:cubicBezTo>
                  <a:pt x="664" y="460"/>
                  <a:pt x="649" y="470"/>
                  <a:pt x="640" y="481"/>
                </a:cubicBezTo>
                <a:cubicBezTo>
                  <a:pt x="615" y="513"/>
                  <a:pt x="590" y="545"/>
                  <a:pt x="567" y="578"/>
                </a:cubicBezTo>
                <a:cubicBezTo>
                  <a:pt x="546" y="609"/>
                  <a:pt x="526" y="641"/>
                  <a:pt x="505" y="672"/>
                </a:cubicBezTo>
                <a:cubicBezTo>
                  <a:pt x="502" y="678"/>
                  <a:pt x="495" y="682"/>
                  <a:pt x="485" y="690"/>
                </a:cubicBezTo>
                <a:cubicBezTo>
                  <a:pt x="490" y="677"/>
                  <a:pt x="492" y="669"/>
                  <a:pt x="495" y="661"/>
                </a:cubicBezTo>
                <a:cubicBezTo>
                  <a:pt x="489" y="666"/>
                  <a:pt x="485" y="672"/>
                  <a:pt x="481" y="677"/>
                </a:cubicBezTo>
                <a:cubicBezTo>
                  <a:pt x="476" y="682"/>
                  <a:pt x="468" y="691"/>
                  <a:pt x="464" y="690"/>
                </a:cubicBezTo>
                <a:cubicBezTo>
                  <a:pt x="442" y="683"/>
                  <a:pt x="442" y="701"/>
                  <a:pt x="435" y="712"/>
                </a:cubicBezTo>
                <a:cubicBezTo>
                  <a:pt x="407" y="764"/>
                  <a:pt x="378" y="816"/>
                  <a:pt x="350" y="868"/>
                </a:cubicBezTo>
                <a:cubicBezTo>
                  <a:pt x="346" y="874"/>
                  <a:pt x="342" y="880"/>
                  <a:pt x="336" y="889"/>
                </a:cubicBezTo>
                <a:cubicBezTo>
                  <a:pt x="334" y="880"/>
                  <a:pt x="333" y="874"/>
                  <a:pt x="332" y="864"/>
                </a:cubicBezTo>
                <a:cubicBezTo>
                  <a:pt x="317" y="873"/>
                  <a:pt x="304" y="881"/>
                  <a:pt x="291" y="889"/>
                </a:cubicBezTo>
                <a:cubicBezTo>
                  <a:pt x="278" y="897"/>
                  <a:pt x="265" y="901"/>
                  <a:pt x="255" y="885"/>
                </a:cubicBezTo>
                <a:cubicBezTo>
                  <a:pt x="248" y="875"/>
                  <a:pt x="243" y="862"/>
                  <a:pt x="234" y="856"/>
                </a:cubicBezTo>
                <a:cubicBezTo>
                  <a:pt x="221" y="846"/>
                  <a:pt x="220" y="837"/>
                  <a:pt x="225" y="824"/>
                </a:cubicBezTo>
                <a:cubicBezTo>
                  <a:pt x="228" y="816"/>
                  <a:pt x="228" y="808"/>
                  <a:pt x="231" y="801"/>
                </a:cubicBezTo>
                <a:cubicBezTo>
                  <a:pt x="245" y="759"/>
                  <a:pt x="254" y="714"/>
                  <a:pt x="276" y="676"/>
                </a:cubicBezTo>
                <a:cubicBezTo>
                  <a:pt x="319" y="601"/>
                  <a:pt x="370" y="530"/>
                  <a:pt x="417" y="457"/>
                </a:cubicBezTo>
                <a:cubicBezTo>
                  <a:pt x="421" y="451"/>
                  <a:pt x="440" y="437"/>
                  <a:pt x="412" y="437"/>
                </a:cubicBezTo>
                <a:cubicBezTo>
                  <a:pt x="411" y="437"/>
                  <a:pt x="410" y="433"/>
                  <a:pt x="409" y="430"/>
                </a:cubicBezTo>
                <a:cubicBezTo>
                  <a:pt x="396" y="444"/>
                  <a:pt x="385" y="457"/>
                  <a:pt x="374" y="470"/>
                </a:cubicBezTo>
                <a:cubicBezTo>
                  <a:pt x="373" y="469"/>
                  <a:pt x="372" y="469"/>
                  <a:pt x="371" y="468"/>
                </a:cubicBezTo>
                <a:cubicBezTo>
                  <a:pt x="377" y="458"/>
                  <a:pt x="383" y="447"/>
                  <a:pt x="389" y="437"/>
                </a:cubicBezTo>
                <a:cubicBezTo>
                  <a:pt x="387" y="436"/>
                  <a:pt x="385" y="435"/>
                  <a:pt x="383" y="434"/>
                </a:cubicBezTo>
                <a:cubicBezTo>
                  <a:pt x="378" y="460"/>
                  <a:pt x="342" y="471"/>
                  <a:pt x="350" y="504"/>
                </a:cubicBezTo>
                <a:cubicBezTo>
                  <a:pt x="341" y="526"/>
                  <a:pt x="322" y="540"/>
                  <a:pt x="312" y="563"/>
                </a:cubicBezTo>
                <a:cubicBezTo>
                  <a:pt x="289" y="617"/>
                  <a:pt x="259" y="668"/>
                  <a:pt x="232" y="720"/>
                </a:cubicBezTo>
                <a:cubicBezTo>
                  <a:pt x="228" y="727"/>
                  <a:pt x="223" y="733"/>
                  <a:pt x="218" y="740"/>
                </a:cubicBezTo>
                <a:cubicBezTo>
                  <a:pt x="216" y="721"/>
                  <a:pt x="215" y="708"/>
                  <a:pt x="213" y="694"/>
                </a:cubicBezTo>
                <a:cubicBezTo>
                  <a:pt x="211" y="684"/>
                  <a:pt x="219" y="675"/>
                  <a:pt x="230" y="677"/>
                </a:cubicBezTo>
                <a:cubicBezTo>
                  <a:pt x="230" y="677"/>
                  <a:pt x="231" y="675"/>
                  <a:pt x="232" y="673"/>
                </a:cubicBezTo>
                <a:cubicBezTo>
                  <a:pt x="228" y="670"/>
                  <a:pt x="223" y="667"/>
                  <a:pt x="218" y="663"/>
                </a:cubicBezTo>
                <a:cubicBezTo>
                  <a:pt x="235" y="634"/>
                  <a:pt x="252" y="605"/>
                  <a:pt x="269" y="577"/>
                </a:cubicBezTo>
                <a:cubicBezTo>
                  <a:pt x="268" y="576"/>
                  <a:pt x="267" y="575"/>
                  <a:pt x="265" y="575"/>
                </a:cubicBezTo>
                <a:cubicBezTo>
                  <a:pt x="248" y="600"/>
                  <a:pt x="231" y="625"/>
                  <a:pt x="212" y="655"/>
                </a:cubicBezTo>
                <a:cubicBezTo>
                  <a:pt x="212" y="645"/>
                  <a:pt x="212" y="640"/>
                  <a:pt x="213" y="635"/>
                </a:cubicBezTo>
                <a:cubicBezTo>
                  <a:pt x="211" y="635"/>
                  <a:pt x="210" y="635"/>
                  <a:pt x="209" y="634"/>
                </a:cubicBezTo>
                <a:cubicBezTo>
                  <a:pt x="206" y="641"/>
                  <a:pt x="203" y="648"/>
                  <a:pt x="199" y="654"/>
                </a:cubicBezTo>
                <a:cubicBezTo>
                  <a:pt x="198" y="656"/>
                  <a:pt x="196" y="658"/>
                  <a:pt x="195" y="659"/>
                </a:cubicBezTo>
                <a:cubicBezTo>
                  <a:pt x="181" y="680"/>
                  <a:pt x="165" y="700"/>
                  <a:pt x="155" y="722"/>
                </a:cubicBezTo>
                <a:cubicBezTo>
                  <a:pt x="135" y="766"/>
                  <a:pt x="118" y="811"/>
                  <a:pt x="100" y="856"/>
                </a:cubicBezTo>
                <a:cubicBezTo>
                  <a:pt x="87" y="886"/>
                  <a:pt x="74" y="917"/>
                  <a:pt x="61" y="948"/>
                </a:cubicBezTo>
                <a:cubicBezTo>
                  <a:pt x="52" y="943"/>
                  <a:pt x="48" y="941"/>
                  <a:pt x="44" y="939"/>
                </a:cubicBezTo>
                <a:cubicBezTo>
                  <a:pt x="33" y="965"/>
                  <a:pt x="31" y="995"/>
                  <a:pt x="0" y="1003"/>
                </a:cubicBezTo>
                <a:cubicBezTo>
                  <a:pt x="6" y="1011"/>
                  <a:pt x="10" y="1017"/>
                  <a:pt x="13" y="1022"/>
                </a:cubicBezTo>
                <a:cubicBezTo>
                  <a:pt x="17" y="1016"/>
                  <a:pt x="20" y="1010"/>
                  <a:pt x="24" y="1004"/>
                </a:cubicBezTo>
                <a:cubicBezTo>
                  <a:pt x="25" y="1005"/>
                  <a:pt x="26" y="1005"/>
                  <a:pt x="27" y="1006"/>
                </a:cubicBezTo>
                <a:cubicBezTo>
                  <a:pt x="23" y="1022"/>
                  <a:pt x="18" y="1038"/>
                  <a:pt x="14" y="1052"/>
                </a:cubicBezTo>
                <a:cubicBezTo>
                  <a:pt x="29" y="1059"/>
                  <a:pt x="43" y="1065"/>
                  <a:pt x="58" y="1072"/>
                </a:cubicBezTo>
                <a:cubicBezTo>
                  <a:pt x="54" y="1094"/>
                  <a:pt x="51" y="1117"/>
                  <a:pt x="71" y="1134"/>
                </a:cubicBezTo>
                <a:cubicBezTo>
                  <a:pt x="74" y="1136"/>
                  <a:pt x="72" y="1142"/>
                  <a:pt x="74" y="1146"/>
                </a:cubicBezTo>
                <a:cubicBezTo>
                  <a:pt x="77" y="1152"/>
                  <a:pt x="80" y="1160"/>
                  <a:pt x="85" y="1163"/>
                </a:cubicBezTo>
                <a:cubicBezTo>
                  <a:pt x="112" y="1176"/>
                  <a:pt x="140" y="1187"/>
                  <a:pt x="168" y="1199"/>
                </a:cubicBezTo>
                <a:cubicBezTo>
                  <a:pt x="181" y="1206"/>
                  <a:pt x="202" y="1207"/>
                  <a:pt x="195" y="1231"/>
                </a:cubicBezTo>
                <a:cubicBezTo>
                  <a:pt x="194" y="1233"/>
                  <a:pt x="193" y="1234"/>
                  <a:pt x="192" y="1236"/>
                </a:cubicBezTo>
                <a:cubicBezTo>
                  <a:pt x="179" y="1264"/>
                  <a:pt x="164" y="1291"/>
                  <a:pt x="151" y="1319"/>
                </a:cubicBezTo>
                <a:cubicBezTo>
                  <a:pt x="143" y="1338"/>
                  <a:pt x="138" y="1360"/>
                  <a:pt x="127" y="1378"/>
                </a:cubicBezTo>
                <a:cubicBezTo>
                  <a:pt x="117" y="1395"/>
                  <a:pt x="123" y="1407"/>
                  <a:pt x="135" y="1417"/>
                </a:cubicBezTo>
                <a:cubicBezTo>
                  <a:pt x="150" y="1429"/>
                  <a:pt x="155" y="1440"/>
                  <a:pt x="144" y="1455"/>
                </a:cubicBezTo>
                <a:cubicBezTo>
                  <a:pt x="150" y="1463"/>
                  <a:pt x="155" y="1470"/>
                  <a:pt x="161" y="1476"/>
                </a:cubicBezTo>
                <a:cubicBezTo>
                  <a:pt x="172" y="1488"/>
                  <a:pt x="183" y="1500"/>
                  <a:pt x="196" y="1510"/>
                </a:cubicBezTo>
                <a:cubicBezTo>
                  <a:pt x="206" y="1517"/>
                  <a:pt x="219" y="1521"/>
                  <a:pt x="233" y="1527"/>
                </a:cubicBezTo>
                <a:cubicBezTo>
                  <a:pt x="234" y="1527"/>
                  <a:pt x="236" y="1525"/>
                  <a:pt x="239" y="1523"/>
                </a:cubicBezTo>
                <a:cubicBezTo>
                  <a:pt x="251" y="1543"/>
                  <a:pt x="259" y="1547"/>
                  <a:pt x="276" y="1537"/>
                </a:cubicBezTo>
                <a:cubicBezTo>
                  <a:pt x="276" y="1544"/>
                  <a:pt x="277" y="1550"/>
                  <a:pt x="277" y="1553"/>
                </a:cubicBezTo>
                <a:cubicBezTo>
                  <a:pt x="286" y="1558"/>
                  <a:pt x="293" y="1562"/>
                  <a:pt x="301" y="1566"/>
                </a:cubicBezTo>
                <a:cubicBezTo>
                  <a:pt x="298" y="1567"/>
                  <a:pt x="296" y="1568"/>
                  <a:pt x="293" y="1569"/>
                </a:cubicBezTo>
                <a:cubicBezTo>
                  <a:pt x="292" y="1579"/>
                  <a:pt x="286" y="1594"/>
                  <a:pt x="290" y="1600"/>
                </a:cubicBezTo>
                <a:cubicBezTo>
                  <a:pt x="296" y="1608"/>
                  <a:pt x="311" y="1610"/>
                  <a:pt x="322" y="1615"/>
                </a:cubicBezTo>
                <a:cubicBezTo>
                  <a:pt x="309" y="1672"/>
                  <a:pt x="297" y="1729"/>
                  <a:pt x="285" y="1787"/>
                </a:cubicBezTo>
                <a:cubicBezTo>
                  <a:pt x="275" y="1782"/>
                  <a:pt x="270" y="1780"/>
                  <a:pt x="266" y="1778"/>
                </a:cubicBezTo>
                <a:cubicBezTo>
                  <a:pt x="266" y="1758"/>
                  <a:pt x="266" y="1739"/>
                  <a:pt x="266" y="1720"/>
                </a:cubicBezTo>
                <a:cubicBezTo>
                  <a:pt x="265" y="1720"/>
                  <a:pt x="264" y="1720"/>
                  <a:pt x="262" y="1720"/>
                </a:cubicBezTo>
                <a:cubicBezTo>
                  <a:pt x="255" y="1754"/>
                  <a:pt x="247" y="1787"/>
                  <a:pt x="240" y="1821"/>
                </a:cubicBezTo>
                <a:cubicBezTo>
                  <a:pt x="242" y="1820"/>
                  <a:pt x="243" y="1820"/>
                  <a:pt x="245" y="1819"/>
                </a:cubicBezTo>
                <a:cubicBezTo>
                  <a:pt x="250" y="1826"/>
                  <a:pt x="255" y="1833"/>
                  <a:pt x="260" y="1840"/>
                </a:cubicBezTo>
                <a:cubicBezTo>
                  <a:pt x="261" y="1839"/>
                  <a:pt x="261" y="1838"/>
                  <a:pt x="262" y="1837"/>
                </a:cubicBezTo>
                <a:cubicBezTo>
                  <a:pt x="270" y="1842"/>
                  <a:pt x="279" y="1847"/>
                  <a:pt x="289" y="1853"/>
                </a:cubicBezTo>
                <a:cubicBezTo>
                  <a:pt x="291" y="1844"/>
                  <a:pt x="294" y="1834"/>
                  <a:pt x="297" y="1822"/>
                </a:cubicBezTo>
                <a:cubicBezTo>
                  <a:pt x="301" y="1834"/>
                  <a:pt x="304" y="1843"/>
                  <a:pt x="307" y="1853"/>
                </a:cubicBezTo>
                <a:cubicBezTo>
                  <a:pt x="303" y="1856"/>
                  <a:pt x="298" y="1859"/>
                  <a:pt x="296" y="1860"/>
                </a:cubicBezTo>
                <a:cubicBezTo>
                  <a:pt x="291" y="1884"/>
                  <a:pt x="287" y="1906"/>
                  <a:pt x="282" y="1930"/>
                </a:cubicBezTo>
                <a:cubicBezTo>
                  <a:pt x="286" y="1933"/>
                  <a:pt x="292" y="1937"/>
                  <a:pt x="297" y="1941"/>
                </a:cubicBezTo>
                <a:cubicBezTo>
                  <a:pt x="299" y="1937"/>
                  <a:pt x="301" y="1932"/>
                  <a:pt x="304" y="1928"/>
                </a:cubicBezTo>
                <a:cubicBezTo>
                  <a:pt x="304" y="1928"/>
                  <a:pt x="311" y="1930"/>
                  <a:pt x="312" y="1933"/>
                </a:cubicBezTo>
                <a:cubicBezTo>
                  <a:pt x="315" y="1941"/>
                  <a:pt x="316" y="1949"/>
                  <a:pt x="318" y="1956"/>
                </a:cubicBezTo>
                <a:cubicBezTo>
                  <a:pt x="325" y="1955"/>
                  <a:pt x="331" y="1955"/>
                  <a:pt x="337" y="1953"/>
                </a:cubicBezTo>
                <a:cubicBezTo>
                  <a:pt x="342" y="1952"/>
                  <a:pt x="348" y="1948"/>
                  <a:pt x="349" y="1945"/>
                </a:cubicBezTo>
                <a:cubicBezTo>
                  <a:pt x="352" y="1934"/>
                  <a:pt x="351" y="1922"/>
                  <a:pt x="352" y="1911"/>
                </a:cubicBezTo>
                <a:cubicBezTo>
                  <a:pt x="361" y="1911"/>
                  <a:pt x="368" y="1911"/>
                  <a:pt x="376" y="1911"/>
                </a:cubicBezTo>
                <a:cubicBezTo>
                  <a:pt x="369" y="1923"/>
                  <a:pt x="363" y="1933"/>
                  <a:pt x="357" y="1943"/>
                </a:cubicBezTo>
                <a:cubicBezTo>
                  <a:pt x="358" y="1944"/>
                  <a:pt x="360" y="1945"/>
                  <a:pt x="361" y="1946"/>
                </a:cubicBezTo>
                <a:cubicBezTo>
                  <a:pt x="370" y="1939"/>
                  <a:pt x="378" y="1932"/>
                  <a:pt x="387" y="1924"/>
                </a:cubicBezTo>
                <a:cubicBezTo>
                  <a:pt x="396" y="1915"/>
                  <a:pt x="402" y="1901"/>
                  <a:pt x="419" y="1913"/>
                </a:cubicBezTo>
                <a:cubicBezTo>
                  <a:pt x="414" y="1921"/>
                  <a:pt x="409" y="1928"/>
                  <a:pt x="404" y="1935"/>
                </a:cubicBezTo>
                <a:cubicBezTo>
                  <a:pt x="405" y="1937"/>
                  <a:pt x="406" y="1938"/>
                  <a:pt x="407" y="1939"/>
                </a:cubicBezTo>
                <a:cubicBezTo>
                  <a:pt x="443" y="1921"/>
                  <a:pt x="479" y="1902"/>
                  <a:pt x="516" y="1883"/>
                </a:cubicBezTo>
                <a:cubicBezTo>
                  <a:pt x="518" y="1886"/>
                  <a:pt x="520" y="1888"/>
                  <a:pt x="521" y="1891"/>
                </a:cubicBezTo>
                <a:cubicBezTo>
                  <a:pt x="514" y="1901"/>
                  <a:pt x="506" y="1911"/>
                  <a:pt x="499" y="1921"/>
                </a:cubicBezTo>
                <a:cubicBezTo>
                  <a:pt x="497" y="1925"/>
                  <a:pt x="496" y="1930"/>
                  <a:pt x="494" y="1934"/>
                </a:cubicBezTo>
                <a:cubicBezTo>
                  <a:pt x="487" y="1956"/>
                  <a:pt x="484" y="1982"/>
                  <a:pt x="471" y="2000"/>
                </a:cubicBezTo>
                <a:cubicBezTo>
                  <a:pt x="456" y="2020"/>
                  <a:pt x="462" y="2045"/>
                  <a:pt x="448" y="2064"/>
                </a:cubicBezTo>
                <a:cubicBezTo>
                  <a:pt x="443" y="2071"/>
                  <a:pt x="441" y="2081"/>
                  <a:pt x="440" y="2089"/>
                </a:cubicBezTo>
                <a:cubicBezTo>
                  <a:pt x="439" y="2099"/>
                  <a:pt x="437" y="2112"/>
                  <a:pt x="442" y="2117"/>
                </a:cubicBezTo>
                <a:cubicBezTo>
                  <a:pt x="453" y="2128"/>
                  <a:pt x="462" y="2135"/>
                  <a:pt x="442" y="2146"/>
                </a:cubicBezTo>
                <a:cubicBezTo>
                  <a:pt x="459" y="2146"/>
                  <a:pt x="476" y="2149"/>
                  <a:pt x="489" y="2145"/>
                </a:cubicBezTo>
                <a:cubicBezTo>
                  <a:pt x="502" y="2141"/>
                  <a:pt x="513" y="2128"/>
                  <a:pt x="526" y="2119"/>
                </a:cubicBezTo>
                <a:cubicBezTo>
                  <a:pt x="526" y="2118"/>
                  <a:pt x="525" y="2116"/>
                  <a:pt x="523" y="2114"/>
                </a:cubicBezTo>
                <a:cubicBezTo>
                  <a:pt x="522" y="2111"/>
                  <a:pt x="520" y="2109"/>
                  <a:pt x="518" y="2106"/>
                </a:cubicBezTo>
                <a:cubicBezTo>
                  <a:pt x="516" y="2111"/>
                  <a:pt x="514" y="2114"/>
                  <a:pt x="513" y="2118"/>
                </a:cubicBezTo>
                <a:cubicBezTo>
                  <a:pt x="497" y="2097"/>
                  <a:pt x="496" y="2087"/>
                  <a:pt x="510" y="2078"/>
                </a:cubicBezTo>
                <a:cubicBezTo>
                  <a:pt x="510" y="2087"/>
                  <a:pt x="510" y="2094"/>
                  <a:pt x="510" y="2095"/>
                </a:cubicBezTo>
                <a:cubicBezTo>
                  <a:pt x="522" y="2107"/>
                  <a:pt x="531" y="2115"/>
                  <a:pt x="537" y="2121"/>
                </a:cubicBezTo>
                <a:cubicBezTo>
                  <a:pt x="554" y="2121"/>
                  <a:pt x="571" y="2121"/>
                  <a:pt x="592" y="2121"/>
                </a:cubicBezTo>
                <a:cubicBezTo>
                  <a:pt x="581" y="2135"/>
                  <a:pt x="574" y="2143"/>
                  <a:pt x="567" y="2151"/>
                </a:cubicBezTo>
                <a:cubicBezTo>
                  <a:pt x="568" y="2152"/>
                  <a:pt x="569" y="2153"/>
                  <a:pt x="570" y="2154"/>
                </a:cubicBezTo>
                <a:cubicBezTo>
                  <a:pt x="588" y="2140"/>
                  <a:pt x="606" y="2125"/>
                  <a:pt x="624" y="2110"/>
                </a:cubicBezTo>
                <a:cubicBezTo>
                  <a:pt x="625" y="2111"/>
                  <a:pt x="627" y="2113"/>
                  <a:pt x="628" y="2114"/>
                </a:cubicBezTo>
                <a:cubicBezTo>
                  <a:pt x="613" y="2132"/>
                  <a:pt x="600" y="2153"/>
                  <a:pt x="582" y="2167"/>
                </a:cubicBezTo>
                <a:cubicBezTo>
                  <a:pt x="567" y="2178"/>
                  <a:pt x="549" y="2183"/>
                  <a:pt x="542" y="2203"/>
                </a:cubicBezTo>
                <a:cubicBezTo>
                  <a:pt x="535" y="2223"/>
                  <a:pt x="525" y="2242"/>
                  <a:pt x="517" y="2262"/>
                </a:cubicBezTo>
                <a:cubicBezTo>
                  <a:pt x="518" y="2263"/>
                  <a:pt x="519" y="2264"/>
                  <a:pt x="521" y="2265"/>
                </a:cubicBezTo>
                <a:cubicBezTo>
                  <a:pt x="531" y="2255"/>
                  <a:pt x="541" y="2245"/>
                  <a:pt x="553" y="2234"/>
                </a:cubicBezTo>
                <a:cubicBezTo>
                  <a:pt x="566" y="2230"/>
                  <a:pt x="585" y="2227"/>
                  <a:pt x="600" y="2219"/>
                </a:cubicBezTo>
                <a:cubicBezTo>
                  <a:pt x="619" y="2209"/>
                  <a:pt x="635" y="2192"/>
                  <a:pt x="653" y="2181"/>
                </a:cubicBezTo>
                <a:cubicBezTo>
                  <a:pt x="671" y="2169"/>
                  <a:pt x="681" y="2150"/>
                  <a:pt x="701" y="2140"/>
                </a:cubicBezTo>
                <a:cubicBezTo>
                  <a:pt x="722" y="2130"/>
                  <a:pt x="734" y="2105"/>
                  <a:pt x="750" y="2086"/>
                </a:cubicBezTo>
                <a:cubicBezTo>
                  <a:pt x="751" y="2085"/>
                  <a:pt x="752" y="2085"/>
                  <a:pt x="754" y="2084"/>
                </a:cubicBezTo>
                <a:cubicBezTo>
                  <a:pt x="754" y="2088"/>
                  <a:pt x="754" y="2091"/>
                  <a:pt x="754" y="2094"/>
                </a:cubicBezTo>
                <a:cubicBezTo>
                  <a:pt x="756" y="2095"/>
                  <a:pt x="757" y="2096"/>
                  <a:pt x="759" y="2096"/>
                </a:cubicBezTo>
                <a:cubicBezTo>
                  <a:pt x="765" y="2085"/>
                  <a:pt x="777" y="2073"/>
                  <a:pt x="776" y="2062"/>
                </a:cubicBezTo>
                <a:cubicBezTo>
                  <a:pt x="775" y="2041"/>
                  <a:pt x="776" y="2035"/>
                  <a:pt x="799" y="2030"/>
                </a:cubicBezTo>
                <a:cubicBezTo>
                  <a:pt x="793" y="2037"/>
                  <a:pt x="788" y="2042"/>
                  <a:pt x="783" y="2048"/>
                </a:cubicBezTo>
                <a:cubicBezTo>
                  <a:pt x="784" y="2050"/>
                  <a:pt x="786" y="2051"/>
                  <a:pt x="787" y="2053"/>
                </a:cubicBezTo>
                <a:cubicBezTo>
                  <a:pt x="799" y="2044"/>
                  <a:pt x="811" y="2035"/>
                  <a:pt x="823" y="2026"/>
                </a:cubicBezTo>
                <a:cubicBezTo>
                  <a:pt x="826" y="2031"/>
                  <a:pt x="828" y="2035"/>
                  <a:pt x="830" y="2040"/>
                </a:cubicBezTo>
                <a:cubicBezTo>
                  <a:pt x="833" y="2032"/>
                  <a:pt x="835" y="2026"/>
                  <a:pt x="837" y="2020"/>
                </a:cubicBezTo>
                <a:cubicBezTo>
                  <a:pt x="827" y="2018"/>
                  <a:pt x="817" y="2015"/>
                  <a:pt x="806" y="2013"/>
                </a:cubicBezTo>
                <a:cubicBezTo>
                  <a:pt x="819" y="1993"/>
                  <a:pt x="819" y="1994"/>
                  <a:pt x="842" y="1992"/>
                </a:cubicBezTo>
                <a:cubicBezTo>
                  <a:pt x="845" y="1992"/>
                  <a:pt x="847" y="1988"/>
                  <a:pt x="850" y="1987"/>
                </a:cubicBezTo>
                <a:cubicBezTo>
                  <a:pt x="854" y="1984"/>
                  <a:pt x="859" y="1982"/>
                  <a:pt x="869" y="1978"/>
                </a:cubicBezTo>
                <a:cubicBezTo>
                  <a:pt x="864" y="1989"/>
                  <a:pt x="861" y="1995"/>
                  <a:pt x="858" y="2002"/>
                </a:cubicBezTo>
                <a:cubicBezTo>
                  <a:pt x="881" y="2002"/>
                  <a:pt x="882" y="1985"/>
                  <a:pt x="884" y="1978"/>
                </a:cubicBezTo>
                <a:cubicBezTo>
                  <a:pt x="916" y="1971"/>
                  <a:pt x="942" y="1961"/>
                  <a:pt x="966" y="1942"/>
                </a:cubicBezTo>
                <a:cubicBezTo>
                  <a:pt x="957" y="1941"/>
                  <a:pt x="949" y="1940"/>
                  <a:pt x="940" y="1939"/>
                </a:cubicBezTo>
                <a:cubicBezTo>
                  <a:pt x="942" y="1925"/>
                  <a:pt x="943" y="1925"/>
                  <a:pt x="978" y="1939"/>
                </a:cubicBezTo>
                <a:cubicBezTo>
                  <a:pt x="984" y="1929"/>
                  <a:pt x="999" y="1918"/>
                  <a:pt x="971" y="1917"/>
                </a:cubicBezTo>
                <a:cubicBezTo>
                  <a:pt x="986" y="1904"/>
                  <a:pt x="977" y="1899"/>
                  <a:pt x="963" y="1898"/>
                </a:cubicBezTo>
                <a:cubicBezTo>
                  <a:pt x="973" y="1888"/>
                  <a:pt x="981" y="1880"/>
                  <a:pt x="989" y="1871"/>
                </a:cubicBezTo>
                <a:cubicBezTo>
                  <a:pt x="993" y="1866"/>
                  <a:pt x="998" y="1859"/>
                  <a:pt x="998" y="1853"/>
                </a:cubicBezTo>
                <a:cubicBezTo>
                  <a:pt x="998" y="1835"/>
                  <a:pt x="995" y="1817"/>
                  <a:pt x="996" y="1799"/>
                </a:cubicBezTo>
                <a:cubicBezTo>
                  <a:pt x="996" y="1794"/>
                  <a:pt x="1005" y="1789"/>
                  <a:pt x="1007" y="1782"/>
                </a:cubicBezTo>
                <a:cubicBezTo>
                  <a:pt x="1012" y="1767"/>
                  <a:pt x="1014" y="1751"/>
                  <a:pt x="1018" y="1735"/>
                </a:cubicBezTo>
                <a:cubicBezTo>
                  <a:pt x="1020" y="1729"/>
                  <a:pt x="1023" y="1724"/>
                  <a:pt x="1026" y="1719"/>
                </a:cubicBezTo>
                <a:cubicBezTo>
                  <a:pt x="1028" y="1724"/>
                  <a:pt x="1031" y="1729"/>
                  <a:pt x="1034" y="1734"/>
                </a:cubicBezTo>
                <a:cubicBezTo>
                  <a:pt x="1043" y="1710"/>
                  <a:pt x="1053" y="1686"/>
                  <a:pt x="1062" y="1661"/>
                </a:cubicBezTo>
                <a:cubicBezTo>
                  <a:pt x="1061" y="1661"/>
                  <a:pt x="1059" y="1661"/>
                  <a:pt x="1057" y="1661"/>
                </a:cubicBezTo>
                <a:cubicBezTo>
                  <a:pt x="1057" y="1655"/>
                  <a:pt x="1055" y="1649"/>
                  <a:pt x="1056" y="1643"/>
                </a:cubicBezTo>
                <a:cubicBezTo>
                  <a:pt x="1056" y="1640"/>
                  <a:pt x="1061" y="1637"/>
                  <a:pt x="1067" y="1630"/>
                </a:cubicBezTo>
                <a:cubicBezTo>
                  <a:pt x="1066" y="1641"/>
                  <a:pt x="1066" y="1645"/>
                  <a:pt x="1066" y="1649"/>
                </a:cubicBezTo>
                <a:cubicBezTo>
                  <a:pt x="1070" y="1646"/>
                  <a:pt x="1073" y="1642"/>
                  <a:pt x="1073" y="1638"/>
                </a:cubicBezTo>
                <a:cubicBezTo>
                  <a:pt x="1072" y="1620"/>
                  <a:pt x="1099" y="1604"/>
                  <a:pt x="1079" y="1584"/>
                </a:cubicBezTo>
                <a:cubicBezTo>
                  <a:pt x="1078" y="1583"/>
                  <a:pt x="1082" y="1576"/>
                  <a:pt x="1085" y="1574"/>
                </a:cubicBezTo>
                <a:cubicBezTo>
                  <a:pt x="1089" y="1570"/>
                  <a:pt x="1097" y="1568"/>
                  <a:pt x="1098" y="1564"/>
                </a:cubicBezTo>
                <a:cubicBezTo>
                  <a:pt x="1104" y="1535"/>
                  <a:pt x="1114" y="1507"/>
                  <a:pt x="1131" y="1482"/>
                </a:cubicBezTo>
                <a:cubicBezTo>
                  <a:pt x="1134" y="1477"/>
                  <a:pt x="1136" y="1472"/>
                  <a:pt x="1138" y="1467"/>
                </a:cubicBezTo>
                <a:cubicBezTo>
                  <a:pt x="1143" y="1455"/>
                  <a:pt x="1148" y="1442"/>
                  <a:pt x="1155" y="1426"/>
                </a:cubicBezTo>
                <a:cubicBezTo>
                  <a:pt x="1151" y="1420"/>
                  <a:pt x="1151" y="1420"/>
                  <a:pt x="1164" y="1415"/>
                </a:cubicBezTo>
                <a:cubicBezTo>
                  <a:pt x="1167" y="1413"/>
                  <a:pt x="1169" y="1408"/>
                  <a:pt x="1170" y="1404"/>
                </a:cubicBezTo>
                <a:cubicBezTo>
                  <a:pt x="1173" y="1395"/>
                  <a:pt x="1175" y="1386"/>
                  <a:pt x="1178" y="1377"/>
                </a:cubicBezTo>
                <a:cubicBezTo>
                  <a:pt x="1183" y="1380"/>
                  <a:pt x="1189" y="1383"/>
                  <a:pt x="1194" y="1386"/>
                </a:cubicBezTo>
                <a:cubicBezTo>
                  <a:pt x="1194" y="1386"/>
                  <a:pt x="1194" y="1386"/>
                  <a:pt x="1194" y="1386"/>
                </a:cubicBezTo>
                <a:cubicBezTo>
                  <a:pt x="1189" y="1391"/>
                  <a:pt x="1184" y="1397"/>
                  <a:pt x="1176" y="1405"/>
                </a:cubicBezTo>
                <a:cubicBezTo>
                  <a:pt x="1186" y="1407"/>
                  <a:pt x="1191" y="1408"/>
                  <a:pt x="1196" y="1410"/>
                </a:cubicBezTo>
                <a:cubicBezTo>
                  <a:pt x="1194" y="1415"/>
                  <a:pt x="1193" y="1421"/>
                  <a:pt x="1191" y="1426"/>
                </a:cubicBezTo>
                <a:cubicBezTo>
                  <a:pt x="1201" y="1417"/>
                  <a:pt x="1216" y="1409"/>
                  <a:pt x="1218" y="1398"/>
                </a:cubicBezTo>
                <a:cubicBezTo>
                  <a:pt x="1225" y="1365"/>
                  <a:pt x="1247" y="1342"/>
                  <a:pt x="1263" y="1315"/>
                </a:cubicBezTo>
                <a:cubicBezTo>
                  <a:pt x="1289" y="1271"/>
                  <a:pt x="1318" y="1230"/>
                  <a:pt x="1346" y="1188"/>
                </a:cubicBezTo>
                <a:cubicBezTo>
                  <a:pt x="1344" y="1187"/>
                  <a:pt x="1341" y="1187"/>
                  <a:pt x="1338" y="1186"/>
                </a:cubicBezTo>
                <a:cubicBezTo>
                  <a:pt x="1336" y="1181"/>
                  <a:pt x="1331" y="1174"/>
                  <a:pt x="1333" y="1172"/>
                </a:cubicBezTo>
                <a:cubicBezTo>
                  <a:pt x="1345" y="1157"/>
                  <a:pt x="1358" y="1142"/>
                  <a:pt x="1374" y="1125"/>
                </a:cubicBezTo>
                <a:cubicBezTo>
                  <a:pt x="1372" y="1134"/>
                  <a:pt x="1370" y="1140"/>
                  <a:pt x="1369" y="1148"/>
                </a:cubicBezTo>
                <a:cubicBezTo>
                  <a:pt x="1381" y="1141"/>
                  <a:pt x="1396" y="1139"/>
                  <a:pt x="1390" y="1120"/>
                </a:cubicBezTo>
                <a:cubicBezTo>
                  <a:pt x="1390" y="1119"/>
                  <a:pt x="1391" y="1116"/>
                  <a:pt x="1392" y="1115"/>
                </a:cubicBezTo>
                <a:cubicBezTo>
                  <a:pt x="1407" y="1090"/>
                  <a:pt x="1422" y="1065"/>
                  <a:pt x="1437" y="1039"/>
                </a:cubicBezTo>
                <a:cubicBezTo>
                  <a:pt x="1442" y="1045"/>
                  <a:pt x="1446" y="1050"/>
                  <a:pt x="1451" y="1057"/>
                </a:cubicBezTo>
                <a:cubicBezTo>
                  <a:pt x="1447" y="1057"/>
                  <a:pt x="1445" y="1058"/>
                  <a:pt x="1441" y="1058"/>
                </a:cubicBezTo>
                <a:cubicBezTo>
                  <a:pt x="1445" y="1063"/>
                  <a:pt x="1448" y="1067"/>
                  <a:pt x="1451" y="1071"/>
                </a:cubicBezTo>
                <a:cubicBezTo>
                  <a:pt x="1459" y="1063"/>
                  <a:pt x="1466" y="1056"/>
                  <a:pt x="1473" y="1050"/>
                </a:cubicBezTo>
                <a:cubicBezTo>
                  <a:pt x="1496" y="1030"/>
                  <a:pt x="1518" y="1009"/>
                  <a:pt x="1543" y="990"/>
                </a:cubicBezTo>
                <a:cubicBezTo>
                  <a:pt x="1556" y="981"/>
                  <a:pt x="1577" y="982"/>
                  <a:pt x="1583" y="961"/>
                </a:cubicBezTo>
                <a:cubicBezTo>
                  <a:pt x="1583" y="959"/>
                  <a:pt x="1588" y="956"/>
                  <a:pt x="1591" y="956"/>
                </a:cubicBezTo>
                <a:cubicBezTo>
                  <a:pt x="1605" y="959"/>
                  <a:pt x="1605" y="947"/>
                  <a:pt x="1607" y="938"/>
                </a:cubicBezTo>
                <a:cubicBezTo>
                  <a:pt x="1603" y="940"/>
                  <a:pt x="1599" y="941"/>
                  <a:pt x="1594" y="943"/>
                </a:cubicBezTo>
                <a:cubicBezTo>
                  <a:pt x="1595" y="938"/>
                  <a:pt x="1596" y="933"/>
                  <a:pt x="1597" y="922"/>
                </a:cubicBezTo>
                <a:cubicBezTo>
                  <a:pt x="1587" y="937"/>
                  <a:pt x="1579" y="947"/>
                  <a:pt x="1572" y="957"/>
                </a:cubicBezTo>
                <a:cubicBezTo>
                  <a:pt x="1559" y="975"/>
                  <a:pt x="1551" y="975"/>
                  <a:pt x="1536" y="961"/>
                </a:cubicBezTo>
                <a:cubicBezTo>
                  <a:pt x="1530" y="948"/>
                  <a:pt x="1564" y="951"/>
                  <a:pt x="1547" y="935"/>
                </a:cubicBezTo>
                <a:cubicBezTo>
                  <a:pt x="1559" y="929"/>
                  <a:pt x="1571" y="923"/>
                  <a:pt x="1587" y="915"/>
                </a:cubicBezTo>
                <a:cubicBezTo>
                  <a:pt x="1577" y="913"/>
                  <a:pt x="1571" y="911"/>
                  <a:pt x="1566" y="910"/>
                </a:cubicBezTo>
                <a:cubicBezTo>
                  <a:pt x="1568" y="903"/>
                  <a:pt x="1570" y="895"/>
                  <a:pt x="1574" y="891"/>
                </a:cubicBezTo>
                <a:cubicBezTo>
                  <a:pt x="1582" y="885"/>
                  <a:pt x="1591" y="877"/>
                  <a:pt x="1600" y="876"/>
                </a:cubicBezTo>
                <a:cubicBezTo>
                  <a:pt x="1616" y="874"/>
                  <a:pt x="1622" y="867"/>
                  <a:pt x="1626" y="854"/>
                </a:cubicBezTo>
                <a:cubicBezTo>
                  <a:pt x="1627" y="852"/>
                  <a:pt x="1631" y="851"/>
                  <a:pt x="1636" y="852"/>
                </a:cubicBezTo>
                <a:cubicBezTo>
                  <a:pt x="1640" y="846"/>
                  <a:pt x="1642" y="837"/>
                  <a:pt x="1648" y="834"/>
                </a:cubicBezTo>
                <a:cubicBezTo>
                  <a:pt x="1652" y="831"/>
                  <a:pt x="1661" y="836"/>
                  <a:pt x="1672" y="839"/>
                </a:cubicBezTo>
                <a:cubicBezTo>
                  <a:pt x="1653" y="853"/>
                  <a:pt x="1638" y="864"/>
                  <a:pt x="1623" y="876"/>
                </a:cubicBezTo>
                <a:cubicBezTo>
                  <a:pt x="1619" y="880"/>
                  <a:pt x="1616" y="886"/>
                  <a:pt x="1612" y="892"/>
                </a:cubicBezTo>
                <a:cubicBezTo>
                  <a:pt x="1602" y="906"/>
                  <a:pt x="1612" y="905"/>
                  <a:pt x="1622" y="905"/>
                </a:cubicBezTo>
                <a:cubicBezTo>
                  <a:pt x="1620" y="911"/>
                  <a:pt x="1618" y="917"/>
                  <a:pt x="1616" y="923"/>
                </a:cubicBezTo>
                <a:cubicBezTo>
                  <a:pt x="1630" y="912"/>
                  <a:pt x="1644" y="902"/>
                  <a:pt x="1659" y="891"/>
                </a:cubicBezTo>
                <a:cubicBezTo>
                  <a:pt x="1661" y="886"/>
                  <a:pt x="1664" y="881"/>
                  <a:pt x="1669" y="872"/>
                </a:cubicBezTo>
                <a:cubicBezTo>
                  <a:pt x="1661" y="877"/>
                  <a:pt x="1658" y="879"/>
                  <a:pt x="1655" y="881"/>
                </a:cubicBezTo>
                <a:cubicBezTo>
                  <a:pt x="1656" y="851"/>
                  <a:pt x="1686" y="848"/>
                  <a:pt x="1698" y="826"/>
                </a:cubicBezTo>
                <a:cubicBezTo>
                  <a:pt x="1690" y="831"/>
                  <a:pt x="1682" y="835"/>
                  <a:pt x="1673" y="840"/>
                </a:cubicBezTo>
                <a:cubicBezTo>
                  <a:pt x="1671" y="832"/>
                  <a:pt x="1669" y="826"/>
                  <a:pt x="1669" y="824"/>
                </a:cubicBezTo>
                <a:cubicBezTo>
                  <a:pt x="1677" y="822"/>
                  <a:pt x="1689" y="821"/>
                  <a:pt x="1690" y="818"/>
                </a:cubicBezTo>
                <a:cubicBezTo>
                  <a:pt x="1695" y="785"/>
                  <a:pt x="1726" y="789"/>
                  <a:pt x="1748" y="772"/>
                </a:cubicBezTo>
                <a:cubicBezTo>
                  <a:pt x="1744" y="779"/>
                  <a:pt x="1743" y="783"/>
                  <a:pt x="1740" y="789"/>
                </a:cubicBezTo>
                <a:cubicBezTo>
                  <a:pt x="1747" y="787"/>
                  <a:pt x="1751" y="786"/>
                  <a:pt x="1755" y="785"/>
                </a:cubicBezTo>
                <a:cubicBezTo>
                  <a:pt x="1756" y="787"/>
                  <a:pt x="1756" y="789"/>
                  <a:pt x="1757" y="791"/>
                </a:cubicBezTo>
                <a:cubicBezTo>
                  <a:pt x="1749" y="793"/>
                  <a:pt x="1742" y="796"/>
                  <a:pt x="1735" y="797"/>
                </a:cubicBezTo>
                <a:cubicBezTo>
                  <a:pt x="1735" y="802"/>
                  <a:pt x="1734" y="808"/>
                  <a:pt x="1734" y="809"/>
                </a:cubicBezTo>
                <a:cubicBezTo>
                  <a:pt x="1755" y="801"/>
                  <a:pt x="1777" y="792"/>
                  <a:pt x="1799" y="783"/>
                </a:cubicBezTo>
                <a:cubicBezTo>
                  <a:pt x="1806" y="781"/>
                  <a:pt x="1811" y="771"/>
                  <a:pt x="1816" y="771"/>
                </a:cubicBezTo>
                <a:cubicBezTo>
                  <a:pt x="1835" y="773"/>
                  <a:pt x="1832" y="758"/>
                  <a:pt x="1836" y="748"/>
                </a:cubicBezTo>
                <a:cubicBezTo>
                  <a:pt x="1839" y="740"/>
                  <a:pt x="1838" y="730"/>
                  <a:pt x="1838" y="720"/>
                </a:cubicBezTo>
                <a:cubicBezTo>
                  <a:pt x="1840" y="720"/>
                  <a:pt x="1841" y="720"/>
                  <a:pt x="1843" y="719"/>
                </a:cubicBezTo>
                <a:cubicBezTo>
                  <a:pt x="1845" y="723"/>
                  <a:pt x="1847" y="726"/>
                  <a:pt x="1850" y="729"/>
                </a:cubicBezTo>
                <a:cubicBezTo>
                  <a:pt x="1873" y="706"/>
                  <a:pt x="1876" y="705"/>
                  <a:pt x="1886" y="720"/>
                </a:cubicBezTo>
                <a:cubicBezTo>
                  <a:pt x="1876" y="723"/>
                  <a:pt x="1867" y="726"/>
                  <a:pt x="1859" y="729"/>
                </a:cubicBezTo>
                <a:cubicBezTo>
                  <a:pt x="1866" y="738"/>
                  <a:pt x="1870" y="743"/>
                  <a:pt x="1873" y="746"/>
                </a:cubicBezTo>
                <a:cubicBezTo>
                  <a:pt x="1882" y="739"/>
                  <a:pt x="1892" y="731"/>
                  <a:pt x="1902" y="724"/>
                </a:cubicBezTo>
                <a:cubicBezTo>
                  <a:pt x="1912" y="725"/>
                  <a:pt x="1922" y="726"/>
                  <a:pt x="1932" y="726"/>
                </a:cubicBezTo>
                <a:cubicBezTo>
                  <a:pt x="1933" y="724"/>
                  <a:pt x="1933" y="723"/>
                  <a:pt x="1934" y="721"/>
                </a:cubicBezTo>
                <a:cubicBezTo>
                  <a:pt x="1921" y="715"/>
                  <a:pt x="1908" y="710"/>
                  <a:pt x="1892" y="703"/>
                </a:cubicBezTo>
                <a:cubicBezTo>
                  <a:pt x="1905" y="701"/>
                  <a:pt x="1917" y="699"/>
                  <a:pt x="1932" y="696"/>
                </a:cubicBezTo>
                <a:cubicBezTo>
                  <a:pt x="1927" y="693"/>
                  <a:pt x="1924" y="691"/>
                  <a:pt x="1921" y="689"/>
                </a:cubicBezTo>
                <a:cubicBezTo>
                  <a:pt x="1927" y="687"/>
                  <a:pt x="1933" y="685"/>
                  <a:pt x="1941" y="681"/>
                </a:cubicBezTo>
                <a:cubicBezTo>
                  <a:pt x="1934" y="680"/>
                  <a:pt x="1930" y="678"/>
                  <a:pt x="1926" y="677"/>
                </a:cubicBezTo>
                <a:cubicBezTo>
                  <a:pt x="1933" y="673"/>
                  <a:pt x="1946" y="671"/>
                  <a:pt x="1947" y="674"/>
                </a:cubicBezTo>
                <a:cubicBezTo>
                  <a:pt x="1955" y="692"/>
                  <a:pt x="1966" y="673"/>
                  <a:pt x="1975" y="677"/>
                </a:cubicBezTo>
                <a:cubicBezTo>
                  <a:pt x="1976" y="671"/>
                  <a:pt x="1978" y="666"/>
                  <a:pt x="1980" y="658"/>
                </a:cubicBezTo>
                <a:cubicBezTo>
                  <a:pt x="1984" y="663"/>
                  <a:pt x="1989" y="667"/>
                  <a:pt x="1993" y="672"/>
                </a:cubicBezTo>
                <a:cubicBezTo>
                  <a:pt x="1995" y="670"/>
                  <a:pt x="1996" y="669"/>
                  <a:pt x="1998" y="667"/>
                </a:cubicBezTo>
                <a:cubicBezTo>
                  <a:pt x="1992" y="662"/>
                  <a:pt x="1988" y="654"/>
                  <a:pt x="1982" y="653"/>
                </a:cubicBezTo>
                <a:cubicBezTo>
                  <a:pt x="1973" y="652"/>
                  <a:pt x="1963" y="656"/>
                  <a:pt x="1953" y="658"/>
                </a:cubicBezTo>
                <a:cubicBezTo>
                  <a:pt x="1953" y="660"/>
                  <a:pt x="1953" y="661"/>
                  <a:pt x="1953" y="663"/>
                </a:cubicBezTo>
                <a:cubicBezTo>
                  <a:pt x="1948" y="661"/>
                  <a:pt x="1944" y="658"/>
                  <a:pt x="1934" y="653"/>
                </a:cubicBezTo>
                <a:cubicBezTo>
                  <a:pt x="1955" y="648"/>
                  <a:pt x="1971" y="644"/>
                  <a:pt x="1991" y="639"/>
                </a:cubicBezTo>
                <a:cubicBezTo>
                  <a:pt x="1991" y="640"/>
                  <a:pt x="1994" y="642"/>
                  <a:pt x="1998" y="644"/>
                </a:cubicBezTo>
                <a:cubicBezTo>
                  <a:pt x="2000" y="632"/>
                  <a:pt x="1999" y="627"/>
                  <a:pt x="1985" y="630"/>
                </a:cubicBezTo>
                <a:cubicBezTo>
                  <a:pt x="1977" y="632"/>
                  <a:pt x="1968" y="629"/>
                  <a:pt x="1959" y="627"/>
                </a:cubicBezTo>
                <a:cubicBezTo>
                  <a:pt x="1959" y="626"/>
                  <a:pt x="1960" y="625"/>
                  <a:pt x="1960" y="623"/>
                </a:cubicBezTo>
                <a:cubicBezTo>
                  <a:pt x="1988" y="610"/>
                  <a:pt x="2015" y="596"/>
                  <a:pt x="2044" y="582"/>
                </a:cubicBezTo>
                <a:cubicBezTo>
                  <a:pt x="2054" y="584"/>
                  <a:pt x="2066" y="587"/>
                  <a:pt x="2081" y="591"/>
                </a:cubicBezTo>
                <a:cubicBezTo>
                  <a:pt x="2069" y="564"/>
                  <a:pt x="2092" y="573"/>
                  <a:pt x="2105" y="570"/>
                </a:cubicBezTo>
                <a:cubicBezTo>
                  <a:pt x="2109" y="568"/>
                  <a:pt x="2114" y="566"/>
                  <a:pt x="2119" y="563"/>
                </a:cubicBezTo>
                <a:cubicBezTo>
                  <a:pt x="2119" y="560"/>
                  <a:pt x="2119" y="556"/>
                  <a:pt x="2119" y="553"/>
                </a:cubicBezTo>
                <a:cubicBezTo>
                  <a:pt x="2118" y="539"/>
                  <a:pt x="2112" y="526"/>
                  <a:pt x="2129" y="515"/>
                </a:cubicBezTo>
                <a:cubicBezTo>
                  <a:pt x="2135" y="511"/>
                  <a:pt x="2140" y="495"/>
                  <a:pt x="2137" y="488"/>
                </a:cubicBezTo>
                <a:close/>
                <a:moveTo>
                  <a:pt x="1143" y="171"/>
                </a:moveTo>
                <a:cubicBezTo>
                  <a:pt x="1160" y="160"/>
                  <a:pt x="1175" y="152"/>
                  <a:pt x="1193" y="140"/>
                </a:cubicBezTo>
                <a:cubicBezTo>
                  <a:pt x="1179" y="168"/>
                  <a:pt x="1167" y="176"/>
                  <a:pt x="1143" y="171"/>
                </a:cubicBezTo>
                <a:close/>
                <a:moveTo>
                  <a:pt x="1303" y="1182"/>
                </a:moveTo>
                <a:cubicBezTo>
                  <a:pt x="1297" y="1196"/>
                  <a:pt x="1295" y="1206"/>
                  <a:pt x="1290" y="1214"/>
                </a:cubicBezTo>
                <a:cubicBezTo>
                  <a:pt x="1277" y="1233"/>
                  <a:pt x="1262" y="1251"/>
                  <a:pt x="1246" y="1269"/>
                </a:cubicBezTo>
                <a:cubicBezTo>
                  <a:pt x="1252" y="1255"/>
                  <a:pt x="1256" y="1240"/>
                  <a:pt x="1264" y="1227"/>
                </a:cubicBezTo>
                <a:cubicBezTo>
                  <a:pt x="1281" y="1196"/>
                  <a:pt x="1299" y="1166"/>
                  <a:pt x="1319" y="1137"/>
                </a:cubicBezTo>
                <a:cubicBezTo>
                  <a:pt x="1327" y="1125"/>
                  <a:pt x="1340" y="1117"/>
                  <a:pt x="1351" y="1107"/>
                </a:cubicBezTo>
                <a:cubicBezTo>
                  <a:pt x="1352" y="1147"/>
                  <a:pt x="1334" y="1172"/>
                  <a:pt x="1303" y="1182"/>
                </a:cubicBezTo>
                <a:close/>
                <a:moveTo>
                  <a:pt x="1352" y="1107"/>
                </a:moveTo>
                <a:cubicBezTo>
                  <a:pt x="1352" y="1107"/>
                  <a:pt x="1352" y="1107"/>
                  <a:pt x="1352" y="1107"/>
                </a:cubicBezTo>
                <a:cubicBezTo>
                  <a:pt x="1355" y="1106"/>
                  <a:pt x="1360" y="1107"/>
                  <a:pt x="1363" y="1107"/>
                </a:cubicBezTo>
                <a:cubicBezTo>
                  <a:pt x="1360" y="1107"/>
                  <a:pt x="1355" y="1106"/>
                  <a:pt x="1352" y="1107"/>
                </a:cubicBezTo>
                <a:close/>
                <a:moveTo>
                  <a:pt x="1606" y="266"/>
                </a:moveTo>
                <a:cubicBezTo>
                  <a:pt x="1601" y="265"/>
                  <a:pt x="1597" y="262"/>
                  <a:pt x="1595" y="261"/>
                </a:cubicBezTo>
                <a:cubicBezTo>
                  <a:pt x="1578" y="263"/>
                  <a:pt x="1562" y="264"/>
                  <a:pt x="1546" y="265"/>
                </a:cubicBezTo>
                <a:cubicBezTo>
                  <a:pt x="1545" y="263"/>
                  <a:pt x="1544" y="261"/>
                  <a:pt x="1543" y="260"/>
                </a:cubicBezTo>
                <a:cubicBezTo>
                  <a:pt x="1562" y="254"/>
                  <a:pt x="1581" y="248"/>
                  <a:pt x="1600" y="244"/>
                </a:cubicBezTo>
                <a:cubicBezTo>
                  <a:pt x="1602" y="244"/>
                  <a:pt x="1608" y="252"/>
                  <a:pt x="1610" y="257"/>
                </a:cubicBezTo>
                <a:cubicBezTo>
                  <a:pt x="1611" y="259"/>
                  <a:pt x="1607" y="266"/>
                  <a:pt x="1606" y="266"/>
                </a:cubicBezTo>
                <a:close/>
              </a:path>
            </a:pathLst>
          </a:custGeom>
          <a:blipFill>
            <a:blip r:embed="rId1"/>
            <a:stretch>
              <a:fillRect l="-20000" r="-20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 bwMode="auto">
          <a:xfrm>
            <a:off x="8444234" y="4247706"/>
            <a:ext cx="216201" cy="383957"/>
          </a:xfrm>
          <a:custGeom>
            <a:avLst/>
            <a:gdLst>
              <a:gd name="T0" fmla="*/ 69 w 81"/>
              <a:gd name="T1" fmla="*/ 17 h 169"/>
              <a:gd name="T2" fmla="*/ 55 w 81"/>
              <a:gd name="T3" fmla="*/ 0 h 169"/>
              <a:gd name="T4" fmla="*/ 55 w 81"/>
              <a:gd name="T5" fmla="*/ 14 h 169"/>
              <a:gd name="T6" fmla="*/ 40 w 81"/>
              <a:gd name="T7" fmla="*/ 75 h 169"/>
              <a:gd name="T8" fmla="*/ 18 w 81"/>
              <a:gd name="T9" fmla="*/ 128 h 169"/>
              <a:gd name="T10" fmla="*/ 14 w 81"/>
              <a:gd name="T11" fmla="*/ 151 h 169"/>
              <a:gd name="T12" fmla="*/ 0 w 81"/>
              <a:gd name="T13" fmla="*/ 163 h 169"/>
              <a:gd name="T14" fmla="*/ 5 w 81"/>
              <a:gd name="T15" fmla="*/ 169 h 169"/>
              <a:gd name="T16" fmla="*/ 23 w 81"/>
              <a:gd name="T17" fmla="*/ 154 h 169"/>
              <a:gd name="T18" fmla="*/ 50 w 81"/>
              <a:gd name="T19" fmla="*/ 83 h 169"/>
              <a:gd name="T20" fmla="*/ 58 w 81"/>
              <a:gd name="T21" fmla="*/ 61 h 169"/>
              <a:gd name="T22" fmla="*/ 77 w 81"/>
              <a:gd name="T23" fmla="*/ 5 h 169"/>
              <a:gd name="T24" fmla="*/ 69 w 81"/>
              <a:gd name="T25" fmla="*/ 1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" h="169">
                <a:moveTo>
                  <a:pt x="69" y="17"/>
                </a:moveTo>
                <a:cubicBezTo>
                  <a:pt x="64" y="12"/>
                  <a:pt x="61" y="8"/>
                  <a:pt x="55" y="0"/>
                </a:cubicBezTo>
                <a:cubicBezTo>
                  <a:pt x="55" y="8"/>
                  <a:pt x="54" y="12"/>
                  <a:pt x="55" y="14"/>
                </a:cubicBezTo>
                <a:cubicBezTo>
                  <a:pt x="65" y="38"/>
                  <a:pt x="45" y="55"/>
                  <a:pt x="40" y="75"/>
                </a:cubicBezTo>
                <a:cubicBezTo>
                  <a:pt x="35" y="93"/>
                  <a:pt x="19" y="107"/>
                  <a:pt x="18" y="128"/>
                </a:cubicBezTo>
                <a:cubicBezTo>
                  <a:pt x="17" y="136"/>
                  <a:pt x="15" y="145"/>
                  <a:pt x="14" y="151"/>
                </a:cubicBezTo>
                <a:cubicBezTo>
                  <a:pt x="9" y="156"/>
                  <a:pt x="5" y="159"/>
                  <a:pt x="0" y="163"/>
                </a:cubicBezTo>
                <a:cubicBezTo>
                  <a:pt x="2" y="165"/>
                  <a:pt x="3" y="167"/>
                  <a:pt x="5" y="169"/>
                </a:cubicBezTo>
                <a:cubicBezTo>
                  <a:pt x="11" y="164"/>
                  <a:pt x="21" y="160"/>
                  <a:pt x="23" y="154"/>
                </a:cubicBezTo>
                <a:cubicBezTo>
                  <a:pt x="33" y="131"/>
                  <a:pt x="41" y="107"/>
                  <a:pt x="50" y="83"/>
                </a:cubicBezTo>
                <a:cubicBezTo>
                  <a:pt x="53" y="76"/>
                  <a:pt x="56" y="68"/>
                  <a:pt x="58" y="61"/>
                </a:cubicBezTo>
                <a:cubicBezTo>
                  <a:pt x="64" y="42"/>
                  <a:pt x="81" y="27"/>
                  <a:pt x="77" y="5"/>
                </a:cubicBezTo>
                <a:cubicBezTo>
                  <a:pt x="74" y="9"/>
                  <a:pt x="71" y="13"/>
                  <a:pt x="69" y="17"/>
                </a:cubicBezTo>
                <a:close/>
              </a:path>
            </a:pathLst>
          </a:custGeom>
          <a:blipFill>
            <a:blip r:embed="rId1"/>
            <a:stretch>
              <a:fillRect l="-20000" r="-20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 bwMode="auto">
          <a:xfrm>
            <a:off x="8646446" y="4256383"/>
            <a:ext cx="2544" cy="2169"/>
          </a:xfrm>
          <a:custGeom>
            <a:avLst/>
            <a:gdLst>
              <a:gd name="T0" fmla="*/ 0 w 1"/>
              <a:gd name="T1" fmla="*/ 0 h 1"/>
              <a:gd name="T2" fmla="*/ 1 w 1"/>
              <a:gd name="T3" fmla="*/ 1 h 1"/>
              <a:gd name="T4" fmla="*/ 1 w 1"/>
              <a:gd name="T5" fmla="*/ 1 h 1"/>
              <a:gd name="T6" fmla="*/ 0 w 1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1">
                <a:moveTo>
                  <a:pt x="0" y="0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0"/>
                  <a:pt x="0" y="0"/>
                </a:cubicBezTo>
                <a:close/>
              </a:path>
            </a:pathLst>
          </a:custGeom>
          <a:blipFill>
            <a:blip r:embed="rId1"/>
            <a:stretch>
              <a:fillRect l="-20000" r="-20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GrpSpPr/>
          <p:nvPr/>
        </p:nvGrpSpPr>
        <p:grpSpPr>
          <a:xfrm>
            <a:off x="6205916" y="1110969"/>
            <a:ext cx="4405417" cy="1991372"/>
            <a:chOff x="6205916" y="1110969"/>
            <a:chExt cx="4405417" cy="1991372"/>
          </a:xfr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</p:grpSpPr>
        <p:sp>
          <p:nvSpPr>
            <p:cNvPr id="1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9895326" y="304051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6878683" y="1513365"/>
              <a:ext cx="367542" cy="204994"/>
            </a:xfrm>
            <a:custGeom>
              <a:avLst/>
              <a:gdLst>
                <a:gd name="T0" fmla="*/ 88 w 138"/>
                <a:gd name="T1" fmla="*/ 76 h 90"/>
                <a:gd name="T2" fmla="*/ 104 w 138"/>
                <a:gd name="T3" fmla="*/ 82 h 90"/>
                <a:gd name="T4" fmla="*/ 107 w 138"/>
                <a:gd name="T5" fmla="*/ 90 h 90"/>
                <a:gd name="T6" fmla="*/ 130 w 138"/>
                <a:gd name="T7" fmla="*/ 64 h 90"/>
                <a:gd name="T8" fmla="*/ 138 w 138"/>
                <a:gd name="T9" fmla="*/ 52 h 90"/>
                <a:gd name="T10" fmla="*/ 120 w 138"/>
                <a:gd name="T11" fmla="*/ 48 h 90"/>
                <a:gd name="T12" fmla="*/ 89 w 138"/>
                <a:gd name="T13" fmla="*/ 56 h 90"/>
                <a:gd name="T14" fmla="*/ 78 w 138"/>
                <a:gd name="T15" fmla="*/ 51 h 90"/>
                <a:gd name="T16" fmla="*/ 81 w 138"/>
                <a:gd name="T17" fmla="*/ 41 h 90"/>
                <a:gd name="T18" fmla="*/ 114 w 138"/>
                <a:gd name="T19" fmla="*/ 0 h 90"/>
                <a:gd name="T20" fmla="*/ 51 w 138"/>
                <a:gd name="T21" fmla="*/ 41 h 90"/>
                <a:gd name="T22" fmla="*/ 13 w 138"/>
                <a:gd name="T23" fmla="*/ 53 h 90"/>
                <a:gd name="T24" fmla="*/ 0 w 138"/>
                <a:gd name="T25" fmla="*/ 59 h 90"/>
                <a:gd name="T26" fmla="*/ 36 w 138"/>
                <a:gd name="T27" fmla="*/ 75 h 90"/>
                <a:gd name="T28" fmla="*/ 88 w 138"/>
                <a:gd name="T29" fmla="*/ 7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90">
                  <a:moveTo>
                    <a:pt x="88" y="76"/>
                  </a:moveTo>
                  <a:cubicBezTo>
                    <a:pt x="94" y="76"/>
                    <a:pt x="99" y="80"/>
                    <a:pt x="104" y="82"/>
                  </a:cubicBezTo>
                  <a:cubicBezTo>
                    <a:pt x="105" y="85"/>
                    <a:pt x="106" y="87"/>
                    <a:pt x="107" y="90"/>
                  </a:cubicBezTo>
                  <a:cubicBezTo>
                    <a:pt x="115" y="81"/>
                    <a:pt x="123" y="73"/>
                    <a:pt x="130" y="64"/>
                  </a:cubicBezTo>
                  <a:cubicBezTo>
                    <a:pt x="133" y="61"/>
                    <a:pt x="135" y="56"/>
                    <a:pt x="138" y="52"/>
                  </a:cubicBezTo>
                  <a:cubicBezTo>
                    <a:pt x="132" y="50"/>
                    <a:pt x="126" y="47"/>
                    <a:pt x="120" y="48"/>
                  </a:cubicBezTo>
                  <a:cubicBezTo>
                    <a:pt x="109" y="49"/>
                    <a:pt x="100" y="54"/>
                    <a:pt x="89" y="56"/>
                  </a:cubicBezTo>
                  <a:cubicBezTo>
                    <a:pt x="86" y="57"/>
                    <a:pt x="81" y="54"/>
                    <a:pt x="78" y="51"/>
                  </a:cubicBezTo>
                  <a:cubicBezTo>
                    <a:pt x="77" y="49"/>
                    <a:pt x="79" y="43"/>
                    <a:pt x="81" y="41"/>
                  </a:cubicBezTo>
                  <a:cubicBezTo>
                    <a:pt x="92" y="27"/>
                    <a:pt x="103" y="13"/>
                    <a:pt x="114" y="0"/>
                  </a:cubicBezTo>
                  <a:cubicBezTo>
                    <a:pt x="92" y="12"/>
                    <a:pt x="71" y="26"/>
                    <a:pt x="51" y="41"/>
                  </a:cubicBezTo>
                  <a:cubicBezTo>
                    <a:pt x="40" y="48"/>
                    <a:pt x="31" y="63"/>
                    <a:pt x="13" y="53"/>
                  </a:cubicBezTo>
                  <a:cubicBezTo>
                    <a:pt x="11" y="51"/>
                    <a:pt x="4" y="57"/>
                    <a:pt x="0" y="59"/>
                  </a:cubicBezTo>
                  <a:cubicBezTo>
                    <a:pt x="13" y="65"/>
                    <a:pt x="24" y="73"/>
                    <a:pt x="36" y="75"/>
                  </a:cubicBezTo>
                  <a:cubicBezTo>
                    <a:pt x="53" y="77"/>
                    <a:pt x="71" y="75"/>
                    <a:pt x="8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10055569" y="2747669"/>
              <a:ext cx="555764" cy="238618"/>
            </a:xfrm>
            <a:custGeom>
              <a:avLst/>
              <a:gdLst>
                <a:gd name="T0" fmla="*/ 199 w 209"/>
                <a:gd name="T1" fmla="*/ 11 h 105"/>
                <a:gd name="T2" fmla="*/ 170 w 209"/>
                <a:gd name="T3" fmla="*/ 1 h 105"/>
                <a:gd name="T4" fmla="*/ 160 w 209"/>
                <a:gd name="T5" fmla="*/ 5 h 105"/>
                <a:gd name="T6" fmla="*/ 196 w 209"/>
                <a:gd name="T7" fmla="*/ 17 h 105"/>
                <a:gd name="T8" fmla="*/ 117 w 209"/>
                <a:gd name="T9" fmla="*/ 26 h 105"/>
                <a:gd name="T10" fmla="*/ 87 w 209"/>
                <a:gd name="T11" fmla="*/ 43 h 105"/>
                <a:gd name="T12" fmla="*/ 57 w 209"/>
                <a:gd name="T13" fmla="*/ 63 h 105"/>
                <a:gd name="T14" fmla="*/ 27 w 209"/>
                <a:gd name="T15" fmla="*/ 82 h 105"/>
                <a:gd name="T16" fmla="*/ 0 w 209"/>
                <a:gd name="T17" fmla="*/ 100 h 105"/>
                <a:gd name="T18" fmla="*/ 3 w 209"/>
                <a:gd name="T19" fmla="*/ 105 h 105"/>
                <a:gd name="T20" fmla="*/ 118 w 209"/>
                <a:gd name="T21" fmla="*/ 42 h 105"/>
                <a:gd name="T22" fmla="*/ 119 w 209"/>
                <a:gd name="T23" fmla="*/ 47 h 105"/>
                <a:gd name="T24" fmla="*/ 209 w 209"/>
                <a:gd name="T25" fmla="*/ 21 h 105"/>
                <a:gd name="T26" fmla="*/ 199 w 209"/>
                <a:gd name="T27" fmla="*/ 1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9" h="105">
                  <a:moveTo>
                    <a:pt x="199" y="11"/>
                  </a:moveTo>
                  <a:cubicBezTo>
                    <a:pt x="190" y="7"/>
                    <a:pt x="180" y="3"/>
                    <a:pt x="170" y="1"/>
                  </a:cubicBezTo>
                  <a:cubicBezTo>
                    <a:pt x="167" y="0"/>
                    <a:pt x="164" y="4"/>
                    <a:pt x="160" y="5"/>
                  </a:cubicBezTo>
                  <a:cubicBezTo>
                    <a:pt x="172" y="9"/>
                    <a:pt x="183" y="12"/>
                    <a:pt x="196" y="17"/>
                  </a:cubicBezTo>
                  <a:cubicBezTo>
                    <a:pt x="169" y="20"/>
                    <a:pt x="143" y="23"/>
                    <a:pt x="117" y="26"/>
                  </a:cubicBezTo>
                  <a:cubicBezTo>
                    <a:pt x="107" y="31"/>
                    <a:pt x="97" y="37"/>
                    <a:pt x="87" y="43"/>
                  </a:cubicBezTo>
                  <a:cubicBezTo>
                    <a:pt x="77" y="50"/>
                    <a:pt x="67" y="57"/>
                    <a:pt x="57" y="63"/>
                  </a:cubicBezTo>
                  <a:cubicBezTo>
                    <a:pt x="47" y="70"/>
                    <a:pt x="37" y="76"/>
                    <a:pt x="27" y="82"/>
                  </a:cubicBezTo>
                  <a:cubicBezTo>
                    <a:pt x="18" y="88"/>
                    <a:pt x="9" y="94"/>
                    <a:pt x="0" y="100"/>
                  </a:cubicBezTo>
                  <a:cubicBezTo>
                    <a:pt x="1" y="101"/>
                    <a:pt x="2" y="103"/>
                    <a:pt x="3" y="105"/>
                  </a:cubicBezTo>
                  <a:cubicBezTo>
                    <a:pt x="41" y="84"/>
                    <a:pt x="80" y="63"/>
                    <a:pt x="118" y="42"/>
                  </a:cubicBezTo>
                  <a:cubicBezTo>
                    <a:pt x="118" y="44"/>
                    <a:pt x="119" y="45"/>
                    <a:pt x="119" y="47"/>
                  </a:cubicBezTo>
                  <a:cubicBezTo>
                    <a:pt x="149" y="39"/>
                    <a:pt x="178" y="30"/>
                    <a:pt x="209" y="21"/>
                  </a:cubicBezTo>
                  <a:cubicBezTo>
                    <a:pt x="205" y="16"/>
                    <a:pt x="203" y="12"/>
                    <a:pt x="19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6481890" y="190925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9895326" y="304051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9831737" y="2981948"/>
              <a:ext cx="218745" cy="120393"/>
            </a:xfrm>
            <a:custGeom>
              <a:avLst/>
              <a:gdLst>
                <a:gd name="T0" fmla="*/ 82 w 82"/>
                <a:gd name="T1" fmla="*/ 5 h 53"/>
                <a:gd name="T2" fmla="*/ 64 w 82"/>
                <a:gd name="T3" fmla="*/ 0 h 53"/>
                <a:gd name="T4" fmla="*/ 67 w 82"/>
                <a:gd name="T5" fmla="*/ 5 h 53"/>
                <a:gd name="T6" fmla="*/ 24 w 82"/>
                <a:gd name="T7" fmla="*/ 26 h 53"/>
                <a:gd name="T8" fmla="*/ 0 w 82"/>
                <a:gd name="T9" fmla="*/ 53 h 53"/>
                <a:gd name="T10" fmla="*/ 82 w 82"/>
                <a:gd name="T11" fmla="*/ 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53">
                  <a:moveTo>
                    <a:pt x="82" y="5"/>
                  </a:moveTo>
                  <a:cubicBezTo>
                    <a:pt x="74" y="3"/>
                    <a:pt x="69" y="2"/>
                    <a:pt x="64" y="0"/>
                  </a:cubicBezTo>
                  <a:cubicBezTo>
                    <a:pt x="65" y="2"/>
                    <a:pt x="66" y="3"/>
                    <a:pt x="67" y="5"/>
                  </a:cubicBezTo>
                  <a:cubicBezTo>
                    <a:pt x="52" y="12"/>
                    <a:pt x="38" y="19"/>
                    <a:pt x="24" y="26"/>
                  </a:cubicBezTo>
                  <a:cubicBezTo>
                    <a:pt x="16" y="35"/>
                    <a:pt x="9" y="44"/>
                    <a:pt x="0" y="53"/>
                  </a:cubicBezTo>
                  <a:cubicBezTo>
                    <a:pt x="35" y="50"/>
                    <a:pt x="55" y="24"/>
                    <a:pt x="8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8984737" y="1185808"/>
              <a:ext cx="133536" cy="91109"/>
            </a:xfrm>
            <a:custGeom>
              <a:avLst/>
              <a:gdLst>
                <a:gd name="T0" fmla="*/ 35 w 50"/>
                <a:gd name="T1" fmla="*/ 40 h 40"/>
                <a:gd name="T2" fmla="*/ 50 w 50"/>
                <a:gd name="T3" fmla="*/ 21 h 40"/>
                <a:gd name="T4" fmla="*/ 18 w 50"/>
                <a:gd name="T5" fmla="*/ 0 h 40"/>
                <a:gd name="T6" fmla="*/ 0 w 50"/>
                <a:gd name="T7" fmla="*/ 29 h 40"/>
                <a:gd name="T8" fmla="*/ 23 w 50"/>
                <a:gd name="T9" fmla="*/ 25 h 40"/>
                <a:gd name="T10" fmla="*/ 35 w 50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0">
                  <a:moveTo>
                    <a:pt x="35" y="40"/>
                  </a:moveTo>
                  <a:cubicBezTo>
                    <a:pt x="27" y="22"/>
                    <a:pt x="49" y="32"/>
                    <a:pt x="50" y="21"/>
                  </a:cubicBezTo>
                  <a:cubicBezTo>
                    <a:pt x="38" y="13"/>
                    <a:pt x="26" y="5"/>
                    <a:pt x="18" y="0"/>
                  </a:cubicBezTo>
                  <a:cubicBezTo>
                    <a:pt x="11" y="12"/>
                    <a:pt x="6" y="20"/>
                    <a:pt x="0" y="29"/>
                  </a:cubicBezTo>
                  <a:cubicBezTo>
                    <a:pt x="8" y="28"/>
                    <a:pt x="16" y="26"/>
                    <a:pt x="23" y="25"/>
                  </a:cubicBezTo>
                  <a:cubicBezTo>
                    <a:pt x="27" y="30"/>
                    <a:pt x="31" y="35"/>
                    <a:pt x="3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6481890" y="1772591"/>
              <a:ext cx="128449" cy="136663"/>
            </a:xfrm>
            <a:custGeom>
              <a:avLst/>
              <a:gdLst>
                <a:gd name="T0" fmla="*/ 28 w 48"/>
                <a:gd name="T1" fmla="*/ 34 h 60"/>
                <a:gd name="T2" fmla="*/ 48 w 48"/>
                <a:gd name="T3" fmla="*/ 0 h 60"/>
                <a:gd name="T4" fmla="*/ 0 w 48"/>
                <a:gd name="T5" fmla="*/ 60 h 60"/>
                <a:gd name="T6" fmla="*/ 28 w 48"/>
                <a:gd name="T7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0">
                  <a:moveTo>
                    <a:pt x="28" y="34"/>
                  </a:moveTo>
                  <a:cubicBezTo>
                    <a:pt x="48" y="28"/>
                    <a:pt x="44" y="13"/>
                    <a:pt x="48" y="0"/>
                  </a:cubicBezTo>
                  <a:cubicBezTo>
                    <a:pt x="27" y="16"/>
                    <a:pt x="6" y="32"/>
                    <a:pt x="0" y="60"/>
                  </a:cubicBezTo>
                  <a:cubicBezTo>
                    <a:pt x="9" y="51"/>
                    <a:pt x="17" y="37"/>
                    <a:pt x="2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6481890" y="190925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9069946" y="1256309"/>
              <a:ext cx="192038" cy="55316"/>
            </a:xfrm>
            <a:custGeom>
              <a:avLst/>
              <a:gdLst>
                <a:gd name="T0" fmla="*/ 0 w 72"/>
                <a:gd name="T1" fmla="*/ 24 h 24"/>
                <a:gd name="T2" fmla="*/ 72 w 72"/>
                <a:gd name="T3" fmla="*/ 9 h 24"/>
                <a:gd name="T4" fmla="*/ 0 w 72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24">
                  <a:moveTo>
                    <a:pt x="0" y="24"/>
                  </a:moveTo>
                  <a:cubicBezTo>
                    <a:pt x="26" y="18"/>
                    <a:pt x="47" y="14"/>
                    <a:pt x="72" y="9"/>
                  </a:cubicBezTo>
                  <a:cubicBezTo>
                    <a:pt x="43" y="0"/>
                    <a:pt x="21" y="0"/>
                    <a:pt x="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6710809" y="1608812"/>
              <a:ext cx="152613" cy="141001"/>
            </a:xfrm>
            <a:custGeom>
              <a:avLst/>
              <a:gdLst>
                <a:gd name="T0" fmla="*/ 57 w 57"/>
                <a:gd name="T1" fmla="*/ 5 h 62"/>
                <a:gd name="T2" fmla="*/ 51 w 57"/>
                <a:gd name="T3" fmla="*/ 0 h 62"/>
                <a:gd name="T4" fmla="*/ 0 w 57"/>
                <a:gd name="T5" fmla="*/ 57 h 62"/>
                <a:gd name="T6" fmla="*/ 4 w 57"/>
                <a:gd name="T7" fmla="*/ 62 h 62"/>
                <a:gd name="T8" fmla="*/ 57 w 57"/>
                <a:gd name="T9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2">
                  <a:moveTo>
                    <a:pt x="57" y="5"/>
                  </a:moveTo>
                  <a:cubicBezTo>
                    <a:pt x="55" y="3"/>
                    <a:pt x="53" y="2"/>
                    <a:pt x="51" y="0"/>
                  </a:cubicBezTo>
                  <a:cubicBezTo>
                    <a:pt x="34" y="19"/>
                    <a:pt x="17" y="38"/>
                    <a:pt x="0" y="57"/>
                  </a:cubicBezTo>
                  <a:cubicBezTo>
                    <a:pt x="1" y="58"/>
                    <a:pt x="3" y="60"/>
                    <a:pt x="4" y="62"/>
                  </a:cubicBezTo>
                  <a:cubicBezTo>
                    <a:pt x="22" y="43"/>
                    <a:pt x="39" y="24"/>
                    <a:pt x="5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6205916" y="1909253"/>
              <a:ext cx="297595" cy="299357"/>
            </a:xfrm>
            <a:custGeom>
              <a:avLst/>
              <a:gdLst>
                <a:gd name="T0" fmla="*/ 42 w 112"/>
                <a:gd name="T1" fmla="*/ 86 h 132"/>
                <a:gd name="T2" fmla="*/ 42 w 112"/>
                <a:gd name="T3" fmla="*/ 86 h 132"/>
                <a:gd name="T4" fmla="*/ 25 w 112"/>
                <a:gd name="T5" fmla="*/ 132 h 132"/>
                <a:gd name="T6" fmla="*/ 55 w 112"/>
                <a:gd name="T7" fmla="*/ 100 h 132"/>
                <a:gd name="T8" fmla="*/ 79 w 112"/>
                <a:gd name="T9" fmla="*/ 68 h 132"/>
                <a:gd name="T10" fmla="*/ 112 w 112"/>
                <a:gd name="T11" fmla="*/ 6 h 132"/>
                <a:gd name="T12" fmla="*/ 104 w 112"/>
                <a:gd name="T13" fmla="*/ 0 h 132"/>
                <a:gd name="T14" fmla="*/ 106 w 112"/>
                <a:gd name="T15" fmla="*/ 4 h 132"/>
                <a:gd name="T16" fmla="*/ 105 w 112"/>
                <a:gd name="T17" fmla="*/ 5 h 132"/>
                <a:gd name="T18" fmla="*/ 85 w 112"/>
                <a:gd name="T19" fmla="*/ 11 h 132"/>
                <a:gd name="T20" fmla="*/ 54 w 112"/>
                <a:gd name="T21" fmla="*/ 58 h 132"/>
                <a:gd name="T22" fmla="*/ 50 w 112"/>
                <a:gd name="T23" fmla="*/ 62 h 132"/>
                <a:gd name="T24" fmla="*/ 0 w 112"/>
                <a:gd name="T25" fmla="*/ 125 h 132"/>
                <a:gd name="T26" fmla="*/ 4 w 112"/>
                <a:gd name="T27" fmla="*/ 128 h 132"/>
                <a:gd name="T28" fmla="*/ 42 w 112"/>
                <a:gd name="T29" fmla="*/ 8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32">
                  <a:moveTo>
                    <a:pt x="42" y="86"/>
                  </a:moveTo>
                  <a:cubicBezTo>
                    <a:pt x="42" y="86"/>
                    <a:pt x="42" y="86"/>
                    <a:pt x="42" y="86"/>
                  </a:cubicBezTo>
                  <a:cubicBezTo>
                    <a:pt x="37" y="102"/>
                    <a:pt x="31" y="117"/>
                    <a:pt x="25" y="132"/>
                  </a:cubicBezTo>
                  <a:cubicBezTo>
                    <a:pt x="38" y="123"/>
                    <a:pt x="46" y="112"/>
                    <a:pt x="55" y="100"/>
                  </a:cubicBezTo>
                  <a:cubicBezTo>
                    <a:pt x="63" y="90"/>
                    <a:pt x="73" y="80"/>
                    <a:pt x="79" y="68"/>
                  </a:cubicBezTo>
                  <a:cubicBezTo>
                    <a:pt x="91" y="48"/>
                    <a:pt x="102" y="27"/>
                    <a:pt x="112" y="6"/>
                  </a:cubicBezTo>
                  <a:cubicBezTo>
                    <a:pt x="112" y="6"/>
                    <a:pt x="107" y="2"/>
                    <a:pt x="104" y="0"/>
                  </a:cubicBezTo>
                  <a:cubicBezTo>
                    <a:pt x="105" y="1"/>
                    <a:pt x="105" y="2"/>
                    <a:pt x="106" y="4"/>
                  </a:cubicBezTo>
                  <a:cubicBezTo>
                    <a:pt x="106" y="4"/>
                    <a:pt x="105" y="5"/>
                    <a:pt x="105" y="5"/>
                  </a:cubicBezTo>
                  <a:cubicBezTo>
                    <a:pt x="98" y="7"/>
                    <a:pt x="89" y="6"/>
                    <a:pt x="85" y="11"/>
                  </a:cubicBezTo>
                  <a:cubicBezTo>
                    <a:pt x="74" y="26"/>
                    <a:pt x="64" y="42"/>
                    <a:pt x="54" y="58"/>
                  </a:cubicBezTo>
                  <a:cubicBezTo>
                    <a:pt x="52" y="60"/>
                    <a:pt x="51" y="61"/>
                    <a:pt x="50" y="62"/>
                  </a:cubicBezTo>
                  <a:cubicBezTo>
                    <a:pt x="34" y="83"/>
                    <a:pt x="17" y="104"/>
                    <a:pt x="0" y="125"/>
                  </a:cubicBezTo>
                  <a:cubicBezTo>
                    <a:pt x="2" y="126"/>
                    <a:pt x="3" y="127"/>
                    <a:pt x="4" y="128"/>
                  </a:cubicBezTo>
                  <a:cubicBezTo>
                    <a:pt x="17" y="114"/>
                    <a:pt x="29" y="100"/>
                    <a:pt x="42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7594690" y="1110969"/>
              <a:ext cx="111916" cy="61824"/>
            </a:xfrm>
            <a:custGeom>
              <a:avLst/>
              <a:gdLst>
                <a:gd name="T0" fmla="*/ 0 w 42"/>
                <a:gd name="T1" fmla="*/ 27 h 27"/>
                <a:gd name="T2" fmla="*/ 42 w 42"/>
                <a:gd name="T3" fmla="*/ 0 h 27"/>
                <a:gd name="T4" fmla="*/ 0 w 42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0" y="27"/>
                  </a:moveTo>
                  <a:cubicBezTo>
                    <a:pt x="16" y="17"/>
                    <a:pt x="29" y="9"/>
                    <a:pt x="42" y="0"/>
                  </a:cubicBezTo>
                  <a:cubicBezTo>
                    <a:pt x="3" y="7"/>
                    <a:pt x="3" y="7"/>
                    <a:pt x="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999179" y="3654541"/>
            <a:ext cx="143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Zhao Fly</a:t>
            </a:r>
            <a:endParaRPr lang="en-US" altLang="zh-CN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999179" y="4117066"/>
            <a:ext cx="4830121" cy="10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wurde auf dem Markt basiert. Fly Impression Design ist ein professionelles, auf Grafik, Büro und Fotografie spezialisiertes</a:t>
            </a:r>
            <a:endParaRPr lang="de-DE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999179" y="2376309"/>
            <a:ext cx="20890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99%</a:t>
            </a:r>
            <a:endParaRPr lang="zh-CN" altLang="en-US" sz="72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>
            <a:spLocks noChangeArrowheads="1"/>
          </p:cNvSpPr>
          <p:nvPr/>
        </p:nvSpPr>
        <p:spPr bwMode="auto">
          <a:xfrm>
            <a:off x="2761922" y="1002635"/>
            <a:ext cx="1390978" cy="1388130"/>
          </a:xfrm>
          <a:prstGeom prst="diamond">
            <a:avLst/>
          </a:pr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8100000" scaled="1"/>
          </a:gradFill>
          <a:ln w="38100"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397001" y="2429178"/>
            <a:ext cx="4120820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de-DE" altLang="zh-CN" sz="12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wurde auf dem Markt basiert.</a:t>
            </a:r>
            <a:endParaRPr lang="de-DE" altLang="zh-CN" sz="12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>
            <a:spLocks noChangeArrowheads="1"/>
          </p:cNvSpPr>
          <p:nvPr/>
        </p:nvSpPr>
        <p:spPr bwMode="auto">
          <a:xfrm>
            <a:off x="8039104" y="1002633"/>
            <a:ext cx="1390974" cy="1388134"/>
          </a:xfrm>
          <a:prstGeom prst="diamond">
            <a:avLst/>
          </a:prstGeom>
          <a:gradFill>
            <a:gsLst>
              <a:gs pos="100000">
                <a:srgbClr val="4EDBEC"/>
              </a:gs>
              <a:gs pos="0">
                <a:srgbClr val="17BFED"/>
              </a:gs>
            </a:gsLst>
          </a:gradFill>
          <a:ln w="38100"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6674180" y="2429178"/>
            <a:ext cx="4120820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de-DE" altLang="zh-CN" sz="12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wurde auf dem Markt basiert.</a:t>
            </a:r>
            <a:endParaRPr lang="de-DE" altLang="zh-CN" sz="12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8522425" y="1390220"/>
            <a:ext cx="424332" cy="612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00" y="16616"/>
                </a:moveTo>
                <a:lnTo>
                  <a:pt x="3600" y="14539"/>
                </a:lnTo>
                <a:lnTo>
                  <a:pt x="3600" y="10800"/>
                </a:lnTo>
                <a:cubicBezTo>
                  <a:pt x="3600" y="8106"/>
                  <a:pt x="6716" y="5877"/>
                  <a:pt x="10587" y="5798"/>
                </a:cubicBezTo>
                <a:lnTo>
                  <a:pt x="11013" y="5798"/>
                </a:lnTo>
                <a:cubicBezTo>
                  <a:pt x="14884" y="5877"/>
                  <a:pt x="18000" y="8106"/>
                  <a:pt x="18000" y="10800"/>
                </a:cubicBezTo>
                <a:lnTo>
                  <a:pt x="18000" y="14539"/>
                </a:lnTo>
                <a:lnTo>
                  <a:pt x="18600" y="16616"/>
                </a:lnTo>
                <a:cubicBezTo>
                  <a:pt x="18600" y="16616"/>
                  <a:pt x="3000" y="16616"/>
                  <a:pt x="3000" y="16616"/>
                </a:cubicBezTo>
                <a:close/>
                <a:moveTo>
                  <a:pt x="10800" y="19938"/>
                </a:moveTo>
                <a:cubicBezTo>
                  <a:pt x="9441" y="19938"/>
                  <a:pt x="7800" y="19224"/>
                  <a:pt x="7800" y="18277"/>
                </a:cubicBezTo>
                <a:lnTo>
                  <a:pt x="13800" y="18277"/>
                </a:lnTo>
                <a:cubicBezTo>
                  <a:pt x="13800" y="19224"/>
                  <a:pt x="12159" y="19938"/>
                  <a:pt x="10800" y="19938"/>
                </a:cubicBezTo>
                <a:close/>
                <a:moveTo>
                  <a:pt x="10800" y="1659"/>
                </a:moveTo>
                <a:cubicBezTo>
                  <a:pt x="11792" y="1659"/>
                  <a:pt x="12600" y="2217"/>
                  <a:pt x="12600" y="2903"/>
                </a:cubicBezTo>
                <a:cubicBezTo>
                  <a:pt x="12600" y="3555"/>
                  <a:pt x="11867" y="4086"/>
                  <a:pt x="10942" y="4137"/>
                </a:cubicBezTo>
                <a:lnTo>
                  <a:pt x="10800" y="4132"/>
                </a:lnTo>
                <a:lnTo>
                  <a:pt x="10658" y="4137"/>
                </a:lnTo>
                <a:cubicBezTo>
                  <a:pt x="9733" y="4086"/>
                  <a:pt x="9000" y="3555"/>
                  <a:pt x="9000" y="2903"/>
                </a:cubicBezTo>
                <a:cubicBezTo>
                  <a:pt x="9000" y="2217"/>
                  <a:pt x="9808" y="1659"/>
                  <a:pt x="10800" y="1659"/>
                </a:cubicBezTo>
                <a:close/>
                <a:moveTo>
                  <a:pt x="20400" y="14123"/>
                </a:moveTo>
                <a:lnTo>
                  <a:pt x="20400" y="10800"/>
                </a:lnTo>
                <a:cubicBezTo>
                  <a:pt x="20400" y="7972"/>
                  <a:pt x="17835" y="5530"/>
                  <a:pt x="14229" y="4575"/>
                </a:cubicBezTo>
                <a:cubicBezTo>
                  <a:pt x="14713" y="4102"/>
                  <a:pt x="15000" y="3526"/>
                  <a:pt x="15000" y="2903"/>
                </a:cubicBezTo>
                <a:cubicBezTo>
                  <a:pt x="15000" y="1300"/>
                  <a:pt x="13120" y="0"/>
                  <a:pt x="10800" y="0"/>
                </a:cubicBezTo>
                <a:cubicBezTo>
                  <a:pt x="8480" y="0"/>
                  <a:pt x="6600" y="1300"/>
                  <a:pt x="6600" y="2903"/>
                </a:cubicBezTo>
                <a:cubicBezTo>
                  <a:pt x="6600" y="3526"/>
                  <a:pt x="6887" y="4102"/>
                  <a:pt x="7371" y="4575"/>
                </a:cubicBezTo>
                <a:cubicBezTo>
                  <a:pt x="3765" y="5530"/>
                  <a:pt x="1200" y="7972"/>
                  <a:pt x="1200" y="10800"/>
                </a:cubicBezTo>
                <a:lnTo>
                  <a:pt x="1200" y="14123"/>
                </a:lnTo>
                <a:lnTo>
                  <a:pt x="0" y="18277"/>
                </a:lnTo>
                <a:lnTo>
                  <a:pt x="5400" y="18277"/>
                </a:lnTo>
                <a:cubicBezTo>
                  <a:pt x="5400" y="20205"/>
                  <a:pt x="8251" y="21600"/>
                  <a:pt x="10800" y="21600"/>
                </a:cubicBezTo>
                <a:cubicBezTo>
                  <a:pt x="13349" y="21600"/>
                  <a:pt x="16200" y="20205"/>
                  <a:pt x="16200" y="18277"/>
                </a:cubicBezTo>
                <a:lnTo>
                  <a:pt x="21600" y="18277"/>
                </a:lnTo>
                <a:cubicBezTo>
                  <a:pt x="21600" y="18277"/>
                  <a:pt x="20400" y="14123"/>
                  <a:pt x="20400" y="14123"/>
                </a:cubicBezTo>
                <a:close/>
              </a:path>
            </a:pathLst>
          </a:custGeom>
          <a:solidFill>
            <a:srgbClr val="2A2B3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3133269" y="1425579"/>
            <a:ext cx="648285" cy="542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44" y="5166"/>
                </a:moveTo>
                <a:lnTo>
                  <a:pt x="17280" y="11739"/>
                </a:lnTo>
                <a:lnTo>
                  <a:pt x="9425" y="11739"/>
                </a:lnTo>
                <a:lnTo>
                  <a:pt x="6676" y="5166"/>
                </a:lnTo>
                <a:cubicBezTo>
                  <a:pt x="6676" y="5166"/>
                  <a:pt x="19244" y="5166"/>
                  <a:pt x="19244" y="5166"/>
                </a:cubicBezTo>
                <a:close/>
                <a:moveTo>
                  <a:pt x="18458" y="13617"/>
                </a:moveTo>
                <a:lnTo>
                  <a:pt x="21600" y="3288"/>
                </a:lnTo>
                <a:lnTo>
                  <a:pt x="6284" y="3288"/>
                </a:lnTo>
                <a:lnTo>
                  <a:pt x="5053" y="0"/>
                </a:lnTo>
                <a:lnTo>
                  <a:pt x="0" y="0"/>
                </a:lnTo>
                <a:lnTo>
                  <a:pt x="0" y="1879"/>
                </a:lnTo>
                <a:lnTo>
                  <a:pt x="3927" y="1879"/>
                </a:lnTo>
                <a:lnTo>
                  <a:pt x="8247" y="13617"/>
                </a:lnTo>
                <a:cubicBezTo>
                  <a:pt x="8247" y="13617"/>
                  <a:pt x="18458" y="13617"/>
                  <a:pt x="18458" y="13617"/>
                </a:cubicBezTo>
                <a:close/>
                <a:moveTo>
                  <a:pt x="16882" y="19725"/>
                </a:moveTo>
                <a:cubicBezTo>
                  <a:pt x="16341" y="19725"/>
                  <a:pt x="15901" y="19200"/>
                  <a:pt x="15901" y="18553"/>
                </a:cubicBezTo>
                <a:cubicBezTo>
                  <a:pt x="15901" y="17907"/>
                  <a:pt x="16341" y="17382"/>
                  <a:pt x="16882" y="17382"/>
                </a:cubicBezTo>
                <a:cubicBezTo>
                  <a:pt x="17424" y="17382"/>
                  <a:pt x="17864" y="17907"/>
                  <a:pt x="17864" y="18553"/>
                </a:cubicBezTo>
                <a:cubicBezTo>
                  <a:pt x="17864" y="19200"/>
                  <a:pt x="17424" y="19725"/>
                  <a:pt x="16882" y="19725"/>
                </a:cubicBezTo>
                <a:close/>
                <a:moveTo>
                  <a:pt x="16882" y="15507"/>
                </a:moveTo>
                <a:cubicBezTo>
                  <a:pt x="15473" y="15507"/>
                  <a:pt x="14330" y="16871"/>
                  <a:pt x="14330" y="18553"/>
                </a:cubicBezTo>
                <a:cubicBezTo>
                  <a:pt x="14330" y="20236"/>
                  <a:pt x="15473" y="21600"/>
                  <a:pt x="16882" y="21600"/>
                </a:cubicBezTo>
                <a:cubicBezTo>
                  <a:pt x="18292" y="21600"/>
                  <a:pt x="19435" y="20236"/>
                  <a:pt x="19435" y="18553"/>
                </a:cubicBezTo>
                <a:cubicBezTo>
                  <a:pt x="19435" y="16871"/>
                  <a:pt x="18292" y="15507"/>
                  <a:pt x="16882" y="15507"/>
                </a:cubicBezTo>
                <a:close/>
                <a:moveTo>
                  <a:pt x="10206" y="19725"/>
                </a:moveTo>
                <a:cubicBezTo>
                  <a:pt x="9664" y="19725"/>
                  <a:pt x="9224" y="19200"/>
                  <a:pt x="9224" y="18553"/>
                </a:cubicBezTo>
                <a:cubicBezTo>
                  <a:pt x="9224" y="17907"/>
                  <a:pt x="9664" y="17382"/>
                  <a:pt x="10206" y="17382"/>
                </a:cubicBezTo>
                <a:cubicBezTo>
                  <a:pt x="10747" y="17382"/>
                  <a:pt x="11188" y="17907"/>
                  <a:pt x="11188" y="18553"/>
                </a:cubicBezTo>
                <a:cubicBezTo>
                  <a:pt x="11188" y="19200"/>
                  <a:pt x="10747" y="19725"/>
                  <a:pt x="10206" y="19725"/>
                </a:cubicBezTo>
                <a:close/>
                <a:moveTo>
                  <a:pt x="10206" y="15507"/>
                </a:moveTo>
                <a:cubicBezTo>
                  <a:pt x="8796" y="15507"/>
                  <a:pt x="7653" y="16871"/>
                  <a:pt x="7653" y="18553"/>
                </a:cubicBezTo>
                <a:cubicBezTo>
                  <a:pt x="7653" y="20236"/>
                  <a:pt x="8796" y="21600"/>
                  <a:pt x="10206" y="21600"/>
                </a:cubicBezTo>
                <a:cubicBezTo>
                  <a:pt x="11616" y="21600"/>
                  <a:pt x="12759" y="20236"/>
                  <a:pt x="12759" y="18553"/>
                </a:cubicBezTo>
                <a:cubicBezTo>
                  <a:pt x="12759" y="16871"/>
                  <a:pt x="11616" y="15507"/>
                  <a:pt x="10206" y="15507"/>
                </a:cubicBezTo>
                <a:close/>
              </a:path>
            </a:pathLst>
          </a:custGeom>
          <a:solidFill>
            <a:srgbClr val="2A2B3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>
            <a:spLocks noChangeArrowheads="1"/>
          </p:cNvSpPr>
          <p:nvPr/>
        </p:nvSpPr>
        <p:spPr bwMode="auto">
          <a:xfrm>
            <a:off x="5400514" y="3639695"/>
            <a:ext cx="1390974" cy="1388134"/>
          </a:xfrm>
          <a:prstGeom prst="diamond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4035591" y="5066240"/>
            <a:ext cx="4120820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de-DE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wurde auf dem Markt basiert.</a:t>
            </a:r>
            <a:endParaRPr lang="de-DE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5790150" y="4053981"/>
            <a:ext cx="611702" cy="559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0926" extrusionOk="0">
                <a:moveTo>
                  <a:pt x="21034" y="6777"/>
                </a:moveTo>
                <a:cubicBezTo>
                  <a:pt x="20950" y="4984"/>
                  <a:pt x="20255" y="3250"/>
                  <a:pt x="19127" y="2020"/>
                </a:cubicBezTo>
                <a:cubicBezTo>
                  <a:pt x="16793" y="-528"/>
                  <a:pt x="12972" y="-674"/>
                  <a:pt x="10636" y="1630"/>
                </a:cubicBezTo>
                <a:lnTo>
                  <a:pt x="10625" y="1618"/>
                </a:lnTo>
                <a:lnTo>
                  <a:pt x="1225" y="11875"/>
                </a:lnTo>
                <a:cubicBezTo>
                  <a:pt x="-478" y="13733"/>
                  <a:pt x="-394" y="16964"/>
                  <a:pt x="1409" y="18931"/>
                </a:cubicBezTo>
                <a:cubicBezTo>
                  <a:pt x="2250" y="19849"/>
                  <a:pt x="3371" y="20365"/>
                  <a:pt x="4565" y="20386"/>
                </a:cubicBezTo>
                <a:lnTo>
                  <a:pt x="4638" y="20386"/>
                </a:lnTo>
                <a:cubicBezTo>
                  <a:pt x="5713" y="20386"/>
                  <a:pt x="6719" y="19977"/>
                  <a:pt x="7512" y="19229"/>
                </a:cubicBezTo>
                <a:lnTo>
                  <a:pt x="7523" y="19241"/>
                </a:lnTo>
                <a:lnTo>
                  <a:pt x="16726" y="9200"/>
                </a:lnTo>
                <a:cubicBezTo>
                  <a:pt x="17847" y="7976"/>
                  <a:pt x="17847" y="5985"/>
                  <a:pt x="16726" y="4761"/>
                </a:cubicBezTo>
                <a:cubicBezTo>
                  <a:pt x="16183" y="4169"/>
                  <a:pt x="15460" y="3842"/>
                  <a:pt x="14692" y="3842"/>
                </a:cubicBezTo>
                <a:cubicBezTo>
                  <a:pt x="13924" y="3842"/>
                  <a:pt x="13202" y="4169"/>
                  <a:pt x="12658" y="4761"/>
                </a:cubicBezTo>
                <a:lnTo>
                  <a:pt x="4710" y="13433"/>
                </a:lnTo>
                <a:lnTo>
                  <a:pt x="5989" y="14829"/>
                </a:lnTo>
                <a:lnTo>
                  <a:pt x="13937" y="6157"/>
                </a:lnTo>
                <a:cubicBezTo>
                  <a:pt x="14340" y="5717"/>
                  <a:pt x="15044" y="5717"/>
                  <a:pt x="15447" y="6157"/>
                </a:cubicBezTo>
                <a:cubicBezTo>
                  <a:pt x="15863" y="6611"/>
                  <a:pt x="15863" y="7350"/>
                  <a:pt x="15447" y="7804"/>
                </a:cubicBezTo>
                <a:lnTo>
                  <a:pt x="6470" y="17598"/>
                </a:lnTo>
                <a:cubicBezTo>
                  <a:pt x="5978" y="18135"/>
                  <a:pt x="5312" y="18425"/>
                  <a:pt x="4593" y="18412"/>
                </a:cubicBezTo>
                <a:cubicBezTo>
                  <a:pt x="3872" y="18400"/>
                  <a:pt x="3195" y="18088"/>
                  <a:pt x="2688" y="17535"/>
                </a:cubicBezTo>
                <a:cubicBezTo>
                  <a:pt x="1598" y="16346"/>
                  <a:pt x="1512" y="14353"/>
                  <a:pt x="2504" y="13270"/>
                </a:cubicBezTo>
                <a:lnTo>
                  <a:pt x="11706" y="3229"/>
                </a:lnTo>
                <a:cubicBezTo>
                  <a:pt x="13297" y="1494"/>
                  <a:pt x="16167" y="1581"/>
                  <a:pt x="17848" y="3416"/>
                </a:cubicBezTo>
                <a:cubicBezTo>
                  <a:pt x="18664" y="4305"/>
                  <a:pt x="19166" y="5567"/>
                  <a:pt x="19227" y="6877"/>
                </a:cubicBezTo>
                <a:cubicBezTo>
                  <a:pt x="19289" y="8205"/>
                  <a:pt x="18899" y="9399"/>
                  <a:pt x="18130" y="10238"/>
                </a:cubicBezTo>
                <a:lnTo>
                  <a:pt x="9614" y="19530"/>
                </a:lnTo>
                <a:lnTo>
                  <a:pt x="10893" y="20926"/>
                </a:lnTo>
                <a:lnTo>
                  <a:pt x="19409" y="11634"/>
                </a:lnTo>
                <a:cubicBezTo>
                  <a:pt x="20545" y="10394"/>
                  <a:pt x="21122" y="8670"/>
                  <a:pt x="21034" y="6777"/>
                </a:cubicBezTo>
                <a:close/>
              </a:path>
            </a:pathLst>
          </a:custGeom>
          <a:solidFill>
            <a:srgbClr val="2A2B3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>
            <a:off x="6712242" y="-38100"/>
            <a:ext cx="5479758" cy="5479758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1"/>
            <a:srcRect/>
            <a:stretch>
              <a:fillRect r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08355" y="3462196"/>
            <a:ext cx="4014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de-DE" altLang="zh-CN" sz="2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81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Fly Beeindrucken Sie Ihren Titel</a:t>
            </a:r>
            <a:endParaRPr kumimoji="0" lang="de-DE" altLang="zh-CN" sz="20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8100000"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08354" y="3862306"/>
            <a:ext cx="4563946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de-DE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Vielen Dank für das Herunterladen von Unterstützung für Panzhihua City, Provinz Sichuan</a:t>
            </a:r>
            <a:endParaRPr kumimoji="0" lang="de-DE" altLang="zh-CN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08355" y="2754310"/>
            <a:ext cx="24640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de-DE" altLang="zh-CN" sz="4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81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 T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81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wo</a:t>
            </a:r>
            <a:endParaRPr kumimoji="0" lang="de-DE" altLang="zh-CN" sz="40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8100000"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>
            <a:off x="3479800" y="5441658"/>
            <a:ext cx="8712200" cy="1416342"/>
          </a:xfrm>
          <a:custGeom>
            <a:avLst/>
            <a:gdLst>
              <a:gd name="connsiteX0" fmla="*/ 7295858 w 8712200"/>
              <a:gd name="connsiteY0" fmla="*/ 0 h 1416342"/>
              <a:gd name="connsiteX1" fmla="*/ 7039071 w 8712200"/>
              <a:gd name="connsiteY1" fmla="*/ 0 h 1416342"/>
              <a:gd name="connsiteX2" fmla="*/ 7036636 w 8712200"/>
              <a:gd name="connsiteY2" fmla="*/ 0 h 1416342"/>
              <a:gd name="connsiteX3" fmla="*/ 5479758 w 8712200"/>
              <a:gd name="connsiteY3" fmla="*/ 0 h 1416342"/>
              <a:gd name="connsiteX4" fmla="*/ 0 w 8712200"/>
              <a:gd name="connsiteY4" fmla="*/ 0 h 1416342"/>
              <a:gd name="connsiteX5" fmla="*/ 0 w 8712200"/>
              <a:gd name="connsiteY5" fmla="*/ 1416342 h 1416342"/>
              <a:gd name="connsiteX6" fmla="*/ 6896100 w 8712200"/>
              <a:gd name="connsiteY6" fmla="*/ 1416342 h 1416342"/>
              <a:gd name="connsiteX7" fmla="*/ 7036636 w 8712200"/>
              <a:gd name="connsiteY7" fmla="*/ 1416342 h 1416342"/>
              <a:gd name="connsiteX8" fmla="*/ 7039071 w 8712200"/>
              <a:gd name="connsiteY8" fmla="*/ 1416342 h 1416342"/>
              <a:gd name="connsiteX9" fmla="*/ 8712200 w 8712200"/>
              <a:gd name="connsiteY9" fmla="*/ 1416342 h 1416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12200" h="1416342">
                <a:moveTo>
                  <a:pt x="7295858" y="0"/>
                </a:moveTo>
                <a:lnTo>
                  <a:pt x="7039071" y="0"/>
                </a:lnTo>
                <a:lnTo>
                  <a:pt x="7036636" y="0"/>
                </a:lnTo>
                <a:lnTo>
                  <a:pt x="5479758" y="0"/>
                </a:lnTo>
                <a:lnTo>
                  <a:pt x="0" y="0"/>
                </a:lnTo>
                <a:lnTo>
                  <a:pt x="0" y="1416342"/>
                </a:lnTo>
                <a:lnTo>
                  <a:pt x="6896100" y="1416342"/>
                </a:lnTo>
                <a:lnTo>
                  <a:pt x="7036636" y="1416342"/>
                </a:lnTo>
                <a:lnTo>
                  <a:pt x="7039071" y="1416342"/>
                </a:lnTo>
                <a:lnTo>
                  <a:pt x="8712200" y="1416342"/>
                </a:lnTo>
                <a:close/>
              </a:path>
            </a:pathLst>
          </a:custGeom>
          <a:gradFill flip="none" rotWithShape="1">
            <a:gsLst>
              <a:gs pos="100000">
                <a:srgbClr val="4EDBEC"/>
              </a:gs>
              <a:gs pos="0">
                <a:srgbClr val="17BFED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V="1">
            <a:off x="-1506" y="0"/>
            <a:ext cx="3862306" cy="3862306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crush"/>
      </p:transition>
    </mc:Choice>
    <mc:Fallback>
      <p:transition spd="slow" advTm="3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1074754" y="2781300"/>
            <a:ext cx="2184400" cy="3289300"/>
          </a:xfrm>
          <a:prstGeom prst="rect">
            <a:avLst/>
          </a:pr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452656" y="4583674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err="1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Dein</a:t>
            </a:r>
            <a:r>
              <a:rPr lang="en-US" altLang="zh-CN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Name</a:t>
            </a:r>
            <a:endParaRPr lang="en-US" altLang="zh-CN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166862" y="4953006"/>
            <a:ext cx="2000184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de-DE" altLang="zh-CN" sz="105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wurde auf dem Markt basiert.</a:t>
            </a:r>
            <a:endParaRPr lang="de-DE" altLang="zh-CN" sz="105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1772075" y="3318452"/>
            <a:ext cx="789758" cy="789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0" y="15300"/>
                </a:moveTo>
                <a:lnTo>
                  <a:pt x="13500" y="15300"/>
                </a:lnTo>
                <a:lnTo>
                  <a:pt x="13500" y="10350"/>
                </a:lnTo>
                <a:cubicBezTo>
                  <a:pt x="13500" y="8445"/>
                  <a:pt x="14831" y="6300"/>
                  <a:pt x="16650" y="6300"/>
                </a:cubicBezTo>
                <a:cubicBezTo>
                  <a:pt x="18469" y="6300"/>
                  <a:pt x="19800" y="8445"/>
                  <a:pt x="19800" y="10350"/>
                </a:cubicBezTo>
                <a:cubicBezTo>
                  <a:pt x="19800" y="10350"/>
                  <a:pt x="19800" y="15300"/>
                  <a:pt x="19800" y="15300"/>
                </a:cubicBezTo>
                <a:close/>
                <a:moveTo>
                  <a:pt x="11700" y="10350"/>
                </a:moveTo>
                <a:lnTo>
                  <a:pt x="11700" y="15300"/>
                </a:lnTo>
                <a:lnTo>
                  <a:pt x="1800" y="15300"/>
                </a:lnTo>
                <a:lnTo>
                  <a:pt x="1800" y="10800"/>
                </a:lnTo>
                <a:cubicBezTo>
                  <a:pt x="1800" y="8251"/>
                  <a:pt x="4042" y="6300"/>
                  <a:pt x="6750" y="6300"/>
                </a:cubicBezTo>
                <a:lnTo>
                  <a:pt x="7200" y="6300"/>
                </a:lnTo>
                <a:lnTo>
                  <a:pt x="7200" y="9450"/>
                </a:lnTo>
                <a:cubicBezTo>
                  <a:pt x="6659" y="9762"/>
                  <a:pt x="6300" y="10135"/>
                  <a:pt x="6300" y="10800"/>
                </a:cubicBezTo>
                <a:cubicBezTo>
                  <a:pt x="6300" y="11794"/>
                  <a:pt x="7055" y="12600"/>
                  <a:pt x="8058" y="12600"/>
                </a:cubicBezTo>
                <a:cubicBezTo>
                  <a:pt x="9061" y="12600"/>
                  <a:pt x="9900" y="11794"/>
                  <a:pt x="9900" y="10800"/>
                </a:cubicBezTo>
                <a:cubicBezTo>
                  <a:pt x="9900" y="10136"/>
                  <a:pt x="9540" y="9762"/>
                  <a:pt x="9000" y="9450"/>
                </a:cubicBezTo>
                <a:lnTo>
                  <a:pt x="9000" y="6300"/>
                </a:lnTo>
                <a:lnTo>
                  <a:pt x="13050" y="6300"/>
                </a:lnTo>
                <a:cubicBezTo>
                  <a:pt x="12147" y="7401"/>
                  <a:pt x="11700" y="8887"/>
                  <a:pt x="11700" y="10350"/>
                </a:cubicBezTo>
                <a:close/>
                <a:moveTo>
                  <a:pt x="16650" y="4500"/>
                </a:moveTo>
                <a:cubicBezTo>
                  <a:pt x="14686" y="4500"/>
                  <a:pt x="9000" y="4500"/>
                  <a:pt x="9000" y="4500"/>
                </a:cubicBezTo>
                <a:lnTo>
                  <a:pt x="9000" y="0"/>
                </a:lnTo>
                <a:lnTo>
                  <a:pt x="4950" y="0"/>
                </a:lnTo>
                <a:lnTo>
                  <a:pt x="4950" y="1800"/>
                </a:lnTo>
                <a:lnTo>
                  <a:pt x="7200" y="1800"/>
                </a:lnTo>
                <a:lnTo>
                  <a:pt x="7200" y="4500"/>
                </a:lnTo>
                <a:lnTo>
                  <a:pt x="6750" y="4500"/>
                </a:lnTo>
                <a:cubicBezTo>
                  <a:pt x="3040" y="4500"/>
                  <a:pt x="0" y="7258"/>
                  <a:pt x="0" y="10800"/>
                </a:cubicBezTo>
                <a:lnTo>
                  <a:pt x="0" y="17100"/>
                </a:lnTo>
                <a:lnTo>
                  <a:pt x="9900" y="17100"/>
                </a:lnTo>
                <a:lnTo>
                  <a:pt x="9900" y="21600"/>
                </a:lnTo>
                <a:lnTo>
                  <a:pt x="11690" y="21600"/>
                </a:lnTo>
                <a:lnTo>
                  <a:pt x="11690" y="17100"/>
                </a:lnTo>
                <a:lnTo>
                  <a:pt x="21600" y="17100"/>
                </a:lnTo>
                <a:lnTo>
                  <a:pt x="21600" y="10350"/>
                </a:lnTo>
                <a:cubicBezTo>
                  <a:pt x="21600" y="7455"/>
                  <a:pt x="19548" y="4500"/>
                  <a:pt x="16650" y="4500"/>
                </a:cubicBezTo>
                <a:close/>
              </a:path>
            </a:pathLst>
          </a:custGeom>
          <a:solidFill>
            <a:srgbClr val="2A2B3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8932846" y="2222503"/>
            <a:ext cx="2184400" cy="3289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9310748" y="4024877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err="1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Dein</a:t>
            </a:r>
            <a:r>
              <a:rPr lang="en-US" altLang="zh-CN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Name</a:t>
            </a:r>
            <a:endParaRPr lang="en-US" altLang="zh-CN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9024954" y="4394209"/>
            <a:ext cx="2000184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de-DE" altLang="zh-CN" sz="105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wurde auf dem Markt basiert.</a:t>
            </a:r>
            <a:endParaRPr lang="de-DE" altLang="zh-CN" sz="105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9663075" y="2858375"/>
            <a:ext cx="723942" cy="592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19200"/>
                </a:moveTo>
                <a:lnTo>
                  <a:pt x="1964" y="19200"/>
                </a:lnTo>
                <a:lnTo>
                  <a:pt x="1964" y="10800"/>
                </a:lnTo>
                <a:lnTo>
                  <a:pt x="4909" y="10800"/>
                </a:lnTo>
                <a:cubicBezTo>
                  <a:pt x="5739" y="13930"/>
                  <a:pt x="7966" y="16200"/>
                  <a:pt x="10800" y="16200"/>
                </a:cubicBezTo>
                <a:cubicBezTo>
                  <a:pt x="13634" y="16200"/>
                  <a:pt x="15861" y="13930"/>
                  <a:pt x="16691" y="10800"/>
                </a:cubicBezTo>
                <a:lnTo>
                  <a:pt x="19636" y="10800"/>
                </a:lnTo>
                <a:cubicBezTo>
                  <a:pt x="19636" y="10800"/>
                  <a:pt x="19636" y="19200"/>
                  <a:pt x="19636" y="19200"/>
                </a:cubicBezTo>
                <a:close/>
                <a:moveTo>
                  <a:pt x="4418" y="2400"/>
                </a:moveTo>
                <a:lnTo>
                  <a:pt x="17182" y="2400"/>
                </a:lnTo>
                <a:lnTo>
                  <a:pt x="19145" y="8400"/>
                </a:lnTo>
                <a:lnTo>
                  <a:pt x="15218" y="8400"/>
                </a:lnTo>
                <a:cubicBezTo>
                  <a:pt x="15218" y="11382"/>
                  <a:pt x="13240" y="13800"/>
                  <a:pt x="10800" y="13800"/>
                </a:cubicBezTo>
                <a:cubicBezTo>
                  <a:pt x="8360" y="13800"/>
                  <a:pt x="6382" y="11382"/>
                  <a:pt x="6382" y="8400"/>
                </a:cubicBezTo>
                <a:lnTo>
                  <a:pt x="2455" y="8400"/>
                </a:lnTo>
                <a:cubicBezTo>
                  <a:pt x="2455" y="8400"/>
                  <a:pt x="4418" y="2400"/>
                  <a:pt x="4418" y="2400"/>
                </a:cubicBezTo>
                <a:close/>
                <a:moveTo>
                  <a:pt x="18655" y="0"/>
                </a:moveTo>
                <a:lnTo>
                  <a:pt x="2945" y="0"/>
                </a:lnTo>
                <a:lnTo>
                  <a:pt x="0" y="84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8400"/>
                </a:lnTo>
                <a:cubicBezTo>
                  <a:pt x="21600" y="8400"/>
                  <a:pt x="18655" y="0"/>
                  <a:pt x="18655" y="0"/>
                </a:cubicBezTo>
                <a:close/>
              </a:path>
            </a:pathLst>
          </a:custGeom>
          <a:solidFill>
            <a:srgbClr val="2A2B3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6313482" y="2781300"/>
            <a:ext cx="2184400" cy="3289300"/>
          </a:xfrm>
          <a:prstGeom prst="rect">
            <a:avLst/>
          </a:pr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6691384" y="4583674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err="1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Dein</a:t>
            </a:r>
            <a:r>
              <a:rPr lang="en-US" altLang="zh-CN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Name</a:t>
            </a:r>
            <a:endParaRPr lang="en-US" altLang="zh-CN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6405590" y="4953006"/>
            <a:ext cx="2000184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de-DE" altLang="zh-CN" sz="105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wurde auf dem Markt basiert.</a:t>
            </a:r>
            <a:endParaRPr lang="de-DE" altLang="zh-CN" sz="105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7134202" y="3318452"/>
            <a:ext cx="542960" cy="789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64" y="18450"/>
                </a:moveTo>
                <a:lnTo>
                  <a:pt x="13745" y="19350"/>
                </a:lnTo>
                <a:lnTo>
                  <a:pt x="7855" y="11700"/>
                </a:lnTo>
                <a:lnTo>
                  <a:pt x="2618" y="13950"/>
                </a:lnTo>
                <a:lnTo>
                  <a:pt x="2618" y="3150"/>
                </a:lnTo>
                <a:lnTo>
                  <a:pt x="15709" y="9000"/>
                </a:lnTo>
                <a:lnTo>
                  <a:pt x="9818" y="10800"/>
                </a:lnTo>
                <a:cubicBezTo>
                  <a:pt x="9818" y="10800"/>
                  <a:pt x="16364" y="18450"/>
                  <a:pt x="16364" y="18450"/>
                </a:cubicBezTo>
                <a:close/>
                <a:moveTo>
                  <a:pt x="21600" y="9450"/>
                </a:moveTo>
                <a:lnTo>
                  <a:pt x="0" y="0"/>
                </a:lnTo>
                <a:lnTo>
                  <a:pt x="0" y="17550"/>
                </a:lnTo>
                <a:lnTo>
                  <a:pt x="6739" y="14145"/>
                </a:lnTo>
                <a:lnTo>
                  <a:pt x="12436" y="21600"/>
                </a:lnTo>
                <a:lnTo>
                  <a:pt x="19636" y="18900"/>
                </a:lnTo>
                <a:lnTo>
                  <a:pt x="13621" y="11516"/>
                </a:lnTo>
                <a:cubicBezTo>
                  <a:pt x="13621" y="11516"/>
                  <a:pt x="21600" y="9450"/>
                  <a:pt x="21600" y="9450"/>
                </a:cubicBezTo>
                <a:close/>
              </a:path>
            </a:pathLst>
          </a:custGeom>
          <a:solidFill>
            <a:srgbClr val="2A2B3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3694118" y="2222503"/>
            <a:ext cx="2184400" cy="3289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4072020" y="4024877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err="1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Dein</a:t>
            </a:r>
            <a:r>
              <a:rPr lang="en-US" altLang="zh-CN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Name</a:t>
            </a:r>
            <a:endParaRPr lang="en-US" altLang="zh-CN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3786226" y="4394209"/>
            <a:ext cx="2000184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de-DE" altLang="zh-CN" sz="105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wurde auf dem Markt basiert.</a:t>
            </a:r>
            <a:endParaRPr lang="de-DE" altLang="zh-CN" sz="105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4490159" y="2743203"/>
            <a:ext cx="592318" cy="822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00" y="7776"/>
                </a:moveTo>
                <a:lnTo>
                  <a:pt x="2400" y="7776"/>
                </a:lnTo>
                <a:lnTo>
                  <a:pt x="2400" y="4752"/>
                </a:lnTo>
                <a:cubicBezTo>
                  <a:pt x="2400" y="3165"/>
                  <a:pt x="4396" y="1728"/>
                  <a:pt x="6600" y="1728"/>
                </a:cubicBezTo>
                <a:lnTo>
                  <a:pt x="15000" y="1728"/>
                </a:lnTo>
                <a:cubicBezTo>
                  <a:pt x="17204" y="1728"/>
                  <a:pt x="19200" y="3165"/>
                  <a:pt x="19200" y="4752"/>
                </a:cubicBezTo>
                <a:cubicBezTo>
                  <a:pt x="19200" y="4752"/>
                  <a:pt x="19200" y="7776"/>
                  <a:pt x="19200" y="7776"/>
                </a:cubicBezTo>
                <a:close/>
                <a:moveTo>
                  <a:pt x="19200" y="14256"/>
                </a:moveTo>
                <a:cubicBezTo>
                  <a:pt x="19200" y="17458"/>
                  <a:pt x="15847" y="19872"/>
                  <a:pt x="11400" y="19872"/>
                </a:cubicBezTo>
                <a:lnTo>
                  <a:pt x="10200" y="19872"/>
                </a:lnTo>
                <a:cubicBezTo>
                  <a:pt x="5753" y="19872"/>
                  <a:pt x="2400" y="17458"/>
                  <a:pt x="2400" y="14256"/>
                </a:cubicBezTo>
                <a:lnTo>
                  <a:pt x="2400" y="9504"/>
                </a:lnTo>
                <a:lnTo>
                  <a:pt x="19200" y="9504"/>
                </a:lnTo>
                <a:cubicBezTo>
                  <a:pt x="19200" y="9504"/>
                  <a:pt x="19200" y="14256"/>
                  <a:pt x="19200" y="14256"/>
                </a:cubicBezTo>
                <a:close/>
                <a:moveTo>
                  <a:pt x="15000" y="0"/>
                </a:moveTo>
                <a:lnTo>
                  <a:pt x="6600" y="0"/>
                </a:lnTo>
                <a:cubicBezTo>
                  <a:pt x="3067" y="0"/>
                  <a:pt x="0" y="2208"/>
                  <a:pt x="0" y="4752"/>
                </a:cubicBezTo>
                <a:lnTo>
                  <a:pt x="0" y="14256"/>
                </a:lnTo>
                <a:cubicBezTo>
                  <a:pt x="0" y="18417"/>
                  <a:pt x="4420" y="21600"/>
                  <a:pt x="10200" y="21600"/>
                </a:cubicBezTo>
                <a:lnTo>
                  <a:pt x="11400" y="21600"/>
                </a:lnTo>
                <a:cubicBezTo>
                  <a:pt x="17180" y="21600"/>
                  <a:pt x="21600" y="18417"/>
                  <a:pt x="21600" y="14256"/>
                </a:cubicBezTo>
                <a:lnTo>
                  <a:pt x="21600" y="4752"/>
                </a:lnTo>
                <a:cubicBezTo>
                  <a:pt x="21600" y="2208"/>
                  <a:pt x="18533" y="0"/>
                  <a:pt x="15000" y="0"/>
                </a:cubicBezTo>
                <a:close/>
                <a:moveTo>
                  <a:pt x="9600" y="6048"/>
                </a:moveTo>
                <a:lnTo>
                  <a:pt x="12000" y="6048"/>
                </a:lnTo>
                <a:lnTo>
                  <a:pt x="12000" y="3456"/>
                </a:lnTo>
                <a:lnTo>
                  <a:pt x="9600" y="3456"/>
                </a:lnTo>
                <a:cubicBezTo>
                  <a:pt x="9600" y="3456"/>
                  <a:pt x="9600" y="6048"/>
                  <a:pt x="9600" y="6048"/>
                </a:cubicBezTo>
                <a:close/>
              </a:path>
            </a:pathLst>
          </a:custGeom>
          <a:solidFill>
            <a:srgbClr val="2A2B3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5067812" y="719328"/>
            <a:ext cx="6003971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professionelles, auf Grafik, Büro und Fotografie spezialisiertes Werbegestaltungsstudio, das 2016 gegründet wurde und sich mit einem hochkarätigen Design-Team am Markt etabliert hat und in Zukunft noch exquisitere Arbeiten produzieren wird.</a:t>
            </a:r>
            <a:endParaRPr lang="de-DE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120217" y="594743"/>
            <a:ext cx="33552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Sichuan</a:t>
            </a:r>
            <a:endParaRPr lang="en-US" altLang="zh-CN" sz="36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6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Impression Fly</a:t>
            </a:r>
            <a:endParaRPr lang="en-US" altLang="zh-CN" sz="28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>
            <a:spLocks noEditPoints="1"/>
          </p:cNvSpPr>
          <p:nvPr/>
        </p:nvSpPr>
        <p:spPr bwMode="auto">
          <a:xfrm>
            <a:off x="1219995" y="2019132"/>
            <a:ext cx="3109912" cy="2196993"/>
          </a:xfrm>
          <a:custGeom>
            <a:avLst/>
            <a:gdLst>
              <a:gd name="T0" fmla="*/ 500 w 1985"/>
              <a:gd name="T1" fmla="*/ 367 h 1401"/>
              <a:gd name="T2" fmla="*/ 500 w 1985"/>
              <a:gd name="T3" fmla="*/ 233 h 1401"/>
              <a:gd name="T4" fmla="*/ 733 w 1985"/>
              <a:gd name="T5" fmla="*/ 0 h 1401"/>
              <a:gd name="T6" fmla="*/ 1253 w 1985"/>
              <a:gd name="T7" fmla="*/ 0 h 1401"/>
              <a:gd name="T8" fmla="*/ 1485 w 1985"/>
              <a:gd name="T9" fmla="*/ 230 h 1401"/>
              <a:gd name="T10" fmla="*/ 1485 w 1985"/>
              <a:gd name="T11" fmla="*/ 367 h 1401"/>
              <a:gd name="T12" fmla="*/ 1507 w 1985"/>
              <a:gd name="T13" fmla="*/ 368 h 1401"/>
              <a:gd name="T14" fmla="*/ 1843 w 1985"/>
              <a:gd name="T15" fmla="*/ 367 h 1401"/>
              <a:gd name="T16" fmla="*/ 1985 w 1985"/>
              <a:gd name="T17" fmla="*/ 509 h 1401"/>
              <a:gd name="T18" fmla="*/ 1985 w 1985"/>
              <a:gd name="T19" fmla="*/ 1260 h 1401"/>
              <a:gd name="T20" fmla="*/ 1845 w 1985"/>
              <a:gd name="T21" fmla="*/ 1401 h 1401"/>
              <a:gd name="T22" fmla="*/ 1185 w 1985"/>
              <a:gd name="T23" fmla="*/ 1401 h 1401"/>
              <a:gd name="T24" fmla="*/ 1160 w 1985"/>
              <a:gd name="T25" fmla="*/ 1401 h 1401"/>
              <a:gd name="T26" fmla="*/ 1159 w 1985"/>
              <a:gd name="T27" fmla="*/ 1379 h 1401"/>
              <a:gd name="T28" fmla="*/ 1159 w 1985"/>
              <a:gd name="T29" fmla="*/ 1291 h 1401"/>
              <a:gd name="T30" fmla="*/ 1065 w 1985"/>
              <a:gd name="T31" fmla="*/ 1196 h 1401"/>
              <a:gd name="T32" fmla="*/ 919 w 1985"/>
              <a:gd name="T33" fmla="*/ 1196 h 1401"/>
              <a:gd name="T34" fmla="*/ 826 w 1985"/>
              <a:gd name="T35" fmla="*/ 1294 h 1401"/>
              <a:gd name="T36" fmla="*/ 826 w 1985"/>
              <a:gd name="T37" fmla="*/ 1400 h 1401"/>
              <a:gd name="T38" fmla="*/ 804 w 1985"/>
              <a:gd name="T39" fmla="*/ 1401 h 1401"/>
              <a:gd name="T40" fmla="*/ 140 w 1985"/>
              <a:gd name="T41" fmla="*/ 1401 h 1401"/>
              <a:gd name="T42" fmla="*/ 17 w 1985"/>
              <a:gd name="T43" fmla="*/ 1313 h 1401"/>
              <a:gd name="T44" fmla="*/ 1 w 1985"/>
              <a:gd name="T45" fmla="*/ 1219 h 1401"/>
              <a:gd name="T46" fmla="*/ 1 w 1985"/>
              <a:gd name="T47" fmla="*/ 496 h 1401"/>
              <a:gd name="T48" fmla="*/ 129 w 1985"/>
              <a:gd name="T49" fmla="*/ 368 h 1401"/>
              <a:gd name="T50" fmla="*/ 477 w 1985"/>
              <a:gd name="T51" fmla="*/ 367 h 1401"/>
              <a:gd name="T52" fmla="*/ 500 w 1985"/>
              <a:gd name="T53" fmla="*/ 367 h 1401"/>
              <a:gd name="T54" fmla="*/ 629 w 1985"/>
              <a:gd name="T55" fmla="*/ 366 h 1401"/>
              <a:gd name="T56" fmla="*/ 1361 w 1985"/>
              <a:gd name="T57" fmla="*/ 366 h 1401"/>
              <a:gd name="T58" fmla="*/ 1361 w 1985"/>
              <a:gd name="T59" fmla="*/ 271 h 1401"/>
              <a:gd name="T60" fmla="*/ 1360 w 1985"/>
              <a:gd name="T61" fmla="*/ 215 h 1401"/>
              <a:gd name="T62" fmla="*/ 1270 w 1985"/>
              <a:gd name="T63" fmla="*/ 128 h 1401"/>
              <a:gd name="T64" fmla="*/ 1188 w 1985"/>
              <a:gd name="T65" fmla="*/ 128 h 1401"/>
              <a:gd name="T66" fmla="*/ 726 w 1985"/>
              <a:gd name="T67" fmla="*/ 128 h 1401"/>
              <a:gd name="T68" fmla="*/ 630 w 1985"/>
              <a:gd name="T69" fmla="*/ 208 h 1401"/>
              <a:gd name="T70" fmla="*/ 629 w 1985"/>
              <a:gd name="T71" fmla="*/ 366 h 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85" h="1401">
                <a:moveTo>
                  <a:pt x="500" y="367"/>
                </a:moveTo>
                <a:cubicBezTo>
                  <a:pt x="500" y="321"/>
                  <a:pt x="500" y="277"/>
                  <a:pt x="500" y="233"/>
                </a:cubicBezTo>
                <a:cubicBezTo>
                  <a:pt x="500" y="94"/>
                  <a:pt x="595" y="0"/>
                  <a:pt x="733" y="0"/>
                </a:cubicBezTo>
                <a:cubicBezTo>
                  <a:pt x="907" y="0"/>
                  <a:pt x="1080" y="0"/>
                  <a:pt x="1253" y="0"/>
                </a:cubicBezTo>
                <a:cubicBezTo>
                  <a:pt x="1390" y="0"/>
                  <a:pt x="1484" y="94"/>
                  <a:pt x="1485" y="230"/>
                </a:cubicBezTo>
                <a:cubicBezTo>
                  <a:pt x="1485" y="275"/>
                  <a:pt x="1485" y="320"/>
                  <a:pt x="1485" y="367"/>
                </a:cubicBezTo>
                <a:cubicBezTo>
                  <a:pt x="1493" y="367"/>
                  <a:pt x="1500" y="368"/>
                  <a:pt x="1507" y="368"/>
                </a:cubicBezTo>
                <a:cubicBezTo>
                  <a:pt x="1619" y="368"/>
                  <a:pt x="1731" y="368"/>
                  <a:pt x="1843" y="367"/>
                </a:cubicBezTo>
                <a:cubicBezTo>
                  <a:pt x="1932" y="367"/>
                  <a:pt x="1985" y="419"/>
                  <a:pt x="1985" y="509"/>
                </a:cubicBezTo>
                <a:cubicBezTo>
                  <a:pt x="1985" y="759"/>
                  <a:pt x="1985" y="1010"/>
                  <a:pt x="1985" y="1260"/>
                </a:cubicBezTo>
                <a:cubicBezTo>
                  <a:pt x="1985" y="1349"/>
                  <a:pt x="1933" y="1401"/>
                  <a:pt x="1845" y="1401"/>
                </a:cubicBezTo>
                <a:cubicBezTo>
                  <a:pt x="1625" y="1401"/>
                  <a:pt x="1405" y="1401"/>
                  <a:pt x="1185" y="1401"/>
                </a:cubicBezTo>
                <a:cubicBezTo>
                  <a:pt x="1177" y="1401"/>
                  <a:pt x="1170" y="1401"/>
                  <a:pt x="1160" y="1401"/>
                </a:cubicBezTo>
                <a:cubicBezTo>
                  <a:pt x="1160" y="1393"/>
                  <a:pt x="1159" y="1386"/>
                  <a:pt x="1159" y="1379"/>
                </a:cubicBezTo>
                <a:cubicBezTo>
                  <a:pt x="1159" y="1350"/>
                  <a:pt x="1160" y="1320"/>
                  <a:pt x="1159" y="1291"/>
                </a:cubicBezTo>
                <a:cubicBezTo>
                  <a:pt x="1157" y="1236"/>
                  <a:pt x="1119" y="1198"/>
                  <a:pt x="1065" y="1196"/>
                </a:cubicBezTo>
                <a:cubicBezTo>
                  <a:pt x="1017" y="1195"/>
                  <a:pt x="968" y="1195"/>
                  <a:pt x="919" y="1196"/>
                </a:cubicBezTo>
                <a:cubicBezTo>
                  <a:pt x="865" y="1198"/>
                  <a:pt x="827" y="1238"/>
                  <a:pt x="826" y="1294"/>
                </a:cubicBezTo>
                <a:cubicBezTo>
                  <a:pt x="826" y="1328"/>
                  <a:pt x="826" y="1363"/>
                  <a:pt x="826" y="1400"/>
                </a:cubicBezTo>
                <a:cubicBezTo>
                  <a:pt x="818" y="1400"/>
                  <a:pt x="811" y="1401"/>
                  <a:pt x="804" y="1401"/>
                </a:cubicBezTo>
                <a:cubicBezTo>
                  <a:pt x="582" y="1401"/>
                  <a:pt x="361" y="1401"/>
                  <a:pt x="140" y="1401"/>
                </a:cubicBezTo>
                <a:cubicBezTo>
                  <a:pt x="76" y="1401"/>
                  <a:pt x="36" y="1374"/>
                  <a:pt x="17" y="1313"/>
                </a:cubicBezTo>
                <a:cubicBezTo>
                  <a:pt x="8" y="1283"/>
                  <a:pt x="2" y="1251"/>
                  <a:pt x="1" y="1219"/>
                </a:cubicBezTo>
                <a:cubicBezTo>
                  <a:pt x="0" y="978"/>
                  <a:pt x="1" y="737"/>
                  <a:pt x="1" y="496"/>
                </a:cubicBezTo>
                <a:cubicBezTo>
                  <a:pt x="1" y="424"/>
                  <a:pt x="57" y="368"/>
                  <a:pt x="129" y="368"/>
                </a:cubicBezTo>
                <a:cubicBezTo>
                  <a:pt x="245" y="367"/>
                  <a:pt x="361" y="368"/>
                  <a:pt x="477" y="367"/>
                </a:cubicBezTo>
                <a:cubicBezTo>
                  <a:pt x="484" y="367"/>
                  <a:pt x="491" y="367"/>
                  <a:pt x="500" y="367"/>
                </a:cubicBezTo>
                <a:close/>
                <a:moveTo>
                  <a:pt x="629" y="366"/>
                </a:moveTo>
                <a:cubicBezTo>
                  <a:pt x="874" y="366"/>
                  <a:pt x="1117" y="366"/>
                  <a:pt x="1361" y="366"/>
                </a:cubicBezTo>
                <a:cubicBezTo>
                  <a:pt x="1361" y="333"/>
                  <a:pt x="1361" y="302"/>
                  <a:pt x="1361" y="271"/>
                </a:cubicBezTo>
                <a:cubicBezTo>
                  <a:pt x="1361" y="252"/>
                  <a:pt x="1362" y="233"/>
                  <a:pt x="1360" y="215"/>
                </a:cubicBezTo>
                <a:cubicBezTo>
                  <a:pt x="1357" y="166"/>
                  <a:pt x="1319" y="130"/>
                  <a:pt x="1270" y="128"/>
                </a:cubicBezTo>
                <a:cubicBezTo>
                  <a:pt x="1242" y="127"/>
                  <a:pt x="1215" y="128"/>
                  <a:pt x="1188" y="128"/>
                </a:cubicBezTo>
                <a:cubicBezTo>
                  <a:pt x="1034" y="128"/>
                  <a:pt x="880" y="127"/>
                  <a:pt x="726" y="128"/>
                </a:cubicBezTo>
                <a:cubicBezTo>
                  <a:pt x="675" y="128"/>
                  <a:pt x="633" y="161"/>
                  <a:pt x="630" y="208"/>
                </a:cubicBezTo>
                <a:cubicBezTo>
                  <a:pt x="627" y="260"/>
                  <a:pt x="629" y="313"/>
                  <a:pt x="629" y="366"/>
                </a:cubicBez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81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 bwMode="auto">
          <a:xfrm>
            <a:off x="1431762" y="4317893"/>
            <a:ext cx="2686377" cy="912919"/>
          </a:xfrm>
          <a:custGeom>
            <a:avLst/>
            <a:gdLst>
              <a:gd name="T0" fmla="*/ 0 w 1715"/>
              <a:gd name="T1" fmla="*/ 0 h 582"/>
              <a:gd name="T2" fmla="*/ 691 w 1715"/>
              <a:gd name="T3" fmla="*/ 0 h 582"/>
              <a:gd name="T4" fmla="*/ 691 w 1715"/>
              <a:gd name="T5" fmla="*/ 88 h 582"/>
              <a:gd name="T6" fmla="*/ 695 w 1715"/>
              <a:gd name="T7" fmla="*/ 135 h 582"/>
              <a:gd name="T8" fmla="*/ 786 w 1715"/>
              <a:gd name="T9" fmla="*/ 204 h 582"/>
              <a:gd name="T10" fmla="*/ 930 w 1715"/>
              <a:gd name="T11" fmla="*/ 204 h 582"/>
              <a:gd name="T12" fmla="*/ 1024 w 1715"/>
              <a:gd name="T13" fmla="*/ 106 h 582"/>
              <a:gd name="T14" fmla="*/ 1024 w 1715"/>
              <a:gd name="T15" fmla="*/ 0 h 582"/>
              <a:gd name="T16" fmla="*/ 1715 w 1715"/>
              <a:gd name="T17" fmla="*/ 0 h 582"/>
              <a:gd name="T18" fmla="*/ 1715 w 1715"/>
              <a:gd name="T19" fmla="*/ 20 h 582"/>
              <a:gd name="T20" fmla="*/ 1715 w 1715"/>
              <a:gd name="T21" fmla="*/ 442 h 582"/>
              <a:gd name="T22" fmla="*/ 1576 w 1715"/>
              <a:gd name="T23" fmla="*/ 582 h 582"/>
              <a:gd name="T24" fmla="*/ 140 w 1715"/>
              <a:gd name="T25" fmla="*/ 582 h 582"/>
              <a:gd name="T26" fmla="*/ 0 w 1715"/>
              <a:gd name="T27" fmla="*/ 442 h 582"/>
              <a:gd name="T28" fmla="*/ 0 w 1715"/>
              <a:gd name="T29" fmla="*/ 24 h 582"/>
              <a:gd name="T30" fmla="*/ 0 w 1715"/>
              <a:gd name="T31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15" h="582">
                <a:moveTo>
                  <a:pt x="0" y="0"/>
                </a:moveTo>
                <a:cubicBezTo>
                  <a:pt x="231" y="0"/>
                  <a:pt x="460" y="0"/>
                  <a:pt x="691" y="0"/>
                </a:cubicBezTo>
                <a:cubicBezTo>
                  <a:pt x="691" y="30"/>
                  <a:pt x="691" y="59"/>
                  <a:pt x="691" y="88"/>
                </a:cubicBezTo>
                <a:cubicBezTo>
                  <a:pt x="692" y="104"/>
                  <a:pt x="692" y="120"/>
                  <a:pt x="695" y="135"/>
                </a:cubicBezTo>
                <a:cubicBezTo>
                  <a:pt x="706" y="176"/>
                  <a:pt x="741" y="203"/>
                  <a:pt x="786" y="204"/>
                </a:cubicBezTo>
                <a:cubicBezTo>
                  <a:pt x="834" y="205"/>
                  <a:pt x="882" y="205"/>
                  <a:pt x="930" y="204"/>
                </a:cubicBezTo>
                <a:cubicBezTo>
                  <a:pt x="986" y="202"/>
                  <a:pt x="1023" y="163"/>
                  <a:pt x="1024" y="106"/>
                </a:cubicBezTo>
                <a:cubicBezTo>
                  <a:pt x="1025" y="71"/>
                  <a:pt x="1024" y="37"/>
                  <a:pt x="1024" y="0"/>
                </a:cubicBezTo>
                <a:cubicBezTo>
                  <a:pt x="1255" y="0"/>
                  <a:pt x="1484" y="0"/>
                  <a:pt x="1715" y="0"/>
                </a:cubicBezTo>
                <a:cubicBezTo>
                  <a:pt x="1715" y="8"/>
                  <a:pt x="1715" y="14"/>
                  <a:pt x="1715" y="20"/>
                </a:cubicBezTo>
                <a:cubicBezTo>
                  <a:pt x="1715" y="161"/>
                  <a:pt x="1715" y="302"/>
                  <a:pt x="1715" y="442"/>
                </a:cubicBezTo>
                <a:cubicBezTo>
                  <a:pt x="1715" y="529"/>
                  <a:pt x="1663" y="582"/>
                  <a:pt x="1576" y="582"/>
                </a:cubicBezTo>
                <a:cubicBezTo>
                  <a:pt x="1097" y="582"/>
                  <a:pt x="618" y="582"/>
                  <a:pt x="140" y="582"/>
                </a:cubicBezTo>
                <a:cubicBezTo>
                  <a:pt x="53" y="582"/>
                  <a:pt x="0" y="529"/>
                  <a:pt x="0" y="442"/>
                </a:cubicBezTo>
                <a:cubicBezTo>
                  <a:pt x="0" y="303"/>
                  <a:pt x="0" y="164"/>
                  <a:pt x="0" y="24"/>
                </a:cubicBezTo>
                <a:cubicBezTo>
                  <a:pt x="0" y="17"/>
                  <a:pt x="0" y="9"/>
                  <a:pt x="0" y="0"/>
                </a:cubicBez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81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 bwMode="auto">
          <a:xfrm>
            <a:off x="2614068" y="3999868"/>
            <a:ext cx="323263" cy="538024"/>
          </a:xfrm>
          <a:custGeom>
            <a:avLst/>
            <a:gdLst>
              <a:gd name="T0" fmla="*/ 205 w 206"/>
              <a:gd name="T1" fmla="*/ 172 h 343"/>
              <a:gd name="T2" fmla="*/ 205 w 206"/>
              <a:gd name="T3" fmla="*/ 304 h 343"/>
              <a:gd name="T4" fmla="*/ 165 w 206"/>
              <a:gd name="T5" fmla="*/ 343 h 343"/>
              <a:gd name="T6" fmla="*/ 39 w 206"/>
              <a:gd name="T7" fmla="*/ 343 h 343"/>
              <a:gd name="T8" fmla="*/ 0 w 206"/>
              <a:gd name="T9" fmla="*/ 305 h 343"/>
              <a:gd name="T10" fmla="*/ 0 w 206"/>
              <a:gd name="T11" fmla="*/ 39 h 343"/>
              <a:gd name="T12" fmla="*/ 39 w 206"/>
              <a:gd name="T13" fmla="*/ 1 h 343"/>
              <a:gd name="T14" fmla="*/ 161 w 206"/>
              <a:gd name="T15" fmla="*/ 1 h 343"/>
              <a:gd name="T16" fmla="*/ 205 w 206"/>
              <a:gd name="T17" fmla="*/ 46 h 343"/>
              <a:gd name="T18" fmla="*/ 205 w 206"/>
              <a:gd name="T19" fmla="*/ 172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343">
                <a:moveTo>
                  <a:pt x="205" y="172"/>
                </a:moveTo>
                <a:cubicBezTo>
                  <a:pt x="205" y="216"/>
                  <a:pt x="206" y="260"/>
                  <a:pt x="205" y="304"/>
                </a:cubicBezTo>
                <a:cubicBezTo>
                  <a:pt x="205" y="333"/>
                  <a:pt x="195" y="343"/>
                  <a:pt x="165" y="343"/>
                </a:cubicBezTo>
                <a:cubicBezTo>
                  <a:pt x="123" y="343"/>
                  <a:pt x="81" y="343"/>
                  <a:pt x="39" y="343"/>
                </a:cubicBezTo>
                <a:cubicBezTo>
                  <a:pt x="11" y="343"/>
                  <a:pt x="0" y="333"/>
                  <a:pt x="0" y="305"/>
                </a:cubicBezTo>
                <a:cubicBezTo>
                  <a:pt x="0" y="216"/>
                  <a:pt x="0" y="127"/>
                  <a:pt x="0" y="39"/>
                </a:cubicBezTo>
                <a:cubicBezTo>
                  <a:pt x="0" y="11"/>
                  <a:pt x="11" y="1"/>
                  <a:pt x="39" y="1"/>
                </a:cubicBezTo>
                <a:cubicBezTo>
                  <a:pt x="80" y="0"/>
                  <a:pt x="120" y="1"/>
                  <a:pt x="161" y="1"/>
                </a:cubicBezTo>
                <a:cubicBezTo>
                  <a:pt x="197" y="1"/>
                  <a:pt x="205" y="9"/>
                  <a:pt x="205" y="46"/>
                </a:cubicBezTo>
                <a:cubicBezTo>
                  <a:pt x="205" y="88"/>
                  <a:pt x="205" y="130"/>
                  <a:pt x="205" y="17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5352425" y="2124566"/>
            <a:ext cx="144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81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Zhao Fei</a:t>
            </a:r>
            <a:endParaRPr lang="en-US" altLang="zh-CN" sz="24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81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5352425" y="2515163"/>
            <a:ext cx="5619581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wurde auf dem Markt basiert. Fly Impression Design ist ein professionelles, auf Grafik, Büro und Fotografie spezialisiertes</a:t>
            </a: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5352425" y="4032730"/>
            <a:ext cx="144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81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Zhao Fei</a:t>
            </a:r>
            <a:endParaRPr lang="en-US" altLang="zh-CN" sz="24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81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5352425" y="4423327"/>
            <a:ext cx="5619581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wurde auf dem Markt basiert. Fly Impression Design ist ein professionelles, auf Grafik, Büro und Fotografie spezialisiertes</a:t>
            </a: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985700" y="1549100"/>
            <a:ext cx="2880000" cy="2880000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985700" y="3720938"/>
            <a:ext cx="2880000" cy="708162"/>
          </a:xfrm>
          <a:prstGeom prst="rect">
            <a:avLst/>
          </a:pr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985700" y="4606849"/>
            <a:ext cx="2880000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704990" y="3844186"/>
            <a:ext cx="144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Zhao Fei</a:t>
            </a:r>
            <a:endParaRPr lang="en-US" altLang="zh-CN" sz="24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4656000" y="1549100"/>
            <a:ext cx="2880000" cy="2880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4656000" y="3720938"/>
            <a:ext cx="2880000" cy="708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4656000" y="4606849"/>
            <a:ext cx="2880000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5375290" y="3844186"/>
            <a:ext cx="144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Zhao Fei</a:t>
            </a:r>
            <a:endParaRPr lang="en-US" altLang="zh-CN" sz="24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8326300" y="1549100"/>
            <a:ext cx="2880000" cy="2880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8326300" y="3720938"/>
            <a:ext cx="2880000" cy="708162"/>
          </a:xfrm>
          <a:prstGeom prst="rect">
            <a:avLst/>
          </a:pr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326300" y="4606849"/>
            <a:ext cx="2880000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9045590" y="3844186"/>
            <a:ext cx="144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Zhao Fei</a:t>
            </a:r>
            <a:endParaRPr lang="en-US" altLang="zh-CN" sz="24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0" y="1409700"/>
            <a:ext cx="12192000" cy="1749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>
            <a:spLocks noChangeArrowheads="1"/>
          </p:cNvSpPr>
          <p:nvPr/>
        </p:nvSpPr>
        <p:spPr bwMode="auto">
          <a:xfrm>
            <a:off x="1974365" y="1714500"/>
            <a:ext cx="1142138" cy="1139800"/>
          </a:xfrm>
          <a:prstGeom prst="ellipse">
            <a:avLst/>
          </a:prstGeom>
          <a:solidFill>
            <a:srgbClr val="2A2B30"/>
          </a:solidFill>
          <a:ln w="38100"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>
            <a:spLocks noChangeArrowheads="1"/>
          </p:cNvSpPr>
          <p:nvPr/>
        </p:nvSpPr>
        <p:spPr bwMode="auto">
          <a:xfrm>
            <a:off x="5524931" y="1714500"/>
            <a:ext cx="1142138" cy="1139800"/>
          </a:xfrm>
          <a:prstGeom prst="ellipse">
            <a:avLst/>
          </a:prstGeom>
          <a:solidFill>
            <a:srgbClr val="2A2B30"/>
          </a:solidFill>
          <a:ln w="38100"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>
            <a:spLocks noChangeArrowheads="1"/>
          </p:cNvSpPr>
          <p:nvPr/>
        </p:nvSpPr>
        <p:spPr bwMode="auto">
          <a:xfrm>
            <a:off x="9075498" y="1714500"/>
            <a:ext cx="1142138" cy="1139800"/>
          </a:xfrm>
          <a:prstGeom prst="ellipse">
            <a:avLst/>
          </a:prstGeom>
          <a:solidFill>
            <a:srgbClr val="2A2B30"/>
          </a:solidFill>
          <a:ln w="38100"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9389288" y="2027121"/>
            <a:ext cx="514557" cy="514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08" y="16425"/>
                </a:moveTo>
                <a:lnTo>
                  <a:pt x="15661" y="16220"/>
                </a:lnTo>
                <a:lnTo>
                  <a:pt x="14237" y="16077"/>
                </a:lnTo>
                <a:lnTo>
                  <a:pt x="13777" y="17432"/>
                </a:lnTo>
                <a:lnTo>
                  <a:pt x="13114" y="19383"/>
                </a:lnTo>
                <a:lnTo>
                  <a:pt x="10614" y="19679"/>
                </a:lnTo>
                <a:lnTo>
                  <a:pt x="9515" y="17937"/>
                </a:lnTo>
                <a:lnTo>
                  <a:pt x="8751" y="16727"/>
                </a:lnTo>
                <a:lnTo>
                  <a:pt x="7400" y="17198"/>
                </a:lnTo>
                <a:lnTo>
                  <a:pt x="5457" y="17876"/>
                </a:lnTo>
                <a:lnTo>
                  <a:pt x="3684" y="16085"/>
                </a:lnTo>
                <a:lnTo>
                  <a:pt x="4379" y="14143"/>
                </a:lnTo>
                <a:lnTo>
                  <a:pt x="4861" y="12798"/>
                </a:lnTo>
                <a:lnTo>
                  <a:pt x="3660" y="12024"/>
                </a:lnTo>
                <a:lnTo>
                  <a:pt x="1929" y="10907"/>
                </a:lnTo>
                <a:lnTo>
                  <a:pt x="2247" y="8403"/>
                </a:lnTo>
                <a:lnTo>
                  <a:pt x="4202" y="7757"/>
                </a:lnTo>
                <a:lnTo>
                  <a:pt x="5559" y="7308"/>
                </a:lnTo>
                <a:lnTo>
                  <a:pt x="5429" y="5885"/>
                </a:lnTo>
                <a:lnTo>
                  <a:pt x="5242" y="3831"/>
                </a:lnTo>
                <a:lnTo>
                  <a:pt x="7406" y="2542"/>
                </a:lnTo>
                <a:lnTo>
                  <a:pt x="9117" y="3685"/>
                </a:lnTo>
                <a:lnTo>
                  <a:pt x="10307" y="4481"/>
                </a:lnTo>
                <a:lnTo>
                  <a:pt x="11350" y="3500"/>
                </a:lnTo>
                <a:lnTo>
                  <a:pt x="12850" y="2090"/>
                </a:lnTo>
                <a:lnTo>
                  <a:pt x="15196" y="3003"/>
                </a:lnTo>
                <a:lnTo>
                  <a:pt x="15320" y="4665"/>
                </a:lnTo>
                <a:lnTo>
                  <a:pt x="15435" y="6197"/>
                </a:lnTo>
                <a:lnTo>
                  <a:pt x="16965" y="6325"/>
                </a:lnTo>
                <a:lnTo>
                  <a:pt x="18622" y="6464"/>
                </a:lnTo>
                <a:lnTo>
                  <a:pt x="19515" y="8824"/>
                </a:lnTo>
                <a:lnTo>
                  <a:pt x="18092" y="10314"/>
                </a:lnTo>
                <a:lnTo>
                  <a:pt x="17105" y="11347"/>
                </a:lnTo>
                <a:lnTo>
                  <a:pt x="17887" y="12543"/>
                </a:lnTo>
                <a:lnTo>
                  <a:pt x="19015" y="14268"/>
                </a:lnTo>
                <a:cubicBezTo>
                  <a:pt x="19015" y="14268"/>
                  <a:pt x="17708" y="16425"/>
                  <a:pt x="17708" y="16425"/>
                </a:cubicBezTo>
                <a:close/>
                <a:moveTo>
                  <a:pt x="21600" y="9247"/>
                </a:moveTo>
                <a:lnTo>
                  <a:pt x="19904" y="4765"/>
                </a:lnTo>
                <a:lnTo>
                  <a:pt x="17115" y="4531"/>
                </a:lnTo>
                <a:lnTo>
                  <a:pt x="16906" y="1737"/>
                </a:lnTo>
                <a:lnTo>
                  <a:pt x="12444" y="0"/>
                </a:lnTo>
                <a:lnTo>
                  <a:pt x="10117" y="2189"/>
                </a:lnTo>
                <a:lnTo>
                  <a:pt x="7461" y="414"/>
                </a:lnTo>
                <a:lnTo>
                  <a:pt x="3346" y="2865"/>
                </a:lnTo>
                <a:lnTo>
                  <a:pt x="3636" y="6048"/>
                </a:lnTo>
                <a:lnTo>
                  <a:pt x="604" y="7051"/>
                </a:lnTo>
                <a:lnTo>
                  <a:pt x="0" y="11806"/>
                </a:lnTo>
                <a:lnTo>
                  <a:pt x="2684" y="13536"/>
                </a:lnTo>
                <a:lnTo>
                  <a:pt x="1607" y="16545"/>
                </a:lnTo>
                <a:lnTo>
                  <a:pt x="4978" y="19950"/>
                </a:lnTo>
                <a:lnTo>
                  <a:pt x="7993" y="18898"/>
                </a:lnTo>
                <a:lnTo>
                  <a:pt x="9698" y="21600"/>
                </a:lnTo>
                <a:lnTo>
                  <a:pt x="14453" y="21037"/>
                </a:lnTo>
                <a:lnTo>
                  <a:pt x="15481" y="18011"/>
                </a:lnTo>
                <a:lnTo>
                  <a:pt x="18658" y="18329"/>
                </a:lnTo>
                <a:lnTo>
                  <a:pt x="21142" y="14232"/>
                </a:lnTo>
                <a:lnTo>
                  <a:pt x="19393" y="11557"/>
                </a:lnTo>
                <a:cubicBezTo>
                  <a:pt x="19393" y="11557"/>
                  <a:pt x="21600" y="9247"/>
                  <a:pt x="21600" y="9247"/>
                </a:cubicBezTo>
                <a:close/>
                <a:moveTo>
                  <a:pt x="12896" y="11615"/>
                </a:moveTo>
                <a:cubicBezTo>
                  <a:pt x="12557" y="12487"/>
                  <a:pt x="11734" y="13050"/>
                  <a:pt x="10799" y="13050"/>
                </a:cubicBezTo>
                <a:cubicBezTo>
                  <a:pt x="10522" y="13050"/>
                  <a:pt x="10248" y="12998"/>
                  <a:pt x="9985" y="12896"/>
                </a:cubicBezTo>
                <a:cubicBezTo>
                  <a:pt x="9425" y="12678"/>
                  <a:pt x="8983" y="12256"/>
                  <a:pt x="8742" y="11706"/>
                </a:cubicBezTo>
                <a:cubicBezTo>
                  <a:pt x="8500" y="11156"/>
                  <a:pt x="8486" y="10545"/>
                  <a:pt x="8704" y="9985"/>
                </a:cubicBezTo>
                <a:cubicBezTo>
                  <a:pt x="9043" y="9113"/>
                  <a:pt x="9866" y="8550"/>
                  <a:pt x="10801" y="8550"/>
                </a:cubicBezTo>
                <a:cubicBezTo>
                  <a:pt x="11079" y="8550"/>
                  <a:pt x="11352" y="8602"/>
                  <a:pt x="11615" y="8704"/>
                </a:cubicBezTo>
                <a:cubicBezTo>
                  <a:pt x="12175" y="8922"/>
                  <a:pt x="12617" y="9345"/>
                  <a:pt x="12859" y="9894"/>
                </a:cubicBezTo>
                <a:cubicBezTo>
                  <a:pt x="13100" y="10444"/>
                  <a:pt x="13114" y="11055"/>
                  <a:pt x="12896" y="11615"/>
                </a:cubicBezTo>
                <a:close/>
                <a:moveTo>
                  <a:pt x="12268" y="7026"/>
                </a:moveTo>
                <a:cubicBezTo>
                  <a:pt x="11785" y="6839"/>
                  <a:pt x="11289" y="6750"/>
                  <a:pt x="10801" y="6750"/>
                </a:cubicBezTo>
                <a:cubicBezTo>
                  <a:pt x="9180" y="6750"/>
                  <a:pt x="7649" y="7731"/>
                  <a:pt x="7026" y="9332"/>
                </a:cubicBezTo>
                <a:cubicBezTo>
                  <a:pt x="6216" y="11416"/>
                  <a:pt x="7248" y="13763"/>
                  <a:pt x="9332" y="14574"/>
                </a:cubicBezTo>
                <a:cubicBezTo>
                  <a:pt x="9815" y="14761"/>
                  <a:pt x="10311" y="14850"/>
                  <a:pt x="10799" y="14850"/>
                </a:cubicBezTo>
                <a:cubicBezTo>
                  <a:pt x="12420" y="14850"/>
                  <a:pt x="13951" y="13869"/>
                  <a:pt x="14574" y="12268"/>
                </a:cubicBezTo>
                <a:cubicBezTo>
                  <a:pt x="15384" y="10184"/>
                  <a:pt x="14352" y="7837"/>
                  <a:pt x="12268" y="7026"/>
                </a:cubicBez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8100000" scaled="1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5838722" y="2070006"/>
            <a:ext cx="514556" cy="428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0" y="19439"/>
                </a:moveTo>
                <a:lnTo>
                  <a:pt x="1800" y="19439"/>
                </a:lnTo>
                <a:lnTo>
                  <a:pt x="1800" y="2162"/>
                </a:lnTo>
                <a:lnTo>
                  <a:pt x="8550" y="2160"/>
                </a:lnTo>
                <a:lnTo>
                  <a:pt x="10350" y="6480"/>
                </a:lnTo>
                <a:lnTo>
                  <a:pt x="19800" y="6470"/>
                </a:lnTo>
                <a:cubicBezTo>
                  <a:pt x="19800" y="6470"/>
                  <a:pt x="19800" y="19439"/>
                  <a:pt x="19800" y="19439"/>
                </a:cubicBezTo>
                <a:close/>
                <a:moveTo>
                  <a:pt x="11250" y="4320"/>
                </a:moveTo>
                <a:lnTo>
                  <a:pt x="9450" y="0"/>
                </a:ln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4309"/>
                </a:lnTo>
                <a:cubicBezTo>
                  <a:pt x="21600" y="4309"/>
                  <a:pt x="11250" y="4320"/>
                  <a:pt x="11250" y="4320"/>
                </a:cubicBez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8100000" scaled="1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2266717" y="2048562"/>
            <a:ext cx="557435" cy="471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15" y="19636"/>
                </a:moveTo>
                <a:lnTo>
                  <a:pt x="14123" y="19636"/>
                </a:lnTo>
                <a:lnTo>
                  <a:pt x="14123" y="10309"/>
                </a:lnTo>
                <a:lnTo>
                  <a:pt x="7892" y="10309"/>
                </a:lnTo>
                <a:lnTo>
                  <a:pt x="7892" y="19636"/>
                </a:lnTo>
                <a:lnTo>
                  <a:pt x="4985" y="19636"/>
                </a:lnTo>
                <a:lnTo>
                  <a:pt x="4985" y="7364"/>
                </a:lnTo>
                <a:lnTo>
                  <a:pt x="10800" y="2454"/>
                </a:lnTo>
                <a:lnTo>
                  <a:pt x="16615" y="7364"/>
                </a:lnTo>
                <a:cubicBezTo>
                  <a:pt x="16615" y="7364"/>
                  <a:pt x="16615" y="19636"/>
                  <a:pt x="16615" y="19636"/>
                </a:cubicBezTo>
                <a:close/>
                <a:moveTo>
                  <a:pt x="12462" y="19636"/>
                </a:moveTo>
                <a:lnTo>
                  <a:pt x="9554" y="19636"/>
                </a:lnTo>
                <a:lnTo>
                  <a:pt x="9554" y="12273"/>
                </a:lnTo>
                <a:lnTo>
                  <a:pt x="12462" y="12273"/>
                </a:lnTo>
                <a:cubicBezTo>
                  <a:pt x="12462" y="12273"/>
                  <a:pt x="12462" y="19636"/>
                  <a:pt x="12462" y="19636"/>
                </a:cubicBezTo>
                <a:close/>
                <a:moveTo>
                  <a:pt x="17031" y="5400"/>
                </a:moveTo>
                <a:lnTo>
                  <a:pt x="17031" y="982"/>
                </a:lnTo>
                <a:lnTo>
                  <a:pt x="15369" y="982"/>
                </a:lnTo>
                <a:lnTo>
                  <a:pt x="15369" y="3927"/>
                </a:lnTo>
                <a:lnTo>
                  <a:pt x="10800" y="0"/>
                </a:lnTo>
                <a:lnTo>
                  <a:pt x="0" y="9327"/>
                </a:lnTo>
                <a:lnTo>
                  <a:pt x="831" y="10800"/>
                </a:lnTo>
                <a:lnTo>
                  <a:pt x="3323" y="8836"/>
                </a:lnTo>
                <a:lnTo>
                  <a:pt x="3323" y="21600"/>
                </a:lnTo>
                <a:lnTo>
                  <a:pt x="18277" y="21600"/>
                </a:lnTo>
                <a:lnTo>
                  <a:pt x="18277" y="8836"/>
                </a:lnTo>
                <a:lnTo>
                  <a:pt x="20769" y="10800"/>
                </a:lnTo>
                <a:lnTo>
                  <a:pt x="21600" y="9327"/>
                </a:lnTo>
                <a:cubicBezTo>
                  <a:pt x="21600" y="9327"/>
                  <a:pt x="17031" y="5400"/>
                  <a:pt x="17031" y="5400"/>
                </a:cubicBez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8100000" scaled="1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2679700" y="3898900"/>
            <a:ext cx="6832600" cy="2413000"/>
          </a:xfrm>
          <a:prstGeom prst="rect">
            <a:avLst/>
          </a:pr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5375291" y="4349018"/>
            <a:ext cx="144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Zhao Fei</a:t>
            </a:r>
            <a:endParaRPr lang="en-US" altLang="zh-CN" sz="24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3340100" y="4739615"/>
            <a:ext cx="5511800" cy="112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de-DE" altLang="zh-CN" sz="105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wurde auf dem Markt basiert. Fly Impression Design ist ein professionelles, auf Grafik, Büro und Fotografie spezialisiertes</a:t>
            </a:r>
            <a:r>
              <a:rPr lang="zh-CN" altLang="en-US" sz="105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de-DE" altLang="zh-CN" sz="105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05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>
            <a:off x="6712242" y="-38100"/>
            <a:ext cx="5479758" cy="5479758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1"/>
            <a:srcRect/>
            <a:stretch>
              <a:fillRect r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08355" y="3462196"/>
            <a:ext cx="4014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de-DE" altLang="zh-CN" sz="2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81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Fly Beeindrucken Sie Ihren Titel</a:t>
            </a:r>
            <a:endParaRPr kumimoji="0" lang="de-DE" altLang="zh-CN" sz="20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8100000"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08354" y="3862306"/>
            <a:ext cx="4563946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de-DE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Vielen Dank für das Herunterladen von Unterstützung für Panzhihua City, Provinz Sichuan</a:t>
            </a:r>
            <a:endParaRPr kumimoji="0" lang="de-DE" altLang="zh-CN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08355" y="2754310"/>
            <a:ext cx="28527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de-DE" altLang="zh-CN" sz="4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81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 T</a:t>
            </a:r>
            <a:r>
              <a:rPr kumimoji="0" lang="en-US" altLang="zh-CN" sz="4000" b="0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81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hree</a:t>
            </a:r>
            <a:endParaRPr kumimoji="0" lang="de-DE" altLang="zh-CN" sz="40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8100000"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>
            <a:off x="3479800" y="5441658"/>
            <a:ext cx="8712200" cy="1416342"/>
          </a:xfrm>
          <a:custGeom>
            <a:avLst/>
            <a:gdLst>
              <a:gd name="connsiteX0" fmla="*/ 7295858 w 8712200"/>
              <a:gd name="connsiteY0" fmla="*/ 0 h 1416342"/>
              <a:gd name="connsiteX1" fmla="*/ 7039071 w 8712200"/>
              <a:gd name="connsiteY1" fmla="*/ 0 h 1416342"/>
              <a:gd name="connsiteX2" fmla="*/ 7036636 w 8712200"/>
              <a:gd name="connsiteY2" fmla="*/ 0 h 1416342"/>
              <a:gd name="connsiteX3" fmla="*/ 5479758 w 8712200"/>
              <a:gd name="connsiteY3" fmla="*/ 0 h 1416342"/>
              <a:gd name="connsiteX4" fmla="*/ 0 w 8712200"/>
              <a:gd name="connsiteY4" fmla="*/ 0 h 1416342"/>
              <a:gd name="connsiteX5" fmla="*/ 0 w 8712200"/>
              <a:gd name="connsiteY5" fmla="*/ 1416342 h 1416342"/>
              <a:gd name="connsiteX6" fmla="*/ 6896100 w 8712200"/>
              <a:gd name="connsiteY6" fmla="*/ 1416342 h 1416342"/>
              <a:gd name="connsiteX7" fmla="*/ 7036636 w 8712200"/>
              <a:gd name="connsiteY7" fmla="*/ 1416342 h 1416342"/>
              <a:gd name="connsiteX8" fmla="*/ 7039071 w 8712200"/>
              <a:gd name="connsiteY8" fmla="*/ 1416342 h 1416342"/>
              <a:gd name="connsiteX9" fmla="*/ 8712200 w 8712200"/>
              <a:gd name="connsiteY9" fmla="*/ 1416342 h 1416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12200" h="1416342">
                <a:moveTo>
                  <a:pt x="7295858" y="0"/>
                </a:moveTo>
                <a:lnTo>
                  <a:pt x="7039071" y="0"/>
                </a:lnTo>
                <a:lnTo>
                  <a:pt x="7036636" y="0"/>
                </a:lnTo>
                <a:lnTo>
                  <a:pt x="5479758" y="0"/>
                </a:lnTo>
                <a:lnTo>
                  <a:pt x="0" y="0"/>
                </a:lnTo>
                <a:lnTo>
                  <a:pt x="0" y="1416342"/>
                </a:lnTo>
                <a:lnTo>
                  <a:pt x="6896100" y="1416342"/>
                </a:lnTo>
                <a:lnTo>
                  <a:pt x="7036636" y="1416342"/>
                </a:lnTo>
                <a:lnTo>
                  <a:pt x="7039071" y="1416342"/>
                </a:lnTo>
                <a:lnTo>
                  <a:pt x="8712200" y="1416342"/>
                </a:lnTo>
                <a:close/>
              </a:path>
            </a:pathLst>
          </a:custGeom>
          <a:gradFill flip="none" rotWithShape="1">
            <a:gsLst>
              <a:gs pos="100000">
                <a:srgbClr val="4EDBEC"/>
              </a:gs>
              <a:gs pos="0">
                <a:srgbClr val="17BFED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V="1">
            <a:off x="-1506" y="0"/>
            <a:ext cx="3862306" cy="3862306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crush"/>
      </p:transition>
    </mc:Choice>
    <mc:Fallback>
      <p:transition spd="slow" advTm="3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5375290" y="4185699"/>
            <a:ext cx="144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Zhao Fei</a:t>
            </a:r>
            <a:endParaRPr lang="en-US" altLang="zh-CN" sz="24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697665" y="4576296"/>
            <a:ext cx="8796670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wurde auf dem Markt basiert. Fly Impression Design ist ein professionelles, auf Grafik, Büro und Fotografie spezialisiertes</a:t>
            </a: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GrpSpPr>
            <a:grpSpLocks noChangeAspect="1"/>
          </p:cNvGrpSpPr>
          <p:nvPr/>
        </p:nvGrpSpPr>
        <p:grpSpPr bwMode="auto">
          <a:xfrm>
            <a:off x="4889500" y="1579653"/>
            <a:ext cx="2413000" cy="2410748"/>
            <a:chOff x="-116" y="-944"/>
            <a:chExt cx="4285" cy="4281"/>
          </a:xfr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</p:grpSpPr>
        <p:sp>
          <p:nvSpPr>
            <p:cNvPr id="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>
              <a:spLocks noEditPoints="1"/>
            </p:cNvSpPr>
            <p:nvPr/>
          </p:nvSpPr>
          <p:spPr bwMode="auto">
            <a:xfrm>
              <a:off x="-116" y="-944"/>
              <a:ext cx="4285" cy="4281"/>
            </a:xfrm>
            <a:custGeom>
              <a:avLst/>
              <a:gdLst>
                <a:gd name="T0" fmla="*/ 903 w 2047"/>
                <a:gd name="T1" fmla="*/ 1514 h 2043"/>
                <a:gd name="T2" fmla="*/ 624 w 2047"/>
                <a:gd name="T3" fmla="*/ 1760 h 2043"/>
                <a:gd name="T4" fmla="*/ 517 w 2047"/>
                <a:gd name="T5" fmla="*/ 1799 h 2043"/>
                <a:gd name="T6" fmla="*/ 525 w 2047"/>
                <a:gd name="T7" fmla="*/ 1672 h 2043"/>
                <a:gd name="T8" fmla="*/ 133 w 2047"/>
                <a:gd name="T9" fmla="*/ 1911 h 2043"/>
                <a:gd name="T10" fmla="*/ 237 w 2047"/>
                <a:gd name="T11" fmla="*/ 1699 h 2043"/>
                <a:gd name="T12" fmla="*/ 373 w 2047"/>
                <a:gd name="T13" fmla="*/ 1511 h 2043"/>
                <a:gd name="T14" fmla="*/ 249 w 2047"/>
                <a:gd name="T15" fmla="*/ 1525 h 2043"/>
                <a:gd name="T16" fmla="*/ 253 w 2047"/>
                <a:gd name="T17" fmla="*/ 1496 h 2043"/>
                <a:gd name="T18" fmla="*/ 374 w 2047"/>
                <a:gd name="T19" fmla="*/ 1278 h 2043"/>
                <a:gd name="T20" fmla="*/ 525 w 2047"/>
                <a:gd name="T21" fmla="*/ 1143 h 2043"/>
                <a:gd name="T22" fmla="*/ 469 w 2047"/>
                <a:gd name="T23" fmla="*/ 1089 h 2043"/>
                <a:gd name="T24" fmla="*/ 461 w 2047"/>
                <a:gd name="T25" fmla="*/ 1054 h 2043"/>
                <a:gd name="T26" fmla="*/ 555 w 2047"/>
                <a:gd name="T27" fmla="*/ 860 h 2043"/>
                <a:gd name="T28" fmla="*/ 564 w 2047"/>
                <a:gd name="T29" fmla="*/ 840 h 2043"/>
                <a:gd name="T30" fmla="*/ 0 w 2047"/>
                <a:gd name="T31" fmla="*/ 887 h 2043"/>
                <a:gd name="T32" fmla="*/ 18 w 2047"/>
                <a:gd name="T33" fmla="*/ 849 h 2043"/>
                <a:gd name="T34" fmla="*/ 699 w 2047"/>
                <a:gd name="T35" fmla="*/ 372 h 2043"/>
                <a:gd name="T36" fmla="*/ 937 w 2047"/>
                <a:gd name="T37" fmla="*/ 376 h 2043"/>
                <a:gd name="T38" fmla="*/ 967 w 2047"/>
                <a:gd name="T39" fmla="*/ 367 h 2043"/>
                <a:gd name="T40" fmla="*/ 1507 w 2047"/>
                <a:gd name="T41" fmla="*/ 77 h 2043"/>
                <a:gd name="T42" fmla="*/ 1923 w 2047"/>
                <a:gd name="T43" fmla="*/ 3 h 2043"/>
                <a:gd name="T44" fmla="*/ 2047 w 2047"/>
                <a:gd name="T45" fmla="*/ 2 h 2043"/>
                <a:gd name="T46" fmla="*/ 2047 w 2047"/>
                <a:gd name="T47" fmla="*/ 39 h 2043"/>
                <a:gd name="T48" fmla="*/ 1930 w 2047"/>
                <a:gd name="T49" fmla="*/ 646 h 2043"/>
                <a:gd name="T50" fmla="*/ 1675 w 2047"/>
                <a:gd name="T51" fmla="*/ 1075 h 2043"/>
                <a:gd name="T52" fmla="*/ 1666 w 2047"/>
                <a:gd name="T53" fmla="*/ 1109 h 2043"/>
                <a:gd name="T54" fmla="*/ 1187 w 2047"/>
                <a:gd name="T55" fmla="*/ 2028 h 2043"/>
                <a:gd name="T56" fmla="*/ 1155 w 2047"/>
                <a:gd name="T57" fmla="*/ 2043 h 2043"/>
                <a:gd name="T58" fmla="*/ 1203 w 2047"/>
                <a:gd name="T59" fmla="*/ 1479 h 2043"/>
                <a:gd name="T60" fmla="*/ 1036 w 2047"/>
                <a:gd name="T61" fmla="*/ 1560 h 2043"/>
                <a:gd name="T62" fmla="*/ 970 w 2047"/>
                <a:gd name="T63" fmla="*/ 1584 h 2043"/>
                <a:gd name="T64" fmla="*/ 919 w 2047"/>
                <a:gd name="T65" fmla="*/ 1539 h 2043"/>
                <a:gd name="T66" fmla="*/ 903 w 2047"/>
                <a:gd name="T67" fmla="*/ 1514 h 2043"/>
                <a:gd name="T68" fmla="*/ 1905 w 2047"/>
                <a:gd name="T69" fmla="*/ 525 h 2043"/>
                <a:gd name="T70" fmla="*/ 1896 w 2047"/>
                <a:gd name="T71" fmla="*/ 513 h 2043"/>
                <a:gd name="T72" fmla="*/ 1534 w 2047"/>
                <a:gd name="T73" fmla="*/ 151 h 2043"/>
                <a:gd name="T74" fmla="*/ 1504 w 2047"/>
                <a:gd name="T75" fmla="*/ 145 h 2043"/>
                <a:gd name="T76" fmla="*/ 536 w 2047"/>
                <a:gd name="T77" fmla="*/ 1042 h 2043"/>
                <a:gd name="T78" fmla="*/ 542 w 2047"/>
                <a:gd name="T79" fmla="*/ 1070 h 2043"/>
                <a:gd name="T80" fmla="*/ 977 w 2047"/>
                <a:gd name="T81" fmla="*/ 1505 h 2043"/>
                <a:gd name="T82" fmla="*/ 1001 w 2047"/>
                <a:gd name="T83" fmla="*/ 1510 h 2043"/>
                <a:gd name="T84" fmla="*/ 1894 w 2047"/>
                <a:gd name="T85" fmla="*/ 560 h 2043"/>
                <a:gd name="T86" fmla="*/ 1905 w 2047"/>
                <a:gd name="T87" fmla="*/ 525 h 2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47" h="2043">
                  <a:moveTo>
                    <a:pt x="903" y="1514"/>
                  </a:moveTo>
                  <a:cubicBezTo>
                    <a:pt x="827" y="1625"/>
                    <a:pt x="736" y="1705"/>
                    <a:pt x="624" y="1760"/>
                  </a:cubicBezTo>
                  <a:cubicBezTo>
                    <a:pt x="592" y="1776"/>
                    <a:pt x="556" y="1785"/>
                    <a:pt x="517" y="1799"/>
                  </a:cubicBezTo>
                  <a:cubicBezTo>
                    <a:pt x="520" y="1752"/>
                    <a:pt x="523" y="1713"/>
                    <a:pt x="525" y="1672"/>
                  </a:cubicBezTo>
                  <a:cubicBezTo>
                    <a:pt x="405" y="1767"/>
                    <a:pt x="285" y="1860"/>
                    <a:pt x="133" y="1911"/>
                  </a:cubicBezTo>
                  <a:cubicBezTo>
                    <a:pt x="155" y="1829"/>
                    <a:pt x="194" y="1763"/>
                    <a:pt x="237" y="1699"/>
                  </a:cubicBezTo>
                  <a:cubicBezTo>
                    <a:pt x="280" y="1635"/>
                    <a:pt x="327" y="1574"/>
                    <a:pt x="373" y="1511"/>
                  </a:cubicBezTo>
                  <a:cubicBezTo>
                    <a:pt x="333" y="1515"/>
                    <a:pt x="293" y="1520"/>
                    <a:pt x="249" y="1525"/>
                  </a:cubicBezTo>
                  <a:cubicBezTo>
                    <a:pt x="251" y="1513"/>
                    <a:pt x="251" y="1504"/>
                    <a:pt x="253" y="1496"/>
                  </a:cubicBezTo>
                  <a:cubicBezTo>
                    <a:pt x="274" y="1412"/>
                    <a:pt x="320" y="1343"/>
                    <a:pt x="374" y="1278"/>
                  </a:cubicBezTo>
                  <a:cubicBezTo>
                    <a:pt x="417" y="1226"/>
                    <a:pt x="465" y="1180"/>
                    <a:pt x="525" y="1143"/>
                  </a:cubicBezTo>
                  <a:cubicBezTo>
                    <a:pt x="506" y="1124"/>
                    <a:pt x="488" y="1106"/>
                    <a:pt x="469" y="1089"/>
                  </a:cubicBezTo>
                  <a:cubicBezTo>
                    <a:pt x="457" y="1079"/>
                    <a:pt x="453" y="1070"/>
                    <a:pt x="461" y="1054"/>
                  </a:cubicBezTo>
                  <a:cubicBezTo>
                    <a:pt x="493" y="990"/>
                    <a:pt x="524" y="924"/>
                    <a:pt x="555" y="860"/>
                  </a:cubicBezTo>
                  <a:cubicBezTo>
                    <a:pt x="557" y="854"/>
                    <a:pt x="560" y="848"/>
                    <a:pt x="564" y="840"/>
                  </a:cubicBezTo>
                  <a:cubicBezTo>
                    <a:pt x="372" y="796"/>
                    <a:pt x="185" y="808"/>
                    <a:pt x="0" y="887"/>
                  </a:cubicBezTo>
                  <a:cubicBezTo>
                    <a:pt x="7" y="872"/>
                    <a:pt x="12" y="860"/>
                    <a:pt x="18" y="849"/>
                  </a:cubicBezTo>
                  <a:cubicBezTo>
                    <a:pt x="163" y="573"/>
                    <a:pt x="391" y="414"/>
                    <a:pt x="699" y="372"/>
                  </a:cubicBezTo>
                  <a:cubicBezTo>
                    <a:pt x="778" y="361"/>
                    <a:pt x="858" y="364"/>
                    <a:pt x="937" y="376"/>
                  </a:cubicBezTo>
                  <a:cubicBezTo>
                    <a:pt x="946" y="378"/>
                    <a:pt x="959" y="374"/>
                    <a:pt x="967" y="367"/>
                  </a:cubicBezTo>
                  <a:cubicBezTo>
                    <a:pt x="1129" y="237"/>
                    <a:pt x="1308" y="139"/>
                    <a:pt x="1507" y="77"/>
                  </a:cubicBezTo>
                  <a:cubicBezTo>
                    <a:pt x="1643" y="35"/>
                    <a:pt x="1781" y="11"/>
                    <a:pt x="1923" y="3"/>
                  </a:cubicBezTo>
                  <a:cubicBezTo>
                    <a:pt x="1963" y="0"/>
                    <a:pt x="2004" y="2"/>
                    <a:pt x="2047" y="2"/>
                  </a:cubicBezTo>
                  <a:cubicBezTo>
                    <a:pt x="2047" y="13"/>
                    <a:pt x="2047" y="26"/>
                    <a:pt x="2047" y="39"/>
                  </a:cubicBezTo>
                  <a:cubicBezTo>
                    <a:pt x="2042" y="248"/>
                    <a:pt x="2007" y="451"/>
                    <a:pt x="1930" y="646"/>
                  </a:cubicBezTo>
                  <a:cubicBezTo>
                    <a:pt x="1869" y="803"/>
                    <a:pt x="1784" y="946"/>
                    <a:pt x="1675" y="1075"/>
                  </a:cubicBezTo>
                  <a:cubicBezTo>
                    <a:pt x="1666" y="1085"/>
                    <a:pt x="1664" y="1095"/>
                    <a:pt x="1666" y="1109"/>
                  </a:cubicBezTo>
                  <a:cubicBezTo>
                    <a:pt x="1725" y="1485"/>
                    <a:pt x="1530" y="1860"/>
                    <a:pt x="1187" y="2028"/>
                  </a:cubicBezTo>
                  <a:cubicBezTo>
                    <a:pt x="1179" y="2032"/>
                    <a:pt x="1170" y="2036"/>
                    <a:pt x="1155" y="2043"/>
                  </a:cubicBezTo>
                  <a:cubicBezTo>
                    <a:pt x="1234" y="1856"/>
                    <a:pt x="1246" y="1670"/>
                    <a:pt x="1203" y="1479"/>
                  </a:cubicBezTo>
                  <a:cubicBezTo>
                    <a:pt x="1146" y="1507"/>
                    <a:pt x="1092" y="1534"/>
                    <a:pt x="1036" y="1560"/>
                  </a:cubicBezTo>
                  <a:cubicBezTo>
                    <a:pt x="1015" y="1571"/>
                    <a:pt x="990" y="1588"/>
                    <a:pt x="970" y="1584"/>
                  </a:cubicBezTo>
                  <a:cubicBezTo>
                    <a:pt x="951" y="1581"/>
                    <a:pt x="936" y="1556"/>
                    <a:pt x="919" y="1539"/>
                  </a:cubicBezTo>
                  <a:cubicBezTo>
                    <a:pt x="913" y="1533"/>
                    <a:pt x="909" y="1524"/>
                    <a:pt x="903" y="1514"/>
                  </a:cubicBezTo>
                  <a:close/>
                  <a:moveTo>
                    <a:pt x="1905" y="525"/>
                  </a:moveTo>
                  <a:cubicBezTo>
                    <a:pt x="1903" y="522"/>
                    <a:pt x="1900" y="517"/>
                    <a:pt x="1896" y="513"/>
                  </a:cubicBezTo>
                  <a:cubicBezTo>
                    <a:pt x="1775" y="392"/>
                    <a:pt x="1654" y="272"/>
                    <a:pt x="1534" y="151"/>
                  </a:cubicBezTo>
                  <a:cubicBezTo>
                    <a:pt x="1524" y="141"/>
                    <a:pt x="1516" y="141"/>
                    <a:pt x="1504" y="145"/>
                  </a:cubicBezTo>
                  <a:cubicBezTo>
                    <a:pt x="1051" y="303"/>
                    <a:pt x="731" y="604"/>
                    <a:pt x="536" y="1042"/>
                  </a:cubicBezTo>
                  <a:cubicBezTo>
                    <a:pt x="531" y="1054"/>
                    <a:pt x="533" y="1061"/>
                    <a:pt x="542" y="1070"/>
                  </a:cubicBezTo>
                  <a:cubicBezTo>
                    <a:pt x="687" y="1215"/>
                    <a:pt x="832" y="1360"/>
                    <a:pt x="977" y="1505"/>
                  </a:cubicBezTo>
                  <a:cubicBezTo>
                    <a:pt x="985" y="1513"/>
                    <a:pt x="991" y="1514"/>
                    <a:pt x="1001" y="1510"/>
                  </a:cubicBezTo>
                  <a:cubicBezTo>
                    <a:pt x="1433" y="1319"/>
                    <a:pt x="1733" y="1005"/>
                    <a:pt x="1894" y="560"/>
                  </a:cubicBezTo>
                  <a:cubicBezTo>
                    <a:pt x="1898" y="549"/>
                    <a:pt x="1901" y="538"/>
                    <a:pt x="1905" y="5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2474" y="-91"/>
              <a:ext cx="833" cy="836"/>
            </a:xfrm>
            <a:custGeom>
              <a:avLst/>
              <a:gdLst>
                <a:gd name="T0" fmla="*/ 1 w 398"/>
                <a:gd name="T1" fmla="*/ 198 h 399"/>
                <a:gd name="T2" fmla="*/ 198 w 398"/>
                <a:gd name="T3" fmla="*/ 1 h 399"/>
                <a:gd name="T4" fmla="*/ 398 w 398"/>
                <a:gd name="T5" fmla="*/ 199 h 399"/>
                <a:gd name="T6" fmla="*/ 198 w 398"/>
                <a:gd name="T7" fmla="*/ 398 h 399"/>
                <a:gd name="T8" fmla="*/ 1 w 398"/>
                <a:gd name="T9" fmla="*/ 198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399">
                  <a:moveTo>
                    <a:pt x="1" y="198"/>
                  </a:moveTo>
                  <a:cubicBezTo>
                    <a:pt x="1" y="90"/>
                    <a:pt x="89" y="1"/>
                    <a:pt x="198" y="1"/>
                  </a:cubicBezTo>
                  <a:cubicBezTo>
                    <a:pt x="307" y="0"/>
                    <a:pt x="397" y="90"/>
                    <a:pt x="398" y="199"/>
                  </a:cubicBezTo>
                  <a:cubicBezTo>
                    <a:pt x="398" y="309"/>
                    <a:pt x="308" y="399"/>
                    <a:pt x="198" y="398"/>
                  </a:cubicBezTo>
                  <a:cubicBezTo>
                    <a:pt x="88" y="397"/>
                    <a:pt x="0" y="308"/>
                    <a:pt x="1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799975" y="1707444"/>
            <a:ext cx="1789480" cy="1309512"/>
          </a:xfrm>
          <a:custGeom>
            <a:avLst/>
            <a:gdLst>
              <a:gd name="connsiteX0" fmla="*/ 745067 w 1789480"/>
              <a:gd name="connsiteY0" fmla="*/ 0 h 1490134"/>
              <a:gd name="connsiteX1" fmla="*/ 824340 w 1789480"/>
              <a:gd name="connsiteY1" fmla="*/ 0 h 1490134"/>
              <a:gd name="connsiteX2" fmla="*/ 1789480 w 1789480"/>
              <a:gd name="connsiteY2" fmla="*/ 1490134 h 1490134"/>
              <a:gd name="connsiteX3" fmla="*/ 0 w 1789480"/>
              <a:gd name="connsiteY3" fmla="*/ 1490134 h 1490134"/>
              <a:gd name="connsiteX4" fmla="*/ 0 w 1789480"/>
              <a:gd name="connsiteY4" fmla="*/ 745067 h 1490134"/>
              <a:gd name="connsiteX5" fmla="*/ 745067 w 1789480"/>
              <a:gd name="connsiteY5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480" h="1490134">
                <a:moveTo>
                  <a:pt x="745067" y="0"/>
                </a:moveTo>
                <a:lnTo>
                  <a:pt x="824340" y="0"/>
                </a:lnTo>
                <a:lnTo>
                  <a:pt x="1789480" y="1490134"/>
                </a:lnTo>
                <a:lnTo>
                  <a:pt x="0" y="1490134"/>
                </a:lnTo>
                <a:lnTo>
                  <a:pt x="0" y="745067"/>
                </a:lnTo>
                <a:cubicBezTo>
                  <a:pt x="0" y="333578"/>
                  <a:pt x="333578" y="0"/>
                  <a:pt x="745067" y="0"/>
                </a:cubicBez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1878315" y="1707444"/>
            <a:ext cx="3589615" cy="1309512"/>
          </a:xfrm>
          <a:custGeom>
            <a:avLst/>
            <a:gdLst>
              <a:gd name="connsiteX0" fmla="*/ 0 w 3589615"/>
              <a:gd name="connsiteY0" fmla="*/ 0 h 1490134"/>
              <a:gd name="connsiteX1" fmla="*/ 3589615 w 3589615"/>
              <a:gd name="connsiteY1" fmla="*/ 0 h 1490134"/>
              <a:gd name="connsiteX2" fmla="*/ 3589615 w 3589615"/>
              <a:gd name="connsiteY2" fmla="*/ 745067 h 1490134"/>
              <a:gd name="connsiteX3" fmla="*/ 2844548 w 3589615"/>
              <a:gd name="connsiteY3" fmla="*/ 1490134 h 1490134"/>
              <a:gd name="connsiteX4" fmla="*/ 965140 w 3589615"/>
              <a:gd name="connsiteY4" fmla="*/ 1490134 h 1490134"/>
              <a:gd name="connsiteX5" fmla="*/ 0 w 3589615"/>
              <a:gd name="connsiteY5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9615" h="1490134">
                <a:moveTo>
                  <a:pt x="0" y="0"/>
                </a:moveTo>
                <a:lnTo>
                  <a:pt x="3589615" y="0"/>
                </a:lnTo>
                <a:lnTo>
                  <a:pt x="3589615" y="745067"/>
                </a:lnTo>
                <a:cubicBezTo>
                  <a:pt x="3589615" y="1156556"/>
                  <a:pt x="3256037" y="1490134"/>
                  <a:pt x="2844548" y="1490134"/>
                </a:cubicBezTo>
                <a:lnTo>
                  <a:pt x="965140" y="149013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721696" y="1886621"/>
            <a:ext cx="2526780" cy="9511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1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1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799975" y="3841044"/>
            <a:ext cx="1789480" cy="1309512"/>
          </a:xfrm>
          <a:custGeom>
            <a:avLst/>
            <a:gdLst>
              <a:gd name="connsiteX0" fmla="*/ 745067 w 1789480"/>
              <a:gd name="connsiteY0" fmla="*/ 0 h 1490134"/>
              <a:gd name="connsiteX1" fmla="*/ 824340 w 1789480"/>
              <a:gd name="connsiteY1" fmla="*/ 0 h 1490134"/>
              <a:gd name="connsiteX2" fmla="*/ 1789480 w 1789480"/>
              <a:gd name="connsiteY2" fmla="*/ 1490134 h 1490134"/>
              <a:gd name="connsiteX3" fmla="*/ 0 w 1789480"/>
              <a:gd name="connsiteY3" fmla="*/ 1490134 h 1490134"/>
              <a:gd name="connsiteX4" fmla="*/ 0 w 1789480"/>
              <a:gd name="connsiteY4" fmla="*/ 745067 h 1490134"/>
              <a:gd name="connsiteX5" fmla="*/ 745067 w 1789480"/>
              <a:gd name="connsiteY5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480" h="1490134">
                <a:moveTo>
                  <a:pt x="745067" y="0"/>
                </a:moveTo>
                <a:lnTo>
                  <a:pt x="824340" y="0"/>
                </a:lnTo>
                <a:lnTo>
                  <a:pt x="1789480" y="1490134"/>
                </a:lnTo>
                <a:lnTo>
                  <a:pt x="0" y="1490134"/>
                </a:lnTo>
                <a:lnTo>
                  <a:pt x="0" y="745067"/>
                </a:lnTo>
                <a:cubicBezTo>
                  <a:pt x="0" y="333578"/>
                  <a:pt x="333578" y="0"/>
                  <a:pt x="74506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1878315" y="3841044"/>
            <a:ext cx="3589615" cy="1309512"/>
          </a:xfrm>
          <a:custGeom>
            <a:avLst/>
            <a:gdLst>
              <a:gd name="connsiteX0" fmla="*/ 0 w 3589615"/>
              <a:gd name="connsiteY0" fmla="*/ 0 h 1490134"/>
              <a:gd name="connsiteX1" fmla="*/ 3589615 w 3589615"/>
              <a:gd name="connsiteY1" fmla="*/ 0 h 1490134"/>
              <a:gd name="connsiteX2" fmla="*/ 3589615 w 3589615"/>
              <a:gd name="connsiteY2" fmla="*/ 745067 h 1490134"/>
              <a:gd name="connsiteX3" fmla="*/ 2844548 w 3589615"/>
              <a:gd name="connsiteY3" fmla="*/ 1490134 h 1490134"/>
              <a:gd name="connsiteX4" fmla="*/ 965140 w 3589615"/>
              <a:gd name="connsiteY4" fmla="*/ 1490134 h 1490134"/>
              <a:gd name="connsiteX5" fmla="*/ 0 w 3589615"/>
              <a:gd name="connsiteY5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9615" h="1490134">
                <a:moveTo>
                  <a:pt x="0" y="0"/>
                </a:moveTo>
                <a:lnTo>
                  <a:pt x="3589615" y="0"/>
                </a:lnTo>
                <a:lnTo>
                  <a:pt x="3589615" y="745067"/>
                </a:lnTo>
                <a:cubicBezTo>
                  <a:pt x="3589615" y="1156556"/>
                  <a:pt x="3256037" y="1490134"/>
                  <a:pt x="2844548" y="1490134"/>
                </a:cubicBezTo>
                <a:lnTo>
                  <a:pt x="965140" y="149013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721696" y="4020221"/>
            <a:ext cx="2526780" cy="9511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1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1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6724070" y="1707444"/>
            <a:ext cx="1789480" cy="1309512"/>
          </a:xfrm>
          <a:custGeom>
            <a:avLst/>
            <a:gdLst>
              <a:gd name="connsiteX0" fmla="*/ 745067 w 1789480"/>
              <a:gd name="connsiteY0" fmla="*/ 0 h 1490134"/>
              <a:gd name="connsiteX1" fmla="*/ 824340 w 1789480"/>
              <a:gd name="connsiteY1" fmla="*/ 0 h 1490134"/>
              <a:gd name="connsiteX2" fmla="*/ 1789480 w 1789480"/>
              <a:gd name="connsiteY2" fmla="*/ 1490134 h 1490134"/>
              <a:gd name="connsiteX3" fmla="*/ 0 w 1789480"/>
              <a:gd name="connsiteY3" fmla="*/ 1490134 h 1490134"/>
              <a:gd name="connsiteX4" fmla="*/ 0 w 1789480"/>
              <a:gd name="connsiteY4" fmla="*/ 745067 h 1490134"/>
              <a:gd name="connsiteX5" fmla="*/ 745067 w 1789480"/>
              <a:gd name="connsiteY5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480" h="1490134">
                <a:moveTo>
                  <a:pt x="745067" y="0"/>
                </a:moveTo>
                <a:lnTo>
                  <a:pt x="824340" y="0"/>
                </a:lnTo>
                <a:lnTo>
                  <a:pt x="1789480" y="1490134"/>
                </a:lnTo>
                <a:lnTo>
                  <a:pt x="0" y="1490134"/>
                </a:lnTo>
                <a:lnTo>
                  <a:pt x="0" y="745067"/>
                </a:lnTo>
                <a:cubicBezTo>
                  <a:pt x="0" y="333578"/>
                  <a:pt x="333578" y="0"/>
                  <a:pt x="74506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7802410" y="1707444"/>
            <a:ext cx="3589615" cy="1309512"/>
          </a:xfrm>
          <a:custGeom>
            <a:avLst/>
            <a:gdLst>
              <a:gd name="connsiteX0" fmla="*/ 0 w 3589615"/>
              <a:gd name="connsiteY0" fmla="*/ 0 h 1490134"/>
              <a:gd name="connsiteX1" fmla="*/ 3589615 w 3589615"/>
              <a:gd name="connsiteY1" fmla="*/ 0 h 1490134"/>
              <a:gd name="connsiteX2" fmla="*/ 3589615 w 3589615"/>
              <a:gd name="connsiteY2" fmla="*/ 745067 h 1490134"/>
              <a:gd name="connsiteX3" fmla="*/ 2844548 w 3589615"/>
              <a:gd name="connsiteY3" fmla="*/ 1490134 h 1490134"/>
              <a:gd name="connsiteX4" fmla="*/ 965140 w 3589615"/>
              <a:gd name="connsiteY4" fmla="*/ 1490134 h 1490134"/>
              <a:gd name="connsiteX5" fmla="*/ 0 w 3589615"/>
              <a:gd name="connsiteY5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9615" h="1490134">
                <a:moveTo>
                  <a:pt x="0" y="0"/>
                </a:moveTo>
                <a:lnTo>
                  <a:pt x="3589615" y="0"/>
                </a:lnTo>
                <a:lnTo>
                  <a:pt x="3589615" y="745067"/>
                </a:lnTo>
                <a:cubicBezTo>
                  <a:pt x="3589615" y="1156556"/>
                  <a:pt x="3256037" y="1490134"/>
                  <a:pt x="2844548" y="1490134"/>
                </a:cubicBezTo>
                <a:lnTo>
                  <a:pt x="965140" y="149013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645791" y="1886621"/>
            <a:ext cx="2526780" cy="9511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1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1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6724070" y="3841044"/>
            <a:ext cx="1789480" cy="1309512"/>
          </a:xfrm>
          <a:custGeom>
            <a:avLst/>
            <a:gdLst>
              <a:gd name="connsiteX0" fmla="*/ 745067 w 1789480"/>
              <a:gd name="connsiteY0" fmla="*/ 0 h 1490134"/>
              <a:gd name="connsiteX1" fmla="*/ 824340 w 1789480"/>
              <a:gd name="connsiteY1" fmla="*/ 0 h 1490134"/>
              <a:gd name="connsiteX2" fmla="*/ 1789480 w 1789480"/>
              <a:gd name="connsiteY2" fmla="*/ 1490134 h 1490134"/>
              <a:gd name="connsiteX3" fmla="*/ 0 w 1789480"/>
              <a:gd name="connsiteY3" fmla="*/ 1490134 h 1490134"/>
              <a:gd name="connsiteX4" fmla="*/ 0 w 1789480"/>
              <a:gd name="connsiteY4" fmla="*/ 745067 h 1490134"/>
              <a:gd name="connsiteX5" fmla="*/ 745067 w 1789480"/>
              <a:gd name="connsiteY5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480" h="1490134">
                <a:moveTo>
                  <a:pt x="745067" y="0"/>
                </a:moveTo>
                <a:lnTo>
                  <a:pt x="824340" y="0"/>
                </a:lnTo>
                <a:lnTo>
                  <a:pt x="1789480" y="1490134"/>
                </a:lnTo>
                <a:lnTo>
                  <a:pt x="0" y="1490134"/>
                </a:lnTo>
                <a:lnTo>
                  <a:pt x="0" y="745067"/>
                </a:lnTo>
                <a:cubicBezTo>
                  <a:pt x="0" y="333578"/>
                  <a:pt x="333578" y="0"/>
                  <a:pt x="745067" y="0"/>
                </a:cubicBez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7802410" y="3841044"/>
            <a:ext cx="3589615" cy="1309512"/>
          </a:xfrm>
          <a:custGeom>
            <a:avLst/>
            <a:gdLst>
              <a:gd name="connsiteX0" fmla="*/ 0 w 3589615"/>
              <a:gd name="connsiteY0" fmla="*/ 0 h 1490134"/>
              <a:gd name="connsiteX1" fmla="*/ 3589615 w 3589615"/>
              <a:gd name="connsiteY1" fmla="*/ 0 h 1490134"/>
              <a:gd name="connsiteX2" fmla="*/ 3589615 w 3589615"/>
              <a:gd name="connsiteY2" fmla="*/ 745067 h 1490134"/>
              <a:gd name="connsiteX3" fmla="*/ 2844548 w 3589615"/>
              <a:gd name="connsiteY3" fmla="*/ 1490134 h 1490134"/>
              <a:gd name="connsiteX4" fmla="*/ 965140 w 3589615"/>
              <a:gd name="connsiteY4" fmla="*/ 1490134 h 1490134"/>
              <a:gd name="connsiteX5" fmla="*/ 0 w 3589615"/>
              <a:gd name="connsiteY5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9615" h="1490134">
                <a:moveTo>
                  <a:pt x="0" y="0"/>
                </a:moveTo>
                <a:lnTo>
                  <a:pt x="3589615" y="0"/>
                </a:lnTo>
                <a:lnTo>
                  <a:pt x="3589615" y="745067"/>
                </a:lnTo>
                <a:cubicBezTo>
                  <a:pt x="3589615" y="1156556"/>
                  <a:pt x="3256037" y="1490134"/>
                  <a:pt x="2844548" y="1490134"/>
                </a:cubicBezTo>
                <a:lnTo>
                  <a:pt x="965140" y="149013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645791" y="4020221"/>
            <a:ext cx="2526780" cy="9511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1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1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1227231" y="4236379"/>
            <a:ext cx="518843" cy="518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2" y="9554"/>
                </a:moveTo>
                <a:lnTo>
                  <a:pt x="1662" y="1662"/>
                </a:lnTo>
                <a:lnTo>
                  <a:pt x="9554" y="1662"/>
                </a:lnTo>
                <a:lnTo>
                  <a:pt x="19108" y="12046"/>
                </a:lnTo>
                <a:lnTo>
                  <a:pt x="11631" y="19108"/>
                </a:lnTo>
                <a:cubicBezTo>
                  <a:pt x="11631" y="19108"/>
                  <a:pt x="1662" y="9554"/>
                  <a:pt x="1662" y="9554"/>
                </a:cubicBezTo>
                <a:close/>
                <a:moveTo>
                  <a:pt x="10385" y="0"/>
                </a:moveTo>
                <a:lnTo>
                  <a:pt x="0" y="0"/>
                </a:lnTo>
                <a:lnTo>
                  <a:pt x="0" y="10385"/>
                </a:lnTo>
                <a:lnTo>
                  <a:pt x="11631" y="21600"/>
                </a:lnTo>
                <a:lnTo>
                  <a:pt x="21600" y="12046"/>
                </a:lnTo>
                <a:cubicBezTo>
                  <a:pt x="21600" y="12046"/>
                  <a:pt x="10385" y="0"/>
                  <a:pt x="10385" y="0"/>
                </a:cubicBezTo>
                <a:close/>
                <a:moveTo>
                  <a:pt x="6646" y="7892"/>
                </a:moveTo>
                <a:cubicBezTo>
                  <a:pt x="5959" y="7892"/>
                  <a:pt x="5400" y="7333"/>
                  <a:pt x="5400" y="6646"/>
                </a:cubicBezTo>
                <a:cubicBezTo>
                  <a:pt x="5400" y="5959"/>
                  <a:pt x="5959" y="5400"/>
                  <a:pt x="6646" y="5400"/>
                </a:cubicBezTo>
                <a:cubicBezTo>
                  <a:pt x="7333" y="5400"/>
                  <a:pt x="7892" y="5959"/>
                  <a:pt x="7892" y="6646"/>
                </a:cubicBezTo>
                <a:cubicBezTo>
                  <a:pt x="7892" y="7333"/>
                  <a:pt x="7333" y="7892"/>
                  <a:pt x="6646" y="7892"/>
                </a:cubicBezTo>
                <a:close/>
                <a:moveTo>
                  <a:pt x="6646" y="3738"/>
                </a:moveTo>
                <a:cubicBezTo>
                  <a:pt x="5040" y="3738"/>
                  <a:pt x="3738" y="5040"/>
                  <a:pt x="3738" y="6646"/>
                </a:cubicBezTo>
                <a:cubicBezTo>
                  <a:pt x="3738" y="8252"/>
                  <a:pt x="5040" y="9554"/>
                  <a:pt x="6646" y="9554"/>
                </a:cubicBezTo>
                <a:cubicBezTo>
                  <a:pt x="8252" y="9554"/>
                  <a:pt x="9554" y="8252"/>
                  <a:pt x="9554" y="6646"/>
                </a:cubicBezTo>
                <a:cubicBezTo>
                  <a:pt x="9554" y="5040"/>
                  <a:pt x="8252" y="3738"/>
                  <a:pt x="6646" y="3738"/>
                </a:cubicBezTo>
                <a:close/>
              </a:path>
            </a:pathLst>
          </a:custGeom>
          <a:solidFill>
            <a:srgbClr val="2A2B3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7238571" y="2077834"/>
            <a:ext cx="478934" cy="568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00" y="12126"/>
                </a:moveTo>
                <a:lnTo>
                  <a:pt x="1800" y="12126"/>
                </a:lnTo>
                <a:lnTo>
                  <a:pt x="1800" y="3789"/>
                </a:lnTo>
                <a:lnTo>
                  <a:pt x="18000" y="3789"/>
                </a:lnTo>
                <a:lnTo>
                  <a:pt x="14400" y="7958"/>
                </a:lnTo>
                <a:cubicBezTo>
                  <a:pt x="14400" y="7958"/>
                  <a:pt x="18000" y="12126"/>
                  <a:pt x="18000" y="12126"/>
                </a:cubicBezTo>
                <a:close/>
                <a:moveTo>
                  <a:pt x="21600" y="2274"/>
                </a:moveTo>
                <a:lnTo>
                  <a:pt x="1800" y="2274"/>
                </a:lnTo>
                <a:lnTo>
                  <a:pt x="1800" y="0"/>
                </a:lnTo>
                <a:lnTo>
                  <a:pt x="0" y="0"/>
                </a:lnTo>
                <a:lnTo>
                  <a:pt x="0" y="21600"/>
                </a:lnTo>
                <a:lnTo>
                  <a:pt x="1800" y="21600"/>
                </a:lnTo>
                <a:lnTo>
                  <a:pt x="1800" y="13642"/>
                </a:lnTo>
                <a:lnTo>
                  <a:pt x="21600" y="13642"/>
                </a:lnTo>
                <a:lnTo>
                  <a:pt x="16650" y="7958"/>
                </a:lnTo>
                <a:cubicBezTo>
                  <a:pt x="16650" y="7958"/>
                  <a:pt x="21600" y="2274"/>
                  <a:pt x="21600" y="2274"/>
                </a:cubicBezTo>
                <a:close/>
              </a:path>
            </a:pathLst>
          </a:custGeom>
          <a:solidFill>
            <a:srgbClr val="2A2B3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1242197" y="2117745"/>
            <a:ext cx="488910" cy="488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46" y="2447"/>
                </a:moveTo>
                <a:lnTo>
                  <a:pt x="19153" y="5354"/>
                </a:lnTo>
                <a:lnTo>
                  <a:pt x="14322" y="10184"/>
                </a:lnTo>
                <a:lnTo>
                  <a:pt x="13481" y="9343"/>
                </a:lnTo>
                <a:lnTo>
                  <a:pt x="16061" y="6763"/>
                </a:lnTo>
                <a:lnTo>
                  <a:pt x="14837" y="5539"/>
                </a:lnTo>
                <a:lnTo>
                  <a:pt x="12257" y="8119"/>
                </a:lnTo>
                <a:lnTo>
                  <a:pt x="11416" y="7278"/>
                </a:lnTo>
                <a:cubicBezTo>
                  <a:pt x="11416" y="7278"/>
                  <a:pt x="16246" y="2447"/>
                  <a:pt x="16246" y="2447"/>
                </a:cubicBezTo>
                <a:close/>
                <a:moveTo>
                  <a:pt x="5354" y="19153"/>
                </a:moveTo>
                <a:lnTo>
                  <a:pt x="2448" y="16246"/>
                </a:lnTo>
                <a:lnTo>
                  <a:pt x="7278" y="11415"/>
                </a:lnTo>
                <a:lnTo>
                  <a:pt x="8120" y="12257"/>
                </a:lnTo>
                <a:lnTo>
                  <a:pt x="5539" y="14837"/>
                </a:lnTo>
                <a:lnTo>
                  <a:pt x="6763" y="16061"/>
                </a:lnTo>
                <a:lnTo>
                  <a:pt x="9343" y="13480"/>
                </a:lnTo>
                <a:lnTo>
                  <a:pt x="10185" y="14322"/>
                </a:lnTo>
                <a:cubicBezTo>
                  <a:pt x="10185" y="14322"/>
                  <a:pt x="5354" y="19153"/>
                  <a:pt x="5354" y="19153"/>
                </a:cubicBezTo>
                <a:close/>
                <a:moveTo>
                  <a:pt x="14322" y="12632"/>
                </a:moveTo>
                <a:lnTo>
                  <a:pt x="21600" y="5354"/>
                </a:lnTo>
                <a:lnTo>
                  <a:pt x="16246" y="0"/>
                </a:lnTo>
                <a:lnTo>
                  <a:pt x="8968" y="7278"/>
                </a:lnTo>
                <a:lnTo>
                  <a:pt x="11033" y="9343"/>
                </a:lnTo>
                <a:lnTo>
                  <a:pt x="9343" y="11033"/>
                </a:lnTo>
                <a:lnTo>
                  <a:pt x="7278" y="8968"/>
                </a:lnTo>
                <a:lnTo>
                  <a:pt x="0" y="16246"/>
                </a:lnTo>
                <a:lnTo>
                  <a:pt x="5354" y="21600"/>
                </a:lnTo>
                <a:lnTo>
                  <a:pt x="12632" y="14322"/>
                </a:lnTo>
                <a:lnTo>
                  <a:pt x="10567" y="12257"/>
                </a:lnTo>
                <a:lnTo>
                  <a:pt x="12257" y="10567"/>
                </a:lnTo>
                <a:cubicBezTo>
                  <a:pt x="12257" y="10567"/>
                  <a:pt x="14322" y="12632"/>
                  <a:pt x="14322" y="12632"/>
                </a:cubicBezTo>
                <a:close/>
              </a:path>
            </a:pathLst>
          </a:custGeom>
          <a:solidFill>
            <a:srgbClr val="2A2B3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7238571" y="4316200"/>
            <a:ext cx="478934" cy="359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2" y="16819"/>
                </a:moveTo>
                <a:lnTo>
                  <a:pt x="14699" y="10799"/>
                </a:lnTo>
                <a:lnTo>
                  <a:pt x="19812" y="5094"/>
                </a:lnTo>
                <a:cubicBezTo>
                  <a:pt x="19812" y="5094"/>
                  <a:pt x="19812" y="16819"/>
                  <a:pt x="19812" y="16819"/>
                </a:cubicBezTo>
                <a:close/>
                <a:moveTo>
                  <a:pt x="2566" y="19183"/>
                </a:moveTo>
                <a:lnTo>
                  <a:pt x="8361" y="12256"/>
                </a:lnTo>
                <a:lnTo>
                  <a:pt x="10800" y="14690"/>
                </a:lnTo>
                <a:lnTo>
                  <a:pt x="13240" y="12256"/>
                </a:lnTo>
                <a:lnTo>
                  <a:pt x="19034" y="19183"/>
                </a:lnTo>
                <a:cubicBezTo>
                  <a:pt x="19034" y="19183"/>
                  <a:pt x="2566" y="19183"/>
                  <a:pt x="2566" y="19183"/>
                </a:cubicBezTo>
                <a:close/>
                <a:moveTo>
                  <a:pt x="1788" y="5094"/>
                </a:moveTo>
                <a:lnTo>
                  <a:pt x="6901" y="10799"/>
                </a:lnTo>
                <a:lnTo>
                  <a:pt x="1788" y="16819"/>
                </a:lnTo>
                <a:cubicBezTo>
                  <a:pt x="1788" y="16819"/>
                  <a:pt x="1788" y="5094"/>
                  <a:pt x="1788" y="5094"/>
                </a:cubicBezTo>
                <a:close/>
                <a:moveTo>
                  <a:pt x="19362" y="2417"/>
                </a:moveTo>
                <a:lnTo>
                  <a:pt x="10800" y="11744"/>
                </a:lnTo>
                <a:lnTo>
                  <a:pt x="2238" y="2417"/>
                </a:lnTo>
                <a:cubicBezTo>
                  <a:pt x="2238" y="2417"/>
                  <a:pt x="19362" y="2417"/>
                  <a:pt x="19362" y="2417"/>
                </a:cubicBezTo>
                <a:close/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ubicBezTo>
                  <a:pt x="21600" y="0"/>
                  <a:pt x="0" y="0"/>
                  <a:pt x="0" y="0"/>
                </a:cubicBezTo>
                <a:close/>
              </a:path>
            </a:pathLst>
          </a:custGeom>
          <a:solidFill>
            <a:srgbClr val="2A2B3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 flipV="1">
            <a:off x="5689600" y="-2"/>
            <a:ext cx="6502398" cy="6502398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 flipV="1">
            <a:off x="10706096" y="-2"/>
            <a:ext cx="1485902" cy="1485902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534158" y="4031708"/>
            <a:ext cx="521171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professionelles, auf Grafik, Büro und Fotografie spezialisiertes Werbegestaltungsstudio, das 2016 gegründet wurde und sich mit einem hochkarätigen Design-Team am Markt etabliert hat und in Zukunft noch exquisitere Arbeiten produzieren wird.</a:t>
            </a:r>
            <a:endParaRPr lang="de-DE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610358" y="3334577"/>
            <a:ext cx="1911101" cy="646331"/>
          </a:xfrm>
          <a:prstGeom prst="rect">
            <a:avLst/>
          </a:pr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Sichuan</a:t>
            </a:r>
            <a:endParaRPr lang="en-US" altLang="zh-CN" sz="36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534158" y="5033666"/>
            <a:ext cx="3355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Impression Fly</a:t>
            </a:r>
            <a:endParaRPr lang="en-US" altLang="zh-CN" sz="28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 flipV="1">
            <a:off x="6502792" y="2527300"/>
            <a:ext cx="1803400" cy="1803400"/>
          </a:xfrm>
          <a:custGeom>
            <a:avLst/>
            <a:gdLst>
              <a:gd name="connsiteX0" fmla="*/ 1485902 w 1485902"/>
              <a:gd name="connsiteY0" fmla="*/ 1485902 h 1485902"/>
              <a:gd name="connsiteX1" fmla="*/ 1026856 w 1485902"/>
              <a:gd name="connsiteY1" fmla="*/ 1485902 h 1485902"/>
              <a:gd name="connsiteX2" fmla="*/ 0 w 1485902"/>
              <a:gd name="connsiteY2" fmla="*/ 459046 h 1485902"/>
              <a:gd name="connsiteX3" fmla="*/ 0 w 1485902"/>
              <a:gd name="connsiteY3" fmla="*/ 0 h 1485902"/>
              <a:gd name="connsiteX4" fmla="*/ 1485902 w 1485902"/>
              <a:gd name="connsiteY4" fmla="*/ 1485902 h 1485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5902" h="1485902">
                <a:moveTo>
                  <a:pt x="1485902" y="1485902"/>
                </a:moveTo>
                <a:lnTo>
                  <a:pt x="1026856" y="1485902"/>
                </a:lnTo>
                <a:lnTo>
                  <a:pt x="0" y="459046"/>
                </a:lnTo>
                <a:lnTo>
                  <a:pt x="0" y="0"/>
                </a:lnTo>
                <a:lnTo>
                  <a:pt x="1485902" y="1485902"/>
                </a:ln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170092" y="1775708"/>
            <a:ext cx="5551138" cy="3306584"/>
            <a:chOff x="1350040" y="1859515"/>
            <a:chExt cx="5551138" cy="3306584"/>
          </a:xfrm>
        </p:grpSpPr>
        <p:sp>
          <p:nvSpPr>
            <p:cNvPr id="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 txBox="1"/>
            <p:nvPr/>
          </p:nvSpPr>
          <p:spPr>
            <a:xfrm>
              <a:off x="1350040" y="1859515"/>
              <a:ext cx="19656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gradFill>
                    <a:gsLst>
                      <a:gs pos="100000">
                        <a:srgbClr val="4EDBEC"/>
                      </a:gs>
                      <a:gs pos="0">
                        <a:srgbClr val="17BFED"/>
                      </a:gs>
                    </a:gsLst>
                    <a:lin ang="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Zhao Fei Design</a:t>
              </a:r>
              <a:endParaRPr lang="en-US" altLang="zh-CN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 txBox="1"/>
            <p:nvPr/>
          </p:nvSpPr>
          <p:spPr>
            <a:xfrm>
              <a:off x="1350040" y="2228847"/>
              <a:ext cx="5551138" cy="702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de-DE" altLang="zh-CN" sz="105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Fly Impression Design ist ein professionelles Werbe-Design-Studio, mit einem hohen Maß an Design-Team, wurde auf dem Markt basiert. Fly Impression Design ist ein professionelles, auf Grafik, Büro und Fotografie spezialisiertes</a:t>
              </a:r>
              <a:endPara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 txBox="1"/>
            <p:nvPr/>
          </p:nvSpPr>
          <p:spPr>
            <a:xfrm>
              <a:off x="1350040" y="4094715"/>
              <a:ext cx="19656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gradFill>
                    <a:gsLst>
                      <a:gs pos="100000">
                        <a:srgbClr val="4EDBEC"/>
                      </a:gs>
                      <a:gs pos="0">
                        <a:srgbClr val="17BFED"/>
                      </a:gs>
                    </a:gsLst>
                    <a:lin ang="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Zhao Fei Design</a:t>
              </a:r>
              <a:endParaRPr lang="en-US" altLang="zh-CN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 txBox="1"/>
            <p:nvPr/>
          </p:nvSpPr>
          <p:spPr>
            <a:xfrm>
              <a:off x="1350040" y="4464047"/>
              <a:ext cx="5551138" cy="702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de-DE" altLang="zh-CN" sz="105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Fly Impression Design ist ein professionelles Werbe-Design-Studio, mit einem hohen Maß an Design-Team, wurde auf dem Markt basiert. Fly Impression Design ist ein professionelles, auf Grafik, Büro und Fotografie spezialisiertes</a:t>
              </a:r>
              <a:endPara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GrpSpPr>
            <a:grpSpLocks noChangeAspect="1"/>
          </p:cNvGrpSpPr>
          <p:nvPr/>
        </p:nvGrpSpPr>
        <p:grpSpPr bwMode="auto">
          <a:xfrm>
            <a:off x="6721230" y="1270000"/>
            <a:ext cx="4300678" cy="4318000"/>
            <a:chOff x="-147" y="-145"/>
            <a:chExt cx="4469" cy="4487"/>
          </a:xfr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</p:grpSpPr>
        <p:sp>
          <p:nvSpPr>
            <p:cNvPr id="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>
              <a:spLocks noEditPoints="1"/>
            </p:cNvSpPr>
            <p:nvPr/>
          </p:nvSpPr>
          <p:spPr bwMode="auto">
            <a:xfrm>
              <a:off x="-147" y="-145"/>
              <a:ext cx="4469" cy="4487"/>
            </a:xfrm>
            <a:custGeom>
              <a:avLst/>
              <a:gdLst>
                <a:gd name="T0" fmla="*/ 1227 w 2135"/>
                <a:gd name="T1" fmla="*/ 1427 h 2141"/>
                <a:gd name="T2" fmla="*/ 198 w 2135"/>
                <a:gd name="T3" fmla="*/ 1231 h 2141"/>
                <a:gd name="T4" fmla="*/ 302 w 2135"/>
                <a:gd name="T5" fmla="*/ 271 h 2141"/>
                <a:gd name="T6" fmla="*/ 1274 w 2135"/>
                <a:gd name="T7" fmla="*/ 231 h 2141"/>
                <a:gd name="T8" fmla="*/ 1432 w 2135"/>
                <a:gd name="T9" fmla="*/ 1221 h 2141"/>
                <a:gd name="T10" fmla="*/ 1446 w 2135"/>
                <a:gd name="T11" fmla="*/ 1233 h 2141"/>
                <a:gd name="T12" fmla="*/ 2031 w 2135"/>
                <a:gd name="T13" fmla="*/ 1703 h 2141"/>
                <a:gd name="T14" fmla="*/ 2115 w 2135"/>
                <a:gd name="T15" fmla="*/ 1826 h 2141"/>
                <a:gd name="T16" fmla="*/ 1995 w 2135"/>
                <a:gd name="T17" fmla="*/ 2090 h 2141"/>
                <a:gd name="T18" fmla="*/ 1713 w 2135"/>
                <a:gd name="T19" fmla="*/ 2026 h 2141"/>
                <a:gd name="T20" fmla="*/ 1240 w 2135"/>
                <a:gd name="T21" fmla="*/ 1442 h 2141"/>
                <a:gd name="T22" fmla="*/ 1227 w 2135"/>
                <a:gd name="T23" fmla="*/ 1427 h 2141"/>
                <a:gd name="T24" fmla="*/ 811 w 2135"/>
                <a:gd name="T25" fmla="*/ 1452 h 2141"/>
                <a:gd name="T26" fmla="*/ 1451 w 2135"/>
                <a:gd name="T27" fmla="*/ 812 h 2141"/>
                <a:gd name="T28" fmla="*/ 811 w 2135"/>
                <a:gd name="T29" fmla="*/ 172 h 2141"/>
                <a:gd name="T30" fmla="*/ 171 w 2135"/>
                <a:gd name="T31" fmla="*/ 810 h 2141"/>
                <a:gd name="T32" fmla="*/ 811 w 2135"/>
                <a:gd name="T33" fmla="*/ 1452 h 2141"/>
                <a:gd name="T34" fmla="*/ 1951 w 2135"/>
                <a:gd name="T35" fmla="*/ 1906 h 2141"/>
                <a:gd name="T36" fmla="*/ 1934 w 2135"/>
                <a:gd name="T37" fmla="*/ 1877 h 2141"/>
                <a:gd name="T38" fmla="*/ 1887 w 2135"/>
                <a:gd name="T39" fmla="*/ 1830 h 2141"/>
                <a:gd name="T40" fmla="*/ 1835 w 2135"/>
                <a:gd name="T41" fmla="*/ 1829 h 2141"/>
                <a:gd name="T42" fmla="*/ 1835 w 2135"/>
                <a:gd name="T43" fmla="*/ 1880 h 2141"/>
                <a:gd name="T44" fmla="*/ 1885 w 2135"/>
                <a:gd name="T45" fmla="*/ 1930 h 2141"/>
                <a:gd name="T46" fmla="*/ 1921 w 2135"/>
                <a:gd name="T47" fmla="*/ 1936 h 2141"/>
                <a:gd name="T48" fmla="*/ 1951 w 2135"/>
                <a:gd name="T49" fmla="*/ 1906 h 2141"/>
                <a:gd name="T50" fmla="*/ 1703 w 2135"/>
                <a:gd name="T51" fmla="*/ 1656 h 2141"/>
                <a:gd name="T52" fmla="*/ 1671 w 2135"/>
                <a:gd name="T53" fmla="*/ 1683 h 2141"/>
                <a:gd name="T54" fmla="*/ 1677 w 2135"/>
                <a:gd name="T55" fmla="*/ 1721 h 2141"/>
                <a:gd name="T56" fmla="*/ 1727 w 2135"/>
                <a:gd name="T57" fmla="*/ 1772 h 2141"/>
                <a:gd name="T58" fmla="*/ 1777 w 2135"/>
                <a:gd name="T59" fmla="*/ 1772 h 2141"/>
                <a:gd name="T60" fmla="*/ 1778 w 2135"/>
                <a:gd name="T61" fmla="*/ 1721 h 2141"/>
                <a:gd name="T62" fmla="*/ 1728 w 2135"/>
                <a:gd name="T63" fmla="*/ 1672 h 2141"/>
                <a:gd name="T64" fmla="*/ 1703 w 2135"/>
                <a:gd name="T65" fmla="*/ 1656 h 2141"/>
                <a:gd name="T66" fmla="*/ 1544 w 2135"/>
                <a:gd name="T67" fmla="*/ 1500 h 2141"/>
                <a:gd name="T68" fmla="*/ 1514 w 2135"/>
                <a:gd name="T69" fmla="*/ 1527 h 2141"/>
                <a:gd name="T70" fmla="*/ 1520 w 2135"/>
                <a:gd name="T71" fmla="*/ 1563 h 2141"/>
                <a:gd name="T72" fmla="*/ 1567 w 2135"/>
                <a:gd name="T73" fmla="*/ 1612 h 2141"/>
                <a:gd name="T74" fmla="*/ 1618 w 2135"/>
                <a:gd name="T75" fmla="*/ 1617 h 2141"/>
                <a:gd name="T76" fmla="*/ 1618 w 2135"/>
                <a:gd name="T77" fmla="*/ 1562 h 2141"/>
                <a:gd name="T78" fmla="*/ 1570 w 2135"/>
                <a:gd name="T79" fmla="*/ 1514 h 2141"/>
                <a:gd name="T80" fmla="*/ 1544 w 2135"/>
                <a:gd name="T81" fmla="*/ 1500 h 2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35" h="2141">
                  <a:moveTo>
                    <a:pt x="1227" y="1427"/>
                  </a:moveTo>
                  <a:cubicBezTo>
                    <a:pt x="881" y="1664"/>
                    <a:pt x="419" y="1554"/>
                    <a:pt x="198" y="1231"/>
                  </a:cubicBezTo>
                  <a:cubicBezTo>
                    <a:pt x="0" y="942"/>
                    <a:pt x="30" y="527"/>
                    <a:pt x="302" y="271"/>
                  </a:cubicBezTo>
                  <a:cubicBezTo>
                    <a:pt x="570" y="19"/>
                    <a:pt x="981" y="0"/>
                    <a:pt x="1274" y="231"/>
                  </a:cubicBezTo>
                  <a:cubicBezTo>
                    <a:pt x="1571" y="465"/>
                    <a:pt x="1644" y="896"/>
                    <a:pt x="1432" y="1221"/>
                  </a:cubicBezTo>
                  <a:cubicBezTo>
                    <a:pt x="1437" y="1225"/>
                    <a:pt x="1441" y="1229"/>
                    <a:pt x="1446" y="1233"/>
                  </a:cubicBezTo>
                  <a:cubicBezTo>
                    <a:pt x="1641" y="1390"/>
                    <a:pt x="1836" y="1547"/>
                    <a:pt x="2031" y="1703"/>
                  </a:cubicBezTo>
                  <a:cubicBezTo>
                    <a:pt x="2071" y="1736"/>
                    <a:pt x="2105" y="1775"/>
                    <a:pt x="2115" y="1826"/>
                  </a:cubicBezTo>
                  <a:cubicBezTo>
                    <a:pt x="2135" y="1933"/>
                    <a:pt x="2114" y="2025"/>
                    <a:pt x="1995" y="2090"/>
                  </a:cubicBezTo>
                  <a:cubicBezTo>
                    <a:pt x="1901" y="2141"/>
                    <a:pt x="1784" y="2114"/>
                    <a:pt x="1713" y="2026"/>
                  </a:cubicBezTo>
                  <a:cubicBezTo>
                    <a:pt x="1555" y="1832"/>
                    <a:pt x="1398" y="1637"/>
                    <a:pt x="1240" y="1442"/>
                  </a:cubicBezTo>
                  <a:cubicBezTo>
                    <a:pt x="1236" y="1437"/>
                    <a:pt x="1232" y="1432"/>
                    <a:pt x="1227" y="1427"/>
                  </a:cubicBezTo>
                  <a:close/>
                  <a:moveTo>
                    <a:pt x="811" y="1452"/>
                  </a:moveTo>
                  <a:cubicBezTo>
                    <a:pt x="1163" y="1452"/>
                    <a:pt x="1451" y="1165"/>
                    <a:pt x="1451" y="812"/>
                  </a:cubicBezTo>
                  <a:cubicBezTo>
                    <a:pt x="1452" y="461"/>
                    <a:pt x="1164" y="173"/>
                    <a:pt x="811" y="172"/>
                  </a:cubicBezTo>
                  <a:cubicBezTo>
                    <a:pt x="458" y="171"/>
                    <a:pt x="172" y="457"/>
                    <a:pt x="171" y="810"/>
                  </a:cubicBezTo>
                  <a:cubicBezTo>
                    <a:pt x="171" y="1164"/>
                    <a:pt x="457" y="1451"/>
                    <a:pt x="811" y="1452"/>
                  </a:cubicBezTo>
                  <a:close/>
                  <a:moveTo>
                    <a:pt x="1951" y="1906"/>
                  </a:moveTo>
                  <a:cubicBezTo>
                    <a:pt x="1944" y="1893"/>
                    <a:pt x="1940" y="1884"/>
                    <a:pt x="1934" y="1877"/>
                  </a:cubicBezTo>
                  <a:cubicBezTo>
                    <a:pt x="1919" y="1861"/>
                    <a:pt x="1903" y="1846"/>
                    <a:pt x="1887" y="1830"/>
                  </a:cubicBezTo>
                  <a:cubicBezTo>
                    <a:pt x="1870" y="1813"/>
                    <a:pt x="1853" y="1813"/>
                    <a:pt x="1835" y="1829"/>
                  </a:cubicBezTo>
                  <a:cubicBezTo>
                    <a:pt x="1819" y="1844"/>
                    <a:pt x="1818" y="1862"/>
                    <a:pt x="1835" y="1880"/>
                  </a:cubicBezTo>
                  <a:cubicBezTo>
                    <a:pt x="1851" y="1897"/>
                    <a:pt x="1868" y="1914"/>
                    <a:pt x="1885" y="1930"/>
                  </a:cubicBezTo>
                  <a:cubicBezTo>
                    <a:pt x="1896" y="1941"/>
                    <a:pt x="1909" y="1945"/>
                    <a:pt x="1921" y="1936"/>
                  </a:cubicBezTo>
                  <a:cubicBezTo>
                    <a:pt x="1932" y="1929"/>
                    <a:pt x="1941" y="1917"/>
                    <a:pt x="1951" y="1906"/>
                  </a:cubicBezTo>
                  <a:close/>
                  <a:moveTo>
                    <a:pt x="1703" y="1656"/>
                  </a:moveTo>
                  <a:cubicBezTo>
                    <a:pt x="1691" y="1665"/>
                    <a:pt x="1676" y="1672"/>
                    <a:pt x="1671" y="1683"/>
                  </a:cubicBezTo>
                  <a:cubicBezTo>
                    <a:pt x="1667" y="1693"/>
                    <a:pt x="1670" y="1711"/>
                    <a:pt x="1677" y="1721"/>
                  </a:cubicBezTo>
                  <a:cubicBezTo>
                    <a:pt x="1691" y="1740"/>
                    <a:pt x="1710" y="1756"/>
                    <a:pt x="1727" y="1772"/>
                  </a:cubicBezTo>
                  <a:cubicBezTo>
                    <a:pt x="1743" y="1787"/>
                    <a:pt x="1761" y="1787"/>
                    <a:pt x="1777" y="1772"/>
                  </a:cubicBezTo>
                  <a:cubicBezTo>
                    <a:pt x="1792" y="1757"/>
                    <a:pt x="1793" y="1737"/>
                    <a:pt x="1778" y="1721"/>
                  </a:cubicBezTo>
                  <a:cubicBezTo>
                    <a:pt x="1762" y="1704"/>
                    <a:pt x="1745" y="1687"/>
                    <a:pt x="1728" y="1672"/>
                  </a:cubicBezTo>
                  <a:cubicBezTo>
                    <a:pt x="1722" y="1666"/>
                    <a:pt x="1714" y="1663"/>
                    <a:pt x="1703" y="1656"/>
                  </a:cubicBezTo>
                  <a:close/>
                  <a:moveTo>
                    <a:pt x="1544" y="1500"/>
                  </a:moveTo>
                  <a:cubicBezTo>
                    <a:pt x="1533" y="1509"/>
                    <a:pt x="1519" y="1516"/>
                    <a:pt x="1514" y="1527"/>
                  </a:cubicBezTo>
                  <a:cubicBezTo>
                    <a:pt x="1509" y="1537"/>
                    <a:pt x="1513" y="1554"/>
                    <a:pt x="1520" y="1563"/>
                  </a:cubicBezTo>
                  <a:cubicBezTo>
                    <a:pt x="1533" y="1581"/>
                    <a:pt x="1551" y="1596"/>
                    <a:pt x="1567" y="1612"/>
                  </a:cubicBezTo>
                  <a:cubicBezTo>
                    <a:pt x="1584" y="1629"/>
                    <a:pt x="1603" y="1631"/>
                    <a:pt x="1618" y="1617"/>
                  </a:cubicBezTo>
                  <a:cubicBezTo>
                    <a:pt x="1634" y="1602"/>
                    <a:pt x="1634" y="1579"/>
                    <a:pt x="1618" y="1562"/>
                  </a:cubicBezTo>
                  <a:cubicBezTo>
                    <a:pt x="1603" y="1545"/>
                    <a:pt x="1587" y="1529"/>
                    <a:pt x="1570" y="1514"/>
                  </a:cubicBezTo>
                  <a:cubicBezTo>
                    <a:pt x="1565" y="1508"/>
                    <a:pt x="1556" y="1506"/>
                    <a:pt x="1544" y="15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SpPr/>
            <p:nvPr/>
          </p:nvSpPr>
          <p:spPr bwMode="auto">
            <a:xfrm>
              <a:off x="1283" y="469"/>
              <a:ext cx="1151" cy="686"/>
            </a:xfrm>
            <a:custGeom>
              <a:avLst/>
              <a:gdLst>
                <a:gd name="T0" fmla="*/ 82 w 550"/>
                <a:gd name="T1" fmla="*/ 0 h 327"/>
                <a:gd name="T2" fmla="*/ 525 w 550"/>
                <a:gd name="T3" fmla="*/ 211 h 327"/>
                <a:gd name="T4" fmla="*/ 523 w 550"/>
                <a:gd name="T5" fmla="*/ 303 h 327"/>
                <a:gd name="T6" fmla="*/ 430 w 550"/>
                <a:gd name="T7" fmla="*/ 296 h 327"/>
                <a:gd name="T8" fmla="*/ 163 w 550"/>
                <a:gd name="T9" fmla="*/ 139 h 327"/>
                <a:gd name="T10" fmla="*/ 72 w 550"/>
                <a:gd name="T11" fmla="*/ 129 h 327"/>
                <a:gd name="T12" fmla="*/ 0 w 550"/>
                <a:gd name="T13" fmla="*/ 63 h 327"/>
                <a:gd name="T14" fmla="*/ 74 w 550"/>
                <a:gd name="T15" fmla="*/ 0 h 327"/>
                <a:gd name="T16" fmla="*/ 82 w 550"/>
                <a:gd name="T17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0" h="327">
                  <a:moveTo>
                    <a:pt x="82" y="0"/>
                  </a:moveTo>
                  <a:cubicBezTo>
                    <a:pt x="259" y="9"/>
                    <a:pt x="408" y="77"/>
                    <a:pt x="525" y="211"/>
                  </a:cubicBezTo>
                  <a:cubicBezTo>
                    <a:pt x="550" y="239"/>
                    <a:pt x="548" y="279"/>
                    <a:pt x="523" y="303"/>
                  </a:cubicBezTo>
                  <a:cubicBezTo>
                    <a:pt x="497" y="327"/>
                    <a:pt x="456" y="325"/>
                    <a:pt x="430" y="296"/>
                  </a:cubicBezTo>
                  <a:cubicBezTo>
                    <a:pt x="358" y="214"/>
                    <a:pt x="270" y="161"/>
                    <a:pt x="163" y="139"/>
                  </a:cubicBezTo>
                  <a:cubicBezTo>
                    <a:pt x="134" y="133"/>
                    <a:pt x="103" y="130"/>
                    <a:pt x="72" y="129"/>
                  </a:cubicBezTo>
                  <a:cubicBezTo>
                    <a:pt x="28" y="126"/>
                    <a:pt x="0" y="102"/>
                    <a:pt x="0" y="63"/>
                  </a:cubicBezTo>
                  <a:cubicBezTo>
                    <a:pt x="1" y="25"/>
                    <a:pt x="30" y="0"/>
                    <a:pt x="74" y="0"/>
                  </a:cubicBezTo>
                  <a:cubicBezTo>
                    <a:pt x="77" y="0"/>
                    <a:pt x="79" y="0"/>
                    <a:pt x="8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7506449" y="2669289"/>
            <a:ext cx="1555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2020 </a:t>
            </a:r>
            <a:r>
              <a:rPr lang="en-US" altLang="zh-CN" sz="2800" dirty="0" err="1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fei</a:t>
            </a:r>
            <a:endParaRPr lang="en-US" altLang="zh-CN" sz="28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>
            <a:off x="6712242" y="-38100"/>
            <a:ext cx="5479758" cy="5479758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1"/>
            <a:srcRect/>
            <a:stretch>
              <a:fillRect r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08355" y="3462196"/>
            <a:ext cx="4014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de-DE" altLang="zh-CN" sz="2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81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Fly Beeindrucken Sie Ihren Titel</a:t>
            </a:r>
            <a:endParaRPr kumimoji="0" lang="de-DE" altLang="zh-CN" sz="20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8100000"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08354" y="3862306"/>
            <a:ext cx="4563946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de-DE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Vielen Dank für das Herunterladen von Unterstützung für Panzhihua City, Provinz Sichuan</a:t>
            </a:r>
            <a:endParaRPr kumimoji="0" lang="de-DE" altLang="zh-CN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08355" y="2754310"/>
            <a:ext cx="2581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de-DE" altLang="zh-CN" sz="4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81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 F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81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our</a:t>
            </a:r>
            <a:endParaRPr kumimoji="0" lang="de-DE" altLang="zh-CN" sz="40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8100000"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>
            <a:off x="3479800" y="5441658"/>
            <a:ext cx="8712200" cy="1416342"/>
          </a:xfrm>
          <a:custGeom>
            <a:avLst/>
            <a:gdLst>
              <a:gd name="connsiteX0" fmla="*/ 7295858 w 8712200"/>
              <a:gd name="connsiteY0" fmla="*/ 0 h 1416342"/>
              <a:gd name="connsiteX1" fmla="*/ 7039071 w 8712200"/>
              <a:gd name="connsiteY1" fmla="*/ 0 h 1416342"/>
              <a:gd name="connsiteX2" fmla="*/ 7036636 w 8712200"/>
              <a:gd name="connsiteY2" fmla="*/ 0 h 1416342"/>
              <a:gd name="connsiteX3" fmla="*/ 5479758 w 8712200"/>
              <a:gd name="connsiteY3" fmla="*/ 0 h 1416342"/>
              <a:gd name="connsiteX4" fmla="*/ 0 w 8712200"/>
              <a:gd name="connsiteY4" fmla="*/ 0 h 1416342"/>
              <a:gd name="connsiteX5" fmla="*/ 0 w 8712200"/>
              <a:gd name="connsiteY5" fmla="*/ 1416342 h 1416342"/>
              <a:gd name="connsiteX6" fmla="*/ 6896100 w 8712200"/>
              <a:gd name="connsiteY6" fmla="*/ 1416342 h 1416342"/>
              <a:gd name="connsiteX7" fmla="*/ 7036636 w 8712200"/>
              <a:gd name="connsiteY7" fmla="*/ 1416342 h 1416342"/>
              <a:gd name="connsiteX8" fmla="*/ 7039071 w 8712200"/>
              <a:gd name="connsiteY8" fmla="*/ 1416342 h 1416342"/>
              <a:gd name="connsiteX9" fmla="*/ 8712200 w 8712200"/>
              <a:gd name="connsiteY9" fmla="*/ 1416342 h 1416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12200" h="1416342">
                <a:moveTo>
                  <a:pt x="7295858" y="0"/>
                </a:moveTo>
                <a:lnTo>
                  <a:pt x="7039071" y="0"/>
                </a:lnTo>
                <a:lnTo>
                  <a:pt x="7036636" y="0"/>
                </a:lnTo>
                <a:lnTo>
                  <a:pt x="5479758" y="0"/>
                </a:lnTo>
                <a:lnTo>
                  <a:pt x="0" y="0"/>
                </a:lnTo>
                <a:lnTo>
                  <a:pt x="0" y="1416342"/>
                </a:lnTo>
                <a:lnTo>
                  <a:pt x="6896100" y="1416342"/>
                </a:lnTo>
                <a:lnTo>
                  <a:pt x="7036636" y="1416342"/>
                </a:lnTo>
                <a:lnTo>
                  <a:pt x="7039071" y="1416342"/>
                </a:lnTo>
                <a:lnTo>
                  <a:pt x="8712200" y="1416342"/>
                </a:lnTo>
                <a:close/>
              </a:path>
            </a:pathLst>
          </a:custGeom>
          <a:gradFill flip="none" rotWithShape="1">
            <a:gsLst>
              <a:gs pos="100000">
                <a:srgbClr val="4EDBEC"/>
              </a:gs>
              <a:gs pos="0">
                <a:srgbClr val="17BFED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V="1">
            <a:off x="-1506" y="0"/>
            <a:ext cx="3862306" cy="3862306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crush"/>
      </p:transition>
    </mc:Choice>
    <mc:Fallback>
      <p:transition spd="slow" advTm="3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rot="2700000">
            <a:off x="3989641" y="1544206"/>
            <a:ext cx="4212714" cy="4212716"/>
          </a:xfrm>
          <a:custGeom>
            <a:avLst/>
            <a:gdLst>
              <a:gd name="connsiteX0" fmla="*/ 0 w 7784124"/>
              <a:gd name="connsiteY0" fmla="*/ 3892062 h 7784129"/>
              <a:gd name="connsiteX1" fmla="*/ 1862707 w 7784124"/>
              <a:gd name="connsiteY1" fmla="*/ 2491410 h 7784129"/>
              <a:gd name="connsiteX2" fmla="*/ 1862707 w 7784124"/>
              <a:gd name="connsiteY2" fmla="*/ 3064405 h 7784129"/>
              <a:gd name="connsiteX3" fmla="*/ 3064399 w 7784124"/>
              <a:gd name="connsiteY3" fmla="*/ 3064405 h 7784129"/>
              <a:gd name="connsiteX4" fmla="*/ 3064399 w 7784124"/>
              <a:gd name="connsiteY4" fmla="*/ 1862711 h 7784129"/>
              <a:gd name="connsiteX5" fmla="*/ 2491403 w 7784124"/>
              <a:gd name="connsiteY5" fmla="*/ 1862711 h 7784129"/>
              <a:gd name="connsiteX6" fmla="*/ 3892057 w 7784124"/>
              <a:gd name="connsiteY6" fmla="*/ 0 h 7784129"/>
              <a:gd name="connsiteX7" fmla="*/ 5292711 w 7784124"/>
              <a:gd name="connsiteY7" fmla="*/ 1862711 h 7784129"/>
              <a:gd name="connsiteX8" fmla="*/ 4719716 w 7784124"/>
              <a:gd name="connsiteY8" fmla="*/ 1862711 h 7784129"/>
              <a:gd name="connsiteX9" fmla="*/ 4719715 w 7784124"/>
              <a:gd name="connsiteY9" fmla="*/ 3064405 h 7784129"/>
              <a:gd name="connsiteX10" fmla="*/ 5921410 w 7784124"/>
              <a:gd name="connsiteY10" fmla="*/ 3064405 h 7784129"/>
              <a:gd name="connsiteX11" fmla="*/ 5921410 w 7784124"/>
              <a:gd name="connsiteY11" fmla="*/ 2491414 h 7784129"/>
              <a:gd name="connsiteX12" fmla="*/ 7784124 w 7784124"/>
              <a:gd name="connsiteY12" fmla="*/ 3892063 h 7784129"/>
              <a:gd name="connsiteX13" fmla="*/ 5921410 w 7784124"/>
              <a:gd name="connsiteY13" fmla="*/ 5292712 h 7784129"/>
              <a:gd name="connsiteX14" fmla="*/ 5921410 w 7784124"/>
              <a:gd name="connsiteY14" fmla="*/ 4719720 h 7784129"/>
              <a:gd name="connsiteX15" fmla="*/ 4719715 w 7784124"/>
              <a:gd name="connsiteY15" fmla="*/ 4719720 h 7784129"/>
              <a:gd name="connsiteX16" fmla="*/ 4719715 w 7784124"/>
              <a:gd name="connsiteY16" fmla="*/ 5921415 h 7784129"/>
              <a:gd name="connsiteX17" fmla="*/ 5292706 w 7784124"/>
              <a:gd name="connsiteY17" fmla="*/ 5921415 h 7784129"/>
              <a:gd name="connsiteX18" fmla="*/ 3892056 w 7784124"/>
              <a:gd name="connsiteY18" fmla="*/ 7784129 h 7784129"/>
              <a:gd name="connsiteX19" fmla="*/ 2491406 w 7784124"/>
              <a:gd name="connsiteY19" fmla="*/ 5921415 h 7784129"/>
              <a:gd name="connsiteX20" fmla="*/ 3064399 w 7784124"/>
              <a:gd name="connsiteY20" fmla="*/ 5921415 h 7784129"/>
              <a:gd name="connsiteX21" fmla="*/ 3064399 w 7784124"/>
              <a:gd name="connsiteY21" fmla="*/ 4719720 h 7784129"/>
              <a:gd name="connsiteX22" fmla="*/ 1862707 w 7784124"/>
              <a:gd name="connsiteY22" fmla="*/ 4719720 h 7784129"/>
              <a:gd name="connsiteX23" fmla="*/ 1862707 w 7784124"/>
              <a:gd name="connsiteY23" fmla="*/ 5292714 h 778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784124" h="7784129">
                <a:moveTo>
                  <a:pt x="0" y="3892062"/>
                </a:moveTo>
                <a:lnTo>
                  <a:pt x="1862707" y="2491410"/>
                </a:lnTo>
                <a:lnTo>
                  <a:pt x="1862707" y="3064405"/>
                </a:lnTo>
                <a:lnTo>
                  <a:pt x="3064399" y="3064405"/>
                </a:lnTo>
                <a:lnTo>
                  <a:pt x="3064399" y="1862711"/>
                </a:lnTo>
                <a:lnTo>
                  <a:pt x="2491403" y="1862711"/>
                </a:lnTo>
                <a:lnTo>
                  <a:pt x="3892057" y="0"/>
                </a:lnTo>
                <a:lnTo>
                  <a:pt x="5292711" y="1862711"/>
                </a:lnTo>
                <a:lnTo>
                  <a:pt x="4719716" y="1862711"/>
                </a:lnTo>
                <a:lnTo>
                  <a:pt x="4719715" y="3064405"/>
                </a:lnTo>
                <a:lnTo>
                  <a:pt x="5921410" y="3064405"/>
                </a:lnTo>
                <a:lnTo>
                  <a:pt x="5921410" y="2491414"/>
                </a:lnTo>
                <a:lnTo>
                  <a:pt x="7784124" y="3892063"/>
                </a:lnTo>
                <a:lnTo>
                  <a:pt x="5921410" y="5292712"/>
                </a:lnTo>
                <a:lnTo>
                  <a:pt x="5921410" y="4719720"/>
                </a:lnTo>
                <a:lnTo>
                  <a:pt x="4719715" y="4719720"/>
                </a:lnTo>
                <a:lnTo>
                  <a:pt x="4719715" y="5921415"/>
                </a:lnTo>
                <a:lnTo>
                  <a:pt x="5292706" y="5921415"/>
                </a:lnTo>
                <a:lnTo>
                  <a:pt x="3892056" y="7784129"/>
                </a:lnTo>
                <a:lnTo>
                  <a:pt x="2491406" y="5921415"/>
                </a:lnTo>
                <a:lnTo>
                  <a:pt x="3064399" y="5921415"/>
                </a:lnTo>
                <a:lnTo>
                  <a:pt x="3064399" y="4719720"/>
                </a:lnTo>
                <a:lnTo>
                  <a:pt x="1862707" y="4719720"/>
                </a:lnTo>
                <a:lnTo>
                  <a:pt x="1862707" y="5292714"/>
                </a:ln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 dirty="0">
              <a:solidFill>
                <a:srgbClr val="F5F5F5"/>
              </a:solidFill>
            </a:endParaRPr>
          </a:p>
        </p:txBody>
      </p:sp>
      <p:sp>
        <p:nvSpPr>
          <p:cNvPr id="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076414" y="2069169"/>
            <a:ext cx="152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Dein</a:t>
            </a:r>
            <a:r>
              <a:rPr lang="en-US" altLang="zh-CN" sz="16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Name</a:t>
            </a:r>
            <a:endParaRPr lang="en-US" altLang="zh-CN" sz="16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076414" y="2407723"/>
            <a:ext cx="2909798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076414" y="4447679"/>
            <a:ext cx="152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Dein</a:t>
            </a:r>
            <a:r>
              <a:rPr lang="en-US" altLang="zh-CN" sz="16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Name</a:t>
            </a:r>
            <a:endParaRPr lang="en-US" altLang="zh-CN" sz="16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1076414" y="4786233"/>
            <a:ext cx="2909798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205788" y="2069169"/>
            <a:ext cx="152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Dein</a:t>
            </a:r>
            <a:r>
              <a:rPr lang="en-US" altLang="zh-CN" sz="16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Name</a:t>
            </a:r>
            <a:endParaRPr lang="en-US" altLang="zh-CN" sz="16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205788" y="2407723"/>
            <a:ext cx="2909798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205788" y="4447679"/>
            <a:ext cx="152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Dein</a:t>
            </a:r>
            <a:r>
              <a:rPr lang="en-US" altLang="zh-CN" sz="16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Name</a:t>
            </a:r>
            <a:endParaRPr lang="en-US" altLang="zh-CN" sz="16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205788" y="4786233"/>
            <a:ext cx="2909798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</a:t>
            </a:r>
            <a:endParaRPr lang="de-DE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8343174" y="1485900"/>
            <a:ext cx="389192" cy="511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63" y="15026"/>
                </a:moveTo>
                <a:lnTo>
                  <a:pt x="10491" y="18313"/>
                </a:lnTo>
                <a:lnTo>
                  <a:pt x="10491" y="12209"/>
                </a:lnTo>
                <a:cubicBezTo>
                  <a:pt x="10491" y="12209"/>
                  <a:pt x="16663" y="15026"/>
                  <a:pt x="16663" y="15026"/>
                </a:cubicBezTo>
                <a:close/>
                <a:moveTo>
                  <a:pt x="10491" y="3287"/>
                </a:moveTo>
                <a:lnTo>
                  <a:pt x="16663" y="6574"/>
                </a:lnTo>
                <a:lnTo>
                  <a:pt x="10491" y="9391"/>
                </a:lnTo>
                <a:cubicBezTo>
                  <a:pt x="10491" y="9391"/>
                  <a:pt x="10491" y="3287"/>
                  <a:pt x="10491" y="3287"/>
                </a:cubicBezTo>
                <a:close/>
                <a:moveTo>
                  <a:pt x="21600" y="6574"/>
                </a:moveTo>
                <a:lnTo>
                  <a:pt x="8023" y="0"/>
                </a:lnTo>
                <a:lnTo>
                  <a:pt x="8023" y="8922"/>
                </a:lnTo>
                <a:lnTo>
                  <a:pt x="1234" y="5635"/>
                </a:lnTo>
                <a:lnTo>
                  <a:pt x="0" y="7043"/>
                </a:lnTo>
                <a:lnTo>
                  <a:pt x="7406" y="10800"/>
                </a:lnTo>
                <a:lnTo>
                  <a:pt x="0" y="14556"/>
                </a:lnTo>
                <a:lnTo>
                  <a:pt x="1234" y="15965"/>
                </a:lnTo>
                <a:lnTo>
                  <a:pt x="8023" y="12678"/>
                </a:lnTo>
                <a:lnTo>
                  <a:pt x="8023" y="21600"/>
                </a:lnTo>
                <a:lnTo>
                  <a:pt x="21600" y="15026"/>
                </a:lnTo>
                <a:lnTo>
                  <a:pt x="12343" y="10800"/>
                </a:lnTo>
                <a:cubicBezTo>
                  <a:pt x="12343" y="10800"/>
                  <a:pt x="21600" y="6574"/>
                  <a:pt x="21600" y="6574"/>
                </a:cubicBez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8343174" y="3848401"/>
            <a:ext cx="544868" cy="467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10" y="11829"/>
                </a:moveTo>
                <a:cubicBezTo>
                  <a:pt x="16919" y="11829"/>
                  <a:pt x="17633" y="10996"/>
                  <a:pt x="17633" y="10286"/>
                </a:cubicBezTo>
                <a:cubicBezTo>
                  <a:pt x="17633" y="9576"/>
                  <a:pt x="16919" y="8743"/>
                  <a:pt x="16310" y="8743"/>
                </a:cubicBezTo>
                <a:cubicBezTo>
                  <a:pt x="15702" y="8743"/>
                  <a:pt x="14988" y="9576"/>
                  <a:pt x="14988" y="10286"/>
                </a:cubicBezTo>
                <a:cubicBezTo>
                  <a:pt x="14988" y="10996"/>
                  <a:pt x="15702" y="11829"/>
                  <a:pt x="16310" y="11829"/>
                </a:cubicBezTo>
                <a:close/>
                <a:moveTo>
                  <a:pt x="19837" y="19543"/>
                </a:moveTo>
                <a:lnTo>
                  <a:pt x="1763" y="19543"/>
                </a:lnTo>
                <a:lnTo>
                  <a:pt x="1763" y="6171"/>
                </a:lnTo>
                <a:lnTo>
                  <a:pt x="5290" y="6171"/>
                </a:lnTo>
                <a:lnTo>
                  <a:pt x="6612" y="2057"/>
                </a:lnTo>
                <a:lnTo>
                  <a:pt x="13224" y="2057"/>
                </a:lnTo>
                <a:lnTo>
                  <a:pt x="14547" y="6171"/>
                </a:lnTo>
                <a:lnTo>
                  <a:pt x="19837" y="6171"/>
                </a:lnTo>
                <a:cubicBezTo>
                  <a:pt x="19837" y="6171"/>
                  <a:pt x="19837" y="19543"/>
                  <a:pt x="19837" y="19543"/>
                </a:cubicBezTo>
                <a:close/>
                <a:moveTo>
                  <a:pt x="15869" y="4114"/>
                </a:moveTo>
                <a:lnTo>
                  <a:pt x="14547" y="0"/>
                </a:lnTo>
                <a:lnTo>
                  <a:pt x="5290" y="0"/>
                </a:lnTo>
                <a:lnTo>
                  <a:pt x="3967" y="4114"/>
                </a:lnTo>
                <a:lnTo>
                  <a:pt x="0" y="4114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4114"/>
                </a:lnTo>
                <a:cubicBezTo>
                  <a:pt x="21600" y="4114"/>
                  <a:pt x="15869" y="4114"/>
                  <a:pt x="15869" y="4114"/>
                </a:cubicBezTo>
                <a:close/>
                <a:moveTo>
                  <a:pt x="8816" y="15429"/>
                </a:moveTo>
                <a:cubicBezTo>
                  <a:pt x="7358" y="15429"/>
                  <a:pt x="6171" y="14044"/>
                  <a:pt x="6171" y="12343"/>
                </a:cubicBezTo>
                <a:cubicBezTo>
                  <a:pt x="6171" y="10641"/>
                  <a:pt x="7358" y="9257"/>
                  <a:pt x="8816" y="9257"/>
                </a:cubicBezTo>
                <a:cubicBezTo>
                  <a:pt x="10275" y="9257"/>
                  <a:pt x="11461" y="10641"/>
                  <a:pt x="11461" y="12343"/>
                </a:cubicBezTo>
                <a:cubicBezTo>
                  <a:pt x="11461" y="14044"/>
                  <a:pt x="10275" y="15429"/>
                  <a:pt x="8816" y="15429"/>
                </a:cubicBezTo>
                <a:close/>
                <a:moveTo>
                  <a:pt x="8816" y="7200"/>
                </a:moveTo>
                <a:cubicBezTo>
                  <a:pt x="6386" y="7200"/>
                  <a:pt x="4408" y="9507"/>
                  <a:pt x="4408" y="12343"/>
                </a:cubicBezTo>
                <a:cubicBezTo>
                  <a:pt x="4408" y="15179"/>
                  <a:pt x="6386" y="17486"/>
                  <a:pt x="8816" y="17486"/>
                </a:cubicBezTo>
                <a:cubicBezTo>
                  <a:pt x="11247" y="17486"/>
                  <a:pt x="13224" y="15179"/>
                  <a:pt x="13224" y="12343"/>
                </a:cubicBezTo>
                <a:cubicBezTo>
                  <a:pt x="13224" y="9507"/>
                  <a:pt x="11247" y="7200"/>
                  <a:pt x="8816" y="7200"/>
                </a:cubicBez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1166954" y="3820307"/>
            <a:ext cx="444792" cy="533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40" y="9000"/>
                </a:moveTo>
                <a:lnTo>
                  <a:pt x="14040" y="10800"/>
                </a:lnTo>
                <a:lnTo>
                  <a:pt x="19440" y="10800"/>
                </a:lnTo>
                <a:lnTo>
                  <a:pt x="19440" y="19800"/>
                </a:lnTo>
                <a:lnTo>
                  <a:pt x="2160" y="19800"/>
                </a:lnTo>
                <a:lnTo>
                  <a:pt x="2160" y="10800"/>
                </a:lnTo>
                <a:lnTo>
                  <a:pt x="7560" y="10800"/>
                </a:lnTo>
                <a:lnTo>
                  <a:pt x="7560" y="9000"/>
                </a:lnTo>
                <a:lnTo>
                  <a:pt x="0" y="9000"/>
                </a:lnTo>
                <a:lnTo>
                  <a:pt x="0" y="21597"/>
                </a:lnTo>
                <a:lnTo>
                  <a:pt x="21600" y="21600"/>
                </a:lnTo>
                <a:lnTo>
                  <a:pt x="21600" y="9000"/>
                </a:lnTo>
                <a:cubicBezTo>
                  <a:pt x="21600" y="9000"/>
                  <a:pt x="14040" y="9000"/>
                  <a:pt x="14040" y="9000"/>
                </a:cubicBezTo>
                <a:close/>
                <a:moveTo>
                  <a:pt x="9720" y="3600"/>
                </a:moveTo>
                <a:lnTo>
                  <a:pt x="9720" y="13950"/>
                </a:lnTo>
                <a:lnTo>
                  <a:pt x="11880" y="13950"/>
                </a:lnTo>
                <a:lnTo>
                  <a:pt x="11880" y="3600"/>
                </a:lnTo>
                <a:lnTo>
                  <a:pt x="16200" y="7200"/>
                </a:lnTo>
                <a:lnTo>
                  <a:pt x="17820" y="5850"/>
                </a:lnTo>
                <a:lnTo>
                  <a:pt x="10800" y="0"/>
                </a:lnTo>
                <a:lnTo>
                  <a:pt x="3780" y="5850"/>
                </a:lnTo>
                <a:lnTo>
                  <a:pt x="5400" y="7200"/>
                </a:lnTo>
                <a:cubicBezTo>
                  <a:pt x="5400" y="7200"/>
                  <a:pt x="9720" y="3600"/>
                  <a:pt x="9720" y="3600"/>
                </a:cubicBez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1165311" y="1490583"/>
            <a:ext cx="444792" cy="500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40" y="19200"/>
                </a:moveTo>
                <a:lnTo>
                  <a:pt x="14040" y="17280"/>
                </a:lnTo>
                <a:lnTo>
                  <a:pt x="14040" y="2880"/>
                </a:lnTo>
                <a:lnTo>
                  <a:pt x="19440" y="4320"/>
                </a:lnTo>
                <a:cubicBezTo>
                  <a:pt x="19440" y="4320"/>
                  <a:pt x="19440" y="19200"/>
                  <a:pt x="19440" y="19200"/>
                </a:cubicBezTo>
                <a:close/>
                <a:moveTo>
                  <a:pt x="11880" y="17760"/>
                </a:moveTo>
                <a:lnTo>
                  <a:pt x="9720" y="18720"/>
                </a:lnTo>
                <a:lnTo>
                  <a:pt x="9720" y="4320"/>
                </a:lnTo>
                <a:lnTo>
                  <a:pt x="11880" y="3360"/>
                </a:lnTo>
                <a:cubicBezTo>
                  <a:pt x="11880" y="3360"/>
                  <a:pt x="11880" y="17760"/>
                  <a:pt x="11880" y="17760"/>
                </a:cubicBezTo>
                <a:close/>
                <a:moveTo>
                  <a:pt x="7560" y="18720"/>
                </a:moveTo>
                <a:lnTo>
                  <a:pt x="2160" y="17280"/>
                </a:lnTo>
                <a:lnTo>
                  <a:pt x="2160" y="2880"/>
                </a:lnTo>
                <a:lnTo>
                  <a:pt x="7560" y="4800"/>
                </a:lnTo>
                <a:cubicBezTo>
                  <a:pt x="7560" y="4800"/>
                  <a:pt x="7560" y="18720"/>
                  <a:pt x="7560" y="18720"/>
                </a:cubicBezTo>
                <a:close/>
                <a:moveTo>
                  <a:pt x="12960" y="480"/>
                </a:moveTo>
                <a:lnTo>
                  <a:pt x="8100" y="2880"/>
                </a:lnTo>
                <a:lnTo>
                  <a:pt x="0" y="0"/>
                </a:lnTo>
                <a:lnTo>
                  <a:pt x="0" y="18720"/>
                </a:lnTo>
                <a:lnTo>
                  <a:pt x="8640" y="21120"/>
                </a:lnTo>
                <a:lnTo>
                  <a:pt x="13500" y="19200"/>
                </a:lnTo>
                <a:lnTo>
                  <a:pt x="21600" y="21600"/>
                </a:lnTo>
                <a:lnTo>
                  <a:pt x="21600" y="2880"/>
                </a:lnTo>
                <a:cubicBezTo>
                  <a:pt x="21600" y="2880"/>
                  <a:pt x="12960" y="480"/>
                  <a:pt x="12960" y="480"/>
                </a:cubicBezTo>
                <a:close/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0" y="3344234"/>
            <a:ext cx="4210259" cy="3513767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4210259" y="0"/>
            <a:ext cx="7981741" cy="3344234"/>
          </a:xfrm>
          <a:prstGeom prst="rect">
            <a:avLst/>
          </a:pr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10837803" y="5504630"/>
            <a:ext cx="1354197" cy="13533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7438300" y="1571035"/>
            <a:ext cx="1525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Dein</a:t>
            </a:r>
            <a:r>
              <a:rPr lang="en-US" altLang="zh-CN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Name</a:t>
            </a:r>
            <a:endParaRPr lang="en-US" altLang="zh-CN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4883358" y="2010718"/>
            <a:ext cx="6635542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de-DE" altLang="zh-CN" sz="105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wurde auf dem Markt basiert. Fly Impression Design ist ein professionelles Werbe-Design-Studio, mit einem hohen Maß an Design-Team, wurde auf dem Markt basiert.</a:t>
            </a:r>
            <a:endParaRPr lang="de-DE" altLang="zh-CN" sz="105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7773431" y="631465"/>
            <a:ext cx="855395" cy="8384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59" y="4172"/>
                </a:moveTo>
                <a:lnTo>
                  <a:pt x="15113" y="2508"/>
                </a:lnTo>
                <a:lnTo>
                  <a:pt x="19082" y="6426"/>
                </a:lnTo>
                <a:lnTo>
                  <a:pt x="17392" y="8127"/>
                </a:lnTo>
                <a:cubicBezTo>
                  <a:pt x="17392" y="8127"/>
                  <a:pt x="13459" y="4172"/>
                  <a:pt x="13459" y="4172"/>
                </a:cubicBezTo>
                <a:close/>
                <a:moveTo>
                  <a:pt x="6758" y="18819"/>
                </a:moveTo>
                <a:lnTo>
                  <a:pt x="2825" y="14865"/>
                </a:lnTo>
                <a:lnTo>
                  <a:pt x="12206" y="5432"/>
                </a:lnTo>
                <a:lnTo>
                  <a:pt x="16138" y="9387"/>
                </a:lnTo>
                <a:cubicBezTo>
                  <a:pt x="16138" y="9387"/>
                  <a:pt x="6758" y="18819"/>
                  <a:pt x="6758" y="18819"/>
                </a:cubicBezTo>
                <a:close/>
                <a:moveTo>
                  <a:pt x="1772" y="19818"/>
                </a:moveTo>
                <a:lnTo>
                  <a:pt x="1772" y="16326"/>
                </a:lnTo>
                <a:lnTo>
                  <a:pt x="5245" y="19818"/>
                </a:lnTo>
                <a:cubicBezTo>
                  <a:pt x="5245" y="19818"/>
                  <a:pt x="1772" y="19818"/>
                  <a:pt x="1772" y="19818"/>
                </a:cubicBezTo>
                <a:close/>
                <a:moveTo>
                  <a:pt x="15102" y="0"/>
                </a:moveTo>
                <a:lnTo>
                  <a:pt x="0" y="15185"/>
                </a:lnTo>
                <a:lnTo>
                  <a:pt x="0" y="21600"/>
                </a:lnTo>
                <a:lnTo>
                  <a:pt x="6498" y="21600"/>
                </a:lnTo>
                <a:lnTo>
                  <a:pt x="21600" y="6415"/>
                </a:lnTo>
                <a:cubicBezTo>
                  <a:pt x="21600" y="6415"/>
                  <a:pt x="15102" y="0"/>
                  <a:pt x="15102" y="0"/>
                </a:cubicBezTo>
                <a:close/>
              </a:path>
            </a:pathLst>
          </a:custGeom>
          <a:solidFill>
            <a:srgbClr val="2A2B3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8963958" y="4151260"/>
            <a:ext cx="1354197" cy="1353370"/>
          </a:xfrm>
          <a:prstGeom prst="rect">
            <a:avLst/>
          </a:pr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CxnSpPr/>
          <p:nvPr/>
        </p:nvCxnSpPr>
        <p:spPr>
          <a:xfrm flipH="1" flipV="1">
            <a:off x="4815536" y="1495210"/>
            <a:ext cx="312564" cy="283206"/>
          </a:xfrm>
          <a:prstGeom prst="line">
            <a:avLst/>
          </a:prstGeom>
          <a:ln w="19050" cap="rnd">
            <a:solidFill>
              <a:srgbClr val="17BFE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CxnSpPr/>
          <p:nvPr/>
        </p:nvCxnSpPr>
        <p:spPr>
          <a:xfrm flipH="1">
            <a:off x="3911678" y="1496812"/>
            <a:ext cx="903858" cy="0"/>
          </a:xfrm>
          <a:prstGeom prst="line">
            <a:avLst/>
          </a:prstGeom>
          <a:ln w="19050" cap="rnd">
            <a:solidFill>
              <a:srgbClr val="17BFED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GrpSpPr/>
          <p:nvPr/>
        </p:nvGrpSpPr>
        <p:grpSpPr>
          <a:xfrm flipH="1">
            <a:off x="6978834" y="1488984"/>
            <a:ext cx="1219535" cy="289432"/>
            <a:chOff x="2899016" y="1459156"/>
            <a:chExt cx="932719" cy="221362"/>
          </a:xfrm>
        </p:grpSpPr>
        <p:cxnSp>
          <p:nvCxnSpPr>
            <p:cNvPr id="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CxnSpPr/>
            <p:nvPr/>
          </p:nvCxnSpPr>
          <p:spPr>
            <a:xfrm flipH="1">
              <a:off x="2899016" y="1459156"/>
              <a:ext cx="691284" cy="0"/>
            </a:xfrm>
            <a:prstGeom prst="line">
              <a:avLst/>
            </a:prstGeom>
            <a:ln w="19050" cap="rnd">
              <a:solidFill>
                <a:schemeClr val="bg1">
                  <a:lumMod val="95000"/>
                </a:schemeClr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CxnSpPr/>
          <p:nvPr/>
        </p:nvCxnSpPr>
        <p:spPr>
          <a:xfrm flipH="1">
            <a:off x="4815536" y="4719686"/>
            <a:ext cx="312564" cy="283206"/>
          </a:xfrm>
          <a:prstGeom prst="line">
            <a:avLst/>
          </a:prstGeom>
          <a:ln w="19050" cap="rnd">
            <a:solidFill>
              <a:srgbClr val="17BFE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CxnSpPr/>
          <p:nvPr/>
        </p:nvCxnSpPr>
        <p:spPr>
          <a:xfrm flipH="1" flipV="1">
            <a:off x="3908565" y="5001290"/>
            <a:ext cx="903857" cy="0"/>
          </a:xfrm>
          <a:prstGeom prst="line">
            <a:avLst/>
          </a:prstGeom>
          <a:ln w="19050" cap="rnd">
            <a:solidFill>
              <a:srgbClr val="17BFED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GrpSpPr/>
          <p:nvPr/>
        </p:nvGrpSpPr>
        <p:grpSpPr>
          <a:xfrm flipH="1" flipV="1">
            <a:off x="6978834" y="4764706"/>
            <a:ext cx="1216422" cy="289432"/>
            <a:chOff x="2901397" y="1459156"/>
            <a:chExt cx="930338" cy="221362"/>
          </a:xfrm>
        </p:grpSpPr>
        <p:cxnSp>
          <p:nvCxnSpPr>
            <p:cNvPr id="1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  <p:cNvCxnSpPr/>
            <p:nvPr/>
          </p:nvCxnSpPr>
          <p:spPr>
            <a:xfrm flipH="1">
              <a:off x="2901397" y="1459156"/>
              <a:ext cx="691284" cy="0"/>
            </a:xfrm>
            <a:prstGeom prst="line">
              <a:avLst/>
            </a:prstGeom>
            <a:ln w="19050" cap="rnd">
              <a:solidFill>
                <a:schemeClr val="bg1">
                  <a:lumMod val="95000"/>
                </a:schemeClr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CxnSpPr/>
          <p:nvPr/>
        </p:nvCxnSpPr>
        <p:spPr>
          <a:xfrm flipH="1">
            <a:off x="3736769" y="3244992"/>
            <a:ext cx="602272" cy="0"/>
          </a:xfrm>
          <a:prstGeom prst="line">
            <a:avLst/>
          </a:prstGeom>
          <a:ln w="19050" cap="rnd">
            <a:solidFill>
              <a:schemeClr val="bg1">
                <a:lumMod val="95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CxnSpPr/>
          <p:nvPr/>
        </p:nvCxnSpPr>
        <p:spPr>
          <a:xfrm flipH="1">
            <a:off x="7852959" y="3244992"/>
            <a:ext cx="602272" cy="0"/>
          </a:xfrm>
          <a:prstGeom prst="line">
            <a:avLst/>
          </a:prstGeom>
          <a:ln w="19050" cap="rnd">
            <a:solidFill>
              <a:srgbClr val="17BFED"/>
            </a:soli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 bwMode="auto">
          <a:xfrm>
            <a:off x="6153541" y="1495209"/>
            <a:ext cx="1460125" cy="1328258"/>
          </a:xfrm>
          <a:custGeom>
            <a:avLst/>
            <a:gdLst/>
            <a:ahLst/>
            <a:cxnLst>
              <a:cxn ang="0">
                <a:pos x="174" y="281"/>
              </a:cxn>
              <a:cxn ang="0">
                <a:pos x="305" y="204"/>
              </a:cxn>
              <a:cxn ang="0">
                <a:pos x="280" y="133"/>
              </a:cxn>
              <a:cxn ang="0">
                <a:pos x="49" y="9"/>
              </a:cxn>
              <a:cxn ang="0">
                <a:pos x="1" y="33"/>
              </a:cxn>
              <a:cxn ang="0">
                <a:pos x="3" y="194"/>
              </a:cxn>
              <a:cxn ang="0">
                <a:pos x="23" y="226"/>
              </a:cxn>
              <a:cxn ang="0">
                <a:pos x="110" y="271"/>
              </a:cxn>
              <a:cxn ang="0">
                <a:pos x="174" y="281"/>
              </a:cxn>
            </a:cxnLst>
            <a:rect l="0" t="0" r="r" b="b"/>
            <a:pathLst>
              <a:path w="335" h="304">
                <a:moveTo>
                  <a:pt x="174" y="281"/>
                </a:moveTo>
                <a:cubicBezTo>
                  <a:pt x="195" y="268"/>
                  <a:pt x="305" y="204"/>
                  <a:pt x="305" y="204"/>
                </a:cubicBezTo>
                <a:cubicBezTo>
                  <a:pt x="305" y="204"/>
                  <a:pt x="335" y="192"/>
                  <a:pt x="280" y="133"/>
                </a:cubicBezTo>
                <a:cubicBezTo>
                  <a:pt x="225" y="76"/>
                  <a:pt x="149" y="24"/>
                  <a:pt x="49" y="9"/>
                </a:cubicBezTo>
                <a:cubicBezTo>
                  <a:pt x="36" y="7"/>
                  <a:pt x="0" y="0"/>
                  <a:pt x="1" y="33"/>
                </a:cubicBezTo>
                <a:cubicBezTo>
                  <a:pt x="2" y="65"/>
                  <a:pt x="3" y="194"/>
                  <a:pt x="3" y="194"/>
                </a:cubicBezTo>
                <a:cubicBezTo>
                  <a:pt x="3" y="194"/>
                  <a:pt x="3" y="219"/>
                  <a:pt x="23" y="226"/>
                </a:cubicBezTo>
                <a:cubicBezTo>
                  <a:pt x="43" y="233"/>
                  <a:pt x="85" y="249"/>
                  <a:pt x="110" y="271"/>
                </a:cubicBezTo>
                <a:cubicBezTo>
                  <a:pt x="133" y="292"/>
                  <a:pt x="138" y="304"/>
                  <a:pt x="174" y="281"/>
                </a:cubicBezTo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 bwMode="auto">
          <a:xfrm>
            <a:off x="4326587" y="2411084"/>
            <a:ext cx="1071718" cy="1683099"/>
          </a:xfrm>
          <a:custGeom>
            <a:avLst/>
            <a:gdLst/>
            <a:ahLst/>
            <a:cxnLst>
              <a:cxn ang="0">
                <a:pos x="209" y="93"/>
              </a:cxn>
              <a:cxn ang="0">
                <a:pos x="75" y="20"/>
              </a:cxn>
              <a:cxn ang="0">
                <a:pos x="27" y="77"/>
              </a:cxn>
              <a:cxn ang="0">
                <a:pos x="38" y="338"/>
              </a:cxn>
              <a:cxn ang="0">
                <a:pos x="83" y="368"/>
              </a:cxn>
              <a:cxn ang="0">
                <a:pos x="221" y="284"/>
              </a:cxn>
              <a:cxn ang="0">
                <a:pos x="238" y="250"/>
              </a:cxn>
              <a:cxn ang="0">
                <a:pos x="232" y="152"/>
              </a:cxn>
              <a:cxn ang="0">
                <a:pos x="209" y="93"/>
              </a:cxn>
            </a:cxnLst>
            <a:rect l="0" t="0" r="r" b="b"/>
            <a:pathLst>
              <a:path w="246" h="385">
                <a:moveTo>
                  <a:pt x="209" y="93"/>
                </a:moveTo>
                <a:cubicBezTo>
                  <a:pt x="187" y="81"/>
                  <a:pt x="75" y="20"/>
                  <a:pt x="75" y="20"/>
                </a:cubicBezTo>
                <a:cubicBezTo>
                  <a:pt x="75" y="20"/>
                  <a:pt x="49" y="0"/>
                  <a:pt x="27" y="77"/>
                </a:cubicBezTo>
                <a:cubicBezTo>
                  <a:pt x="6" y="153"/>
                  <a:pt x="0" y="245"/>
                  <a:pt x="38" y="338"/>
                </a:cubicBezTo>
                <a:cubicBezTo>
                  <a:pt x="43" y="350"/>
                  <a:pt x="56" y="385"/>
                  <a:pt x="83" y="368"/>
                </a:cubicBezTo>
                <a:cubicBezTo>
                  <a:pt x="110" y="351"/>
                  <a:pt x="221" y="284"/>
                  <a:pt x="221" y="284"/>
                </a:cubicBezTo>
                <a:cubicBezTo>
                  <a:pt x="221" y="284"/>
                  <a:pt x="242" y="271"/>
                  <a:pt x="238" y="250"/>
                </a:cubicBezTo>
                <a:cubicBezTo>
                  <a:pt x="234" y="229"/>
                  <a:pt x="226" y="186"/>
                  <a:pt x="232" y="152"/>
                </a:cubicBezTo>
                <a:cubicBezTo>
                  <a:pt x="238" y="122"/>
                  <a:pt x="246" y="112"/>
                  <a:pt x="209" y="93"/>
                </a:cubicBezTo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 bwMode="auto">
          <a:xfrm>
            <a:off x="4597514" y="1490414"/>
            <a:ext cx="1460125" cy="1306680"/>
          </a:xfrm>
          <a:custGeom>
            <a:avLst/>
            <a:gdLst/>
            <a:ahLst/>
            <a:cxnLst>
              <a:cxn ang="0">
                <a:pos x="330" y="184"/>
              </a:cxn>
              <a:cxn ang="0">
                <a:pos x="330" y="32"/>
              </a:cxn>
              <a:cxn ang="0">
                <a:pos x="257" y="18"/>
              </a:cxn>
              <a:cxn ang="0">
                <a:pos x="33" y="152"/>
              </a:cxn>
              <a:cxn ang="0">
                <a:pos x="28" y="206"/>
              </a:cxn>
              <a:cxn ang="0">
                <a:pos x="168" y="287"/>
              </a:cxn>
              <a:cxn ang="0">
                <a:pos x="206" y="286"/>
              </a:cxn>
              <a:cxn ang="0">
                <a:pos x="289" y="233"/>
              </a:cxn>
              <a:cxn ang="0">
                <a:pos x="330" y="184"/>
              </a:cxn>
            </a:cxnLst>
            <a:rect l="0" t="0" r="r" b="b"/>
            <a:pathLst>
              <a:path w="335" h="299">
                <a:moveTo>
                  <a:pt x="330" y="184"/>
                </a:moveTo>
                <a:cubicBezTo>
                  <a:pt x="330" y="159"/>
                  <a:pt x="330" y="32"/>
                  <a:pt x="330" y="32"/>
                </a:cubicBezTo>
                <a:cubicBezTo>
                  <a:pt x="330" y="32"/>
                  <a:pt x="335" y="0"/>
                  <a:pt x="257" y="18"/>
                </a:cubicBezTo>
                <a:cubicBezTo>
                  <a:pt x="180" y="35"/>
                  <a:pt x="96" y="74"/>
                  <a:pt x="33" y="152"/>
                </a:cubicBezTo>
                <a:cubicBezTo>
                  <a:pt x="25" y="163"/>
                  <a:pt x="0" y="190"/>
                  <a:pt x="28" y="206"/>
                </a:cubicBezTo>
                <a:cubicBezTo>
                  <a:pt x="57" y="222"/>
                  <a:pt x="168" y="287"/>
                  <a:pt x="168" y="287"/>
                </a:cubicBezTo>
                <a:cubicBezTo>
                  <a:pt x="168" y="287"/>
                  <a:pt x="189" y="299"/>
                  <a:pt x="206" y="286"/>
                </a:cubicBezTo>
                <a:cubicBezTo>
                  <a:pt x="222" y="272"/>
                  <a:pt x="257" y="244"/>
                  <a:pt x="289" y="233"/>
                </a:cubicBezTo>
                <a:cubicBezTo>
                  <a:pt x="319" y="224"/>
                  <a:pt x="331" y="226"/>
                  <a:pt x="330" y="184"/>
                </a:cubicBezTo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 bwMode="auto">
          <a:xfrm>
            <a:off x="4583129" y="3696186"/>
            <a:ext cx="1464921" cy="1318668"/>
          </a:xfrm>
          <a:custGeom>
            <a:avLst/>
            <a:gdLst/>
            <a:ahLst/>
            <a:cxnLst>
              <a:cxn ang="0">
                <a:pos x="161" y="22"/>
              </a:cxn>
              <a:cxn ang="0">
                <a:pos x="31" y="100"/>
              </a:cxn>
              <a:cxn ang="0">
                <a:pos x="56" y="171"/>
              </a:cxn>
              <a:cxn ang="0">
                <a:pos x="287" y="293"/>
              </a:cxn>
              <a:cxn ang="0">
                <a:pos x="335" y="270"/>
              </a:cxn>
              <a:cxn ang="0">
                <a:pos x="332" y="108"/>
              </a:cxn>
              <a:cxn ang="0">
                <a:pos x="312" y="77"/>
              </a:cxn>
              <a:cxn ang="0">
                <a:pos x="224" y="32"/>
              </a:cxn>
              <a:cxn ang="0">
                <a:pos x="161" y="22"/>
              </a:cxn>
            </a:cxnLst>
            <a:rect l="0" t="0" r="r" b="b"/>
            <a:pathLst>
              <a:path w="336" h="302">
                <a:moveTo>
                  <a:pt x="161" y="22"/>
                </a:moveTo>
                <a:cubicBezTo>
                  <a:pt x="140" y="35"/>
                  <a:pt x="31" y="100"/>
                  <a:pt x="31" y="100"/>
                </a:cubicBezTo>
                <a:cubicBezTo>
                  <a:pt x="31" y="100"/>
                  <a:pt x="0" y="113"/>
                  <a:pt x="56" y="171"/>
                </a:cubicBezTo>
                <a:cubicBezTo>
                  <a:pt x="111" y="228"/>
                  <a:pt x="187" y="280"/>
                  <a:pt x="287" y="293"/>
                </a:cubicBezTo>
                <a:cubicBezTo>
                  <a:pt x="300" y="295"/>
                  <a:pt x="336" y="302"/>
                  <a:pt x="335" y="270"/>
                </a:cubicBezTo>
                <a:cubicBezTo>
                  <a:pt x="334" y="237"/>
                  <a:pt x="332" y="108"/>
                  <a:pt x="332" y="108"/>
                </a:cubicBezTo>
                <a:cubicBezTo>
                  <a:pt x="332" y="108"/>
                  <a:pt x="332" y="84"/>
                  <a:pt x="312" y="77"/>
                </a:cubicBezTo>
                <a:cubicBezTo>
                  <a:pt x="292" y="70"/>
                  <a:pt x="250" y="54"/>
                  <a:pt x="224" y="32"/>
                </a:cubicBezTo>
                <a:cubicBezTo>
                  <a:pt x="201" y="12"/>
                  <a:pt x="196" y="0"/>
                  <a:pt x="161" y="22"/>
                </a:cubicBezTo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 bwMode="auto">
          <a:xfrm>
            <a:off x="6143955" y="3712962"/>
            <a:ext cx="1448138" cy="1328256"/>
          </a:xfrm>
          <a:custGeom>
            <a:avLst/>
            <a:gdLst/>
            <a:ahLst/>
            <a:cxnLst>
              <a:cxn ang="0">
                <a:pos x="2" y="120"/>
              </a:cxn>
              <a:cxn ang="0">
                <a:pos x="7" y="272"/>
              </a:cxn>
              <a:cxn ang="0">
                <a:pos x="81" y="284"/>
              </a:cxn>
              <a:cxn ang="0">
                <a:pos x="300" y="141"/>
              </a:cxn>
              <a:cxn ang="0">
                <a:pos x="303" y="88"/>
              </a:cxn>
              <a:cxn ang="0">
                <a:pos x="160" y="12"/>
              </a:cxn>
              <a:cxn ang="0">
                <a:pos x="123" y="14"/>
              </a:cxn>
              <a:cxn ang="0">
                <a:pos x="41" y="69"/>
              </a:cxn>
              <a:cxn ang="0">
                <a:pos x="2" y="120"/>
              </a:cxn>
            </a:cxnLst>
            <a:rect l="0" t="0" r="r" b="b"/>
            <a:pathLst>
              <a:path w="332" h="304">
                <a:moveTo>
                  <a:pt x="2" y="120"/>
                </a:moveTo>
                <a:cubicBezTo>
                  <a:pt x="3" y="145"/>
                  <a:pt x="7" y="272"/>
                  <a:pt x="7" y="272"/>
                </a:cubicBezTo>
                <a:cubicBezTo>
                  <a:pt x="7" y="272"/>
                  <a:pt x="4" y="304"/>
                  <a:pt x="81" y="284"/>
                </a:cubicBezTo>
                <a:cubicBezTo>
                  <a:pt x="158" y="264"/>
                  <a:pt x="240" y="222"/>
                  <a:pt x="300" y="141"/>
                </a:cubicBezTo>
                <a:cubicBezTo>
                  <a:pt x="308" y="131"/>
                  <a:pt x="332" y="102"/>
                  <a:pt x="303" y="88"/>
                </a:cubicBezTo>
                <a:cubicBezTo>
                  <a:pt x="274" y="73"/>
                  <a:pt x="160" y="12"/>
                  <a:pt x="160" y="12"/>
                </a:cubicBezTo>
                <a:cubicBezTo>
                  <a:pt x="160" y="12"/>
                  <a:pt x="139" y="0"/>
                  <a:pt x="123" y="14"/>
                </a:cubicBezTo>
                <a:cubicBezTo>
                  <a:pt x="107" y="29"/>
                  <a:pt x="73" y="58"/>
                  <a:pt x="41" y="69"/>
                </a:cubicBezTo>
                <a:cubicBezTo>
                  <a:pt x="12" y="80"/>
                  <a:pt x="0" y="78"/>
                  <a:pt x="2" y="120"/>
                </a:cubicBezTo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 bwMode="auto">
          <a:xfrm>
            <a:off x="6793695" y="2408686"/>
            <a:ext cx="1071718" cy="1680703"/>
          </a:xfrm>
          <a:custGeom>
            <a:avLst/>
            <a:gdLst/>
            <a:ahLst/>
            <a:cxnLst>
              <a:cxn ang="0">
                <a:pos x="38" y="293"/>
              </a:cxn>
              <a:cxn ang="0">
                <a:pos x="171" y="365"/>
              </a:cxn>
              <a:cxn ang="0">
                <a:pos x="219" y="308"/>
              </a:cxn>
              <a:cxn ang="0">
                <a:pos x="208" y="47"/>
              </a:cxn>
              <a:cxn ang="0">
                <a:pos x="163" y="17"/>
              </a:cxn>
              <a:cxn ang="0">
                <a:pos x="26" y="101"/>
              </a:cxn>
              <a:cxn ang="0">
                <a:pos x="8" y="135"/>
              </a:cxn>
              <a:cxn ang="0">
                <a:pos x="14" y="233"/>
              </a:cxn>
              <a:cxn ang="0">
                <a:pos x="38" y="293"/>
              </a:cxn>
            </a:cxnLst>
            <a:rect l="0" t="0" r="r" b="b"/>
            <a:pathLst>
              <a:path w="246" h="385">
                <a:moveTo>
                  <a:pt x="38" y="293"/>
                </a:moveTo>
                <a:cubicBezTo>
                  <a:pt x="60" y="304"/>
                  <a:pt x="171" y="365"/>
                  <a:pt x="171" y="365"/>
                </a:cubicBezTo>
                <a:cubicBezTo>
                  <a:pt x="171" y="365"/>
                  <a:pt x="197" y="385"/>
                  <a:pt x="219" y="308"/>
                </a:cubicBezTo>
                <a:cubicBezTo>
                  <a:pt x="241" y="232"/>
                  <a:pt x="246" y="140"/>
                  <a:pt x="208" y="47"/>
                </a:cubicBezTo>
                <a:cubicBezTo>
                  <a:pt x="203" y="35"/>
                  <a:pt x="191" y="0"/>
                  <a:pt x="163" y="17"/>
                </a:cubicBezTo>
                <a:cubicBezTo>
                  <a:pt x="136" y="35"/>
                  <a:pt x="26" y="101"/>
                  <a:pt x="26" y="101"/>
                </a:cubicBezTo>
                <a:cubicBezTo>
                  <a:pt x="26" y="101"/>
                  <a:pt x="4" y="114"/>
                  <a:pt x="8" y="135"/>
                </a:cubicBezTo>
                <a:cubicBezTo>
                  <a:pt x="13" y="156"/>
                  <a:pt x="21" y="200"/>
                  <a:pt x="14" y="233"/>
                </a:cubicBezTo>
                <a:cubicBezTo>
                  <a:pt x="8" y="263"/>
                  <a:pt x="0" y="273"/>
                  <a:pt x="38" y="293"/>
                </a:cubicBezTo>
              </a:path>
            </a:pathLst>
          </a:custGeom>
          <a:gradFill>
            <a:gsLst>
              <a:gs pos="100000">
                <a:srgbClr val="4EDBEC"/>
              </a:gs>
              <a:gs pos="0">
                <a:srgbClr val="17BFED"/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490472" y="1289042"/>
            <a:ext cx="1233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Zhao Fei</a:t>
            </a:r>
            <a:endParaRPr lang="en-US" altLang="zh-CN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490472" y="1616572"/>
            <a:ext cx="2869008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</a:t>
            </a:r>
            <a:endParaRPr lang="de-DE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490472" y="2939052"/>
            <a:ext cx="1233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Zhao Fei</a:t>
            </a:r>
            <a:endParaRPr lang="en-US" altLang="zh-CN" sz="20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490472" y="3266582"/>
            <a:ext cx="2869008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1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</a:t>
            </a:r>
            <a:endParaRPr lang="de-DE" altLang="zh-CN" sz="11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490472" y="4708975"/>
            <a:ext cx="1233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Zhao Fei</a:t>
            </a:r>
            <a:endParaRPr lang="en-US" altLang="zh-CN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490472" y="5036505"/>
            <a:ext cx="2869008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</a:t>
            </a:r>
            <a:endParaRPr lang="de-DE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68499" y="1289042"/>
            <a:ext cx="1233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Zhao Fei</a:t>
            </a:r>
            <a:endParaRPr lang="en-US" altLang="zh-CN" sz="20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32521" y="1616572"/>
            <a:ext cx="2869008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de-DE" altLang="zh-CN" sz="11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</a:t>
            </a:r>
            <a:endParaRPr lang="de-DE" altLang="zh-CN" sz="11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68499" y="2939052"/>
            <a:ext cx="1233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Zhao Fei</a:t>
            </a:r>
            <a:endParaRPr lang="en-US" altLang="zh-CN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32521" y="3266582"/>
            <a:ext cx="2869008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de-DE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</a:t>
            </a:r>
            <a:endParaRPr lang="de-DE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2468499" y="4708975"/>
            <a:ext cx="1233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Zhao Fei</a:t>
            </a:r>
            <a:endParaRPr lang="en-US" altLang="zh-CN" sz="20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32521" y="5036505"/>
            <a:ext cx="2869008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de-DE" altLang="zh-CN" sz="1100" dirty="0">
                <a:gradFill>
                  <a:gsLst>
                    <a:gs pos="100000">
                      <a:srgbClr val="4EDBEC"/>
                    </a:gs>
                    <a:gs pos="0">
                      <a:srgbClr val="17BFED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</a:t>
            </a:r>
            <a:endParaRPr lang="de-DE" altLang="zh-CN" sz="1100" dirty="0">
              <a:gradFill>
                <a:gsLst>
                  <a:gs pos="100000">
                    <a:srgbClr val="4EDBEC"/>
                  </a:gs>
                  <a:gs pos="0">
                    <a:srgbClr val="17BFED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>
            <a:off x="0" y="0"/>
            <a:ext cx="10515600" cy="6858000"/>
          </a:xfrm>
          <a:custGeom>
            <a:avLst/>
            <a:gdLst>
              <a:gd name="connsiteX0" fmla="*/ 0 w 10515600"/>
              <a:gd name="connsiteY0" fmla="*/ 0 h 6858000"/>
              <a:gd name="connsiteX1" fmla="*/ 3657600 w 10515600"/>
              <a:gd name="connsiteY1" fmla="*/ 0 h 6858000"/>
              <a:gd name="connsiteX2" fmla="*/ 10515600 w 10515600"/>
              <a:gd name="connsiteY2" fmla="*/ 6858000 h 6858000"/>
              <a:gd name="connsiteX3" fmla="*/ 0 w 10515600"/>
              <a:gd name="connsiteY3" fmla="*/ 6858000 h 6858000"/>
              <a:gd name="connsiteX4" fmla="*/ 0 w 105156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5600" h="6858000">
                <a:moveTo>
                  <a:pt x="0" y="0"/>
                </a:moveTo>
                <a:lnTo>
                  <a:pt x="3657600" y="0"/>
                </a:lnTo>
                <a:lnTo>
                  <a:pt x="105156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/>
            <a:srcRect/>
            <a:stretch>
              <a:fillRect l="-50000" t="-4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>
            <a:off x="2061883" y="3089050"/>
            <a:ext cx="10130117" cy="3164541"/>
          </a:xfrm>
          <a:custGeom>
            <a:avLst/>
            <a:gdLst>
              <a:gd name="connsiteX0" fmla="*/ 6965576 w 10130117"/>
              <a:gd name="connsiteY0" fmla="*/ 0 h 3164541"/>
              <a:gd name="connsiteX1" fmla="*/ 6391835 w 10130117"/>
              <a:gd name="connsiteY1" fmla="*/ 0 h 3164541"/>
              <a:gd name="connsiteX2" fmla="*/ 0 w 10130117"/>
              <a:gd name="connsiteY2" fmla="*/ 0 h 3164541"/>
              <a:gd name="connsiteX3" fmla="*/ 0 w 10130117"/>
              <a:gd name="connsiteY3" fmla="*/ 3164541 h 3164541"/>
              <a:gd name="connsiteX4" fmla="*/ 6391835 w 10130117"/>
              <a:gd name="connsiteY4" fmla="*/ 3164541 h 3164541"/>
              <a:gd name="connsiteX5" fmla="*/ 10130117 w 10130117"/>
              <a:gd name="connsiteY5" fmla="*/ 3164541 h 3164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30117" h="3164541">
                <a:moveTo>
                  <a:pt x="6965576" y="0"/>
                </a:moveTo>
                <a:lnTo>
                  <a:pt x="6391835" y="0"/>
                </a:lnTo>
                <a:lnTo>
                  <a:pt x="0" y="0"/>
                </a:lnTo>
                <a:lnTo>
                  <a:pt x="0" y="3164541"/>
                </a:lnTo>
                <a:lnTo>
                  <a:pt x="6391835" y="3164541"/>
                </a:lnTo>
                <a:lnTo>
                  <a:pt x="10130117" y="3164541"/>
                </a:lnTo>
                <a:close/>
              </a:path>
            </a:pathLst>
          </a:custGeom>
          <a:gradFill flip="none" rotWithShape="1">
            <a:gsLst>
              <a:gs pos="100000">
                <a:srgbClr val="4EDBEC"/>
              </a:gs>
              <a:gs pos="0">
                <a:srgbClr val="17BFED">
                  <a:alpha val="90000"/>
                </a:srgb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/>
          <p:nvPr/>
        </p:nvSpPr>
        <p:spPr>
          <a:xfrm flipH="1" flipV="1">
            <a:off x="10658438" y="-2"/>
            <a:ext cx="1533560" cy="1533560"/>
          </a:xfrm>
          <a:custGeom>
            <a:avLst/>
            <a:gdLst>
              <a:gd name="connsiteX0" fmla="*/ 0 w 898358"/>
              <a:gd name="connsiteY0" fmla="*/ 0 h 898358"/>
              <a:gd name="connsiteX1" fmla="*/ 898358 w 898358"/>
              <a:gd name="connsiteY1" fmla="*/ 898358 h 898358"/>
              <a:gd name="connsiteX2" fmla="*/ 0 w 898358"/>
              <a:gd name="connsiteY2" fmla="*/ 898358 h 898358"/>
              <a:gd name="connsiteX3" fmla="*/ 0 w 898358"/>
              <a:gd name="connsiteY3" fmla="*/ 0 h 8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358" h="898358">
                <a:moveTo>
                  <a:pt x="0" y="0"/>
                </a:moveTo>
                <a:lnTo>
                  <a:pt x="898358" y="898358"/>
                </a:lnTo>
                <a:lnTo>
                  <a:pt x="0" y="89835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7623190" y="3427063"/>
            <a:ext cx="3828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2A2B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2018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rgbClr val="2A2B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8361484" y="4196504"/>
            <a:ext cx="3090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2A2B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r>
              <a:rPr kumimoji="0" lang="en-US" altLang="zh-CN" sz="2800" b="0" i="0" u="none" strike="noStrike" kern="1200" cap="none" spc="0" normalizeH="0" noProof="0" dirty="0">
                <a:ln>
                  <a:noFill/>
                </a:ln>
                <a:solidFill>
                  <a:srgbClr val="2A2B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2A2B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Fei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2A2B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Flying impression design ——飞印象设计是一家专业的广告设计制作工作室，专注于平面、OFFICE、摄影等业务，工作室成立于2016年，拥有高水平的设计团队，已经立足于市场，今后将输出更多精致作品。"/>
          <p:cNvSpPr txBox="1"/>
          <p:nvPr/>
        </p:nvSpPr>
        <p:spPr>
          <a:xfrm>
            <a:off x="7560028" y="4739882"/>
            <a:ext cx="3891690" cy="55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de-DE" altLang="zh-CN" sz="800" dirty="0">
                <a:solidFill>
                  <a:srgbClr val="2A2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 Impression Design ist ein professionelles Werbe-Design-Studio, mit einem hohen Maß an Design-Team, wurde auf dem Markt basiert. Fly Impression Design ist ein professionelles, auf Grafik, </a:t>
            </a:r>
            <a:endParaRPr lang="de-DE" altLang="zh-CN" sz="800" dirty="0">
              <a:solidFill>
                <a:srgbClr val="2A2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7146</Words>
  <Application>WPS 演示</Application>
  <PresentationFormat>宽屏</PresentationFormat>
  <Paragraphs>211</Paragraphs>
  <Slides>21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Calibri</vt:lpstr>
      <vt:lpstr>Gill Sans</vt:lpstr>
      <vt:lpstr>等线</vt:lpstr>
      <vt:lpstr>等线</vt:lpstr>
      <vt:lpstr>Arial Unicode MS</vt:lpstr>
      <vt:lpstr>等线 Light</vt:lpstr>
      <vt:lpstr>Segoe Print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蓝色商务通用总结计划</dc:title>
  <dc:creator>赵 飞</dc:creator>
  <cp:lastModifiedBy>admin</cp:lastModifiedBy>
  <cp:revision>17</cp:revision>
  <dcterms:created xsi:type="dcterms:W3CDTF">2018-07-12T03:47:00Z</dcterms:created>
  <dcterms:modified xsi:type="dcterms:W3CDTF">2018-07-16T07:57:43Z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