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2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96" y="1560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BC121A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0.1</c:v>
                </c:pt>
                <c:pt idx="1">
                  <c:v>0.2</c:v>
                </c:pt>
                <c:pt idx="2">
                  <c:v>0.15</c:v>
                </c:pt>
                <c:pt idx="3">
                  <c:v>0.3</c:v>
                </c:pt>
                <c:pt idx="4">
                  <c:v>0.25</c:v>
                </c:pt>
                <c:pt idx="5">
                  <c:v>0.45</c:v>
                </c:pt>
                <c:pt idx="6">
                  <c:v>0.5</c:v>
                </c:pt>
                <c:pt idx="7">
                  <c:v>0.6</c:v>
                </c:pt>
                <c:pt idx="8">
                  <c:v>0.55</c:v>
                </c:pt>
                <c:pt idx="9">
                  <c:v>0.8</c:v>
                </c:pt>
                <c:pt idx="10">
                  <c:v>0.75</c:v>
                </c:pt>
                <c:pt idx="11">
                  <c:v>0.95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9"/>
        <c:overlap val="1"/>
        <c:axId val="520510368"/>
        <c:axId val="67516144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900E14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0.05</c:v>
                </c:pt>
                <c:pt idx="1">
                  <c:v>0.12</c:v>
                </c:pt>
                <c:pt idx="2">
                  <c:v>0.03</c:v>
                </c:pt>
                <c:pt idx="3">
                  <c:v>0.15</c:v>
                </c:pt>
                <c:pt idx="4">
                  <c:v>0.2</c:v>
                </c:pt>
                <c:pt idx="5">
                  <c:v>0.16</c:v>
                </c:pt>
                <c:pt idx="6">
                  <c:v>0.35</c:v>
                </c:pt>
                <c:pt idx="7">
                  <c:v>0.4</c:v>
                </c:pt>
                <c:pt idx="8">
                  <c:v>0.25</c:v>
                </c:pt>
                <c:pt idx="9">
                  <c:v>0.6</c:v>
                </c:pt>
                <c:pt idx="10">
                  <c:v>0.46</c:v>
                </c:pt>
                <c:pt idx="11">
                  <c:v>0.7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520510368"/>
        <c:axId val="675161440"/>
      </c:lineChart>
      <c:catAx>
        <c:axId val="520510368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  <a:cs typeface="+mn-cs"/>
              </a:defRPr>
            </a:pPr>
          </a:p>
        </c:txPr>
        <c:crossAx val="675161440"/>
        <c:crosses val="autoZero"/>
        <c:auto val="0"/>
        <c:lblAlgn val="ctr"/>
        <c:lblOffset val="100"/>
        <c:noMultiLvlLbl val="0"/>
      </c:catAx>
      <c:valAx>
        <c:axId val="67516144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051036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00122973367840766"/>
          <c:y val="0.112964679828296"/>
          <c:w val="0.106621147798129"/>
          <c:h val="0.1231137171453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C5387-5182-4A07-81B4-8D721C6542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4B29D-E08D-4040-9681-210053D6F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g.hb.aicdn.com/b7a3d520abefe61010d14ce5c6d8ebb315b35711592ab-5gefVQ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82"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.hb.aicdn.com/9ac483eab23e69241ed6b0efc5a85b9ab9810c0512b7fd-o34DNw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3"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8" name="任意多边形: 形状 27"/>
          <p:cNvSpPr/>
          <p:nvPr/>
        </p:nvSpPr>
        <p:spPr>
          <a:xfrm>
            <a:off x="4480890" y="745435"/>
            <a:ext cx="3331267" cy="4893296"/>
          </a:xfrm>
          <a:custGeom>
            <a:avLst/>
            <a:gdLst>
              <a:gd name="connsiteX0" fmla="*/ 0 w 3331267"/>
              <a:gd name="connsiteY0" fmla="*/ 2917134 h 4893296"/>
              <a:gd name="connsiteX1" fmla="*/ 112797 w 3331267"/>
              <a:gd name="connsiteY1" fmla="*/ 2917134 h 4893296"/>
              <a:gd name="connsiteX2" fmla="*/ 112797 w 3331267"/>
              <a:gd name="connsiteY2" fmla="*/ 4780499 h 4893296"/>
              <a:gd name="connsiteX3" fmla="*/ 3218470 w 3331267"/>
              <a:gd name="connsiteY3" fmla="*/ 4780499 h 4893296"/>
              <a:gd name="connsiteX4" fmla="*/ 3218470 w 3331267"/>
              <a:gd name="connsiteY4" fmla="*/ 2917134 h 4893296"/>
              <a:gd name="connsiteX5" fmla="*/ 3331267 w 3331267"/>
              <a:gd name="connsiteY5" fmla="*/ 2917134 h 4893296"/>
              <a:gd name="connsiteX6" fmla="*/ 3331267 w 3331267"/>
              <a:gd name="connsiteY6" fmla="*/ 4893296 h 4893296"/>
              <a:gd name="connsiteX7" fmla="*/ 0 w 3331267"/>
              <a:gd name="connsiteY7" fmla="*/ 4893296 h 4893296"/>
              <a:gd name="connsiteX8" fmla="*/ 0 w 3331267"/>
              <a:gd name="connsiteY8" fmla="*/ 0 h 4893296"/>
              <a:gd name="connsiteX9" fmla="*/ 3331267 w 3331267"/>
              <a:gd name="connsiteY9" fmla="*/ 0 h 4893296"/>
              <a:gd name="connsiteX10" fmla="*/ 3331267 w 3331267"/>
              <a:gd name="connsiteY10" fmla="*/ 1709530 h 4893296"/>
              <a:gd name="connsiteX11" fmla="*/ 3218470 w 3331267"/>
              <a:gd name="connsiteY11" fmla="*/ 1709530 h 4893296"/>
              <a:gd name="connsiteX12" fmla="*/ 3218470 w 3331267"/>
              <a:gd name="connsiteY12" fmla="*/ 112797 h 4893296"/>
              <a:gd name="connsiteX13" fmla="*/ 112797 w 3331267"/>
              <a:gd name="connsiteY13" fmla="*/ 112797 h 4893296"/>
              <a:gd name="connsiteX14" fmla="*/ 112797 w 3331267"/>
              <a:gd name="connsiteY14" fmla="*/ 1709530 h 4893296"/>
              <a:gd name="connsiteX15" fmla="*/ 0 w 3331267"/>
              <a:gd name="connsiteY15" fmla="*/ 1709530 h 4893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31267" h="4893296">
                <a:moveTo>
                  <a:pt x="0" y="2917134"/>
                </a:moveTo>
                <a:lnTo>
                  <a:pt x="112797" y="2917134"/>
                </a:lnTo>
                <a:lnTo>
                  <a:pt x="112797" y="4780499"/>
                </a:lnTo>
                <a:lnTo>
                  <a:pt x="3218470" y="4780499"/>
                </a:lnTo>
                <a:lnTo>
                  <a:pt x="3218470" y="2917134"/>
                </a:lnTo>
                <a:lnTo>
                  <a:pt x="3331267" y="2917134"/>
                </a:lnTo>
                <a:lnTo>
                  <a:pt x="3331267" y="4893296"/>
                </a:lnTo>
                <a:lnTo>
                  <a:pt x="0" y="4893296"/>
                </a:lnTo>
                <a:close/>
                <a:moveTo>
                  <a:pt x="0" y="0"/>
                </a:moveTo>
                <a:lnTo>
                  <a:pt x="3331267" y="0"/>
                </a:lnTo>
                <a:lnTo>
                  <a:pt x="3331267" y="1709530"/>
                </a:lnTo>
                <a:lnTo>
                  <a:pt x="3218470" y="1709530"/>
                </a:lnTo>
                <a:lnTo>
                  <a:pt x="3218470" y="112797"/>
                </a:lnTo>
                <a:lnTo>
                  <a:pt x="112797" y="112797"/>
                </a:lnTo>
                <a:lnTo>
                  <a:pt x="112797" y="1709530"/>
                </a:lnTo>
                <a:lnTo>
                  <a:pt x="0" y="1709530"/>
                </a:lnTo>
                <a:close/>
              </a:path>
            </a:pathLst>
          </a:custGeom>
          <a:solidFill>
            <a:srgbClr val="A82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416129" y="2561540"/>
            <a:ext cx="5359742" cy="63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商务工作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/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策划汇报通用模板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613850" y="3152001"/>
            <a:ext cx="48130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FRESH AND SIMPLE BUSINESS WORK REPORT GENERAL TEMPLATE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037655" y="5011536"/>
            <a:ext cx="2433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solidFill>
                  <a:srgbClr val="A82022"/>
                </a:solidFill>
                <a:latin typeface="Didot" panose="02000503000000020003" pitchFamily="2" charset="0"/>
              </a:rPr>
              <a:t>BUSINESS  REPORT </a:t>
            </a:r>
            <a:endParaRPr lang="zh-CN" altLang="en-US" i="1" dirty="0">
              <a:solidFill>
                <a:srgbClr val="A82022"/>
              </a:solidFill>
              <a:latin typeface="Didot" panose="02000503000000020003" pitchFamily="2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763346" y="4854474"/>
            <a:ext cx="655874" cy="0"/>
          </a:xfrm>
          <a:prstGeom prst="line">
            <a:avLst/>
          </a:prstGeom>
          <a:ln w="22225">
            <a:solidFill>
              <a:srgbClr val="A82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5564294" y="4397245"/>
            <a:ext cx="1102862" cy="363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一点设计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345998" y="5886653"/>
            <a:ext cx="7539453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33152" y="47269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汉仪细中圆简" panose="02010609000101010101" pitchFamily="49" charset="-122"/>
                <a:ea typeface="汉仪细中圆简" panose="02010609000101010101" pitchFamily="49" charset="-122"/>
              </a:rPr>
              <a:t>目录</a:t>
            </a:r>
            <a:endParaRPr lang="zh-CN" altLang="en-US" sz="2400" dirty="0"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3152" y="795862"/>
            <a:ext cx="9605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Century Gothic" panose="020B0502020202020204" pitchFamily="34" charset="0"/>
                <a:ea typeface="+mj-ea"/>
                <a:cs typeface="Segoe UI" panose="020B0502040204020203" pitchFamily="34" charset="0"/>
              </a:rPr>
              <a:t>CONTENTS</a:t>
            </a:r>
            <a:endParaRPr lang="zh-CN" altLang="en-US" sz="1200" dirty="0">
              <a:latin typeface="Century Gothic" panose="020B0502020202020204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555383" y="368300"/>
            <a:ext cx="590581" cy="887275"/>
          </a:xfrm>
          <a:custGeom>
            <a:avLst/>
            <a:gdLst>
              <a:gd name="T0" fmla="*/ 842 w 842"/>
              <a:gd name="T1" fmla="*/ 971 h 1265"/>
              <a:gd name="T2" fmla="*/ 842 w 842"/>
              <a:gd name="T3" fmla="*/ 1265 h 1265"/>
              <a:gd name="T4" fmla="*/ 0 w 842"/>
              <a:gd name="T5" fmla="*/ 1265 h 1265"/>
              <a:gd name="T6" fmla="*/ 0 w 842"/>
              <a:gd name="T7" fmla="*/ 0 h 1265"/>
              <a:gd name="T8" fmla="*/ 0 w 842"/>
              <a:gd name="T9" fmla="*/ 0 h 1265"/>
              <a:gd name="T10" fmla="*/ 842 w 842"/>
              <a:gd name="T11" fmla="*/ 0 h 1265"/>
              <a:gd name="T12" fmla="*/ 842 w 842"/>
              <a:gd name="T13" fmla="*/ 209 h 1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2" h="1265">
                <a:moveTo>
                  <a:pt x="842" y="971"/>
                </a:moveTo>
                <a:lnTo>
                  <a:pt x="842" y="1265"/>
                </a:lnTo>
                <a:lnTo>
                  <a:pt x="0" y="1265"/>
                </a:lnTo>
                <a:lnTo>
                  <a:pt x="0" y="0"/>
                </a:lnTo>
                <a:lnTo>
                  <a:pt x="0" y="0"/>
                </a:lnTo>
                <a:lnTo>
                  <a:pt x="842" y="0"/>
                </a:lnTo>
                <a:lnTo>
                  <a:pt x="842" y="209"/>
                </a:lnTo>
              </a:path>
            </a:pathLst>
          </a:custGeom>
          <a:noFill/>
          <a:ln w="38100" cap="flat">
            <a:solidFill>
              <a:srgbClr val="BC121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33152" y="2340156"/>
            <a:ext cx="2359666" cy="3245634"/>
            <a:chOff x="555383" y="2373091"/>
            <a:chExt cx="1895717" cy="2973609"/>
          </a:xfrm>
          <a:effectLst/>
        </p:grpSpPr>
        <p:sp>
          <p:nvSpPr>
            <p:cNvPr id="9" name="矩形 8"/>
            <p:cNvSpPr/>
            <p:nvPr/>
          </p:nvSpPr>
          <p:spPr>
            <a:xfrm>
              <a:off x="555383" y="2373091"/>
              <a:ext cx="1895717" cy="2973609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673761" y="2490167"/>
              <a:ext cx="1658960" cy="2739457"/>
            </a:xfrm>
            <a:prstGeom prst="rect">
              <a:avLst/>
            </a:prstGeom>
            <a:noFill/>
            <a:ln w="3175">
              <a:solidFill>
                <a:srgbClr val="A8202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219632" y="2377373"/>
              <a:ext cx="561750" cy="225585"/>
              <a:chOff x="1562108" y="1966483"/>
              <a:chExt cx="561750" cy="225585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582827" y="1984026"/>
                <a:ext cx="525780" cy="19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562108" y="1966483"/>
                <a:ext cx="561750" cy="2255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75000"/>
                      </a:schemeClr>
                    </a:solidFill>
                    <a:latin typeface="Century Gothic" panose="020B0502020202020204" pitchFamily="34" charset="0"/>
                    <a:ea typeface="+mj-ea"/>
                    <a:cs typeface="Segoe UI" panose="020B0502040204020203" pitchFamily="34" charset="0"/>
                  </a:rPr>
                  <a:t> PART 01</a:t>
                </a:r>
                <a:endParaRPr lang="zh-CN" altLang="en-US" sz="1000" dirty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ea typeface="+mj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56606" y="3052463"/>
              <a:ext cx="1404676" cy="1296262"/>
              <a:chOff x="798618" y="3040421"/>
              <a:chExt cx="1404676" cy="1296262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055883" y="3040421"/>
                <a:ext cx="890146" cy="6682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</a:t>
                </a:r>
                <a:endParaRPr lang="en-US" altLang="zh-CN" dirty="0"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文本信息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1097107" y="3819117"/>
                <a:ext cx="896293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矩形 15"/>
              <p:cNvSpPr/>
              <p:nvPr/>
            </p:nvSpPr>
            <p:spPr>
              <a:xfrm>
                <a:off x="798618" y="3956009"/>
                <a:ext cx="1404676" cy="3806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</a:t>
                </a: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1378550" y="4782306"/>
              <a:ext cx="249382" cy="0"/>
            </a:xfrm>
            <a:prstGeom prst="line">
              <a:avLst/>
            </a:prstGeom>
            <a:ln w="19050">
              <a:solidFill>
                <a:srgbClr val="BC12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3523166" y="2308791"/>
            <a:ext cx="2359666" cy="3245634"/>
            <a:chOff x="555383" y="2373091"/>
            <a:chExt cx="1895717" cy="2973609"/>
          </a:xfrm>
          <a:effectLst/>
        </p:grpSpPr>
        <p:sp>
          <p:nvSpPr>
            <p:cNvPr id="20" name="矩形 19"/>
            <p:cNvSpPr/>
            <p:nvPr/>
          </p:nvSpPr>
          <p:spPr>
            <a:xfrm>
              <a:off x="555383" y="2373091"/>
              <a:ext cx="1895717" cy="2973609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73761" y="2490167"/>
              <a:ext cx="1658960" cy="2739457"/>
            </a:xfrm>
            <a:prstGeom prst="rect">
              <a:avLst/>
            </a:prstGeom>
            <a:noFill/>
            <a:ln w="3175">
              <a:solidFill>
                <a:srgbClr val="A8202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219632" y="2377373"/>
              <a:ext cx="561750" cy="225585"/>
              <a:chOff x="1562108" y="1966483"/>
              <a:chExt cx="561750" cy="225585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582827" y="1984026"/>
                <a:ext cx="525780" cy="19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562108" y="1966483"/>
                <a:ext cx="561750" cy="2255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75000"/>
                      </a:schemeClr>
                    </a:solidFill>
                    <a:latin typeface="Century Gothic" panose="020B0502020202020204" pitchFamily="34" charset="0"/>
                    <a:ea typeface="+mj-ea"/>
                    <a:cs typeface="Segoe UI" panose="020B0502040204020203" pitchFamily="34" charset="0"/>
                  </a:rPr>
                  <a:t> PART 02</a:t>
                </a:r>
                <a:endParaRPr lang="zh-CN" altLang="en-US" sz="1000" dirty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ea typeface="+mj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756606" y="3052463"/>
              <a:ext cx="1404676" cy="1296262"/>
              <a:chOff x="798618" y="3040421"/>
              <a:chExt cx="1404676" cy="129626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055883" y="3040421"/>
                <a:ext cx="890146" cy="6682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</a:t>
                </a:r>
                <a:endParaRPr lang="en-US" altLang="zh-CN" dirty="0"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文本信息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1097107" y="3819117"/>
                <a:ext cx="896293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矩形 26"/>
              <p:cNvSpPr/>
              <p:nvPr/>
            </p:nvSpPr>
            <p:spPr>
              <a:xfrm>
                <a:off x="798618" y="3956009"/>
                <a:ext cx="1404676" cy="3806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</a:t>
                </a: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1378550" y="4782306"/>
              <a:ext cx="249382" cy="0"/>
            </a:xfrm>
            <a:prstGeom prst="line">
              <a:avLst/>
            </a:prstGeom>
            <a:ln w="19050">
              <a:solidFill>
                <a:srgbClr val="BC12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6313180" y="2277426"/>
            <a:ext cx="2359666" cy="3245634"/>
            <a:chOff x="555383" y="2373091"/>
            <a:chExt cx="1895717" cy="2973609"/>
          </a:xfrm>
          <a:effectLst/>
        </p:grpSpPr>
        <p:sp>
          <p:nvSpPr>
            <p:cNvPr id="31" name="矩形 30"/>
            <p:cNvSpPr/>
            <p:nvPr/>
          </p:nvSpPr>
          <p:spPr>
            <a:xfrm>
              <a:off x="555383" y="2373091"/>
              <a:ext cx="1895717" cy="2973609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673761" y="2490167"/>
              <a:ext cx="1658960" cy="2739457"/>
            </a:xfrm>
            <a:prstGeom prst="rect">
              <a:avLst/>
            </a:prstGeom>
            <a:noFill/>
            <a:ln w="3175">
              <a:solidFill>
                <a:srgbClr val="A8202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219632" y="2377373"/>
              <a:ext cx="561750" cy="225585"/>
              <a:chOff x="1562108" y="1966483"/>
              <a:chExt cx="561750" cy="225585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1582827" y="1984026"/>
                <a:ext cx="525780" cy="19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562108" y="1966483"/>
                <a:ext cx="561750" cy="2255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75000"/>
                      </a:schemeClr>
                    </a:solidFill>
                    <a:latin typeface="Century Gothic" panose="020B0502020202020204" pitchFamily="34" charset="0"/>
                    <a:ea typeface="+mj-ea"/>
                    <a:cs typeface="Segoe UI" panose="020B0502040204020203" pitchFamily="34" charset="0"/>
                  </a:rPr>
                  <a:t> PART 03</a:t>
                </a:r>
                <a:endParaRPr lang="zh-CN" altLang="en-US" sz="1000" dirty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ea typeface="+mj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56606" y="3052463"/>
              <a:ext cx="1404676" cy="1296262"/>
              <a:chOff x="798618" y="3040421"/>
              <a:chExt cx="1404676" cy="1296262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1055883" y="3040421"/>
                <a:ext cx="890146" cy="6682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</a:t>
                </a:r>
                <a:endParaRPr lang="en-US" altLang="zh-CN" dirty="0"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文本信息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1097107" y="3819117"/>
                <a:ext cx="896293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矩形 37"/>
              <p:cNvSpPr/>
              <p:nvPr/>
            </p:nvSpPr>
            <p:spPr>
              <a:xfrm>
                <a:off x="798618" y="3956009"/>
                <a:ext cx="1404676" cy="3806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</a:t>
                </a: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1378550" y="4782306"/>
              <a:ext cx="249382" cy="0"/>
            </a:xfrm>
            <a:prstGeom prst="line">
              <a:avLst/>
            </a:prstGeom>
            <a:ln w="19050">
              <a:solidFill>
                <a:srgbClr val="BC12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9103194" y="2246061"/>
            <a:ext cx="2359666" cy="3245634"/>
            <a:chOff x="555383" y="2373091"/>
            <a:chExt cx="1895717" cy="2973609"/>
          </a:xfrm>
          <a:effectLst/>
        </p:grpSpPr>
        <p:sp>
          <p:nvSpPr>
            <p:cNvPr id="42" name="矩形 41"/>
            <p:cNvSpPr/>
            <p:nvPr/>
          </p:nvSpPr>
          <p:spPr>
            <a:xfrm>
              <a:off x="555383" y="2373091"/>
              <a:ext cx="1895717" cy="2973609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矩形 42"/>
            <p:cNvSpPr/>
            <p:nvPr/>
          </p:nvSpPr>
          <p:spPr>
            <a:xfrm>
              <a:off x="673761" y="2490167"/>
              <a:ext cx="1658960" cy="2739457"/>
            </a:xfrm>
            <a:prstGeom prst="rect">
              <a:avLst/>
            </a:prstGeom>
            <a:noFill/>
            <a:ln w="3175">
              <a:solidFill>
                <a:srgbClr val="A8202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219632" y="2377373"/>
              <a:ext cx="561750" cy="225585"/>
              <a:chOff x="1562108" y="1966483"/>
              <a:chExt cx="561750" cy="225585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1582827" y="1984026"/>
                <a:ext cx="525780" cy="19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1562108" y="1966483"/>
                <a:ext cx="561750" cy="2255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75000"/>
                      </a:schemeClr>
                    </a:solidFill>
                    <a:latin typeface="Century Gothic" panose="020B0502020202020204" pitchFamily="34" charset="0"/>
                    <a:ea typeface="+mj-ea"/>
                    <a:cs typeface="Segoe UI" panose="020B0502040204020203" pitchFamily="34" charset="0"/>
                  </a:rPr>
                  <a:t> PART 04</a:t>
                </a:r>
                <a:endParaRPr lang="zh-CN" altLang="en-US" sz="1000" dirty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ea typeface="+mj-ea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756606" y="3052463"/>
              <a:ext cx="1404676" cy="1296262"/>
              <a:chOff x="798618" y="3040421"/>
              <a:chExt cx="1404676" cy="129626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1055883" y="3040421"/>
                <a:ext cx="890146" cy="6682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</a:t>
                </a:r>
                <a:endParaRPr lang="en-US" altLang="zh-CN" dirty="0"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文本信息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cxnSp>
            <p:nvCxnSpPr>
              <p:cNvPr id="48" name="直接连接符 47"/>
              <p:cNvCxnSpPr/>
              <p:nvPr/>
            </p:nvCxnSpPr>
            <p:spPr>
              <a:xfrm>
                <a:off x="1097107" y="3819117"/>
                <a:ext cx="896293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矩形 48"/>
              <p:cNvSpPr/>
              <p:nvPr/>
            </p:nvSpPr>
            <p:spPr>
              <a:xfrm>
                <a:off x="798618" y="3956009"/>
                <a:ext cx="1404676" cy="3806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</a:t>
                </a: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1378550" y="4782306"/>
              <a:ext cx="249382" cy="0"/>
            </a:xfrm>
            <a:prstGeom prst="line">
              <a:avLst/>
            </a:prstGeom>
            <a:ln w="19050">
              <a:solidFill>
                <a:srgbClr val="BC12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96093" y="2721792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汉仪细中圆简" panose="02010609000101010101" pitchFamily="49" charset="-122"/>
                <a:ea typeface="汉仪细中圆简" panose="02010609000101010101" pitchFamily="49" charset="-122"/>
              </a:rPr>
              <a:t>点击此处添加文本信息</a:t>
            </a:r>
            <a:endParaRPr lang="zh-CN" altLang="en-US" sz="3600" dirty="0"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25633" y="3377879"/>
            <a:ext cx="3974150" cy="264296"/>
          </a:xfrm>
          <a:prstGeom prst="rect">
            <a:avLst/>
          </a:prstGeom>
          <a:solidFill>
            <a:srgbClr val="BC1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>
            <a:off x="3781183" y="2235200"/>
            <a:ext cx="1222617" cy="1836831"/>
          </a:xfrm>
          <a:custGeom>
            <a:avLst/>
            <a:gdLst>
              <a:gd name="T0" fmla="*/ 842 w 842"/>
              <a:gd name="T1" fmla="*/ 971 h 1265"/>
              <a:gd name="T2" fmla="*/ 842 w 842"/>
              <a:gd name="T3" fmla="*/ 1265 h 1265"/>
              <a:gd name="T4" fmla="*/ 0 w 842"/>
              <a:gd name="T5" fmla="*/ 1265 h 1265"/>
              <a:gd name="T6" fmla="*/ 0 w 842"/>
              <a:gd name="T7" fmla="*/ 0 h 1265"/>
              <a:gd name="T8" fmla="*/ 0 w 842"/>
              <a:gd name="T9" fmla="*/ 0 h 1265"/>
              <a:gd name="T10" fmla="*/ 842 w 842"/>
              <a:gd name="T11" fmla="*/ 0 h 1265"/>
              <a:gd name="T12" fmla="*/ 842 w 842"/>
              <a:gd name="T13" fmla="*/ 209 h 1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2" h="1265">
                <a:moveTo>
                  <a:pt x="842" y="971"/>
                </a:moveTo>
                <a:lnTo>
                  <a:pt x="842" y="1265"/>
                </a:lnTo>
                <a:lnTo>
                  <a:pt x="0" y="1265"/>
                </a:lnTo>
                <a:lnTo>
                  <a:pt x="0" y="0"/>
                </a:lnTo>
                <a:lnTo>
                  <a:pt x="0" y="0"/>
                </a:lnTo>
                <a:lnTo>
                  <a:pt x="842" y="0"/>
                </a:lnTo>
                <a:lnTo>
                  <a:pt x="842" y="209"/>
                </a:lnTo>
              </a:path>
            </a:pathLst>
          </a:custGeom>
          <a:noFill/>
          <a:ln w="38100" cap="flat">
            <a:solidFill>
              <a:srgbClr val="BC121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4294909" y="3883373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070693" y="2496867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Segoe UI" panose="020B0502040204020203" pitchFamily="34" charset="0"/>
              </a:rPr>
              <a:t> PART 01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70993" y="3357012"/>
            <a:ext cx="402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2568" y="4393928"/>
            <a:ext cx="8215832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BC121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74" name="Picture 2" descr="http://img.hb.aicdn.com/2ebba6e11313cb7a6396818a4e7a7d0e731e72c18a61ad-PBnm27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19" y="1047996"/>
            <a:ext cx="7165573" cy="4891076"/>
          </a:xfrm>
          <a:custGeom>
            <a:avLst/>
            <a:gdLst>
              <a:gd name="connsiteX0" fmla="*/ 0 w 3530599"/>
              <a:gd name="connsiteY0" fmla="*/ 0 h 1998435"/>
              <a:gd name="connsiteX1" fmla="*/ 3530599 w 3530599"/>
              <a:gd name="connsiteY1" fmla="*/ 0 h 1998435"/>
              <a:gd name="connsiteX2" fmla="*/ 3530599 w 3530599"/>
              <a:gd name="connsiteY2" fmla="*/ 1998435 h 1998435"/>
              <a:gd name="connsiteX3" fmla="*/ 0 w 3530599"/>
              <a:gd name="connsiteY3" fmla="*/ 1998435 h 1998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0599" h="1998435">
                <a:moveTo>
                  <a:pt x="0" y="0"/>
                </a:moveTo>
                <a:lnTo>
                  <a:pt x="3530599" y="0"/>
                </a:lnTo>
                <a:lnTo>
                  <a:pt x="3530599" y="1998435"/>
                </a:lnTo>
                <a:lnTo>
                  <a:pt x="0" y="1998435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7" name="任意多边形 18"/>
          <p:cNvSpPr/>
          <p:nvPr/>
        </p:nvSpPr>
        <p:spPr>
          <a:xfrm>
            <a:off x="7524995" y="1474612"/>
            <a:ext cx="3548958" cy="4037845"/>
          </a:xfrm>
          <a:custGeom>
            <a:avLst/>
            <a:gdLst>
              <a:gd name="connsiteX0" fmla="*/ 0 w 3548958"/>
              <a:gd name="connsiteY0" fmla="*/ 0 h 4037845"/>
              <a:gd name="connsiteX1" fmla="*/ 3548958 w 3548958"/>
              <a:gd name="connsiteY1" fmla="*/ 0 h 4037845"/>
              <a:gd name="connsiteX2" fmla="*/ 3548958 w 3548958"/>
              <a:gd name="connsiteY2" fmla="*/ 4037845 h 4037845"/>
              <a:gd name="connsiteX3" fmla="*/ 0 w 3548958"/>
              <a:gd name="connsiteY3" fmla="*/ 4037845 h 4037845"/>
              <a:gd name="connsiteX4" fmla="*/ 0 w 3548958"/>
              <a:gd name="connsiteY4" fmla="*/ 809863 h 4037845"/>
              <a:gd name="connsiteX5" fmla="*/ 203036 w 3548958"/>
              <a:gd name="connsiteY5" fmla="*/ 692102 h 4037845"/>
              <a:gd name="connsiteX6" fmla="*/ 0 w 3548958"/>
              <a:gd name="connsiteY6" fmla="*/ 574341 h 403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8958" h="4037845">
                <a:moveTo>
                  <a:pt x="0" y="0"/>
                </a:moveTo>
                <a:lnTo>
                  <a:pt x="3548958" y="0"/>
                </a:lnTo>
                <a:lnTo>
                  <a:pt x="3548958" y="4037845"/>
                </a:lnTo>
                <a:lnTo>
                  <a:pt x="0" y="4037845"/>
                </a:lnTo>
                <a:lnTo>
                  <a:pt x="0" y="809863"/>
                </a:lnTo>
                <a:lnTo>
                  <a:pt x="203036" y="692102"/>
                </a:lnTo>
                <a:lnTo>
                  <a:pt x="0" y="574341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7860618" y="1993520"/>
            <a:ext cx="2877711" cy="596256"/>
            <a:chOff x="7611203" y="1908760"/>
            <a:chExt cx="2877711" cy="596256"/>
          </a:xfrm>
        </p:grpSpPr>
        <p:sp>
          <p:nvSpPr>
            <p:cNvPr id="15" name="矩形 14"/>
            <p:cNvSpPr/>
            <p:nvPr/>
          </p:nvSpPr>
          <p:spPr>
            <a:xfrm>
              <a:off x="7611203" y="1908760"/>
              <a:ext cx="2785662" cy="3969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</a:t>
              </a:r>
              <a:r>
                <a:rPr lang="en-US" altLang="zh-CN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  </a:t>
              </a:r>
              <a:r>
                <a:rPr lang="zh-CN" altLang="en-US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文本信息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611203" y="2258795"/>
              <a:ext cx="28777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8025186" y="2697302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906079" y="3023735"/>
            <a:ext cx="2694739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标题数字等都可以通过点击和重新输入进行更改建议正文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938447" y="4180626"/>
            <a:ext cx="2694739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标题数字等都可以通过点击和重新输入进行更改建议正文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0456"/>
            <a:ext cx="12192000" cy="6868456"/>
          </a:xfrm>
          <a:prstGeom prst="rect">
            <a:avLst/>
          </a:prstGeom>
          <a:solidFill>
            <a:srgbClr val="BC121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00" name="Picture 4" descr="http://img.hb.aicdn.com/3eed289fe95da7be3d2a81db67a01e93df8cf2801249b3-KAh4V5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4" r="8552"/>
          <a:stretch>
            <a:fillRect/>
          </a:stretch>
        </p:blipFill>
        <p:spPr bwMode="auto">
          <a:xfrm>
            <a:off x="3043711" y="-10456"/>
            <a:ext cx="3047395" cy="47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img.hb.aicdn.com/2d9abfb3346fb77ca09414496da3b416bf0023e973768-qXLK8j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65" b="2589"/>
          <a:stretch>
            <a:fillRect/>
          </a:stretch>
        </p:blipFill>
        <p:spPr bwMode="auto">
          <a:xfrm>
            <a:off x="-19071" y="2151312"/>
            <a:ext cx="3062782" cy="470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/>
          <p:nvPr/>
        </p:nvGrpSpPr>
        <p:grpSpPr>
          <a:xfrm>
            <a:off x="213482" y="445798"/>
            <a:ext cx="2370692" cy="1154203"/>
            <a:chOff x="213482" y="445798"/>
            <a:chExt cx="2370692" cy="1154203"/>
          </a:xfrm>
        </p:grpSpPr>
        <p:grpSp>
          <p:nvGrpSpPr>
            <p:cNvPr id="7" name="组合 6"/>
            <p:cNvGrpSpPr/>
            <p:nvPr/>
          </p:nvGrpSpPr>
          <p:grpSpPr>
            <a:xfrm>
              <a:off x="213482" y="445798"/>
              <a:ext cx="1800493" cy="1154203"/>
              <a:chOff x="3169055" y="850481"/>
              <a:chExt cx="1800493" cy="1154203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3169055" y="850481"/>
                <a:ext cx="1800493" cy="3292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  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文本信息</a:t>
                </a:r>
                <a:endParaRPr lang="en-US" altLang="zh-CN" sz="14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3287112" y="2004684"/>
                <a:ext cx="249382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矩形 30"/>
            <p:cNvSpPr/>
            <p:nvPr/>
          </p:nvSpPr>
          <p:spPr>
            <a:xfrm>
              <a:off x="213482" y="725162"/>
              <a:ext cx="2370692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78656" y="5269589"/>
            <a:ext cx="2370692" cy="1154203"/>
            <a:chOff x="213482" y="445798"/>
            <a:chExt cx="2370692" cy="1154203"/>
          </a:xfrm>
        </p:grpSpPr>
        <p:grpSp>
          <p:nvGrpSpPr>
            <p:cNvPr id="34" name="组合 33"/>
            <p:cNvGrpSpPr/>
            <p:nvPr/>
          </p:nvGrpSpPr>
          <p:grpSpPr>
            <a:xfrm>
              <a:off x="213482" y="445798"/>
              <a:ext cx="1800493" cy="1154203"/>
              <a:chOff x="3169055" y="850481"/>
              <a:chExt cx="1800493" cy="115420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3169055" y="850481"/>
                <a:ext cx="1800493" cy="3292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  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文本信息</a:t>
                </a:r>
                <a:endParaRPr lang="en-US" altLang="zh-CN" sz="14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3287112" y="2004684"/>
                <a:ext cx="249382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矩形 34"/>
            <p:cNvSpPr/>
            <p:nvPr/>
          </p:nvSpPr>
          <p:spPr>
            <a:xfrm>
              <a:off x="213482" y="725162"/>
              <a:ext cx="2370692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4102" name="Picture 6" descr="http://img.hb.aicdn.com/0ac5c1e8ef6c54bcaa8e3a32fa70f369fe5e251c1e77a-hGawY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9" r="18863" b="6193"/>
          <a:stretch>
            <a:fillRect/>
          </a:stretch>
        </p:blipFill>
        <p:spPr bwMode="auto">
          <a:xfrm>
            <a:off x="6087422" y="2152012"/>
            <a:ext cx="3047396" cy="470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img.hb.aicdn.com/5705db25f6d7107ba6b06f4998900e82ee701c6c7db8d-2aLxRP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7" r="24352"/>
          <a:stretch>
            <a:fillRect/>
          </a:stretch>
        </p:blipFill>
        <p:spPr bwMode="auto">
          <a:xfrm>
            <a:off x="9130529" y="-11142"/>
            <a:ext cx="3065760" cy="474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组合 40"/>
          <p:cNvGrpSpPr/>
          <p:nvPr/>
        </p:nvGrpSpPr>
        <p:grpSpPr>
          <a:xfrm>
            <a:off x="6279665" y="493677"/>
            <a:ext cx="2370692" cy="1154203"/>
            <a:chOff x="213482" y="445798"/>
            <a:chExt cx="2370692" cy="1154203"/>
          </a:xfrm>
        </p:grpSpPr>
        <p:grpSp>
          <p:nvGrpSpPr>
            <p:cNvPr id="42" name="组合 41"/>
            <p:cNvGrpSpPr/>
            <p:nvPr/>
          </p:nvGrpSpPr>
          <p:grpSpPr>
            <a:xfrm>
              <a:off x="213482" y="445798"/>
              <a:ext cx="1800493" cy="1154203"/>
              <a:chOff x="3169055" y="850481"/>
              <a:chExt cx="1800493" cy="1154203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3169055" y="850481"/>
                <a:ext cx="1800493" cy="3292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  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文本信息</a:t>
                </a:r>
                <a:endParaRPr lang="en-US" altLang="zh-CN" sz="14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3287112" y="2004684"/>
                <a:ext cx="249382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矩形 42"/>
            <p:cNvSpPr/>
            <p:nvPr/>
          </p:nvSpPr>
          <p:spPr>
            <a:xfrm>
              <a:off x="213482" y="725162"/>
              <a:ext cx="2370692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478063" y="5181697"/>
            <a:ext cx="2370692" cy="1154203"/>
            <a:chOff x="213482" y="445798"/>
            <a:chExt cx="2370692" cy="1154203"/>
          </a:xfrm>
        </p:grpSpPr>
        <p:grpSp>
          <p:nvGrpSpPr>
            <p:cNvPr id="47" name="组合 46"/>
            <p:cNvGrpSpPr/>
            <p:nvPr/>
          </p:nvGrpSpPr>
          <p:grpSpPr>
            <a:xfrm>
              <a:off x="213482" y="445798"/>
              <a:ext cx="1800493" cy="1154203"/>
              <a:chOff x="3169055" y="850481"/>
              <a:chExt cx="1800493" cy="1154203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3169055" y="850481"/>
                <a:ext cx="1800493" cy="3292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  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文本信息</a:t>
                </a:r>
                <a:endParaRPr lang="en-US" altLang="zh-CN" sz="14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3287112" y="2004684"/>
                <a:ext cx="249382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矩形 47"/>
            <p:cNvSpPr/>
            <p:nvPr/>
          </p:nvSpPr>
          <p:spPr>
            <a:xfrm>
              <a:off x="213482" y="725162"/>
              <a:ext cx="2370692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22272" y="1738679"/>
            <a:ext cx="3530599" cy="399687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20762" y="1738679"/>
            <a:ext cx="3530599" cy="399687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119251" y="1738678"/>
            <a:ext cx="3530599" cy="399687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122" name="Picture 2" descr="http://img.hb.aicdn.com/7f37517830feafb919287386c8d6c4bd0ae722f2947f7-xAXTbs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8" b="7548"/>
          <a:stretch>
            <a:fillRect/>
          </a:stretch>
        </p:blipFill>
        <p:spPr bwMode="auto">
          <a:xfrm>
            <a:off x="522271" y="1738678"/>
            <a:ext cx="3530599" cy="199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mg.hb.aicdn.com/b65b08d86541f3190c588e887ef27e9c27b82e191664e-sIGNmU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4"/>
          <a:stretch>
            <a:fillRect/>
          </a:stretch>
        </p:blipFill>
        <p:spPr bwMode="auto">
          <a:xfrm>
            <a:off x="4320760" y="1738677"/>
            <a:ext cx="3550480" cy="199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mg.hb.aicdn.com/dbcb10d61447e28b3c9162dda7484adb7733628a1d139-9YPWV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2"/>
          <a:stretch>
            <a:fillRect/>
          </a:stretch>
        </p:blipFill>
        <p:spPr bwMode="auto">
          <a:xfrm>
            <a:off x="8119251" y="1738677"/>
            <a:ext cx="3530600" cy="199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组合 33"/>
          <p:cNvGrpSpPr/>
          <p:nvPr/>
        </p:nvGrpSpPr>
        <p:grpSpPr>
          <a:xfrm>
            <a:off x="731722" y="3901833"/>
            <a:ext cx="3175828" cy="1443521"/>
            <a:chOff x="731722" y="3901833"/>
            <a:chExt cx="3175828" cy="1443521"/>
          </a:xfrm>
        </p:grpSpPr>
        <p:sp>
          <p:nvSpPr>
            <p:cNvPr id="37" name="矩形 36"/>
            <p:cNvSpPr/>
            <p:nvPr/>
          </p:nvSpPr>
          <p:spPr>
            <a:xfrm>
              <a:off x="1121888" y="3901833"/>
              <a:ext cx="2785662" cy="3969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</a:t>
              </a:r>
              <a:r>
                <a:rPr lang="en-US" altLang="zh-CN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  </a:t>
              </a:r>
              <a:r>
                <a:rPr lang="zh-CN" altLang="en-US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文本信息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31722" y="4795075"/>
              <a:ext cx="3111696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121887" y="4332377"/>
              <a:ext cx="2216617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通过点击和重新输入进行更改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162879" y="4686836"/>
              <a:ext cx="249382" cy="0"/>
            </a:xfrm>
            <a:prstGeom prst="line">
              <a:avLst/>
            </a:prstGeom>
            <a:ln w="19050">
              <a:solidFill>
                <a:srgbClr val="BC12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4443033" y="3901833"/>
            <a:ext cx="3175828" cy="1443521"/>
            <a:chOff x="731722" y="3901833"/>
            <a:chExt cx="3175828" cy="1443521"/>
          </a:xfrm>
        </p:grpSpPr>
        <p:sp>
          <p:nvSpPr>
            <p:cNvPr id="43" name="矩形 42"/>
            <p:cNvSpPr/>
            <p:nvPr/>
          </p:nvSpPr>
          <p:spPr>
            <a:xfrm>
              <a:off x="1121888" y="3901833"/>
              <a:ext cx="2785662" cy="3969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</a:t>
              </a:r>
              <a:r>
                <a:rPr lang="en-US" altLang="zh-CN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  </a:t>
              </a:r>
              <a:r>
                <a:rPr lang="zh-CN" altLang="en-US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文本信息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31722" y="4795075"/>
              <a:ext cx="3111696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121887" y="4332377"/>
              <a:ext cx="2216617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通过点击和重新输入进行更改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2162879" y="4686836"/>
              <a:ext cx="249382" cy="0"/>
            </a:xfrm>
            <a:prstGeom prst="line">
              <a:avLst/>
            </a:prstGeom>
            <a:ln w="19050">
              <a:solidFill>
                <a:srgbClr val="BC12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8284450" y="3901833"/>
            <a:ext cx="3175828" cy="1443521"/>
            <a:chOff x="731722" y="3901833"/>
            <a:chExt cx="3175828" cy="1443521"/>
          </a:xfrm>
        </p:grpSpPr>
        <p:sp>
          <p:nvSpPr>
            <p:cNvPr id="48" name="矩形 47"/>
            <p:cNvSpPr/>
            <p:nvPr/>
          </p:nvSpPr>
          <p:spPr>
            <a:xfrm>
              <a:off x="1121888" y="3901833"/>
              <a:ext cx="2785662" cy="3969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</a:t>
              </a:r>
              <a:r>
                <a:rPr lang="en-US" altLang="zh-CN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  </a:t>
              </a:r>
              <a:r>
                <a:rPr lang="zh-CN" altLang="en-US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文本信息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731722" y="4795075"/>
              <a:ext cx="3111696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121887" y="4332377"/>
              <a:ext cx="2216617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通过点击和重新输入进行更改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2162879" y="4686836"/>
              <a:ext cx="249382" cy="0"/>
            </a:xfrm>
            <a:prstGeom prst="line">
              <a:avLst/>
            </a:prstGeom>
            <a:ln w="19050">
              <a:solidFill>
                <a:srgbClr val="BC12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96093" y="2721792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汉仪细中圆简" panose="02010609000101010101" pitchFamily="49" charset="-122"/>
                <a:ea typeface="汉仪细中圆简" panose="02010609000101010101" pitchFamily="49" charset="-122"/>
              </a:rPr>
              <a:t>点击此处添加文本信息</a:t>
            </a:r>
            <a:endParaRPr lang="zh-CN" altLang="en-US" sz="3600" dirty="0"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25633" y="3377879"/>
            <a:ext cx="3974150" cy="264296"/>
          </a:xfrm>
          <a:prstGeom prst="rect">
            <a:avLst/>
          </a:prstGeom>
          <a:solidFill>
            <a:srgbClr val="BC1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>
            <a:off x="3781183" y="2235200"/>
            <a:ext cx="1222617" cy="1836831"/>
          </a:xfrm>
          <a:custGeom>
            <a:avLst/>
            <a:gdLst>
              <a:gd name="T0" fmla="*/ 842 w 842"/>
              <a:gd name="T1" fmla="*/ 971 h 1265"/>
              <a:gd name="T2" fmla="*/ 842 w 842"/>
              <a:gd name="T3" fmla="*/ 1265 h 1265"/>
              <a:gd name="T4" fmla="*/ 0 w 842"/>
              <a:gd name="T5" fmla="*/ 1265 h 1265"/>
              <a:gd name="T6" fmla="*/ 0 w 842"/>
              <a:gd name="T7" fmla="*/ 0 h 1265"/>
              <a:gd name="T8" fmla="*/ 0 w 842"/>
              <a:gd name="T9" fmla="*/ 0 h 1265"/>
              <a:gd name="T10" fmla="*/ 842 w 842"/>
              <a:gd name="T11" fmla="*/ 0 h 1265"/>
              <a:gd name="T12" fmla="*/ 842 w 842"/>
              <a:gd name="T13" fmla="*/ 209 h 1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2" h="1265">
                <a:moveTo>
                  <a:pt x="842" y="971"/>
                </a:moveTo>
                <a:lnTo>
                  <a:pt x="842" y="1265"/>
                </a:lnTo>
                <a:lnTo>
                  <a:pt x="0" y="1265"/>
                </a:lnTo>
                <a:lnTo>
                  <a:pt x="0" y="0"/>
                </a:lnTo>
                <a:lnTo>
                  <a:pt x="0" y="0"/>
                </a:lnTo>
                <a:lnTo>
                  <a:pt x="842" y="0"/>
                </a:lnTo>
                <a:lnTo>
                  <a:pt x="842" y="209"/>
                </a:lnTo>
              </a:path>
            </a:pathLst>
          </a:custGeom>
          <a:noFill/>
          <a:ln w="38100" cap="flat">
            <a:solidFill>
              <a:srgbClr val="BC121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4294909" y="3883373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070693" y="2496867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Segoe UI" panose="020B0502040204020203" pitchFamily="34" charset="0"/>
              </a:rPr>
              <a:t> PART 02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70993" y="3357012"/>
            <a:ext cx="402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2568" y="4393928"/>
            <a:ext cx="8215832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.hb.aicdn.com/193033524fe06549491c163119fd3dbe38f270184d87e-RPylRP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7" r="8467"/>
          <a:stretch>
            <a:fillRect/>
          </a:stretch>
        </p:blipFill>
        <p:spPr bwMode="auto">
          <a:xfrm>
            <a:off x="540264" y="995526"/>
            <a:ext cx="5566834" cy="482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6099571" y="1020763"/>
            <a:ext cx="2774950" cy="23907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6097299" y="3411538"/>
            <a:ext cx="2774950" cy="2390775"/>
          </a:xfrm>
          <a:prstGeom prst="rect">
            <a:avLst/>
          </a:prstGeom>
          <a:solidFill>
            <a:srgbClr val="BC12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8863995" y="3411538"/>
            <a:ext cx="2774950" cy="23907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61" name="直接连接符 60"/>
          <p:cNvCxnSpPr/>
          <p:nvPr/>
        </p:nvCxnSpPr>
        <p:spPr>
          <a:xfrm>
            <a:off x="6302410" y="2743175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9066834" y="5133950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Line 14"/>
          <p:cNvSpPr>
            <a:spLocks noChangeShapeType="1"/>
          </p:cNvSpPr>
          <p:nvPr/>
        </p:nvSpPr>
        <p:spPr bwMode="auto">
          <a:xfrm>
            <a:off x="11637963" y="1014413"/>
            <a:ext cx="0" cy="479425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55" name="直接连接符 54"/>
          <p:cNvCxnSpPr/>
          <p:nvPr/>
        </p:nvCxnSpPr>
        <p:spPr>
          <a:xfrm>
            <a:off x="6300138" y="5133950"/>
            <a:ext cx="2493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8876786" y="1020763"/>
            <a:ext cx="2774950" cy="2390775"/>
          </a:xfrm>
          <a:prstGeom prst="rect">
            <a:avLst/>
          </a:prstGeom>
          <a:solidFill>
            <a:srgbClr val="BC12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cxnSp>
        <p:nvCxnSpPr>
          <p:cNvPr id="52" name="直接连接符 51"/>
          <p:cNvCxnSpPr/>
          <p:nvPr/>
        </p:nvCxnSpPr>
        <p:spPr>
          <a:xfrm>
            <a:off x="9079625" y="2895575"/>
            <a:ext cx="2493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175975" y="1388084"/>
            <a:ext cx="2785662" cy="1162247"/>
            <a:chOff x="6175975" y="1388084"/>
            <a:chExt cx="2785662" cy="1162247"/>
          </a:xfrm>
        </p:grpSpPr>
        <p:sp>
          <p:nvSpPr>
            <p:cNvPr id="62" name="矩形 61"/>
            <p:cNvSpPr/>
            <p:nvPr/>
          </p:nvSpPr>
          <p:spPr>
            <a:xfrm>
              <a:off x="6175975" y="1388084"/>
              <a:ext cx="2785662" cy="329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175975" y="1759986"/>
              <a:ext cx="2481007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030514" y="1388084"/>
            <a:ext cx="2785662" cy="1162247"/>
            <a:chOff x="6175975" y="1388084"/>
            <a:chExt cx="2785662" cy="1162247"/>
          </a:xfrm>
        </p:grpSpPr>
        <p:sp>
          <p:nvSpPr>
            <p:cNvPr id="65" name="矩形 64"/>
            <p:cNvSpPr/>
            <p:nvPr/>
          </p:nvSpPr>
          <p:spPr>
            <a:xfrm>
              <a:off x="6175975" y="1388084"/>
              <a:ext cx="2785662" cy="329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chemeClr val="bg1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175975" y="1759986"/>
              <a:ext cx="2481007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225979" y="3856249"/>
            <a:ext cx="2785662" cy="1162247"/>
            <a:chOff x="6175975" y="1388084"/>
            <a:chExt cx="2785662" cy="1162247"/>
          </a:xfrm>
        </p:grpSpPr>
        <p:sp>
          <p:nvSpPr>
            <p:cNvPr id="68" name="矩形 67"/>
            <p:cNvSpPr/>
            <p:nvPr/>
          </p:nvSpPr>
          <p:spPr>
            <a:xfrm>
              <a:off x="6175975" y="1388084"/>
              <a:ext cx="2785662" cy="329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chemeClr val="bg1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175975" y="1759986"/>
              <a:ext cx="2481007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931971" y="3852611"/>
            <a:ext cx="2785662" cy="1162247"/>
            <a:chOff x="6175975" y="1388084"/>
            <a:chExt cx="2785662" cy="1162247"/>
          </a:xfrm>
        </p:grpSpPr>
        <p:sp>
          <p:nvSpPr>
            <p:cNvPr id="71" name="矩形 70"/>
            <p:cNvSpPr/>
            <p:nvPr/>
          </p:nvSpPr>
          <p:spPr>
            <a:xfrm>
              <a:off x="6175975" y="1388084"/>
              <a:ext cx="2785662" cy="329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6175975" y="1759986"/>
              <a:ext cx="2481007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4260008"/>
            <a:ext cx="12177051" cy="2597992"/>
          </a:xfrm>
          <a:prstGeom prst="rect">
            <a:avLst/>
          </a:prstGeom>
          <a:solidFill>
            <a:srgbClr val="BC121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898933" y="1277409"/>
            <a:ext cx="3092088" cy="939191"/>
            <a:chOff x="906308" y="1108443"/>
            <a:chExt cx="3092088" cy="939191"/>
          </a:xfrm>
        </p:grpSpPr>
        <p:sp>
          <p:nvSpPr>
            <p:cNvPr id="73" name="矩形 72"/>
            <p:cNvSpPr/>
            <p:nvPr/>
          </p:nvSpPr>
          <p:spPr>
            <a:xfrm>
              <a:off x="1641874" y="1108443"/>
              <a:ext cx="1620957" cy="3292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A82022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rgbClr val="A82022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>
              <a:off x="2372546" y="1457588"/>
              <a:ext cx="2493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矩形 75"/>
            <p:cNvSpPr/>
            <p:nvPr/>
          </p:nvSpPr>
          <p:spPr>
            <a:xfrm>
              <a:off x="906308" y="1497355"/>
              <a:ext cx="3092088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98933" y="2702584"/>
            <a:ext cx="3092088" cy="939191"/>
            <a:chOff x="906308" y="1108443"/>
            <a:chExt cx="3092088" cy="939191"/>
          </a:xfrm>
        </p:grpSpPr>
        <p:sp>
          <p:nvSpPr>
            <p:cNvPr id="78" name="矩形 77"/>
            <p:cNvSpPr/>
            <p:nvPr/>
          </p:nvSpPr>
          <p:spPr>
            <a:xfrm>
              <a:off x="1641874" y="1108443"/>
              <a:ext cx="1620957" cy="3292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A82022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rgbClr val="A82022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2372546" y="1457588"/>
              <a:ext cx="2493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矩形 79"/>
            <p:cNvSpPr/>
            <p:nvPr/>
          </p:nvSpPr>
          <p:spPr>
            <a:xfrm>
              <a:off x="906308" y="1497355"/>
              <a:ext cx="3092088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500261" y="1277409"/>
            <a:ext cx="3092088" cy="939191"/>
            <a:chOff x="906308" y="1108443"/>
            <a:chExt cx="3092088" cy="939191"/>
          </a:xfrm>
        </p:grpSpPr>
        <p:sp>
          <p:nvSpPr>
            <p:cNvPr id="82" name="矩形 81"/>
            <p:cNvSpPr/>
            <p:nvPr/>
          </p:nvSpPr>
          <p:spPr>
            <a:xfrm>
              <a:off x="1641874" y="1108443"/>
              <a:ext cx="1620957" cy="3292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A82022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rgbClr val="A82022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cxnSp>
          <p:nvCxnSpPr>
            <p:cNvPr id="83" name="直接连接符 82"/>
            <p:cNvCxnSpPr/>
            <p:nvPr/>
          </p:nvCxnSpPr>
          <p:spPr>
            <a:xfrm>
              <a:off x="2372546" y="1457588"/>
              <a:ext cx="2493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矩形 83"/>
            <p:cNvSpPr/>
            <p:nvPr/>
          </p:nvSpPr>
          <p:spPr>
            <a:xfrm>
              <a:off x="906308" y="1497355"/>
              <a:ext cx="3092088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500261" y="2702584"/>
            <a:ext cx="3092088" cy="939191"/>
            <a:chOff x="906308" y="1108443"/>
            <a:chExt cx="3092088" cy="939191"/>
          </a:xfrm>
        </p:grpSpPr>
        <p:sp>
          <p:nvSpPr>
            <p:cNvPr id="86" name="矩形 85"/>
            <p:cNvSpPr/>
            <p:nvPr/>
          </p:nvSpPr>
          <p:spPr>
            <a:xfrm>
              <a:off x="1641874" y="1108443"/>
              <a:ext cx="1620957" cy="3292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A82022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rgbClr val="A82022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cxnSp>
          <p:nvCxnSpPr>
            <p:cNvPr id="87" name="直接连接符 86"/>
            <p:cNvCxnSpPr/>
            <p:nvPr/>
          </p:nvCxnSpPr>
          <p:spPr>
            <a:xfrm>
              <a:off x="2372546" y="1457588"/>
              <a:ext cx="2493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矩形 87"/>
            <p:cNvSpPr/>
            <p:nvPr/>
          </p:nvSpPr>
          <p:spPr>
            <a:xfrm>
              <a:off x="906308" y="1497355"/>
              <a:ext cx="3092088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101589" y="1277409"/>
            <a:ext cx="3092088" cy="939191"/>
            <a:chOff x="906308" y="1108443"/>
            <a:chExt cx="3092088" cy="939191"/>
          </a:xfrm>
        </p:grpSpPr>
        <p:sp>
          <p:nvSpPr>
            <p:cNvPr id="90" name="矩形 89"/>
            <p:cNvSpPr/>
            <p:nvPr/>
          </p:nvSpPr>
          <p:spPr>
            <a:xfrm>
              <a:off x="1641874" y="1108443"/>
              <a:ext cx="1620957" cy="3292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A82022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rgbClr val="A82022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cxnSp>
          <p:nvCxnSpPr>
            <p:cNvPr id="91" name="直接连接符 90"/>
            <p:cNvCxnSpPr/>
            <p:nvPr/>
          </p:nvCxnSpPr>
          <p:spPr>
            <a:xfrm>
              <a:off x="2372546" y="1457588"/>
              <a:ext cx="2493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矩形 91"/>
            <p:cNvSpPr/>
            <p:nvPr/>
          </p:nvSpPr>
          <p:spPr>
            <a:xfrm>
              <a:off x="906308" y="1497355"/>
              <a:ext cx="3092088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8101589" y="2702584"/>
            <a:ext cx="3092088" cy="939191"/>
            <a:chOff x="906308" y="1108443"/>
            <a:chExt cx="3092088" cy="939191"/>
          </a:xfrm>
        </p:grpSpPr>
        <p:sp>
          <p:nvSpPr>
            <p:cNvPr id="94" name="矩形 93"/>
            <p:cNvSpPr/>
            <p:nvPr/>
          </p:nvSpPr>
          <p:spPr>
            <a:xfrm>
              <a:off x="1641874" y="1108443"/>
              <a:ext cx="1620957" cy="3292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A82022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添加标题文本信息</a:t>
              </a:r>
              <a:endParaRPr lang="en-US" altLang="zh-CN" sz="1400" dirty="0">
                <a:solidFill>
                  <a:srgbClr val="A82022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cxnSp>
          <p:nvCxnSpPr>
            <p:cNvPr id="95" name="直接连接符 94"/>
            <p:cNvCxnSpPr/>
            <p:nvPr/>
          </p:nvCxnSpPr>
          <p:spPr>
            <a:xfrm>
              <a:off x="2372546" y="1457588"/>
              <a:ext cx="2493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矩形 95"/>
            <p:cNvSpPr/>
            <p:nvPr/>
          </p:nvSpPr>
          <p:spPr>
            <a:xfrm>
              <a:off x="906308" y="1497355"/>
              <a:ext cx="3092088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200" dirty="0">
                  <a:solidFill>
                    <a:srgbClr val="40404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1858583" y="5559004"/>
            <a:ext cx="8215832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4085327" y="4778192"/>
            <a:ext cx="4360498" cy="633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添加标题</a:t>
            </a:r>
            <a:r>
              <a:rPr lang="en-US" altLang="zh-CN" sz="3200" dirty="0">
                <a:solidFill>
                  <a:schemeClr val="bg1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  </a:t>
            </a:r>
            <a:r>
              <a:rPr lang="zh-CN" altLang="en-US" sz="3200" dirty="0">
                <a:solidFill>
                  <a:schemeClr val="bg1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文本信息</a:t>
            </a:r>
            <a:endParaRPr lang="en-US" altLang="zh-CN" sz="3200" dirty="0">
              <a:solidFill>
                <a:schemeClr val="bg1"/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6200000">
            <a:off x="9020175" y="1247775"/>
            <a:ext cx="4051300" cy="2292350"/>
          </a:xfrm>
          <a:prstGeom prst="triangle">
            <a:avLst/>
          </a:prstGeom>
          <a:solidFill>
            <a:srgbClr val="BC1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257426" y="2662194"/>
            <a:ext cx="761079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003879" y="1641623"/>
            <a:ext cx="864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 dirty="0">
                <a:solidFill>
                  <a:srgbClr val="BC121A"/>
                </a:solidFill>
                <a:latin typeface="Impact" panose="020B0806030902050204" pitchFamily="34" charset="0"/>
              </a:rPr>
              <a:t>76</a:t>
            </a:r>
            <a:r>
              <a:rPr lang="en-US" altLang="zh-CN" sz="2800" dirty="0">
                <a:solidFill>
                  <a:srgbClr val="BC121A"/>
                </a:solidFill>
                <a:latin typeface="Impact" panose="020B0806030902050204" pitchFamily="34" charset="0"/>
              </a:rPr>
              <a:t>%</a:t>
            </a:r>
            <a:endParaRPr lang="zh-CN" altLang="en-US" sz="3600" dirty="0">
              <a:solidFill>
                <a:srgbClr val="BC121A"/>
              </a:solidFill>
              <a:latin typeface="Impact" panose="020B080603090205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486033" y="2647680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等腰三角形 18"/>
          <p:cNvSpPr/>
          <p:nvPr/>
        </p:nvSpPr>
        <p:spPr>
          <a:xfrm rot="5400000" flipH="1">
            <a:off x="-565203" y="4200578"/>
            <a:ext cx="2603606" cy="1473200"/>
          </a:xfrm>
          <a:prstGeom prst="triangle">
            <a:avLst/>
          </a:prstGeom>
          <a:solidFill>
            <a:srgbClr val="BC1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1637435" y="5212440"/>
            <a:ext cx="7848598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08196" y="4177833"/>
            <a:ext cx="8871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 dirty="0">
                <a:solidFill>
                  <a:srgbClr val="BC121A"/>
                </a:solidFill>
                <a:latin typeface="Impact" panose="020B0806030902050204" pitchFamily="34" charset="0"/>
              </a:rPr>
              <a:t>24</a:t>
            </a:r>
            <a:r>
              <a:rPr lang="en-US" altLang="zh-CN" sz="2800" dirty="0">
                <a:solidFill>
                  <a:srgbClr val="BC121A"/>
                </a:solidFill>
                <a:latin typeface="Impact" panose="020B0806030902050204" pitchFamily="34" charset="0"/>
              </a:rPr>
              <a:t>%</a:t>
            </a:r>
            <a:endParaRPr lang="zh-CN" altLang="en-US" sz="3600" dirty="0">
              <a:solidFill>
                <a:srgbClr val="BC121A"/>
              </a:solidFill>
              <a:latin typeface="Impact" panose="020B0806030902050204" pitchFamily="34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751735" y="5197926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7852609" y="2160892"/>
            <a:ext cx="2031325" cy="396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添加标题文本信息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28" name="worker_50874"/>
          <p:cNvSpPr>
            <a:spLocks noChangeAspect="1"/>
          </p:cNvSpPr>
          <p:nvPr/>
        </p:nvSpPr>
        <p:spPr bwMode="auto">
          <a:xfrm>
            <a:off x="10885902" y="2052510"/>
            <a:ext cx="561940" cy="609684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0" name="worker_50874"/>
          <p:cNvSpPr>
            <a:spLocks noChangeAspect="1"/>
          </p:cNvSpPr>
          <p:nvPr/>
        </p:nvSpPr>
        <p:spPr bwMode="auto">
          <a:xfrm>
            <a:off x="126916" y="4664242"/>
            <a:ext cx="609684" cy="533684"/>
          </a:xfrm>
          <a:custGeom>
            <a:avLst/>
            <a:gdLst>
              <a:gd name="T0" fmla="*/ 215 w 406"/>
              <a:gd name="T1" fmla="*/ 162 h 356"/>
              <a:gd name="T2" fmla="*/ 157 w 406"/>
              <a:gd name="T3" fmla="*/ 102 h 356"/>
              <a:gd name="T4" fmla="*/ 19 w 406"/>
              <a:gd name="T5" fmla="*/ 242 h 356"/>
              <a:gd name="T6" fmla="*/ 0 w 406"/>
              <a:gd name="T7" fmla="*/ 224 h 356"/>
              <a:gd name="T8" fmla="*/ 157 w 406"/>
              <a:gd name="T9" fmla="*/ 64 h 356"/>
              <a:gd name="T10" fmla="*/ 216 w 406"/>
              <a:gd name="T11" fmla="*/ 124 h 356"/>
              <a:gd name="T12" fmla="*/ 315 w 406"/>
              <a:gd name="T13" fmla="*/ 28 h 356"/>
              <a:gd name="T14" fmla="*/ 287 w 406"/>
              <a:gd name="T15" fmla="*/ 0 h 356"/>
              <a:gd name="T16" fmla="*/ 362 w 406"/>
              <a:gd name="T17" fmla="*/ 0 h 356"/>
              <a:gd name="T18" fmla="*/ 362 w 406"/>
              <a:gd name="T19" fmla="*/ 74 h 356"/>
              <a:gd name="T20" fmla="*/ 334 w 406"/>
              <a:gd name="T21" fmla="*/ 47 h 356"/>
              <a:gd name="T22" fmla="*/ 215 w 406"/>
              <a:gd name="T23" fmla="*/ 162 h 356"/>
              <a:gd name="T24" fmla="*/ 66 w 406"/>
              <a:gd name="T25" fmla="*/ 356 h 356"/>
              <a:gd name="T26" fmla="*/ 156 w 406"/>
              <a:gd name="T27" fmla="*/ 356 h 356"/>
              <a:gd name="T28" fmla="*/ 156 w 406"/>
              <a:gd name="T29" fmla="*/ 230 h 356"/>
              <a:gd name="T30" fmla="*/ 66 w 406"/>
              <a:gd name="T31" fmla="*/ 230 h 356"/>
              <a:gd name="T32" fmla="*/ 66 w 406"/>
              <a:gd name="T33" fmla="*/ 356 h 356"/>
              <a:gd name="T34" fmla="*/ 191 w 406"/>
              <a:gd name="T35" fmla="*/ 356 h 356"/>
              <a:gd name="T36" fmla="*/ 281 w 406"/>
              <a:gd name="T37" fmla="*/ 356 h 356"/>
              <a:gd name="T38" fmla="*/ 281 w 406"/>
              <a:gd name="T39" fmla="*/ 190 h 356"/>
              <a:gd name="T40" fmla="*/ 191 w 406"/>
              <a:gd name="T41" fmla="*/ 190 h 356"/>
              <a:gd name="T42" fmla="*/ 191 w 406"/>
              <a:gd name="T43" fmla="*/ 356 h 356"/>
              <a:gd name="T44" fmla="*/ 316 w 406"/>
              <a:gd name="T45" fmla="*/ 106 h 356"/>
              <a:gd name="T46" fmla="*/ 316 w 406"/>
              <a:gd name="T47" fmla="*/ 356 h 356"/>
              <a:gd name="T48" fmla="*/ 406 w 406"/>
              <a:gd name="T49" fmla="*/ 356 h 356"/>
              <a:gd name="T50" fmla="*/ 406 w 406"/>
              <a:gd name="T51" fmla="*/ 106 h 356"/>
              <a:gd name="T52" fmla="*/ 316 w 406"/>
              <a:gd name="T53" fmla="*/ 10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6" h="356">
                <a:moveTo>
                  <a:pt x="215" y="162"/>
                </a:moveTo>
                <a:lnTo>
                  <a:pt x="157" y="102"/>
                </a:lnTo>
                <a:lnTo>
                  <a:pt x="19" y="242"/>
                </a:lnTo>
                <a:lnTo>
                  <a:pt x="0" y="224"/>
                </a:lnTo>
                <a:lnTo>
                  <a:pt x="157" y="64"/>
                </a:lnTo>
                <a:lnTo>
                  <a:pt x="216" y="124"/>
                </a:lnTo>
                <a:lnTo>
                  <a:pt x="315" y="28"/>
                </a:lnTo>
                <a:lnTo>
                  <a:pt x="287" y="0"/>
                </a:lnTo>
                <a:lnTo>
                  <a:pt x="362" y="0"/>
                </a:lnTo>
                <a:lnTo>
                  <a:pt x="362" y="74"/>
                </a:lnTo>
                <a:lnTo>
                  <a:pt x="334" y="47"/>
                </a:lnTo>
                <a:lnTo>
                  <a:pt x="215" y="162"/>
                </a:lnTo>
                <a:close/>
                <a:moveTo>
                  <a:pt x="66" y="356"/>
                </a:moveTo>
                <a:lnTo>
                  <a:pt x="156" y="356"/>
                </a:lnTo>
                <a:lnTo>
                  <a:pt x="156" y="230"/>
                </a:lnTo>
                <a:lnTo>
                  <a:pt x="66" y="230"/>
                </a:lnTo>
                <a:lnTo>
                  <a:pt x="66" y="356"/>
                </a:lnTo>
                <a:close/>
                <a:moveTo>
                  <a:pt x="191" y="356"/>
                </a:moveTo>
                <a:lnTo>
                  <a:pt x="281" y="356"/>
                </a:lnTo>
                <a:lnTo>
                  <a:pt x="281" y="190"/>
                </a:lnTo>
                <a:lnTo>
                  <a:pt x="191" y="190"/>
                </a:lnTo>
                <a:lnTo>
                  <a:pt x="191" y="356"/>
                </a:lnTo>
                <a:close/>
                <a:moveTo>
                  <a:pt x="316" y="106"/>
                </a:moveTo>
                <a:lnTo>
                  <a:pt x="316" y="356"/>
                </a:lnTo>
                <a:lnTo>
                  <a:pt x="406" y="356"/>
                </a:lnTo>
                <a:lnTo>
                  <a:pt x="406" y="106"/>
                </a:lnTo>
                <a:lnTo>
                  <a:pt x="316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96093" y="2721792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汉仪细中圆简" panose="02010609000101010101" pitchFamily="49" charset="-122"/>
                <a:ea typeface="汉仪细中圆简" panose="02010609000101010101" pitchFamily="49" charset="-122"/>
              </a:rPr>
              <a:t>点击此处添加文本信息</a:t>
            </a:r>
            <a:endParaRPr lang="zh-CN" altLang="en-US" sz="3600" dirty="0"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25633" y="3377879"/>
            <a:ext cx="3974150" cy="264296"/>
          </a:xfrm>
          <a:prstGeom prst="rect">
            <a:avLst/>
          </a:prstGeom>
          <a:solidFill>
            <a:srgbClr val="BC1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>
            <a:off x="3781183" y="2235200"/>
            <a:ext cx="1222617" cy="1836831"/>
          </a:xfrm>
          <a:custGeom>
            <a:avLst/>
            <a:gdLst>
              <a:gd name="T0" fmla="*/ 842 w 842"/>
              <a:gd name="T1" fmla="*/ 971 h 1265"/>
              <a:gd name="T2" fmla="*/ 842 w 842"/>
              <a:gd name="T3" fmla="*/ 1265 h 1265"/>
              <a:gd name="T4" fmla="*/ 0 w 842"/>
              <a:gd name="T5" fmla="*/ 1265 h 1265"/>
              <a:gd name="T6" fmla="*/ 0 w 842"/>
              <a:gd name="T7" fmla="*/ 0 h 1265"/>
              <a:gd name="T8" fmla="*/ 0 w 842"/>
              <a:gd name="T9" fmla="*/ 0 h 1265"/>
              <a:gd name="T10" fmla="*/ 842 w 842"/>
              <a:gd name="T11" fmla="*/ 0 h 1265"/>
              <a:gd name="T12" fmla="*/ 842 w 842"/>
              <a:gd name="T13" fmla="*/ 209 h 1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2" h="1265">
                <a:moveTo>
                  <a:pt x="842" y="971"/>
                </a:moveTo>
                <a:lnTo>
                  <a:pt x="842" y="1265"/>
                </a:lnTo>
                <a:lnTo>
                  <a:pt x="0" y="1265"/>
                </a:lnTo>
                <a:lnTo>
                  <a:pt x="0" y="0"/>
                </a:lnTo>
                <a:lnTo>
                  <a:pt x="0" y="0"/>
                </a:lnTo>
                <a:lnTo>
                  <a:pt x="842" y="0"/>
                </a:lnTo>
                <a:lnTo>
                  <a:pt x="842" y="209"/>
                </a:lnTo>
              </a:path>
            </a:pathLst>
          </a:custGeom>
          <a:noFill/>
          <a:ln w="38100" cap="flat">
            <a:solidFill>
              <a:srgbClr val="BC121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4294909" y="3883373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070693" y="2496867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Segoe UI" panose="020B0502040204020203" pitchFamily="34" charset="0"/>
              </a:rPr>
              <a:t> PART 03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70993" y="3357012"/>
            <a:ext cx="402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2568" y="4393928"/>
            <a:ext cx="8215832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3407" y="255606"/>
            <a:ext cx="2236510" cy="4308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添加标题文本信息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06412" y="368300"/>
            <a:ext cx="0" cy="446349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44258" y="1192164"/>
            <a:ext cx="4835742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400" y="591474"/>
            <a:ext cx="2236511" cy="310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通过点击和重新输入进行更改</a:t>
            </a:r>
            <a:endParaRPr kumimoji="1"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506412" y="1981296"/>
          <a:ext cx="7106962" cy="3784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8" name="直接连接符 7"/>
          <p:cNvCxnSpPr/>
          <p:nvPr/>
        </p:nvCxnSpPr>
        <p:spPr>
          <a:xfrm>
            <a:off x="583400" y="5954513"/>
            <a:ext cx="0" cy="474186"/>
          </a:xfrm>
          <a:prstGeom prst="line">
            <a:avLst/>
          </a:prstGeom>
          <a:ln w="571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15927" y="5914052"/>
            <a:ext cx="509846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560366" y="0"/>
            <a:ext cx="4631634" cy="6902725"/>
            <a:chOff x="7004769" y="0"/>
            <a:chExt cx="4631634" cy="6947451"/>
          </a:xfrm>
        </p:grpSpPr>
        <p:grpSp>
          <p:nvGrpSpPr>
            <p:cNvPr id="12" name="组合 11"/>
            <p:cNvGrpSpPr/>
            <p:nvPr/>
          </p:nvGrpSpPr>
          <p:grpSpPr>
            <a:xfrm>
              <a:off x="7007087" y="0"/>
              <a:ext cx="4629316" cy="2315817"/>
              <a:chOff x="7007087" y="0"/>
              <a:chExt cx="4629316" cy="2315817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7007087" y="0"/>
                <a:ext cx="2315817" cy="23158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9320586" y="0"/>
                <a:ext cx="2315817" cy="231581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005928" y="2315817"/>
              <a:ext cx="4629316" cy="2315817"/>
              <a:chOff x="7007087" y="0"/>
              <a:chExt cx="4629316" cy="2315817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7007087" y="0"/>
                <a:ext cx="2315817" cy="2315817"/>
              </a:xfrm>
              <a:prstGeom prst="rect">
                <a:avLst/>
              </a:prstGeom>
              <a:solidFill>
                <a:srgbClr val="A8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9320586" y="0"/>
                <a:ext cx="2315817" cy="23158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4769" y="4631634"/>
              <a:ext cx="4629316" cy="2315817"/>
              <a:chOff x="7007087" y="0"/>
              <a:chExt cx="4629316" cy="2315817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7007087" y="0"/>
                <a:ext cx="2315817" cy="23158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9320586" y="0"/>
                <a:ext cx="2315817" cy="23158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5" name="文本框 24"/>
          <p:cNvSpPr txBox="1"/>
          <p:nvPr/>
        </p:nvSpPr>
        <p:spPr>
          <a:xfrm>
            <a:off x="10501852" y="368300"/>
            <a:ext cx="10598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24</a:t>
            </a: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254251" y="2693986"/>
            <a:ext cx="10326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76</a:t>
            </a: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05104" y="3556086"/>
            <a:ext cx="2026339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 flipV="1">
            <a:off x="8521066" y="3485158"/>
            <a:ext cx="44510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0021501" y="1214354"/>
            <a:ext cx="2026339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 flipV="1">
            <a:off x="10837463" y="1143426"/>
            <a:ext cx="44510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图片包含 室内, 餐桌, 人员, 地板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80"/>
          <a:stretch>
            <a:fillRect/>
          </a:stretch>
        </p:blipFill>
        <p:spPr>
          <a:xfrm>
            <a:off x="9204324" y="2212965"/>
            <a:ext cx="2471739" cy="3808416"/>
          </a:xfrm>
          <a:custGeom>
            <a:avLst/>
            <a:gdLst>
              <a:gd name="connsiteX0" fmla="*/ 0 w 6094412"/>
              <a:gd name="connsiteY0" fmla="*/ 0 h 5619750"/>
              <a:gd name="connsiteX1" fmla="*/ 6094412 w 6094412"/>
              <a:gd name="connsiteY1" fmla="*/ 0 h 5619750"/>
              <a:gd name="connsiteX2" fmla="*/ 6094412 w 6094412"/>
              <a:gd name="connsiteY2" fmla="*/ 5619750 h 5619750"/>
              <a:gd name="connsiteX3" fmla="*/ 0 w 6094412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412" h="5619750">
                <a:moveTo>
                  <a:pt x="0" y="0"/>
                </a:moveTo>
                <a:lnTo>
                  <a:pt x="6094412" y="0"/>
                </a:lnTo>
                <a:lnTo>
                  <a:pt x="6094412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4" name="图片 33" descr="图片包含 室内, 地板, 餐桌, 墙壁&#10;&#10;已生成极高可信度的说明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2"/>
          <a:stretch>
            <a:fillRect/>
          </a:stretch>
        </p:blipFill>
        <p:spPr>
          <a:xfrm>
            <a:off x="6253550" y="2212965"/>
            <a:ext cx="2471740" cy="3816851"/>
          </a:xfrm>
          <a:custGeom>
            <a:avLst/>
            <a:gdLst>
              <a:gd name="connsiteX0" fmla="*/ 0 w 6094412"/>
              <a:gd name="connsiteY0" fmla="*/ 0 h 5619750"/>
              <a:gd name="connsiteX1" fmla="*/ 6094412 w 6094412"/>
              <a:gd name="connsiteY1" fmla="*/ 0 h 5619750"/>
              <a:gd name="connsiteX2" fmla="*/ 6094412 w 6094412"/>
              <a:gd name="connsiteY2" fmla="*/ 5619750 h 5619750"/>
              <a:gd name="connsiteX3" fmla="*/ 0 w 6094412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412" h="5619750">
                <a:moveTo>
                  <a:pt x="0" y="0"/>
                </a:moveTo>
                <a:lnTo>
                  <a:pt x="6094412" y="0"/>
                </a:lnTo>
                <a:lnTo>
                  <a:pt x="6094412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9" r="27272"/>
          <a:stretch>
            <a:fillRect/>
          </a:stretch>
        </p:blipFill>
        <p:spPr>
          <a:xfrm>
            <a:off x="3306990" y="2212971"/>
            <a:ext cx="2471739" cy="3808415"/>
          </a:xfrm>
          <a:custGeom>
            <a:avLst/>
            <a:gdLst>
              <a:gd name="connsiteX0" fmla="*/ 0 w 6094412"/>
              <a:gd name="connsiteY0" fmla="*/ 0 h 5619750"/>
              <a:gd name="connsiteX1" fmla="*/ 6094412 w 6094412"/>
              <a:gd name="connsiteY1" fmla="*/ 0 h 5619750"/>
              <a:gd name="connsiteX2" fmla="*/ 6094412 w 6094412"/>
              <a:gd name="connsiteY2" fmla="*/ 5619750 h 5619750"/>
              <a:gd name="connsiteX3" fmla="*/ 0 w 6094412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412" h="5619750">
                <a:moveTo>
                  <a:pt x="0" y="0"/>
                </a:moveTo>
                <a:lnTo>
                  <a:pt x="6094412" y="0"/>
                </a:lnTo>
                <a:lnTo>
                  <a:pt x="6094412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70127" y="2766474"/>
            <a:ext cx="1415772" cy="981853"/>
            <a:chOff x="470127" y="2360787"/>
            <a:chExt cx="1415772" cy="981853"/>
          </a:xfrm>
        </p:grpSpPr>
        <p:sp>
          <p:nvSpPr>
            <p:cNvPr id="3" name="矩形 2"/>
            <p:cNvSpPr/>
            <p:nvPr/>
          </p:nvSpPr>
          <p:spPr>
            <a:xfrm>
              <a:off x="470127" y="2360787"/>
              <a:ext cx="1415772" cy="941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文本信息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594897" y="3342640"/>
              <a:ext cx="249382" cy="0"/>
            </a:xfrm>
            <a:prstGeom prst="line">
              <a:avLst/>
            </a:prstGeom>
            <a:ln w="19050">
              <a:solidFill>
                <a:srgbClr val="BC12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/>
        </p:nvCxnSpPr>
        <p:spPr>
          <a:xfrm>
            <a:off x="3306990" y="1890663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253549" y="1890663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196704" y="1890663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470127" y="3788448"/>
            <a:ext cx="2185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通过点击和重新输入进行更改</a:t>
            </a:r>
            <a:endParaRPr lang="zh-CN" altLang="en-US" sz="1200" dirty="0"/>
          </a:p>
        </p:txBody>
      </p:sp>
      <p:sp>
        <p:nvSpPr>
          <p:cNvPr id="25" name="矩形 24"/>
          <p:cNvSpPr/>
          <p:nvPr/>
        </p:nvSpPr>
        <p:spPr>
          <a:xfrm>
            <a:off x="3171252" y="1051246"/>
            <a:ext cx="2619454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171252" y="721989"/>
            <a:ext cx="1620957" cy="329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A82022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添加标题文本信息</a:t>
            </a:r>
            <a:endParaRPr lang="en-US" altLang="zh-CN" sz="1400" dirty="0">
              <a:solidFill>
                <a:srgbClr val="A82022"/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57637" y="1060562"/>
            <a:ext cx="2619454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57637" y="731305"/>
            <a:ext cx="1620957" cy="329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A82022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添加标题文本信息</a:t>
            </a:r>
            <a:endParaRPr lang="en-US" altLang="zh-CN" sz="1400" dirty="0">
              <a:solidFill>
                <a:srgbClr val="A82022"/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084388" y="1069878"/>
            <a:ext cx="2619454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084388" y="740621"/>
            <a:ext cx="1620957" cy="329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A82022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添加标题文本信息</a:t>
            </a:r>
            <a:endParaRPr lang="en-US" altLang="zh-CN" sz="1400" dirty="0">
              <a:solidFill>
                <a:srgbClr val="A82022"/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g.hb.aicdn.com/9ac483eab23e69241ed6b0efc5a85b9ab9810c0512b7fd-o34DNw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51"/>
          <a:stretch>
            <a:fillRect/>
          </a:stretch>
        </p:blipFill>
        <p:spPr bwMode="auto">
          <a:xfrm>
            <a:off x="0" y="1219200"/>
            <a:ext cx="12191999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619750" y="1219200"/>
            <a:ext cx="6572250" cy="4743450"/>
          </a:xfrm>
          <a:prstGeom prst="rect">
            <a:avLst/>
          </a:prstGeom>
          <a:solidFill>
            <a:srgbClr val="BC121A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338094" y="2613078"/>
            <a:ext cx="2800767" cy="834203"/>
            <a:chOff x="515938" y="971485"/>
            <a:chExt cx="2800767" cy="834203"/>
          </a:xfrm>
        </p:grpSpPr>
        <p:sp>
          <p:nvSpPr>
            <p:cNvPr id="5" name="矩形 4"/>
            <p:cNvSpPr/>
            <p:nvPr/>
          </p:nvSpPr>
          <p:spPr>
            <a:xfrm>
              <a:off x="515938" y="971485"/>
              <a:ext cx="2800767" cy="4985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 文本信息</a:t>
              </a:r>
              <a:endParaRPr lang="en-US" altLang="zh-CN" sz="2400" dirty="0">
                <a:solidFill>
                  <a:schemeClr val="bg1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60898" y="1805688"/>
              <a:ext cx="24938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6338094" y="3637308"/>
            <a:ext cx="4835742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38094" y="3019903"/>
            <a:ext cx="4835742" cy="310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alpha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bg1">
                  <a:alpha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96093" y="2721792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汉仪细中圆简" panose="02010609000101010101" pitchFamily="49" charset="-122"/>
                <a:ea typeface="汉仪细中圆简" panose="02010609000101010101" pitchFamily="49" charset="-122"/>
              </a:rPr>
              <a:t>点击此处添加文本信息</a:t>
            </a:r>
            <a:endParaRPr lang="zh-CN" altLang="en-US" sz="3600" dirty="0"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25633" y="3377879"/>
            <a:ext cx="3974150" cy="264296"/>
          </a:xfrm>
          <a:prstGeom prst="rect">
            <a:avLst/>
          </a:prstGeom>
          <a:solidFill>
            <a:srgbClr val="BC1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>
            <a:off x="3781183" y="2235200"/>
            <a:ext cx="1222617" cy="1836831"/>
          </a:xfrm>
          <a:custGeom>
            <a:avLst/>
            <a:gdLst>
              <a:gd name="T0" fmla="*/ 842 w 842"/>
              <a:gd name="T1" fmla="*/ 971 h 1265"/>
              <a:gd name="T2" fmla="*/ 842 w 842"/>
              <a:gd name="T3" fmla="*/ 1265 h 1265"/>
              <a:gd name="T4" fmla="*/ 0 w 842"/>
              <a:gd name="T5" fmla="*/ 1265 h 1265"/>
              <a:gd name="T6" fmla="*/ 0 w 842"/>
              <a:gd name="T7" fmla="*/ 0 h 1265"/>
              <a:gd name="T8" fmla="*/ 0 w 842"/>
              <a:gd name="T9" fmla="*/ 0 h 1265"/>
              <a:gd name="T10" fmla="*/ 842 w 842"/>
              <a:gd name="T11" fmla="*/ 0 h 1265"/>
              <a:gd name="T12" fmla="*/ 842 w 842"/>
              <a:gd name="T13" fmla="*/ 209 h 1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2" h="1265">
                <a:moveTo>
                  <a:pt x="842" y="971"/>
                </a:moveTo>
                <a:lnTo>
                  <a:pt x="842" y="1265"/>
                </a:lnTo>
                <a:lnTo>
                  <a:pt x="0" y="1265"/>
                </a:lnTo>
                <a:lnTo>
                  <a:pt x="0" y="0"/>
                </a:lnTo>
                <a:lnTo>
                  <a:pt x="0" y="0"/>
                </a:lnTo>
                <a:lnTo>
                  <a:pt x="842" y="0"/>
                </a:lnTo>
                <a:lnTo>
                  <a:pt x="842" y="209"/>
                </a:lnTo>
              </a:path>
            </a:pathLst>
          </a:custGeom>
          <a:noFill/>
          <a:ln w="38100" cap="flat">
            <a:solidFill>
              <a:srgbClr val="BC121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4294909" y="3883373"/>
            <a:ext cx="249382" cy="0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070693" y="2496867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Segoe UI" panose="020B0502040204020203" pitchFamily="34" charset="0"/>
              </a:rPr>
              <a:t> PART 03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70993" y="3357012"/>
            <a:ext cx="4028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添加副标题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2568" y="4393928"/>
            <a:ext cx="8215832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mg.hb.aicdn.com/eb518a428e26404681511f3909f574a96e856adc27184-n3dAlh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" t="24773" r="1137" b="14566"/>
          <a:stretch>
            <a:fillRect/>
          </a:stretch>
        </p:blipFill>
        <p:spPr bwMode="auto">
          <a:xfrm>
            <a:off x="-14760" y="2090056"/>
            <a:ext cx="12206760" cy="476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-14760" y="2090057"/>
            <a:ext cx="12206760" cy="4767943"/>
          </a:xfrm>
          <a:prstGeom prst="rect">
            <a:avLst/>
          </a:prstGeom>
          <a:solidFill>
            <a:srgbClr val="BC121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495167" y="802314"/>
            <a:ext cx="2800767" cy="504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添加标题 文本信息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669483" y="946069"/>
            <a:ext cx="0" cy="489264"/>
          </a:xfrm>
          <a:prstGeom prst="line">
            <a:avLst/>
          </a:prstGeom>
          <a:ln w="19050">
            <a:solidFill>
              <a:srgbClr val="BC1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598673" y="4043387"/>
            <a:ext cx="2287386" cy="1695399"/>
            <a:chOff x="1347466" y="3762312"/>
            <a:chExt cx="2287386" cy="1695399"/>
          </a:xfrm>
        </p:grpSpPr>
        <p:sp>
          <p:nvSpPr>
            <p:cNvPr id="16" name="矩形 15"/>
            <p:cNvSpPr/>
            <p:nvPr/>
          </p:nvSpPr>
          <p:spPr>
            <a:xfrm>
              <a:off x="1347466" y="3762312"/>
              <a:ext cx="1928733" cy="3631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 文本信息</a:t>
              </a:r>
              <a:endParaRPr lang="en-US" altLang="zh-CN" sz="1600" dirty="0">
                <a:solidFill>
                  <a:schemeClr val="bg1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356991" y="4413194"/>
              <a:ext cx="2277861" cy="1044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lang="zh-CN" altLang="en-US" sz="105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448324" y="4269309"/>
              <a:ext cx="24938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5025255" y="4055562"/>
            <a:ext cx="2299646" cy="1707899"/>
            <a:chOff x="1335206" y="3749812"/>
            <a:chExt cx="2299646" cy="1707899"/>
          </a:xfrm>
        </p:grpSpPr>
        <p:sp>
          <p:nvSpPr>
            <p:cNvPr id="29" name="矩形 28"/>
            <p:cNvSpPr/>
            <p:nvPr/>
          </p:nvSpPr>
          <p:spPr>
            <a:xfrm>
              <a:off x="1335206" y="3749812"/>
              <a:ext cx="1928733" cy="3631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 文本信息</a:t>
              </a:r>
              <a:endParaRPr lang="en-US" altLang="zh-CN" sz="1600" dirty="0">
                <a:solidFill>
                  <a:schemeClr val="bg1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356991" y="4413194"/>
              <a:ext cx="2277861" cy="1044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lang="zh-CN" altLang="en-US" sz="105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448324" y="4269309"/>
              <a:ext cx="24938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8476358" y="4043387"/>
            <a:ext cx="2287383" cy="1702534"/>
            <a:chOff x="1347469" y="3755177"/>
            <a:chExt cx="2287383" cy="1702534"/>
          </a:xfrm>
        </p:grpSpPr>
        <p:sp>
          <p:nvSpPr>
            <p:cNvPr id="39" name="矩形 38"/>
            <p:cNvSpPr/>
            <p:nvPr/>
          </p:nvSpPr>
          <p:spPr>
            <a:xfrm>
              <a:off x="1347469" y="3755177"/>
              <a:ext cx="1928733" cy="3631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 文本信息</a:t>
              </a:r>
              <a:endParaRPr lang="en-US" altLang="zh-CN" sz="1600" dirty="0">
                <a:solidFill>
                  <a:schemeClr val="bg1"/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356991" y="4413194"/>
              <a:ext cx="2277861" cy="1044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lang="zh-CN" altLang="en-US" sz="105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448324" y="4269309"/>
              <a:ext cx="24938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直接连接符 42"/>
          <p:cNvCxnSpPr/>
          <p:nvPr/>
        </p:nvCxnSpPr>
        <p:spPr>
          <a:xfrm flipV="1">
            <a:off x="4461787" y="3505612"/>
            <a:ext cx="0" cy="1936831"/>
          </a:xfrm>
          <a:prstGeom prst="line">
            <a:avLst/>
          </a:prstGeom>
          <a:ln w="3175">
            <a:solidFill>
              <a:schemeClr val="bg1">
                <a:alpha val="3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7900629" y="3505612"/>
            <a:ext cx="0" cy="1936831"/>
          </a:xfrm>
          <a:prstGeom prst="line">
            <a:avLst/>
          </a:prstGeom>
          <a:ln w="3175">
            <a:solidFill>
              <a:schemeClr val="bg1">
                <a:alpha val="3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4724924" y="867314"/>
            <a:ext cx="6436713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48919" y="1222228"/>
            <a:ext cx="314701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target_60481"/>
          <p:cNvSpPr>
            <a:spLocks noChangeAspect="1"/>
          </p:cNvSpPr>
          <p:nvPr/>
        </p:nvSpPr>
        <p:spPr bwMode="auto">
          <a:xfrm>
            <a:off x="5139826" y="3539535"/>
            <a:ext cx="463694" cy="465148"/>
          </a:xfrm>
          <a:custGeom>
            <a:avLst/>
            <a:gdLst>
              <a:gd name="connsiteX0" fmla="*/ 274005 w 606795"/>
              <a:gd name="connsiteY0" fmla="*/ 200265 h 608697"/>
              <a:gd name="connsiteX1" fmla="*/ 331102 w 606795"/>
              <a:gd name="connsiteY1" fmla="*/ 212914 h 608697"/>
              <a:gd name="connsiteX2" fmla="*/ 329998 w 606795"/>
              <a:gd name="connsiteY2" fmla="*/ 214016 h 608697"/>
              <a:gd name="connsiteX3" fmla="*/ 279379 w 606795"/>
              <a:gd name="connsiteY3" fmla="*/ 264565 h 608697"/>
              <a:gd name="connsiteX4" fmla="*/ 274005 w 606795"/>
              <a:gd name="connsiteY4" fmla="*/ 264373 h 608697"/>
              <a:gd name="connsiteX5" fmla="*/ 203186 w 606795"/>
              <a:gd name="connsiteY5" fmla="*/ 335093 h 608697"/>
              <a:gd name="connsiteX6" fmla="*/ 273957 w 606795"/>
              <a:gd name="connsiteY6" fmla="*/ 405813 h 608697"/>
              <a:gd name="connsiteX7" fmla="*/ 344776 w 606795"/>
              <a:gd name="connsiteY7" fmla="*/ 335093 h 608697"/>
              <a:gd name="connsiteX8" fmla="*/ 344584 w 606795"/>
              <a:gd name="connsiteY8" fmla="*/ 329727 h 608697"/>
              <a:gd name="connsiteX9" fmla="*/ 395204 w 606795"/>
              <a:gd name="connsiteY9" fmla="*/ 279178 h 608697"/>
              <a:gd name="connsiteX10" fmla="*/ 396259 w 606795"/>
              <a:gd name="connsiteY10" fmla="*/ 278076 h 608697"/>
              <a:gd name="connsiteX11" fmla="*/ 408926 w 606795"/>
              <a:gd name="connsiteY11" fmla="*/ 335093 h 608697"/>
              <a:gd name="connsiteX12" fmla="*/ 274005 w 606795"/>
              <a:gd name="connsiteY12" fmla="*/ 469825 h 608697"/>
              <a:gd name="connsiteX13" fmla="*/ 139084 w 606795"/>
              <a:gd name="connsiteY13" fmla="*/ 334997 h 608697"/>
              <a:gd name="connsiteX14" fmla="*/ 274005 w 606795"/>
              <a:gd name="connsiteY14" fmla="*/ 200265 h 608697"/>
              <a:gd name="connsiteX15" fmla="*/ 273958 w 606795"/>
              <a:gd name="connsiteY15" fmla="*/ 61462 h 608697"/>
              <a:gd name="connsiteX16" fmla="*/ 399831 w 606795"/>
              <a:gd name="connsiteY16" fmla="*/ 91976 h 608697"/>
              <a:gd name="connsiteX17" fmla="*/ 399687 w 606795"/>
              <a:gd name="connsiteY17" fmla="*/ 101508 h 608697"/>
              <a:gd name="connsiteX18" fmla="*/ 402757 w 606795"/>
              <a:gd name="connsiteY18" fmla="*/ 141411 h 608697"/>
              <a:gd name="connsiteX19" fmla="*/ 380068 w 606795"/>
              <a:gd name="connsiteY19" fmla="*/ 164069 h 608697"/>
              <a:gd name="connsiteX20" fmla="*/ 274006 w 606795"/>
              <a:gd name="connsiteY20" fmla="*/ 133938 h 608697"/>
              <a:gd name="connsiteX21" fmla="*/ 72627 w 606795"/>
              <a:gd name="connsiteY21" fmla="*/ 335079 h 608697"/>
              <a:gd name="connsiteX22" fmla="*/ 274101 w 606795"/>
              <a:gd name="connsiteY22" fmla="*/ 536173 h 608697"/>
              <a:gd name="connsiteX23" fmla="*/ 475480 w 606795"/>
              <a:gd name="connsiteY23" fmla="*/ 335079 h 608697"/>
              <a:gd name="connsiteX24" fmla="*/ 445307 w 606795"/>
              <a:gd name="connsiteY24" fmla="*/ 229168 h 608697"/>
              <a:gd name="connsiteX25" fmla="*/ 470395 w 606795"/>
              <a:gd name="connsiteY25" fmla="*/ 204115 h 608697"/>
              <a:gd name="connsiteX26" fmla="*/ 505222 w 606795"/>
              <a:gd name="connsiteY26" fmla="*/ 206797 h 608697"/>
              <a:gd name="connsiteX27" fmla="*/ 509203 w 606795"/>
              <a:gd name="connsiteY27" fmla="*/ 206941 h 608697"/>
              <a:gd name="connsiteX28" fmla="*/ 515967 w 606795"/>
              <a:gd name="connsiteY28" fmla="*/ 206510 h 608697"/>
              <a:gd name="connsiteX29" fmla="*/ 548011 w 606795"/>
              <a:gd name="connsiteY29" fmla="*/ 335079 h 608697"/>
              <a:gd name="connsiteX30" fmla="*/ 274006 w 606795"/>
              <a:gd name="connsiteY30" fmla="*/ 608697 h 608697"/>
              <a:gd name="connsiteX31" fmla="*/ 0 w 606795"/>
              <a:gd name="connsiteY31" fmla="*/ 335079 h 608697"/>
              <a:gd name="connsiteX32" fmla="*/ 273958 w 606795"/>
              <a:gd name="connsiteY32" fmla="*/ 61462 h 608697"/>
              <a:gd name="connsiteX33" fmla="*/ 505808 w 606795"/>
              <a:gd name="connsiteY33" fmla="*/ 0 h 608697"/>
              <a:gd name="connsiteX34" fmla="*/ 512237 w 606795"/>
              <a:gd name="connsiteY34" fmla="*/ 5893 h 608697"/>
              <a:gd name="connsiteX35" fmla="*/ 516075 w 606795"/>
              <a:gd name="connsiteY35" fmla="*/ 55382 h 608697"/>
              <a:gd name="connsiteX36" fmla="*/ 534691 w 606795"/>
              <a:gd name="connsiteY36" fmla="*/ 36794 h 608697"/>
              <a:gd name="connsiteX37" fmla="*/ 548028 w 606795"/>
              <a:gd name="connsiteY37" fmla="*/ 31236 h 608697"/>
              <a:gd name="connsiteX38" fmla="*/ 561414 w 606795"/>
              <a:gd name="connsiteY38" fmla="*/ 36794 h 608697"/>
              <a:gd name="connsiteX39" fmla="*/ 572689 w 606795"/>
              <a:gd name="connsiteY39" fmla="*/ 48100 h 608697"/>
              <a:gd name="connsiteX40" fmla="*/ 572689 w 606795"/>
              <a:gd name="connsiteY40" fmla="*/ 74881 h 608697"/>
              <a:gd name="connsiteX41" fmla="*/ 556424 w 606795"/>
              <a:gd name="connsiteY41" fmla="*/ 91074 h 608697"/>
              <a:gd name="connsiteX42" fmla="*/ 600900 w 606795"/>
              <a:gd name="connsiteY42" fmla="*/ 94523 h 608697"/>
              <a:gd name="connsiteX43" fmla="*/ 604930 w 606795"/>
              <a:gd name="connsiteY43" fmla="*/ 105398 h 608697"/>
              <a:gd name="connsiteX44" fmla="*/ 531716 w 606795"/>
              <a:gd name="connsiteY44" fmla="*/ 178458 h 608697"/>
              <a:gd name="connsiteX45" fmla="*/ 509070 w 606795"/>
              <a:gd name="connsiteY45" fmla="*/ 187800 h 608697"/>
              <a:gd name="connsiteX46" fmla="*/ 506672 w 606795"/>
              <a:gd name="connsiteY46" fmla="*/ 187752 h 608697"/>
              <a:gd name="connsiteX47" fmla="*/ 504800 w 606795"/>
              <a:gd name="connsiteY47" fmla="*/ 187609 h 608697"/>
              <a:gd name="connsiteX48" fmla="*/ 462964 w 606795"/>
              <a:gd name="connsiteY48" fmla="*/ 184399 h 608697"/>
              <a:gd name="connsiteX49" fmla="*/ 434177 w 606795"/>
              <a:gd name="connsiteY49" fmla="*/ 213144 h 608697"/>
              <a:gd name="connsiteX50" fmla="*/ 386536 w 606795"/>
              <a:gd name="connsiteY50" fmla="*/ 260765 h 608697"/>
              <a:gd name="connsiteX51" fmla="*/ 385432 w 606795"/>
              <a:gd name="connsiteY51" fmla="*/ 261819 h 608697"/>
              <a:gd name="connsiteX52" fmla="*/ 339326 w 606795"/>
              <a:gd name="connsiteY52" fmla="*/ 307906 h 608697"/>
              <a:gd name="connsiteX53" fmla="*/ 319031 w 606795"/>
              <a:gd name="connsiteY53" fmla="*/ 328124 h 608697"/>
              <a:gd name="connsiteX54" fmla="*/ 308524 w 606795"/>
              <a:gd name="connsiteY54" fmla="*/ 332819 h 608697"/>
              <a:gd name="connsiteX55" fmla="*/ 291588 w 606795"/>
              <a:gd name="connsiteY55" fmla="*/ 333633 h 608697"/>
              <a:gd name="connsiteX56" fmla="*/ 290772 w 606795"/>
              <a:gd name="connsiteY56" fmla="*/ 333633 h 608697"/>
              <a:gd name="connsiteX57" fmla="*/ 274844 w 606795"/>
              <a:gd name="connsiteY57" fmla="*/ 316386 h 608697"/>
              <a:gd name="connsiteX58" fmla="*/ 276091 w 606795"/>
              <a:gd name="connsiteY58" fmla="*/ 300337 h 608697"/>
              <a:gd name="connsiteX59" fmla="*/ 280697 w 606795"/>
              <a:gd name="connsiteY59" fmla="*/ 290324 h 608697"/>
              <a:gd name="connsiteX60" fmla="*/ 301183 w 606795"/>
              <a:gd name="connsiteY60" fmla="*/ 269867 h 608697"/>
              <a:gd name="connsiteX61" fmla="*/ 347290 w 606795"/>
              <a:gd name="connsiteY61" fmla="*/ 223827 h 608697"/>
              <a:gd name="connsiteX62" fmla="*/ 348393 w 606795"/>
              <a:gd name="connsiteY62" fmla="*/ 222725 h 608697"/>
              <a:gd name="connsiteX63" fmla="*/ 396035 w 606795"/>
              <a:gd name="connsiteY63" fmla="*/ 175153 h 608697"/>
              <a:gd name="connsiteX64" fmla="*/ 422519 w 606795"/>
              <a:gd name="connsiteY64" fmla="*/ 148707 h 608697"/>
              <a:gd name="connsiteX65" fmla="*/ 419016 w 606795"/>
              <a:gd name="connsiteY65" fmla="*/ 102907 h 608697"/>
              <a:gd name="connsiteX66" fmla="*/ 418825 w 606795"/>
              <a:gd name="connsiteY66" fmla="*/ 100032 h 608697"/>
              <a:gd name="connsiteX67" fmla="*/ 428084 w 606795"/>
              <a:gd name="connsiteY67" fmla="*/ 74976 h 608697"/>
              <a:gd name="connsiteX68" fmla="*/ 501346 w 606795"/>
              <a:gd name="connsiteY68" fmla="*/ 1868 h 608697"/>
              <a:gd name="connsiteX69" fmla="*/ 505808 w 606795"/>
              <a:gd name="connsiteY69" fmla="*/ 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6795" h="608697">
                <a:moveTo>
                  <a:pt x="274005" y="200265"/>
                </a:moveTo>
                <a:cubicBezTo>
                  <a:pt x="294445" y="200265"/>
                  <a:pt x="313733" y="204817"/>
                  <a:pt x="331102" y="212914"/>
                </a:cubicBezTo>
                <a:lnTo>
                  <a:pt x="329998" y="214016"/>
                </a:lnTo>
                <a:lnTo>
                  <a:pt x="279379" y="264565"/>
                </a:lnTo>
                <a:cubicBezTo>
                  <a:pt x="277604" y="264421"/>
                  <a:pt x="275828" y="264373"/>
                  <a:pt x="274005" y="264373"/>
                </a:cubicBezTo>
                <a:cubicBezTo>
                  <a:pt x="234949" y="264373"/>
                  <a:pt x="203186" y="296044"/>
                  <a:pt x="203186" y="335093"/>
                </a:cubicBezTo>
                <a:cubicBezTo>
                  <a:pt x="203186" y="374094"/>
                  <a:pt x="234805" y="405813"/>
                  <a:pt x="273957" y="405813"/>
                </a:cubicBezTo>
                <a:cubicBezTo>
                  <a:pt x="313109" y="405813"/>
                  <a:pt x="344776" y="374094"/>
                  <a:pt x="344776" y="335093"/>
                </a:cubicBezTo>
                <a:cubicBezTo>
                  <a:pt x="344776" y="333272"/>
                  <a:pt x="344728" y="331499"/>
                  <a:pt x="344584" y="329727"/>
                </a:cubicBezTo>
                <a:lnTo>
                  <a:pt x="395204" y="279178"/>
                </a:lnTo>
                <a:lnTo>
                  <a:pt x="396259" y="278076"/>
                </a:lnTo>
                <a:cubicBezTo>
                  <a:pt x="404368" y="295421"/>
                  <a:pt x="408926" y="314682"/>
                  <a:pt x="408926" y="335093"/>
                </a:cubicBezTo>
                <a:cubicBezTo>
                  <a:pt x="408926" y="409502"/>
                  <a:pt x="348567" y="469825"/>
                  <a:pt x="274005" y="469825"/>
                </a:cubicBezTo>
                <a:cubicBezTo>
                  <a:pt x="199491" y="469825"/>
                  <a:pt x="139084" y="409454"/>
                  <a:pt x="139084" y="334997"/>
                </a:cubicBezTo>
                <a:cubicBezTo>
                  <a:pt x="139084" y="260588"/>
                  <a:pt x="199491" y="200265"/>
                  <a:pt x="274005" y="200265"/>
                </a:cubicBezTo>
                <a:close/>
                <a:moveTo>
                  <a:pt x="273958" y="61462"/>
                </a:moveTo>
                <a:cubicBezTo>
                  <a:pt x="319385" y="61462"/>
                  <a:pt x="362127" y="72480"/>
                  <a:pt x="399831" y="91976"/>
                </a:cubicBezTo>
                <a:cubicBezTo>
                  <a:pt x="399495" y="95089"/>
                  <a:pt x="399447" y="98299"/>
                  <a:pt x="399687" y="101508"/>
                </a:cubicBezTo>
                <a:lnTo>
                  <a:pt x="402757" y="141411"/>
                </a:lnTo>
                <a:lnTo>
                  <a:pt x="380068" y="164069"/>
                </a:lnTo>
                <a:cubicBezTo>
                  <a:pt x="349319" y="145003"/>
                  <a:pt x="312957" y="133938"/>
                  <a:pt x="274006" y="133938"/>
                </a:cubicBezTo>
                <a:cubicBezTo>
                  <a:pt x="162811" y="133938"/>
                  <a:pt x="72627" y="223994"/>
                  <a:pt x="72627" y="335079"/>
                </a:cubicBezTo>
                <a:cubicBezTo>
                  <a:pt x="72627" y="446117"/>
                  <a:pt x="162859" y="536173"/>
                  <a:pt x="274101" y="536173"/>
                </a:cubicBezTo>
                <a:cubicBezTo>
                  <a:pt x="385296" y="536173"/>
                  <a:pt x="475480" y="446117"/>
                  <a:pt x="475480" y="335079"/>
                </a:cubicBezTo>
                <a:cubicBezTo>
                  <a:pt x="475480" y="296231"/>
                  <a:pt x="464447" y="259969"/>
                  <a:pt x="445307" y="229168"/>
                </a:cubicBezTo>
                <a:lnTo>
                  <a:pt x="470395" y="204115"/>
                </a:lnTo>
                <a:lnTo>
                  <a:pt x="505222" y="206797"/>
                </a:lnTo>
                <a:cubicBezTo>
                  <a:pt x="506565" y="206893"/>
                  <a:pt x="507908" y="206941"/>
                  <a:pt x="509203" y="206941"/>
                </a:cubicBezTo>
                <a:cubicBezTo>
                  <a:pt x="511458" y="206941"/>
                  <a:pt x="513760" y="206797"/>
                  <a:pt x="515967" y="206510"/>
                </a:cubicBezTo>
                <a:cubicBezTo>
                  <a:pt x="536450" y="244832"/>
                  <a:pt x="548011" y="288566"/>
                  <a:pt x="548011" y="335079"/>
                </a:cubicBezTo>
                <a:cubicBezTo>
                  <a:pt x="548011" y="486163"/>
                  <a:pt x="425351" y="608697"/>
                  <a:pt x="274006" y="608697"/>
                </a:cubicBezTo>
                <a:cubicBezTo>
                  <a:pt x="122708" y="608697"/>
                  <a:pt x="0" y="486163"/>
                  <a:pt x="0" y="335079"/>
                </a:cubicBezTo>
                <a:cubicBezTo>
                  <a:pt x="0" y="183948"/>
                  <a:pt x="122708" y="61462"/>
                  <a:pt x="273958" y="61462"/>
                </a:cubicBezTo>
                <a:close/>
                <a:moveTo>
                  <a:pt x="505808" y="0"/>
                </a:moveTo>
                <a:cubicBezTo>
                  <a:pt x="508927" y="0"/>
                  <a:pt x="511949" y="2252"/>
                  <a:pt x="512237" y="5893"/>
                </a:cubicBezTo>
                <a:lnTo>
                  <a:pt x="516075" y="55382"/>
                </a:lnTo>
                <a:lnTo>
                  <a:pt x="534691" y="36794"/>
                </a:lnTo>
                <a:cubicBezTo>
                  <a:pt x="538337" y="33105"/>
                  <a:pt x="543231" y="31236"/>
                  <a:pt x="548028" y="31236"/>
                </a:cubicBezTo>
                <a:cubicBezTo>
                  <a:pt x="552826" y="31236"/>
                  <a:pt x="557720" y="33105"/>
                  <a:pt x="561414" y="36794"/>
                </a:cubicBezTo>
                <a:lnTo>
                  <a:pt x="572689" y="48100"/>
                </a:lnTo>
                <a:cubicBezTo>
                  <a:pt x="580077" y="55526"/>
                  <a:pt x="580077" y="67455"/>
                  <a:pt x="572689" y="74881"/>
                </a:cubicBezTo>
                <a:lnTo>
                  <a:pt x="556424" y="91074"/>
                </a:lnTo>
                <a:lnTo>
                  <a:pt x="600900" y="94523"/>
                </a:lnTo>
                <a:cubicBezTo>
                  <a:pt x="606321" y="94906"/>
                  <a:pt x="608768" y="101565"/>
                  <a:pt x="604930" y="105398"/>
                </a:cubicBezTo>
                <a:lnTo>
                  <a:pt x="531716" y="178458"/>
                </a:lnTo>
                <a:cubicBezTo>
                  <a:pt x="525671" y="184495"/>
                  <a:pt x="517515" y="187800"/>
                  <a:pt x="509070" y="187800"/>
                </a:cubicBezTo>
                <a:cubicBezTo>
                  <a:pt x="508303" y="187800"/>
                  <a:pt x="507487" y="187800"/>
                  <a:pt x="506672" y="187752"/>
                </a:cubicBezTo>
                <a:lnTo>
                  <a:pt x="504800" y="187609"/>
                </a:lnTo>
                <a:lnTo>
                  <a:pt x="462964" y="184399"/>
                </a:lnTo>
                <a:lnTo>
                  <a:pt x="434177" y="213144"/>
                </a:lnTo>
                <a:lnTo>
                  <a:pt x="386536" y="260765"/>
                </a:lnTo>
                <a:lnTo>
                  <a:pt x="385432" y="261819"/>
                </a:lnTo>
                <a:lnTo>
                  <a:pt x="339326" y="307906"/>
                </a:lnTo>
                <a:lnTo>
                  <a:pt x="319031" y="328124"/>
                </a:lnTo>
                <a:cubicBezTo>
                  <a:pt x="316296" y="330950"/>
                  <a:pt x="312506" y="332627"/>
                  <a:pt x="308524" y="332819"/>
                </a:cubicBezTo>
                <a:lnTo>
                  <a:pt x="291588" y="333633"/>
                </a:lnTo>
                <a:lnTo>
                  <a:pt x="290772" y="333633"/>
                </a:lnTo>
                <a:cubicBezTo>
                  <a:pt x="281465" y="333633"/>
                  <a:pt x="274076" y="325728"/>
                  <a:pt x="274844" y="316386"/>
                </a:cubicBezTo>
                <a:lnTo>
                  <a:pt x="276091" y="300337"/>
                </a:lnTo>
                <a:cubicBezTo>
                  <a:pt x="276379" y="296600"/>
                  <a:pt x="278010" y="293007"/>
                  <a:pt x="280697" y="290324"/>
                </a:cubicBezTo>
                <a:lnTo>
                  <a:pt x="301183" y="269867"/>
                </a:lnTo>
                <a:lnTo>
                  <a:pt x="347290" y="223827"/>
                </a:lnTo>
                <a:lnTo>
                  <a:pt x="348393" y="222725"/>
                </a:lnTo>
                <a:lnTo>
                  <a:pt x="396035" y="175153"/>
                </a:lnTo>
                <a:lnTo>
                  <a:pt x="422519" y="148707"/>
                </a:lnTo>
                <a:lnTo>
                  <a:pt x="419016" y="102907"/>
                </a:lnTo>
                <a:lnTo>
                  <a:pt x="418825" y="100032"/>
                </a:lnTo>
                <a:cubicBezTo>
                  <a:pt x="418105" y="90690"/>
                  <a:pt x="421511" y="81588"/>
                  <a:pt x="428084" y="74976"/>
                </a:cubicBezTo>
                <a:lnTo>
                  <a:pt x="501346" y="1868"/>
                </a:lnTo>
                <a:cubicBezTo>
                  <a:pt x="502641" y="575"/>
                  <a:pt x="504225" y="0"/>
                  <a:pt x="5058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62" name="target_60481"/>
          <p:cNvSpPr>
            <a:spLocks noChangeAspect="1"/>
          </p:cNvSpPr>
          <p:nvPr/>
        </p:nvSpPr>
        <p:spPr bwMode="auto">
          <a:xfrm>
            <a:off x="8577213" y="3539535"/>
            <a:ext cx="465148" cy="407165"/>
          </a:xfrm>
          <a:custGeom>
            <a:avLst/>
            <a:gdLst>
              <a:gd name="T0" fmla="*/ 215 w 406"/>
              <a:gd name="T1" fmla="*/ 162 h 356"/>
              <a:gd name="T2" fmla="*/ 157 w 406"/>
              <a:gd name="T3" fmla="*/ 102 h 356"/>
              <a:gd name="T4" fmla="*/ 19 w 406"/>
              <a:gd name="T5" fmla="*/ 242 h 356"/>
              <a:gd name="T6" fmla="*/ 0 w 406"/>
              <a:gd name="T7" fmla="*/ 224 h 356"/>
              <a:gd name="T8" fmla="*/ 157 w 406"/>
              <a:gd name="T9" fmla="*/ 64 h 356"/>
              <a:gd name="T10" fmla="*/ 216 w 406"/>
              <a:gd name="T11" fmla="*/ 124 h 356"/>
              <a:gd name="T12" fmla="*/ 315 w 406"/>
              <a:gd name="T13" fmla="*/ 28 h 356"/>
              <a:gd name="T14" fmla="*/ 287 w 406"/>
              <a:gd name="T15" fmla="*/ 0 h 356"/>
              <a:gd name="T16" fmla="*/ 362 w 406"/>
              <a:gd name="T17" fmla="*/ 0 h 356"/>
              <a:gd name="T18" fmla="*/ 362 w 406"/>
              <a:gd name="T19" fmla="*/ 74 h 356"/>
              <a:gd name="T20" fmla="*/ 334 w 406"/>
              <a:gd name="T21" fmla="*/ 47 h 356"/>
              <a:gd name="T22" fmla="*/ 215 w 406"/>
              <a:gd name="T23" fmla="*/ 162 h 356"/>
              <a:gd name="T24" fmla="*/ 66 w 406"/>
              <a:gd name="T25" fmla="*/ 356 h 356"/>
              <a:gd name="T26" fmla="*/ 156 w 406"/>
              <a:gd name="T27" fmla="*/ 356 h 356"/>
              <a:gd name="T28" fmla="*/ 156 w 406"/>
              <a:gd name="T29" fmla="*/ 230 h 356"/>
              <a:gd name="T30" fmla="*/ 66 w 406"/>
              <a:gd name="T31" fmla="*/ 230 h 356"/>
              <a:gd name="T32" fmla="*/ 66 w 406"/>
              <a:gd name="T33" fmla="*/ 356 h 356"/>
              <a:gd name="T34" fmla="*/ 191 w 406"/>
              <a:gd name="T35" fmla="*/ 356 h 356"/>
              <a:gd name="T36" fmla="*/ 281 w 406"/>
              <a:gd name="T37" fmla="*/ 356 h 356"/>
              <a:gd name="T38" fmla="*/ 281 w 406"/>
              <a:gd name="T39" fmla="*/ 190 h 356"/>
              <a:gd name="T40" fmla="*/ 191 w 406"/>
              <a:gd name="T41" fmla="*/ 190 h 356"/>
              <a:gd name="T42" fmla="*/ 191 w 406"/>
              <a:gd name="T43" fmla="*/ 356 h 356"/>
              <a:gd name="T44" fmla="*/ 316 w 406"/>
              <a:gd name="T45" fmla="*/ 106 h 356"/>
              <a:gd name="T46" fmla="*/ 316 w 406"/>
              <a:gd name="T47" fmla="*/ 356 h 356"/>
              <a:gd name="T48" fmla="*/ 406 w 406"/>
              <a:gd name="T49" fmla="*/ 356 h 356"/>
              <a:gd name="T50" fmla="*/ 406 w 406"/>
              <a:gd name="T51" fmla="*/ 106 h 356"/>
              <a:gd name="T52" fmla="*/ 316 w 406"/>
              <a:gd name="T53" fmla="*/ 10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6" h="356">
                <a:moveTo>
                  <a:pt x="215" y="162"/>
                </a:moveTo>
                <a:lnTo>
                  <a:pt x="157" y="102"/>
                </a:lnTo>
                <a:lnTo>
                  <a:pt x="19" y="242"/>
                </a:lnTo>
                <a:lnTo>
                  <a:pt x="0" y="224"/>
                </a:lnTo>
                <a:lnTo>
                  <a:pt x="157" y="64"/>
                </a:lnTo>
                <a:lnTo>
                  <a:pt x="216" y="124"/>
                </a:lnTo>
                <a:lnTo>
                  <a:pt x="315" y="28"/>
                </a:lnTo>
                <a:lnTo>
                  <a:pt x="287" y="0"/>
                </a:lnTo>
                <a:lnTo>
                  <a:pt x="362" y="0"/>
                </a:lnTo>
                <a:lnTo>
                  <a:pt x="362" y="74"/>
                </a:lnTo>
                <a:lnTo>
                  <a:pt x="334" y="47"/>
                </a:lnTo>
                <a:lnTo>
                  <a:pt x="215" y="162"/>
                </a:lnTo>
                <a:close/>
                <a:moveTo>
                  <a:pt x="66" y="356"/>
                </a:moveTo>
                <a:lnTo>
                  <a:pt x="156" y="356"/>
                </a:lnTo>
                <a:lnTo>
                  <a:pt x="156" y="230"/>
                </a:lnTo>
                <a:lnTo>
                  <a:pt x="66" y="230"/>
                </a:lnTo>
                <a:lnTo>
                  <a:pt x="66" y="356"/>
                </a:lnTo>
                <a:close/>
                <a:moveTo>
                  <a:pt x="191" y="356"/>
                </a:moveTo>
                <a:lnTo>
                  <a:pt x="281" y="356"/>
                </a:lnTo>
                <a:lnTo>
                  <a:pt x="281" y="190"/>
                </a:lnTo>
                <a:lnTo>
                  <a:pt x="191" y="190"/>
                </a:lnTo>
                <a:lnTo>
                  <a:pt x="191" y="356"/>
                </a:lnTo>
                <a:close/>
                <a:moveTo>
                  <a:pt x="316" y="106"/>
                </a:moveTo>
                <a:lnTo>
                  <a:pt x="316" y="356"/>
                </a:lnTo>
                <a:lnTo>
                  <a:pt x="406" y="356"/>
                </a:lnTo>
                <a:lnTo>
                  <a:pt x="406" y="106"/>
                </a:lnTo>
                <a:lnTo>
                  <a:pt x="316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" name="target_60481"/>
          <p:cNvSpPr>
            <a:spLocks noChangeAspect="1"/>
          </p:cNvSpPr>
          <p:nvPr/>
        </p:nvSpPr>
        <p:spPr bwMode="auto">
          <a:xfrm>
            <a:off x="1763885" y="3539535"/>
            <a:ext cx="465148" cy="460927"/>
          </a:xfrm>
          <a:custGeom>
            <a:avLst/>
            <a:gdLst>
              <a:gd name="T0" fmla="*/ 1635 w 2914"/>
              <a:gd name="T1" fmla="*/ 1399 h 2892"/>
              <a:gd name="T2" fmla="*/ 1968 w 2914"/>
              <a:gd name="T3" fmla="*/ 1253 h 2892"/>
              <a:gd name="T4" fmla="*/ 1749 w 2914"/>
              <a:gd name="T5" fmla="*/ 1099 h 2892"/>
              <a:gd name="T6" fmla="*/ 1951 w 2914"/>
              <a:gd name="T7" fmla="*/ 705 h 2892"/>
              <a:gd name="T8" fmla="*/ 1784 w 2914"/>
              <a:gd name="T9" fmla="*/ 450 h 2892"/>
              <a:gd name="T10" fmla="*/ 1474 w 2914"/>
              <a:gd name="T11" fmla="*/ 158 h 2892"/>
              <a:gd name="T12" fmla="*/ 1210 w 2914"/>
              <a:gd name="T13" fmla="*/ 7 h 2892"/>
              <a:gd name="T14" fmla="*/ 828 w 2914"/>
              <a:gd name="T15" fmla="*/ 233 h 2892"/>
              <a:gd name="T16" fmla="*/ 661 w 2914"/>
              <a:gd name="T17" fmla="*/ 24 h 2892"/>
              <a:gd name="T18" fmla="*/ 536 w 2914"/>
              <a:gd name="T19" fmla="*/ 365 h 2892"/>
              <a:gd name="T20" fmla="*/ 114 w 2914"/>
              <a:gd name="T21" fmla="*/ 501 h 2892"/>
              <a:gd name="T22" fmla="*/ 52 w 2914"/>
              <a:gd name="T23" fmla="*/ 799 h 2892"/>
              <a:gd name="T24" fmla="*/ 65 w 2914"/>
              <a:gd name="T25" fmla="*/ 1224 h 2892"/>
              <a:gd name="T26" fmla="*/ 108 w 2914"/>
              <a:gd name="T27" fmla="*/ 1483 h 2892"/>
              <a:gd name="T28" fmla="*/ 372 w 2914"/>
              <a:gd name="T29" fmla="*/ 1437 h 2892"/>
              <a:gd name="T30" fmla="*/ 545 w 2914"/>
              <a:gd name="T31" fmla="*/ 1894 h 2892"/>
              <a:gd name="T32" fmla="*/ 771 w 2914"/>
              <a:gd name="T33" fmla="*/ 1959 h 2892"/>
              <a:gd name="T34" fmla="*/ 1153 w 2914"/>
              <a:gd name="T35" fmla="*/ 1733 h 2892"/>
              <a:gd name="T36" fmla="*/ 1320 w 2914"/>
              <a:gd name="T37" fmla="*/ 1942 h 2892"/>
              <a:gd name="T38" fmla="*/ 1413 w 2914"/>
              <a:gd name="T39" fmla="*/ 1143 h 2892"/>
              <a:gd name="T40" fmla="*/ 578 w 2914"/>
              <a:gd name="T41" fmla="*/ 1169 h 2892"/>
              <a:gd name="T42" fmla="*/ 1151 w 2914"/>
              <a:gd name="T43" fmla="*/ 560 h 2892"/>
              <a:gd name="T44" fmla="*/ 2895 w 2914"/>
              <a:gd name="T45" fmla="*/ 2054 h 2892"/>
              <a:gd name="T46" fmla="*/ 2662 w 2914"/>
              <a:gd name="T47" fmla="*/ 1857 h 2892"/>
              <a:gd name="T48" fmla="*/ 2666 w 2914"/>
              <a:gd name="T49" fmla="*/ 1578 h 2892"/>
              <a:gd name="T50" fmla="*/ 2480 w 2914"/>
              <a:gd name="T51" fmla="*/ 1659 h 2892"/>
              <a:gd name="T52" fmla="*/ 2258 w 2914"/>
              <a:gd name="T53" fmla="*/ 1388 h 2892"/>
              <a:gd name="T54" fmla="*/ 2047 w 2914"/>
              <a:gd name="T55" fmla="*/ 1571 h 2892"/>
              <a:gd name="T56" fmla="*/ 1747 w 2914"/>
              <a:gd name="T57" fmla="*/ 1519 h 2892"/>
              <a:gd name="T58" fmla="*/ 1595 w 2914"/>
              <a:gd name="T59" fmla="*/ 1723 h 2892"/>
              <a:gd name="T60" fmla="*/ 1478 w 2914"/>
              <a:gd name="T61" fmla="*/ 1973 h 2892"/>
              <a:gd name="T62" fmla="*/ 1420 w 2914"/>
              <a:gd name="T63" fmla="*/ 2221 h 2892"/>
              <a:gd name="T64" fmla="*/ 1654 w 2914"/>
              <a:gd name="T65" fmla="*/ 2417 h 2892"/>
              <a:gd name="T66" fmla="*/ 1557 w 2914"/>
              <a:gd name="T67" fmla="*/ 2596 h 2892"/>
              <a:gd name="T68" fmla="*/ 1743 w 2914"/>
              <a:gd name="T69" fmla="*/ 2700 h 2892"/>
              <a:gd name="T70" fmla="*/ 1994 w 2914"/>
              <a:gd name="T71" fmla="*/ 2817 h 2892"/>
              <a:gd name="T72" fmla="*/ 2196 w 2914"/>
              <a:gd name="T73" fmla="*/ 2892 h 2892"/>
              <a:gd name="T74" fmla="*/ 2268 w 2914"/>
              <a:gd name="T75" fmla="*/ 2703 h 2892"/>
              <a:gd name="T76" fmla="*/ 2569 w 2914"/>
              <a:gd name="T77" fmla="*/ 2755 h 2892"/>
              <a:gd name="T78" fmla="*/ 2721 w 2914"/>
              <a:gd name="T79" fmla="*/ 2552 h 2892"/>
              <a:gd name="T80" fmla="*/ 2838 w 2914"/>
              <a:gd name="T81" fmla="*/ 2301 h 2892"/>
              <a:gd name="T82" fmla="*/ 2895 w 2914"/>
              <a:gd name="T83" fmla="*/ 2054 h 2892"/>
              <a:gd name="T84" fmla="*/ 2157 w 2914"/>
              <a:gd name="T85" fmla="*/ 1826 h 2892"/>
              <a:gd name="T86" fmla="*/ 2144 w 2914"/>
              <a:gd name="T87" fmla="*/ 2448 h 2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14" h="2892">
                <a:moveTo>
                  <a:pt x="1524" y="1777"/>
                </a:moveTo>
                <a:lnTo>
                  <a:pt x="1445" y="1601"/>
                </a:lnTo>
                <a:cubicBezTo>
                  <a:pt x="1520" y="1546"/>
                  <a:pt x="1585" y="1477"/>
                  <a:pt x="1635" y="1399"/>
                </a:cubicBezTo>
                <a:lnTo>
                  <a:pt x="1815" y="1467"/>
                </a:lnTo>
                <a:cubicBezTo>
                  <a:pt x="1850" y="1480"/>
                  <a:pt x="1888" y="1462"/>
                  <a:pt x="1901" y="1428"/>
                </a:cubicBezTo>
                <a:lnTo>
                  <a:pt x="1968" y="1253"/>
                </a:lnTo>
                <a:cubicBezTo>
                  <a:pt x="1974" y="1237"/>
                  <a:pt x="1973" y="1218"/>
                  <a:pt x="1966" y="1202"/>
                </a:cubicBezTo>
                <a:cubicBezTo>
                  <a:pt x="1959" y="1186"/>
                  <a:pt x="1945" y="1174"/>
                  <a:pt x="1929" y="1167"/>
                </a:cubicBezTo>
                <a:lnTo>
                  <a:pt x="1749" y="1099"/>
                </a:lnTo>
                <a:cubicBezTo>
                  <a:pt x="1763" y="1007"/>
                  <a:pt x="1760" y="912"/>
                  <a:pt x="1740" y="821"/>
                </a:cubicBezTo>
                <a:lnTo>
                  <a:pt x="1916" y="742"/>
                </a:lnTo>
                <a:cubicBezTo>
                  <a:pt x="1932" y="734"/>
                  <a:pt x="1944" y="721"/>
                  <a:pt x="1951" y="705"/>
                </a:cubicBezTo>
                <a:cubicBezTo>
                  <a:pt x="1957" y="688"/>
                  <a:pt x="1956" y="670"/>
                  <a:pt x="1949" y="654"/>
                </a:cubicBezTo>
                <a:lnTo>
                  <a:pt x="1872" y="483"/>
                </a:lnTo>
                <a:cubicBezTo>
                  <a:pt x="1857" y="450"/>
                  <a:pt x="1818" y="435"/>
                  <a:pt x="1784" y="450"/>
                </a:cubicBezTo>
                <a:lnTo>
                  <a:pt x="1609" y="529"/>
                </a:lnTo>
                <a:cubicBezTo>
                  <a:pt x="1553" y="454"/>
                  <a:pt x="1484" y="389"/>
                  <a:pt x="1406" y="338"/>
                </a:cubicBezTo>
                <a:lnTo>
                  <a:pt x="1474" y="158"/>
                </a:lnTo>
                <a:cubicBezTo>
                  <a:pt x="1487" y="124"/>
                  <a:pt x="1470" y="85"/>
                  <a:pt x="1435" y="72"/>
                </a:cubicBezTo>
                <a:lnTo>
                  <a:pt x="1261" y="6"/>
                </a:lnTo>
                <a:cubicBezTo>
                  <a:pt x="1244" y="0"/>
                  <a:pt x="1226" y="0"/>
                  <a:pt x="1210" y="7"/>
                </a:cubicBezTo>
                <a:cubicBezTo>
                  <a:pt x="1194" y="15"/>
                  <a:pt x="1181" y="28"/>
                  <a:pt x="1175" y="45"/>
                </a:cubicBezTo>
                <a:lnTo>
                  <a:pt x="1107" y="225"/>
                </a:lnTo>
                <a:cubicBezTo>
                  <a:pt x="1014" y="210"/>
                  <a:pt x="919" y="213"/>
                  <a:pt x="828" y="233"/>
                </a:cubicBezTo>
                <a:lnTo>
                  <a:pt x="749" y="58"/>
                </a:lnTo>
                <a:cubicBezTo>
                  <a:pt x="742" y="42"/>
                  <a:pt x="729" y="29"/>
                  <a:pt x="712" y="23"/>
                </a:cubicBezTo>
                <a:cubicBezTo>
                  <a:pt x="695" y="16"/>
                  <a:pt x="677" y="17"/>
                  <a:pt x="661" y="24"/>
                </a:cubicBezTo>
                <a:lnTo>
                  <a:pt x="491" y="101"/>
                </a:lnTo>
                <a:cubicBezTo>
                  <a:pt x="457" y="116"/>
                  <a:pt x="442" y="156"/>
                  <a:pt x="457" y="189"/>
                </a:cubicBezTo>
                <a:lnTo>
                  <a:pt x="536" y="365"/>
                </a:lnTo>
                <a:cubicBezTo>
                  <a:pt x="461" y="420"/>
                  <a:pt x="396" y="489"/>
                  <a:pt x="346" y="568"/>
                </a:cubicBezTo>
                <a:lnTo>
                  <a:pt x="165" y="499"/>
                </a:lnTo>
                <a:cubicBezTo>
                  <a:pt x="149" y="493"/>
                  <a:pt x="131" y="494"/>
                  <a:pt x="114" y="501"/>
                </a:cubicBezTo>
                <a:cubicBezTo>
                  <a:pt x="98" y="508"/>
                  <a:pt x="86" y="521"/>
                  <a:pt x="80" y="538"/>
                </a:cubicBezTo>
                <a:lnTo>
                  <a:pt x="13" y="713"/>
                </a:lnTo>
                <a:cubicBezTo>
                  <a:pt x="0" y="747"/>
                  <a:pt x="18" y="786"/>
                  <a:pt x="52" y="799"/>
                </a:cubicBezTo>
                <a:lnTo>
                  <a:pt x="232" y="867"/>
                </a:lnTo>
                <a:cubicBezTo>
                  <a:pt x="218" y="959"/>
                  <a:pt x="221" y="1054"/>
                  <a:pt x="241" y="1145"/>
                </a:cubicBezTo>
                <a:lnTo>
                  <a:pt x="65" y="1224"/>
                </a:lnTo>
                <a:cubicBezTo>
                  <a:pt x="49" y="1232"/>
                  <a:pt x="36" y="1245"/>
                  <a:pt x="30" y="1261"/>
                </a:cubicBezTo>
                <a:cubicBezTo>
                  <a:pt x="24" y="1278"/>
                  <a:pt x="24" y="1296"/>
                  <a:pt x="32" y="1312"/>
                </a:cubicBezTo>
                <a:lnTo>
                  <a:pt x="108" y="1483"/>
                </a:lnTo>
                <a:cubicBezTo>
                  <a:pt x="116" y="1499"/>
                  <a:pt x="129" y="1511"/>
                  <a:pt x="146" y="1518"/>
                </a:cubicBezTo>
                <a:cubicBezTo>
                  <a:pt x="162" y="1524"/>
                  <a:pt x="180" y="1523"/>
                  <a:pt x="197" y="1516"/>
                </a:cubicBezTo>
                <a:lnTo>
                  <a:pt x="372" y="1437"/>
                </a:lnTo>
                <a:cubicBezTo>
                  <a:pt x="427" y="1513"/>
                  <a:pt x="496" y="1577"/>
                  <a:pt x="575" y="1628"/>
                </a:cubicBezTo>
                <a:lnTo>
                  <a:pt x="507" y="1808"/>
                </a:lnTo>
                <a:cubicBezTo>
                  <a:pt x="494" y="1842"/>
                  <a:pt x="511" y="1881"/>
                  <a:pt x="545" y="1894"/>
                </a:cubicBezTo>
                <a:lnTo>
                  <a:pt x="720" y="1960"/>
                </a:lnTo>
                <a:cubicBezTo>
                  <a:pt x="728" y="1963"/>
                  <a:pt x="736" y="1964"/>
                  <a:pt x="744" y="1964"/>
                </a:cubicBezTo>
                <a:cubicBezTo>
                  <a:pt x="753" y="1964"/>
                  <a:pt x="762" y="1962"/>
                  <a:pt x="771" y="1959"/>
                </a:cubicBezTo>
                <a:cubicBezTo>
                  <a:pt x="787" y="1951"/>
                  <a:pt x="800" y="1938"/>
                  <a:pt x="806" y="1921"/>
                </a:cubicBezTo>
                <a:lnTo>
                  <a:pt x="874" y="1741"/>
                </a:lnTo>
                <a:cubicBezTo>
                  <a:pt x="967" y="1756"/>
                  <a:pt x="1061" y="1753"/>
                  <a:pt x="1153" y="1733"/>
                </a:cubicBezTo>
                <a:lnTo>
                  <a:pt x="1232" y="1908"/>
                </a:lnTo>
                <a:cubicBezTo>
                  <a:pt x="1239" y="1924"/>
                  <a:pt x="1252" y="1937"/>
                  <a:pt x="1269" y="1943"/>
                </a:cubicBezTo>
                <a:cubicBezTo>
                  <a:pt x="1285" y="1950"/>
                  <a:pt x="1304" y="1949"/>
                  <a:pt x="1320" y="1942"/>
                </a:cubicBezTo>
                <a:lnTo>
                  <a:pt x="1490" y="1865"/>
                </a:lnTo>
                <a:cubicBezTo>
                  <a:pt x="1524" y="1850"/>
                  <a:pt x="1539" y="1810"/>
                  <a:pt x="1524" y="1777"/>
                </a:cubicBezTo>
                <a:close/>
                <a:moveTo>
                  <a:pt x="1413" y="1143"/>
                </a:moveTo>
                <a:cubicBezTo>
                  <a:pt x="1347" y="1318"/>
                  <a:pt x="1177" y="1435"/>
                  <a:pt x="990" y="1435"/>
                </a:cubicBezTo>
                <a:cubicBezTo>
                  <a:pt x="936" y="1435"/>
                  <a:pt x="882" y="1425"/>
                  <a:pt x="830" y="1406"/>
                </a:cubicBezTo>
                <a:cubicBezTo>
                  <a:pt x="717" y="1363"/>
                  <a:pt x="628" y="1279"/>
                  <a:pt x="578" y="1169"/>
                </a:cubicBezTo>
                <a:cubicBezTo>
                  <a:pt x="529" y="1059"/>
                  <a:pt x="525" y="936"/>
                  <a:pt x="568" y="823"/>
                </a:cubicBezTo>
                <a:cubicBezTo>
                  <a:pt x="634" y="648"/>
                  <a:pt x="804" y="531"/>
                  <a:pt x="991" y="531"/>
                </a:cubicBezTo>
                <a:cubicBezTo>
                  <a:pt x="1045" y="531"/>
                  <a:pt x="1099" y="541"/>
                  <a:pt x="1151" y="560"/>
                </a:cubicBezTo>
                <a:cubicBezTo>
                  <a:pt x="1263" y="603"/>
                  <a:pt x="1353" y="687"/>
                  <a:pt x="1403" y="797"/>
                </a:cubicBezTo>
                <a:cubicBezTo>
                  <a:pt x="1452" y="907"/>
                  <a:pt x="1456" y="1030"/>
                  <a:pt x="1413" y="1143"/>
                </a:cubicBezTo>
                <a:close/>
                <a:moveTo>
                  <a:pt x="2895" y="2054"/>
                </a:moveTo>
                <a:cubicBezTo>
                  <a:pt x="2883" y="2040"/>
                  <a:pt x="2867" y="2033"/>
                  <a:pt x="2849" y="2032"/>
                </a:cubicBezTo>
                <a:lnTo>
                  <a:pt x="2724" y="2027"/>
                </a:lnTo>
                <a:cubicBezTo>
                  <a:pt x="2712" y="1967"/>
                  <a:pt x="2691" y="1910"/>
                  <a:pt x="2662" y="1857"/>
                </a:cubicBezTo>
                <a:lnTo>
                  <a:pt x="2754" y="1772"/>
                </a:lnTo>
                <a:cubicBezTo>
                  <a:pt x="2782" y="1747"/>
                  <a:pt x="2783" y="1705"/>
                  <a:pt x="2758" y="1678"/>
                </a:cubicBezTo>
                <a:lnTo>
                  <a:pt x="2666" y="1578"/>
                </a:lnTo>
                <a:cubicBezTo>
                  <a:pt x="2655" y="1565"/>
                  <a:pt x="2638" y="1557"/>
                  <a:pt x="2620" y="1556"/>
                </a:cubicBezTo>
                <a:cubicBezTo>
                  <a:pt x="2603" y="1556"/>
                  <a:pt x="2585" y="1562"/>
                  <a:pt x="2572" y="1574"/>
                </a:cubicBezTo>
                <a:lnTo>
                  <a:pt x="2480" y="1659"/>
                </a:lnTo>
                <a:cubicBezTo>
                  <a:pt x="2430" y="1625"/>
                  <a:pt x="2374" y="1599"/>
                  <a:pt x="2316" y="1583"/>
                </a:cubicBezTo>
                <a:lnTo>
                  <a:pt x="2322" y="1457"/>
                </a:lnTo>
                <a:cubicBezTo>
                  <a:pt x="2323" y="1421"/>
                  <a:pt x="2295" y="1389"/>
                  <a:pt x="2258" y="1388"/>
                </a:cubicBezTo>
                <a:lnTo>
                  <a:pt x="2122" y="1382"/>
                </a:lnTo>
                <a:cubicBezTo>
                  <a:pt x="2085" y="1381"/>
                  <a:pt x="2054" y="1409"/>
                  <a:pt x="2053" y="1446"/>
                </a:cubicBezTo>
                <a:lnTo>
                  <a:pt x="2047" y="1571"/>
                </a:lnTo>
                <a:cubicBezTo>
                  <a:pt x="1988" y="1583"/>
                  <a:pt x="1931" y="1604"/>
                  <a:pt x="1878" y="1633"/>
                </a:cubicBezTo>
                <a:lnTo>
                  <a:pt x="1793" y="1540"/>
                </a:lnTo>
                <a:cubicBezTo>
                  <a:pt x="1781" y="1527"/>
                  <a:pt x="1764" y="1520"/>
                  <a:pt x="1747" y="1519"/>
                </a:cubicBezTo>
                <a:cubicBezTo>
                  <a:pt x="1729" y="1518"/>
                  <a:pt x="1712" y="1525"/>
                  <a:pt x="1699" y="1536"/>
                </a:cubicBezTo>
                <a:lnTo>
                  <a:pt x="1599" y="1628"/>
                </a:lnTo>
                <a:cubicBezTo>
                  <a:pt x="1571" y="1653"/>
                  <a:pt x="1570" y="1695"/>
                  <a:pt x="1595" y="1723"/>
                </a:cubicBezTo>
                <a:lnTo>
                  <a:pt x="1680" y="1815"/>
                </a:lnTo>
                <a:cubicBezTo>
                  <a:pt x="1646" y="1865"/>
                  <a:pt x="1620" y="1921"/>
                  <a:pt x="1603" y="1979"/>
                </a:cubicBezTo>
                <a:lnTo>
                  <a:pt x="1478" y="1973"/>
                </a:lnTo>
                <a:cubicBezTo>
                  <a:pt x="1441" y="1972"/>
                  <a:pt x="1410" y="2000"/>
                  <a:pt x="1408" y="2037"/>
                </a:cubicBezTo>
                <a:lnTo>
                  <a:pt x="1403" y="2173"/>
                </a:lnTo>
                <a:cubicBezTo>
                  <a:pt x="1402" y="2190"/>
                  <a:pt x="1408" y="2208"/>
                  <a:pt x="1420" y="2221"/>
                </a:cubicBezTo>
                <a:cubicBezTo>
                  <a:pt x="1432" y="2234"/>
                  <a:pt x="1449" y="2241"/>
                  <a:pt x="1466" y="2242"/>
                </a:cubicBezTo>
                <a:lnTo>
                  <a:pt x="1592" y="2248"/>
                </a:lnTo>
                <a:cubicBezTo>
                  <a:pt x="1604" y="2307"/>
                  <a:pt x="1624" y="2364"/>
                  <a:pt x="1654" y="2417"/>
                </a:cubicBezTo>
                <a:lnTo>
                  <a:pt x="1561" y="2502"/>
                </a:lnTo>
                <a:cubicBezTo>
                  <a:pt x="1548" y="2514"/>
                  <a:pt x="1540" y="2531"/>
                  <a:pt x="1540" y="2548"/>
                </a:cubicBezTo>
                <a:cubicBezTo>
                  <a:pt x="1539" y="2566"/>
                  <a:pt x="1545" y="2583"/>
                  <a:pt x="1557" y="2596"/>
                </a:cubicBezTo>
                <a:lnTo>
                  <a:pt x="1649" y="2696"/>
                </a:lnTo>
                <a:cubicBezTo>
                  <a:pt x="1661" y="2709"/>
                  <a:pt x="1678" y="2717"/>
                  <a:pt x="1695" y="2718"/>
                </a:cubicBezTo>
                <a:cubicBezTo>
                  <a:pt x="1713" y="2719"/>
                  <a:pt x="1730" y="2712"/>
                  <a:pt x="1743" y="2700"/>
                </a:cubicBezTo>
                <a:lnTo>
                  <a:pt x="1836" y="2615"/>
                </a:lnTo>
                <a:cubicBezTo>
                  <a:pt x="1886" y="2649"/>
                  <a:pt x="1941" y="2675"/>
                  <a:pt x="1999" y="2691"/>
                </a:cubicBezTo>
                <a:lnTo>
                  <a:pt x="1994" y="2817"/>
                </a:lnTo>
                <a:cubicBezTo>
                  <a:pt x="1992" y="2854"/>
                  <a:pt x="2021" y="2885"/>
                  <a:pt x="2058" y="2886"/>
                </a:cubicBezTo>
                <a:lnTo>
                  <a:pt x="2193" y="2892"/>
                </a:lnTo>
                <a:cubicBezTo>
                  <a:pt x="2194" y="2892"/>
                  <a:pt x="2195" y="2892"/>
                  <a:pt x="2196" y="2892"/>
                </a:cubicBezTo>
                <a:cubicBezTo>
                  <a:pt x="2213" y="2892"/>
                  <a:pt x="2229" y="2886"/>
                  <a:pt x="2241" y="2875"/>
                </a:cubicBezTo>
                <a:cubicBezTo>
                  <a:pt x="2254" y="2863"/>
                  <a:pt x="2262" y="2846"/>
                  <a:pt x="2263" y="2828"/>
                </a:cubicBezTo>
                <a:lnTo>
                  <a:pt x="2268" y="2703"/>
                </a:lnTo>
                <a:cubicBezTo>
                  <a:pt x="2328" y="2691"/>
                  <a:pt x="2385" y="2670"/>
                  <a:pt x="2438" y="2641"/>
                </a:cubicBezTo>
                <a:lnTo>
                  <a:pt x="2523" y="2734"/>
                </a:lnTo>
                <a:cubicBezTo>
                  <a:pt x="2535" y="2747"/>
                  <a:pt x="2551" y="2755"/>
                  <a:pt x="2569" y="2755"/>
                </a:cubicBezTo>
                <a:cubicBezTo>
                  <a:pt x="2587" y="2756"/>
                  <a:pt x="2604" y="2750"/>
                  <a:pt x="2617" y="2738"/>
                </a:cubicBezTo>
                <a:lnTo>
                  <a:pt x="2717" y="2646"/>
                </a:lnTo>
                <a:cubicBezTo>
                  <a:pt x="2744" y="2621"/>
                  <a:pt x="2746" y="2579"/>
                  <a:pt x="2721" y="2552"/>
                </a:cubicBezTo>
                <a:lnTo>
                  <a:pt x="2636" y="2459"/>
                </a:lnTo>
                <a:cubicBezTo>
                  <a:pt x="2670" y="2409"/>
                  <a:pt x="2695" y="2354"/>
                  <a:pt x="2712" y="2296"/>
                </a:cubicBezTo>
                <a:lnTo>
                  <a:pt x="2838" y="2301"/>
                </a:lnTo>
                <a:cubicBezTo>
                  <a:pt x="2874" y="2302"/>
                  <a:pt x="2905" y="2274"/>
                  <a:pt x="2907" y="2237"/>
                </a:cubicBezTo>
                <a:lnTo>
                  <a:pt x="2913" y="2101"/>
                </a:lnTo>
                <a:cubicBezTo>
                  <a:pt x="2914" y="2084"/>
                  <a:pt x="2907" y="2067"/>
                  <a:pt x="2895" y="2054"/>
                </a:cubicBezTo>
                <a:close/>
                <a:moveTo>
                  <a:pt x="2144" y="2448"/>
                </a:moveTo>
                <a:cubicBezTo>
                  <a:pt x="1973" y="2440"/>
                  <a:pt x="1840" y="2295"/>
                  <a:pt x="1847" y="2124"/>
                </a:cubicBezTo>
                <a:cubicBezTo>
                  <a:pt x="1854" y="1957"/>
                  <a:pt x="1991" y="1826"/>
                  <a:pt x="2157" y="1826"/>
                </a:cubicBezTo>
                <a:cubicBezTo>
                  <a:pt x="2162" y="1826"/>
                  <a:pt x="2167" y="1826"/>
                  <a:pt x="2171" y="1827"/>
                </a:cubicBezTo>
                <a:cubicBezTo>
                  <a:pt x="2342" y="1834"/>
                  <a:pt x="2476" y="1979"/>
                  <a:pt x="2468" y="2150"/>
                </a:cubicBezTo>
                <a:cubicBezTo>
                  <a:pt x="2461" y="2322"/>
                  <a:pt x="2317" y="2455"/>
                  <a:pt x="2144" y="24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43025" y="1119189"/>
            <a:ext cx="5086348" cy="4797518"/>
            <a:chOff x="843025" y="1119189"/>
            <a:chExt cx="5086348" cy="4797518"/>
          </a:xfrm>
        </p:grpSpPr>
        <p:sp>
          <p:nvSpPr>
            <p:cNvPr id="3" name="矩形 2"/>
            <p:cNvSpPr/>
            <p:nvPr/>
          </p:nvSpPr>
          <p:spPr>
            <a:xfrm>
              <a:off x="843025" y="1119189"/>
              <a:ext cx="5086348" cy="479751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070659" y="4532169"/>
              <a:ext cx="4640603" cy="1141070"/>
              <a:chOff x="1356991" y="3765208"/>
              <a:chExt cx="4640603" cy="114107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356991" y="3765208"/>
                <a:ext cx="1928733" cy="363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 文本信息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356991" y="4413194"/>
                <a:ext cx="4640603" cy="4930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标题数字等都可以通过点击和重新输入进行更改，顶部“开始”面板中可以对字体、字号、颜色、行距等进行修改。建议正文</a:t>
                </a:r>
                <a:r>
                  <a:rPr lang="en-US" altLang="zh-CN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14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号字，</a:t>
                </a:r>
                <a:r>
                  <a:rPr lang="en-US" altLang="zh-CN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1.3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倍字间距</a:t>
                </a:r>
                <a:endParaRPr kumimoji="1"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1448324" y="4269309"/>
                <a:ext cx="249382" cy="0"/>
              </a:xfrm>
              <a:prstGeom prst="line">
                <a:avLst/>
              </a:prstGeom>
              <a:ln w="19050">
                <a:solidFill>
                  <a:srgbClr val="BC12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组合 10"/>
          <p:cNvGrpSpPr/>
          <p:nvPr/>
        </p:nvGrpSpPr>
        <p:grpSpPr>
          <a:xfrm>
            <a:off x="6262628" y="1119189"/>
            <a:ext cx="5086348" cy="4797518"/>
            <a:chOff x="6262628" y="1119189"/>
            <a:chExt cx="5086348" cy="4797518"/>
          </a:xfrm>
        </p:grpSpPr>
        <p:sp>
          <p:nvSpPr>
            <p:cNvPr id="12" name="矩形 11"/>
            <p:cNvSpPr/>
            <p:nvPr/>
          </p:nvSpPr>
          <p:spPr>
            <a:xfrm>
              <a:off x="6262628" y="1119189"/>
              <a:ext cx="5086348" cy="479751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434759" y="4586116"/>
              <a:ext cx="4696106" cy="1087123"/>
              <a:chOff x="1301488" y="3819155"/>
              <a:chExt cx="4696106" cy="1087123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1301488" y="3819155"/>
                <a:ext cx="1928733" cy="363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汉仪细中圆简" panose="02010609000101010101" pitchFamily="49" charset="-122"/>
                    <a:ea typeface="汉仪细中圆简" panose="02010609000101010101" pitchFamily="49" charset="-122"/>
                  </a:rPr>
                  <a:t>添加标题 文本信息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356991" y="4413194"/>
                <a:ext cx="4640603" cy="4930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标题数字等都可以通过点击和重新输入进行更改，顶部“开始”面板中可以对字体、字号、颜色、行距等进行修改。建议正文</a:t>
                </a:r>
                <a:r>
                  <a:rPr lang="en-US" altLang="zh-CN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14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号字，</a:t>
                </a:r>
                <a:r>
                  <a:rPr lang="en-US" altLang="zh-CN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1.3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倍字间距</a:t>
                </a:r>
                <a:endParaRPr kumimoji="1"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1448324" y="4269309"/>
                <a:ext cx="249382" cy="0"/>
              </a:xfrm>
              <a:prstGeom prst="line">
                <a:avLst/>
              </a:prstGeom>
              <a:ln w="19050">
                <a:solidFill>
                  <a:srgbClr val="BC12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1" name="图片 20" descr="图片包含 人员, 笔记本电脑, 室内, 计算机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38"/>
          <a:stretch>
            <a:fillRect/>
          </a:stretch>
        </p:blipFill>
        <p:spPr>
          <a:xfrm>
            <a:off x="844011" y="1119188"/>
            <a:ext cx="5085362" cy="3065754"/>
          </a:xfrm>
          <a:prstGeom prst="rect">
            <a:avLst/>
          </a:prstGeom>
        </p:spPr>
      </p:pic>
      <p:pic>
        <p:nvPicPr>
          <p:cNvPr id="23" name="图片 22" descr="图片包含 男士, 人员&#10;&#10;已生成极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8"/>
          <a:stretch>
            <a:fillRect/>
          </a:stretch>
        </p:blipFill>
        <p:spPr>
          <a:xfrm>
            <a:off x="6263121" y="1126206"/>
            <a:ext cx="5085361" cy="30517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321050"/>
            <a:ext cx="12192000" cy="3536949"/>
          </a:xfrm>
          <a:prstGeom prst="rect">
            <a:avLst/>
          </a:prstGeom>
          <a:solidFill>
            <a:srgbClr val="BC121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8" t="4074" r="11111" b="3287"/>
          <a:stretch>
            <a:fillRect/>
          </a:stretch>
        </p:blipFill>
        <p:spPr>
          <a:xfrm>
            <a:off x="333628" y="252412"/>
            <a:ext cx="6273800" cy="63531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629397" y="1147793"/>
            <a:ext cx="5114046" cy="1679246"/>
            <a:chOff x="537454" y="1198354"/>
            <a:chExt cx="5114046" cy="1679246"/>
          </a:xfrm>
        </p:grpSpPr>
        <p:sp>
          <p:nvSpPr>
            <p:cNvPr id="5" name="矩形 4"/>
            <p:cNvSpPr/>
            <p:nvPr/>
          </p:nvSpPr>
          <p:spPr>
            <a:xfrm>
              <a:off x="537454" y="1198354"/>
              <a:ext cx="2800767" cy="4985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中圆简" panose="02010609000101010101" pitchFamily="49" charset="-122"/>
                  <a:ea typeface="汉仪细中圆简" panose="02010609000101010101" pitchFamily="49" charset="-122"/>
                </a:rPr>
                <a:t>添加标题 文本信息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37454" y="1970877"/>
              <a:ext cx="5114046" cy="906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号字，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倍字间距</a:t>
              </a:r>
              <a:endPara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60898" y="1805688"/>
              <a:ext cx="249382" cy="0"/>
            </a:xfrm>
            <a:prstGeom prst="line">
              <a:avLst/>
            </a:prstGeom>
            <a:ln w="19050">
              <a:solidFill>
                <a:srgbClr val="BC12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7210472" y="3734881"/>
            <a:ext cx="4299041" cy="473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22520" y="4663164"/>
            <a:ext cx="4285178" cy="473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222520" y="5612494"/>
            <a:ext cx="4285180" cy="473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text-file-interface-symbol-with-lines-and-down-right-corner-folded_45503"/>
          <p:cNvSpPr>
            <a:spLocks noChangeAspect="1"/>
          </p:cNvSpPr>
          <p:nvPr/>
        </p:nvSpPr>
        <p:spPr bwMode="auto">
          <a:xfrm>
            <a:off x="6775397" y="3819416"/>
            <a:ext cx="267105" cy="304842"/>
          </a:xfrm>
          <a:custGeom>
            <a:avLst/>
            <a:gdLst>
              <a:gd name="connsiteX0" fmla="*/ 374103 w 531428"/>
              <a:gd name="connsiteY0" fmla="*/ 449407 h 606510"/>
              <a:gd name="connsiteX1" fmla="*/ 374103 w 531428"/>
              <a:gd name="connsiteY1" fmla="*/ 552876 h 606510"/>
              <a:gd name="connsiteX2" fmla="*/ 477718 w 531428"/>
              <a:gd name="connsiteY2" fmla="*/ 449407 h 606510"/>
              <a:gd name="connsiteX3" fmla="*/ 94877 w 531428"/>
              <a:gd name="connsiteY3" fmla="*/ 401376 h 606510"/>
              <a:gd name="connsiteX4" fmla="*/ 265712 w 531428"/>
              <a:gd name="connsiteY4" fmla="*/ 401376 h 606510"/>
              <a:gd name="connsiteX5" fmla="*/ 284660 w 531428"/>
              <a:gd name="connsiteY5" fmla="*/ 424912 h 606510"/>
              <a:gd name="connsiteX6" fmla="*/ 265712 w 531428"/>
              <a:gd name="connsiteY6" fmla="*/ 448373 h 606510"/>
              <a:gd name="connsiteX7" fmla="*/ 94877 w 531428"/>
              <a:gd name="connsiteY7" fmla="*/ 448373 h 606510"/>
              <a:gd name="connsiteX8" fmla="*/ 75928 w 531428"/>
              <a:gd name="connsiteY8" fmla="*/ 424912 h 606510"/>
              <a:gd name="connsiteX9" fmla="*/ 94877 w 531428"/>
              <a:gd name="connsiteY9" fmla="*/ 401376 h 606510"/>
              <a:gd name="connsiteX10" fmla="*/ 94877 w 531428"/>
              <a:gd name="connsiteY10" fmla="*/ 299974 h 606510"/>
              <a:gd name="connsiteX11" fmla="*/ 436550 w 531428"/>
              <a:gd name="connsiteY11" fmla="*/ 299974 h 606510"/>
              <a:gd name="connsiteX12" fmla="*/ 455499 w 531428"/>
              <a:gd name="connsiteY12" fmla="*/ 323437 h 606510"/>
              <a:gd name="connsiteX13" fmla="*/ 436550 w 531428"/>
              <a:gd name="connsiteY13" fmla="*/ 346900 h 606510"/>
              <a:gd name="connsiteX14" fmla="*/ 94877 w 531428"/>
              <a:gd name="connsiteY14" fmla="*/ 346900 h 606510"/>
              <a:gd name="connsiteX15" fmla="*/ 75928 w 531428"/>
              <a:gd name="connsiteY15" fmla="*/ 323437 h 606510"/>
              <a:gd name="connsiteX16" fmla="*/ 94877 w 531428"/>
              <a:gd name="connsiteY16" fmla="*/ 299974 h 606510"/>
              <a:gd name="connsiteX17" fmla="*/ 94877 w 531428"/>
              <a:gd name="connsiteY17" fmla="*/ 199841 h 606510"/>
              <a:gd name="connsiteX18" fmla="*/ 436550 w 531428"/>
              <a:gd name="connsiteY18" fmla="*/ 199841 h 606510"/>
              <a:gd name="connsiteX19" fmla="*/ 455499 w 531428"/>
              <a:gd name="connsiteY19" fmla="*/ 223304 h 606510"/>
              <a:gd name="connsiteX20" fmla="*/ 436550 w 531428"/>
              <a:gd name="connsiteY20" fmla="*/ 246767 h 606510"/>
              <a:gd name="connsiteX21" fmla="*/ 94877 w 531428"/>
              <a:gd name="connsiteY21" fmla="*/ 246767 h 606510"/>
              <a:gd name="connsiteX22" fmla="*/ 75928 w 531428"/>
              <a:gd name="connsiteY22" fmla="*/ 223304 h 606510"/>
              <a:gd name="connsiteX23" fmla="*/ 94877 w 531428"/>
              <a:gd name="connsiteY23" fmla="*/ 199841 h 606510"/>
              <a:gd name="connsiteX24" fmla="*/ 94877 w 531428"/>
              <a:gd name="connsiteY24" fmla="*/ 99709 h 606510"/>
              <a:gd name="connsiteX25" fmla="*/ 436550 w 531428"/>
              <a:gd name="connsiteY25" fmla="*/ 99709 h 606510"/>
              <a:gd name="connsiteX26" fmla="*/ 455499 w 531428"/>
              <a:gd name="connsiteY26" fmla="*/ 123172 h 606510"/>
              <a:gd name="connsiteX27" fmla="*/ 436550 w 531428"/>
              <a:gd name="connsiteY27" fmla="*/ 146635 h 606510"/>
              <a:gd name="connsiteX28" fmla="*/ 94877 w 531428"/>
              <a:gd name="connsiteY28" fmla="*/ 146635 h 606510"/>
              <a:gd name="connsiteX29" fmla="*/ 75928 w 531428"/>
              <a:gd name="connsiteY29" fmla="*/ 123172 h 606510"/>
              <a:gd name="connsiteX30" fmla="*/ 94877 w 531428"/>
              <a:gd name="connsiteY30" fmla="*/ 99709 h 606510"/>
              <a:gd name="connsiteX31" fmla="*/ 42744 w 531428"/>
              <a:gd name="connsiteY31" fmla="*/ 43503 h 606510"/>
              <a:gd name="connsiteX32" fmla="*/ 42744 w 531428"/>
              <a:gd name="connsiteY32" fmla="*/ 562932 h 606510"/>
              <a:gd name="connsiteX33" fmla="*/ 335238 w 531428"/>
              <a:gd name="connsiteY33" fmla="*/ 562932 h 606510"/>
              <a:gd name="connsiteX34" fmla="*/ 335238 w 531428"/>
              <a:gd name="connsiteY34" fmla="*/ 446875 h 606510"/>
              <a:gd name="connsiteX35" fmla="*/ 372388 w 531428"/>
              <a:gd name="connsiteY35" fmla="*/ 409778 h 606510"/>
              <a:gd name="connsiteX36" fmla="*/ 488609 w 531428"/>
              <a:gd name="connsiteY36" fmla="*/ 409778 h 606510"/>
              <a:gd name="connsiteX37" fmla="*/ 488609 w 531428"/>
              <a:gd name="connsiteY37" fmla="*/ 43503 h 606510"/>
              <a:gd name="connsiteX38" fmla="*/ 37970 w 531428"/>
              <a:gd name="connsiteY38" fmla="*/ 0 h 606510"/>
              <a:gd name="connsiteX39" fmla="*/ 493458 w 531428"/>
              <a:gd name="connsiteY39" fmla="*/ 0 h 606510"/>
              <a:gd name="connsiteX40" fmla="*/ 531428 w 531428"/>
              <a:gd name="connsiteY40" fmla="*/ 37916 h 606510"/>
              <a:gd name="connsiteX41" fmla="*/ 531428 w 531428"/>
              <a:gd name="connsiteY41" fmla="*/ 454845 h 606510"/>
              <a:gd name="connsiteX42" fmla="*/ 379549 w 531428"/>
              <a:gd name="connsiteY42" fmla="*/ 606510 h 606510"/>
              <a:gd name="connsiteX43" fmla="*/ 37970 w 531428"/>
              <a:gd name="connsiteY43" fmla="*/ 606510 h 606510"/>
              <a:gd name="connsiteX44" fmla="*/ 0 w 531428"/>
              <a:gd name="connsiteY44" fmla="*/ 568594 h 606510"/>
              <a:gd name="connsiteX45" fmla="*/ 0 w 531428"/>
              <a:gd name="connsiteY45" fmla="*/ 37916 h 606510"/>
              <a:gd name="connsiteX46" fmla="*/ 37970 w 531428"/>
              <a:gd name="connsiteY46" fmla="*/ 0 h 60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31428" h="606510">
                <a:moveTo>
                  <a:pt x="374103" y="449407"/>
                </a:moveTo>
                <a:lnTo>
                  <a:pt x="374103" y="552876"/>
                </a:lnTo>
                <a:lnTo>
                  <a:pt x="477718" y="449407"/>
                </a:lnTo>
                <a:close/>
                <a:moveTo>
                  <a:pt x="94877" y="401376"/>
                </a:moveTo>
                <a:lnTo>
                  <a:pt x="265712" y="401376"/>
                </a:lnTo>
                <a:cubicBezTo>
                  <a:pt x="276230" y="401376"/>
                  <a:pt x="284660" y="411878"/>
                  <a:pt x="284660" y="424912"/>
                </a:cubicBezTo>
                <a:cubicBezTo>
                  <a:pt x="284660" y="437871"/>
                  <a:pt x="276230" y="448373"/>
                  <a:pt x="265712" y="448373"/>
                </a:cubicBezTo>
                <a:lnTo>
                  <a:pt x="94877" y="448373"/>
                </a:lnTo>
                <a:cubicBezTo>
                  <a:pt x="84358" y="448373"/>
                  <a:pt x="75928" y="437871"/>
                  <a:pt x="75928" y="424912"/>
                </a:cubicBezTo>
                <a:cubicBezTo>
                  <a:pt x="75928" y="411878"/>
                  <a:pt x="84358" y="401376"/>
                  <a:pt x="94877" y="401376"/>
                </a:cubicBezTo>
                <a:close/>
                <a:moveTo>
                  <a:pt x="94877" y="299974"/>
                </a:moveTo>
                <a:lnTo>
                  <a:pt x="436550" y="299974"/>
                </a:lnTo>
                <a:cubicBezTo>
                  <a:pt x="446994" y="299974"/>
                  <a:pt x="455499" y="310476"/>
                  <a:pt x="455499" y="323437"/>
                </a:cubicBezTo>
                <a:cubicBezTo>
                  <a:pt x="455499" y="336398"/>
                  <a:pt x="446994" y="346900"/>
                  <a:pt x="436550" y="346900"/>
                </a:cubicBezTo>
                <a:lnTo>
                  <a:pt x="94877" y="346900"/>
                </a:lnTo>
                <a:cubicBezTo>
                  <a:pt x="84358" y="346900"/>
                  <a:pt x="75928" y="336398"/>
                  <a:pt x="75928" y="323437"/>
                </a:cubicBezTo>
                <a:cubicBezTo>
                  <a:pt x="75928" y="310476"/>
                  <a:pt x="84358" y="299974"/>
                  <a:pt x="94877" y="299974"/>
                </a:cubicBezTo>
                <a:close/>
                <a:moveTo>
                  <a:pt x="94877" y="199841"/>
                </a:moveTo>
                <a:lnTo>
                  <a:pt x="436550" y="199841"/>
                </a:lnTo>
                <a:cubicBezTo>
                  <a:pt x="446994" y="199841"/>
                  <a:pt x="455499" y="210343"/>
                  <a:pt x="455499" y="223304"/>
                </a:cubicBezTo>
                <a:cubicBezTo>
                  <a:pt x="455499" y="236265"/>
                  <a:pt x="446994" y="246767"/>
                  <a:pt x="436550" y="246767"/>
                </a:cubicBezTo>
                <a:lnTo>
                  <a:pt x="94877" y="246767"/>
                </a:lnTo>
                <a:cubicBezTo>
                  <a:pt x="84358" y="246767"/>
                  <a:pt x="75928" y="236265"/>
                  <a:pt x="75928" y="223304"/>
                </a:cubicBezTo>
                <a:cubicBezTo>
                  <a:pt x="75928" y="210343"/>
                  <a:pt x="84358" y="199841"/>
                  <a:pt x="94877" y="199841"/>
                </a:cubicBezTo>
                <a:close/>
                <a:moveTo>
                  <a:pt x="94877" y="99709"/>
                </a:moveTo>
                <a:lnTo>
                  <a:pt x="436550" y="99709"/>
                </a:lnTo>
                <a:cubicBezTo>
                  <a:pt x="446994" y="99709"/>
                  <a:pt x="455499" y="110211"/>
                  <a:pt x="455499" y="123172"/>
                </a:cubicBezTo>
                <a:cubicBezTo>
                  <a:pt x="455499" y="136133"/>
                  <a:pt x="446994" y="146635"/>
                  <a:pt x="436550" y="146635"/>
                </a:cubicBezTo>
                <a:lnTo>
                  <a:pt x="94877" y="146635"/>
                </a:lnTo>
                <a:cubicBezTo>
                  <a:pt x="84358" y="146635"/>
                  <a:pt x="75928" y="136133"/>
                  <a:pt x="75928" y="123172"/>
                </a:cubicBezTo>
                <a:cubicBezTo>
                  <a:pt x="75928" y="110211"/>
                  <a:pt x="84358" y="99709"/>
                  <a:pt x="94877" y="99709"/>
                </a:cubicBezTo>
                <a:close/>
                <a:moveTo>
                  <a:pt x="42744" y="43503"/>
                </a:moveTo>
                <a:lnTo>
                  <a:pt x="42744" y="562932"/>
                </a:lnTo>
                <a:lnTo>
                  <a:pt x="335238" y="562932"/>
                </a:lnTo>
                <a:lnTo>
                  <a:pt x="335238" y="446875"/>
                </a:lnTo>
                <a:cubicBezTo>
                  <a:pt x="335238" y="426389"/>
                  <a:pt x="351873" y="409778"/>
                  <a:pt x="372388" y="409778"/>
                </a:cubicBezTo>
                <a:lnTo>
                  <a:pt x="488609" y="409778"/>
                </a:lnTo>
                <a:lnTo>
                  <a:pt x="488609" y="43503"/>
                </a:lnTo>
                <a:close/>
                <a:moveTo>
                  <a:pt x="37970" y="0"/>
                </a:moveTo>
                <a:lnTo>
                  <a:pt x="493458" y="0"/>
                </a:lnTo>
                <a:cubicBezTo>
                  <a:pt x="514420" y="0"/>
                  <a:pt x="531428" y="16984"/>
                  <a:pt x="531428" y="37916"/>
                </a:cubicBezTo>
                <a:lnTo>
                  <a:pt x="531428" y="454845"/>
                </a:lnTo>
                <a:lnTo>
                  <a:pt x="379549" y="606510"/>
                </a:lnTo>
                <a:lnTo>
                  <a:pt x="37970" y="606510"/>
                </a:lnTo>
                <a:cubicBezTo>
                  <a:pt x="17008" y="606510"/>
                  <a:pt x="0" y="589526"/>
                  <a:pt x="0" y="568594"/>
                </a:cubicBezTo>
                <a:lnTo>
                  <a:pt x="0" y="37916"/>
                </a:lnTo>
                <a:cubicBezTo>
                  <a:pt x="0" y="16984"/>
                  <a:pt x="17008" y="0"/>
                  <a:pt x="37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3" name="text-file-interface-symbol-with-lines-and-down-right-corner-folded_45503"/>
          <p:cNvSpPr>
            <a:spLocks noChangeAspect="1"/>
          </p:cNvSpPr>
          <p:nvPr/>
        </p:nvSpPr>
        <p:spPr bwMode="auto">
          <a:xfrm>
            <a:off x="6756529" y="4785407"/>
            <a:ext cx="304842" cy="303392"/>
          </a:xfrm>
          <a:custGeom>
            <a:avLst/>
            <a:gdLst>
              <a:gd name="connsiteX0" fmla="*/ 59719 w 604084"/>
              <a:gd name="connsiteY0" fmla="*/ 352290 h 601212"/>
              <a:gd name="connsiteX1" fmla="*/ 35420 w 604084"/>
              <a:gd name="connsiteY1" fmla="*/ 382719 h 601212"/>
              <a:gd name="connsiteX2" fmla="*/ 27733 w 604084"/>
              <a:gd name="connsiteY2" fmla="*/ 409584 h 601212"/>
              <a:gd name="connsiteX3" fmla="*/ 41323 w 604084"/>
              <a:gd name="connsiteY3" fmla="*/ 434119 h 601212"/>
              <a:gd name="connsiteX4" fmla="*/ 42010 w 604084"/>
              <a:gd name="connsiteY4" fmla="*/ 434668 h 601212"/>
              <a:gd name="connsiteX5" fmla="*/ 64798 w 604084"/>
              <a:gd name="connsiteY5" fmla="*/ 442618 h 601212"/>
              <a:gd name="connsiteX6" fmla="*/ 93490 w 604084"/>
              <a:gd name="connsiteY6" fmla="*/ 428911 h 601212"/>
              <a:gd name="connsiteX7" fmla="*/ 117789 w 604084"/>
              <a:gd name="connsiteY7" fmla="*/ 398482 h 601212"/>
              <a:gd name="connsiteX8" fmla="*/ 481781 w 604084"/>
              <a:gd name="connsiteY8" fmla="*/ 309401 h 601212"/>
              <a:gd name="connsiteX9" fmla="*/ 349677 w 604084"/>
              <a:gd name="connsiteY9" fmla="*/ 467956 h 601212"/>
              <a:gd name="connsiteX10" fmla="*/ 481781 w 604084"/>
              <a:gd name="connsiteY10" fmla="*/ 467956 h 601212"/>
              <a:gd name="connsiteX11" fmla="*/ 500182 w 604084"/>
              <a:gd name="connsiteY11" fmla="*/ 258560 h 601212"/>
              <a:gd name="connsiteX12" fmla="*/ 509245 w 604084"/>
              <a:gd name="connsiteY12" fmla="*/ 271442 h 601212"/>
              <a:gd name="connsiteX13" fmla="*/ 509245 w 604084"/>
              <a:gd name="connsiteY13" fmla="*/ 481660 h 601212"/>
              <a:gd name="connsiteX14" fmla="*/ 495513 w 604084"/>
              <a:gd name="connsiteY14" fmla="*/ 495364 h 601212"/>
              <a:gd name="connsiteX15" fmla="*/ 320428 w 604084"/>
              <a:gd name="connsiteY15" fmla="*/ 495364 h 601212"/>
              <a:gd name="connsiteX16" fmla="*/ 308069 w 604084"/>
              <a:gd name="connsiteY16" fmla="*/ 487416 h 601212"/>
              <a:gd name="connsiteX17" fmla="*/ 309854 w 604084"/>
              <a:gd name="connsiteY17" fmla="*/ 472890 h 601212"/>
              <a:gd name="connsiteX18" fmla="*/ 484939 w 604084"/>
              <a:gd name="connsiteY18" fmla="*/ 262671 h 601212"/>
              <a:gd name="connsiteX19" fmla="*/ 500182 w 604084"/>
              <a:gd name="connsiteY19" fmla="*/ 258560 h 601212"/>
              <a:gd name="connsiteX20" fmla="*/ 230987 w 604084"/>
              <a:gd name="connsiteY20" fmla="*/ 181418 h 601212"/>
              <a:gd name="connsiteX21" fmla="*/ 241077 w 604084"/>
              <a:gd name="connsiteY21" fmla="*/ 184383 h 601212"/>
              <a:gd name="connsiteX22" fmla="*/ 243274 w 604084"/>
              <a:gd name="connsiteY22" fmla="*/ 203578 h 601212"/>
              <a:gd name="connsiteX23" fmla="*/ 153494 w 604084"/>
              <a:gd name="connsiteY23" fmla="*/ 316277 h 601212"/>
              <a:gd name="connsiteX24" fmla="*/ 142787 w 604084"/>
              <a:gd name="connsiteY24" fmla="*/ 321350 h 601212"/>
              <a:gd name="connsiteX25" fmla="*/ 134138 w 604084"/>
              <a:gd name="connsiteY25" fmla="*/ 318471 h 601212"/>
              <a:gd name="connsiteX26" fmla="*/ 131942 w 604084"/>
              <a:gd name="connsiteY26" fmla="*/ 299139 h 601212"/>
              <a:gd name="connsiteX27" fmla="*/ 221721 w 604084"/>
              <a:gd name="connsiteY27" fmla="*/ 186577 h 601212"/>
              <a:gd name="connsiteX28" fmla="*/ 230987 w 604084"/>
              <a:gd name="connsiteY28" fmla="*/ 181418 h 601212"/>
              <a:gd name="connsiteX29" fmla="*/ 339635 w 604084"/>
              <a:gd name="connsiteY29" fmla="*/ 60608 h 601212"/>
              <a:gd name="connsiteX30" fmla="*/ 302294 w 604084"/>
              <a:gd name="connsiteY30" fmla="*/ 84457 h 601212"/>
              <a:gd name="connsiteX31" fmla="*/ 308609 w 604084"/>
              <a:gd name="connsiteY31" fmla="*/ 89529 h 601212"/>
              <a:gd name="connsiteX32" fmla="*/ 310806 w 604084"/>
              <a:gd name="connsiteY32" fmla="*/ 108719 h 601212"/>
              <a:gd name="connsiteX33" fmla="*/ 300098 w 604084"/>
              <a:gd name="connsiteY33" fmla="*/ 113927 h 601212"/>
              <a:gd name="connsiteX34" fmla="*/ 291587 w 604084"/>
              <a:gd name="connsiteY34" fmla="*/ 110912 h 601212"/>
              <a:gd name="connsiteX35" fmla="*/ 277721 w 604084"/>
              <a:gd name="connsiteY35" fmla="*/ 99946 h 601212"/>
              <a:gd name="connsiteX36" fmla="*/ 257815 w 604084"/>
              <a:gd name="connsiteY36" fmla="*/ 112694 h 601212"/>
              <a:gd name="connsiteX37" fmla="*/ 307237 w 604084"/>
              <a:gd name="connsiteY37" fmla="*/ 152032 h 601212"/>
              <a:gd name="connsiteX38" fmla="*/ 358579 w 604084"/>
              <a:gd name="connsiteY38" fmla="*/ 16060 h 601212"/>
              <a:gd name="connsiteX39" fmla="*/ 374504 w 604084"/>
              <a:gd name="connsiteY39" fmla="*/ 16883 h 601212"/>
              <a:gd name="connsiteX40" fmla="*/ 378897 w 604084"/>
              <a:gd name="connsiteY40" fmla="*/ 32234 h 601212"/>
              <a:gd name="connsiteX41" fmla="*/ 326593 w 604084"/>
              <a:gd name="connsiteY41" fmla="*/ 179309 h 601212"/>
              <a:gd name="connsiteX42" fmla="*/ 325769 w 604084"/>
              <a:gd name="connsiteY42" fmla="*/ 181091 h 601212"/>
              <a:gd name="connsiteX43" fmla="*/ 325632 w 604084"/>
              <a:gd name="connsiteY43" fmla="*/ 181502 h 601212"/>
              <a:gd name="connsiteX44" fmla="*/ 324671 w 604084"/>
              <a:gd name="connsiteY44" fmla="*/ 182873 h 601212"/>
              <a:gd name="connsiteX45" fmla="*/ 324534 w 604084"/>
              <a:gd name="connsiteY45" fmla="*/ 183147 h 601212"/>
              <a:gd name="connsiteX46" fmla="*/ 324397 w 604084"/>
              <a:gd name="connsiteY46" fmla="*/ 183284 h 601212"/>
              <a:gd name="connsiteX47" fmla="*/ 147716 w 604084"/>
              <a:gd name="connsiteY47" fmla="*/ 404787 h 601212"/>
              <a:gd name="connsiteX48" fmla="*/ 114906 w 604084"/>
              <a:gd name="connsiteY48" fmla="*/ 445907 h 601212"/>
              <a:gd name="connsiteX49" fmla="*/ 64798 w 604084"/>
              <a:gd name="connsiteY49" fmla="*/ 470031 h 601212"/>
              <a:gd name="connsiteX50" fmla="*/ 24987 w 604084"/>
              <a:gd name="connsiteY50" fmla="*/ 456187 h 601212"/>
              <a:gd name="connsiteX51" fmla="*/ 24163 w 604084"/>
              <a:gd name="connsiteY51" fmla="*/ 455502 h 601212"/>
              <a:gd name="connsiteX52" fmla="*/ 414 w 604084"/>
              <a:gd name="connsiteY52" fmla="*/ 412737 h 601212"/>
              <a:gd name="connsiteX53" fmla="*/ 14004 w 604084"/>
              <a:gd name="connsiteY53" fmla="*/ 365722 h 601212"/>
              <a:gd name="connsiteX54" fmla="*/ 46815 w 604084"/>
              <a:gd name="connsiteY54" fmla="*/ 324465 h 601212"/>
              <a:gd name="connsiteX55" fmla="*/ 66034 w 604084"/>
              <a:gd name="connsiteY55" fmla="*/ 322272 h 601212"/>
              <a:gd name="connsiteX56" fmla="*/ 134812 w 604084"/>
              <a:gd name="connsiteY56" fmla="*/ 376962 h 601212"/>
              <a:gd name="connsiteX57" fmla="*/ 294332 w 604084"/>
              <a:gd name="connsiteY57" fmla="*/ 176842 h 601212"/>
              <a:gd name="connsiteX58" fmla="*/ 236400 w 604084"/>
              <a:gd name="connsiteY58" fmla="*/ 130787 h 601212"/>
              <a:gd name="connsiteX59" fmla="*/ 109689 w 604084"/>
              <a:gd name="connsiteY59" fmla="*/ 289649 h 601212"/>
              <a:gd name="connsiteX60" fmla="*/ 90333 w 604084"/>
              <a:gd name="connsiteY60" fmla="*/ 291842 h 601212"/>
              <a:gd name="connsiteX61" fmla="*/ 88136 w 604084"/>
              <a:gd name="connsiteY61" fmla="*/ 272516 h 601212"/>
              <a:gd name="connsiteX62" fmla="*/ 223495 w 604084"/>
              <a:gd name="connsiteY62" fmla="*/ 102962 h 601212"/>
              <a:gd name="connsiteX63" fmla="*/ 223495 w 604084"/>
              <a:gd name="connsiteY63" fmla="*/ 102825 h 601212"/>
              <a:gd name="connsiteX64" fmla="*/ 224044 w 604084"/>
              <a:gd name="connsiteY64" fmla="*/ 102276 h 601212"/>
              <a:gd name="connsiteX65" fmla="*/ 224456 w 604084"/>
              <a:gd name="connsiteY65" fmla="*/ 101865 h 601212"/>
              <a:gd name="connsiteX66" fmla="*/ 225005 w 604084"/>
              <a:gd name="connsiteY66" fmla="*/ 101317 h 601212"/>
              <a:gd name="connsiteX67" fmla="*/ 225417 w 604084"/>
              <a:gd name="connsiteY67" fmla="*/ 100906 h 601212"/>
              <a:gd name="connsiteX68" fmla="*/ 225966 w 604084"/>
              <a:gd name="connsiteY68" fmla="*/ 100494 h 601212"/>
              <a:gd name="connsiteX69" fmla="*/ 226653 w 604084"/>
              <a:gd name="connsiteY69" fmla="*/ 100083 h 601212"/>
              <a:gd name="connsiteX70" fmla="*/ 226790 w 604084"/>
              <a:gd name="connsiteY70" fmla="*/ 99946 h 601212"/>
              <a:gd name="connsiteX71" fmla="*/ 595022 w 604084"/>
              <a:gd name="connsiteY71" fmla="*/ 851 h 601212"/>
              <a:gd name="connsiteX72" fmla="*/ 604084 w 604084"/>
              <a:gd name="connsiteY72" fmla="*/ 13735 h 601212"/>
              <a:gd name="connsiteX73" fmla="*/ 604084 w 604084"/>
              <a:gd name="connsiteY73" fmla="*/ 481688 h 601212"/>
              <a:gd name="connsiteX74" fmla="*/ 590354 w 604084"/>
              <a:gd name="connsiteY74" fmla="*/ 495395 h 601212"/>
              <a:gd name="connsiteX75" fmla="*/ 576624 w 604084"/>
              <a:gd name="connsiteY75" fmla="*/ 481688 h 601212"/>
              <a:gd name="connsiteX76" fmla="*/ 576624 w 604084"/>
              <a:gd name="connsiteY76" fmla="*/ 51703 h 601212"/>
              <a:gd name="connsiteX77" fmla="*/ 141926 w 604084"/>
              <a:gd name="connsiteY77" fmla="*/ 573798 h 601212"/>
              <a:gd name="connsiteX78" fmla="*/ 590354 w 604084"/>
              <a:gd name="connsiteY78" fmla="*/ 573798 h 601212"/>
              <a:gd name="connsiteX79" fmla="*/ 604084 w 604084"/>
              <a:gd name="connsiteY79" fmla="*/ 587505 h 601212"/>
              <a:gd name="connsiteX80" fmla="*/ 590354 w 604084"/>
              <a:gd name="connsiteY80" fmla="*/ 601212 h 601212"/>
              <a:gd name="connsiteX81" fmla="*/ 112680 w 604084"/>
              <a:gd name="connsiteY81" fmla="*/ 601212 h 601212"/>
              <a:gd name="connsiteX82" fmla="*/ 100323 w 604084"/>
              <a:gd name="connsiteY82" fmla="*/ 593399 h 601212"/>
              <a:gd name="connsiteX83" fmla="*/ 102108 w 604084"/>
              <a:gd name="connsiteY83" fmla="*/ 578733 h 601212"/>
              <a:gd name="connsiteX84" fmla="*/ 579782 w 604084"/>
              <a:gd name="connsiteY84" fmla="*/ 4963 h 601212"/>
              <a:gd name="connsiteX85" fmla="*/ 595022 w 604084"/>
              <a:gd name="connsiteY85" fmla="*/ 851 h 60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604084" h="601212">
                <a:moveTo>
                  <a:pt x="59719" y="352290"/>
                </a:moveTo>
                <a:lnTo>
                  <a:pt x="35420" y="382719"/>
                </a:lnTo>
                <a:cubicBezTo>
                  <a:pt x="29380" y="390395"/>
                  <a:pt x="26634" y="399989"/>
                  <a:pt x="27733" y="409584"/>
                </a:cubicBezTo>
                <a:cubicBezTo>
                  <a:pt x="28831" y="419316"/>
                  <a:pt x="33636" y="427951"/>
                  <a:pt x="41323" y="434119"/>
                </a:cubicBezTo>
                <a:lnTo>
                  <a:pt x="42010" y="434668"/>
                </a:lnTo>
                <a:cubicBezTo>
                  <a:pt x="48599" y="439876"/>
                  <a:pt x="56424" y="442618"/>
                  <a:pt x="64798" y="442618"/>
                </a:cubicBezTo>
                <a:cubicBezTo>
                  <a:pt x="76055" y="442618"/>
                  <a:pt x="86489" y="437683"/>
                  <a:pt x="93490" y="428911"/>
                </a:cubicBezTo>
                <a:lnTo>
                  <a:pt x="117789" y="398482"/>
                </a:lnTo>
                <a:close/>
                <a:moveTo>
                  <a:pt x="481781" y="309401"/>
                </a:moveTo>
                <a:lnTo>
                  <a:pt x="349677" y="467956"/>
                </a:lnTo>
                <a:lnTo>
                  <a:pt x="481781" y="467956"/>
                </a:lnTo>
                <a:close/>
                <a:moveTo>
                  <a:pt x="500182" y="258560"/>
                </a:moveTo>
                <a:cubicBezTo>
                  <a:pt x="505538" y="260478"/>
                  <a:pt x="509245" y="265686"/>
                  <a:pt x="509245" y="271442"/>
                </a:cubicBezTo>
                <a:lnTo>
                  <a:pt x="509245" y="481660"/>
                </a:lnTo>
                <a:cubicBezTo>
                  <a:pt x="509245" y="489197"/>
                  <a:pt x="503066" y="495364"/>
                  <a:pt x="495513" y="495364"/>
                </a:cubicBezTo>
                <a:lnTo>
                  <a:pt x="320428" y="495364"/>
                </a:lnTo>
                <a:cubicBezTo>
                  <a:pt x="315209" y="495364"/>
                  <a:pt x="310266" y="492212"/>
                  <a:pt x="308069" y="487416"/>
                </a:cubicBezTo>
                <a:cubicBezTo>
                  <a:pt x="305734" y="482620"/>
                  <a:pt x="306558" y="477001"/>
                  <a:pt x="309854" y="472890"/>
                </a:cubicBezTo>
                <a:lnTo>
                  <a:pt x="484939" y="262671"/>
                </a:lnTo>
                <a:cubicBezTo>
                  <a:pt x="488647" y="258286"/>
                  <a:pt x="494689" y="256641"/>
                  <a:pt x="500182" y="258560"/>
                </a:cubicBezTo>
                <a:close/>
                <a:moveTo>
                  <a:pt x="230987" y="181418"/>
                </a:moveTo>
                <a:cubicBezTo>
                  <a:pt x="234488" y="181024"/>
                  <a:pt x="238126" y="181984"/>
                  <a:pt x="241077" y="184383"/>
                </a:cubicBezTo>
                <a:cubicBezTo>
                  <a:pt x="246980" y="189044"/>
                  <a:pt x="247941" y="197682"/>
                  <a:pt x="243274" y="203578"/>
                </a:cubicBezTo>
                <a:lnTo>
                  <a:pt x="153494" y="316277"/>
                </a:lnTo>
                <a:cubicBezTo>
                  <a:pt x="150749" y="319568"/>
                  <a:pt x="146768" y="321350"/>
                  <a:pt x="142787" y="321350"/>
                </a:cubicBezTo>
                <a:cubicBezTo>
                  <a:pt x="139767" y="321350"/>
                  <a:pt x="136746" y="320391"/>
                  <a:pt x="134138" y="318471"/>
                </a:cubicBezTo>
                <a:cubicBezTo>
                  <a:pt x="128235" y="313672"/>
                  <a:pt x="127274" y="305035"/>
                  <a:pt x="131942" y="299139"/>
                </a:cubicBezTo>
                <a:lnTo>
                  <a:pt x="221721" y="186577"/>
                </a:lnTo>
                <a:cubicBezTo>
                  <a:pt x="224124" y="183560"/>
                  <a:pt x="227487" y="181812"/>
                  <a:pt x="230987" y="181418"/>
                </a:cubicBezTo>
                <a:close/>
                <a:moveTo>
                  <a:pt x="339635" y="60608"/>
                </a:moveTo>
                <a:lnTo>
                  <a:pt x="302294" y="84457"/>
                </a:lnTo>
                <a:lnTo>
                  <a:pt x="308609" y="89529"/>
                </a:lnTo>
                <a:cubicBezTo>
                  <a:pt x="314512" y="94189"/>
                  <a:pt x="315611" y="102825"/>
                  <a:pt x="310806" y="108719"/>
                </a:cubicBezTo>
                <a:cubicBezTo>
                  <a:pt x="308060" y="112145"/>
                  <a:pt x="304079" y="113927"/>
                  <a:pt x="300098" y="113927"/>
                </a:cubicBezTo>
                <a:cubicBezTo>
                  <a:pt x="297078" y="113927"/>
                  <a:pt x="294058" y="112968"/>
                  <a:pt x="291587" y="110912"/>
                </a:cubicBezTo>
                <a:lnTo>
                  <a:pt x="277721" y="99946"/>
                </a:lnTo>
                <a:lnTo>
                  <a:pt x="257815" y="112694"/>
                </a:lnTo>
                <a:lnTo>
                  <a:pt x="307237" y="152032"/>
                </a:lnTo>
                <a:close/>
                <a:moveTo>
                  <a:pt x="358579" y="16060"/>
                </a:moveTo>
                <a:cubicBezTo>
                  <a:pt x="363522" y="12908"/>
                  <a:pt x="369974" y="13182"/>
                  <a:pt x="374504" y="16883"/>
                </a:cubicBezTo>
                <a:cubicBezTo>
                  <a:pt x="379172" y="20584"/>
                  <a:pt x="380956" y="26752"/>
                  <a:pt x="378897" y="32234"/>
                </a:cubicBezTo>
                <a:lnTo>
                  <a:pt x="326593" y="179309"/>
                </a:lnTo>
                <a:cubicBezTo>
                  <a:pt x="326319" y="179995"/>
                  <a:pt x="326044" y="180543"/>
                  <a:pt x="325769" y="181091"/>
                </a:cubicBezTo>
                <a:cubicBezTo>
                  <a:pt x="325769" y="181228"/>
                  <a:pt x="325632" y="181365"/>
                  <a:pt x="325632" y="181502"/>
                </a:cubicBezTo>
                <a:cubicBezTo>
                  <a:pt x="325358" y="181914"/>
                  <a:pt x="325083" y="182462"/>
                  <a:pt x="324671" y="182873"/>
                </a:cubicBezTo>
                <a:cubicBezTo>
                  <a:pt x="324671" y="182873"/>
                  <a:pt x="324534" y="183010"/>
                  <a:pt x="324534" y="183147"/>
                </a:cubicBezTo>
                <a:cubicBezTo>
                  <a:pt x="324397" y="183147"/>
                  <a:pt x="324397" y="183147"/>
                  <a:pt x="324397" y="183284"/>
                </a:cubicBezTo>
                <a:lnTo>
                  <a:pt x="147716" y="404787"/>
                </a:lnTo>
                <a:lnTo>
                  <a:pt x="114906" y="445907"/>
                </a:lnTo>
                <a:cubicBezTo>
                  <a:pt x="102688" y="461259"/>
                  <a:pt x="84429" y="470031"/>
                  <a:pt x="64798" y="470031"/>
                </a:cubicBezTo>
                <a:cubicBezTo>
                  <a:pt x="50384" y="470031"/>
                  <a:pt x="36244" y="465097"/>
                  <a:pt x="24987" y="456187"/>
                </a:cubicBezTo>
                <a:lnTo>
                  <a:pt x="24163" y="455502"/>
                </a:lnTo>
                <a:cubicBezTo>
                  <a:pt x="10847" y="444948"/>
                  <a:pt x="2336" y="429733"/>
                  <a:pt x="414" y="412737"/>
                </a:cubicBezTo>
                <a:cubicBezTo>
                  <a:pt x="-1508" y="395740"/>
                  <a:pt x="3297" y="379018"/>
                  <a:pt x="14004" y="365722"/>
                </a:cubicBezTo>
                <a:lnTo>
                  <a:pt x="46815" y="324465"/>
                </a:lnTo>
                <a:cubicBezTo>
                  <a:pt x="51482" y="318571"/>
                  <a:pt x="60131" y="317611"/>
                  <a:pt x="66034" y="322272"/>
                </a:cubicBezTo>
                <a:lnTo>
                  <a:pt x="134812" y="376962"/>
                </a:lnTo>
                <a:lnTo>
                  <a:pt x="294332" y="176842"/>
                </a:lnTo>
                <a:lnTo>
                  <a:pt x="236400" y="130787"/>
                </a:lnTo>
                <a:lnTo>
                  <a:pt x="109689" y="289649"/>
                </a:lnTo>
                <a:cubicBezTo>
                  <a:pt x="104884" y="295543"/>
                  <a:pt x="96373" y="296503"/>
                  <a:pt x="90333" y="291842"/>
                </a:cubicBezTo>
                <a:cubicBezTo>
                  <a:pt x="84429" y="287182"/>
                  <a:pt x="83469" y="278547"/>
                  <a:pt x="88136" y="272516"/>
                </a:cubicBezTo>
                <a:lnTo>
                  <a:pt x="223495" y="102962"/>
                </a:lnTo>
                <a:cubicBezTo>
                  <a:pt x="223495" y="102962"/>
                  <a:pt x="223495" y="102825"/>
                  <a:pt x="223495" y="102825"/>
                </a:cubicBezTo>
                <a:cubicBezTo>
                  <a:pt x="223770" y="102688"/>
                  <a:pt x="223907" y="102413"/>
                  <a:pt x="224044" y="102276"/>
                </a:cubicBezTo>
                <a:cubicBezTo>
                  <a:pt x="224182" y="102139"/>
                  <a:pt x="224319" y="102002"/>
                  <a:pt x="224456" y="101865"/>
                </a:cubicBezTo>
                <a:cubicBezTo>
                  <a:pt x="224594" y="101591"/>
                  <a:pt x="224868" y="101454"/>
                  <a:pt x="225005" y="101317"/>
                </a:cubicBezTo>
                <a:cubicBezTo>
                  <a:pt x="225143" y="101180"/>
                  <a:pt x="225280" y="101043"/>
                  <a:pt x="225417" y="100906"/>
                </a:cubicBezTo>
                <a:cubicBezTo>
                  <a:pt x="225692" y="100769"/>
                  <a:pt x="225829" y="100632"/>
                  <a:pt x="225966" y="100494"/>
                </a:cubicBezTo>
                <a:cubicBezTo>
                  <a:pt x="226241" y="100357"/>
                  <a:pt x="226378" y="100220"/>
                  <a:pt x="226653" y="100083"/>
                </a:cubicBezTo>
                <a:cubicBezTo>
                  <a:pt x="226653" y="100083"/>
                  <a:pt x="226790" y="99946"/>
                  <a:pt x="226790" y="99946"/>
                </a:cubicBezTo>
                <a:close/>
                <a:moveTo>
                  <a:pt x="595022" y="851"/>
                </a:moveTo>
                <a:cubicBezTo>
                  <a:pt x="600514" y="2770"/>
                  <a:pt x="604084" y="7978"/>
                  <a:pt x="604084" y="13735"/>
                </a:cubicBezTo>
                <a:lnTo>
                  <a:pt x="604084" y="481688"/>
                </a:lnTo>
                <a:cubicBezTo>
                  <a:pt x="604084" y="489227"/>
                  <a:pt x="597906" y="495395"/>
                  <a:pt x="590354" y="495395"/>
                </a:cubicBezTo>
                <a:cubicBezTo>
                  <a:pt x="582802" y="495395"/>
                  <a:pt x="576624" y="489227"/>
                  <a:pt x="576624" y="481688"/>
                </a:cubicBezTo>
                <a:lnTo>
                  <a:pt x="576624" y="51703"/>
                </a:lnTo>
                <a:lnTo>
                  <a:pt x="141926" y="573798"/>
                </a:lnTo>
                <a:lnTo>
                  <a:pt x="590354" y="573798"/>
                </a:lnTo>
                <a:cubicBezTo>
                  <a:pt x="597906" y="573798"/>
                  <a:pt x="604084" y="579967"/>
                  <a:pt x="604084" y="587505"/>
                </a:cubicBezTo>
                <a:cubicBezTo>
                  <a:pt x="604084" y="595044"/>
                  <a:pt x="597906" y="601212"/>
                  <a:pt x="590354" y="601212"/>
                </a:cubicBezTo>
                <a:lnTo>
                  <a:pt x="112680" y="601212"/>
                </a:lnTo>
                <a:cubicBezTo>
                  <a:pt x="107325" y="601212"/>
                  <a:pt x="102520" y="598197"/>
                  <a:pt x="100323" y="593399"/>
                </a:cubicBezTo>
                <a:cubicBezTo>
                  <a:pt x="97989" y="588602"/>
                  <a:pt x="98675" y="582845"/>
                  <a:pt x="102108" y="578733"/>
                </a:cubicBezTo>
                <a:lnTo>
                  <a:pt x="579782" y="4963"/>
                </a:lnTo>
                <a:cubicBezTo>
                  <a:pt x="583489" y="577"/>
                  <a:pt x="589530" y="-1205"/>
                  <a:pt x="595022" y="8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text-file-interface-symbol-with-lines-and-down-right-corner-folded_45503"/>
          <p:cNvSpPr>
            <a:spLocks noChangeAspect="1"/>
          </p:cNvSpPr>
          <p:nvPr/>
        </p:nvSpPr>
        <p:spPr bwMode="auto">
          <a:xfrm>
            <a:off x="6791844" y="5749948"/>
            <a:ext cx="234211" cy="304842"/>
          </a:xfrm>
          <a:custGeom>
            <a:avLst/>
            <a:gdLst>
              <a:gd name="connsiteX0" fmla="*/ 223311 w 466280"/>
              <a:gd name="connsiteY0" fmla="*/ 107815 h 606895"/>
              <a:gd name="connsiteX1" fmla="*/ 81195 w 466280"/>
              <a:gd name="connsiteY1" fmla="*/ 156360 h 606895"/>
              <a:gd name="connsiteX2" fmla="*/ 81195 w 466280"/>
              <a:gd name="connsiteY2" fmla="*/ 283790 h 606895"/>
              <a:gd name="connsiteX3" fmla="*/ 176952 w 466280"/>
              <a:gd name="connsiteY3" fmla="*/ 488588 h 606895"/>
              <a:gd name="connsiteX4" fmla="*/ 223311 w 466280"/>
              <a:gd name="connsiteY4" fmla="*/ 517411 h 606895"/>
              <a:gd name="connsiteX5" fmla="*/ 227111 w 466280"/>
              <a:gd name="connsiteY5" fmla="*/ 80509 h 606895"/>
              <a:gd name="connsiteX6" fmla="*/ 237750 w 466280"/>
              <a:gd name="connsiteY6" fmla="*/ 80509 h 606895"/>
              <a:gd name="connsiteX7" fmla="*/ 243070 w 466280"/>
              <a:gd name="connsiteY7" fmla="*/ 89611 h 606895"/>
              <a:gd name="connsiteX8" fmla="*/ 243070 w 466280"/>
              <a:gd name="connsiteY8" fmla="*/ 532581 h 606895"/>
              <a:gd name="connsiteX9" fmla="*/ 238510 w 466280"/>
              <a:gd name="connsiteY9" fmla="*/ 540925 h 606895"/>
              <a:gd name="connsiteX10" fmla="*/ 233190 w 466280"/>
              <a:gd name="connsiteY10" fmla="*/ 542442 h 606895"/>
              <a:gd name="connsiteX11" fmla="*/ 229391 w 466280"/>
              <a:gd name="connsiteY11" fmla="*/ 541684 h 606895"/>
              <a:gd name="connsiteX12" fmla="*/ 164793 w 466280"/>
              <a:gd name="connsiteY12" fmla="*/ 504516 h 606895"/>
              <a:gd name="connsiteX13" fmla="*/ 60676 w 466280"/>
              <a:gd name="connsiteY13" fmla="*/ 283790 h 606895"/>
              <a:gd name="connsiteX14" fmla="*/ 60676 w 466280"/>
              <a:gd name="connsiteY14" fmla="*/ 148016 h 606895"/>
              <a:gd name="connsiteX15" fmla="*/ 69796 w 466280"/>
              <a:gd name="connsiteY15" fmla="*/ 138155 h 606895"/>
              <a:gd name="connsiteX16" fmla="*/ 227111 w 466280"/>
              <a:gd name="connsiteY16" fmla="*/ 80509 h 606895"/>
              <a:gd name="connsiteX17" fmla="*/ 233140 w 466280"/>
              <a:gd name="connsiteY17" fmla="*/ 24457 h 606895"/>
              <a:gd name="connsiteX18" fmla="*/ 20504 w 466280"/>
              <a:gd name="connsiteY18" fmla="*/ 101054 h 606895"/>
              <a:gd name="connsiteX19" fmla="*/ 20504 w 466280"/>
              <a:gd name="connsiteY19" fmla="*/ 283824 h 606895"/>
              <a:gd name="connsiteX20" fmla="*/ 139732 w 466280"/>
              <a:gd name="connsiteY20" fmla="*/ 536365 h 606895"/>
              <a:gd name="connsiteX21" fmla="*/ 233140 w 466280"/>
              <a:gd name="connsiteY21" fmla="*/ 585660 h 606895"/>
              <a:gd name="connsiteX22" fmla="*/ 326548 w 466280"/>
              <a:gd name="connsiteY22" fmla="*/ 536365 h 606895"/>
              <a:gd name="connsiteX23" fmla="*/ 445776 w 466280"/>
              <a:gd name="connsiteY23" fmla="*/ 283824 h 606895"/>
              <a:gd name="connsiteX24" fmla="*/ 445776 w 466280"/>
              <a:gd name="connsiteY24" fmla="*/ 101054 h 606895"/>
              <a:gd name="connsiteX25" fmla="*/ 233140 w 466280"/>
              <a:gd name="connsiteY25" fmla="*/ 24457 h 606895"/>
              <a:gd name="connsiteX26" fmla="*/ 225546 w 466280"/>
              <a:gd name="connsiteY26" fmla="*/ 3981 h 606895"/>
              <a:gd name="connsiteX27" fmla="*/ 240734 w 466280"/>
              <a:gd name="connsiteY27" fmla="*/ 3981 h 606895"/>
              <a:gd name="connsiteX28" fmla="*/ 455648 w 466280"/>
              <a:gd name="connsiteY28" fmla="*/ 80577 h 606895"/>
              <a:gd name="connsiteX29" fmla="*/ 466280 w 466280"/>
              <a:gd name="connsiteY29" fmla="*/ 91195 h 606895"/>
              <a:gd name="connsiteX30" fmla="*/ 466280 w 466280"/>
              <a:gd name="connsiteY30" fmla="*/ 283824 h 606895"/>
              <a:gd name="connsiteX31" fmla="*/ 338699 w 466280"/>
              <a:gd name="connsiteY31" fmla="*/ 552291 h 606895"/>
              <a:gd name="connsiteX32" fmla="*/ 236178 w 466280"/>
              <a:gd name="connsiteY32" fmla="*/ 606137 h 606895"/>
              <a:gd name="connsiteX33" fmla="*/ 233140 w 466280"/>
              <a:gd name="connsiteY33" fmla="*/ 606895 h 606895"/>
              <a:gd name="connsiteX34" fmla="*/ 230102 w 466280"/>
              <a:gd name="connsiteY34" fmla="*/ 606137 h 606895"/>
              <a:gd name="connsiteX35" fmla="*/ 126822 w 466280"/>
              <a:gd name="connsiteY35" fmla="*/ 552291 h 606895"/>
              <a:gd name="connsiteX36" fmla="*/ 0 w 466280"/>
              <a:gd name="connsiteY36" fmla="*/ 283824 h 606895"/>
              <a:gd name="connsiteX37" fmla="*/ 0 w 466280"/>
              <a:gd name="connsiteY37" fmla="*/ 91195 h 606895"/>
              <a:gd name="connsiteX38" fmla="*/ 10632 w 466280"/>
              <a:gd name="connsiteY38" fmla="*/ 80577 h 606895"/>
              <a:gd name="connsiteX39" fmla="*/ 225546 w 466280"/>
              <a:gd name="connsiteY39" fmla="*/ 3981 h 60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66280" h="606895">
                <a:moveTo>
                  <a:pt x="223311" y="107815"/>
                </a:moveTo>
                <a:cubicBezTo>
                  <a:pt x="191392" y="126778"/>
                  <a:pt x="144273" y="147258"/>
                  <a:pt x="81195" y="156360"/>
                </a:cubicBezTo>
                <a:lnTo>
                  <a:pt x="81195" y="283790"/>
                </a:lnTo>
                <a:cubicBezTo>
                  <a:pt x="81195" y="364950"/>
                  <a:pt x="116914" y="441560"/>
                  <a:pt x="176952" y="488588"/>
                </a:cubicBezTo>
                <a:cubicBezTo>
                  <a:pt x="192152" y="499965"/>
                  <a:pt x="207351" y="509826"/>
                  <a:pt x="223311" y="517411"/>
                </a:cubicBezTo>
                <a:close/>
                <a:moveTo>
                  <a:pt x="227111" y="80509"/>
                </a:moveTo>
                <a:cubicBezTo>
                  <a:pt x="230151" y="78992"/>
                  <a:pt x="234710" y="78233"/>
                  <a:pt x="237750" y="80509"/>
                </a:cubicBezTo>
                <a:cubicBezTo>
                  <a:pt x="240790" y="82026"/>
                  <a:pt x="243070" y="85818"/>
                  <a:pt x="243070" y="89611"/>
                </a:cubicBezTo>
                <a:lnTo>
                  <a:pt x="243070" y="532581"/>
                </a:lnTo>
                <a:cubicBezTo>
                  <a:pt x="243070" y="535615"/>
                  <a:pt x="241550" y="538649"/>
                  <a:pt x="238510" y="540925"/>
                </a:cubicBezTo>
                <a:cubicBezTo>
                  <a:pt x="236990" y="541684"/>
                  <a:pt x="235470" y="542442"/>
                  <a:pt x="233190" y="542442"/>
                </a:cubicBezTo>
                <a:cubicBezTo>
                  <a:pt x="231671" y="542442"/>
                  <a:pt x="230911" y="542442"/>
                  <a:pt x="229391" y="541684"/>
                </a:cubicBezTo>
                <a:cubicBezTo>
                  <a:pt x="207351" y="533340"/>
                  <a:pt x="185312" y="520445"/>
                  <a:pt x="164793" y="504516"/>
                </a:cubicBezTo>
                <a:cubicBezTo>
                  <a:pt x="99435" y="453696"/>
                  <a:pt x="60676" y="371018"/>
                  <a:pt x="60676" y="283790"/>
                </a:cubicBezTo>
                <a:lnTo>
                  <a:pt x="60676" y="148016"/>
                </a:lnTo>
                <a:cubicBezTo>
                  <a:pt x="60676" y="142706"/>
                  <a:pt x="64476" y="138155"/>
                  <a:pt x="69796" y="138155"/>
                </a:cubicBezTo>
                <a:cubicBezTo>
                  <a:pt x="145033" y="128295"/>
                  <a:pt x="196712" y="101747"/>
                  <a:pt x="227111" y="80509"/>
                </a:cubicBezTo>
                <a:close/>
                <a:moveTo>
                  <a:pt x="233140" y="24457"/>
                </a:moveTo>
                <a:cubicBezTo>
                  <a:pt x="211117" y="45692"/>
                  <a:pt x="144289" y="98020"/>
                  <a:pt x="20504" y="101054"/>
                </a:cubicBezTo>
                <a:lnTo>
                  <a:pt x="20504" y="283824"/>
                </a:lnTo>
                <a:cubicBezTo>
                  <a:pt x="20504" y="383172"/>
                  <a:pt x="65310" y="477970"/>
                  <a:pt x="139732" y="536365"/>
                </a:cubicBezTo>
                <a:cubicBezTo>
                  <a:pt x="168590" y="559117"/>
                  <a:pt x="200485" y="575801"/>
                  <a:pt x="233140" y="585660"/>
                </a:cubicBezTo>
                <a:cubicBezTo>
                  <a:pt x="265795" y="575801"/>
                  <a:pt x="296931" y="559117"/>
                  <a:pt x="326548" y="536365"/>
                </a:cubicBezTo>
                <a:cubicBezTo>
                  <a:pt x="400971" y="477970"/>
                  <a:pt x="445776" y="383172"/>
                  <a:pt x="445776" y="283824"/>
                </a:cubicBezTo>
                <a:lnTo>
                  <a:pt x="445776" y="101054"/>
                </a:lnTo>
                <a:cubicBezTo>
                  <a:pt x="321992" y="98020"/>
                  <a:pt x="254404" y="45692"/>
                  <a:pt x="233140" y="24457"/>
                </a:cubicBezTo>
                <a:close/>
                <a:moveTo>
                  <a:pt x="225546" y="3981"/>
                </a:moveTo>
                <a:cubicBezTo>
                  <a:pt x="229343" y="-1328"/>
                  <a:pt x="236937" y="-1328"/>
                  <a:pt x="240734" y="3981"/>
                </a:cubicBezTo>
                <a:cubicBezTo>
                  <a:pt x="241494" y="4739"/>
                  <a:pt x="308322" y="80577"/>
                  <a:pt x="455648" y="80577"/>
                </a:cubicBezTo>
                <a:cubicBezTo>
                  <a:pt x="461724" y="80577"/>
                  <a:pt x="466280" y="85128"/>
                  <a:pt x="466280" y="91195"/>
                </a:cubicBezTo>
                <a:lnTo>
                  <a:pt x="466280" y="283824"/>
                </a:lnTo>
                <a:cubicBezTo>
                  <a:pt x="466280" y="389239"/>
                  <a:pt x="418437" y="490104"/>
                  <a:pt x="338699" y="552291"/>
                </a:cubicBezTo>
                <a:cubicBezTo>
                  <a:pt x="306803" y="577318"/>
                  <a:pt x="271870" y="595519"/>
                  <a:pt x="236178" y="606137"/>
                </a:cubicBezTo>
                <a:cubicBezTo>
                  <a:pt x="234659" y="606895"/>
                  <a:pt x="233900" y="606895"/>
                  <a:pt x="233140" y="606895"/>
                </a:cubicBezTo>
                <a:cubicBezTo>
                  <a:pt x="232381" y="606895"/>
                  <a:pt x="230862" y="606895"/>
                  <a:pt x="230102" y="606137"/>
                </a:cubicBezTo>
                <a:cubicBezTo>
                  <a:pt x="193651" y="595519"/>
                  <a:pt x="159477" y="577318"/>
                  <a:pt x="126822" y="552291"/>
                </a:cubicBezTo>
                <a:cubicBezTo>
                  <a:pt x="47843" y="490104"/>
                  <a:pt x="0" y="389239"/>
                  <a:pt x="0" y="283824"/>
                </a:cubicBezTo>
                <a:lnTo>
                  <a:pt x="0" y="91195"/>
                </a:lnTo>
                <a:cubicBezTo>
                  <a:pt x="0" y="85128"/>
                  <a:pt x="4556" y="80577"/>
                  <a:pt x="10632" y="80577"/>
                </a:cubicBezTo>
                <a:cubicBezTo>
                  <a:pt x="158718" y="80577"/>
                  <a:pt x="224787" y="4739"/>
                  <a:pt x="225546" y="39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.hb.aicdn.com/9ac483eab23e69241ed6b0efc5a85b9ab9810c0512b7fd-o34DNw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3"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8" name="任意多边形: 形状 27"/>
          <p:cNvSpPr/>
          <p:nvPr/>
        </p:nvSpPr>
        <p:spPr>
          <a:xfrm>
            <a:off x="4480890" y="745435"/>
            <a:ext cx="3331267" cy="4893296"/>
          </a:xfrm>
          <a:custGeom>
            <a:avLst/>
            <a:gdLst>
              <a:gd name="connsiteX0" fmla="*/ 0 w 3331267"/>
              <a:gd name="connsiteY0" fmla="*/ 2917134 h 4893296"/>
              <a:gd name="connsiteX1" fmla="*/ 112797 w 3331267"/>
              <a:gd name="connsiteY1" fmla="*/ 2917134 h 4893296"/>
              <a:gd name="connsiteX2" fmla="*/ 112797 w 3331267"/>
              <a:gd name="connsiteY2" fmla="*/ 4780499 h 4893296"/>
              <a:gd name="connsiteX3" fmla="*/ 3218470 w 3331267"/>
              <a:gd name="connsiteY3" fmla="*/ 4780499 h 4893296"/>
              <a:gd name="connsiteX4" fmla="*/ 3218470 w 3331267"/>
              <a:gd name="connsiteY4" fmla="*/ 2917134 h 4893296"/>
              <a:gd name="connsiteX5" fmla="*/ 3331267 w 3331267"/>
              <a:gd name="connsiteY5" fmla="*/ 2917134 h 4893296"/>
              <a:gd name="connsiteX6" fmla="*/ 3331267 w 3331267"/>
              <a:gd name="connsiteY6" fmla="*/ 4893296 h 4893296"/>
              <a:gd name="connsiteX7" fmla="*/ 0 w 3331267"/>
              <a:gd name="connsiteY7" fmla="*/ 4893296 h 4893296"/>
              <a:gd name="connsiteX8" fmla="*/ 0 w 3331267"/>
              <a:gd name="connsiteY8" fmla="*/ 0 h 4893296"/>
              <a:gd name="connsiteX9" fmla="*/ 3331267 w 3331267"/>
              <a:gd name="connsiteY9" fmla="*/ 0 h 4893296"/>
              <a:gd name="connsiteX10" fmla="*/ 3331267 w 3331267"/>
              <a:gd name="connsiteY10" fmla="*/ 1709530 h 4893296"/>
              <a:gd name="connsiteX11" fmla="*/ 3218470 w 3331267"/>
              <a:gd name="connsiteY11" fmla="*/ 1709530 h 4893296"/>
              <a:gd name="connsiteX12" fmla="*/ 3218470 w 3331267"/>
              <a:gd name="connsiteY12" fmla="*/ 112797 h 4893296"/>
              <a:gd name="connsiteX13" fmla="*/ 112797 w 3331267"/>
              <a:gd name="connsiteY13" fmla="*/ 112797 h 4893296"/>
              <a:gd name="connsiteX14" fmla="*/ 112797 w 3331267"/>
              <a:gd name="connsiteY14" fmla="*/ 1709530 h 4893296"/>
              <a:gd name="connsiteX15" fmla="*/ 0 w 3331267"/>
              <a:gd name="connsiteY15" fmla="*/ 1709530 h 4893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31267" h="4893296">
                <a:moveTo>
                  <a:pt x="0" y="2917134"/>
                </a:moveTo>
                <a:lnTo>
                  <a:pt x="112797" y="2917134"/>
                </a:lnTo>
                <a:lnTo>
                  <a:pt x="112797" y="4780499"/>
                </a:lnTo>
                <a:lnTo>
                  <a:pt x="3218470" y="4780499"/>
                </a:lnTo>
                <a:lnTo>
                  <a:pt x="3218470" y="2917134"/>
                </a:lnTo>
                <a:lnTo>
                  <a:pt x="3331267" y="2917134"/>
                </a:lnTo>
                <a:lnTo>
                  <a:pt x="3331267" y="4893296"/>
                </a:lnTo>
                <a:lnTo>
                  <a:pt x="0" y="4893296"/>
                </a:lnTo>
                <a:close/>
                <a:moveTo>
                  <a:pt x="0" y="0"/>
                </a:moveTo>
                <a:lnTo>
                  <a:pt x="3331267" y="0"/>
                </a:lnTo>
                <a:lnTo>
                  <a:pt x="3331267" y="1709530"/>
                </a:lnTo>
                <a:lnTo>
                  <a:pt x="3218470" y="1709530"/>
                </a:lnTo>
                <a:lnTo>
                  <a:pt x="3218470" y="112797"/>
                </a:lnTo>
                <a:lnTo>
                  <a:pt x="112797" y="112797"/>
                </a:lnTo>
                <a:lnTo>
                  <a:pt x="112797" y="1709530"/>
                </a:lnTo>
                <a:lnTo>
                  <a:pt x="0" y="1709530"/>
                </a:lnTo>
                <a:close/>
              </a:path>
            </a:pathLst>
          </a:custGeom>
          <a:solidFill>
            <a:srgbClr val="A82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141205" y="2431502"/>
            <a:ext cx="2010636" cy="63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感谢观看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613850" y="3152001"/>
            <a:ext cx="48130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THANK YOU FOR YOUR ATTENTION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037655" y="5011536"/>
            <a:ext cx="2433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solidFill>
                  <a:srgbClr val="A82022"/>
                </a:solidFill>
                <a:latin typeface="Didot" panose="02000503000000020003" pitchFamily="2" charset="0"/>
              </a:rPr>
              <a:t>BUSINESS  REPORT </a:t>
            </a:r>
            <a:endParaRPr lang="zh-CN" altLang="en-US" i="1" dirty="0">
              <a:solidFill>
                <a:srgbClr val="A82022"/>
              </a:solidFill>
              <a:latin typeface="Didot" panose="02000503000000020003" pitchFamily="2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763346" y="4854474"/>
            <a:ext cx="655874" cy="0"/>
          </a:xfrm>
          <a:prstGeom prst="line">
            <a:avLst/>
          </a:prstGeom>
          <a:ln w="22225">
            <a:solidFill>
              <a:srgbClr val="A82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5564294" y="4397245"/>
            <a:ext cx="1102862" cy="363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细中圆简" panose="02010609000101010101" pitchFamily="49" charset="-122"/>
                <a:ea typeface="汉仪细中圆简" panose="02010609000101010101" pitchFamily="49" charset="-122"/>
              </a:rPr>
              <a:t>一点设计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汉仪细中圆简" panose="02010609000101010101" pitchFamily="49" charset="-122"/>
              <a:ea typeface="汉仪细中圆简" panose="0201060900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345998" y="5886653"/>
            <a:ext cx="7539453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倍字间距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3376</Words>
  <Application>WPS 演示</Application>
  <PresentationFormat>宽屏</PresentationFormat>
  <Paragraphs>259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汉仪细中圆简</vt:lpstr>
      <vt:lpstr>Century Gothic</vt:lpstr>
      <vt:lpstr>Didot</vt:lpstr>
      <vt:lpstr>微软雅黑 Light</vt:lpstr>
      <vt:lpstr>Segoe UI</vt:lpstr>
      <vt:lpstr>Impact</vt:lpstr>
      <vt:lpstr>Calibri</vt:lpstr>
      <vt:lpstr>Minion Pro Med</vt:lpstr>
      <vt:lpstr>黑体</vt:lpstr>
      <vt:lpstr>Arial Unicode MS</vt:lpstr>
      <vt:lpstr>Calibri Light</vt:lpstr>
      <vt:lpstr>等线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69</cp:revision>
  <dcterms:created xsi:type="dcterms:W3CDTF">2018-06-24T08:16:00Z</dcterms:created>
  <dcterms:modified xsi:type="dcterms:W3CDTF">2018-07-17T06:03:57Z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