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7" r:id="rId3"/>
    <p:sldId id="264" r:id="rId4"/>
    <p:sldId id="268" r:id="rId5"/>
    <p:sldId id="257" r:id="rId6"/>
    <p:sldId id="259" r:id="rId7"/>
    <p:sldId id="269" r:id="rId8"/>
    <p:sldId id="260" r:id="rId9"/>
    <p:sldId id="270" r:id="rId10"/>
    <p:sldId id="258" r:id="rId11"/>
    <p:sldId id="261" r:id="rId12"/>
    <p:sldId id="271" r:id="rId13"/>
    <p:sldId id="273" r:id="rId14"/>
    <p:sldId id="262" r:id="rId15"/>
    <p:sldId id="27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33"/>
    <a:srgbClr val="BCDBA7"/>
    <a:srgbClr val="C0E252"/>
    <a:srgbClr val="D1EBAE"/>
    <a:srgbClr val="BFE04F"/>
    <a:srgbClr val="C4DFB1"/>
    <a:srgbClr val="82B635"/>
    <a:srgbClr val="EB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>
      <p:cViewPr varScale="1">
        <p:scale>
          <a:sx n="76" d="100"/>
          <a:sy n="76" d="100"/>
        </p:scale>
        <p:origin x="12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D348B-AA80-48D6-9A0D-D3D509B85E73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DC2AC55-813F-4410-9FEF-0253A3D70D03}">
      <dgm:prSet phldrT="[文本]" phldr="1"/>
      <dgm:spPr>
        <a:solidFill>
          <a:srgbClr val="538D33"/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8A350331-2AE8-4764-BBE7-B942D52F361F}" cxnId="{712CE33A-FDC3-454D-AD8D-A36654F46768}" type="parTrans">
      <dgm:prSet/>
      <dgm:spPr/>
      <dgm:t>
        <a:bodyPr/>
        <a:lstStyle/>
        <a:p>
          <a:endParaRPr lang="zh-CN" altLang="en-US"/>
        </a:p>
      </dgm:t>
    </dgm:pt>
    <dgm:pt modelId="{963BEF51-CA98-48C4-B93C-43EA50D33D47}" cxnId="{712CE33A-FDC3-454D-AD8D-A36654F46768}" type="sibTrans">
      <dgm:prSet/>
      <dgm:spPr/>
      <dgm:t>
        <a:bodyPr/>
        <a:lstStyle/>
        <a:p>
          <a:endParaRPr lang="zh-CN" altLang="en-US"/>
        </a:p>
      </dgm:t>
    </dgm:pt>
    <dgm:pt modelId="{470AC811-9383-4F0A-87E5-972AE9BBD933}">
      <dgm:prSet phldrT="[文本]" phldr="1"/>
      <dgm:spPr>
        <a:solidFill>
          <a:srgbClr val="538D33">
            <a:alpha val="70000"/>
          </a:srgbClr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9C970057-7EEA-4EC5-8D22-56DDEBDEFC07}" cxnId="{D73A238E-E6A0-4EBC-ACA6-3B57EE46A866}" type="parTrans">
      <dgm:prSet/>
      <dgm:spPr/>
      <dgm:t>
        <a:bodyPr/>
        <a:lstStyle/>
        <a:p>
          <a:endParaRPr lang="zh-CN" altLang="en-US"/>
        </a:p>
      </dgm:t>
    </dgm:pt>
    <dgm:pt modelId="{0F96F6F5-29ED-4A6B-A858-B38281E808B0}" cxnId="{D73A238E-E6A0-4EBC-ACA6-3B57EE46A866}" type="sibTrans">
      <dgm:prSet/>
      <dgm:spPr/>
      <dgm:t>
        <a:bodyPr/>
        <a:lstStyle/>
        <a:p>
          <a:endParaRPr lang="zh-CN" altLang="en-US"/>
        </a:p>
      </dgm:t>
    </dgm:pt>
    <dgm:pt modelId="{29B5B1B9-9B95-4FB2-998E-A9499ADDFEB3}">
      <dgm:prSet phldrT="[文本]" phldr="1"/>
      <dgm:spPr>
        <a:solidFill>
          <a:srgbClr val="C4DFB1"/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E23C64FF-D8C4-4B48-8C16-CE51B7AC880C}" cxnId="{F9FA76D5-1867-43C6-82A6-1498AF49EAB7}" type="parTrans">
      <dgm:prSet/>
      <dgm:spPr/>
      <dgm:t>
        <a:bodyPr/>
        <a:lstStyle/>
        <a:p>
          <a:endParaRPr lang="zh-CN" altLang="en-US"/>
        </a:p>
      </dgm:t>
    </dgm:pt>
    <dgm:pt modelId="{00F459C1-A168-49F2-8D71-4D9D9ACD47ED}" cxnId="{F9FA76D5-1867-43C6-82A6-1498AF49EAB7}" type="sibTrans">
      <dgm:prSet/>
      <dgm:spPr/>
      <dgm:t>
        <a:bodyPr/>
        <a:lstStyle/>
        <a:p>
          <a:endParaRPr lang="zh-CN" altLang="en-US"/>
        </a:p>
      </dgm:t>
    </dgm:pt>
    <dgm:pt modelId="{3A04C968-140B-4CB1-B081-E88F4BF0C283}">
      <dgm:prSet phldrT="[文本]" phldr="1"/>
      <dgm:spPr>
        <a:solidFill>
          <a:srgbClr val="C0E252">
            <a:alpha val="90000"/>
          </a:srgbClr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8F9E802C-E537-455E-A8D0-B187D32E3469}" cxnId="{A832BEEC-2776-4B33-842B-F09A7194BC6B}" type="parTrans">
      <dgm:prSet/>
      <dgm:spPr/>
      <dgm:t>
        <a:bodyPr/>
        <a:lstStyle/>
        <a:p>
          <a:endParaRPr lang="zh-CN" altLang="en-US"/>
        </a:p>
      </dgm:t>
    </dgm:pt>
    <dgm:pt modelId="{44AF5990-FFE5-4D34-913F-08A71CE95C13}" cxnId="{A832BEEC-2776-4B33-842B-F09A7194BC6B}" type="sibTrans">
      <dgm:prSet/>
      <dgm:spPr/>
      <dgm:t>
        <a:bodyPr/>
        <a:lstStyle/>
        <a:p>
          <a:endParaRPr lang="zh-CN" altLang="en-US"/>
        </a:p>
      </dgm:t>
    </dgm:pt>
    <dgm:pt modelId="{347AD50C-79AF-471F-A849-CC963A91E0A6}" type="pres">
      <dgm:prSet presAssocID="{3D2D348B-AA80-48D6-9A0D-D3D509B85E7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E0EA511-D90B-4836-B6DE-E3181663F213}" type="pres">
      <dgm:prSet presAssocID="{3DC2AC55-813F-4410-9FEF-0253A3D70D03}" presName="singleCycle" presStyleCnt="0"/>
      <dgm:spPr/>
    </dgm:pt>
    <dgm:pt modelId="{56018403-22E1-4B46-B28D-B9035BCA970F}" type="pres">
      <dgm:prSet presAssocID="{3DC2AC55-813F-4410-9FEF-0253A3D70D03}" presName="singleCenter" presStyleLbl="node1" presStyleIdx="0" presStyleCnt="4">
        <dgm:presLayoutVars>
          <dgm:chMax val="7"/>
          <dgm:chPref val="7"/>
        </dgm:presLayoutVars>
      </dgm:prSet>
      <dgm:spPr/>
    </dgm:pt>
    <dgm:pt modelId="{A66DD945-9897-4045-9CB9-389CDC8995E6}" type="pres">
      <dgm:prSet presAssocID="{9C970057-7EEA-4EC5-8D22-56DDEBDEFC07}" presName="Name56" presStyleLbl="parChTrans1D2" presStyleIdx="0" presStyleCnt="3"/>
      <dgm:spPr/>
    </dgm:pt>
    <dgm:pt modelId="{78501E87-7864-4645-AC68-FA959B6F7A7E}" type="pres">
      <dgm:prSet presAssocID="{470AC811-9383-4F0A-87E5-972AE9BBD933}" presName="text0" presStyleLbl="node1" presStyleIdx="1" presStyleCnt="4">
        <dgm:presLayoutVars>
          <dgm:bulletEnabled val="1"/>
        </dgm:presLayoutVars>
      </dgm:prSet>
      <dgm:spPr/>
    </dgm:pt>
    <dgm:pt modelId="{086B9956-43D2-4215-9096-E76C8646DADC}" type="pres">
      <dgm:prSet presAssocID="{E23C64FF-D8C4-4B48-8C16-CE51B7AC880C}" presName="Name56" presStyleLbl="parChTrans1D2" presStyleIdx="1" presStyleCnt="3"/>
      <dgm:spPr/>
    </dgm:pt>
    <dgm:pt modelId="{F525FE4E-6A7F-4CA6-A3D7-FC0BDB59F953}" type="pres">
      <dgm:prSet presAssocID="{29B5B1B9-9B95-4FB2-998E-A9499ADDFEB3}" presName="text0" presStyleLbl="node1" presStyleIdx="2" presStyleCnt="4">
        <dgm:presLayoutVars>
          <dgm:bulletEnabled val="1"/>
        </dgm:presLayoutVars>
      </dgm:prSet>
      <dgm:spPr/>
    </dgm:pt>
    <dgm:pt modelId="{A598E5FC-22A5-4378-894F-77E2ED2A21BE}" type="pres">
      <dgm:prSet presAssocID="{8F9E802C-E537-455E-A8D0-B187D32E3469}" presName="Name56" presStyleLbl="parChTrans1D2" presStyleIdx="2" presStyleCnt="3"/>
      <dgm:spPr/>
    </dgm:pt>
    <dgm:pt modelId="{E598E3EC-F4EA-478B-B80F-D8C49AC14352}" type="pres">
      <dgm:prSet presAssocID="{3A04C968-140B-4CB1-B081-E88F4BF0C283}" presName="text0" presStyleLbl="node1" presStyleIdx="3" presStyleCnt="4">
        <dgm:presLayoutVars>
          <dgm:bulletEnabled val="1"/>
        </dgm:presLayoutVars>
      </dgm:prSet>
      <dgm:spPr/>
    </dgm:pt>
  </dgm:ptLst>
  <dgm:cxnLst>
    <dgm:cxn modelId="{646FDD02-0060-41CA-B84D-9CA3E6C85CD9}" type="presOf" srcId="{8F9E802C-E537-455E-A8D0-B187D32E3469}" destId="{A598E5FC-22A5-4378-894F-77E2ED2A21BE}" srcOrd="0" destOrd="0" presId="urn:microsoft.com/office/officeart/2008/layout/RadialCluster"/>
    <dgm:cxn modelId="{2525EE08-E497-47C2-986F-30C4BA5B682E}" type="presOf" srcId="{3D2D348B-AA80-48D6-9A0D-D3D509B85E73}" destId="{347AD50C-79AF-471F-A849-CC963A91E0A6}" srcOrd="0" destOrd="0" presId="urn:microsoft.com/office/officeart/2008/layout/RadialCluster"/>
    <dgm:cxn modelId="{712CE33A-FDC3-454D-AD8D-A36654F46768}" srcId="{3D2D348B-AA80-48D6-9A0D-D3D509B85E73}" destId="{3DC2AC55-813F-4410-9FEF-0253A3D70D03}" srcOrd="0" destOrd="0" parTransId="{8A350331-2AE8-4764-BBE7-B942D52F361F}" sibTransId="{963BEF51-CA98-48C4-B93C-43EA50D33D47}"/>
    <dgm:cxn modelId="{95DE557F-3DAA-4ACA-855A-9E8A065DB472}" type="presOf" srcId="{29B5B1B9-9B95-4FB2-998E-A9499ADDFEB3}" destId="{F525FE4E-6A7F-4CA6-A3D7-FC0BDB59F953}" srcOrd="0" destOrd="0" presId="urn:microsoft.com/office/officeart/2008/layout/RadialCluster"/>
    <dgm:cxn modelId="{D73A238E-E6A0-4EBC-ACA6-3B57EE46A866}" srcId="{3DC2AC55-813F-4410-9FEF-0253A3D70D03}" destId="{470AC811-9383-4F0A-87E5-972AE9BBD933}" srcOrd="0" destOrd="0" parTransId="{9C970057-7EEA-4EC5-8D22-56DDEBDEFC07}" sibTransId="{0F96F6F5-29ED-4A6B-A858-B38281E808B0}"/>
    <dgm:cxn modelId="{9CF3EFA4-98C4-491D-A503-E5809D1BFE66}" type="presOf" srcId="{3A04C968-140B-4CB1-B081-E88F4BF0C283}" destId="{E598E3EC-F4EA-478B-B80F-D8C49AC14352}" srcOrd="0" destOrd="0" presId="urn:microsoft.com/office/officeart/2008/layout/RadialCluster"/>
    <dgm:cxn modelId="{740A0EB3-1EEF-4BD6-8831-6C9319938E70}" type="presOf" srcId="{470AC811-9383-4F0A-87E5-972AE9BBD933}" destId="{78501E87-7864-4645-AC68-FA959B6F7A7E}" srcOrd="0" destOrd="0" presId="urn:microsoft.com/office/officeart/2008/layout/RadialCluster"/>
    <dgm:cxn modelId="{0311E5BA-0E9C-434A-93F2-27A183C891D0}" type="presOf" srcId="{9C970057-7EEA-4EC5-8D22-56DDEBDEFC07}" destId="{A66DD945-9897-4045-9CB9-389CDC8995E6}" srcOrd="0" destOrd="0" presId="urn:microsoft.com/office/officeart/2008/layout/RadialCluster"/>
    <dgm:cxn modelId="{F9FA76D5-1867-43C6-82A6-1498AF49EAB7}" srcId="{3DC2AC55-813F-4410-9FEF-0253A3D70D03}" destId="{29B5B1B9-9B95-4FB2-998E-A9499ADDFEB3}" srcOrd="1" destOrd="0" parTransId="{E23C64FF-D8C4-4B48-8C16-CE51B7AC880C}" sibTransId="{00F459C1-A168-49F2-8D71-4D9D9ACD47ED}"/>
    <dgm:cxn modelId="{CE9835D9-1C71-49EB-9166-54724736B4FF}" type="presOf" srcId="{E23C64FF-D8C4-4B48-8C16-CE51B7AC880C}" destId="{086B9956-43D2-4215-9096-E76C8646DADC}" srcOrd="0" destOrd="0" presId="urn:microsoft.com/office/officeart/2008/layout/RadialCluster"/>
    <dgm:cxn modelId="{A832BEEC-2776-4B33-842B-F09A7194BC6B}" srcId="{3DC2AC55-813F-4410-9FEF-0253A3D70D03}" destId="{3A04C968-140B-4CB1-B081-E88F4BF0C283}" srcOrd="2" destOrd="0" parTransId="{8F9E802C-E537-455E-A8D0-B187D32E3469}" sibTransId="{44AF5990-FFE5-4D34-913F-08A71CE95C13}"/>
    <dgm:cxn modelId="{70A4CAEE-6E52-4E64-8A70-11A831561AB8}" type="presOf" srcId="{3DC2AC55-813F-4410-9FEF-0253A3D70D03}" destId="{56018403-22E1-4B46-B28D-B9035BCA970F}" srcOrd="0" destOrd="0" presId="urn:microsoft.com/office/officeart/2008/layout/RadialCluster"/>
    <dgm:cxn modelId="{530F88DE-C333-4B76-8BB1-75CF46201D92}" type="presParOf" srcId="{347AD50C-79AF-471F-A849-CC963A91E0A6}" destId="{2E0EA511-D90B-4836-B6DE-E3181663F213}" srcOrd="0" destOrd="0" presId="urn:microsoft.com/office/officeart/2008/layout/RadialCluster"/>
    <dgm:cxn modelId="{0FA39067-1136-4CBB-B54E-11124D64A111}" type="presParOf" srcId="{2E0EA511-D90B-4836-B6DE-E3181663F213}" destId="{56018403-22E1-4B46-B28D-B9035BCA970F}" srcOrd="0" destOrd="0" presId="urn:microsoft.com/office/officeart/2008/layout/RadialCluster"/>
    <dgm:cxn modelId="{1DB42AA8-8A6E-4CDC-9FB7-6DB652491B07}" type="presParOf" srcId="{2E0EA511-D90B-4836-B6DE-E3181663F213}" destId="{A66DD945-9897-4045-9CB9-389CDC8995E6}" srcOrd="1" destOrd="0" presId="urn:microsoft.com/office/officeart/2008/layout/RadialCluster"/>
    <dgm:cxn modelId="{C93F60A4-07DB-41F0-BE6F-EFD296BAB34A}" type="presParOf" srcId="{2E0EA511-D90B-4836-B6DE-E3181663F213}" destId="{78501E87-7864-4645-AC68-FA959B6F7A7E}" srcOrd="2" destOrd="0" presId="urn:microsoft.com/office/officeart/2008/layout/RadialCluster"/>
    <dgm:cxn modelId="{51B4B35F-E230-4275-8F79-3FB192C6FC34}" type="presParOf" srcId="{2E0EA511-D90B-4836-B6DE-E3181663F213}" destId="{086B9956-43D2-4215-9096-E76C8646DADC}" srcOrd="3" destOrd="0" presId="urn:microsoft.com/office/officeart/2008/layout/RadialCluster"/>
    <dgm:cxn modelId="{880C4A81-F853-4286-A5C0-5C3B5E487BFA}" type="presParOf" srcId="{2E0EA511-D90B-4836-B6DE-E3181663F213}" destId="{F525FE4E-6A7F-4CA6-A3D7-FC0BDB59F953}" srcOrd="4" destOrd="0" presId="urn:microsoft.com/office/officeart/2008/layout/RadialCluster"/>
    <dgm:cxn modelId="{E9368C63-E49B-4F97-92F2-7E5AA4200E08}" type="presParOf" srcId="{2E0EA511-D90B-4836-B6DE-E3181663F213}" destId="{A598E5FC-22A5-4378-894F-77E2ED2A21BE}" srcOrd="5" destOrd="0" presId="urn:microsoft.com/office/officeart/2008/layout/RadialCluster"/>
    <dgm:cxn modelId="{4903171D-BD04-40A8-8F77-554994E52E07}" type="presParOf" srcId="{2E0EA511-D90B-4836-B6DE-E3181663F213}" destId="{E598E3EC-F4EA-478B-B80F-D8C49AC1435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018403-22E1-4B46-B28D-B9035BCA970F}">
      <dsp:nvSpPr>
        <dsp:cNvPr id="0" name=""/>
        <dsp:cNvSpPr/>
      </dsp:nvSpPr>
      <dsp:spPr>
        <a:xfrm>
          <a:off x="2909810" y="2278040"/>
          <a:ext cx="1468962" cy="1468962"/>
        </a:xfrm>
        <a:prstGeom prst="roundRect">
          <a:avLst/>
        </a:prstGeom>
        <a:solidFill>
          <a:srgbClr val="538D3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>
        <a:off x="2981519" y="2349749"/>
        <a:ext cx="1325544" cy="1325544"/>
      </dsp:txXfrm>
    </dsp:sp>
    <dsp:sp modelId="{A66DD945-9897-4045-9CB9-389CDC8995E6}">
      <dsp:nvSpPr>
        <dsp:cNvPr id="0" name=""/>
        <dsp:cNvSpPr/>
      </dsp:nvSpPr>
      <dsp:spPr>
        <a:xfrm rot="16200000">
          <a:off x="3129083" y="1762831"/>
          <a:ext cx="1030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3041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01E87-7864-4645-AC68-FA959B6F7A7E}">
      <dsp:nvSpPr>
        <dsp:cNvPr id="0" name=""/>
        <dsp:cNvSpPr/>
      </dsp:nvSpPr>
      <dsp:spPr>
        <a:xfrm>
          <a:off x="3152189" y="263418"/>
          <a:ext cx="984205" cy="984205"/>
        </a:xfrm>
        <a:prstGeom prst="roundRect">
          <a:avLst/>
        </a:prstGeom>
        <a:solidFill>
          <a:srgbClr val="538D33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500" kern="1200" dirty="0"/>
        </a:p>
      </dsp:txBody>
      <dsp:txXfrm>
        <a:off x="3200234" y="311463"/>
        <a:ext cx="888115" cy="888115"/>
      </dsp:txXfrm>
    </dsp:sp>
    <dsp:sp modelId="{086B9956-43D2-4215-9096-E76C8646DADC}">
      <dsp:nvSpPr>
        <dsp:cNvPr id="0" name=""/>
        <dsp:cNvSpPr/>
      </dsp:nvSpPr>
      <dsp:spPr>
        <a:xfrm rot="1800000">
          <a:off x="4322459" y="3646740"/>
          <a:ext cx="8406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066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25FE4E-6A7F-4CA6-A3D7-FC0BDB59F953}">
      <dsp:nvSpPr>
        <dsp:cNvPr id="0" name=""/>
        <dsp:cNvSpPr/>
      </dsp:nvSpPr>
      <dsp:spPr>
        <a:xfrm>
          <a:off x="5106809" y="3648919"/>
          <a:ext cx="984205" cy="984205"/>
        </a:xfrm>
        <a:prstGeom prst="roundRect">
          <a:avLst/>
        </a:prstGeom>
        <a:solidFill>
          <a:srgbClr val="C4DFB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500" kern="1200" dirty="0"/>
        </a:p>
      </dsp:txBody>
      <dsp:txXfrm>
        <a:off x="5154854" y="3696964"/>
        <a:ext cx="888115" cy="888115"/>
      </dsp:txXfrm>
    </dsp:sp>
    <dsp:sp modelId="{A598E5FC-22A5-4378-894F-77E2ED2A21BE}">
      <dsp:nvSpPr>
        <dsp:cNvPr id="0" name=""/>
        <dsp:cNvSpPr/>
      </dsp:nvSpPr>
      <dsp:spPr>
        <a:xfrm rot="9000000">
          <a:off x="2125461" y="3646740"/>
          <a:ext cx="8406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066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8E3EC-F4EA-478B-B80F-D8C49AC14352}">
      <dsp:nvSpPr>
        <dsp:cNvPr id="0" name=""/>
        <dsp:cNvSpPr/>
      </dsp:nvSpPr>
      <dsp:spPr>
        <a:xfrm>
          <a:off x="1197569" y="3648919"/>
          <a:ext cx="984205" cy="984205"/>
        </a:xfrm>
        <a:prstGeom prst="roundRect">
          <a:avLst/>
        </a:prstGeom>
        <a:solidFill>
          <a:srgbClr val="C0E252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500" kern="1200"/>
        </a:p>
      </dsp:txBody>
      <dsp:txXfrm>
        <a:off x="1245614" y="3696964"/>
        <a:ext cx="888115" cy="888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B6850-341A-40F6-A95A-81D3D635886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769CF-E1F8-4A12-A255-3A70AC2C2E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41612-50AC-4A18-A398-2054EA9EDD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9A1AA-1925-42CB-9F07-AD0F9805AF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microsoft.com/office/2007/relationships/diagramDrawing" Target="../diagrams/drawin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3" Type="http://schemas.openxmlformats.org/officeDocument/2006/relationships/diagramData" Target="../diagrams/data1.xml"/><Relationship Id="rId2" Type="http://schemas.openxmlformats.org/officeDocument/2006/relationships/image" Target="../media/image17.jpe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接点 15"/>
          <p:cNvSpPr/>
          <p:nvPr/>
        </p:nvSpPr>
        <p:spPr>
          <a:xfrm>
            <a:off x="5713136" y="1899793"/>
            <a:ext cx="1707598" cy="1584176"/>
          </a:xfrm>
          <a:prstGeom prst="flowChartConnector">
            <a:avLst/>
          </a:prstGeom>
          <a:solidFill>
            <a:srgbClr val="C0E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>
                <a:solidFill>
                  <a:schemeClr val="accent6">
                    <a:lumMod val="75000"/>
                  </a:schemeClr>
                </a:solidFill>
              </a:rPr>
              <a:t>夏</a:t>
            </a:r>
            <a:endParaRPr lang="zh-CN" altLang="en-US" sz="7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5491">
            <a:off x="358626" y="4495057"/>
            <a:ext cx="2238439" cy="2726958"/>
          </a:xfrm>
          <a:prstGeom prst="rect">
            <a:avLst/>
          </a:prstGeom>
          <a:effectLst>
            <a:outerShdw blurRad="381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6717">
            <a:off x="10049873" y="4929905"/>
            <a:ext cx="2610397" cy="2422085"/>
          </a:xfrm>
          <a:prstGeom prst="rect">
            <a:avLst/>
          </a:prstGeom>
          <a:effectLst>
            <a:outerShdw blurRad="241300" dist="38100" dir="18900000" algn="bl" rotWithShape="0">
              <a:prstClr val="black">
                <a:alpha val="8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90356">
            <a:off x="10212784" y="-430456"/>
            <a:ext cx="2367593" cy="2471283"/>
          </a:xfrm>
          <a:prstGeom prst="rect">
            <a:avLst/>
          </a:prstGeom>
          <a:effectLst>
            <a:outerShdw blurRad="127000" dist="38100" dir="10800000" algn="r" rotWithShape="0">
              <a:prstClr val="black">
                <a:alpha val="8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0953">
            <a:off x="-314714" y="-337900"/>
            <a:ext cx="2809056" cy="2629531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011194" y="5236935"/>
            <a:ext cx="2591756" cy="15741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121851"/>
            <a:ext cx="1769381" cy="176938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583021" y="2169860"/>
            <a:ext cx="48157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82B635"/>
                </a:solidFill>
              </a:rPr>
              <a:t>清</a:t>
            </a:r>
            <a:r>
              <a:rPr lang="zh-CN" altLang="en-US" sz="6600" b="1" dirty="0">
                <a:solidFill>
                  <a:schemeClr val="accent6">
                    <a:lumMod val="75000"/>
                  </a:schemeClr>
                </a:solidFill>
              </a:rPr>
              <a:t> 凉        日</a:t>
            </a:r>
            <a:endParaRPr lang="zh-CN" altLang="en-US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505231" y="3540194"/>
            <a:ext cx="5737469" cy="923035"/>
            <a:chOff x="3542564" y="2963825"/>
            <a:chExt cx="5737469" cy="923035"/>
          </a:xfrm>
        </p:grpSpPr>
        <p:sp>
          <p:nvSpPr>
            <p:cNvPr id="18" name="文本框 17"/>
            <p:cNvSpPr txBox="1"/>
            <p:nvPr/>
          </p:nvSpPr>
          <p:spPr>
            <a:xfrm>
              <a:off x="3609890" y="3486750"/>
              <a:ext cx="56028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夏日水果清新简约</a:t>
              </a:r>
              <a:r>
                <a:rPr lang="en-US" altLang="zh-CN" sz="2000" b="1" dirty="0">
                  <a:solidFill>
                    <a:srgbClr val="538D33"/>
                  </a:solidFill>
                  <a:cs typeface="+mn-ea"/>
                  <a:sym typeface="+mn-lt"/>
                </a:rPr>
                <a:t>/</a:t>
              </a:r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通用模板</a:t>
              </a:r>
              <a:r>
                <a:rPr lang="en-US" altLang="zh-CN" sz="2000" b="1" dirty="0">
                  <a:solidFill>
                    <a:srgbClr val="538D33"/>
                  </a:solidFill>
                  <a:cs typeface="+mn-ea"/>
                  <a:sym typeface="+mn-lt"/>
                </a:rPr>
                <a:t>/</a:t>
              </a:r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框架完整</a:t>
              </a:r>
              <a:r>
                <a:rPr lang="en-US" altLang="zh-CN" sz="2000" b="1" dirty="0">
                  <a:solidFill>
                    <a:srgbClr val="538D33"/>
                  </a:solidFill>
                  <a:cs typeface="+mn-ea"/>
                  <a:sym typeface="+mn-lt"/>
                </a:rPr>
                <a:t>/</a:t>
              </a:r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专业团队</a:t>
              </a:r>
              <a:endParaRPr lang="zh-CN" altLang="en-US" sz="2000" b="1" dirty="0">
                <a:solidFill>
                  <a:srgbClr val="538D33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42564" y="2963825"/>
              <a:ext cx="57374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封面标志可轻松替换      内页所有素材可自由编辑</a:t>
              </a:r>
              <a:endParaRPr lang="zh-CN" altLang="en-US" sz="2000" b="1" dirty="0">
                <a:solidFill>
                  <a:srgbClr val="538D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87467" y="1027298"/>
            <a:ext cx="1325095" cy="802510"/>
            <a:chOff x="8074940" y="1603397"/>
            <a:chExt cx="1325095" cy="802510"/>
          </a:xfrm>
        </p:grpSpPr>
        <p:sp>
          <p:nvSpPr>
            <p:cNvPr id="20" name="流程图: 接点 19"/>
            <p:cNvSpPr/>
            <p:nvPr/>
          </p:nvSpPr>
          <p:spPr>
            <a:xfrm>
              <a:off x="9069255" y="2075127"/>
              <a:ext cx="330780" cy="33078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流程图: 接点 21"/>
            <p:cNvSpPr/>
            <p:nvPr/>
          </p:nvSpPr>
          <p:spPr>
            <a:xfrm>
              <a:off x="8074940" y="1603397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25308" y="2545272"/>
            <a:ext cx="1319587" cy="1238393"/>
            <a:chOff x="2813006" y="1036789"/>
            <a:chExt cx="1319587" cy="1238393"/>
          </a:xfrm>
        </p:grpSpPr>
        <p:sp>
          <p:nvSpPr>
            <p:cNvPr id="23" name="流程图: 接点 22"/>
            <p:cNvSpPr/>
            <p:nvPr/>
          </p:nvSpPr>
          <p:spPr>
            <a:xfrm>
              <a:off x="2998875" y="1036789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流程图: 接点 23"/>
            <p:cNvSpPr/>
            <p:nvPr/>
          </p:nvSpPr>
          <p:spPr>
            <a:xfrm>
              <a:off x="3814203" y="1518612"/>
              <a:ext cx="318390" cy="31839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流程图: 接点 24"/>
            <p:cNvSpPr/>
            <p:nvPr/>
          </p:nvSpPr>
          <p:spPr>
            <a:xfrm>
              <a:off x="2813006" y="1875072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9" name="矩形: 圆角 28"/>
          <p:cNvSpPr/>
          <p:nvPr/>
        </p:nvSpPr>
        <p:spPr>
          <a:xfrm>
            <a:off x="4880316" y="4714010"/>
            <a:ext cx="2591756" cy="49897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538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538D33"/>
                </a:solidFill>
              </a:rPr>
              <a:t>演讲者：</a:t>
            </a:r>
            <a:r>
              <a:rPr lang="en-US" b="1" dirty="0">
                <a:solidFill>
                  <a:srgbClr val="538D33"/>
                </a:solidFill>
              </a:rPr>
              <a:t>XXX</a:t>
            </a:r>
            <a:endParaRPr lang="en-US" b="1" dirty="0">
              <a:solidFill>
                <a:srgbClr val="538D3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79" y="-11829"/>
            <a:ext cx="1838294" cy="1838294"/>
          </a:xfrm>
          <a:prstGeom prst="rect">
            <a:avLst/>
          </a:prstGeom>
        </p:spPr>
      </p:pic>
      <p:sp>
        <p:nvSpPr>
          <p:cNvPr id="4" name="流程图: 接点 3"/>
          <p:cNvSpPr/>
          <p:nvPr/>
        </p:nvSpPr>
        <p:spPr>
          <a:xfrm>
            <a:off x="4642149" y="436650"/>
            <a:ext cx="1807737" cy="167383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/>
              <a:t>目</a:t>
            </a:r>
            <a:endParaRPr lang="zh-CN" altLang="en-US" sz="6600" b="1" dirty="0"/>
          </a:p>
        </p:txBody>
      </p:sp>
      <p:sp>
        <p:nvSpPr>
          <p:cNvPr id="5" name="流程图: 接点 4"/>
          <p:cNvSpPr/>
          <p:nvPr/>
        </p:nvSpPr>
        <p:spPr>
          <a:xfrm>
            <a:off x="6523678" y="452201"/>
            <a:ext cx="1790942" cy="165828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/>
              <a:t>录</a:t>
            </a:r>
            <a:endParaRPr lang="zh-CN" altLang="en-US" sz="66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68938" y="486860"/>
            <a:ext cx="1944463" cy="105974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r="10764" b="8621"/>
          <a:stretch>
            <a:fillRect/>
          </a:stretch>
        </p:blipFill>
        <p:spPr>
          <a:xfrm>
            <a:off x="-672752" y="4106029"/>
            <a:ext cx="4968552" cy="2756772"/>
          </a:xfrm>
          <a:prstGeom prst="rect">
            <a:avLst/>
          </a:prstGeom>
        </p:spPr>
      </p:pic>
      <p:sp>
        <p:nvSpPr>
          <p:cNvPr id="18" name="矩形: 圆角 17"/>
          <p:cNvSpPr/>
          <p:nvPr/>
        </p:nvSpPr>
        <p:spPr>
          <a:xfrm>
            <a:off x="2330756" y="2652006"/>
            <a:ext cx="785148" cy="720080"/>
          </a:xfrm>
          <a:prstGeom prst="roundRect">
            <a:avLst/>
          </a:prstGeom>
          <a:solidFill>
            <a:srgbClr val="82B63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1</a:t>
            </a:r>
            <a:endParaRPr lang="zh-CN" altLang="en-US" sz="2800" b="1" dirty="0"/>
          </a:p>
        </p:txBody>
      </p:sp>
      <p:sp>
        <p:nvSpPr>
          <p:cNvPr id="20" name="矩形: 圆角 19"/>
          <p:cNvSpPr/>
          <p:nvPr/>
        </p:nvSpPr>
        <p:spPr>
          <a:xfrm>
            <a:off x="8070114" y="4181384"/>
            <a:ext cx="785148" cy="720080"/>
          </a:xfrm>
          <a:prstGeom prst="roundRect">
            <a:avLst/>
          </a:prstGeom>
          <a:solidFill>
            <a:srgbClr val="82B63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4</a:t>
            </a:r>
            <a:endParaRPr lang="zh-CN" altLang="en-US" sz="2800" b="1" dirty="0"/>
          </a:p>
        </p:txBody>
      </p:sp>
      <p:sp>
        <p:nvSpPr>
          <p:cNvPr id="21" name="矩形: 圆角 20"/>
          <p:cNvSpPr/>
          <p:nvPr/>
        </p:nvSpPr>
        <p:spPr>
          <a:xfrm>
            <a:off x="7225475" y="2590003"/>
            <a:ext cx="785148" cy="720080"/>
          </a:xfrm>
          <a:prstGeom prst="roundRect">
            <a:avLst/>
          </a:prstGeom>
          <a:solidFill>
            <a:srgbClr val="82B63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3</a:t>
            </a:r>
            <a:endParaRPr lang="zh-CN" altLang="en-US" sz="2800" b="1" dirty="0"/>
          </a:p>
        </p:txBody>
      </p:sp>
      <p:sp>
        <p:nvSpPr>
          <p:cNvPr id="22" name="矩形: 圆角 21"/>
          <p:cNvSpPr/>
          <p:nvPr/>
        </p:nvSpPr>
        <p:spPr>
          <a:xfrm>
            <a:off x="3760606" y="4181384"/>
            <a:ext cx="785148" cy="720080"/>
          </a:xfrm>
          <a:prstGeom prst="roundRect">
            <a:avLst/>
          </a:prstGeom>
          <a:solidFill>
            <a:srgbClr val="82B63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2</a:t>
            </a:r>
            <a:endParaRPr lang="zh-CN" altLang="en-US" sz="28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3595550" y="2711537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点击添加标题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890428" y="5215182"/>
            <a:ext cx="2591756" cy="15741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66624">
            <a:off x="10246424" y="5073632"/>
            <a:ext cx="2010248" cy="1881774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grpSp>
        <p:nvGrpSpPr>
          <p:cNvPr id="29" name="组合 28"/>
          <p:cNvGrpSpPr/>
          <p:nvPr/>
        </p:nvGrpSpPr>
        <p:grpSpPr>
          <a:xfrm rot="14673515">
            <a:off x="9047862" y="-99092"/>
            <a:ext cx="840187" cy="1826750"/>
            <a:chOff x="2662745" y="-205272"/>
            <a:chExt cx="840187" cy="1826750"/>
          </a:xfrm>
        </p:grpSpPr>
        <p:sp>
          <p:nvSpPr>
            <p:cNvPr id="30" name="流程图: 接点 29"/>
            <p:cNvSpPr/>
            <p:nvPr/>
          </p:nvSpPr>
          <p:spPr>
            <a:xfrm>
              <a:off x="2662745" y="-205272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流程图: 接点 30"/>
            <p:cNvSpPr/>
            <p:nvPr/>
          </p:nvSpPr>
          <p:spPr>
            <a:xfrm flipH="1">
              <a:off x="3160566" y="543366"/>
              <a:ext cx="342366" cy="330552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流程图: 接点 31"/>
            <p:cNvSpPr/>
            <p:nvPr/>
          </p:nvSpPr>
          <p:spPr>
            <a:xfrm>
              <a:off x="2779528" y="1221368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1" y="-262945"/>
            <a:ext cx="1838295" cy="2428926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9099616" y="430205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点击添加标题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53546" y="43166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点击添加标题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62688" y="271965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点击添加标题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96" y="32371"/>
            <a:ext cx="1838294" cy="1838294"/>
          </a:xfrm>
          <a:prstGeom prst="rect">
            <a:avLst/>
          </a:prstGeom>
        </p:spPr>
      </p:pic>
      <p:sp>
        <p:nvSpPr>
          <p:cNvPr id="4" name="流程图: 接点 3"/>
          <p:cNvSpPr/>
          <p:nvPr/>
        </p:nvSpPr>
        <p:spPr>
          <a:xfrm>
            <a:off x="5375920" y="620688"/>
            <a:ext cx="1807737" cy="167383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/>
              <a:t>1</a:t>
            </a:r>
            <a:endParaRPr lang="zh-CN" altLang="en-US" sz="66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68938" y="486860"/>
            <a:ext cx="1944463" cy="1059744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14673515">
            <a:off x="8265350" y="-61875"/>
            <a:ext cx="840187" cy="1826750"/>
            <a:chOff x="2662745" y="-205272"/>
            <a:chExt cx="840187" cy="1826750"/>
          </a:xfrm>
        </p:grpSpPr>
        <p:sp>
          <p:nvSpPr>
            <p:cNvPr id="9" name="流程图: 接点 8"/>
            <p:cNvSpPr/>
            <p:nvPr/>
          </p:nvSpPr>
          <p:spPr>
            <a:xfrm>
              <a:off x="2662745" y="-205272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流程图: 接点 9"/>
            <p:cNvSpPr/>
            <p:nvPr/>
          </p:nvSpPr>
          <p:spPr>
            <a:xfrm flipH="1">
              <a:off x="3160566" y="543366"/>
              <a:ext cx="342366" cy="330552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流程图: 接点 10"/>
            <p:cNvSpPr/>
            <p:nvPr/>
          </p:nvSpPr>
          <p:spPr>
            <a:xfrm>
              <a:off x="2779528" y="1221368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r="10764" b="8621"/>
          <a:stretch>
            <a:fillRect/>
          </a:stretch>
        </p:blipFill>
        <p:spPr>
          <a:xfrm>
            <a:off x="-672752" y="4106029"/>
            <a:ext cx="4968552" cy="275677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511212" y="5183238"/>
            <a:ext cx="2684648" cy="16305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66624">
            <a:off x="10246424" y="5073632"/>
            <a:ext cx="2010248" cy="1881774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1" y="-262945"/>
            <a:ext cx="1838295" cy="242892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40795" y="2919532"/>
            <a:ext cx="3877985" cy="1563449"/>
            <a:chOff x="4384725" y="2700342"/>
            <a:chExt cx="3877985" cy="1563449"/>
          </a:xfrm>
        </p:grpSpPr>
        <p:sp>
          <p:nvSpPr>
            <p:cNvPr id="29" name="文本框 28"/>
            <p:cNvSpPr txBox="1"/>
            <p:nvPr/>
          </p:nvSpPr>
          <p:spPr>
            <a:xfrm>
              <a:off x="4666299" y="2700342"/>
              <a:ext cx="32624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>
                      <a:lumMod val="50000"/>
                    </a:schemeClr>
                  </a:solidFill>
                </a:rPr>
                <a:t>点击添加标题</a:t>
              </a:r>
              <a:endParaRPr lang="zh-CN" altLang="en-US" sz="40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384725" y="3802126"/>
              <a:ext cx="38779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1">
                      <a:lumMod val="50000"/>
                    </a:schemeClr>
                  </a:solidFill>
                </a:rPr>
                <a:t>单击此处添加您的文字内容</a:t>
              </a:r>
              <a:endParaRPr lang="zh-CN" alt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822862" y="3573016"/>
              <a:ext cx="3001712" cy="0"/>
            </a:xfrm>
            <a:prstGeom prst="line">
              <a:avLst/>
            </a:prstGeom>
            <a:ln cmpd="thinThick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79" b="8429"/>
          <a:stretch>
            <a:fillRect/>
          </a:stretch>
        </p:blipFill>
        <p:spPr>
          <a:xfrm>
            <a:off x="8929643" y="4544978"/>
            <a:ext cx="3071664" cy="2297403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09521" y="1542769"/>
            <a:ext cx="4184663" cy="1726956"/>
            <a:chOff x="2138822" y="1540951"/>
            <a:chExt cx="4184663" cy="1726956"/>
          </a:xfrm>
        </p:grpSpPr>
        <p:sp>
          <p:nvSpPr>
            <p:cNvPr id="21" name="菱形 20"/>
            <p:cNvSpPr/>
            <p:nvPr/>
          </p:nvSpPr>
          <p:spPr>
            <a:xfrm>
              <a:off x="2138822" y="1540951"/>
              <a:ext cx="1191176" cy="1065854"/>
            </a:xfrm>
            <a:prstGeom prst="diamond">
              <a:avLst/>
            </a:prstGeom>
            <a:solidFill>
              <a:srgbClr val="538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999656" y="2202053"/>
              <a:ext cx="3323829" cy="1065854"/>
              <a:chOff x="2999656" y="2202053"/>
              <a:chExt cx="3323829" cy="1065854"/>
            </a:xfrm>
          </p:grpSpPr>
          <p:sp>
            <p:nvSpPr>
              <p:cNvPr id="9" name="箭头: 五边形 8"/>
              <p:cNvSpPr/>
              <p:nvPr/>
            </p:nvSpPr>
            <p:spPr>
              <a:xfrm rot="10800000">
                <a:off x="2999656" y="2202053"/>
                <a:ext cx="3323829" cy="1065854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rgbClr val="538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3436328" y="2411814"/>
                <a:ext cx="278082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</a:rPr>
                  <a:t> 单击此处添加您的文字内容或复制文本粘贴至此</a:t>
                </a:r>
                <a:endParaRPr lang="zh-CN" altLang="en-US" dirty="0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02692" y="3877508"/>
            <a:ext cx="4191492" cy="1816171"/>
            <a:chOff x="2131992" y="3357122"/>
            <a:chExt cx="4191492" cy="1816171"/>
          </a:xfrm>
        </p:grpSpPr>
        <p:sp>
          <p:nvSpPr>
            <p:cNvPr id="24" name="菱形 23"/>
            <p:cNvSpPr/>
            <p:nvPr/>
          </p:nvSpPr>
          <p:spPr>
            <a:xfrm>
              <a:off x="2131992" y="3357122"/>
              <a:ext cx="1191176" cy="1065854"/>
            </a:xfrm>
            <a:prstGeom prst="diamond">
              <a:avLst/>
            </a:prstGeom>
            <a:solidFill>
              <a:srgbClr val="538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2999655" y="4107439"/>
              <a:ext cx="3323829" cy="1065854"/>
              <a:chOff x="2999656" y="2202053"/>
              <a:chExt cx="3323829" cy="1065854"/>
            </a:xfrm>
          </p:grpSpPr>
          <p:sp>
            <p:nvSpPr>
              <p:cNvPr id="28" name="箭头: 五边形 27"/>
              <p:cNvSpPr/>
              <p:nvPr/>
            </p:nvSpPr>
            <p:spPr>
              <a:xfrm rot="10800000">
                <a:off x="2999656" y="2202053"/>
                <a:ext cx="3323829" cy="1065854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rgbClr val="538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436328" y="2411814"/>
                <a:ext cx="278082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</a:rPr>
                  <a:t> 单击此处添加您的文字内容或复制文本粘贴至此</a:t>
                </a:r>
                <a:endParaRPr lang="zh-CN" altLang="en-US" dirty="0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6528048" y="1021424"/>
            <a:ext cx="4258904" cy="1808543"/>
            <a:chOff x="6528048" y="1021424"/>
            <a:chExt cx="4258904" cy="1808543"/>
          </a:xfrm>
        </p:grpSpPr>
        <p:sp>
          <p:nvSpPr>
            <p:cNvPr id="23" name="菱形 22"/>
            <p:cNvSpPr/>
            <p:nvPr/>
          </p:nvSpPr>
          <p:spPr>
            <a:xfrm>
              <a:off x="9595776" y="1764113"/>
              <a:ext cx="1191176" cy="1065854"/>
            </a:xfrm>
            <a:prstGeom prst="diamond">
              <a:avLst/>
            </a:prstGeom>
            <a:solidFill>
              <a:srgbClr val="538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0" name="组合 29"/>
            <p:cNvGrpSpPr/>
            <p:nvPr/>
          </p:nvGrpSpPr>
          <p:grpSpPr>
            <a:xfrm rot="10800000">
              <a:off x="6528048" y="1021424"/>
              <a:ext cx="3323829" cy="1065854"/>
              <a:chOff x="3149403" y="2202053"/>
              <a:chExt cx="3323829" cy="1065854"/>
            </a:xfrm>
          </p:grpSpPr>
          <p:sp>
            <p:nvSpPr>
              <p:cNvPr id="31" name="箭头: 五边形 30"/>
              <p:cNvSpPr/>
              <p:nvPr/>
            </p:nvSpPr>
            <p:spPr>
              <a:xfrm rot="10800000">
                <a:off x="3149403" y="2202053"/>
                <a:ext cx="3323829" cy="1065854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rgbClr val="538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10800000">
                <a:off x="3436328" y="2411814"/>
                <a:ext cx="278082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</a:rPr>
                  <a:t> 单击此处添加您的文字内容或复制文本粘贴至此</a:t>
                </a:r>
                <a:endParaRPr lang="zh-CN" altLang="en-US" dirty="0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528048" y="3002844"/>
            <a:ext cx="4258904" cy="1808543"/>
            <a:chOff x="6528048" y="1021424"/>
            <a:chExt cx="4258904" cy="1808543"/>
          </a:xfrm>
        </p:grpSpPr>
        <p:sp>
          <p:nvSpPr>
            <p:cNvPr id="41" name="菱形 40"/>
            <p:cNvSpPr/>
            <p:nvPr/>
          </p:nvSpPr>
          <p:spPr>
            <a:xfrm>
              <a:off x="9595776" y="1764113"/>
              <a:ext cx="1191176" cy="1065854"/>
            </a:xfrm>
            <a:prstGeom prst="diamond">
              <a:avLst/>
            </a:prstGeom>
            <a:solidFill>
              <a:srgbClr val="538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2" name="组合 41"/>
            <p:cNvGrpSpPr/>
            <p:nvPr/>
          </p:nvGrpSpPr>
          <p:grpSpPr>
            <a:xfrm rot="10800000">
              <a:off x="6528048" y="1021424"/>
              <a:ext cx="3323829" cy="1065854"/>
              <a:chOff x="3149403" y="2202053"/>
              <a:chExt cx="3323829" cy="1065854"/>
            </a:xfrm>
          </p:grpSpPr>
          <p:sp>
            <p:nvSpPr>
              <p:cNvPr id="43" name="箭头: 五边形 42"/>
              <p:cNvSpPr/>
              <p:nvPr/>
            </p:nvSpPr>
            <p:spPr>
              <a:xfrm rot="10800000">
                <a:off x="3149403" y="2202053"/>
                <a:ext cx="3323829" cy="1065854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rgbClr val="538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 rot="10800000">
                <a:off x="3436328" y="2411814"/>
                <a:ext cx="278082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</a:rPr>
                  <a:t> 单击此处添加您的文字内容或复制文本粘贴至此</a:t>
                </a:r>
                <a:endParaRPr lang="zh-CN" altLang="en-US" dirty="0"/>
              </a:p>
            </p:txBody>
          </p:sp>
        </p:grpSp>
      </p:grpSp>
      <p:sp>
        <p:nvSpPr>
          <p:cNvPr id="45" name="alarm-clock-of-circular-shape_55236"/>
          <p:cNvSpPr>
            <a:spLocks noChangeAspect="1"/>
          </p:cNvSpPr>
          <p:nvPr/>
        </p:nvSpPr>
        <p:spPr bwMode="auto">
          <a:xfrm>
            <a:off x="1133972" y="4155754"/>
            <a:ext cx="473810" cy="509362"/>
          </a:xfrm>
          <a:custGeom>
            <a:avLst/>
            <a:gdLst>
              <a:gd name="connsiteX0" fmla="*/ 204779 w 566146"/>
              <a:gd name="connsiteY0" fmla="*/ 180068 h 608627"/>
              <a:gd name="connsiteX1" fmla="*/ 222496 w 566146"/>
              <a:gd name="connsiteY1" fmla="*/ 191159 h 608627"/>
              <a:gd name="connsiteX2" fmla="*/ 282297 w 566146"/>
              <a:gd name="connsiteY2" fmla="*/ 275249 h 608627"/>
              <a:gd name="connsiteX3" fmla="*/ 283060 w 566146"/>
              <a:gd name="connsiteY3" fmla="*/ 275110 h 608627"/>
              <a:gd name="connsiteX4" fmla="*/ 322881 w 566146"/>
              <a:gd name="connsiteY4" fmla="*/ 296098 h 608627"/>
              <a:gd name="connsiteX5" fmla="*/ 388579 w 566146"/>
              <a:gd name="connsiteY5" fmla="*/ 296098 h 608627"/>
              <a:gd name="connsiteX6" fmla="*/ 415913 w 566146"/>
              <a:gd name="connsiteY6" fmla="*/ 323389 h 608627"/>
              <a:gd name="connsiteX7" fmla="*/ 388579 w 566146"/>
              <a:gd name="connsiteY7" fmla="*/ 350680 h 608627"/>
              <a:gd name="connsiteX8" fmla="*/ 322951 w 566146"/>
              <a:gd name="connsiteY8" fmla="*/ 350680 h 608627"/>
              <a:gd name="connsiteX9" fmla="*/ 283060 w 566146"/>
              <a:gd name="connsiteY9" fmla="*/ 371668 h 608627"/>
              <a:gd name="connsiteX10" fmla="*/ 234775 w 566146"/>
              <a:gd name="connsiteY10" fmla="*/ 323389 h 608627"/>
              <a:gd name="connsiteX11" fmla="*/ 237828 w 566146"/>
              <a:gd name="connsiteY11" fmla="*/ 306904 h 608627"/>
              <a:gd name="connsiteX12" fmla="*/ 177957 w 566146"/>
              <a:gd name="connsiteY12" fmla="*/ 222745 h 608627"/>
              <a:gd name="connsiteX13" fmla="*/ 184409 w 566146"/>
              <a:gd name="connsiteY13" fmla="*/ 184718 h 608627"/>
              <a:gd name="connsiteX14" fmla="*/ 204779 w 566146"/>
              <a:gd name="connsiteY14" fmla="*/ 180068 h 608627"/>
              <a:gd name="connsiteX15" fmla="*/ 264895 w 566146"/>
              <a:gd name="connsiteY15" fmla="*/ 114433 h 608627"/>
              <a:gd name="connsiteX16" fmla="*/ 73821 w 566146"/>
              <a:gd name="connsiteY16" fmla="*/ 305238 h 608627"/>
              <a:gd name="connsiteX17" fmla="*/ 98382 w 566146"/>
              <a:gd name="connsiteY17" fmla="*/ 305238 h 608627"/>
              <a:gd name="connsiteX18" fmla="*/ 116559 w 566146"/>
              <a:gd name="connsiteY18" fmla="*/ 323390 h 608627"/>
              <a:gd name="connsiteX19" fmla="*/ 98382 w 566146"/>
              <a:gd name="connsiteY19" fmla="*/ 341611 h 608627"/>
              <a:gd name="connsiteX20" fmla="*/ 73821 w 566146"/>
              <a:gd name="connsiteY20" fmla="*/ 341611 h 608627"/>
              <a:gd name="connsiteX21" fmla="*/ 264895 w 566146"/>
              <a:gd name="connsiteY21" fmla="*/ 532347 h 608627"/>
              <a:gd name="connsiteX22" fmla="*/ 264895 w 566146"/>
              <a:gd name="connsiteY22" fmla="*/ 507890 h 608627"/>
              <a:gd name="connsiteX23" fmla="*/ 283073 w 566146"/>
              <a:gd name="connsiteY23" fmla="*/ 489668 h 608627"/>
              <a:gd name="connsiteX24" fmla="*/ 301320 w 566146"/>
              <a:gd name="connsiteY24" fmla="*/ 507890 h 608627"/>
              <a:gd name="connsiteX25" fmla="*/ 301320 w 566146"/>
              <a:gd name="connsiteY25" fmla="*/ 532347 h 608627"/>
              <a:gd name="connsiteX26" fmla="*/ 492394 w 566146"/>
              <a:gd name="connsiteY26" fmla="*/ 341611 h 608627"/>
              <a:gd name="connsiteX27" fmla="*/ 467834 w 566146"/>
              <a:gd name="connsiteY27" fmla="*/ 341611 h 608627"/>
              <a:gd name="connsiteX28" fmla="*/ 449587 w 566146"/>
              <a:gd name="connsiteY28" fmla="*/ 323390 h 608627"/>
              <a:gd name="connsiteX29" fmla="*/ 467834 w 566146"/>
              <a:gd name="connsiteY29" fmla="*/ 305238 h 608627"/>
              <a:gd name="connsiteX30" fmla="*/ 492394 w 566146"/>
              <a:gd name="connsiteY30" fmla="*/ 305238 h 608627"/>
              <a:gd name="connsiteX31" fmla="*/ 301320 w 566146"/>
              <a:gd name="connsiteY31" fmla="*/ 114433 h 608627"/>
              <a:gd name="connsiteX32" fmla="*/ 301320 w 566146"/>
              <a:gd name="connsiteY32" fmla="*/ 138959 h 608627"/>
              <a:gd name="connsiteX33" fmla="*/ 283073 w 566146"/>
              <a:gd name="connsiteY33" fmla="*/ 157111 h 608627"/>
              <a:gd name="connsiteX34" fmla="*/ 264895 w 566146"/>
              <a:gd name="connsiteY34" fmla="*/ 138959 h 608627"/>
              <a:gd name="connsiteX35" fmla="*/ 283073 w 566146"/>
              <a:gd name="connsiteY35" fmla="*/ 40716 h 608627"/>
              <a:gd name="connsiteX36" fmla="*/ 566146 w 566146"/>
              <a:gd name="connsiteY36" fmla="*/ 323390 h 608627"/>
              <a:gd name="connsiteX37" fmla="*/ 484971 w 566146"/>
              <a:gd name="connsiteY37" fmla="*/ 521400 h 608627"/>
              <a:gd name="connsiteX38" fmla="*/ 510572 w 566146"/>
              <a:gd name="connsiteY38" fmla="*/ 546965 h 608627"/>
              <a:gd name="connsiteX39" fmla="*/ 510572 w 566146"/>
              <a:gd name="connsiteY39" fmla="*/ 598027 h 608627"/>
              <a:gd name="connsiteX40" fmla="*/ 485040 w 566146"/>
              <a:gd name="connsiteY40" fmla="*/ 608627 h 608627"/>
              <a:gd name="connsiteX41" fmla="*/ 459508 w 566146"/>
              <a:gd name="connsiteY41" fmla="*/ 598027 h 608627"/>
              <a:gd name="connsiteX42" fmla="*/ 427593 w 566146"/>
              <a:gd name="connsiteY42" fmla="*/ 566157 h 608627"/>
              <a:gd name="connsiteX43" fmla="*/ 283073 w 566146"/>
              <a:gd name="connsiteY43" fmla="*/ 606064 h 608627"/>
              <a:gd name="connsiteX44" fmla="*/ 138692 w 566146"/>
              <a:gd name="connsiteY44" fmla="*/ 566157 h 608627"/>
              <a:gd name="connsiteX45" fmla="*/ 106777 w 566146"/>
              <a:gd name="connsiteY45" fmla="*/ 598027 h 608627"/>
              <a:gd name="connsiteX46" fmla="*/ 81175 w 566146"/>
              <a:gd name="connsiteY46" fmla="*/ 608627 h 608627"/>
              <a:gd name="connsiteX47" fmla="*/ 55643 w 566146"/>
              <a:gd name="connsiteY47" fmla="*/ 598027 h 608627"/>
              <a:gd name="connsiteX48" fmla="*/ 55643 w 566146"/>
              <a:gd name="connsiteY48" fmla="*/ 546965 h 608627"/>
              <a:gd name="connsiteX49" fmla="*/ 81245 w 566146"/>
              <a:gd name="connsiteY49" fmla="*/ 521400 h 608627"/>
              <a:gd name="connsiteX50" fmla="*/ 0 w 566146"/>
              <a:gd name="connsiteY50" fmla="*/ 323390 h 608627"/>
              <a:gd name="connsiteX51" fmla="*/ 283073 w 566146"/>
              <a:gd name="connsiteY51" fmla="*/ 40716 h 608627"/>
              <a:gd name="connsiteX52" fmla="*/ 433697 w 566146"/>
              <a:gd name="connsiteY52" fmla="*/ 0 h 608627"/>
              <a:gd name="connsiteX53" fmla="*/ 565371 w 566146"/>
              <a:gd name="connsiteY53" fmla="*/ 131555 h 608627"/>
              <a:gd name="connsiteX54" fmla="*/ 555311 w 566146"/>
              <a:gd name="connsiteY54" fmla="*/ 181918 h 608627"/>
              <a:gd name="connsiteX55" fmla="*/ 355720 w 566146"/>
              <a:gd name="connsiteY55" fmla="*/ 25701 h 608627"/>
              <a:gd name="connsiteX56" fmla="*/ 433697 w 566146"/>
              <a:gd name="connsiteY56" fmla="*/ 0 h 608627"/>
              <a:gd name="connsiteX57" fmla="*/ 132519 w 566146"/>
              <a:gd name="connsiteY57" fmla="*/ 0 h 608627"/>
              <a:gd name="connsiteX58" fmla="*/ 210496 w 566146"/>
              <a:gd name="connsiteY58" fmla="*/ 25701 h 608627"/>
              <a:gd name="connsiteX59" fmla="*/ 10835 w 566146"/>
              <a:gd name="connsiteY59" fmla="*/ 181918 h 608627"/>
              <a:gd name="connsiteX60" fmla="*/ 776 w 566146"/>
              <a:gd name="connsiteY60" fmla="*/ 131555 h 608627"/>
              <a:gd name="connsiteX61" fmla="*/ 132519 w 566146"/>
              <a:gd name="connsiteY61" fmla="*/ 0 h 6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66146" h="608627">
                <a:moveTo>
                  <a:pt x="204779" y="180068"/>
                </a:moveTo>
                <a:cubicBezTo>
                  <a:pt x="211674" y="181237"/>
                  <a:pt x="218126" y="185029"/>
                  <a:pt x="222496" y="191159"/>
                </a:cubicBezTo>
                <a:lnTo>
                  <a:pt x="282297" y="275249"/>
                </a:lnTo>
                <a:cubicBezTo>
                  <a:pt x="282575" y="275180"/>
                  <a:pt x="282783" y="275110"/>
                  <a:pt x="283060" y="275110"/>
                </a:cubicBezTo>
                <a:cubicBezTo>
                  <a:pt x="299641" y="275110"/>
                  <a:pt x="314209" y="283492"/>
                  <a:pt x="322881" y="296098"/>
                </a:cubicBezTo>
                <a:lnTo>
                  <a:pt x="388579" y="296098"/>
                </a:lnTo>
                <a:cubicBezTo>
                  <a:pt x="403634" y="296098"/>
                  <a:pt x="415913" y="308358"/>
                  <a:pt x="415913" y="323389"/>
                </a:cubicBezTo>
                <a:cubicBezTo>
                  <a:pt x="415913" y="338489"/>
                  <a:pt x="403634" y="350680"/>
                  <a:pt x="388579" y="350680"/>
                </a:cubicBezTo>
                <a:lnTo>
                  <a:pt x="322951" y="350680"/>
                </a:lnTo>
                <a:cubicBezTo>
                  <a:pt x="314209" y="363287"/>
                  <a:pt x="299641" y="371668"/>
                  <a:pt x="283060" y="371668"/>
                </a:cubicBezTo>
                <a:cubicBezTo>
                  <a:pt x="256351" y="371668"/>
                  <a:pt x="234775" y="350057"/>
                  <a:pt x="234775" y="323389"/>
                </a:cubicBezTo>
                <a:cubicBezTo>
                  <a:pt x="234775" y="317571"/>
                  <a:pt x="235955" y="312099"/>
                  <a:pt x="237828" y="306904"/>
                </a:cubicBezTo>
                <a:lnTo>
                  <a:pt x="177957" y="222745"/>
                </a:lnTo>
                <a:cubicBezTo>
                  <a:pt x="169216" y="210485"/>
                  <a:pt x="172060" y="193445"/>
                  <a:pt x="184409" y="184718"/>
                </a:cubicBezTo>
                <a:cubicBezTo>
                  <a:pt x="190549" y="180354"/>
                  <a:pt x="197885" y="178899"/>
                  <a:pt x="204779" y="180068"/>
                </a:cubicBezTo>
                <a:close/>
                <a:moveTo>
                  <a:pt x="264895" y="114433"/>
                </a:moveTo>
                <a:cubicBezTo>
                  <a:pt x="163530" y="123163"/>
                  <a:pt x="82563" y="204016"/>
                  <a:pt x="73821" y="305238"/>
                </a:cubicBezTo>
                <a:lnTo>
                  <a:pt x="98382" y="305238"/>
                </a:lnTo>
                <a:cubicBezTo>
                  <a:pt x="108442" y="305238"/>
                  <a:pt x="116559" y="313344"/>
                  <a:pt x="116559" y="323390"/>
                </a:cubicBezTo>
                <a:cubicBezTo>
                  <a:pt x="116559" y="333436"/>
                  <a:pt x="108442" y="341611"/>
                  <a:pt x="98382" y="341611"/>
                </a:cubicBezTo>
                <a:lnTo>
                  <a:pt x="73821" y="341611"/>
                </a:lnTo>
                <a:cubicBezTo>
                  <a:pt x="82563" y="442833"/>
                  <a:pt x="163530" y="523617"/>
                  <a:pt x="264895" y="532347"/>
                </a:cubicBezTo>
                <a:lnTo>
                  <a:pt x="264895" y="507890"/>
                </a:lnTo>
                <a:cubicBezTo>
                  <a:pt x="264895" y="497844"/>
                  <a:pt x="273013" y="489668"/>
                  <a:pt x="283073" y="489668"/>
                </a:cubicBezTo>
                <a:cubicBezTo>
                  <a:pt x="293133" y="489668"/>
                  <a:pt x="301320" y="497844"/>
                  <a:pt x="301320" y="507890"/>
                </a:cubicBezTo>
                <a:lnTo>
                  <a:pt x="301320" y="532347"/>
                </a:lnTo>
                <a:cubicBezTo>
                  <a:pt x="402685" y="523617"/>
                  <a:pt x="483583" y="442833"/>
                  <a:pt x="492394" y="341611"/>
                </a:cubicBezTo>
                <a:lnTo>
                  <a:pt x="467834" y="341611"/>
                </a:lnTo>
                <a:cubicBezTo>
                  <a:pt x="457773" y="341611"/>
                  <a:pt x="449587" y="333436"/>
                  <a:pt x="449587" y="323390"/>
                </a:cubicBezTo>
                <a:cubicBezTo>
                  <a:pt x="449587" y="313344"/>
                  <a:pt x="457773" y="305238"/>
                  <a:pt x="467834" y="305238"/>
                </a:cubicBezTo>
                <a:lnTo>
                  <a:pt x="492394" y="305238"/>
                </a:lnTo>
                <a:cubicBezTo>
                  <a:pt x="483583" y="204016"/>
                  <a:pt x="402685" y="123163"/>
                  <a:pt x="301320" y="114433"/>
                </a:cubicBezTo>
                <a:lnTo>
                  <a:pt x="301320" y="138959"/>
                </a:lnTo>
                <a:cubicBezTo>
                  <a:pt x="301320" y="149005"/>
                  <a:pt x="293133" y="157111"/>
                  <a:pt x="283073" y="157111"/>
                </a:cubicBezTo>
                <a:cubicBezTo>
                  <a:pt x="273013" y="157111"/>
                  <a:pt x="264895" y="149005"/>
                  <a:pt x="264895" y="138959"/>
                </a:cubicBezTo>
                <a:close/>
                <a:moveTo>
                  <a:pt x="283073" y="40716"/>
                </a:moveTo>
                <a:cubicBezTo>
                  <a:pt x="439457" y="40716"/>
                  <a:pt x="566146" y="167296"/>
                  <a:pt x="566146" y="323390"/>
                </a:cubicBezTo>
                <a:cubicBezTo>
                  <a:pt x="566146" y="400571"/>
                  <a:pt x="535133" y="470408"/>
                  <a:pt x="484971" y="521400"/>
                </a:cubicBezTo>
                <a:lnTo>
                  <a:pt x="510572" y="546965"/>
                </a:lnTo>
                <a:cubicBezTo>
                  <a:pt x="524726" y="561099"/>
                  <a:pt x="524726" y="583962"/>
                  <a:pt x="510572" y="598027"/>
                </a:cubicBezTo>
                <a:cubicBezTo>
                  <a:pt x="503565" y="605094"/>
                  <a:pt x="494268" y="608627"/>
                  <a:pt x="485040" y="608627"/>
                </a:cubicBezTo>
                <a:cubicBezTo>
                  <a:pt x="475812" y="608627"/>
                  <a:pt x="466515" y="605094"/>
                  <a:pt x="459508" y="598027"/>
                </a:cubicBezTo>
                <a:lnTo>
                  <a:pt x="427593" y="566157"/>
                </a:lnTo>
                <a:cubicBezTo>
                  <a:pt x="385201" y="591376"/>
                  <a:pt x="335941" y="606064"/>
                  <a:pt x="283073" y="606064"/>
                </a:cubicBezTo>
                <a:cubicBezTo>
                  <a:pt x="230274" y="606064"/>
                  <a:pt x="180945" y="591376"/>
                  <a:pt x="138692" y="566157"/>
                </a:cubicBezTo>
                <a:lnTo>
                  <a:pt x="106777" y="598027"/>
                </a:lnTo>
                <a:cubicBezTo>
                  <a:pt x="99700" y="605094"/>
                  <a:pt x="90472" y="608627"/>
                  <a:pt x="81175" y="608627"/>
                </a:cubicBezTo>
                <a:cubicBezTo>
                  <a:pt x="71948" y="608627"/>
                  <a:pt x="62720" y="605094"/>
                  <a:pt x="55643" y="598027"/>
                </a:cubicBezTo>
                <a:cubicBezTo>
                  <a:pt x="41559" y="583962"/>
                  <a:pt x="41559" y="561099"/>
                  <a:pt x="55643" y="546965"/>
                </a:cubicBezTo>
                <a:lnTo>
                  <a:pt x="81245" y="521400"/>
                </a:lnTo>
                <a:cubicBezTo>
                  <a:pt x="31083" y="470408"/>
                  <a:pt x="0" y="400571"/>
                  <a:pt x="0" y="323390"/>
                </a:cubicBezTo>
                <a:cubicBezTo>
                  <a:pt x="0" y="167296"/>
                  <a:pt x="126758" y="40716"/>
                  <a:pt x="283073" y="40716"/>
                </a:cubicBezTo>
                <a:close/>
                <a:moveTo>
                  <a:pt x="433697" y="0"/>
                </a:moveTo>
                <a:cubicBezTo>
                  <a:pt x="506402" y="0"/>
                  <a:pt x="565440" y="58884"/>
                  <a:pt x="565371" y="131555"/>
                </a:cubicBezTo>
                <a:cubicBezTo>
                  <a:pt x="565371" y="149358"/>
                  <a:pt x="561833" y="166400"/>
                  <a:pt x="555311" y="181918"/>
                </a:cubicBezTo>
                <a:cubicBezTo>
                  <a:pt x="514935" y="104676"/>
                  <a:pt x="442508" y="46830"/>
                  <a:pt x="355720" y="25701"/>
                </a:cubicBezTo>
                <a:cubicBezTo>
                  <a:pt x="377573" y="9629"/>
                  <a:pt x="404490" y="0"/>
                  <a:pt x="433697" y="0"/>
                </a:cubicBezTo>
                <a:close/>
                <a:moveTo>
                  <a:pt x="132519" y="0"/>
                </a:moveTo>
                <a:cubicBezTo>
                  <a:pt x="161726" y="0"/>
                  <a:pt x="188643" y="9629"/>
                  <a:pt x="210496" y="25701"/>
                </a:cubicBezTo>
                <a:cubicBezTo>
                  <a:pt x="123708" y="46830"/>
                  <a:pt x="51281" y="104606"/>
                  <a:pt x="10835" y="181918"/>
                </a:cubicBezTo>
                <a:cubicBezTo>
                  <a:pt x="4383" y="166400"/>
                  <a:pt x="776" y="149358"/>
                  <a:pt x="776" y="131555"/>
                </a:cubicBezTo>
                <a:cubicBezTo>
                  <a:pt x="776" y="58884"/>
                  <a:pt x="59745" y="0"/>
                  <a:pt x="1325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6" name="package_274953"/>
          <p:cNvSpPr>
            <a:spLocks noChangeAspect="1"/>
          </p:cNvSpPr>
          <p:nvPr/>
        </p:nvSpPr>
        <p:spPr bwMode="auto">
          <a:xfrm>
            <a:off x="1175153" y="1822769"/>
            <a:ext cx="446254" cy="505854"/>
          </a:xfrm>
          <a:custGeom>
            <a:avLst/>
            <a:gdLst>
              <a:gd name="connsiteX0" fmla="*/ 444845 w 535239"/>
              <a:gd name="connsiteY0" fmla="*/ 319873 h 606722"/>
              <a:gd name="connsiteX1" fmla="*/ 444845 w 535239"/>
              <a:gd name="connsiteY1" fmla="*/ 348556 h 606722"/>
              <a:gd name="connsiteX2" fmla="*/ 375973 w 535239"/>
              <a:gd name="connsiteY2" fmla="*/ 388251 h 606722"/>
              <a:gd name="connsiteX3" fmla="*/ 375973 w 535239"/>
              <a:gd name="connsiteY3" fmla="*/ 359568 h 606722"/>
              <a:gd name="connsiteX4" fmla="*/ 481120 w 535239"/>
              <a:gd name="connsiteY4" fmla="*/ 257353 h 606722"/>
              <a:gd name="connsiteX5" fmla="*/ 339857 w 535239"/>
              <a:gd name="connsiteY5" fmla="*/ 338763 h 606722"/>
              <a:gd name="connsiteX6" fmla="*/ 339857 w 535239"/>
              <a:gd name="connsiteY6" fmla="*/ 450835 h 606722"/>
              <a:gd name="connsiteX7" fmla="*/ 481120 w 535239"/>
              <a:gd name="connsiteY7" fmla="*/ 369425 h 606722"/>
              <a:gd name="connsiteX8" fmla="*/ 535239 w 535239"/>
              <a:gd name="connsiteY8" fmla="*/ 175144 h 606722"/>
              <a:gd name="connsiteX9" fmla="*/ 535239 w 535239"/>
              <a:gd name="connsiteY9" fmla="*/ 462833 h 606722"/>
              <a:gd name="connsiteX10" fmla="*/ 285649 w 535239"/>
              <a:gd name="connsiteY10" fmla="*/ 606722 h 606722"/>
              <a:gd name="connsiteX11" fmla="*/ 285649 w 535239"/>
              <a:gd name="connsiteY11" fmla="*/ 318944 h 606722"/>
              <a:gd name="connsiteX12" fmla="*/ 0 w 535239"/>
              <a:gd name="connsiteY12" fmla="*/ 175144 h 606722"/>
              <a:gd name="connsiteX13" fmla="*/ 249519 w 535239"/>
              <a:gd name="connsiteY13" fmla="*/ 318944 h 606722"/>
              <a:gd name="connsiteX14" fmla="*/ 249519 w 535239"/>
              <a:gd name="connsiteY14" fmla="*/ 606722 h 606722"/>
              <a:gd name="connsiteX15" fmla="*/ 0 w 535239"/>
              <a:gd name="connsiteY15" fmla="*/ 462833 h 606722"/>
              <a:gd name="connsiteX16" fmla="*/ 410403 w 535239"/>
              <a:gd name="connsiteY16" fmla="*/ 82420 h 606722"/>
              <a:gd name="connsiteX17" fmla="*/ 517104 w 535239"/>
              <a:gd name="connsiteY17" fmla="*/ 143914 h 606722"/>
              <a:gd name="connsiteX18" fmla="*/ 267572 w 535239"/>
              <a:gd name="connsiteY18" fmla="*/ 287695 h 606722"/>
              <a:gd name="connsiteX19" fmla="*/ 160960 w 535239"/>
              <a:gd name="connsiteY19" fmla="*/ 226201 h 606722"/>
              <a:gd name="connsiteX20" fmla="*/ 267557 w 535239"/>
              <a:gd name="connsiteY20" fmla="*/ 0 h 606722"/>
              <a:gd name="connsiteX21" fmla="*/ 374279 w 535239"/>
              <a:gd name="connsiteY21" fmla="*/ 61509 h 606722"/>
              <a:gd name="connsiteX22" fmla="*/ 124698 w 535239"/>
              <a:gd name="connsiteY22" fmla="*/ 205416 h 606722"/>
              <a:gd name="connsiteX23" fmla="*/ 18065 w 535239"/>
              <a:gd name="connsiteY23" fmla="*/ 143907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239" h="606722">
                <a:moveTo>
                  <a:pt x="444845" y="319873"/>
                </a:moveTo>
                <a:lnTo>
                  <a:pt x="444845" y="348556"/>
                </a:lnTo>
                <a:lnTo>
                  <a:pt x="375973" y="388251"/>
                </a:lnTo>
                <a:lnTo>
                  <a:pt x="375973" y="359568"/>
                </a:lnTo>
                <a:close/>
                <a:moveTo>
                  <a:pt x="481120" y="257353"/>
                </a:moveTo>
                <a:lnTo>
                  <a:pt x="339857" y="338763"/>
                </a:lnTo>
                <a:lnTo>
                  <a:pt x="339857" y="450835"/>
                </a:lnTo>
                <a:lnTo>
                  <a:pt x="481120" y="369425"/>
                </a:lnTo>
                <a:close/>
                <a:moveTo>
                  <a:pt x="535239" y="175144"/>
                </a:moveTo>
                <a:lnTo>
                  <a:pt x="535239" y="462833"/>
                </a:lnTo>
                <a:lnTo>
                  <a:pt x="285649" y="606722"/>
                </a:lnTo>
                <a:lnTo>
                  <a:pt x="285649" y="318944"/>
                </a:lnTo>
                <a:close/>
                <a:moveTo>
                  <a:pt x="0" y="175144"/>
                </a:moveTo>
                <a:lnTo>
                  <a:pt x="249519" y="318944"/>
                </a:lnTo>
                <a:lnTo>
                  <a:pt x="249519" y="606722"/>
                </a:lnTo>
                <a:lnTo>
                  <a:pt x="0" y="462833"/>
                </a:lnTo>
                <a:close/>
                <a:moveTo>
                  <a:pt x="410403" y="82420"/>
                </a:moveTo>
                <a:lnTo>
                  <a:pt x="517104" y="143914"/>
                </a:lnTo>
                <a:lnTo>
                  <a:pt x="267572" y="287695"/>
                </a:lnTo>
                <a:lnTo>
                  <a:pt x="160960" y="226201"/>
                </a:lnTo>
                <a:close/>
                <a:moveTo>
                  <a:pt x="267557" y="0"/>
                </a:moveTo>
                <a:lnTo>
                  <a:pt x="374279" y="61509"/>
                </a:lnTo>
                <a:lnTo>
                  <a:pt x="124698" y="205416"/>
                </a:lnTo>
                <a:lnTo>
                  <a:pt x="18065" y="1439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7" name="aeroplane-flight_84964"/>
          <p:cNvSpPr>
            <a:spLocks noChangeAspect="1"/>
          </p:cNvSpPr>
          <p:nvPr/>
        </p:nvSpPr>
        <p:spPr bwMode="auto">
          <a:xfrm>
            <a:off x="9911960" y="2049320"/>
            <a:ext cx="609685" cy="489729"/>
          </a:xfrm>
          <a:custGeom>
            <a:avLst/>
            <a:gdLst>
              <a:gd name="connsiteX0" fmla="*/ 360943 w 600541"/>
              <a:gd name="connsiteY0" fmla="*/ 344430 h 482385"/>
              <a:gd name="connsiteX1" fmla="*/ 415206 w 600541"/>
              <a:gd name="connsiteY1" fmla="*/ 369480 h 482385"/>
              <a:gd name="connsiteX2" fmla="*/ 334409 w 600541"/>
              <a:gd name="connsiteY2" fmla="*/ 431508 h 482385"/>
              <a:gd name="connsiteX3" fmla="*/ 360943 w 600541"/>
              <a:gd name="connsiteY3" fmla="*/ 344430 h 482385"/>
              <a:gd name="connsiteX4" fmla="*/ 158230 w 600541"/>
              <a:gd name="connsiteY4" fmla="*/ 344430 h 482385"/>
              <a:gd name="connsiteX5" fmla="*/ 184529 w 600541"/>
              <a:gd name="connsiteY5" fmla="*/ 431014 h 482385"/>
              <a:gd name="connsiteX6" fmla="*/ 104437 w 600541"/>
              <a:gd name="connsiteY6" fmla="*/ 369236 h 482385"/>
              <a:gd name="connsiteX7" fmla="*/ 158230 w 600541"/>
              <a:gd name="connsiteY7" fmla="*/ 344430 h 482385"/>
              <a:gd name="connsiteX8" fmla="*/ 272241 w 600541"/>
              <a:gd name="connsiteY8" fmla="*/ 331516 h 482385"/>
              <a:gd name="connsiteX9" fmla="*/ 343018 w 600541"/>
              <a:gd name="connsiteY9" fmla="*/ 339630 h 482385"/>
              <a:gd name="connsiteX10" fmla="*/ 308586 w 600541"/>
              <a:gd name="connsiteY10" fmla="*/ 440343 h 482385"/>
              <a:gd name="connsiteX11" fmla="*/ 272241 w 600541"/>
              <a:gd name="connsiteY11" fmla="*/ 445832 h 482385"/>
              <a:gd name="connsiteX12" fmla="*/ 253118 w 600541"/>
              <a:gd name="connsiteY12" fmla="*/ 331516 h 482385"/>
              <a:gd name="connsiteX13" fmla="*/ 253118 w 600541"/>
              <a:gd name="connsiteY13" fmla="*/ 446044 h 482385"/>
              <a:gd name="connsiteX14" fmla="*/ 212245 w 600541"/>
              <a:gd name="connsiteY14" fmla="*/ 440079 h 482385"/>
              <a:gd name="connsiteX15" fmla="*/ 177825 w 600541"/>
              <a:gd name="connsiteY15" fmla="*/ 339867 h 482385"/>
              <a:gd name="connsiteX16" fmla="*/ 253118 w 600541"/>
              <a:gd name="connsiteY16" fmla="*/ 331516 h 482385"/>
              <a:gd name="connsiteX17" fmla="*/ 368784 w 600541"/>
              <a:gd name="connsiteY17" fmla="*/ 260175 h 482385"/>
              <a:gd name="connsiteX18" fmla="*/ 454583 w 600541"/>
              <a:gd name="connsiteY18" fmla="*/ 260175 h 482385"/>
              <a:gd name="connsiteX19" fmla="*/ 425904 w 600541"/>
              <a:gd name="connsiteY19" fmla="*/ 353251 h 482385"/>
              <a:gd name="connsiteX20" fmla="*/ 363765 w 600541"/>
              <a:gd name="connsiteY20" fmla="*/ 325090 h 482385"/>
              <a:gd name="connsiteX21" fmla="*/ 368784 w 600541"/>
              <a:gd name="connsiteY21" fmla="*/ 260175 h 482385"/>
              <a:gd name="connsiteX22" fmla="*/ 272241 w 600541"/>
              <a:gd name="connsiteY22" fmla="*/ 260175 h 482385"/>
              <a:gd name="connsiteX23" fmla="*/ 349440 w 600541"/>
              <a:gd name="connsiteY23" fmla="*/ 260175 h 482385"/>
              <a:gd name="connsiteX24" fmla="*/ 345616 w 600541"/>
              <a:gd name="connsiteY24" fmla="*/ 320297 h 482385"/>
              <a:gd name="connsiteX25" fmla="*/ 272241 w 600541"/>
              <a:gd name="connsiteY25" fmla="*/ 312185 h 482385"/>
              <a:gd name="connsiteX26" fmla="*/ 169710 w 600541"/>
              <a:gd name="connsiteY26" fmla="*/ 260175 h 482385"/>
              <a:gd name="connsiteX27" fmla="*/ 253118 w 600541"/>
              <a:gd name="connsiteY27" fmla="*/ 260175 h 482385"/>
              <a:gd name="connsiteX28" fmla="*/ 253118 w 600541"/>
              <a:gd name="connsiteY28" fmla="*/ 312185 h 482385"/>
              <a:gd name="connsiteX29" fmla="*/ 174729 w 600541"/>
              <a:gd name="connsiteY29" fmla="*/ 320297 h 482385"/>
              <a:gd name="connsiteX30" fmla="*/ 169710 w 600541"/>
              <a:gd name="connsiteY30" fmla="*/ 260175 h 482385"/>
              <a:gd name="connsiteX31" fmla="*/ 65273 w 600541"/>
              <a:gd name="connsiteY31" fmla="*/ 260175 h 482385"/>
              <a:gd name="connsiteX32" fmla="*/ 150605 w 600541"/>
              <a:gd name="connsiteY32" fmla="*/ 260175 h 482385"/>
              <a:gd name="connsiteX33" fmla="*/ 155385 w 600541"/>
              <a:gd name="connsiteY33" fmla="*/ 325078 h 482385"/>
              <a:gd name="connsiteX34" fmla="*/ 93717 w 600541"/>
              <a:gd name="connsiteY34" fmla="*/ 352757 h 482385"/>
              <a:gd name="connsiteX35" fmla="*/ 65273 w 600541"/>
              <a:gd name="connsiteY35" fmla="*/ 260175 h 482385"/>
              <a:gd name="connsiteX36" fmla="*/ 346333 w 600541"/>
              <a:gd name="connsiteY36" fmla="*/ 186645 h 482385"/>
              <a:gd name="connsiteX37" fmla="*/ 349440 w 600541"/>
              <a:gd name="connsiteY37" fmla="*/ 244367 h 482385"/>
              <a:gd name="connsiteX38" fmla="*/ 272241 w 600541"/>
              <a:gd name="connsiteY38" fmla="*/ 244367 h 482385"/>
              <a:gd name="connsiteX39" fmla="*/ 272241 w 600541"/>
              <a:gd name="connsiteY39" fmla="*/ 193801 h 482385"/>
              <a:gd name="connsiteX40" fmla="*/ 346333 w 600541"/>
              <a:gd name="connsiteY40" fmla="*/ 186645 h 482385"/>
              <a:gd name="connsiteX41" fmla="*/ 174251 w 600541"/>
              <a:gd name="connsiteY41" fmla="*/ 186645 h 482385"/>
              <a:gd name="connsiteX42" fmla="*/ 253118 w 600541"/>
              <a:gd name="connsiteY42" fmla="*/ 193801 h 482385"/>
              <a:gd name="connsiteX43" fmla="*/ 253118 w 600541"/>
              <a:gd name="connsiteY43" fmla="*/ 244367 h 482385"/>
              <a:gd name="connsiteX44" fmla="*/ 169710 w 600541"/>
              <a:gd name="connsiteY44" fmla="*/ 244367 h 482385"/>
              <a:gd name="connsiteX45" fmla="*/ 174251 w 600541"/>
              <a:gd name="connsiteY45" fmla="*/ 186645 h 482385"/>
              <a:gd name="connsiteX46" fmla="*/ 92525 w 600541"/>
              <a:gd name="connsiteY46" fmla="*/ 153974 h 482385"/>
              <a:gd name="connsiteX47" fmla="*/ 154679 w 600541"/>
              <a:gd name="connsiteY47" fmla="*/ 181879 h 482385"/>
              <a:gd name="connsiteX48" fmla="*/ 150376 w 600541"/>
              <a:gd name="connsiteY48" fmla="*/ 244368 h 482385"/>
              <a:gd name="connsiteX49" fmla="*/ 65273 w 600541"/>
              <a:gd name="connsiteY49" fmla="*/ 244368 h 482385"/>
              <a:gd name="connsiteX50" fmla="*/ 92525 w 600541"/>
              <a:gd name="connsiteY50" fmla="*/ 153974 h 482385"/>
              <a:gd name="connsiteX51" fmla="*/ 426413 w 600541"/>
              <a:gd name="connsiteY51" fmla="*/ 153197 h 482385"/>
              <a:gd name="connsiteX52" fmla="*/ 429044 w 600541"/>
              <a:gd name="connsiteY52" fmla="*/ 156061 h 482385"/>
              <a:gd name="connsiteX53" fmla="*/ 444350 w 600541"/>
              <a:gd name="connsiteY53" fmla="*/ 188758 h 482385"/>
              <a:gd name="connsiteX54" fmla="*/ 404410 w 600541"/>
              <a:gd name="connsiteY54" fmla="*/ 212863 h 482385"/>
              <a:gd name="connsiteX55" fmla="*/ 392930 w 600541"/>
              <a:gd name="connsiteY55" fmla="*/ 231002 h 482385"/>
              <a:gd name="connsiteX56" fmla="*/ 394844 w 600541"/>
              <a:gd name="connsiteY56" fmla="*/ 244367 h 482385"/>
              <a:gd name="connsiteX57" fmla="*/ 368775 w 600541"/>
              <a:gd name="connsiteY57" fmla="*/ 244367 h 482385"/>
              <a:gd name="connsiteX58" fmla="*/ 364470 w 600541"/>
              <a:gd name="connsiteY58" fmla="*/ 181837 h 482385"/>
              <a:gd name="connsiteX59" fmla="*/ 426413 w 600541"/>
              <a:gd name="connsiteY59" fmla="*/ 153197 h 482385"/>
              <a:gd name="connsiteX60" fmla="*/ 182835 w 600541"/>
              <a:gd name="connsiteY60" fmla="*/ 72541 h 482385"/>
              <a:gd name="connsiteX61" fmla="*/ 157498 w 600541"/>
              <a:gd name="connsiteY61" fmla="*/ 161101 h 482385"/>
              <a:gd name="connsiteX62" fmla="*/ 103237 w 600541"/>
              <a:gd name="connsiteY62" fmla="*/ 135798 h 482385"/>
              <a:gd name="connsiteX63" fmla="*/ 182835 w 600541"/>
              <a:gd name="connsiteY63" fmla="*/ 72541 h 482385"/>
              <a:gd name="connsiteX64" fmla="*/ 336032 w 600541"/>
              <a:gd name="connsiteY64" fmla="*/ 72330 h 482385"/>
              <a:gd name="connsiteX65" fmla="*/ 374284 w 600541"/>
              <a:gd name="connsiteY65" fmla="*/ 93807 h 482385"/>
              <a:gd name="connsiteX66" fmla="*/ 373806 w 600541"/>
              <a:gd name="connsiteY66" fmla="*/ 94284 h 482385"/>
              <a:gd name="connsiteX67" fmla="*/ 361852 w 600541"/>
              <a:gd name="connsiteY67" fmla="*/ 111943 h 482385"/>
              <a:gd name="connsiteX68" fmla="*/ 368785 w 600541"/>
              <a:gd name="connsiteY68" fmla="*/ 131988 h 482385"/>
              <a:gd name="connsiteX69" fmla="*/ 370220 w 600541"/>
              <a:gd name="connsiteY69" fmla="*/ 133420 h 482385"/>
              <a:gd name="connsiteX70" fmla="*/ 393649 w 600541"/>
              <a:gd name="connsiteY70" fmla="*/ 142726 h 482385"/>
              <a:gd name="connsiteX71" fmla="*/ 396279 w 600541"/>
              <a:gd name="connsiteY71" fmla="*/ 142726 h 482385"/>
              <a:gd name="connsiteX72" fmla="*/ 407515 w 600541"/>
              <a:gd name="connsiteY72" fmla="*/ 141533 h 482385"/>
              <a:gd name="connsiteX73" fmla="*/ 361613 w 600541"/>
              <a:gd name="connsiteY73" fmla="*/ 161101 h 482385"/>
              <a:gd name="connsiteX74" fmla="*/ 336032 w 600541"/>
              <a:gd name="connsiteY74" fmla="*/ 72330 h 482385"/>
              <a:gd name="connsiteX75" fmla="*/ 272241 w 600541"/>
              <a:gd name="connsiteY75" fmla="*/ 57299 h 482385"/>
              <a:gd name="connsiteX76" fmla="*/ 310732 w 600541"/>
              <a:gd name="connsiteY76" fmla="*/ 63263 h 482385"/>
              <a:gd name="connsiteX77" fmla="*/ 343724 w 600541"/>
              <a:gd name="connsiteY77" fmla="*/ 165849 h 482385"/>
              <a:gd name="connsiteX78" fmla="*/ 272241 w 600541"/>
              <a:gd name="connsiteY78" fmla="*/ 174438 h 482385"/>
              <a:gd name="connsiteX79" fmla="*/ 253118 w 600541"/>
              <a:gd name="connsiteY79" fmla="*/ 57017 h 482385"/>
              <a:gd name="connsiteX80" fmla="*/ 253118 w 600541"/>
              <a:gd name="connsiteY80" fmla="*/ 174438 h 482385"/>
              <a:gd name="connsiteX81" fmla="*/ 177119 w 600541"/>
              <a:gd name="connsiteY81" fmla="*/ 165846 h 482385"/>
              <a:gd name="connsiteX82" fmla="*/ 209861 w 600541"/>
              <a:gd name="connsiteY82" fmla="*/ 63461 h 482385"/>
              <a:gd name="connsiteX83" fmla="*/ 253118 w 600541"/>
              <a:gd name="connsiteY83" fmla="*/ 57017 h 482385"/>
              <a:gd name="connsiteX84" fmla="*/ 253128 w 600541"/>
              <a:gd name="connsiteY84" fmla="*/ 0 h 482385"/>
              <a:gd name="connsiteX85" fmla="*/ 424509 w 600541"/>
              <a:gd name="connsiteY85" fmla="*/ 66832 h 482385"/>
              <a:gd name="connsiteX86" fmla="*/ 436699 w 600541"/>
              <a:gd name="connsiteY86" fmla="*/ 45350 h 482385"/>
              <a:gd name="connsiteX87" fmla="*/ 445782 w 600541"/>
              <a:gd name="connsiteY87" fmla="*/ 40099 h 482385"/>
              <a:gd name="connsiteX88" fmla="*/ 453192 w 600541"/>
              <a:gd name="connsiteY88" fmla="*/ 43202 h 482385"/>
              <a:gd name="connsiteX89" fmla="*/ 459168 w 600541"/>
              <a:gd name="connsiteY89" fmla="*/ 48931 h 482385"/>
              <a:gd name="connsiteX90" fmla="*/ 463231 w 600541"/>
              <a:gd name="connsiteY90" fmla="*/ 60865 h 482385"/>
              <a:gd name="connsiteX91" fmla="*/ 461080 w 600541"/>
              <a:gd name="connsiteY91" fmla="*/ 82585 h 482385"/>
              <a:gd name="connsiteX92" fmla="*/ 517251 w 600541"/>
              <a:gd name="connsiteY92" fmla="*/ 138677 h 482385"/>
              <a:gd name="connsiteX93" fmla="*/ 553582 w 600541"/>
              <a:gd name="connsiteY93" fmla="*/ 79005 h 482385"/>
              <a:gd name="connsiteX94" fmla="*/ 564578 w 600541"/>
              <a:gd name="connsiteY94" fmla="*/ 72561 h 482385"/>
              <a:gd name="connsiteX95" fmla="*/ 573900 w 600541"/>
              <a:gd name="connsiteY95" fmla="*/ 76618 h 482385"/>
              <a:gd name="connsiteX96" fmla="*/ 578441 w 600541"/>
              <a:gd name="connsiteY96" fmla="*/ 80915 h 482385"/>
              <a:gd name="connsiteX97" fmla="*/ 582983 w 600541"/>
              <a:gd name="connsiteY97" fmla="*/ 99532 h 482385"/>
              <a:gd name="connsiteX98" fmla="*/ 558841 w 600541"/>
              <a:gd name="connsiteY98" fmla="*/ 180208 h 482385"/>
              <a:gd name="connsiteX99" fmla="*/ 592544 w 600541"/>
              <a:gd name="connsiteY99" fmla="*/ 214102 h 482385"/>
              <a:gd name="connsiteX100" fmla="*/ 589914 w 600541"/>
              <a:gd name="connsiteY100" fmla="*/ 258020 h 482385"/>
              <a:gd name="connsiteX101" fmla="*/ 589675 w 600541"/>
              <a:gd name="connsiteY101" fmla="*/ 258497 h 482385"/>
              <a:gd name="connsiteX102" fmla="*/ 568402 w 600541"/>
              <a:gd name="connsiteY102" fmla="*/ 267567 h 482385"/>
              <a:gd name="connsiteX103" fmla="*/ 547846 w 600541"/>
              <a:gd name="connsiteY103" fmla="*/ 258736 h 482385"/>
              <a:gd name="connsiteX104" fmla="*/ 515338 w 600541"/>
              <a:gd name="connsiteY104" fmla="*/ 226275 h 482385"/>
              <a:gd name="connsiteX105" fmla="*/ 430724 w 600541"/>
              <a:gd name="connsiteY105" fmla="*/ 251575 h 482385"/>
              <a:gd name="connsiteX106" fmla="*/ 425943 w 600541"/>
              <a:gd name="connsiteY106" fmla="*/ 252291 h 482385"/>
              <a:gd name="connsiteX107" fmla="*/ 412319 w 600541"/>
              <a:gd name="connsiteY107" fmla="*/ 246802 h 482385"/>
              <a:gd name="connsiteX108" fmla="*/ 407777 w 600541"/>
              <a:gd name="connsiteY108" fmla="*/ 242267 h 482385"/>
              <a:gd name="connsiteX109" fmla="*/ 403953 w 600541"/>
              <a:gd name="connsiteY109" fmla="*/ 231526 h 482385"/>
              <a:gd name="connsiteX110" fmla="*/ 410167 w 600541"/>
              <a:gd name="connsiteY110" fmla="*/ 222217 h 482385"/>
              <a:gd name="connsiteX111" fmla="*/ 473031 w 600541"/>
              <a:gd name="connsiteY111" fmla="*/ 184027 h 482385"/>
              <a:gd name="connsiteX112" fmla="*/ 418294 w 600541"/>
              <a:gd name="connsiteY112" fmla="*/ 129368 h 482385"/>
              <a:gd name="connsiteX113" fmla="*/ 392001 w 600541"/>
              <a:gd name="connsiteY113" fmla="*/ 131994 h 482385"/>
              <a:gd name="connsiteX114" fmla="*/ 390806 w 600541"/>
              <a:gd name="connsiteY114" fmla="*/ 131994 h 482385"/>
              <a:gd name="connsiteX115" fmla="*/ 380289 w 600541"/>
              <a:gd name="connsiteY115" fmla="*/ 127697 h 482385"/>
              <a:gd name="connsiteX116" fmla="*/ 374314 w 600541"/>
              <a:gd name="connsiteY116" fmla="*/ 121730 h 482385"/>
              <a:gd name="connsiteX117" fmla="*/ 371445 w 600541"/>
              <a:gd name="connsiteY117" fmla="*/ 113137 h 482385"/>
              <a:gd name="connsiteX118" fmla="*/ 376465 w 600541"/>
              <a:gd name="connsiteY118" fmla="*/ 105499 h 482385"/>
              <a:gd name="connsiteX119" fmla="*/ 402997 w 600541"/>
              <a:gd name="connsiteY119" fmla="*/ 90462 h 482385"/>
              <a:gd name="connsiteX120" fmla="*/ 253128 w 600541"/>
              <a:gd name="connsiteY120" fmla="*/ 31745 h 482385"/>
              <a:gd name="connsiteX121" fmla="*/ 31790 w 600541"/>
              <a:gd name="connsiteY121" fmla="*/ 252769 h 482385"/>
              <a:gd name="connsiteX122" fmla="*/ 157518 w 600541"/>
              <a:gd name="connsiteY122" fmla="*/ 452072 h 482385"/>
              <a:gd name="connsiteX123" fmla="*/ 164927 w 600541"/>
              <a:gd name="connsiteY123" fmla="*/ 473315 h 482385"/>
              <a:gd name="connsiteX124" fmla="*/ 150586 w 600541"/>
              <a:gd name="connsiteY124" fmla="*/ 482385 h 482385"/>
              <a:gd name="connsiteX125" fmla="*/ 143654 w 600541"/>
              <a:gd name="connsiteY125" fmla="*/ 480714 h 482385"/>
              <a:gd name="connsiteX126" fmla="*/ 0 w 600541"/>
              <a:gd name="connsiteY126" fmla="*/ 252769 h 482385"/>
              <a:gd name="connsiteX127" fmla="*/ 253128 w 600541"/>
              <a:gd name="connsiteY127" fmla="*/ 0 h 4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0541" h="482385">
                <a:moveTo>
                  <a:pt x="360943" y="344430"/>
                </a:moveTo>
                <a:cubicBezTo>
                  <a:pt x="383891" y="351110"/>
                  <a:pt x="402537" y="359937"/>
                  <a:pt x="415206" y="369480"/>
                </a:cubicBezTo>
                <a:cubicBezTo>
                  <a:pt x="394409" y="396677"/>
                  <a:pt x="366680" y="418148"/>
                  <a:pt x="334409" y="431508"/>
                </a:cubicBezTo>
                <a:cubicBezTo>
                  <a:pt x="345883" y="407412"/>
                  <a:pt x="354967" y="377830"/>
                  <a:pt x="360943" y="344430"/>
                </a:cubicBezTo>
                <a:close/>
                <a:moveTo>
                  <a:pt x="158230" y="344430"/>
                </a:moveTo>
                <a:cubicBezTo>
                  <a:pt x="164207" y="377823"/>
                  <a:pt x="173292" y="407162"/>
                  <a:pt x="184529" y="431014"/>
                </a:cubicBezTo>
                <a:cubicBezTo>
                  <a:pt x="152731" y="417895"/>
                  <a:pt x="125237" y="396190"/>
                  <a:pt x="104437" y="369236"/>
                </a:cubicBezTo>
                <a:cubicBezTo>
                  <a:pt x="117108" y="359696"/>
                  <a:pt x="135517" y="351109"/>
                  <a:pt x="158230" y="344430"/>
                </a:cubicBezTo>
                <a:close/>
                <a:moveTo>
                  <a:pt x="272241" y="331516"/>
                </a:moveTo>
                <a:cubicBezTo>
                  <a:pt x="297826" y="332232"/>
                  <a:pt x="321976" y="335096"/>
                  <a:pt x="343018" y="339630"/>
                </a:cubicBezTo>
                <a:cubicBezTo>
                  <a:pt x="335606" y="382111"/>
                  <a:pt x="323172" y="416477"/>
                  <a:pt x="308586" y="440343"/>
                </a:cubicBezTo>
                <a:cubicBezTo>
                  <a:pt x="296630" y="443207"/>
                  <a:pt x="281805" y="445116"/>
                  <a:pt x="272241" y="445832"/>
                </a:cubicBezTo>
                <a:close/>
                <a:moveTo>
                  <a:pt x="253118" y="331516"/>
                </a:moveTo>
                <a:lnTo>
                  <a:pt x="253118" y="446044"/>
                </a:lnTo>
                <a:cubicBezTo>
                  <a:pt x="237342" y="445328"/>
                  <a:pt x="225152" y="443419"/>
                  <a:pt x="212245" y="440079"/>
                </a:cubicBezTo>
                <a:cubicBezTo>
                  <a:pt x="197664" y="416219"/>
                  <a:pt x="184996" y="381861"/>
                  <a:pt x="177825" y="339867"/>
                </a:cubicBezTo>
                <a:cubicBezTo>
                  <a:pt x="199815" y="334856"/>
                  <a:pt x="221328" y="331993"/>
                  <a:pt x="253118" y="331516"/>
                </a:cubicBezTo>
                <a:close/>
                <a:moveTo>
                  <a:pt x="368784" y="260175"/>
                </a:moveTo>
                <a:lnTo>
                  <a:pt x="454583" y="260175"/>
                </a:lnTo>
                <a:cubicBezTo>
                  <a:pt x="453149" y="298360"/>
                  <a:pt x="442872" y="326044"/>
                  <a:pt x="425904" y="353251"/>
                </a:cubicBezTo>
                <a:cubicBezTo>
                  <a:pt x="410608" y="341796"/>
                  <a:pt x="389337" y="332249"/>
                  <a:pt x="363765" y="325090"/>
                </a:cubicBezTo>
                <a:cubicBezTo>
                  <a:pt x="366633" y="304565"/>
                  <a:pt x="368306" y="282609"/>
                  <a:pt x="368784" y="260175"/>
                </a:cubicBezTo>
                <a:close/>
                <a:moveTo>
                  <a:pt x="272241" y="260175"/>
                </a:moveTo>
                <a:lnTo>
                  <a:pt x="349440" y="260175"/>
                </a:lnTo>
                <a:cubicBezTo>
                  <a:pt x="348962" y="282601"/>
                  <a:pt x="348006" y="301688"/>
                  <a:pt x="345616" y="320297"/>
                </a:cubicBezTo>
                <a:cubicBezTo>
                  <a:pt x="323149" y="315525"/>
                  <a:pt x="297815" y="312901"/>
                  <a:pt x="272241" y="312185"/>
                </a:cubicBezTo>
                <a:close/>
                <a:moveTo>
                  <a:pt x="169710" y="260175"/>
                </a:moveTo>
                <a:lnTo>
                  <a:pt x="253118" y="260175"/>
                </a:lnTo>
                <a:lnTo>
                  <a:pt x="253118" y="312185"/>
                </a:lnTo>
                <a:cubicBezTo>
                  <a:pt x="221332" y="312662"/>
                  <a:pt x="198389" y="315287"/>
                  <a:pt x="174729" y="320297"/>
                </a:cubicBezTo>
                <a:cubicBezTo>
                  <a:pt x="172339" y="301688"/>
                  <a:pt x="170188" y="282601"/>
                  <a:pt x="169710" y="260175"/>
                </a:cubicBezTo>
                <a:close/>
                <a:moveTo>
                  <a:pt x="65273" y="260175"/>
                </a:moveTo>
                <a:lnTo>
                  <a:pt x="150605" y="260175"/>
                </a:lnTo>
                <a:cubicBezTo>
                  <a:pt x="150844" y="282605"/>
                  <a:pt x="152517" y="304557"/>
                  <a:pt x="155385" y="325078"/>
                </a:cubicBezTo>
                <a:cubicBezTo>
                  <a:pt x="130048" y="331998"/>
                  <a:pt x="109014" y="341542"/>
                  <a:pt x="93717" y="352757"/>
                </a:cubicBezTo>
                <a:cubicBezTo>
                  <a:pt x="76985" y="325794"/>
                  <a:pt x="66707" y="298353"/>
                  <a:pt x="65273" y="260175"/>
                </a:cubicBezTo>
                <a:close/>
                <a:moveTo>
                  <a:pt x="346333" y="186645"/>
                </a:moveTo>
                <a:cubicBezTo>
                  <a:pt x="348484" y="204296"/>
                  <a:pt x="349201" y="221946"/>
                  <a:pt x="349440" y="244367"/>
                </a:cubicBezTo>
                <a:lnTo>
                  <a:pt x="272241" y="244367"/>
                </a:lnTo>
                <a:lnTo>
                  <a:pt x="272241" y="193801"/>
                </a:lnTo>
                <a:cubicBezTo>
                  <a:pt x="297815" y="193085"/>
                  <a:pt x="323627" y="191415"/>
                  <a:pt x="346333" y="186645"/>
                </a:cubicBezTo>
                <a:close/>
                <a:moveTo>
                  <a:pt x="174251" y="186645"/>
                </a:moveTo>
                <a:cubicBezTo>
                  <a:pt x="197911" y="191654"/>
                  <a:pt x="221332" y="193324"/>
                  <a:pt x="253118" y="193801"/>
                </a:cubicBezTo>
                <a:lnTo>
                  <a:pt x="253118" y="244367"/>
                </a:lnTo>
                <a:lnTo>
                  <a:pt x="169710" y="244367"/>
                </a:lnTo>
                <a:cubicBezTo>
                  <a:pt x="170188" y="221946"/>
                  <a:pt x="172100" y="204296"/>
                  <a:pt x="174251" y="186645"/>
                </a:cubicBezTo>
                <a:close/>
                <a:moveTo>
                  <a:pt x="92525" y="153974"/>
                </a:moveTo>
                <a:cubicBezTo>
                  <a:pt x="107825" y="165661"/>
                  <a:pt x="129100" y="174724"/>
                  <a:pt x="154679" y="181879"/>
                </a:cubicBezTo>
                <a:cubicBezTo>
                  <a:pt x="152288" y="201198"/>
                  <a:pt x="150854" y="221948"/>
                  <a:pt x="150376" y="244368"/>
                </a:cubicBezTo>
                <a:lnTo>
                  <a:pt x="65273" y="244368"/>
                </a:lnTo>
                <a:cubicBezTo>
                  <a:pt x="66946" y="209308"/>
                  <a:pt x="76748" y="180448"/>
                  <a:pt x="92525" y="153974"/>
                </a:cubicBezTo>
                <a:close/>
                <a:moveTo>
                  <a:pt x="426413" y="153197"/>
                </a:moveTo>
                <a:lnTo>
                  <a:pt x="429044" y="156061"/>
                </a:lnTo>
                <a:cubicBezTo>
                  <a:pt x="435262" y="166324"/>
                  <a:pt x="440284" y="177302"/>
                  <a:pt x="444350" y="188758"/>
                </a:cubicBezTo>
                <a:lnTo>
                  <a:pt x="404410" y="212863"/>
                </a:lnTo>
                <a:cubicBezTo>
                  <a:pt x="397953" y="216921"/>
                  <a:pt x="393648" y="223603"/>
                  <a:pt x="392930" y="231002"/>
                </a:cubicBezTo>
                <a:cubicBezTo>
                  <a:pt x="392213" y="235298"/>
                  <a:pt x="392930" y="237923"/>
                  <a:pt x="394844" y="244367"/>
                </a:cubicBezTo>
                <a:lnTo>
                  <a:pt x="368775" y="244367"/>
                </a:lnTo>
                <a:cubicBezTo>
                  <a:pt x="368297" y="221933"/>
                  <a:pt x="366862" y="201169"/>
                  <a:pt x="364470" y="181837"/>
                </a:cubicBezTo>
                <a:cubicBezTo>
                  <a:pt x="389821" y="174677"/>
                  <a:pt x="411107" y="164653"/>
                  <a:pt x="426413" y="153197"/>
                </a:cubicBezTo>
                <a:close/>
                <a:moveTo>
                  <a:pt x="182835" y="72541"/>
                </a:moveTo>
                <a:cubicBezTo>
                  <a:pt x="171839" y="97128"/>
                  <a:pt x="162995" y="127205"/>
                  <a:pt x="157498" y="161101"/>
                </a:cubicBezTo>
                <a:cubicBezTo>
                  <a:pt x="134072" y="154179"/>
                  <a:pt x="115667" y="145346"/>
                  <a:pt x="103237" y="135798"/>
                </a:cubicBezTo>
                <a:cubicBezTo>
                  <a:pt x="123555" y="108108"/>
                  <a:pt x="151044" y="86386"/>
                  <a:pt x="182835" y="72541"/>
                </a:cubicBezTo>
                <a:close/>
                <a:moveTo>
                  <a:pt x="336032" y="72330"/>
                </a:moveTo>
                <a:cubicBezTo>
                  <a:pt x="349659" y="78057"/>
                  <a:pt x="362569" y="85216"/>
                  <a:pt x="374284" y="93807"/>
                </a:cubicBezTo>
                <a:lnTo>
                  <a:pt x="373806" y="94284"/>
                </a:lnTo>
                <a:cubicBezTo>
                  <a:pt x="367112" y="98102"/>
                  <a:pt x="362808" y="104545"/>
                  <a:pt x="361852" y="111943"/>
                </a:cubicBezTo>
                <a:cubicBezTo>
                  <a:pt x="360657" y="119102"/>
                  <a:pt x="363286" y="126499"/>
                  <a:pt x="368785" y="131988"/>
                </a:cubicBezTo>
                <a:lnTo>
                  <a:pt x="370220" y="133420"/>
                </a:lnTo>
                <a:cubicBezTo>
                  <a:pt x="375957" y="139147"/>
                  <a:pt x="385042" y="142726"/>
                  <a:pt x="393649" y="142726"/>
                </a:cubicBezTo>
                <a:cubicBezTo>
                  <a:pt x="394605" y="142726"/>
                  <a:pt x="395561" y="142726"/>
                  <a:pt x="396279" y="142726"/>
                </a:cubicBezTo>
                <a:lnTo>
                  <a:pt x="407515" y="141533"/>
                </a:lnTo>
                <a:cubicBezTo>
                  <a:pt x="395561" y="148931"/>
                  <a:pt x="380261" y="155612"/>
                  <a:pt x="361613" y="161101"/>
                </a:cubicBezTo>
                <a:cubicBezTo>
                  <a:pt x="356114" y="127215"/>
                  <a:pt x="347268" y="96909"/>
                  <a:pt x="336032" y="72330"/>
                </a:cubicBezTo>
                <a:close/>
                <a:moveTo>
                  <a:pt x="272241" y="57299"/>
                </a:moveTo>
                <a:cubicBezTo>
                  <a:pt x="285151" y="58015"/>
                  <a:pt x="298300" y="59923"/>
                  <a:pt x="310732" y="63263"/>
                </a:cubicBezTo>
                <a:cubicBezTo>
                  <a:pt x="325076" y="88075"/>
                  <a:pt x="336791" y="123145"/>
                  <a:pt x="343724" y="165849"/>
                </a:cubicBezTo>
                <a:cubicBezTo>
                  <a:pt x="322446" y="170621"/>
                  <a:pt x="297822" y="173722"/>
                  <a:pt x="272241" y="174438"/>
                </a:cubicBezTo>
                <a:close/>
                <a:moveTo>
                  <a:pt x="253118" y="57017"/>
                </a:moveTo>
                <a:lnTo>
                  <a:pt x="253118" y="174438"/>
                </a:lnTo>
                <a:cubicBezTo>
                  <a:pt x="221332" y="173961"/>
                  <a:pt x="199345" y="170858"/>
                  <a:pt x="177119" y="165846"/>
                </a:cubicBezTo>
                <a:cubicBezTo>
                  <a:pt x="184050" y="123126"/>
                  <a:pt x="195521" y="88282"/>
                  <a:pt x="209861" y="63461"/>
                </a:cubicBezTo>
                <a:cubicBezTo>
                  <a:pt x="223483" y="59881"/>
                  <a:pt x="237345" y="57494"/>
                  <a:pt x="253118" y="57017"/>
                </a:cubicBezTo>
                <a:close/>
                <a:moveTo>
                  <a:pt x="253128" y="0"/>
                </a:moveTo>
                <a:cubicBezTo>
                  <a:pt x="316708" y="0"/>
                  <a:pt x="377899" y="24107"/>
                  <a:pt x="424509" y="66832"/>
                </a:cubicBezTo>
                <a:lnTo>
                  <a:pt x="436699" y="45350"/>
                </a:lnTo>
                <a:cubicBezTo>
                  <a:pt x="438611" y="42009"/>
                  <a:pt x="441958" y="40099"/>
                  <a:pt x="445782" y="40099"/>
                </a:cubicBezTo>
                <a:cubicBezTo>
                  <a:pt x="448411" y="40099"/>
                  <a:pt x="451041" y="41054"/>
                  <a:pt x="453192" y="43202"/>
                </a:cubicBezTo>
                <a:lnTo>
                  <a:pt x="459168" y="48931"/>
                </a:lnTo>
                <a:cubicBezTo>
                  <a:pt x="462036" y="52034"/>
                  <a:pt x="463709" y="56807"/>
                  <a:pt x="463231" y="60865"/>
                </a:cubicBezTo>
                <a:lnTo>
                  <a:pt x="461080" y="82585"/>
                </a:lnTo>
                <a:lnTo>
                  <a:pt x="517251" y="138677"/>
                </a:lnTo>
                <a:lnTo>
                  <a:pt x="553582" y="79005"/>
                </a:lnTo>
                <a:cubicBezTo>
                  <a:pt x="555973" y="74948"/>
                  <a:pt x="560036" y="72561"/>
                  <a:pt x="564578" y="72561"/>
                </a:cubicBezTo>
                <a:cubicBezTo>
                  <a:pt x="567924" y="72561"/>
                  <a:pt x="571270" y="73993"/>
                  <a:pt x="573900" y="76618"/>
                </a:cubicBezTo>
                <a:lnTo>
                  <a:pt x="578441" y="80915"/>
                </a:lnTo>
                <a:cubicBezTo>
                  <a:pt x="582983" y="85450"/>
                  <a:pt x="584895" y="93326"/>
                  <a:pt x="582983" y="99532"/>
                </a:cubicBezTo>
                <a:lnTo>
                  <a:pt x="558841" y="180208"/>
                </a:lnTo>
                <a:lnTo>
                  <a:pt x="592544" y="214102"/>
                </a:lnTo>
                <a:cubicBezTo>
                  <a:pt x="605451" y="226752"/>
                  <a:pt x="601388" y="246324"/>
                  <a:pt x="589914" y="258020"/>
                </a:cubicBezTo>
                <a:lnTo>
                  <a:pt x="589675" y="258497"/>
                </a:lnTo>
                <a:cubicBezTo>
                  <a:pt x="583461" y="264464"/>
                  <a:pt x="575812" y="267567"/>
                  <a:pt x="568402" y="267567"/>
                </a:cubicBezTo>
                <a:cubicBezTo>
                  <a:pt x="560753" y="267567"/>
                  <a:pt x="553582" y="264464"/>
                  <a:pt x="547846" y="258736"/>
                </a:cubicBezTo>
                <a:lnTo>
                  <a:pt x="515338" y="226275"/>
                </a:lnTo>
                <a:lnTo>
                  <a:pt x="430724" y="251575"/>
                </a:lnTo>
                <a:cubicBezTo>
                  <a:pt x="429289" y="252053"/>
                  <a:pt x="427616" y="252291"/>
                  <a:pt x="425943" y="252291"/>
                </a:cubicBezTo>
                <a:cubicBezTo>
                  <a:pt x="420924" y="252291"/>
                  <a:pt x="415665" y="250143"/>
                  <a:pt x="412319" y="246802"/>
                </a:cubicBezTo>
                <a:lnTo>
                  <a:pt x="407777" y="242267"/>
                </a:lnTo>
                <a:cubicBezTo>
                  <a:pt x="404909" y="239402"/>
                  <a:pt x="403475" y="235583"/>
                  <a:pt x="403953" y="231526"/>
                </a:cubicBezTo>
                <a:cubicBezTo>
                  <a:pt x="404431" y="227707"/>
                  <a:pt x="406821" y="224365"/>
                  <a:pt x="410167" y="222217"/>
                </a:cubicBezTo>
                <a:lnTo>
                  <a:pt x="473031" y="184027"/>
                </a:lnTo>
                <a:lnTo>
                  <a:pt x="418294" y="129368"/>
                </a:lnTo>
                <a:lnTo>
                  <a:pt x="392001" y="131994"/>
                </a:lnTo>
                <a:cubicBezTo>
                  <a:pt x="391762" y="131994"/>
                  <a:pt x="391284" y="131994"/>
                  <a:pt x="390806" y="131994"/>
                </a:cubicBezTo>
                <a:cubicBezTo>
                  <a:pt x="386982" y="131994"/>
                  <a:pt x="382918" y="130323"/>
                  <a:pt x="380289" y="127697"/>
                </a:cubicBezTo>
                <a:lnTo>
                  <a:pt x="374314" y="121730"/>
                </a:lnTo>
                <a:cubicBezTo>
                  <a:pt x="371923" y="119582"/>
                  <a:pt x="370967" y="116240"/>
                  <a:pt x="371445" y="113137"/>
                </a:cubicBezTo>
                <a:cubicBezTo>
                  <a:pt x="371684" y="110034"/>
                  <a:pt x="373596" y="107170"/>
                  <a:pt x="376465" y="105499"/>
                </a:cubicBezTo>
                <a:lnTo>
                  <a:pt x="402997" y="90462"/>
                </a:lnTo>
                <a:cubicBezTo>
                  <a:pt x="362362" y="52988"/>
                  <a:pt x="308582" y="31745"/>
                  <a:pt x="253128" y="31745"/>
                </a:cubicBezTo>
                <a:cubicBezTo>
                  <a:pt x="131225" y="31745"/>
                  <a:pt x="31790" y="130800"/>
                  <a:pt x="31790" y="252769"/>
                </a:cubicBezTo>
                <a:cubicBezTo>
                  <a:pt x="31790" y="337264"/>
                  <a:pt x="81269" y="415553"/>
                  <a:pt x="157518" y="452072"/>
                </a:cubicBezTo>
                <a:cubicBezTo>
                  <a:pt x="165405" y="455891"/>
                  <a:pt x="168752" y="465438"/>
                  <a:pt x="164927" y="473315"/>
                </a:cubicBezTo>
                <a:cubicBezTo>
                  <a:pt x="162298" y="479043"/>
                  <a:pt x="156562" y="482385"/>
                  <a:pt x="150586" y="482385"/>
                </a:cubicBezTo>
                <a:cubicBezTo>
                  <a:pt x="148196" y="482385"/>
                  <a:pt x="145805" y="481669"/>
                  <a:pt x="143654" y="480714"/>
                </a:cubicBezTo>
                <a:cubicBezTo>
                  <a:pt x="56410" y="438944"/>
                  <a:pt x="0" y="349437"/>
                  <a:pt x="0" y="252769"/>
                </a:cubicBezTo>
                <a:cubicBezTo>
                  <a:pt x="0" y="113376"/>
                  <a:pt x="113537" y="0"/>
                  <a:pt x="2531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8" name="hierarchical-structure_126396"/>
          <p:cNvSpPr>
            <a:spLocks noChangeAspect="1"/>
          </p:cNvSpPr>
          <p:nvPr/>
        </p:nvSpPr>
        <p:spPr bwMode="auto">
          <a:xfrm>
            <a:off x="9935662" y="4081183"/>
            <a:ext cx="529813" cy="47941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08039" h="550199">
                <a:moveTo>
                  <a:pt x="461128" y="431155"/>
                </a:moveTo>
                <a:lnTo>
                  <a:pt x="501529" y="431155"/>
                </a:lnTo>
                <a:lnTo>
                  <a:pt x="534583" y="431155"/>
                </a:lnTo>
                <a:lnTo>
                  <a:pt x="574984" y="431155"/>
                </a:lnTo>
                <a:cubicBezTo>
                  <a:pt x="593159" y="431155"/>
                  <a:pt x="608133" y="446024"/>
                  <a:pt x="608039" y="464280"/>
                </a:cubicBezTo>
                <a:lnTo>
                  <a:pt x="608039" y="517074"/>
                </a:lnTo>
                <a:cubicBezTo>
                  <a:pt x="608039" y="535236"/>
                  <a:pt x="593065" y="550199"/>
                  <a:pt x="574890" y="550199"/>
                </a:cubicBezTo>
                <a:lnTo>
                  <a:pt x="461128" y="550199"/>
                </a:lnTo>
                <a:cubicBezTo>
                  <a:pt x="442858" y="550199"/>
                  <a:pt x="427979" y="535236"/>
                  <a:pt x="427979" y="517074"/>
                </a:cubicBezTo>
                <a:lnTo>
                  <a:pt x="427979" y="464280"/>
                </a:lnTo>
                <a:cubicBezTo>
                  <a:pt x="427979" y="446024"/>
                  <a:pt x="442858" y="431155"/>
                  <a:pt x="461128" y="431155"/>
                </a:cubicBezTo>
                <a:close/>
                <a:moveTo>
                  <a:pt x="247103" y="431155"/>
                </a:moveTo>
                <a:lnTo>
                  <a:pt x="287504" y="431155"/>
                </a:lnTo>
                <a:lnTo>
                  <a:pt x="320558" y="431155"/>
                </a:lnTo>
                <a:lnTo>
                  <a:pt x="360959" y="431155"/>
                </a:lnTo>
                <a:cubicBezTo>
                  <a:pt x="379134" y="431155"/>
                  <a:pt x="394108" y="446024"/>
                  <a:pt x="394014" y="464280"/>
                </a:cubicBezTo>
                <a:lnTo>
                  <a:pt x="394014" y="517074"/>
                </a:lnTo>
                <a:cubicBezTo>
                  <a:pt x="394014" y="535236"/>
                  <a:pt x="379040" y="550199"/>
                  <a:pt x="360865" y="550199"/>
                </a:cubicBezTo>
                <a:lnTo>
                  <a:pt x="247103" y="550199"/>
                </a:lnTo>
                <a:cubicBezTo>
                  <a:pt x="228833" y="550199"/>
                  <a:pt x="213954" y="535236"/>
                  <a:pt x="213954" y="517074"/>
                </a:cubicBezTo>
                <a:lnTo>
                  <a:pt x="213954" y="464280"/>
                </a:lnTo>
                <a:cubicBezTo>
                  <a:pt x="213954" y="446024"/>
                  <a:pt x="228833" y="431155"/>
                  <a:pt x="247103" y="431155"/>
                </a:cubicBezTo>
                <a:close/>
                <a:moveTo>
                  <a:pt x="33162" y="431155"/>
                </a:moveTo>
                <a:lnTo>
                  <a:pt x="73578" y="431155"/>
                </a:lnTo>
                <a:lnTo>
                  <a:pt x="106646" y="431155"/>
                </a:lnTo>
                <a:lnTo>
                  <a:pt x="146968" y="431155"/>
                </a:lnTo>
                <a:cubicBezTo>
                  <a:pt x="165339" y="431155"/>
                  <a:pt x="180224" y="446024"/>
                  <a:pt x="180130" y="464280"/>
                </a:cubicBezTo>
                <a:lnTo>
                  <a:pt x="180130" y="517074"/>
                </a:lnTo>
                <a:cubicBezTo>
                  <a:pt x="180130" y="535236"/>
                  <a:pt x="165150" y="550199"/>
                  <a:pt x="146968" y="550199"/>
                </a:cubicBezTo>
                <a:lnTo>
                  <a:pt x="33162" y="550199"/>
                </a:lnTo>
                <a:cubicBezTo>
                  <a:pt x="14979" y="550199"/>
                  <a:pt x="0" y="535236"/>
                  <a:pt x="0" y="517074"/>
                </a:cubicBezTo>
                <a:lnTo>
                  <a:pt x="0" y="464280"/>
                </a:lnTo>
                <a:cubicBezTo>
                  <a:pt x="0" y="446024"/>
                  <a:pt x="14979" y="431155"/>
                  <a:pt x="33162" y="431155"/>
                </a:cubicBezTo>
                <a:close/>
                <a:moveTo>
                  <a:pt x="163140" y="99327"/>
                </a:moveTo>
                <a:cubicBezTo>
                  <a:pt x="163046" y="101208"/>
                  <a:pt x="162857" y="102713"/>
                  <a:pt x="162857" y="104218"/>
                </a:cubicBezTo>
                <a:lnTo>
                  <a:pt x="162857" y="157362"/>
                </a:lnTo>
                <a:lnTo>
                  <a:pt x="162857" y="217184"/>
                </a:lnTo>
                <a:cubicBezTo>
                  <a:pt x="162857" y="234021"/>
                  <a:pt x="173220" y="244273"/>
                  <a:pt x="190176" y="244273"/>
                </a:cubicBezTo>
                <a:lnTo>
                  <a:pt x="249053" y="244273"/>
                </a:lnTo>
                <a:cubicBezTo>
                  <a:pt x="305480" y="244273"/>
                  <a:pt x="361813" y="244273"/>
                  <a:pt x="418146" y="244367"/>
                </a:cubicBezTo>
                <a:cubicBezTo>
                  <a:pt x="434443" y="244367"/>
                  <a:pt x="444994" y="233833"/>
                  <a:pt x="444994" y="217466"/>
                </a:cubicBezTo>
                <a:lnTo>
                  <a:pt x="444994" y="140525"/>
                </a:lnTo>
                <a:lnTo>
                  <a:pt x="444994" y="104971"/>
                </a:lnTo>
                <a:lnTo>
                  <a:pt x="444994" y="99327"/>
                </a:lnTo>
                <a:lnTo>
                  <a:pt x="248958" y="99327"/>
                </a:lnTo>
                <a:close/>
                <a:moveTo>
                  <a:pt x="415226" y="33955"/>
                </a:moveTo>
                <a:cubicBezTo>
                  <a:pt x="406465" y="33955"/>
                  <a:pt x="399306" y="41104"/>
                  <a:pt x="399306" y="49852"/>
                </a:cubicBezTo>
                <a:cubicBezTo>
                  <a:pt x="399306" y="58693"/>
                  <a:pt x="406465" y="65842"/>
                  <a:pt x="415226" y="65842"/>
                </a:cubicBezTo>
                <a:cubicBezTo>
                  <a:pt x="423987" y="65842"/>
                  <a:pt x="431146" y="58693"/>
                  <a:pt x="431146" y="49852"/>
                </a:cubicBezTo>
                <a:cubicBezTo>
                  <a:pt x="431146" y="41104"/>
                  <a:pt x="423987" y="33955"/>
                  <a:pt x="415226" y="33955"/>
                </a:cubicBezTo>
                <a:close/>
                <a:moveTo>
                  <a:pt x="360306" y="33955"/>
                </a:moveTo>
                <a:cubicBezTo>
                  <a:pt x="351545" y="33955"/>
                  <a:pt x="344386" y="41104"/>
                  <a:pt x="344386" y="49852"/>
                </a:cubicBezTo>
                <a:cubicBezTo>
                  <a:pt x="344386" y="58693"/>
                  <a:pt x="351545" y="65842"/>
                  <a:pt x="360306" y="65842"/>
                </a:cubicBezTo>
                <a:cubicBezTo>
                  <a:pt x="369161" y="65842"/>
                  <a:pt x="376320" y="58693"/>
                  <a:pt x="376320" y="49852"/>
                </a:cubicBezTo>
                <a:cubicBezTo>
                  <a:pt x="376320" y="41104"/>
                  <a:pt x="369161" y="33955"/>
                  <a:pt x="360306" y="33955"/>
                </a:cubicBezTo>
                <a:close/>
                <a:moveTo>
                  <a:pt x="305480" y="33955"/>
                </a:moveTo>
                <a:cubicBezTo>
                  <a:pt x="296625" y="33955"/>
                  <a:pt x="289466" y="41104"/>
                  <a:pt x="289466" y="49852"/>
                </a:cubicBezTo>
                <a:cubicBezTo>
                  <a:pt x="289466" y="58693"/>
                  <a:pt x="296625" y="65842"/>
                  <a:pt x="305480" y="65842"/>
                </a:cubicBezTo>
                <a:cubicBezTo>
                  <a:pt x="314241" y="65842"/>
                  <a:pt x="321400" y="58693"/>
                  <a:pt x="321400" y="49852"/>
                </a:cubicBezTo>
                <a:cubicBezTo>
                  <a:pt x="321400" y="41104"/>
                  <a:pt x="314241" y="33955"/>
                  <a:pt x="305480" y="33955"/>
                </a:cubicBezTo>
                <a:close/>
                <a:moveTo>
                  <a:pt x="189611" y="0"/>
                </a:moveTo>
                <a:lnTo>
                  <a:pt x="248958" y="0"/>
                </a:lnTo>
                <a:lnTo>
                  <a:pt x="417770" y="0"/>
                </a:lnTo>
                <a:cubicBezTo>
                  <a:pt x="452813" y="0"/>
                  <a:pt x="477871" y="25396"/>
                  <a:pt x="477871" y="60386"/>
                </a:cubicBezTo>
                <a:lnTo>
                  <a:pt x="477871" y="157456"/>
                </a:lnTo>
                <a:lnTo>
                  <a:pt x="477871" y="217560"/>
                </a:lnTo>
                <a:cubicBezTo>
                  <a:pt x="477871" y="242016"/>
                  <a:pt x="466755" y="260169"/>
                  <a:pt x="444712" y="271457"/>
                </a:cubicBezTo>
                <a:cubicBezTo>
                  <a:pt x="436045" y="275877"/>
                  <a:pt x="426625" y="277288"/>
                  <a:pt x="417016" y="277288"/>
                </a:cubicBezTo>
                <a:lnTo>
                  <a:pt x="320552" y="277288"/>
                </a:lnTo>
                <a:lnTo>
                  <a:pt x="320552" y="340685"/>
                </a:lnTo>
                <a:lnTo>
                  <a:pt x="518095" y="340685"/>
                </a:lnTo>
                <a:cubicBezTo>
                  <a:pt x="527233" y="340685"/>
                  <a:pt x="534675" y="348021"/>
                  <a:pt x="534675" y="357145"/>
                </a:cubicBezTo>
                <a:lnTo>
                  <a:pt x="534675" y="402294"/>
                </a:lnTo>
                <a:lnTo>
                  <a:pt x="501610" y="402294"/>
                </a:lnTo>
                <a:lnTo>
                  <a:pt x="501610" y="373606"/>
                </a:lnTo>
                <a:lnTo>
                  <a:pt x="320647" y="373606"/>
                </a:lnTo>
                <a:lnTo>
                  <a:pt x="320647" y="402294"/>
                </a:lnTo>
                <a:lnTo>
                  <a:pt x="287582" y="402294"/>
                </a:lnTo>
                <a:lnTo>
                  <a:pt x="287582" y="373606"/>
                </a:lnTo>
                <a:lnTo>
                  <a:pt x="106618" y="373606"/>
                </a:lnTo>
                <a:lnTo>
                  <a:pt x="106524" y="373606"/>
                </a:lnTo>
                <a:lnTo>
                  <a:pt x="106524" y="402294"/>
                </a:lnTo>
                <a:lnTo>
                  <a:pt x="73459" y="402294"/>
                </a:lnTo>
                <a:lnTo>
                  <a:pt x="73459" y="357145"/>
                </a:lnTo>
                <a:cubicBezTo>
                  <a:pt x="73459" y="348115"/>
                  <a:pt x="80901" y="340685"/>
                  <a:pt x="90039" y="340685"/>
                </a:cubicBezTo>
                <a:lnTo>
                  <a:pt x="287393" y="340685"/>
                </a:lnTo>
                <a:lnTo>
                  <a:pt x="287393" y="277288"/>
                </a:lnTo>
                <a:lnTo>
                  <a:pt x="248770" y="277288"/>
                </a:lnTo>
                <a:cubicBezTo>
                  <a:pt x="228328" y="277382"/>
                  <a:pt x="207980" y="277382"/>
                  <a:pt x="187633" y="277288"/>
                </a:cubicBezTo>
                <a:cubicBezTo>
                  <a:pt x="161727" y="277100"/>
                  <a:pt x="139778" y="260734"/>
                  <a:pt x="132524" y="236090"/>
                </a:cubicBezTo>
                <a:cubicBezTo>
                  <a:pt x="130828" y="230352"/>
                  <a:pt x="129981" y="224239"/>
                  <a:pt x="129981" y="218219"/>
                </a:cubicBezTo>
                <a:lnTo>
                  <a:pt x="129981" y="157456"/>
                </a:lnTo>
                <a:lnTo>
                  <a:pt x="129981" y="58881"/>
                </a:lnTo>
                <a:cubicBezTo>
                  <a:pt x="130075" y="25208"/>
                  <a:pt x="155698" y="0"/>
                  <a:pt x="1896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13" b="7476"/>
          <a:stretch>
            <a:fillRect/>
          </a:stretch>
        </p:blipFill>
        <p:spPr>
          <a:xfrm>
            <a:off x="8307009" y="3917324"/>
            <a:ext cx="3790777" cy="28415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4ce2bbc8-f473-4d45-83c3-5134e7b75b8b" descr="+gYAAB+LCAAAAAAABAC9VEtvozAQ/i9u90Yrwvaxy412m4pDH1Ki7mGVg4unwRWYyJgqVcR/79gxr0CacFlxgeGbme+b14acqs8VEJ/MUirVH06XkqahgpQ4JGTEF0WSOOSGC8bF8l5mxSon/r9N7db+85er+DZLMvlCkwJ0AMEVp8n20+85dbDPkiODT2Pbh0VYL9bT2xuPYB5DChVmzoUKBJvFlCHCPXdRgOTLWAnIc2t4en2HSLXc/EuNKvIYY55Mpxfe9VUQ6GAmjVuWDplBlAn2v0j+OkzybnIXTH92Se4rdlXnBy54WqQWZvI+0HXLNHG3Rs5YAm1YKBTIj7qdE20z7zMlMcE0kylVmHDjlj+aIlxcnRteoWCwxkgVWdLpviWpB29wvvSPerzMsDVOzxRHFpDbgOq+X4N2SCCWSaWuKmEdFjuzgkfEakJWqDZNyKKroaKDkUGovrrS2UsrYO9FrlJ0Gyen8WvLsSX2dpt89nugzd41Gg+r9VpqO2w7ag8KncN6pETt0RY3NGTf0jcpG/KWwTja1bKOnbQ2cdz9HFQQRZjXbvH2Ahl77zAdPYfe7hwOjiApFwP66nMd4kU7fKgNamiHrfux29uFH1NN7dHgxi2nzdapyVbJAp8vnTy2qvoGAAA="/>
          <p:cNvGrpSpPr>
            <a:grpSpLocks noChangeAspect="1"/>
          </p:cNvGrpSpPr>
          <p:nvPr/>
        </p:nvGrpSpPr>
        <p:grpSpPr>
          <a:xfrm>
            <a:off x="122514" y="1662733"/>
            <a:ext cx="8271191" cy="4104456"/>
            <a:chOff x="-5339368" y="-309856"/>
            <a:chExt cx="7633777" cy="3788147"/>
          </a:xfrm>
        </p:grpSpPr>
        <p:sp>
          <p:nvSpPr>
            <p:cNvPr id="8" name="CustomText1"/>
            <p:cNvSpPr/>
            <p:nvPr/>
          </p:nvSpPr>
          <p:spPr>
            <a:xfrm>
              <a:off x="-5339368" y="2461819"/>
              <a:ext cx="40196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normAutofit/>
            </a:bodyPr>
            <a:lstStyle/>
            <a:p>
              <a:r>
                <a:rPr lang="en-US" altLang="zh-CN"/>
                <a:t>Supporting text here</a:t>
              </a:r>
              <a:endParaRPr lang="en-US" altLang="zh-CN"/>
            </a:p>
          </p:txBody>
        </p:sp>
        <p:sp>
          <p:nvSpPr>
            <p:cNvPr id="9" name="BackShape"/>
            <p:cNvSpPr/>
            <p:nvPr/>
          </p:nvSpPr>
          <p:spPr>
            <a:xfrm>
              <a:off x="-430364" y="619557"/>
              <a:ext cx="2214064" cy="2214067"/>
            </a:xfrm>
            <a:prstGeom prst="ellipse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ValueShape2"/>
            <p:cNvSpPr/>
            <p:nvPr/>
          </p:nvSpPr>
          <p:spPr>
            <a:xfrm>
              <a:off x="-657480" y="392440"/>
              <a:ext cx="2668300" cy="2668302"/>
            </a:xfrm>
            <a:prstGeom prst="pie">
              <a:avLst>
                <a:gd name="adj1" fmla="val 16200000"/>
                <a:gd name="adj2" fmla="val 4536000"/>
              </a:avLst>
            </a:prstGeom>
            <a:solidFill>
              <a:srgbClr val="538D33"/>
            </a:solidFill>
            <a:ln w="635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ValueText"/>
            <p:cNvSpPr txBox="1"/>
            <p:nvPr/>
          </p:nvSpPr>
          <p:spPr>
            <a:xfrm>
              <a:off x="1532559" y="-309856"/>
              <a:ext cx="704951" cy="52871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prstTxWarp prst="textPlain">
                <a:avLst/>
              </a:prstTxWarp>
              <a:normAutofit/>
            </a:bodyPr>
            <a:lstStyle/>
            <a:p>
              <a:r>
                <a:rPr lang="en-US" dirty="0">
                  <a:solidFill>
                    <a:srgbClr val="538D33"/>
                  </a:solidFill>
                  <a:latin typeface="Impact" panose="020B0806030902050204" pitchFamily="34" charset="0"/>
                </a:rPr>
                <a:t>46%</a:t>
              </a:r>
              <a:endParaRPr lang="en-US" dirty="0">
                <a:solidFill>
                  <a:srgbClr val="538D3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CustomText2"/>
            <p:cNvSpPr/>
            <p:nvPr/>
          </p:nvSpPr>
          <p:spPr>
            <a:xfrm>
              <a:off x="-549529" y="3136659"/>
              <a:ext cx="2452394" cy="3416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/>
                <a:t>Supporting text here</a:t>
              </a:r>
              <a:endParaRPr lang="en-US" altLang="zh-CN"/>
            </a:p>
          </p:txBody>
        </p:sp>
        <p:cxnSp>
          <p:nvCxnSpPr>
            <p:cNvPr id="13" name="ExtraShape"/>
            <p:cNvCxnSpPr/>
            <p:nvPr/>
          </p:nvCxnSpPr>
          <p:spPr>
            <a:xfrm>
              <a:off x="-5195781" y="2456107"/>
              <a:ext cx="4510046" cy="0"/>
            </a:xfrm>
            <a:prstGeom prst="lin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" name="CustomText3"/>
            <p:cNvSpPr txBox="1"/>
            <p:nvPr/>
          </p:nvSpPr>
          <p:spPr>
            <a:xfrm flipH="1">
              <a:off x="1475658" y="241240"/>
              <a:ext cx="818751" cy="302400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en-US" altLang="zh-CN" dirty="0">
                  <a:solidFill>
                    <a:srgbClr val="538D33"/>
                  </a:solidFill>
                </a:rPr>
                <a:t>Text here</a:t>
              </a:r>
              <a:endParaRPr lang="en-US" altLang="zh-CN" dirty="0">
                <a:solidFill>
                  <a:srgbClr val="538D33"/>
                </a:solidFill>
              </a:endParaRPr>
            </a:p>
          </p:txBody>
        </p:sp>
        <p:sp>
          <p:nvSpPr>
            <p:cNvPr id="15" name="ValueShape1"/>
            <p:cNvSpPr>
              <a:spLocks noChangeAspect="1"/>
            </p:cNvSpPr>
            <p:nvPr/>
          </p:nvSpPr>
          <p:spPr bwMode="auto">
            <a:xfrm>
              <a:off x="-5195781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rgbClr val="538D33"/>
            </a:solidFill>
            <a:ln>
              <a:noFill/>
            </a:ln>
          </p:spPr>
        </p:sp>
        <p:sp>
          <p:nvSpPr>
            <p:cNvPr id="16" name="ValueShape1"/>
            <p:cNvSpPr>
              <a:spLocks noChangeAspect="1"/>
            </p:cNvSpPr>
            <p:nvPr/>
          </p:nvSpPr>
          <p:spPr bwMode="auto">
            <a:xfrm>
              <a:off x="-4433274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rgbClr val="538D33"/>
            </a:solidFill>
            <a:ln>
              <a:noFill/>
            </a:ln>
          </p:spPr>
        </p:sp>
        <p:sp>
          <p:nvSpPr>
            <p:cNvPr id="17" name="ValueShape1"/>
            <p:cNvSpPr>
              <a:spLocks noChangeAspect="1"/>
            </p:cNvSpPr>
            <p:nvPr/>
          </p:nvSpPr>
          <p:spPr bwMode="auto">
            <a:xfrm>
              <a:off x="-3670767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38D33"/>
                </a:gs>
                <a:gs pos="100000">
                  <a:srgbClr val="D1EBAE"/>
                </a:gs>
                <a:gs pos="76000">
                  <a:srgbClr val="82B635"/>
                </a:gs>
              </a:gsLst>
              <a:lin ang="0" scaled="1"/>
              <a:tileRect/>
            </a:gradFill>
            <a:ln>
              <a:noFill/>
            </a:ln>
          </p:spPr>
        </p:sp>
        <p:sp>
          <p:nvSpPr>
            <p:cNvPr id="18" name="ValueShape1"/>
            <p:cNvSpPr>
              <a:spLocks noChangeAspect="1"/>
            </p:cNvSpPr>
            <p:nvPr/>
          </p:nvSpPr>
          <p:spPr bwMode="auto">
            <a:xfrm>
              <a:off x="-2908260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rgbClr val="D1EBAE"/>
            </a:solidFill>
            <a:ln>
              <a:noFill/>
            </a:ln>
          </p:spPr>
        </p:sp>
        <p:sp>
          <p:nvSpPr>
            <p:cNvPr id="19" name="ValueShape1"/>
            <p:cNvSpPr>
              <a:spLocks noChangeAspect="1"/>
            </p:cNvSpPr>
            <p:nvPr/>
          </p:nvSpPr>
          <p:spPr bwMode="auto">
            <a:xfrm>
              <a:off x="-2145752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rgbClr val="D1EBAE"/>
            </a:solidFill>
            <a:ln>
              <a:noFill/>
            </a:ln>
          </p:spPr>
        </p:sp>
        <p:sp>
          <p:nvSpPr>
            <p:cNvPr id="20" name="ValueShape1"/>
            <p:cNvSpPr>
              <a:spLocks noChangeAspect="1"/>
            </p:cNvSpPr>
            <p:nvPr/>
          </p:nvSpPr>
          <p:spPr bwMode="auto">
            <a:xfrm>
              <a:off x="-1383245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rgbClr val="D1EBAE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96" y="32371"/>
            <a:ext cx="1838294" cy="1838294"/>
          </a:xfrm>
          <a:prstGeom prst="rect">
            <a:avLst/>
          </a:prstGeom>
        </p:spPr>
      </p:pic>
      <p:sp>
        <p:nvSpPr>
          <p:cNvPr id="4" name="流程图: 接点 3"/>
          <p:cNvSpPr/>
          <p:nvPr/>
        </p:nvSpPr>
        <p:spPr>
          <a:xfrm>
            <a:off x="5375920" y="620688"/>
            <a:ext cx="1807737" cy="167383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/>
              <a:t>2</a:t>
            </a:r>
            <a:endParaRPr lang="zh-CN" altLang="en-US" sz="66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68938" y="486860"/>
            <a:ext cx="1944463" cy="1059744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14673515">
            <a:off x="8265350" y="-61875"/>
            <a:ext cx="840187" cy="1826750"/>
            <a:chOff x="2662745" y="-205272"/>
            <a:chExt cx="840187" cy="1826750"/>
          </a:xfrm>
        </p:grpSpPr>
        <p:sp>
          <p:nvSpPr>
            <p:cNvPr id="9" name="流程图: 接点 8"/>
            <p:cNvSpPr/>
            <p:nvPr/>
          </p:nvSpPr>
          <p:spPr>
            <a:xfrm>
              <a:off x="2662745" y="-205272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流程图: 接点 9"/>
            <p:cNvSpPr/>
            <p:nvPr/>
          </p:nvSpPr>
          <p:spPr>
            <a:xfrm flipH="1">
              <a:off x="3160566" y="543366"/>
              <a:ext cx="342366" cy="330552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流程图: 接点 10"/>
            <p:cNvSpPr/>
            <p:nvPr/>
          </p:nvSpPr>
          <p:spPr>
            <a:xfrm>
              <a:off x="2779528" y="1221368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r="10764" b="8621"/>
          <a:stretch>
            <a:fillRect/>
          </a:stretch>
        </p:blipFill>
        <p:spPr>
          <a:xfrm>
            <a:off x="-672752" y="4106029"/>
            <a:ext cx="4968552" cy="275677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511212" y="5183238"/>
            <a:ext cx="2684648" cy="16305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66624">
            <a:off x="10246424" y="5073632"/>
            <a:ext cx="2010248" cy="1881774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1" y="-262945"/>
            <a:ext cx="1838295" cy="242892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40795" y="2919532"/>
            <a:ext cx="3877985" cy="1563449"/>
            <a:chOff x="4384725" y="2700342"/>
            <a:chExt cx="3877985" cy="1563449"/>
          </a:xfrm>
        </p:grpSpPr>
        <p:sp>
          <p:nvSpPr>
            <p:cNvPr id="29" name="文本框 28"/>
            <p:cNvSpPr txBox="1"/>
            <p:nvPr/>
          </p:nvSpPr>
          <p:spPr>
            <a:xfrm>
              <a:off x="4666299" y="2700342"/>
              <a:ext cx="32624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>
                      <a:lumMod val="50000"/>
                    </a:schemeClr>
                  </a:solidFill>
                </a:rPr>
                <a:t>点击添加标题</a:t>
              </a:r>
              <a:endParaRPr lang="zh-CN" altLang="en-US" sz="40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384725" y="3802126"/>
              <a:ext cx="38779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1">
                      <a:lumMod val="50000"/>
                    </a:schemeClr>
                  </a:solidFill>
                </a:rPr>
                <a:t>单击此处添加您的文字内容</a:t>
              </a:r>
              <a:endParaRPr lang="zh-CN" alt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822862" y="3573016"/>
              <a:ext cx="3001712" cy="0"/>
            </a:xfrm>
            <a:prstGeom prst="line">
              <a:avLst/>
            </a:prstGeom>
            <a:ln cmpd="thinThick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63" b="11019"/>
          <a:stretch>
            <a:fillRect/>
          </a:stretch>
        </p:blipFill>
        <p:spPr>
          <a:xfrm>
            <a:off x="7392144" y="3686076"/>
            <a:ext cx="4563256" cy="316835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5724" y="2076371"/>
            <a:ext cx="2253252" cy="4060726"/>
            <a:chOff x="3753586" y="2132856"/>
            <a:chExt cx="2253252" cy="4060726"/>
          </a:xfrm>
        </p:grpSpPr>
        <p:grpSp>
          <p:nvGrpSpPr>
            <p:cNvPr id="11" name="73eaabe1-0a62-4aba-9375-e8d5313f3d5e" descr="RwYAAB+LCAAAAAAABADVVF1PgzAU/S9V39AAcU55Y5qZPehMRvTB7KHS6+ikZYFiZhb+uy20jA329WJieIHTc3rPufeGFToXPwtAHpownIoHimcpZiMBDFloRJDH8zi20IByQvnsMU3yRYa891Uta568URG94jgHpeVUUBxXn16Lb2hPlFOWM02zr2wJ4WUDcuwKpITE0KSNuID0u67gKKx8n4hUFhgmKcNCFlzZxQXSR8i7ldpCiQks5UUWCipbxo+2pxrQmVMdqJg+meeZYMDFWvSCZetAuurI29at2bUdd7sfl3cdHXH7VQZ98yTCC3iWVym/ugMKQtM63IZZWVe+bMQurJ1+A1iemFApmtm6xrHXfVlybV476LI97TBeL+J9Eifp4UU0tNb5+POThhBEwMBwAsqFz4n0TMwWDlI6iwSHLNPA+GMOoWjIvJ5i5Vkk7zwbDq/d/o3vIxPPLrq20RQ8dhu3+MeMqZQ05yTzZiD8MJRt1s6rQCXeymns75jkAIdfJeI0RmlsbsyyAves4F+H6xm/zsFw7v8Nd9ofZF+4qXx+AXP9jGhHBgAA"/>
            <p:cNvGrpSpPr>
              <a:grpSpLocks noChangeAspect="1"/>
            </p:cNvGrpSpPr>
            <p:nvPr/>
          </p:nvGrpSpPr>
          <p:grpSpPr>
            <a:xfrm>
              <a:off x="3753586" y="2132856"/>
              <a:ext cx="2092541" cy="2954067"/>
              <a:chOff x="5115913" y="3376804"/>
              <a:chExt cx="2092541" cy="2954067"/>
            </a:xfrm>
          </p:grpSpPr>
          <p:sp>
            <p:nvSpPr>
              <p:cNvPr id="12" name="BackShape1"/>
              <p:cNvSpPr/>
              <p:nvPr/>
            </p:nvSpPr>
            <p:spPr bwMode="auto">
              <a:xfrm>
                <a:off x="5115913" y="3376804"/>
                <a:ext cx="2092541" cy="1925528"/>
              </a:xfrm>
              <a:custGeom>
                <a:avLst/>
                <a:gdLst>
                  <a:gd name="connsiteX0" fmla="*/ 142875 w 338138"/>
                  <a:gd name="connsiteY0" fmla="*/ 263525 h 311150"/>
                  <a:gd name="connsiteX1" fmla="*/ 142875 w 338138"/>
                  <a:gd name="connsiteY1" fmla="*/ 288925 h 311150"/>
                  <a:gd name="connsiteX2" fmla="*/ 195263 w 338138"/>
                  <a:gd name="connsiteY2" fmla="*/ 288925 h 311150"/>
                  <a:gd name="connsiteX3" fmla="*/ 195263 w 338138"/>
                  <a:gd name="connsiteY3" fmla="*/ 263525 h 311150"/>
                  <a:gd name="connsiteX4" fmla="*/ 26180 w 338138"/>
                  <a:gd name="connsiteY4" fmla="*/ 20637 h 311150"/>
                  <a:gd name="connsiteX5" fmla="*/ 22225 w 338138"/>
                  <a:gd name="connsiteY5" fmla="*/ 24578 h 311150"/>
                  <a:gd name="connsiteX6" fmla="*/ 22225 w 338138"/>
                  <a:gd name="connsiteY6" fmla="*/ 236046 h 311150"/>
                  <a:gd name="connsiteX7" fmla="*/ 26180 w 338138"/>
                  <a:gd name="connsiteY7" fmla="*/ 241300 h 311150"/>
                  <a:gd name="connsiteX8" fmla="*/ 313546 w 338138"/>
                  <a:gd name="connsiteY8" fmla="*/ 241300 h 311150"/>
                  <a:gd name="connsiteX9" fmla="*/ 317500 w 338138"/>
                  <a:gd name="connsiteY9" fmla="*/ 236046 h 311150"/>
                  <a:gd name="connsiteX10" fmla="*/ 317500 w 338138"/>
                  <a:gd name="connsiteY10" fmla="*/ 24578 h 311150"/>
                  <a:gd name="connsiteX11" fmla="*/ 313546 w 338138"/>
                  <a:gd name="connsiteY11" fmla="*/ 20637 h 311150"/>
                  <a:gd name="connsiteX12" fmla="*/ 26180 w 338138"/>
                  <a:gd name="connsiteY12" fmla="*/ 20637 h 311150"/>
                  <a:gd name="connsiteX13" fmla="*/ 25096 w 338138"/>
                  <a:gd name="connsiteY13" fmla="*/ 0 h 311150"/>
                  <a:gd name="connsiteX14" fmla="*/ 313042 w 338138"/>
                  <a:gd name="connsiteY14" fmla="*/ 0 h 311150"/>
                  <a:gd name="connsiteX15" fmla="*/ 338138 w 338138"/>
                  <a:gd name="connsiteY15" fmla="*/ 25050 h 311150"/>
                  <a:gd name="connsiteX16" fmla="*/ 338138 w 338138"/>
                  <a:gd name="connsiteY16" fmla="*/ 237318 h 311150"/>
                  <a:gd name="connsiteX17" fmla="*/ 313042 w 338138"/>
                  <a:gd name="connsiteY17" fmla="*/ 263687 h 311150"/>
                  <a:gd name="connsiteX18" fmla="*/ 216620 w 338138"/>
                  <a:gd name="connsiteY18" fmla="*/ 263687 h 311150"/>
                  <a:gd name="connsiteX19" fmla="*/ 216620 w 338138"/>
                  <a:gd name="connsiteY19" fmla="*/ 290055 h 311150"/>
                  <a:gd name="connsiteX20" fmla="*/ 235112 w 338138"/>
                  <a:gd name="connsiteY20" fmla="*/ 290055 h 311150"/>
                  <a:gd name="connsiteX21" fmla="*/ 245679 w 338138"/>
                  <a:gd name="connsiteY21" fmla="*/ 300603 h 311150"/>
                  <a:gd name="connsiteX22" fmla="*/ 235112 w 338138"/>
                  <a:gd name="connsiteY22" fmla="*/ 311150 h 311150"/>
                  <a:gd name="connsiteX23" fmla="*/ 103027 w 338138"/>
                  <a:gd name="connsiteY23" fmla="*/ 311150 h 311150"/>
                  <a:gd name="connsiteX24" fmla="*/ 92460 w 338138"/>
                  <a:gd name="connsiteY24" fmla="*/ 300603 h 311150"/>
                  <a:gd name="connsiteX25" fmla="*/ 103027 w 338138"/>
                  <a:gd name="connsiteY25" fmla="*/ 290055 h 311150"/>
                  <a:gd name="connsiteX26" fmla="*/ 121519 w 338138"/>
                  <a:gd name="connsiteY26" fmla="*/ 290055 h 311150"/>
                  <a:gd name="connsiteX27" fmla="*/ 121519 w 338138"/>
                  <a:gd name="connsiteY27" fmla="*/ 263687 h 311150"/>
                  <a:gd name="connsiteX28" fmla="*/ 25096 w 338138"/>
                  <a:gd name="connsiteY28" fmla="*/ 263687 h 311150"/>
                  <a:gd name="connsiteX29" fmla="*/ 0 w 338138"/>
                  <a:gd name="connsiteY29" fmla="*/ 237318 h 311150"/>
                  <a:gd name="connsiteX30" fmla="*/ 0 w 338138"/>
                  <a:gd name="connsiteY30" fmla="*/ 25050 h 311150"/>
                  <a:gd name="connsiteX31" fmla="*/ 25096 w 338138"/>
                  <a:gd name="connsiteY31" fmla="*/ 0 h 31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38138" h="311150">
                    <a:moveTo>
                      <a:pt x="142875" y="263525"/>
                    </a:moveTo>
                    <a:lnTo>
                      <a:pt x="142875" y="288925"/>
                    </a:lnTo>
                    <a:lnTo>
                      <a:pt x="195263" y="288925"/>
                    </a:lnTo>
                    <a:lnTo>
                      <a:pt x="195263" y="263525"/>
                    </a:lnTo>
                    <a:close/>
                    <a:moveTo>
                      <a:pt x="26180" y="20637"/>
                    </a:moveTo>
                    <a:cubicBezTo>
                      <a:pt x="24862" y="20637"/>
                      <a:pt x="22225" y="23264"/>
                      <a:pt x="22225" y="24578"/>
                    </a:cubicBezTo>
                    <a:cubicBezTo>
                      <a:pt x="22225" y="24578"/>
                      <a:pt x="22225" y="24578"/>
                      <a:pt x="22225" y="236046"/>
                    </a:cubicBezTo>
                    <a:cubicBezTo>
                      <a:pt x="22225" y="238673"/>
                      <a:pt x="24862" y="241300"/>
                      <a:pt x="26180" y="241300"/>
                    </a:cubicBezTo>
                    <a:cubicBezTo>
                      <a:pt x="26180" y="241300"/>
                      <a:pt x="26180" y="241300"/>
                      <a:pt x="313546" y="241300"/>
                    </a:cubicBezTo>
                    <a:cubicBezTo>
                      <a:pt x="314864" y="241300"/>
                      <a:pt x="317500" y="238673"/>
                      <a:pt x="317500" y="236046"/>
                    </a:cubicBezTo>
                    <a:lnTo>
                      <a:pt x="317500" y="24578"/>
                    </a:lnTo>
                    <a:cubicBezTo>
                      <a:pt x="317500" y="23264"/>
                      <a:pt x="314864" y="20637"/>
                      <a:pt x="313546" y="20637"/>
                    </a:cubicBezTo>
                    <a:cubicBezTo>
                      <a:pt x="313546" y="20637"/>
                      <a:pt x="313546" y="20637"/>
                      <a:pt x="26180" y="20637"/>
                    </a:cubicBezTo>
                    <a:close/>
                    <a:moveTo>
                      <a:pt x="25096" y="0"/>
                    </a:moveTo>
                    <a:cubicBezTo>
                      <a:pt x="25096" y="0"/>
                      <a:pt x="25096" y="0"/>
                      <a:pt x="313042" y="0"/>
                    </a:cubicBezTo>
                    <a:cubicBezTo>
                      <a:pt x="326251" y="0"/>
                      <a:pt x="338138" y="11866"/>
                      <a:pt x="338138" y="25050"/>
                    </a:cubicBezTo>
                    <a:cubicBezTo>
                      <a:pt x="338138" y="25050"/>
                      <a:pt x="338138" y="25050"/>
                      <a:pt x="338138" y="237318"/>
                    </a:cubicBezTo>
                    <a:cubicBezTo>
                      <a:pt x="338138" y="251821"/>
                      <a:pt x="326251" y="263687"/>
                      <a:pt x="313042" y="263687"/>
                    </a:cubicBezTo>
                    <a:cubicBezTo>
                      <a:pt x="313042" y="263687"/>
                      <a:pt x="313042" y="263687"/>
                      <a:pt x="216620" y="263687"/>
                    </a:cubicBezTo>
                    <a:cubicBezTo>
                      <a:pt x="216620" y="263687"/>
                      <a:pt x="216620" y="263687"/>
                      <a:pt x="216620" y="290055"/>
                    </a:cubicBezTo>
                    <a:cubicBezTo>
                      <a:pt x="216620" y="290055"/>
                      <a:pt x="216620" y="290055"/>
                      <a:pt x="235112" y="290055"/>
                    </a:cubicBezTo>
                    <a:cubicBezTo>
                      <a:pt x="240395" y="290055"/>
                      <a:pt x="245679" y="294011"/>
                      <a:pt x="245679" y="300603"/>
                    </a:cubicBezTo>
                    <a:cubicBezTo>
                      <a:pt x="245679" y="305877"/>
                      <a:pt x="240395" y="311150"/>
                      <a:pt x="235112" y="311150"/>
                    </a:cubicBezTo>
                    <a:cubicBezTo>
                      <a:pt x="235112" y="311150"/>
                      <a:pt x="235112" y="311150"/>
                      <a:pt x="103027" y="311150"/>
                    </a:cubicBezTo>
                    <a:cubicBezTo>
                      <a:pt x="97743" y="311150"/>
                      <a:pt x="92460" y="305877"/>
                      <a:pt x="92460" y="300603"/>
                    </a:cubicBezTo>
                    <a:cubicBezTo>
                      <a:pt x="92460" y="294011"/>
                      <a:pt x="97743" y="290055"/>
                      <a:pt x="103027" y="290055"/>
                    </a:cubicBezTo>
                    <a:cubicBezTo>
                      <a:pt x="103027" y="290055"/>
                      <a:pt x="103027" y="290055"/>
                      <a:pt x="121519" y="290055"/>
                    </a:cubicBezTo>
                    <a:cubicBezTo>
                      <a:pt x="121519" y="290055"/>
                      <a:pt x="121519" y="290055"/>
                      <a:pt x="121519" y="263687"/>
                    </a:cubicBezTo>
                    <a:cubicBezTo>
                      <a:pt x="121519" y="263687"/>
                      <a:pt x="121519" y="263687"/>
                      <a:pt x="25096" y="263687"/>
                    </a:cubicBezTo>
                    <a:cubicBezTo>
                      <a:pt x="11887" y="263687"/>
                      <a:pt x="0" y="251821"/>
                      <a:pt x="0" y="237318"/>
                    </a:cubicBezTo>
                    <a:cubicBezTo>
                      <a:pt x="0" y="237318"/>
                      <a:pt x="0" y="237318"/>
                      <a:pt x="0" y="25050"/>
                    </a:cubicBezTo>
                    <a:cubicBezTo>
                      <a:pt x="0" y="11866"/>
                      <a:pt x="11887" y="0"/>
                      <a:pt x="25096" y="0"/>
                    </a:cubicBezTo>
                    <a:close/>
                  </a:path>
                </a:pathLst>
              </a:custGeom>
              <a:solidFill>
                <a:srgbClr val="538D3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BackShape2"/>
              <p:cNvSpPr/>
              <p:nvPr/>
            </p:nvSpPr>
            <p:spPr>
              <a:xfrm>
                <a:off x="5597966" y="3625228"/>
                <a:ext cx="1128436" cy="1128436"/>
              </a:xfrm>
              <a:prstGeom prst="ellipse">
                <a:avLst/>
              </a:prstGeom>
              <a:noFill/>
              <a:ln w="114300" cmpd="thinThick">
                <a:solidFill>
                  <a:srgbClr val="BFE04F">
                    <a:alpha val="31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ValueShape"/>
              <p:cNvSpPr/>
              <p:nvPr/>
            </p:nvSpPr>
            <p:spPr>
              <a:xfrm>
                <a:off x="5680191" y="3707453"/>
                <a:ext cx="963986" cy="963987"/>
              </a:xfrm>
              <a:prstGeom prst="pie">
                <a:avLst>
                  <a:gd name="adj1" fmla="val 16200000"/>
                  <a:gd name="adj2" fmla="val 1188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16" name="LineShape"/>
              <p:cNvCxnSpPr/>
              <p:nvPr/>
            </p:nvCxnSpPr>
            <p:spPr>
              <a:xfrm flipH="1">
                <a:off x="5309429" y="6330871"/>
                <a:ext cx="1750011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17" name="LineShape"/>
              <p:cNvCxnSpPr/>
              <p:nvPr/>
            </p:nvCxnSpPr>
            <p:spPr>
              <a:xfrm flipH="1">
                <a:off x="5309429" y="5500315"/>
                <a:ext cx="1750011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sp>
            <p:nvSpPr>
              <p:cNvPr id="18" name="ValueText"/>
              <p:cNvSpPr txBox="1"/>
              <p:nvPr/>
            </p:nvSpPr>
            <p:spPr>
              <a:xfrm>
                <a:off x="5754342" y="5593024"/>
                <a:ext cx="860184" cy="64513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prstTxWarp prst="textPlain">
                  <a:avLst/>
                </a:prstTxWarp>
                <a:normAutofit/>
              </a:bodyPr>
              <a:lstStyle/>
              <a:p>
                <a:r>
                  <a:rPr lang="en-US">
                    <a:solidFill>
                      <a:sysClr val="windowText" lastClr="000000"/>
                    </a:solidFill>
                    <a:latin typeface="Impact" panose="020B0806030902050204" pitchFamily="34" charset="0"/>
                  </a:rPr>
                  <a:t>80%</a:t>
                </a:r>
                <a:endParaRPr lang="en-US">
                  <a:solidFill>
                    <a:sysClr val="windowText" lastClr="00000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3914297" y="5270252"/>
              <a:ext cx="20925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50000"/>
                    </a:schemeClr>
                  </a:solidFill>
                </a:rPr>
                <a:t>单击此处添加您的文字内容或复制文本粘贴至此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04776" y="549701"/>
            <a:ext cx="2253252" cy="4060726"/>
            <a:chOff x="3753586" y="2132856"/>
            <a:chExt cx="2253252" cy="4060726"/>
          </a:xfrm>
        </p:grpSpPr>
        <p:grpSp>
          <p:nvGrpSpPr>
            <p:cNvPr id="22" name="73eaabe1-0a62-4aba-9375-e8d5313f3d5e" descr="RwYAAB+LCAAAAAAABADVVF1PgzAU/S9V39AAcU55Y5qZPehMRvTB7KHS6+ikZYFiZhb+uy20jA329WJieIHTc3rPufeGFToXPwtAHpownIoHimcpZiMBDFloRJDH8zi20IByQvnsMU3yRYa891Uta568URG94jgHpeVUUBxXn16Lb2hPlFOWM02zr2wJ4WUDcuwKpITE0KSNuID0u67gKKx8n4hUFhgmKcNCFlzZxQXSR8i7ldpCiQks5UUWCipbxo+2pxrQmVMdqJg+meeZYMDFWvSCZetAuurI29at2bUdd7sfl3cdHXH7VQZ98yTCC3iWVym/ugMKQtM63IZZWVe+bMQurJ1+A1iemFApmtm6xrHXfVlybV476LI97TBeL+J9Eifp4UU0tNb5+POThhBEwMBwAsqFz4n0TMwWDlI6iwSHLNPA+GMOoWjIvJ5i5Vkk7zwbDq/d/o3vIxPPLrq20RQ8dhu3+MeMqZQ05yTzZiD8MJRt1s6rQCXeymns75jkAIdfJeI0RmlsbsyyAves4F+H6xm/zsFw7v8Nd9ofZF+4qXx+AXP9jGhHBgAA"/>
            <p:cNvGrpSpPr>
              <a:grpSpLocks noChangeAspect="1"/>
            </p:cNvGrpSpPr>
            <p:nvPr/>
          </p:nvGrpSpPr>
          <p:grpSpPr>
            <a:xfrm>
              <a:off x="3753586" y="2132856"/>
              <a:ext cx="2092541" cy="2954067"/>
              <a:chOff x="5115913" y="3376804"/>
              <a:chExt cx="2092541" cy="2954067"/>
            </a:xfrm>
          </p:grpSpPr>
          <p:sp>
            <p:nvSpPr>
              <p:cNvPr id="24" name="BackShape1"/>
              <p:cNvSpPr/>
              <p:nvPr/>
            </p:nvSpPr>
            <p:spPr bwMode="auto">
              <a:xfrm>
                <a:off x="5115913" y="3376804"/>
                <a:ext cx="2092541" cy="1925528"/>
              </a:xfrm>
              <a:custGeom>
                <a:avLst/>
                <a:gdLst>
                  <a:gd name="connsiteX0" fmla="*/ 142875 w 338138"/>
                  <a:gd name="connsiteY0" fmla="*/ 263525 h 311150"/>
                  <a:gd name="connsiteX1" fmla="*/ 142875 w 338138"/>
                  <a:gd name="connsiteY1" fmla="*/ 288925 h 311150"/>
                  <a:gd name="connsiteX2" fmla="*/ 195263 w 338138"/>
                  <a:gd name="connsiteY2" fmla="*/ 288925 h 311150"/>
                  <a:gd name="connsiteX3" fmla="*/ 195263 w 338138"/>
                  <a:gd name="connsiteY3" fmla="*/ 263525 h 311150"/>
                  <a:gd name="connsiteX4" fmla="*/ 26180 w 338138"/>
                  <a:gd name="connsiteY4" fmla="*/ 20637 h 311150"/>
                  <a:gd name="connsiteX5" fmla="*/ 22225 w 338138"/>
                  <a:gd name="connsiteY5" fmla="*/ 24578 h 311150"/>
                  <a:gd name="connsiteX6" fmla="*/ 22225 w 338138"/>
                  <a:gd name="connsiteY6" fmla="*/ 236046 h 311150"/>
                  <a:gd name="connsiteX7" fmla="*/ 26180 w 338138"/>
                  <a:gd name="connsiteY7" fmla="*/ 241300 h 311150"/>
                  <a:gd name="connsiteX8" fmla="*/ 313546 w 338138"/>
                  <a:gd name="connsiteY8" fmla="*/ 241300 h 311150"/>
                  <a:gd name="connsiteX9" fmla="*/ 317500 w 338138"/>
                  <a:gd name="connsiteY9" fmla="*/ 236046 h 311150"/>
                  <a:gd name="connsiteX10" fmla="*/ 317500 w 338138"/>
                  <a:gd name="connsiteY10" fmla="*/ 24578 h 311150"/>
                  <a:gd name="connsiteX11" fmla="*/ 313546 w 338138"/>
                  <a:gd name="connsiteY11" fmla="*/ 20637 h 311150"/>
                  <a:gd name="connsiteX12" fmla="*/ 26180 w 338138"/>
                  <a:gd name="connsiteY12" fmla="*/ 20637 h 311150"/>
                  <a:gd name="connsiteX13" fmla="*/ 25096 w 338138"/>
                  <a:gd name="connsiteY13" fmla="*/ 0 h 311150"/>
                  <a:gd name="connsiteX14" fmla="*/ 313042 w 338138"/>
                  <a:gd name="connsiteY14" fmla="*/ 0 h 311150"/>
                  <a:gd name="connsiteX15" fmla="*/ 338138 w 338138"/>
                  <a:gd name="connsiteY15" fmla="*/ 25050 h 311150"/>
                  <a:gd name="connsiteX16" fmla="*/ 338138 w 338138"/>
                  <a:gd name="connsiteY16" fmla="*/ 237318 h 311150"/>
                  <a:gd name="connsiteX17" fmla="*/ 313042 w 338138"/>
                  <a:gd name="connsiteY17" fmla="*/ 263687 h 311150"/>
                  <a:gd name="connsiteX18" fmla="*/ 216620 w 338138"/>
                  <a:gd name="connsiteY18" fmla="*/ 263687 h 311150"/>
                  <a:gd name="connsiteX19" fmla="*/ 216620 w 338138"/>
                  <a:gd name="connsiteY19" fmla="*/ 290055 h 311150"/>
                  <a:gd name="connsiteX20" fmla="*/ 235112 w 338138"/>
                  <a:gd name="connsiteY20" fmla="*/ 290055 h 311150"/>
                  <a:gd name="connsiteX21" fmla="*/ 245679 w 338138"/>
                  <a:gd name="connsiteY21" fmla="*/ 300603 h 311150"/>
                  <a:gd name="connsiteX22" fmla="*/ 235112 w 338138"/>
                  <a:gd name="connsiteY22" fmla="*/ 311150 h 311150"/>
                  <a:gd name="connsiteX23" fmla="*/ 103027 w 338138"/>
                  <a:gd name="connsiteY23" fmla="*/ 311150 h 311150"/>
                  <a:gd name="connsiteX24" fmla="*/ 92460 w 338138"/>
                  <a:gd name="connsiteY24" fmla="*/ 300603 h 311150"/>
                  <a:gd name="connsiteX25" fmla="*/ 103027 w 338138"/>
                  <a:gd name="connsiteY25" fmla="*/ 290055 h 311150"/>
                  <a:gd name="connsiteX26" fmla="*/ 121519 w 338138"/>
                  <a:gd name="connsiteY26" fmla="*/ 290055 h 311150"/>
                  <a:gd name="connsiteX27" fmla="*/ 121519 w 338138"/>
                  <a:gd name="connsiteY27" fmla="*/ 263687 h 311150"/>
                  <a:gd name="connsiteX28" fmla="*/ 25096 w 338138"/>
                  <a:gd name="connsiteY28" fmla="*/ 263687 h 311150"/>
                  <a:gd name="connsiteX29" fmla="*/ 0 w 338138"/>
                  <a:gd name="connsiteY29" fmla="*/ 237318 h 311150"/>
                  <a:gd name="connsiteX30" fmla="*/ 0 w 338138"/>
                  <a:gd name="connsiteY30" fmla="*/ 25050 h 311150"/>
                  <a:gd name="connsiteX31" fmla="*/ 25096 w 338138"/>
                  <a:gd name="connsiteY31" fmla="*/ 0 h 31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38138" h="311150">
                    <a:moveTo>
                      <a:pt x="142875" y="263525"/>
                    </a:moveTo>
                    <a:lnTo>
                      <a:pt x="142875" y="288925"/>
                    </a:lnTo>
                    <a:lnTo>
                      <a:pt x="195263" y="288925"/>
                    </a:lnTo>
                    <a:lnTo>
                      <a:pt x="195263" y="263525"/>
                    </a:lnTo>
                    <a:close/>
                    <a:moveTo>
                      <a:pt x="26180" y="20637"/>
                    </a:moveTo>
                    <a:cubicBezTo>
                      <a:pt x="24862" y="20637"/>
                      <a:pt x="22225" y="23264"/>
                      <a:pt x="22225" y="24578"/>
                    </a:cubicBezTo>
                    <a:cubicBezTo>
                      <a:pt x="22225" y="24578"/>
                      <a:pt x="22225" y="24578"/>
                      <a:pt x="22225" y="236046"/>
                    </a:cubicBezTo>
                    <a:cubicBezTo>
                      <a:pt x="22225" y="238673"/>
                      <a:pt x="24862" y="241300"/>
                      <a:pt x="26180" y="241300"/>
                    </a:cubicBezTo>
                    <a:cubicBezTo>
                      <a:pt x="26180" y="241300"/>
                      <a:pt x="26180" y="241300"/>
                      <a:pt x="313546" y="241300"/>
                    </a:cubicBezTo>
                    <a:cubicBezTo>
                      <a:pt x="314864" y="241300"/>
                      <a:pt x="317500" y="238673"/>
                      <a:pt x="317500" y="236046"/>
                    </a:cubicBezTo>
                    <a:lnTo>
                      <a:pt x="317500" y="24578"/>
                    </a:lnTo>
                    <a:cubicBezTo>
                      <a:pt x="317500" y="23264"/>
                      <a:pt x="314864" y="20637"/>
                      <a:pt x="313546" y="20637"/>
                    </a:cubicBezTo>
                    <a:cubicBezTo>
                      <a:pt x="313546" y="20637"/>
                      <a:pt x="313546" y="20637"/>
                      <a:pt x="26180" y="20637"/>
                    </a:cubicBezTo>
                    <a:close/>
                    <a:moveTo>
                      <a:pt x="25096" y="0"/>
                    </a:moveTo>
                    <a:cubicBezTo>
                      <a:pt x="25096" y="0"/>
                      <a:pt x="25096" y="0"/>
                      <a:pt x="313042" y="0"/>
                    </a:cubicBezTo>
                    <a:cubicBezTo>
                      <a:pt x="326251" y="0"/>
                      <a:pt x="338138" y="11866"/>
                      <a:pt x="338138" y="25050"/>
                    </a:cubicBezTo>
                    <a:cubicBezTo>
                      <a:pt x="338138" y="25050"/>
                      <a:pt x="338138" y="25050"/>
                      <a:pt x="338138" y="237318"/>
                    </a:cubicBezTo>
                    <a:cubicBezTo>
                      <a:pt x="338138" y="251821"/>
                      <a:pt x="326251" y="263687"/>
                      <a:pt x="313042" y="263687"/>
                    </a:cubicBezTo>
                    <a:cubicBezTo>
                      <a:pt x="313042" y="263687"/>
                      <a:pt x="313042" y="263687"/>
                      <a:pt x="216620" y="263687"/>
                    </a:cubicBezTo>
                    <a:cubicBezTo>
                      <a:pt x="216620" y="263687"/>
                      <a:pt x="216620" y="263687"/>
                      <a:pt x="216620" y="290055"/>
                    </a:cubicBezTo>
                    <a:cubicBezTo>
                      <a:pt x="216620" y="290055"/>
                      <a:pt x="216620" y="290055"/>
                      <a:pt x="235112" y="290055"/>
                    </a:cubicBezTo>
                    <a:cubicBezTo>
                      <a:pt x="240395" y="290055"/>
                      <a:pt x="245679" y="294011"/>
                      <a:pt x="245679" y="300603"/>
                    </a:cubicBezTo>
                    <a:cubicBezTo>
                      <a:pt x="245679" y="305877"/>
                      <a:pt x="240395" y="311150"/>
                      <a:pt x="235112" y="311150"/>
                    </a:cubicBezTo>
                    <a:cubicBezTo>
                      <a:pt x="235112" y="311150"/>
                      <a:pt x="235112" y="311150"/>
                      <a:pt x="103027" y="311150"/>
                    </a:cubicBezTo>
                    <a:cubicBezTo>
                      <a:pt x="97743" y="311150"/>
                      <a:pt x="92460" y="305877"/>
                      <a:pt x="92460" y="300603"/>
                    </a:cubicBezTo>
                    <a:cubicBezTo>
                      <a:pt x="92460" y="294011"/>
                      <a:pt x="97743" y="290055"/>
                      <a:pt x="103027" y="290055"/>
                    </a:cubicBezTo>
                    <a:cubicBezTo>
                      <a:pt x="103027" y="290055"/>
                      <a:pt x="103027" y="290055"/>
                      <a:pt x="121519" y="290055"/>
                    </a:cubicBezTo>
                    <a:cubicBezTo>
                      <a:pt x="121519" y="290055"/>
                      <a:pt x="121519" y="290055"/>
                      <a:pt x="121519" y="263687"/>
                    </a:cubicBezTo>
                    <a:cubicBezTo>
                      <a:pt x="121519" y="263687"/>
                      <a:pt x="121519" y="263687"/>
                      <a:pt x="25096" y="263687"/>
                    </a:cubicBezTo>
                    <a:cubicBezTo>
                      <a:pt x="11887" y="263687"/>
                      <a:pt x="0" y="251821"/>
                      <a:pt x="0" y="237318"/>
                    </a:cubicBezTo>
                    <a:cubicBezTo>
                      <a:pt x="0" y="237318"/>
                      <a:pt x="0" y="237318"/>
                      <a:pt x="0" y="25050"/>
                    </a:cubicBezTo>
                    <a:cubicBezTo>
                      <a:pt x="0" y="11866"/>
                      <a:pt x="11887" y="0"/>
                      <a:pt x="25096" y="0"/>
                    </a:cubicBezTo>
                    <a:close/>
                  </a:path>
                </a:pathLst>
              </a:custGeom>
              <a:solidFill>
                <a:srgbClr val="538D3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BackShape2"/>
              <p:cNvSpPr/>
              <p:nvPr/>
            </p:nvSpPr>
            <p:spPr>
              <a:xfrm>
                <a:off x="5597966" y="3625228"/>
                <a:ext cx="1128436" cy="1128436"/>
              </a:xfrm>
              <a:prstGeom prst="ellipse">
                <a:avLst/>
              </a:prstGeom>
              <a:noFill/>
              <a:ln w="114300" cmpd="thinThick">
                <a:solidFill>
                  <a:srgbClr val="BFE04F">
                    <a:alpha val="31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ValueShape"/>
              <p:cNvSpPr/>
              <p:nvPr/>
            </p:nvSpPr>
            <p:spPr>
              <a:xfrm>
                <a:off x="5680191" y="3707453"/>
                <a:ext cx="963986" cy="963987"/>
              </a:xfrm>
              <a:prstGeom prst="pie">
                <a:avLst>
                  <a:gd name="adj1" fmla="val 16200000"/>
                  <a:gd name="adj2" fmla="val 1188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7" name="LineShape"/>
              <p:cNvCxnSpPr/>
              <p:nvPr/>
            </p:nvCxnSpPr>
            <p:spPr>
              <a:xfrm flipH="1">
                <a:off x="5309429" y="6330871"/>
                <a:ext cx="1750011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28" name="LineShape"/>
              <p:cNvCxnSpPr/>
              <p:nvPr/>
            </p:nvCxnSpPr>
            <p:spPr>
              <a:xfrm flipH="1">
                <a:off x="5309429" y="5500315"/>
                <a:ext cx="1750011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sp>
            <p:nvSpPr>
              <p:cNvPr id="29" name="ValueText"/>
              <p:cNvSpPr txBox="1"/>
              <p:nvPr/>
            </p:nvSpPr>
            <p:spPr>
              <a:xfrm>
                <a:off x="5754342" y="5593024"/>
                <a:ext cx="860184" cy="64513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prstTxWarp prst="textPlain">
                  <a:avLst/>
                </a:prstTxWarp>
                <a:normAutofit/>
              </a:bodyPr>
              <a:lstStyle/>
              <a:p>
                <a:r>
                  <a:rPr lang="en-US">
                    <a:solidFill>
                      <a:sysClr val="windowText" lastClr="000000"/>
                    </a:solidFill>
                    <a:latin typeface="Impact" panose="020B0806030902050204" pitchFamily="34" charset="0"/>
                  </a:rPr>
                  <a:t>80%</a:t>
                </a:r>
                <a:endParaRPr lang="en-US">
                  <a:solidFill>
                    <a:sysClr val="windowText" lastClr="00000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3914297" y="5270252"/>
              <a:ext cx="20925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50000"/>
                    </a:schemeClr>
                  </a:solidFill>
                </a:rPr>
                <a:t>单击此处添加您的文字内容或复制文本粘贴至此</a:t>
              </a:r>
              <a:endParaRPr lang="zh-CN" altLang="en-US" dirty="0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60" y="2193091"/>
            <a:ext cx="4536504" cy="2520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96" y="32371"/>
            <a:ext cx="1838294" cy="1838294"/>
          </a:xfrm>
          <a:prstGeom prst="rect">
            <a:avLst/>
          </a:prstGeom>
        </p:spPr>
      </p:pic>
      <p:sp>
        <p:nvSpPr>
          <p:cNvPr id="4" name="流程图: 接点 3"/>
          <p:cNvSpPr/>
          <p:nvPr/>
        </p:nvSpPr>
        <p:spPr>
          <a:xfrm>
            <a:off x="5375920" y="620688"/>
            <a:ext cx="1807737" cy="167383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/>
              <a:t>3</a:t>
            </a:r>
            <a:endParaRPr lang="zh-CN" altLang="en-US" sz="66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68938" y="486860"/>
            <a:ext cx="1944463" cy="1059744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14673515">
            <a:off x="8265350" y="-61875"/>
            <a:ext cx="840187" cy="1826750"/>
            <a:chOff x="2662745" y="-205272"/>
            <a:chExt cx="840187" cy="1826750"/>
          </a:xfrm>
        </p:grpSpPr>
        <p:sp>
          <p:nvSpPr>
            <p:cNvPr id="9" name="流程图: 接点 8"/>
            <p:cNvSpPr/>
            <p:nvPr/>
          </p:nvSpPr>
          <p:spPr>
            <a:xfrm>
              <a:off x="2662745" y="-205272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流程图: 接点 9"/>
            <p:cNvSpPr/>
            <p:nvPr/>
          </p:nvSpPr>
          <p:spPr>
            <a:xfrm flipH="1">
              <a:off x="3160566" y="543366"/>
              <a:ext cx="342366" cy="330552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流程图: 接点 10"/>
            <p:cNvSpPr/>
            <p:nvPr/>
          </p:nvSpPr>
          <p:spPr>
            <a:xfrm>
              <a:off x="2779528" y="1221368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r="10764" b="8621"/>
          <a:stretch>
            <a:fillRect/>
          </a:stretch>
        </p:blipFill>
        <p:spPr>
          <a:xfrm>
            <a:off x="-672752" y="4106029"/>
            <a:ext cx="4968552" cy="275677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511212" y="5183238"/>
            <a:ext cx="2684648" cy="16305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66624">
            <a:off x="10246424" y="5073632"/>
            <a:ext cx="2010248" cy="1881774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1" y="-262945"/>
            <a:ext cx="1838295" cy="242892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40795" y="2919532"/>
            <a:ext cx="3877985" cy="1563449"/>
            <a:chOff x="4384725" y="2700342"/>
            <a:chExt cx="3877985" cy="1563449"/>
          </a:xfrm>
        </p:grpSpPr>
        <p:sp>
          <p:nvSpPr>
            <p:cNvPr id="29" name="文本框 28"/>
            <p:cNvSpPr txBox="1"/>
            <p:nvPr/>
          </p:nvSpPr>
          <p:spPr>
            <a:xfrm>
              <a:off x="4666299" y="2700342"/>
              <a:ext cx="32624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>
                      <a:lumMod val="50000"/>
                    </a:schemeClr>
                  </a:solidFill>
                </a:rPr>
                <a:t>点击添加标题</a:t>
              </a:r>
              <a:endParaRPr lang="zh-CN" altLang="en-US" sz="40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384725" y="3802126"/>
              <a:ext cx="38779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1">
                      <a:lumMod val="50000"/>
                    </a:schemeClr>
                  </a:solidFill>
                </a:rPr>
                <a:t>单击此处添加您的文字内容</a:t>
              </a:r>
              <a:endParaRPr lang="zh-CN" alt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822862" y="3573016"/>
              <a:ext cx="3001712" cy="0"/>
            </a:xfrm>
            <a:prstGeom prst="line">
              <a:avLst/>
            </a:prstGeom>
            <a:ln cmpd="thinThick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13" b="388"/>
          <a:stretch>
            <a:fillRect/>
          </a:stretch>
        </p:blipFill>
        <p:spPr>
          <a:xfrm>
            <a:off x="8976320" y="4273308"/>
            <a:ext cx="3202732" cy="258469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36" y="1801036"/>
            <a:ext cx="4228251" cy="2349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2495600" y="2295744"/>
            <a:ext cx="8856089" cy="3853254"/>
            <a:chOff x="371491" y="2337015"/>
            <a:chExt cx="8856089" cy="3853254"/>
          </a:xfrm>
        </p:grpSpPr>
        <p:sp>
          <p:nvSpPr>
            <p:cNvPr id="13" name="ïṣļïďè"/>
            <p:cNvSpPr/>
            <p:nvPr/>
          </p:nvSpPr>
          <p:spPr>
            <a:xfrm rot="5400000">
              <a:off x="820131" y="4390257"/>
              <a:ext cx="1351371" cy="2248652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538D33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" name="ïšḷiḋê"/>
            <p:cNvSpPr/>
            <p:nvPr/>
          </p:nvSpPr>
          <p:spPr>
            <a:xfrm>
              <a:off x="2189499" y="4381553"/>
              <a:ext cx="430644" cy="430644"/>
            </a:xfrm>
            <a:prstGeom prst="triangle">
              <a:avLst>
                <a:gd name="adj" fmla="val 100000"/>
              </a:avLst>
            </a:prstGeom>
            <a:solidFill>
              <a:srgbClr val="EDEDED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5" name="íṩļîḋé"/>
            <p:cNvSpPr txBox="1"/>
            <p:nvPr/>
          </p:nvSpPr>
          <p:spPr>
            <a:xfrm>
              <a:off x="1570142" y="5273863"/>
              <a:ext cx="739528" cy="430887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20000"/>
            </a:bodyPr>
            <a:lstStyle/>
            <a:p>
              <a:r>
                <a:rPr lang="en-US" sz="2800" dirty="0">
                  <a:solidFill>
                    <a:srgbClr val="AD976F"/>
                  </a:solidFill>
                  <a:latin typeface="Impact" panose="020B0806030902050204" pitchFamily="34" charset="0"/>
                </a:rPr>
                <a:t>65%</a:t>
              </a:r>
              <a:endParaRPr lang="en-US" sz="2800" dirty="0">
                <a:solidFill>
                  <a:srgbClr val="AD976F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6" name="iśḻiḓè"/>
            <p:cNvGrpSpPr/>
            <p:nvPr/>
          </p:nvGrpSpPr>
          <p:grpSpPr>
            <a:xfrm>
              <a:off x="789749" y="5470269"/>
              <a:ext cx="720000" cy="720000"/>
              <a:chOff x="980089" y="4412453"/>
              <a:chExt cx="990030" cy="990030"/>
            </a:xfrm>
          </p:grpSpPr>
          <p:sp>
            <p:nvSpPr>
              <p:cNvPr id="38" name="íśḻïďé"/>
              <p:cNvSpPr/>
              <p:nvPr/>
            </p:nvSpPr>
            <p:spPr>
              <a:xfrm>
                <a:off x="980089" y="4412453"/>
                <a:ext cx="990030" cy="990030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iṧḻíḋè"/>
              <p:cNvSpPr/>
              <p:nvPr/>
            </p:nvSpPr>
            <p:spPr>
              <a:xfrm>
                <a:off x="980089" y="4412453"/>
                <a:ext cx="990030" cy="990030"/>
              </a:xfrm>
              <a:prstGeom prst="arc">
                <a:avLst>
                  <a:gd name="adj1" fmla="val 16200000"/>
                  <a:gd name="adj2" fmla="val 9738934"/>
                </a:avLst>
              </a:prstGeom>
              <a:noFill/>
              <a:ln w="76200" cap="rnd">
                <a:solidFill>
                  <a:srgbClr val="538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íş1îḋè"/>
              <p:cNvSpPr/>
              <p:nvPr/>
            </p:nvSpPr>
            <p:spPr bwMode="auto">
              <a:xfrm>
                <a:off x="1225545" y="4622405"/>
                <a:ext cx="517240" cy="551722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rgbClr val="538D3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íśliḓe"/>
            <p:cNvSpPr/>
            <p:nvPr/>
          </p:nvSpPr>
          <p:spPr>
            <a:xfrm rot="5400000">
              <a:off x="4078201" y="3232712"/>
              <a:ext cx="1351371" cy="2248652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2B635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2" name="îSlïḑé"/>
            <p:cNvSpPr txBox="1"/>
            <p:nvPr/>
          </p:nvSpPr>
          <p:spPr>
            <a:xfrm>
              <a:off x="5121564" y="4007854"/>
              <a:ext cx="739528" cy="430887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20000"/>
            </a:bodyPr>
            <a:lstStyle/>
            <a:p>
              <a:r>
                <a:rPr lang="en-US" sz="2800" dirty="0">
                  <a:solidFill>
                    <a:srgbClr val="AD976F"/>
                  </a:solidFill>
                  <a:latin typeface="Impact" panose="020B0806030902050204" pitchFamily="34" charset="0"/>
                </a:rPr>
                <a:t>90%</a:t>
              </a:r>
              <a:endParaRPr lang="en-US" sz="2800" dirty="0">
                <a:solidFill>
                  <a:srgbClr val="AD976F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23" name="îṩlîďe"/>
            <p:cNvGrpSpPr/>
            <p:nvPr/>
          </p:nvGrpSpPr>
          <p:grpSpPr>
            <a:xfrm>
              <a:off x="4132486" y="4323743"/>
              <a:ext cx="734720" cy="731019"/>
              <a:chOff x="4011104" y="3334660"/>
              <a:chExt cx="1010270" cy="1005183"/>
            </a:xfrm>
          </p:grpSpPr>
          <p:sp>
            <p:nvSpPr>
              <p:cNvPr id="32" name="iṡľïḑe"/>
              <p:cNvSpPr/>
              <p:nvPr/>
            </p:nvSpPr>
            <p:spPr>
              <a:xfrm>
                <a:off x="4031345" y="3334660"/>
                <a:ext cx="990029" cy="990030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íşḷíde"/>
              <p:cNvSpPr/>
              <p:nvPr/>
            </p:nvSpPr>
            <p:spPr>
              <a:xfrm>
                <a:off x="4011104" y="3349812"/>
                <a:ext cx="990030" cy="990031"/>
              </a:xfrm>
              <a:prstGeom prst="arc">
                <a:avLst>
                  <a:gd name="adj1" fmla="val 16200000"/>
                  <a:gd name="adj2" fmla="val 13846275"/>
                </a:avLst>
              </a:prstGeom>
              <a:noFill/>
              <a:ln w="76200" cap="rnd">
                <a:solidFill>
                  <a:srgbClr val="82B6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ï$ļîde"/>
              <p:cNvSpPr/>
              <p:nvPr/>
            </p:nvSpPr>
            <p:spPr bwMode="auto">
              <a:xfrm>
                <a:off x="4237731" y="3492565"/>
                <a:ext cx="577257" cy="543260"/>
              </a:xfrm>
              <a:custGeom>
                <a:avLst/>
                <a:gdLst>
                  <a:gd name="connsiteX0" fmla="*/ 69646 w 508000"/>
                  <a:gd name="connsiteY0" fmla="*/ 394096 h 478080"/>
                  <a:gd name="connsiteX1" fmla="*/ 438355 w 508000"/>
                  <a:gd name="connsiteY1" fmla="*/ 394096 h 478080"/>
                  <a:gd name="connsiteX2" fmla="*/ 438355 w 508000"/>
                  <a:gd name="connsiteY2" fmla="*/ 422773 h 478080"/>
                  <a:gd name="connsiteX3" fmla="*/ 473178 w 508000"/>
                  <a:gd name="connsiteY3" fmla="*/ 422773 h 478080"/>
                  <a:gd name="connsiteX4" fmla="*/ 473178 w 508000"/>
                  <a:gd name="connsiteY4" fmla="*/ 447354 h 478080"/>
                  <a:gd name="connsiteX5" fmla="*/ 497758 w 508000"/>
                  <a:gd name="connsiteY5" fmla="*/ 447354 h 478080"/>
                  <a:gd name="connsiteX6" fmla="*/ 497758 w 508000"/>
                  <a:gd name="connsiteY6" fmla="*/ 478080 h 478080"/>
                  <a:gd name="connsiteX7" fmla="*/ 14339 w 508000"/>
                  <a:gd name="connsiteY7" fmla="*/ 478080 h 478080"/>
                  <a:gd name="connsiteX8" fmla="*/ 14339 w 508000"/>
                  <a:gd name="connsiteY8" fmla="*/ 447354 h 478080"/>
                  <a:gd name="connsiteX9" fmla="*/ 38920 w 508000"/>
                  <a:gd name="connsiteY9" fmla="*/ 447354 h 478080"/>
                  <a:gd name="connsiteX10" fmla="*/ 38920 w 508000"/>
                  <a:gd name="connsiteY10" fmla="*/ 422773 h 478080"/>
                  <a:gd name="connsiteX11" fmla="*/ 69646 w 508000"/>
                  <a:gd name="connsiteY11" fmla="*/ 422773 h 478080"/>
                  <a:gd name="connsiteX12" fmla="*/ 362031 w 508000"/>
                  <a:gd name="connsiteY12" fmla="*/ 193354 h 478080"/>
                  <a:gd name="connsiteX13" fmla="*/ 436842 w 508000"/>
                  <a:gd name="connsiteY13" fmla="*/ 193354 h 478080"/>
                  <a:gd name="connsiteX14" fmla="*/ 456791 w 508000"/>
                  <a:gd name="connsiteY14" fmla="*/ 213383 h 478080"/>
                  <a:gd name="connsiteX15" fmla="*/ 456791 w 508000"/>
                  <a:gd name="connsiteY15" fmla="*/ 233411 h 478080"/>
                  <a:gd name="connsiteX16" fmla="*/ 436842 w 508000"/>
                  <a:gd name="connsiteY16" fmla="*/ 233411 h 478080"/>
                  <a:gd name="connsiteX17" fmla="*/ 436842 w 508000"/>
                  <a:gd name="connsiteY17" fmla="*/ 373612 h 478080"/>
                  <a:gd name="connsiteX18" fmla="*/ 362031 w 508000"/>
                  <a:gd name="connsiteY18" fmla="*/ 373612 h 478080"/>
                  <a:gd name="connsiteX19" fmla="*/ 362031 w 508000"/>
                  <a:gd name="connsiteY19" fmla="*/ 233411 h 478080"/>
                  <a:gd name="connsiteX20" fmla="*/ 342081 w 508000"/>
                  <a:gd name="connsiteY20" fmla="*/ 233411 h 478080"/>
                  <a:gd name="connsiteX21" fmla="*/ 342081 w 508000"/>
                  <a:gd name="connsiteY21" fmla="*/ 213383 h 478080"/>
                  <a:gd name="connsiteX22" fmla="*/ 362031 w 508000"/>
                  <a:gd name="connsiteY22" fmla="*/ 193354 h 478080"/>
                  <a:gd name="connsiteX23" fmla="*/ 218644 w 508000"/>
                  <a:gd name="connsiteY23" fmla="*/ 193354 h 478080"/>
                  <a:gd name="connsiteX24" fmla="*/ 293455 w 508000"/>
                  <a:gd name="connsiteY24" fmla="*/ 193354 h 478080"/>
                  <a:gd name="connsiteX25" fmla="*/ 313404 w 508000"/>
                  <a:gd name="connsiteY25" fmla="*/ 213383 h 478080"/>
                  <a:gd name="connsiteX26" fmla="*/ 313404 w 508000"/>
                  <a:gd name="connsiteY26" fmla="*/ 233411 h 478080"/>
                  <a:gd name="connsiteX27" fmla="*/ 293455 w 508000"/>
                  <a:gd name="connsiteY27" fmla="*/ 233411 h 478080"/>
                  <a:gd name="connsiteX28" fmla="*/ 293455 w 508000"/>
                  <a:gd name="connsiteY28" fmla="*/ 373612 h 478080"/>
                  <a:gd name="connsiteX29" fmla="*/ 213656 w 508000"/>
                  <a:gd name="connsiteY29" fmla="*/ 373612 h 478080"/>
                  <a:gd name="connsiteX30" fmla="*/ 213656 w 508000"/>
                  <a:gd name="connsiteY30" fmla="*/ 233411 h 478080"/>
                  <a:gd name="connsiteX31" fmla="*/ 198694 w 508000"/>
                  <a:gd name="connsiteY31" fmla="*/ 233411 h 478080"/>
                  <a:gd name="connsiteX32" fmla="*/ 198694 w 508000"/>
                  <a:gd name="connsiteY32" fmla="*/ 213383 h 478080"/>
                  <a:gd name="connsiteX33" fmla="*/ 218644 w 508000"/>
                  <a:gd name="connsiteY33" fmla="*/ 193354 h 478080"/>
                  <a:gd name="connsiteX34" fmla="*/ 73208 w 508000"/>
                  <a:gd name="connsiteY34" fmla="*/ 193354 h 478080"/>
                  <a:gd name="connsiteX35" fmla="*/ 148019 w 508000"/>
                  <a:gd name="connsiteY35" fmla="*/ 193354 h 478080"/>
                  <a:gd name="connsiteX36" fmla="*/ 167968 w 508000"/>
                  <a:gd name="connsiteY36" fmla="*/ 213383 h 478080"/>
                  <a:gd name="connsiteX37" fmla="*/ 167968 w 508000"/>
                  <a:gd name="connsiteY37" fmla="*/ 233411 h 478080"/>
                  <a:gd name="connsiteX38" fmla="*/ 148019 w 508000"/>
                  <a:gd name="connsiteY38" fmla="*/ 233411 h 478080"/>
                  <a:gd name="connsiteX39" fmla="*/ 148019 w 508000"/>
                  <a:gd name="connsiteY39" fmla="*/ 373612 h 478080"/>
                  <a:gd name="connsiteX40" fmla="*/ 73208 w 508000"/>
                  <a:gd name="connsiteY40" fmla="*/ 373612 h 478080"/>
                  <a:gd name="connsiteX41" fmla="*/ 73208 w 508000"/>
                  <a:gd name="connsiteY41" fmla="*/ 233411 h 478080"/>
                  <a:gd name="connsiteX42" fmla="*/ 53258 w 508000"/>
                  <a:gd name="connsiteY42" fmla="*/ 233411 h 478080"/>
                  <a:gd name="connsiteX43" fmla="*/ 53258 w 508000"/>
                  <a:gd name="connsiteY43" fmla="*/ 213383 h 478080"/>
                  <a:gd name="connsiteX44" fmla="*/ 73208 w 508000"/>
                  <a:gd name="connsiteY44" fmla="*/ 193354 h 478080"/>
                  <a:gd name="connsiteX45" fmla="*/ 234079 w 508000"/>
                  <a:gd name="connsiteY45" fmla="*/ 68402 h 478080"/>
                  <a:gd name="connsiteX46" fmla="*/ 169334 w 508000"/>
                  <a:gd name="connsiteY46" fmla="*/ 108199 h 478080"/>
                  <a:gd name="connsiteX47" fmla="*/ 169334 w 508000"/>
                  <a:gd name="connsiteY47" fmla="*/ 113174 h 478080"/>
                  <a:gd name="connsiteX48" fmla="*/ 174314 w 508000"/>
                  <a:gd name="connsiteY48" fmla="*/ 113174 h 478080"/>
                  <a:gd name="connsiteX49" fmla="*/ 333687 w 508000"/>
                  <a:gd name="connsiteY49" fmla="*/ 113174 h 478080"/>
                  <a:gd name="connsiteX50" fmla="*/ 338667 w 508000"/>
                  <a:gd name="connsiteY50" fmla="*/ 113174 h 478080"/>
                  <a:gd name="connsiteX51" fmla="*/ 338667 w 508000"/>
                  <a:gd name="connsiteY51" fmla="*/ 108199 h 478080"/>
                  <a:gd name="connsiteX52" fmla="*/ 273922 w 508000"/>
                  <a:gd name="connsiteY52" fmla="*/ 68402 h 478080"/>
                  <a:gd name="connsiteX53" fmla="*/ 234079 w 508000"/>
                  <a:gd name="connsiteY53" fmla="*/ 68402 h 478080"/>
                  <a:gd name="connsiteX54" fmla="*/ 234079 w 508000"/>
                  <a:gd name="connsiteY54" fmla="*/ 3732 h 478080"/>
                  <a:gd name="connsiteX55" fmla="*/ 273922 w 508000"/>
                  <a:gd name="connsiteY55" fmla="*/ 3732 h 478080"/>
                  <a:gd name="connsiteX56" fmla="*/ 488079 w 508000"/>
                  <a:gd name="connsiteY56" fmla="*/ 123123 h 478080"/>
                  <a:gd name="connsiteX57" fmla="*/ 508000 w 508000"/>
                  <a:gd name="connsiteY57" fmla="*/ 157946 h 478080"/>
                  <a:gd name="connsiteX58" fmla="*/ 508000 w 508000"/>
                  <a:gd name="connsiteY58" fmla="*/ 172870 h 478080"/>
                  <a:gd name="connsiteX59" fmla="*/ 0 w 508000"/>
                  <a:gd name="connsiteY59" fmla="*/ 172870 h 478080"/>
                  <a:gd name="connsiteX60" fmla="*/ 0 w 508000"/>
                  <a:gd name="connsiteY60" fmla="*/ 157946 h 478080"/>
                  <a:gd name="connsiteX61" fmla="*/ 19922 w 508000"/>
                  <a:gd name="connsiteY61" fmla="*/ 123123 h 478080"/>
                  <a:gd name="connsiteX62" fmla="*/ 234079 w 508000"/>
                  <a:gd name="connsiteY62" fmla="*/ 3732 h 47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508000" h="478080">
                    <a:moveTo>
                      <a:pt x="69646" y="394096"/>
                    </a:moveTo>
                    <a:lnTo>
                      <a:pt x="438355" y="394096"/>
                    </a:lnTo>
                    <a:lnTo>
                      <a:pt x="438355" y="422773"/>
                    </a:lnTo>
                    <a:lnTo>
                      <a:pt x="473178" y="422773"/>
                    </a:lnTo>
                    <a:lnTo>
                      <a:pt x="473178" y="447354"/>
                    </a:lnTo>
                    <a:lnTo>
                      <a:pt x="497758" y="447354"/>
                    </a:lnTo>
                    <a:lnTo>
                      <a:pt x="497758" y="478080"/>
                    </a:lnTo>
                    <a:lnTo>
                      <a:pt x="14339" y="478080"/>
                    </a:lnTo>
                    <a:lnTo>
                      <a:pt x="14339" y="447354"/>
                    </a:lnTo>
                    <a:lnTo>
                      <a:pt x="38920" y="447354"/>
                    </a:lnTo>
                    <a:lnTo>
                      <a:pt x="38920" y="422773"/>
                    </a:lnTo>
                    <a:lnTo>
                      <a:pt x="69646" y="422773"/>
                    </a:lnTo>
                    <a:close/>
                    <a:moveTo>
                      <a:pt x="362031" y="193354"/>
                    </a:moveTo>
                    <a:cubicBezTo>
                      <a:pt x="362031" y="193354"/>
                      <a:pt x="362031" y="193354"/>
                      <a:pt x="436842" y="193354"/>
                    </a:cubicBezTo>
                    <a:cubicBezTo>
                      <a:pt x="446816" y="193354"/>
                      <a:pt x="456791" y="203368"/>
                      <a:pt x="456791" y="213383"/>
                    </a:cubicBezTo>
                    <a:cubicBezTo>
                      <a:pt x="456791" y="213383"/>
                      <a:pt x="456791" y="213383"/>
                      <a:pt x="456791" y="233411"/>
                    </a:cubicBezTo>
                    <a:cubicBezTo>
                      <a:pt x="456791" y="233411"/>
                      <a:pt x="456791" y="233411"/>
                      <a:pt x="436842" y="233411"/>
                    </a:cubicBezTo>
                    <a:cubicBezTo>
                      <a:pt x="436842" y="233411"/>
                      <a:pt x="436842" y="233411"/>
                      <a:pt x="436842" y="373612"/>
                    </a:cubicBezTo>
                    <a:lnTo>
                      <a:pt x="362031" y="373612"/>
                    </a:lnTo>
                    <a:cubicBezTo>
                      <a:pt x="362031" y="373612"/>
                      <a:pt x="362031" y="373612"/>
                      <a:pt x="362031" y="233411"/>
                    </a:cubicBezTo>
                    <a:cubicBezTo>
                      <a:pt x="362031" y="233411"/>
                      <a:pt x="362031" y="233411"/>
                      <a:pt x="342081" y="233411"/>
                    </a:cubicBezTo>
                    <a:cubicBezTo>
                      <a:pt x="342081" y="233411"/>
                      <a:pt x="342081" y="233411"/>
                      <a:pt x="342081" y="213383"/>
                    </a:cubicBezTo>
                    <a:cubicBezTo>
                      <a:pt x="342081" y="203368"/>
                      <a:pt x="352056" y="193354"/>
                      <a:pt x="362031" y="193354"/>
                    </a:cubicBezTo>
                    <a:close/>
                    <a:moveTo>
                      <a:pt x="218644" y="193354"/>
                    </a:moveTo>
                    <a:cubicBezTo>
                      <a:pt x="218644" y="193354"/>
                      <a:pt x="218644" y="193354"/>
                      <a:pt x="293455" y="193354"/>
                    </a:cubicBezTo>
                    <a:cubicBezTo>
                      <a:pt x="303429" y="193354"/>
                      <a:pt x="313404" y="203368"/>
                      <a:pt x="313404" y="213383"/>
                    </a:cubicBezTo>
                    <a:cubicBezTo>
                      <a:pt x="313404" y="213383"/>
                      <a:pt x="313404" y="213383"/>
                      <a:pt x="313404" y="233411"/>
                    </a:cubicBezTo>
                    <a:cubicBezTo>
                      <a:pt x="313404" y="233411"/>
                      <a:pt x="313404" y="233411"/>
                      <a:pt x="293455" y="233411"/>
                    </a:cubicBezTo>
                    <a:cubicBezTo>
                      <a:pt x="293455" y="233411"/>
                      <a:pt x="293455" y="233411"/>
                      <a:pt x="293455" y="373612"/>
                    </a:cubicBezTo>
                    <a:lnTo>
                      <a:pt x="213656" y="373612"/>
                    </a:lnTo>
                    <a:cubicBezTo>
                      <a:pt x="213656" y="373612"/>
                      <a:pt x="213656" y="373612"/>
                      <a:pt x="213656" y="233411"/>
                    </a:cubicBezTo>
                    <a:cubicBezTo>
                      <a:pt x="213656" y="233411"/>
                      <a:pt x="213656" y="233411"/>
                      <a:pt x="198694" y="233411"/>
                    </a:cubicBezTo>
                    <a:cubicBezTo>
                      <a:pt x="198694" y="233411"/>
                      <a:pt x="198694" y="233411"/>
                      <a:pt x="198694" y="213383"/>
                    </a:cubicBezTo>
                    <a:cubicBezTo>
                      <a:pt x="198694" y="203368"/>
                      <a:pt x="208669" y="193354"/>
                      <a:pt x="218644" y="193354"/>
                    </a:cubicBezTo>
                    <a:close/>
                    <a:moveTo>
                      <a:pt x="73208" y="193354"/>
                    </a:moveTo>
                    <a:cubicBezTo>
                      <a:pt x="73208" y="193354"/>
                      <a:pt x="73208" y="193354"/>
                      <a:pt x="148019" y="193354"/>
                    </a:cubicBezTo>
                    <a:cubicBezTo>
                      <a:pt x="157993" y="193354"/>
                      <a:pt x="167968" y="203368"/>
                      <a:pt x="167968" y="213383"/>
                    </a:cubicBezTo>
                    <a:cubicBezTo>
                      <a:pt x="167968" y="213383"/>
                      <a:pt x="167968" y="213383"/>
                      <a:pt x="167968" y="233411"/>
                    </a:cubicBezTo>
                    <a:cubicBezTo>
                      <a:pt x="167968" y="233411"/>
                      <a:pt x="167968" y="233411"/>
                      <a:pt x="148019" y="233411"/>
                    </a:cubicBezTo>
                    <a:cubicBezTo>
                      <a:pt x="148019" y="233411"/>
                      <a:pt x="148019" y="233411"/>
                      <a:pt x="148019" y="373612"/>
                    </a:cubicBezTo>
                    <a:lnTo>
                      <a:pt x="73208" y="373612"/>
                    </a:lnTo>
                    <a:cubicBezTo>
                      <a:pt x="73208" y="373612"/>
                      <a:pt x="73208" y="373612"/>
                      <a:pt x="73208" y="233411"/>
                    </a:cubicBezTo>
                    <a:cubicBezTo>
                      <a:pt x="73208" y="233411"/>
                      <a:pt x="73208" y="233411"/>
                      <a:pt x="53258" y="233411"/>
                    </a:cubicBezTo>
                    <a:cubicBezTo>
                      <a:pt x="53258" y="233411"/>
                      <a:pt x="53258" y="233411"/>
                      <a:pt x="53258" y="213383"/>
                    </a:cubicBezTo>
                    <a:cubicBezTo>
                      <a:pt x="53258" y="203368"/>
                      <a:pt x="63233" y="193354"/>
                      <a:pt x="73208" y="193354"/>
                    </a:cubicBezTo>
                    <a:close/>
                    <a:moveTo>
                      <a:pt x="234079" y="68402"/>
                    </a:moveTo>
                    <a:cubicBezTo>
                      <a:pt x="234079" y="68402"/>
                      <a:pt x="234079" y="68402"/>
                      <a:pt x="169334" y="108199"/>
                    </a:cubicBezTo>
                    <a:cubicBezTo>
                      <a:pt x="169334" y="108199"/>
                      <a:pt x="169334" y="108199"/>
                      <a:pt x="169334" y="113174"/>
                    </a:cubicBezTo>
                    <a:cubicBezTo>
                      <a:pt x="169334" y="113174"/>
                      <a:pt x="169334" y="113174"/>
                      <a:pt x="174314" y="113174"/>
                    </a:cubicBezTo>
                    <a:lnTo>
                      <a:pt x="333687" y="113174"/>
                    </a:lnTo>
                    <a:cubicBezTo>
                      <a:pt x="338667" y="113174"/>
                      <a:pt x="338667" y="113174"/>
                      <a:pt x="338667" y="113174"/>
                    </a:cubicBezTo>
                    <a:cubicBezTo>
                      <a:pt x="338667" y="108199"/>
                      <a:pt x="338667" y="108199"/>
                      <a:pt x="338667" y="108199"/>
                    </a:cubicBezTo>
                    <a:cubicBezTo>
                      <a:pt x="338667" y="108199"/>
                      <a:pt x="338667" y="108199"/>
                      <a:pt x="273922" y="68402"/>
                    </a:cubicBezTo>
                    <a:cubicBezTo>
                      <a:pt x="258981" y="63428"/>
                      <a:pt x="249020" y="63428"/>
                      <a:pt x="234079" y="68402"/>
                    </a:cubicBezTo>
                    <a:close/>
                    <a:moveTo>
                      <a:pt x="234079" y="3732"/>
                    </a:moveTo>
                    <a:cubicBezTo>
                      <a:pt x="249020" y="-1243"/>
                      <a:pt x="258981" y="-1243"/>
                      <a:pt x="273922" y="3732"/>
                    </a:cubicBezTo>
                    <a:lnTo>
                      <a:pt x="488079" y="123123"/>
                    </a:lnTo>
                    <a:cubicBezTo>
                      <a:pt x="498039" y="128098"/>
                      <a:pt x="508000" y="143022"/>
                      <a:pt x="508000" y="157946"/>
                    </a:cubicBezTo>
                    <a:cubicBezTo>
                      <a:pt x="508000" y="157946"/>
                      <a:pt x="508000" y="157946"/>
                      <a:pt x="508000" y="172870"/>
                    </a:cubicBezTo>
                    <a:cubicBezTo>
                      <a:pt x="508000" y="172870"/>
                      <a:pt x="508000" y="172870"/>
                      <a:pt x="0" y="172870"/>
                    </a:cubicBezTo>
                    <a:cubicBezTo>
                      <a:pt x="0" y="172870"/>
                      <a:pt x="0" y="172870"/>
                      <a:pt x="0" y="157946"/>
                    </a:cubicBezTo>
                    <a:cubicBezTo>
                      <a:pt x="0" y="143022"/>
                      <a:pt x="9961" y="128098"/>
                      <a:pt x="19922" y="123123"/>
                    </a:cubicBezTo>
                    <a:cubicBezTo>
                      <a:pt x="19922" y="123123"/>
                      <a:pt x="19922" y="123123"/>
                      <a:pt x="234079" y="3732"/>
                    </a:cubicBezTo>
                    <a:close/>
                  </a:path>
                </a:pathLst>
              </a:custGeom>
              <a:solidFill>
                <a:srgbClr val="82B63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ïṣľîḋe"/>
            <p:cNvSpPr/>
            <p:nvPr/>
          </p:nvSpPr>
          <p:spPr>
            <a:xfrm>
              <a:off x="5447569" y="3213308"/>
              <a:ext cx="430644" cy="430644"/>
            </a:xfrm>
            <a:prstGeom prst="triangle">
              <a:avLst>
                <a:gd name="adj" fmla="val 100000"/>
              </a:avLst>
            </a:prstGeom>
            <a:solidFill>
              <a:srgbClr val="EDEDED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" name="íS1îďê"/>
            <p:cNvSpPr/>
            <p:nvPr/>
          </p:nvSpPr>
          <p:spPr>
            <a:xfrm rot="5400000">
              <a:off x="7420738" y="2370103"/>
              <a:ext cx="1351371" cy="2248652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C5E0B4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6" name="íśļiḑê"/>
            <p:cNvSpPr txBox="1"/>
            <p:nvPr/>
          </p:nvSpPr>
          <p:spPr>
            <a:xfrm>
              <a:off x="8498028" y="3289508"/>
              <a:ext cx="722722" cy="430887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20000"/>
            </a:bodyPr>
            <a:lstStyle/>
            <a:p>
              <a:r>
                <a:rPr lang="en-US" sz="2800" dirty="0">
                  <a:solidFill>
                    <a:srgbClr val="AD976F"/>
                  </a:solidFill>
                  <a:latin typeface="Impact" panose="020B0806030902050204" pitchFamily="34" charset="0"/>
                </a:rPr>
                <a:t>45%</a:t>
              </a:r>
              <a:endParaRPr lang="en-US" sz="2800" dirty="0">
                <a:solidFill>
                  <a:srgbClr val="AD976F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27" name="iŝ1ïḓe"/>
            <p:cNvGrpSpPr/>
            <p:nvPr/>
          </p:nvGrpSpPr>
          <p:grpSpPr>
            <a:xfrm>
              <a:off x="7535896" y="3437634"/>
              <a:ext cx="720000" cy="732481"/>
              <a:chOff x="7935167" y="2391322"/>
              <a:chExt cx="990030" cy="1007193"/>
            </a:xfrm>
          </p:grpSpPr>
          <p:sp>
            <p:nvSpPr>
              <p:cNvPr id="29" name="ïsḻiḋé"/>
              <p:cNvSpPr/>
              <p:nvPr/>
            </p:nvSpPr>
            <p:spPr>
              <a:xfrm>
                <a:off x="7935167" y="2391322"/>
                <a:ext cx="990030" cy="990030"/>
              </a:xfrm>
              <a:prstGeom prst="ellipse">
                <a:avLst/>
              </a:prstGeom>
              <a:noFill/>
              <a:ln w="76200">
                <a:solidFill>
                  <a:srgbClr val="C5E0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îṥ1íḍe"/>
              <p:cNvSpPr/>
              <p:nvPr/>
            </p:nvSpPr>
            <p:spPr>
              <a:xfrm>
                <a:off x="7935167" y="2408485"/>
                <a:ext cx="990030" cy="990030"/>
              </a:xfrm>
              <a:prstGeom prst="arc">
                <a:avLst>
                  <a:gd name="adj1" fmla="val 16200000"/>
                  <a:gd name="adj2" fmla="val 3888624"/>
                </a:avLst>
              </a:prstGeom>
              <a:noFill/>
              <a:ln w="76200" cap="rnd">
                <a:solidFill>
                  <a:srgbClr val="E2F0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iśļíde"/>
              <p:cNvSpPr/>
              <p:nvPr/>
            </p:nvSpPr>
            <p:spPr>
              <a:xfrm>
                <a:off x="8154448" y="2623931"/>
                <a:ext cx="551467" cy="551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rgbClr val="C5E0B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8" name="islîdé"/>
            <p:cNvSpPr/>
            <p:nvPr/>
          </p:nvSpPr>
          <p:spPr>
            <a:xfrm>
              <a:off x="8796936" y="2337015"/>
              <a:ext cx="430644" cy="430644"/>
            </a:xfrm>
            <a:prstGeom prst="triangle">
              <a:avLst>
                <a:gd name="adj" fmla="val 100000"/>
              </a:avLst>
            </a:prstGeom>
            <a:solidFill>
              <a:srgbClr val="EDEDED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6" b="8657"/>
          <a:stretch>
            <a:fillRect/>
          </a:stretch>
        </p:blipFill>
        <p:spPr>
          <a:xfrm>
            <a:off x="7536160" y="3451696"/>
            <a:ext cx="4536957" cy="332568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6560" y="1988840"/>
            <a:ext cx="3025179" cy="3337748"/>
            <a:chOff x="3863752" y="1857788"/>
            <a:chExt cx="3025179" cy="3337748"/>
          </a:xfrm>
        </p:grpSpPr>
        <p:sp>
          <p:nvSpPr>
            <p:cNvPr id="10" name="BackShape"/>
            <p:cNvSpPr/>
            <p:nvPr/>
          </p:nvSpPr>
          <p:spPr>
            <a:xfrm>
              <a:off x="4263784" y="1857788"/>
              <a:ext cx="2320500" cy="2320502"/>
            </a:xfrm>
            <a:prstGeom prst="donut">
              <a:avLst>
                <a:gd name="adj" fmla="val 3548"/>
              </a:avLst>
            </a:prstGeom>
            <a:solidFill>
              <a:srgbClr val="82B635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ValueShape"/>
            <p:cNvSpPr/>
            <p:nvPr/>
          </p:nvSpPr>
          <p:spPr>
            <a:xfrm>
              <a:off x="4441044" y="2035049"/>
              <a:ext cx="1965979" cy="1965980"/>
            </a:xfrm>
            <a:prstGeom prst="pie">
              <a:avLst>
                <a:gd name="adj1" fmla="val 16200000"/>
                <a:gd name="adj2" fmla="val 8640000"/>
              </a:avLst>
            </a:prstGeom>
            <a:solidFill>
              <a:schemeClr val="accent6">
                <a:lumMod val="50000"/>
                <a:alpha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ValueText"/>
            <p:cNvSpPr txBox="1"/>
            <p:nvPr/>
          </p:nvSpPr>
          <p:spPr>
            <a:xfrm>
              <a:off x="3863752" y="4361448"/>
              <a:ext cx="800064" cy="60004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/>
            </a:bodyPr>
            <a:lstStyle/>
            <a:p>
              <a:r>
                <a:rPr lang="en-US" altLang="zh-CN" dirty="0">
                  <a:solidFill>
                    <a:srgbClr val="538D33"/>
                  </a:solidFill>
                  <a:latin typeface="Impact" panose="020B0806030902050204" pitchFamily="34" charset="0"/>
                </a:rPr>
                <a:t>65%</a:t>
              </a:r>
              <a:endParaRPr lang="en-US" altLang="zh-CN" dirty="0">
                <a:solidFill>
                  <a:srgbClr val="538D3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015880" y="4272206"/>
              <a:ext cx="187305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538D33"/>
                  </a:solidFill>
                </a:rPr>
                <a:t>单击此处添加您的文字内容或复制文本粘贴至此</a:t>
              </a:r>
              <a:endParaRPr lang="zh-CN" altLang="en-US" dirty="0">
                <a:solidFill>
                  <a:srgbClr val="538D33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10981" y="1988840"/>
            <a:ext cx="3025179" cy="3337748"/>
            <a:chOff x="3863752" y="1857788"/>
            <a:chExt cx="3025179" cy="3337748"/>
          </a:xfrm>
        </p:grpSpPr>
        <p:sp>
          <p:nvSpPr>
            <p:cNvPr id="21" name="BackShape"/>
            <p:cNvSpPr/>
            <p:nvPr/>
          </p:nvSpPr>
          <p:spPr>
            <a:xfrm>
              <a:off x="4263784" y="1857788"/>
              <a:ext cx="2320500" cy="2320502"/>
            </a:xfrm>
            <a:prstGeom prst="donut">
              <a:avLst>
                <a:gd name="adj" fmla="val 3548"/>
              </a:avLst>
            </a:prstGeom>
            <a:solidFill>
              <a:srgbClr val="82B635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ValueShape"/>
            <p:cNvSpPr/>
            <p:nvPr/>
          </p:nvSpPr>
          <p:spPr>
            <a:xfrm>
              <a:off x="4441044" y="2035049"/>
              <a:ext cx="1965979" cy="1965980"/>
            </a:xfrm>
            <a:prstGeom prst="pie">
              <a:avLst>
                <a:gd name="adj1" fmla="val 16200000"/>
                <a:gd name="adj2" fmla="val 8640000"/>
              </a:avLst>
            </a:prstGeom>
            <a:solidFill>
              <a:schemeClr val="accent6">
                <a:lumMod val="50000"/>
                <a:alpha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ValueText"/>
            <p:cNvSpPr txBox="1"/>
            <p:nvPr/>
          </p:nvSpPr>
          <p:spPr>
            <a:xfrm>
              <a:off x="3863752" y="4361448"/>
              <a:ext cx="800064" cy="60004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/>
            </a:bodyPr>
            <a:lstStyle/>
            <a:p>
              <a:r>
                <a:rPr lang="en-US" altLang="zh-CN" dirty="0">
                  <a:solidFill>
                    <a:srgbClr val="538D33"/>
                  </a:solidFill>
                  <a:latin typeface="Impact" panose="020B0806030902050204" pitchFamily="34" charset="0"/>
                </a:rPr>
                <a:t>65%</a:t>
              </a:r>
              <a:endParaRPr lang="en-US" altLang="zh-CN" dirty="0">
                <a:solidFill>
                  <a:srgbClr val="538D3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015880" y="4272206"/>
              <a:ext cx="187305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538D33"/>
                  </a:solidFill>
                </a:rPr>
                <a:t>单击此处添加您的文字内容或复制文本粘贴至此</a:t>
              </a:r>
              <a:endParaRPr lang="zh-CN" altLang="en-US" dirty="0">
                <a:solidFill>
                  <a:srgbClr val="538D33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96" y="32371"/>
            <a:ext cx="1838294" cy="1838294"/>
          </a:xfrm>
          <a:prstGeom prst="rect">
            <a:avLst/>
          </a:prstGeom>
        </p:spPr>
      </p:pic>
      <p:sp>
        <p:nvSpPr>
          <p:cNvPr id="4" name="流程图: 接点 3"/>
          <p:cNvSpPr/>
          <p:nvPr/>
        </p:nvSpPr>
        <p:spPr>
          <a:xfrm>
            <a:off x="5375920" y="620688"/>
            <a:ext cx="1807737" cy="167383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/>
              <a:t>4</a:t>
            </a:r>
            <a:endParaRPr lang="zh-CN" altLang="en-US" sz="66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68938" y="486860"/>
            <a:ext cx="1944463" cy="1059744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14673515">
            <a:off x="8265350" y="-61875"/>
            <a:ext cx="840187" cy="1826750"/>
            <a:chOff x="2662745" y="-205272"/>
            <a:chExt cx="840187" cy="1826750"/>
          </a:xfrm>
        </p:grpSpPr>
        <p:sp>
          <p:nvSpPr>
            <p:cNvPr id="9" name="流程图: 接点 8"/>
            <p:cNvSpPr/>
            <p:nvPr/>
          </p:nvSpPr>
          <p:spPr>
            <a:xfrm>
              <a:off x="2662745" y="-205272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流程图: 接点 9"/>
            <p:cNvSpPr/>
            <p:nvPr/>
          </p:nvSpPr>
          <p:spPr>
            <a:xfrm flipH="1">
              <a:off x="3160566" y="543366"/>
              <a:ext cx="342366" cy="330552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流程图: 接点 10"/>
            <p:cNvSpPr/>
            <p:nvPr/>
          </p:nvSpPr>
          <p:spPr>
            <a:xfrm>
              <a:off x="2779528" y="1221368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r="10764" b="8621"/>
          <a:stretch>
            <a:fillRect/>
          </a:stretch>
        </p:blipFill>
        <p:spPr>
          <a:xfrm>
            <a:off x="-672752" y="4106029"/>
            <a:ext cx="4968552" cy="275677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511212" y="5183238"/>
            <a:ext cx="2684648" cy="16305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66624">
            <a:off x="10246424" y="5073632"/>
            <a:ext cx="2010248" cy="1881774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1" y="-262945"/>
            <a:ext cx="1838295" cy="242892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40795" y="2919532"/>
            <a:ext cx="3877985" cy="1563449"/>
            <a:chOff x="4384725" y="2700342"/>
            <a:chExt cx="3877985" cy="1563449"/>
          </a:xfrm>
        </p:grpSpPr>
        <p:sp>
          <p:nvSpPr>
            <p:cNvPr id="29" name="文本框 28"/>
            <p:cNvSpPr txBox="1"/>
            <p:nvPr/>
          </p:nvSpPr>
          <p:spPr>
            <a:xfrm>
              <a:off x="4666299" y="2700342"/>
              <a:ext cx="32624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>
                      <a:lumMod val="50000"/>
                    </a:schemeClr>
                  </a:solidFill>
                </a:rPr>
                <a:t>点击添加标题</a:t>
              </a:r>
              <a:endParaRPr lang="zh-CN" altLang="en-US" sz="40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384725" y="3802126"/>
              <a:ext cx="38779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1">
                      <a:lumMod val="50000"/>
                    </a:schemeClr>
                  </a:solidFill>
                </a:rPr>
                <a:t>单击此处添加您的文字内容</a:t>
              </a:r>
              <a:endParaRPr lang="zh-CN" alt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822862" y="3573016"/>
              <a:ext cx="3001712" cy="0"/>
            </a:xfrm>
            <a:prstGeom prst="line">
              <a:avLst/>
            </a:prstGeom>
            <a:ln cmpd="thinThick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5184576" cy="2880320"/>
          </a:xfrm>
          <a:prstGeom prst="rect">
            <a:avLst/>
          </a:prstGeom>
        </p:spPr>
      </p:pic>
      <p:graphicFrame>
        <p:nvGraphicFramePr>
          <p:cNvPr id="2" name="图示 1"/>
          <p:cNvGraphicFramePr/>
          <p:nvPr/>
        </p:nvGraphicFramePr>
        <p:xfrm>
          <a:off x="4903416" y="980727"/>
          <a:ext cx="7288584" cy="4896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70" t="-360" r="12774" b="7664"/>
          <a:stretch>
            <a:fillRect/>
          </a:stretch>
        </p:blipFill>
        <p:spPr>
          <a:xfrm>
            <a:off x="7527888" y="3573016"/>
            <a:ext cx="4644516" cy="309634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19336" y="0"/>
            <a:ext cx="6069225" cy="1412776"/>
            <a:chOff x="119336" y="0"/>
            <a:chExt cx="6069225" cy="141277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36" y="0"/>
              <a:ext cx="1412776" cy="141277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133972" y="249957"/>
              <a:ext cx="5054589" cy="1162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</a:rPr>
                <a:t>     </a:t>
              </a:r>
              <a:r>
                <a:rPr lang="zh-CN" alt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添加标题</a:t>
              </a:r>
              <a:endParaRPr lang="en-US" altLang="zh-CN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</a:rPr>
                <a:t>          单击此处添加您的文字内容或复制文本粘贴至此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63752" y="2348880"/>
            <a:ext cx="3083768" cy="2955103"/>
            <a:chOff x="4673812" y="1803235"/>
            <a:chExt cx="3083768" cy="2955103"/>
          </a:xfrm>
        </p:grpSpPr>
        <p:grpSp>
          <p:nvGrpSpPr>
            <p:cNvPr id="9" name="组合 8"/>
            <p:cNvGrpSpPr/>
            <p:nvPr/>
          </p:nvGrpSpPr>
          <p:grpSpPr>
            <a:xfrm>
              <a:off x="4773408" y="2112869"/>
              <a:ext cx="679801" cy="884610"/>
              <a:chOff x="4773408" y="2112869"/>
              <a:chExt cx="679801" cy="884610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4821285" y="2172033"/>
                <a:ext cx="631924" cy="825446"/>
              </a:xfrm>
              <a:prstGeom prst="line">
                <a:avLst/>
              </a:prstGeom>
              <a:ln>
                <a:solidFill>
                  <a:srgbClr val="AD976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iŝļïḍè"/>
              <p:cNvSpPr/>
              <p:nvPr/>
            </p:nvSpPr>
            <p:spPr>
              <a:xfrm>
                <a:off x="4773408" y="2112869"/>
                <a:ext cx="82122" cy="82122"/>
              </a:xfrm>
              <a:prstGeom prst="ellipse">
                <a:avLst/>
              </a:prstGeom>
              <a:solidFill>
                <a:srgbClr val="AD97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814168" y="1803235"/>
              <a:ext cx="540602" cy="1023064"/>
              <a:chOff x="6814168" y="1803235"/>
              <a:chExt cx="540602" cy="1023064"/>
            </a:xfrm>
          </p:grpSpPr>
          <p:cxnSp>
            <p:nvCxnSpPr>
              <p:cNvPr id="26" name="直接连接符 25"/>
              <p:cNvCxnSpPr/>
              <p:nvPr/>
            </p:nvCxnSpPr>
            <p:spPr>
              <a:xfrm flipH="1">
                <a:off x="6814168" y="1823205"/>
                <a:ext cx="499541" cy="1003094"/>
              </a:xfrm>
              <a:prstGeom prst="line">
                <a:avLst/>
              </a:prstGeom>
              <a:ln w="12700" cap="flat" cmpd="sng" algn="ctr">
                <a:solidFill>
                  <a:srgbClr val="AD976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işľïďè"/>
              <p:cNvSpPr/>
              <p:nvPr/>
            </p:nvSpPr>
            <p:spPr>
              <a:xfrm>
                <a:off x="7272648" y="1803235"/>
                <a:ext cx="82122" cy="82122"/>
              </a:xfrm>
              <a:prstGeom prst="ellipse">
                <a:avLst/>
              </a:prstGeom>
              <a:solidFill>
                <a:srgbClr val="AD97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ïšļidê"/>
            <p:cNvGrpSpPr/>
            <p:nvPr/>
          </p:nvGrpSpPr>
          <p:grpSpPr>
            <a:xfrm>
              <a:off x="5675567" y="1930697"/>
              <a:ext cx="2082013" cy="2082013"/>
              <a:chOff x="14382607" y="3858443"/>
              <a:chExt cx="4864408" cy="4864408"/>
            </a:xfrm>
          </p:grpSpPr>
          <p:sp>
            <p:nvSpPr>
              <p:cNvPr id="24" name="íś1îďé"/>
              <p:cNvSpPr/>
              <p:nvPr/>
            </p:nvSpPr>
            <p:spPr>
              <a:xfrm>
                <a:off x="14791898" y="4248047"/>
                <a:ext cx="4144194" cy="4144194"/>
              </a:xfrm>
              <a:prstGeom prst="ellipse">
                <a:avLst/>
              </a:prstGeom>
              <a:solidFill>
                <a:srgbClr val="82B635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íşḷíḓê"/>
              <p:cNvSpPr/>
              <p:nvPr/>
            </p:nvSpPr>
            <p:spPr>
              <a:xfrm>
                <a:off x="14382607" y="3858443"/>
                <a:ext cx="4864408" cy="4864408"/>
              </a:xfrm>
              <a:prstGeom prst="ellipse">
                <a:avLst/>
              </a:prstGeom>
              <a:noFill/>
              <a:ln>
                <a:solidFill>
                  <a:srgbClr val="AD976F">
                    <a:alpha val="50000"/>
                  </a:srgb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í$ľidê"/>
            <p:cNvGrpSpPr/>
            <p:nvPr/>
          </p:nvGrpSpPr>
          <p:grpSpPr>
            <a:xfrm>
              <a:off x="5426505" y="3118334"/>
              <a:ext cx="1262758" cy="1262758"/>
              <a:chOff x="13800701" y="6633228"/>
              <a:chExt cx="2950304" cy="2950304"/>
            </a:xfrm>
          </p:grpSpPr>
          <p:sp>
            <p:nvSpPr>
              <p:cNvPr id="22" name="ïSḻîḍè"/>
              <p:cNvSpPr/>
              <p:nvPr/>
            </p:nvSpPr>
            <p:spPr>
              <a:xfrm>
                <a:off x="13800701" y="6633228"/>
                <a:ext cx="2950304" cy="2950304"/>
              </a:xfrm>
              <a:prstGeom prst="ellipse">
                <a:avLst/>
              </a:prstGeom>
              <a:noFill/>
              <a:ln>
                <a:solidFill>
                  <a:srgbClr val="AD976F">
                    <a:alpha val="50000"/>
                  </a:srgb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îṧľîḓè"/>
              <p:cNvSpPr/>
              <p:nvPr/>
            </p:nvSpPr>
            <p:spPr>
              <a:xfrm>
                <a:off x="14047153" y="6850109"/>
                <a:ext cx="2513488" cy="2513488"/>
              </a:xfrm>
              <a:prstGeom prst="ellipse">
                <a:avLst/>
              </a:prstGeom>
              <a:solidFill>
                <a:srgbClr val="D1EBAE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iṡľiḑè"/>
            <p:cNvGrpSpPr/>
            <p:nvPr/>
          </p:nvGrpSpPr>
          <p:grpSpPr>
            <a:xfrm>
              <a:off x="4673812" y="2286726"/>
              <a:ext cx="1750961" cy="1750961"/>
              <a:chOff x="12042112" y="4690267"/>
              <a:chExt cx="4090937" cy="4090937"/>
            </a:xfrm>
          </p:grpSpPr>
          <p:sp>
            <p:nvSpPr>
              <p:cNvPr id="20" name="isļîḑé"/>
              <p:cNvSpPr/>
              <p:nvPr/>
            </p:nvSpPr>
            <p:spPr>
              <a:xfrm>
                <a:off x="12384220" y="4995355"/>
                <a:ext cx="3485242" cy="3485242"/>
              </a:xfrm>
              <a:prstGeom prst="ellipse">
                <a:avLst/>
              </a:prstGeom>
              <a:solidFill>
                <a:srgbClr val="538D33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iṥḻiḓê"/>
              <p:cNvSpPr/>
              <p:nvPr/>
            </p:nvSpPr>
            <p:spPr>
              <a:xfrm>
                <a:off x="12042112" y="4690267"/>
                <a:ext cx="4090937" cy="4090937"/>
              </a:xfrm>
              <a:prstGeom prst="ellipse">
                <a:avLst/>
              </a:prstGeom>
              <a:noFill/>
              <a:ln>
                <a:solidFill>
                  <a:srgbClr val="AD976F">
                    <a:alpha val="50000"/>
                  </a:srgb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ïṣ1íḍé"/>
            <p:cNvSpPr/>
            <p:nvPr/>
          </p:nvSpPr>
          <p:spPr>
            <a:xfrm>
              <a:off x="5782275" y="3500824"/>
              <a:ext cx="590477" cy="5904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de-DE" sz="1600" b="1" dirty="0">
                  <a:solidFill>
                    <a:srgbClr val="AD9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49</a:t>
              </a:r>
              <a:r>
                <a:rPr lang="de-DE" altLang="zh-CN" sz="1600" b="1" dirty="0">
                  <a:solidFill>
                    <a:srgbClr val="AD9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de-DE" sz="1600" b="1" dirty="0">
                <a:solidFill>
                  <a:srgbClr val="AD9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36283" y="3891829"/>
              <a:ext cx="677772" cy="866509"/>
              <a:chOff x="6136283" y="3891829"/>
              <a:chExt cx="677772" cy="866509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6136283" y="3891829"/>
                <a:ext cx="631924" cy="825446"/>
              </a:xfrm>
              <a:prstGeom prst="line">
                <a:avLst/>
              </a:prstGeom>
              <a:ln w="12700" cap="flat" cmpd="sng" algn="ctr">
                <a:solidFill>
                  <a:srgbClr val="BFE04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îšḻïḓè"/>
              <p:cNvSpPr/>
              <p:nvPr/>
            </p:nvSpPr>
            <p:spPr>
              <a:xfrm>
                <a:off x="6731933" y="4676216"/>
                <a:ext cx="82122" cy="82122"/>
              </a:xfrm>
              <a:prstGeom prst="ellipse">
                <a:avLst/>
              </a:prstGeom>
              <a:solidFill>
                <a:srgbClr val="AD97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išḻîḍê"/>
            <p:cNvSpPr/>
            <p:nvPr/>
          </p:nvSpPr>
          <p:spPr>
            <a:xfrm>
              <a:off x="6460773" y="2677595"/>
              <a:ext cx="590477" cy="5904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de-DE" sz="1600" b="1" dirty="0">
                  <a:solidFill>
                    <a:srgbClr val="AD9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</a:t>
              </a:r>
              <a:r>
                <a:rPr lang="de-DE" altLang="zh-CN" sz="1600" b="1" dirty="0">
                  <a:solidFill>
                    <a:srgbClr val="AD9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de-DE" sz="1600" b="1" dirty="0">
                <a:solidFill>
                  <a:srgbClr val="AD9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iṧľídè"/>
            <p:cNvSpPr/>
            <p:nvPr/>
          </p:nvSpPr>
          <p:spPr>
            <a:xfrm>
              <a:off x="5239454" y="2828216"/>
              <a:ext cx="590477" cy="5904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de-DE" sz="1600" b="1" dirty="0">
                  <a:solidFill>
                    <a:srgbClr val="AD9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64%</a:t>
              </a:r>
              <a:endParaRPr lang="de-DE" sz="1600" b="1" dirty="0">
                <a:solidFill>
                  <a:srgbClr val="AD9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2060952" y="1768805"/>
            <a:ext cx="1873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538D33"/>
                </a:solidFill>
              </a:rPr>
              <a:t>单击此处添加您的文字内容或复制文本粘贴至此</a:t>
            </a:r>
            <a:endParaRPr lang="zh-CN" altLang="en-US" dirty="0">
              <a:solidFill>
                <a:srgbClr val="538D33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39894" y="1355432"/>
            <a:ext cx="1873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538D33"/>
                </a:solidFill>
              </a:rPr>
              <a:t>单击此处添加您的文字内容或复制文本粘贴至此</a:t>
            </a:r>
            <a:endParaRPr lang="zh-CN" altLang="en-US" dirty="0">
              <a:solidFill>
                <a:srgbClr val="538D33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364653" y="5516285"/>
            <a:ext cx="1873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538D33"/>
                </a:solidFill>
              </a:rPr>
              <a:t>单击此处添加您的文字内容或复制文本粘贴至此</a:t>
            </a:r>
            <a:endParaRPr lang="zh-CN" altLang="en-US" dirty="0">
              <a:solidFill>
                <a:srgbClr val="538D3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接点 15"/>
          <p:cNvSpPr/>
          <p:nvPr/>
        </p:nvSpPr>
        <p:spPr>
          <a:xfrm>
            <a:off x="5713136" y="1899793"/>
            <a:ext cx="1707598" cy="1584176"/>
          </a:xfrm>
          <a:prstGeom prst="flowChartConnector">
            <a:avLst/>
          </a:prstGeom>
          <a:solidFill>
            <a:srgbClr val="C0E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>
                <a:solidFill>
                  <a:schemeClr val="accent6">
                    <a:lumMod val="75000"/>
                  </a:schemeClr>
                </a:solidFill>
              </a:rPr>
              <a:t>您</a:t>
            </a:r>
            <a:endParaRPr lang="zh-CN" altLang="en-US" sz="7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5491">
            <a:off x="358626" y="4495057"/>
            <a:ext cx="2238439" cy="2726958"/>
          </a:xfrm>
          <a:prstGeom prst="rect">
            <a:avLst/>
          </a:prstGeom>
          <a:effectLst>
            <a:outerShdw blurRad="381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6717">
            <a:off x="10049873" y="4929905"/>
            <a:ext cx="2610397" cy="2422085"/>
          </a:xfrm>
          <a:prstGeom prst="rect">
            <a:avLst/>
          </a:prstGeom>
          <a:effectLst>
            <a:outerShdw blurRad="241300" dist="38100" dir="18900000" algn="bl" rotWithShape="0">
              <a:prstClr val="black">
                <a:alpha val="8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90356">
            <a:off x="10212784" y="-430456"/>
            <a:ext cx="2367593" cy="2471283"/>
          </a:xfrm>
          <a:prstGeom prst="rect">
            <a:avLst/>
          </a:prstGeom>
          <a:effectLst>
            <a:outerShdw blurRad="127000" dist="38100" dir="10800000" algn="r" rotWithShape="0">
              <a:prstClr val="black">
                <a:alpha val="8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0953">
            <a:off x="-314714" y="-337900"/>
            <a:ext cx="2809056" cy="2629531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8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8"/>
          <a:stretch>
            <a:fillRect/>
          </a:stretch>
        </p:blipFill>
        <p:spPr>
          <a:xfrm>
            <a:off x="5011194" y="5236935"/>
            <a:ext cx="2591756" cy="15741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121851"/>
            <a:ext cx="1769381" cy="176938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28245" y="2147479"/>
            <a:ext cx="674094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accent6">
                    <a:lumMod val="75000"/>
                  </a:schemeClr>
                </a:solidFill>
              </a:rPr>
              <a:t>感谢         的支持</a:t>
            </a:r>
            <a:endParaRPr lang="zh-CN" altLang="en-US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505231" y="3540194"/>
            <a:ext cx="5737469" cy="923035"/>
            <a:chOff x="3542564" y="2963825"/>
            <a:chExt cx="5737469" cy="923035"/>
          </a:xfrm>
        </p:grpSpPr>
        <p:sp>
          <p:nvSpPr>
            <p:cNvPr id="18" name="文本框 17"/>
            <p:cNvSpPr txBox="1"/>
            <p:nvPr/>
          </p:nvSpPr>
          <p:spPr>
            <a:xfrm>
              <a:off x="3609890" y="3486750"/>
              <a:ext cx="56028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夏日水果清新简约</a:t>
              </a:r>
              <a:r>
                <a:rPr lang="en-US" altLang="zh-CN" sz="2000" b="1" dirty="0">
                  <a:solidFill>
                    <a:srgbClr val="538D33"/>
                  </a:solidFill>
                  <a:cs typeface="+mn-ea"/>
                  <a:sym typeface="+mn-lt"/>
                </a:rPr>
                <a:t>/</a:t>
              </a:r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通用模板</a:t>
              </a:r>
              <a:r>
                <a:rPr lang="en-US" altLang="zh-CN" sz="2000" b="1" dirty="0">
                  <a:solidFill>
                    <a:srgbClr val="538D33"/>
                  </a:solidFill>
                  <a:cs typeface="+mn-ea"/>
                  <a:sym typeface="+mn-lt"/>
                </a:rPr>
                <a:t>/</a:t>
              </a:r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框架完整</a:t>
              </a:r>
              <a:r>
                <a:rPr lang="en-US" altLang="zh-CN" sz="2000" b="1" dirty="0">
                  <a:solidFill>
                    <a:srgbClr val="538D33"/>
                  </a:solidFill>
                  <a:cs typeface="+mn-ea"/>
                  <a:sym typeface="+mn-lt"/>
                </a:rPr>
                <a:t>/</a:t>
              </a:r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专业团队</a:t>
              </a:r>
              <a:endParaRPr lang="zh-CN" altLang="en-US" sz="2000" b="1" dirty="0">
                <a:solidFill>
                  <a:srgbClr val="538D33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42564" y="2963825"/>
              <a:ext cx="57374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538D33"/>
                  </a:solidFill>
                  <a:cs typeface="+mn-ea"/>
                  <a:sym typeface="+mn-lt"/>
                </a:rPr>
                <a:t>封面标志可轻松替换      内页所有素材可自由编辑</a:t>
              </a:r>
              <a:endParaRPr lang="zh-CN" altLang="en-US" sz="2000" b="1" dirty="0">
                <a:solidFill>
                  <a:srgbClr val="538D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87467" y="1027298"/>
            <a:ext cx="1325095" cy="802510"/>
            <a:chOff x="8074940" y="1603397"/>
            <a:chExt cx="1325095" cy="802510"/>
          </a:xfrm>
        </p:grpSpPr>
        <p:sp>
          <p:nvSpPr>
            <p:cNvPr id="20" name="流程图: 接点 19"/>
            <p:cNvSpPr/>
            <p:nvPr/>
          </p:nvSpPr>
          <p:spPr>
            <a:xfrm>
              <a:off x="9069255" y="2075127"/>
              <a:ext cx="330780" cy="33078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流程图: 接点 21"/>
            <p:cNvSpPr/>
            <p:nvPr/>
          </p:nvSpPr>
          <p:spPr>
            <a:xfrm>
              <a:off x="8074940" y="1603397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25308" y="2545272"/>
            <a:ext cx="1319587" cy="1238393"/>
            <a:chOff x="2813006" y="1036789"/>
            <a:chExt cx="1319587" cy="1238393"/>
          </a:xfrm>
        </p:grpSpPr>
        <p:sp>
          <p:nvSpPr>
            <p:cNvPr id="23" name="流程图: 接点 22"/>
            <p:cNvSpPr/>
            <p:nvPr/>
          </p:nvSpPr>
          <p:spPr>
            <a:xfrm>
              <a:off x="2998875" y="1036789"/>
              <a:ext cx="504056" cy="504056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流程图: 接点 23"/>
            <p:cNvSpPr/>
            <p:nvPr/>
          </p:nvSpPr>
          <p:spPr>
            <a:xfrm>
              <a:off x="3814203" y="1518612"/>
              <a:ext cx="318390" cy="31839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流程图: 接点 24"/>
            <p:cNvSpPr/>
            <p:nvPr/>
          </p:nvSpPr>
          <p:spPr>
            <a:xfrm>
              <a:off x="2813006" y="1875072"/>
              <a:ext cx="426275" cy="400110"/>
            </a:xfrm>
            <a:prstGeom prst="flowChartConnector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9" name="矩形: 圆角 28"/>
          <p:cNvSpPr/>
          <p:nvPr/>
        </p:nvSpPr>
        <p:spPr>
          <a:xfrm>
            <a:off x="4880316" y="4714010"/>
            <a:ext cx="2591756" cy="49897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538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538D33"/>
                </a:solidFill>
              </a:rPr>
              <a:t>演讲者：</a:t>
            </a:r>
            <a:r>
              <a:rPr lang="en-US" b="1" dirty="0">
                <a:solidFill>
                  <a:srgbClr val="538D33"/>
                </a:solidFill>
              </a:rPr>
              <a:t>XXX</a:t>
            </a:r>
            <a:endParaRPr lang="en-US" b="1" dirty="0">
              <a:solidFill>
                <a:srgbClr val="538D3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WPS 演示</Application>
  <PresentationFormat>宽屏</PresentationFormat>
  <Paragraphs>135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Impact</vt:lpstr>
      <vt:lpstr>微软雅黑</vt:lpstr>
      <vt:lpstr>等线</vt:lpstr>
      <vt:lpstr>Segoe Print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烁儿</dc:creator>
  <cp:lastModifiedBy>admin</cp:lastModifiedBy>
  <cp:revision>25</cp:revision>
  <dcterms:created xsi:type="dcterms:W3CDTF">2018-07-11T01:43:00Z</dcterms:created>
  <dcterms:modified xsi:type="dcterms:W3CDTF">2018-07-17T06:52:02Z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