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14" r:id="rId3"/>
    <p:sldId id="315" r:id="rId4"/>
    <p:sldId id="316" r:id="rId5"/>
    <p:sldId id="323" r:id="rId6"/>
    <p:sldId id="324" r:id="rId7"/>
    <p:sldId id="325" r:id="rId8"/>
    <p:sldId id="326" r:id="rId9"/>
    <p:sldId id="317" r:id="rId10"/>
    <p:sldId id="328" r:id="rId11"/>
    <p:sldId id="332" r:id="rId12"/>
    <p:sldId id="333" r:id="rId13"/>
    <p:sldId id="334" r:id="rId14"/>
    <p:sldId id="318" r:id="rId15"/>
    <p:sldId id="336" r:id="rId16"/>
    <p:sldId id="337" r:id="rId17"/>
    <p:sldId id="338" r:id="rId18"/>
    <p:sldId id="341" r:id="rId19"/>
    <p:sldId id="319" r:id="rId20"/>
    <p:sldId id="347" r:id="rId21"/>
    <p:sldId id="349" r:id="rId22"/>
    <p:sldId id="369" r:id="rId23"/>
    <p:sldId id="376" r:id="rId24"/>
    <p:sldId id="32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32D2D"/>
    <a:srgbClr val="D6E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1138" y="686"/>
      </p:cViewPr>
      <p:guideLst/>
    </p:cSldViewPr>
  </p:slideViewPr>
  <p:notesTextViewPr>
    <p:cViewPr>
      <p:scale>
        <a:sx n="1" d="1"/>
        <a:sy n="1" d="1"/>
      </p:scale>
      <p:origin x="0" y="0"/>
    </p:cViewPr>
  </p:notesTextViewPr>
  <p:sorterViewPr>
    <p:cViewPr>
      <p:scale>
        <a:sx n="100" d="100"/>
        <a:sy n="100" d="100"/>
      </p:scale>
      <p:origin x="0" y="-1550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61160" y="365125"/>
            <a:ext cx="8869680" cy="671195"/>
          </a:xfrm>
        </p:spPr>
        <p:txBody>
          <a:bodyPr/>
          <a:lstStyle>
            <a:lvl1pPr algn="ctr">
              <a:defRPr b="1">
                <a:solidFill>
                  <a:srgbClr val="332D2D"/>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p:spPr>
        <p:txBody>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2711BBB-1695-42D8-9491-D28DC7CFD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3">
    <p:spTree>
      <p:nvGrpSpPr>
        <p:cNvPr id="1" name=""/>
        <p:cNvGrpSpPr/>
        <p:nvPr/>
      </p:nvGrpSpPr>
      <p:grpSpPr>
        <a:xfrm>
          <a:off x="0" y="0"/>
          <a:ext cx="0" cy="0"/>
          <a:chOff x="0" y="0"/>
          <a:chExt cx="0" cy="0"/>
        </a:xfrm>
      </p:grpSpPr>
      <p:sp>
        <p:nvSpPr>
          <p:cNvPr id="7" name="Picture Placeholder 19"/>
          <p:cNvSpPr>
            <a:spLocks noGrp="1"/>
          </p:cNvSpPr>
          <p:nvPr>
            <p:ph type="pic" sz="quarter" idx="18" hasCustomPrompt="1"/>
          </p:nvPr>
        </p:nvSpPr>
        <p:spPr>
          <a:xfrm>
            <a:off x="5994400" y="4900612"/>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0" name="Picture Placeholder 19"/>
          <p:cNvSpPr>
            <a:spLocks noGrp="1"/>
          </p:cNvSpPr>
          <p:nvPr>
            <p:ph type="pic" sz="quarter" idx="16" hasCustomPrompt="1"/>
          </p:nvPr>
        </p:nvSpPr>
        <p:spPr>
          <a:xfrm>
            <a:off x="5994400" y="2086525"/>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6" name="Picture Placeholder 19"/>
          <p:cNvSpPr>
            <a:spLocks noGrp="1"/>
          </p:cNvSpPr>
          <p:nvPr>
            <p:ph type="pic" sz="quarter" idx="17" hasCustomPrompt="1"/>
          </p:nvPr>
        </p:nvSpPr>
        <p:spPr>
          <a:xfrm>
            <a:off x="5994400" y="3493568"/>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8"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9"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4">
    <p:spTree>
      <p:nvGrpSpPr>
        <p:cNvPr id="1" name=""/>
        <p:cNvGrpSpPr/>
        <p:nvPr/>
      </p:nvGrpSpPr>
      <p:grpSpPr>
        <a:xfrm>
          <a:off x="0" y="0"/>
          <a:ext cx="0" cy="0"/>
          <a:chOff x="0" y="0"/>
          <a:chExt cx="0" cy="0"/>
        </a:xfrm>
      </p:grpSpPr>
      <p:sp>
        <p:nvSpPr>
          <p:cNvPr id="15" name="Picture Placeholder 19"/>
          <p:cNvSpPr>
            <a:spLocks noGrp="1"/>
          </p:cNvSpPr>
          <p:nvPr>
            <p:ph type="pic" sz="quarter" idx="18" hasCustomPrompt="1"/>
          </p:nvPr>
        </p:nvSpPr>
        <p:spPr>
          <a:xfrm>
            <a:off x="5994400" y="5120613"/>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6" name="Picture Placeholder 19"/>
          <p:cNvSpPr>
            <a:spLocks noGrp="1"/>
          </p:cNvSpPr>
          <p:nvPr>
            <p:ph type="pic" sz="quarter" idx="16" hasCustomPrompt="1"/>
          </p:nvPr>
        </p:nvSpPr>
        <p:spPr>
          <a:xfrm>
            <a:off x="5994400" y="2181189"/>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7" name="Picture Placeholder 19"/>
          <p:cNvSpPr>
            <a:spLocks noGrp="1"/>
          </p:cNvSpPr>
          <p:nvPr>
            <p:ph type="pic" sz="quarter" idx="17" hasCustomPrompt="1"/>
          </p:nvPr>
        </p:nvSpPr>
        <p:spPr>
          <a:xfrm>
            <a:off x="5994400" y="3650901"/>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8" name="Picture Placeholder 19"/>
          <p:cNvSpPr>
            <a:spLocks noGrp="1"/>
          </p:cNvSpPr>
          <p:nvPr>
            <p:ph type="pic" sz="quarter" idx="19" hasCustomPrompt="1"/>
          </p:nvPr>
        </p:nvSpPr>
        <p:spPr>
          <a:xfrm>
            <a:off x="5994400" y="711477"/>
            <a:ext cx="4215656" cy="1089659"/>
          </a:xfrm>
          <a:prstGeom prst="roundRect">
            <a:avLst>
              <a:gd name="adj" fmla="val 3163"/>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
    <p:spTree>
      <p:nvGrpSpPr>
        <p:cNvPr id="1" name=""/>
        <p:cNvGrpSpPr/>
        <p:nvPr/>
      </p:nvGrpSpPr>
      <p:grpSpPr>
        <a:xfrm>
          <a:off x="0" y="0"/>
          <a:ext cx="0" cy="0"/>
          <a:chOff x="0" y="0"/>
          <a:chExt cx="0" cy="0"/>
        </a:xfrm>
      </p:grpSpPr>
      <p:sp>
        <p:nvSpPr>
          <p:cNvPr id="25"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a:t>CLICK TO EDITE SUBTITLE</a:t>
            </a:r>
            <a:endParaRPr lang="en-US" dirty="0"/>
          </a:p>
        </p:txBody>
      </p:sp>
      <p:sp>
        <p:nvSpPr>
          <p:cNvPr id="26"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tx1">
                    <a:lumMod val="50000"/>
                    <a:lumOff val="50000"/>
                  </a:schemeClr>
                </a:solidFill>
              </a:defRPr>
            </a:lvl1pPr>
          </a:lstStyle>
          <a:p>
            <a:r>
              <a:rPr lang="en-US" dirty="0"/>
              <a:t>Click to edit Master title style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41" name="Picture Placeholder 40"/>
          <p:cNvSpPr>
            <a:spLocks noGrp="1"/>
          </p:cNvSpPr>
          <p:nvPr>
            <p:ph type="pic" sz="quarter" idx="25" hasCustomPrompt="1"/>
          </p:nvPr>
        </p:nvSpPr>
        <p:spPr>
          <a:xfrm>
            <a:off x="-5" y="1"/>
            <a:ext cx="12192005" cy="6858001"/>
          </a:xfrm>
          <a:prstGeom prst="rect">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5">
    <p:spTree>
      <p:nvGrpSpPr>
        <p:cNvPr id="1" name=""/>
        <p:cNvGrpSpPr/>
        <p:nvPr/>
      </p:nvGrpSpPr>
      <p:grpSpPr>
        <a:xfrm>
          <a:off x="0" y="0"/>
          <a:ext cx="0" cy="0"/>
          <a:chOff x="0" y="0"/>
          <a:chExt cx="0" cy="0"/>
        </a:xfrm>
      </p:grpSpPr>
      <p:sp>
        <p:nvSpPr>
          <p:cNvPr id="18" name="Picture Placeholder 17"/>
          <p:cNvSpPr>
            <a:spLocks noGrp="1"/>
          </p:cNvSpPr>
          <p:nvPr>
            <p:ph type="pic" sz="quarter" idx="25" hasCustomPrompt="1"/>
          </p:nvPr>
        </p:nvSpPr>
        <p:spPr>
          <a:xfrm>
            <a:off x="-7" y="2"/>
            <a:ext cx="12192005" cy="3936999"/>
          </a:xfrm>
          <a:prstGeom prst="rect">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7">
    <p:spTree>
      <p:nvGrpSpPr>
        <p:cNvPr id="1" name=""/>
        <p:cNvGrpSpPr/>
        <p:nvPr/>
      </p:nvGrpSpPr>
      <p:grpSpPr>
        <a:xfrm>
          <a:off x="0" y="0"/>
          <a:ext cx="0" cy="0"/>
          <a:chOff x="0" y="0"/>
          <a:chExt cx="0" cy="0"/>
        </a:xfrm>
      </p:grpSpPr>
      <p:sp>
        <p:nvSpPr>
          <p:cNvPr id="9"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10"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6" name="Picture Placeholder 5"/>
          <p:cNvSpPr>
            <a:spLocks noGrp="1"/>
          </p:cNvSpPr>
          <p:nvPr>
            <p:ph type="pic" sz="quarter" idx="14" hasCustomPrompt="1"/>
          </p:nvPr>
        </p:nvSpPr>
        <p:spPr>
          <a:xfrm>
            <a:off x="517091" y="1864659"/>
            <a:ext cx="3038908" cy="4510741"/>
          </a:xfrm>
          <a:custGeom>
            <a:avLst/>
            <a:gdLst>
              <a:gd name="connsiteX0" fmla="*/ 0 w 1874224"/>
              <a:gd name="connsiteY0" fmla="*/ 0 h 2293382"/>
              <a:gd name="connsiteX1" fmla="*/ 581884 w 1874224"/>
              <a:gd name="connsiteY1" fmla="*/ 0 h 2293382"/>
              <a:gd name="connsiteX2" fmla="*/ 759499 w 1874224"/>
              <a:gd name="connsiteY2" fmla="*/ 0 h 2293382"/>
              <a:gd name="connsiteX3" fmla="*/ 934558 w 1874224"/>
              <a:gd name="connsiteY3" fmla="*/ 0 h 2293382"/>
              <a:gd name="connsiteX4" fmla="*/ 960272 w 1874224"/>
              <a:gd name="connsiteY4" fmla="*/ 0 h 2293382"/>
              <a:gd name="connsiteX5" fmla="*/ 1006593 w 1874224"/>
              <a:gd name="connsiteY5" fmla="*/ 0 h 2293382"/>
              <a:gd name="connsiteX6" fmla="*/ 1591031 w 1874224"/>
              <a:gd name="connsiteY6" fmla="*/ 0 h 2293382"/>
              <a:gd name="connsiteX7" fmla="*/ 1874224 w 1874224"/>
              <a:gd name="connsiteY7" fmla="*/ 0 h 2293382"/>
              <a:gd name="connsiteX8" fmla="*/ 1874224 w 1874224"/>
              <a:gd name="connsiteY8" fmla="*/ 2293382 h 2293382"/>
              <a:gd name="connsiteX9" fmla="*/ 1591031 w 1874224"/>
              <a:gd name="connsiteY9" fmla="*/ 2293382 h 2293382"/>
              <a:gd name="connsiteX10" fmla="*/ 1006593 w 1874224"/>
              <a:gd name="connsiteY10" fmla="*/ 2293382 h 2293382"/>
              <a:gd name="connsiteX11" fmla="*/ 960272 w 1874224"/>
              <a:gd name="connsiteY11" fmla="*/ 2293382 h 2293382"/>
              <a:gd name="connsiteX12" fmla="*/ 581884 w 1874224"/>
              <a:gd name="connsiteY12" fmla="*/ 2293382 h 2293382"/>
              <a:gd name="connsiteX13" fmla="*/ 0 w 1874224"/>
              <a:gd name="connsiteY13" fmla="*/ 2293382 h 229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4224" h="2293382">
                <a:moveTo>
                  <a:pt x="0" y="0"/>
                </a:moveTo>
                <a:lnTo>
                  <a:pt x="581884" y="0"/>
                </a:lnTo>
                <a:lnTo>
                  <a:pt x="759499" y="0"/>
                </a:lnTo>
                <a:lnTo>
                  <a:pt x="934558" y="0"/>
                </a:lnTo>
                <a:lnTo>
                  <a:pt x="960272" y="0"/>
                </a:lnTo>
                <a:lnTo>
                  <a:pt x="1006593" y="0"/>
                </a:lnTo>
                <a:lnTo>
                  <a:pt x="1591031" y="0"/>
                </a:lnTo>
                <a:lnTo>
                  <a:pt x="1874224" y="0"/>
                </a:lnTo>
                <a:lnTo>
                  <a:pt x="1874224" y="2293382"/>
                </a:lnTo>
                <a:lnTo>
                  <a:pt x="1591031" y="2293382"/>
                </a:lnTo>
                <a:lnTo>
                  <a:pt x="1006593" y="2293382"/>
                </a:lnTo>
                <a:lnTo>
                  <a:pt x="960272" y="2293382"/>
                </a:lnTo>
                <a:lnTo>
                  <a:pt x="581884" y="2293382"/>
                </a:lnTo>
                <a:lnTo>
                  <a:pt x="0" y="2293382"/>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8">
    <p:spTree>
      <p:nvGrpSpPr>
        <p:cNvPr id="1" name=""/>
        <p:cNvGrpSpPr/>
        <p:nvPr/>
      </p:nvGrpSpPr>
      <p:grpSpPr>
        <a:xfrm>
          <a:off x="0" y="0"/>
          <a:ext cx="0" cy="0"/>
          <a:chOff x="0" y="0"/>
          <a:chExt cx="0" cy="0"/>
        </a:xfrm>
      </p:grpSpPr>
      <p:sp>
        <p:nvSpPr>
          <p:cNvPr id="9"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10"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7" name="Picture Placeholder 6"/>
          <p:cNvSpPr>
            <a:spLocks noGrp="1"/>
          </p:cNvSpPr>
          <p:nvPr>
            <p:ph type="pic" sz="quarter" idx="14" hasCustomPrompt="1"/>
          </p:nvPr>
        </p:nvSpPr>
        <p:spPr>
          <a:xfrm>
            <a:off x="4987493" y="1864659"/>
            <a:ext cx="3038908" cy="4510741"/>
          </a:xfrm>
          <a:custGeom>
            <a:avLst/>
            <a:gdLst>
              <a:gd name="connsiteX0" fmla="*/ 0 w 2279181"/>
              <a:gd name="connsiteY0" fmla="*/ 0 h 3383056"/>
              <a:gd name="connsiteX1" fmla="*/ 707610 w 2279181"/>
              <a:gd name="connsiteY1" fmla="*/ 0 h 3383056"/>
              <a:gd name="connsiteX2" fmla="*/ 923602 w 2279181"/>
              <a:gd name="connsiteY2" fmla="*/ 0 h 3383056"/>
              <a:gd name="connsiteX3" fmla="*/ 1136485 w 2279181"/>
              <a:gd name="connsiteY3" fmla="*/ 0 h 3383056"/>
              <a:gd name="connsiteX4" fmla="*/ 1167755 w 2279181"/>
              <a:gd name="connsiteY4" fmla="*/ 0 h 3383056"/>
              <a:gd name="connsiteX5" fmla="*/ 1224084 w 2279181"/>
              <a:gd name="connsiteY5" fmla="*/ 0 h 3383056"/>
              <a:gd name="connsiteX6" fmla="*/ 1934800 w 2279181"/>
              <a:gd name="connsiteY6" fmla="*/ 0 h 3383056"/>
              <a:gd name="connsiteX7" fmla="*/ 2279181 w 2279181"/>
              <a:gd name="connsiteY7" fmla="*/ 0 h 3383056"/>
              <a:gd name="connsiteX8" fmla="*/ 2279181 w 2279181"/>
              <a:gd name="connsiteY8" fmla="*/ 3383056 h 3383056"/>
              <a:gd name="connsiteX9" fmla="*/ 1934800 w 2279181"/>
              <a:gd name="connsiteY9" fmla="*/ 3383056 h 3383056"/>
              <a:gd name="connsiteX10" fmla="*/ 1224084 w 2279181"/>
              <a:gd name="connsiteY10" fmla="*/ 3383056 h 3383056"/>
              <a:gd name="connsiteX11" fmla="*/ 1167755 w 2279181"/>
              <a:gd name="connsiteY11" fmla="*/ 3383056 h 3383056"/>
              <a:gd name="connsiteX12" fmla="*/ 707610 w 2279181"/>
              <a:gd name="connsiteY12" fmla="*/ 3383056 h 3383056"/>
              <a:gd name="connsiteX13" fmla="*/ 0 w 2279181"/>
              <a:gd name="connsiteY13" fmla="*/ 3383056 h 338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79181" h="3383056">
                <a:moveTo>
                  <a:pt x="0" y="0"/>
                </a:moveTo>
                <a:lnTo>
                  <a:pt x="707610" y="0"/>
                </a:lnTo>
                <a:lnTo>
                  <a:pt x="923602" y="0"/>
                </a:lnTo>
                <a:lnTo>
                  <a:pt x="1136485" y="0"/>
                </a:lnTo>
                <a:lnTo>
                  <a:pt x="1167755" y="0"/>
                </a:lnTo>
                <a:lnTo>
                  <a:pt x="1224084" y="0"/>
                </a:lnTo>
                <a:lnTo>
                  <a:pt x="1934800" y="0"/>
                </a:lnTo>
                <a:lnTo>
                  <a:pt x="2279181" y="0"/>
                </a:lnTo>
                <a:lnTo>
                  <a:pt x="2279181" y="3383056"/>
                </a:lnTo>
                <a:lnTo>
                  <a:pt x="1934800" y="3383056"/>
                </a:lnTo>
                <a:lnTo>
                  <a:pt x="1224084" y="3383056"/>
                </a:lnTo>
                <a:lnTo>
                  <a:pt x="1167755" y="3383056"/>
                </a:lnTo>
                <a:lnTo>
                  <a:pt x="707610" y="3383056"/>
                </a:lnTo>
                <a:lnTo>
                  <a:pt x="0" y="3383056"/>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9">
    <p:spTree>
      <p:nvGrpSpPr>
        <p:cNvPr id="1" name=""/>
        <p:cNvGrpSpPr/>
        <p:nvPr/>
      </p:nvGrpSpPr>
      <p:grpSpPr>
        <a:xfrm>
          <a:off x="0" y="0"/>
          <a:ext cx="0" cy="0"/>
          <a:chOff x="0" y="0"/>
          <a:chExt cx="0" cy="0"/>
        </a:xfrm>
      </p:grpSpPr>
      <p:sp>
        <p:nvSpPr>
          <p:cNvPr id="9"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10"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12" name="Picture Placeholder 11"/>
          <p:cNvSpPr>
            <a:spLocks noGrp="1"/>
          </p:cNvSpPr>
          <p:nvPr>
            <p:ph type="pic" sz="quarter" idx="14" hasCustomPrompt="1"/>
          </p:nvPr>
        </p:nvSpPr>
        <p:spPr>
          <a:xfrm>
            <a:off x="8164219" y="2343375"/>
            <a:ext cx="3501600" cy="3504269"/>
          </a:xfrm>
          <a:prstGeom prst="ellipse">
            <a:avLst/>
          </a:pr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2">
    <p:spTree>
      <p:nvGrpSpPr>
        <p:cNvPr id="1" name=""/>
        <p:cNvGrpSpPr/>
        <p:nvPr/>
      </p:nvGrpSpPr>
      <p:grpSpPr>
        <a:xfrm>
          <a:off x="0" y="0"/>
          <a:ext cx="0" cy="0"/>
          <a:chOff x="0" y="0"/>
          <a:chExt cx="0" cy="0"/>
        </a:xfrm>
      </p:grpSpPr>
      <p:sp>
        <p:nvSpPr>
          <p:cNvPr id="18"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19"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9" name="Picture Placeholder 8"/>
          <p:cNvSpPr>
            <a:spLocks noGrp="1"/>
          </p:cNvSpPr>
          <p:nvPr userDrawn="1">
            <p:ph type="pic" sz="quarter" idx="15" hasCustomPrompt="1"/>
          </p:nvPr>
        </p:nvSpPr>
        <p:spPr>
          <a:xfrm>
            <a:off x="2869499" y="1836516"/>
            <a:ext cx="2718501" cy="4538883"/>
          </a:xfrm>
          <a:custGeom>
            <a:avLst/>
            <a:gdLst>
              <a:gd name="connsiteX0" fmla="*/ 0 w 2038876"/>
              <a:gd name="connsiteY0" fmla="*/ 0 h 3404162"/>
              <a:gd name="connsiteX1" fmla="*/ 2038876 w 2038876"/>
              <a:gd name="connsiteY1" fmla="*/ 0 h 3404162"/>
              <a:gd name="connsiteX2" fmla="*/ 2038876 w 2038876"/>
              <a:gd name="connsiteY2" fmla="*/ 3404162 h 3404162"/>
              <a:gd name="connsiteX3" fmla="*/ 0 w 2038876"/>
              <a:gd name="connsiteY3" fmla="*/ 3404162 h 3404162"/>
            </a:gdLst>
            <a:ahLst/>
            <a:cxnLst>
              <a:cxn ang="0">
                <a:pos x="connsiteX0" y="connsiteY0"/>
              </a:cxn>
              <a:cxn ang="0">
                <a:pos x="connsiteX1" y="connsiteY1"/>
              </a:cxn>
              <a:cxn ang="0">
                <a:pos x="connsiteX2" y="connsiteY2"/>
              </a:cxn>
              <a:cxn ang="0">
                <a:pos x="connsiteX3" y="connsiteY3"/>
              </a:cxn>
            </a:cxnLst>
            <a:rect l="l" t="t" r="r" b="b"/>
            <a:pathLst>
              <a:path w="2038876" h="3404162">
                <a:moveTo>
                  <a:pt x="0" y="0"/>
                </a:moveTo>
                <a:lnTo>
                  <a:pt x="2038876" y="0"/>
                </a:lnTo>
                <a:lnTo>
                  <a:pt x="2038876" y="3404162"/>
                </a:lnTo>
                <a:lnTo>
                  <a:pt x="0" y="3404162"/>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3" name="Picture Placeholder 12"/>
          <p:cNvSpPr>
            <a:spLocks noGrp="1"/>
          </p:cNvSpPr>
          <p:nvPr>
            <p:ph type="pic" sz="quarter" idx="19" hasCustomPrompt="1"/>
          </p:nvPr>
        </p:nvSpPr>
        <p:spPr>
          <a:xfrm>
            <a:off x="6604001" y="1836516"/>
            <a:ext cx="2718500" cy="4538883"/>
          </a:xfrm>
          <a:custGeom>
            <a:avLst/>
            <a:gdLst>
              <a:gd name="connsiteX0" fmla="*/ 0 w 2038875"/>
              <a:gd name="connsiteY0" fmla="*/ 0 h 3404162"/>
              <a:gd name="connsiteX1" fmla="*/ 2038875 w 2038875"/>
              <a:gd name="connsiteY1" fmla="*/ 0 h 3404162"/>
              <a:gd name="connsiteX2" fmla="*/ 2038875 w 2038875"/>
              <a:gd name="connsiteY2" fmla="*/ 3404162 h 3404162"/>
              <a:gd name="connsiteX3" fmla="*/ 0 w 2038875"/>
              <a:gd name="connsiteY3" fmla="*/ 3404162 h 3404162"/>
            </a:gdLst>
            <a:ahLst/>
            <a:cxnLst>
              <a:cxn ang="0">
                <a:pos x="connsiteX0" y="connsiteY0"/>
              </a:cxn>
              <a:cxn ang="0">
                <a:pos x="connsiteX1" y="connsiteY1"/>
              </a:cxn>
              <a:cxn ang="0">
                <a:pos x="connsiteX2" y="connsiteY2"/>
              </a:cxn>
              <a:cxn ang="0">
                <a:pos x="connsiteX3" y="connsiteY3"/>
              </a:cxn>
            </a:cxnLst>
            <a:rect l="l" t="t" r="r" b="b"/>
            <a:pathLst>
              <a:path w="2038875" h="3404162">
                <a:moveTo>
                  <a:pt x="0" y="0"/>
                </a:moveTo>
                <a:lnTo>
                  <a:pt x="2038875" y="0"/>
                </a:lnTo>
                <a:lnTo>
                  <a:pt x="2038875" y="3404162"/>
                </a:lnTo>
                <a:lnTo>
                  <a:pt x="0" y="3404162"/>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8">
    <p:spTree>
      <p:nvGrpSpPr>
        <p:cNvPr id="1" name=""/>
        <p:cNvGrpSpPr/>
        <p:nvPr/>
      </p:nvGrpSpPr>
      <p:grpSpPr>
        <a:xfrm>
          <a:off x="0" y="0"/>
          <a:ext cx="0" cy="0"/>
          <a:chOff x="0" y="0"/>
          <a:chExt cx="0" cy="0"/>
        </a:xfrm>
      </p:grpSpPr>
      <p:sp>
        <p:nvSpPr>
          <p:cNvPr id="9"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10"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20" name="Picture Placeholder 19"/>
          <p:cNvSpPr>
            <a:spLocks noGrp="1"/>
          </p:cNvSpPr>
          <p:nvPr>
            <p:ph type="pic" sz="quarter" idx="17" hasCustomPrompt="1"/>
          </p:nvPr>
        </p:nvSpPr>
        <p:spPr>
          <a:xfrm>
            <a:off x="9534117" y="1984316"/>
            <a:ext cx="2046384" cy="2041200"/>
          </a:xfrm>
          <a:custGeom>
            <a:avLst/>
            <a:gdLst>
              <a:gd name="connsiteX0" fmla="*/ 767394 w 1534788"/>
              <a:gd name="connsiteY0" fmla="*/ 0 h 1530900"/>
              <a:gd name="connsiteX1" fmla="*/ 1534788 w 1534788"/>
              <a:gd name="connsiteY1" fmla="*/ 765450 h 1530900"/>
              <a:gd name="connsiteX2" fmla="*/ 767394 w 1534788"/>
              <a:gd name="connsiteY2" fmla="*/ 1530900 h 1530900"/>
              <a:gd name="connsiteX3" fmla="*/ 0 w 1534788"/>
              <a:gd name="connsiteY3" fmla="*/ 765450 h 1530900"/>
              <a:gd name="connsiteX4" fmla="*/ 767394 w 1534788"/>
              <a:gd name="connsiteY4" fmla="*/ 0 h 153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788" h="1530900">
                <a:moveTo>
                  <a:pt x="767394" y="0"/>
                </a:moveTo>
                <a:cubicBezTo>
                  <a:pt x="1191214" y="0"/>
                  <a:pt x="1534788" y="342704"/>
                  <a:pt x="1534788" y="765450"/>
                </a:cubicBezTo>
                <a:cubicBezTo>
                  <a:pt x="1534788" y="1188196"/>
                  <a:pt x="1191214" y="1530900"/>
                  <a:pt x="767394" y="1530900"/>
                </a:cubicBezTo>
                <a:cubicBezTo>
                  <a:pt x="343574" y="1530900"/>
                  <a:pt x="0" y="1188196"/>
                  <a:pt x="0" y="765450"/>
                </a:cubicBezTo>
                <a:cubicBezTo>
                  <a:pt x="0" y="342704"/>
                  <a:pt x="343574" y="0"/>
                  <a:pt x="767394" y="0"/>
                </a:cubicBez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9" name="Picture Placeholder 18"/>
          <p:cNvSpPr>
            <a:spLocks noGrp="1"/>
          </p:cNvSpPr>
          <p:nvPr>
            <p:ph type="pic" sz="quarter" idx="18" hasCustomPrompt="1"/>
          </p:nvPr>
        </p:nvSpPr>
        <p:spPr>
          <a:xfrm>
            <a:off x="6553852" y="1984316"/>
            <a:ext cx="2046384" cy="2041200"/>
          </a:xfrm>
          <a:custGeom>
            <a:avLst/>
            <a:gdLst>
              <a:gd name="connsiteX0" fmla="*/ 767394 w 1534788"/>
              <a:gd name="connsiteY0" fmla="*/ 0 h 1530900"/>
              <a:gd name="connsiteX1" fmla="*/ 1534788 w 1534788"/>
              <a:gd name="connsiteY1" fmla="*/ 765450 h 1530900"/>
              <a:gd name="connsiteX2" fmla="*/ 767394 w 1534788"/>
              <a:gd name="connsiteY2" fmla="*/ 1530900 h 1530900"/>
              <a:gd name="connsiteX3" fmla="*/ 0 w 1534788"/>
              <a:gd name="connsiteY3" fmla="*/ 765450 h 1530900"/>
              <a:gd name="connsiteX4" fmla="*/ 767394 w 1534788"/>
              <a:gd name="connsiteY4" fmla="*/ 0 h 153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788" h="1530900">
                <a:moveTo>
                  <a:pt x="767394" y="0"/>
                </a:moveTo>
                <a:cubicBezTo>
                  <a:pt x="1191214" y="0"/>
                  <a:pt x="1534788" y="342704"/>
                  <a:pt x="1534788" y="765450"/>
                </a:cubicBezTo>
                <a:cubicBezTo>
                  <a:pt x="1534788" y="1188196"/>
                  <a:pt x="1191214" y="1530900"/>
                  <a:pt x="767394" y="1530900"/>
                </a:cubicBezTo>
                <a:cubicBezTo>
                  <a:pt x="343574" y="1530900"/>
                  <a:pt x="0" y="1188196"/>
                  <a:pt x="0" y="765450"/>
                </a:cubicBezTo>
                <a:cubicBezTo>
                  <a:pt x="0" y="342704"/>
                  <a:pt x="343574" y="0"/>
                  <a:pt x="767394" y="0"/>
                </a:cubicBez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8" name="Picture Placeholder 17"/>
          <p:cNvSpPr>
            <a:spLocks noGrp="1"/>
          </p:cNvSpPr>
          <p:nvPr>
            <p:ph type="pic" sz="quarter" idx="19" hasCustomPrompt="1"/>
          </p:nvPr>
        </p:nvSpPr>
        <p:spPr>
          <a:xfrm>
            <a:off x="3573585" y="1984316"/>
            <a:ext cx="2046384" cy="2041200"/>
          </a:xfrm>
          <a:custGeom>
            <a:avLst/>
            <a:gdLst>
              <a:gd name="connsiteX0" fmla="*/ 767394 w 1534788"/>
              <a:gd name="connsiteY0" fmla="*/ 0 h 1530900"/>
              <a:gd name="connsiteX1" fmla="*/ 1534788 w 1534788"/>
              <a:gd name="connsiteY1" fmla="*/ 765450 h 1530900"/>
              <a:gd name="connsiteX2" fmla="*/ 767394 w 1534788"/>
              <a:gd name="connsiteY2" fmla="*/ 1530900 h 1530900"/>
              <a:gd name="connsiteX3" fmla="*/ 0 w 1534788"/>
              <a:gd name="connsiteY3" fmla="*/ 765450 h 1530900"/>
              <a:gd name="connsiteX4" fmla="*/ 767394 w 1534788"/>
              <a:gd name="connsiteY4" fmla="*/ 0 h 153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788" h="1530900">
                <a:moveTo>
                  <a:pt x="767394" y="0"/>
                </a:moveTo>
                <a:cubicBezTo>
                  <a:pt x="1191214" y="0"/>
                  <a:pt x="1534788" y="342704"/>
                  <a:pt x="1534788" y="765450"/>
                </a:cubicBezTo>
                <a:cubicBezTo>
                  <a:pt x="1534788" y="1188196"/>
                  <a:pt x="1191214" y="1530900"/>
                  <a:pt x="767394" y="1530900"/>
                </a:cubicBezTo>
                <a:cubicBezTo>
                  <a:pt x="343574" y="1530900"/>
                  <a:pt x="0" y="1188196"/>
                  <a:pt x="0" y="765450"/>
                </a:cubicBezTo>
                <a:cubicBezTo>
                  <a:pt x="0" y="342704"/>
                  <a:pt x="343574" y="0"/>
                  <a:pt x="767394" y="0"/>
                </a:cubicBez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17" name="Picture Placeholder 16"/>
          <p:cNvSpPr>
            <a:spLocks noGrp="1"/>
          </p:cNvSpPr>
          <p:nvPr>
            <p:ph type="pic" sz="quarter" idx="20" hasCustomPrompt="1"/>
          </p:nvPr>
        </p:nvSpPr>
        <p:spPr>
          <a:xfrm>
            <a:off x="593319" y="1984316"/>
            <a:ext cx="2046384" cy="2041200"/>
          </a:xfrm>
          <a:custGeom>
            <a:avLst/>
            <a:gdLst>
              <a:gd name="connsiteX0" fmla="*/ 767394 w 1534788"/>
              <a:gd name="connsiteY0" fmla="*/ 0 h 1530900"/>
              <a:gd name="connsiteX1" fmla="*/ 1534788 w 1534788"/>
              <a:gd name="connsiteY1" fmla="*/ 765450 h 1530900"/>
              <a:gd name="connsiteX2" fmla="*/ 767394 w 1534788"/>
              <a:gd name="connsiteY2" fmla="*/ 1530900 h 1530900"/>
              <a:gd name="connsiteX3" fmla="*/ 0 w 1534788"/>
              <a:gd name="connsiteY3" fmla="*/ 765450 h 1530900"/>
              <a:gd name="connsiteX4" fmla="*/ 767394 w 1534788"/>
              <a:gd name="connsiteY4" fmla="*/ 0 h 153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788" h="1530900">
                <a:moveTo>
                  <a:pt x="767394" y="0"/>
                </a:moveTo>
                <a:cubicBezTo>
                  <a:pt x="1191214" y="0"/>
                  <a:pt x="1534788" y="342704"/>
                  <a:pt x="1534788" y="765450"/>
                </a:cubicBezTo>
                <a:cubicBezTo>
                  <a:pt x="1534788" y="1188196"/>
                  <a:pt x="1191214" y="1530900"/>
                  <a:pt x="767394" y="1530900"/>
                </a:cubicBezTo>
                <a:cubicBezTo>
                  <a:pt x="343574" y="1530900"/>
                  <a:pt x="0" y="1188196"/>
                  <a:pt x="0" y="765450"/>
                </a:cubicBezTo>
                <a:cubicBezTo>
                  <a:pt x="0" y="342704"/>
                  <a:pt x="343574" y="0"/>
                  <a:pt x="767394" y="0"/>
                </a:cubicBez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
        <p:nvSpPr>
          <p:cNvPr id="22" name="Picture Placeholder 21"/>
          <p:cNvSpPr>
            <a:spLocks noGrp="1"/>
          </p:cNvSpPr>
          <p:nvPr>
            <p:ph type="pic" sz="quarter" idx="18" hasCustomPrompt="1"/>
          </p:nvPr>
        </p:nvSpPr>
        <p:spPr>
          <a:xfrm>
            <a:off x="3079037" y="455087"/>
            <a:ext cx="2204164" cy="2730623"/>
          </a:xfrm>
          <a:custGeom>
            <a:avLst/>
            <a:gdLst>
              <a:gd name="connsiteX0" fmla="*/ 0 w 1653123"/>
              <a:gd name="connsiteY0" fmla="*/ 0 h 2047967"/>
              <a:gd name="connsiteX1" fmla="*/ 1653123 w 1653123"/>
              <a:gd name="connsiteY1" fmla="*/ 0 h 2047967"/>
              <a:gd name="connsiteX2" fmla="*/ 1653123 w 1653123"/>
              <a:gd name="connsiteY2" fmla="*/ 2047967 h 2047967"/>
              <a:gd name="connsiteX3" fmla="*/ 0 w 1653123"/>
              <a:gd name="connsiteY3" fmla="*/ 2047967 h 2047967"/>
            </a:gdLst>
            <a:ahLst/>
            <a:cxnLst>
              <a:cxn ang="0">
                <a:pos x="connsiteX0" y="connsiteY0"/>
              </a:cxn>
              <a:cxn ang="0">
                <a:pos x="connsiteX1" y="connsiteY1"/>
              </a:cxn>
              <a:cxn ang="0">
                <a:pos x="connsiteX2" y="connsiteY2"/>
              </a:cxn>
              <a:cxn ang="0">
                <a:pos x="connsiteX3" y="connsiteY3"/>
              </a:cxn>
            </a:cxnLst>
            <a:rect l="l" t="t" r="r" b="b"/>
            <a:pathLst>
              <a:path w="1653123" h="2047967">
                <a:moveTo>
                  <a:pt x="0" y="0"/>
                </a:moveTo>
                <a:lnTo>
                  <a:pt x="1653123" y="0"/>
                </a:lnTo>
                <a:lnTo>
                  <a:pt x="1653123" y="2047967"/>
                </a:lnTo>
                <a:lnTo>
                  <a:pt x="0" y="2047967"/>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1" name="Picture Placeholder 20"/>
          <p:cNvSpPr>
            <a:spLocks noGrp="1"/>
          </p:cNvSpPr>
          <p:nvPr>
            <p:ph type="pic" sz="quarter" idx="19" hasCustomPrompt="1"/>
          </p:nvPr>
        </p:nvSpPr>
        <p:spPr>
          <a:xfrm>
            <a:off x="517091" y="455087"/>
            <a:ext cx="2204164" cy="2730623"/>
          </a:xfrm>
          <a:custGeom>
            <a:avLst/>
            <a:gdLst>
              <a:gd name="connsiteX0" fmla="*/ 0 w 1653123"/>
              <a:gd name="connsiteY0" fmla="*/ 0 h 2047967"/>
              <a:gd name="connsiteX1" fmla="*/ 1653123 w 1653123"/>
              <a:gd name="connsiteY1" fmla="*/ 0 h 2047967"/>
              <a:gd name="connsiteX2" fmla="*/ 1653123 w 1653123"/>
              <a:gd name="connsiteY2" fmla="*/ 2047967 h 2047967"/>
              <a:gd name="connsiteX3" fmla="*/ 0 w 1653123"/>
              <a:gd name="connsiteY3" fmla="*/ 2047967 h 2047967"/>
            </a:gdLst>
            <a:ahLst/>
            <a:cxnLst>
              <a:cxn ang="0">
                <a:pos x="connsiteX0" y="connsiteY0"/>
              </a:cxn>
              <a:cxn ang="0">
                <a:pos x="connsiteX1" y="connsiteY1"/>
              </a:cxn>
              <a:cxn ang="0">
                <a:pos x="connsiteX2" y="connsiteY2"/>
              </a:cxn>
              <a:cxn ang="0">
                <a:pos x="connsiteX3" y="connsiteY3"/>
              </a:cxn>
            </a:cxnLst>
            <a:rect l="l" t="t" r="r" b="b"/>
            <a:pathLst>
              <a:path w="1653123" h="2047967">
                <a:moveTo>
                  <a:pt x="0" y="0"/>
                </a:moveTo>
                <a:lnTo>
                  <a:pt x="1653123" y="0"/>
                </a:lnTo>
                <a:lnTo>
                  <a:pt x="1653123" y="2047967"/>
                </a:lnTo>
                <a:lnTo>
                  <a:pt x="0" y="2047967"/>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4" name="Picture Placeholder 23"/>
          <p:cNvSpPr>
            <a:spLocks noGrp="1"/>
          </p:cNvSpPr>
          <p:nvPr>
            <p:ph type="pic" sz="quarter" idx="20" hasCustomPrompt="1"/>
          </p:nvPr>
        </p:nvSpPr>
        <p:spPr>
          <a:xfrm>
            <a:off x="3079037" y="3600186"/>
            <a:ext cx="2204164" cy="2775212"/>
          </a:xfrm>
          <a:custGeom>
            <a:avLst/>
            <a:gdLst>
              <a:gd name="connsiteX0" fmla="*/ 0 w 1653123"/>
              <a:gd name="connsiteY0" fmla="*/ 0 h 2081409"/>
              <a:gd name="connsiteX1" fmla="*/ 1653123 w 1653123"/>
              <a:gd name="connsiteY1" fmla="*/ 0 h 2081409"/>
              <a:gd name="connsiteX2" fmla="*/ 1653123 w 1653123"/>
              <a:gd name="connsiteY2" fmla="*/ 2081409 h 2081409"/>
              <a:gd name="connsiteX3" fmla="*/ 0 w 1653123"/>
              <a:gd name="connsiteY3" fmla="*/ 2081409 h 2081409"/>
            </a:gdLst>
            <a:ahLst/>
            <a:cxnLst>
              <a:cxn ang="0">
                <a:pos x="connsiteX0" y="connsiteY0"/>
              </a:cxn>
              <a:cxn ang="0">
                <a:pos x="connsiteX1" y="connsiteY1"/>
              </a:cxn>
              <a:cxn ang="0">
                <a:pos x="connsiteX2" y="connsiteY2"/>
              </a:cxn>
              <a:cxn ang="0">
                <a:pos x="connsiteX3" y="connsiteY3"/>
              </a:cxn>
            </a:cxnLst>
            <a:rect l="l" t="t" r="r" b="b"/>
            <a:pathLst>
              <a:path w="1653123" h="2081409">
                <a:moveTo>
                  <a:pt x="0" y="0"/>
                </a:moveTo>
                <a:lnTo>
                  <a:pt x="1653123" y="0"/>
                </a:lnTo>
                <a:lnTo>
                  <a:pt x="1653123" y="2081409"/>
                </a:lnTo>
                <a:lnTo>
                  <a:pt x="0" y="2081409"/>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3" name="Picture Placeholder 22"/>
          <p:cNvSpPr>
            <a:spLocks noGrp="1"/>
          </p:cNvSpPr>
          <p:nvPr>
            <p:ph type="pic" sz="quarter" idx="21" hasCustomPrompt="1"/>
          </p:nvPr>
        </p:nvSpPr>
        <p:spPr>
          <a:xfrm>
            <a:off x="517091" y="3600186"/>
            <a:ext cx="2204164" cy="2775212"/>
          </a:xfrm>
          <a:custGeom>
            <a:avLst/>
            <a:gdLst>
              <a:gd name="connsiteX0" fmla="*/ 0 w 1653123"/>
              <a:gd name="connsiteY0" fmla="*/ 0 h 2081409"/>
              <a:gd name="connsiteX1" fmla="*/ 1653123 w 1653123"/>
              <a:gd name="connsiteY1" fmla="*/ 0 h 2081409"/>
              <a:gd name="connsiteX2" fmla="*/ 1653123 w 1653123"/>
              <a:gd name="connsiteY2" fmla="*/ 2081409 h 2081409"/>
              <a:gd name="connsiteX3" fmla="*/ 0 w 1653123"/>
              <a:gd name="connsiteY3" fmla="*/ 2081409 h 2081409"/>
            </a:gdLst>
            <a:ahLst/>
            <a:cxnLst>
              <a:cxn ang="0">
                <a:pos x="connsiteX0" y="connsiteY0"/>
              </a:cxn>
              <a:cxn ang="0">
                <a:pos x="connsiteX1" y="connsiteY1"/>
              </a:cxn>
              <a:cxn ang="0">
                <a:pos x="connsiteX2" y="connsiteY2"/>
              </a:cxn>
              <a:cxn ang="0">
                <a:pos x="connsiteX3" y="connsiteY3"/>
              </a:cxn>
            </a:cxnLst>
            <a:rect l="l" t="t" r="r" b="b"/>
            <a:pathLst>
              <a:path w="1653123" h="2081409">
                <a:moveTo>
                  <a:pt x="0" y="0"/>
                </a:moveTo>
                <a:lnTo>
                  <a:pt x="1653123" y="0"/>
                </a:lnTo>
                <a:lnTo>
                  <a:pt x="1653123" y="2081409"/>
                </a:lnTo>
                <a:lnTo>
                  <a:pt x="0" y="2081409"/>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6" name="Text Placeholder 3"/>
          <p:cNvSpPr>
            <a:spLocks noGrp="1"/>
          </p:cNvSpPr>
          <p:nvPr>
            <p:ph type="body" sz="half" idx="2" hasCustomPrompt="1"/>
          </p:nvPr>
        </p:nvSpPr>
        <p:spPr>
          <a:xfrm>
            <a:off x="5588000" y="1178430"/>
            <a:ext cx="6077819" cy="231007"/>
          </a:xfrm>
          <a:prstGeom prst="rect">
            <a:avLst/>
          </a:prstGeom>
        </p:spPr>
        <p:txBody>
          <a:bodyPr wrap="none" lIns="0" tIns="0" rIns="0" bIns="0" anchor="ctr">
            <a:noAutofit/>
          </a:bodyPr>
          <a:lstStyle>
            <a:lvl1pPr marL="0" indent="0" algn="l"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27" name="Title 2"/>
          <p:cNvSpPr>
            <a:spLocks noGrp="1"/>
          </p:cNvSpPr>
          <p:nvPr>
            <p:ph type="title" hasCustomPrompt="1"/>
          </p:nvPr>
        </p:nvSpPr>
        <p:spPr>
          <a:xfrm>
            <a:off x="5588000" y="455087"/>
            <a:ext cx="6077819" cy="660511"/>
          </a:xfrm>
          <a:prstGeom prst="rect">
            <a:avLst/>
          </a:prstGeom>
        </p:spPr>
        <p:txBody>
          <a:bodyPr lIns="0" tIns="0" rIns="0" bIns="0" anchor="ctr"/>
          <a:lstStyle>
            <a:lvl1pPr algn="l" rtl="0">
              <a:defRPr sz="4800">
                <a:solidFill>
                  <a:schemeClr val="bg1">
                    <a:lumMod val="50000"/>
                  </a:schemeClr>
                </a:solidFill>
              </a:defRPr>
            </a:lvl1pPr>
          </a:lstStyle>
          <a:p>
            <a:r>
              <a:rPr lang="en-US" dirty="0"/>
              <a:t>Click to edit title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9">
    <p:spTree>
      <p:nvGrpSpPr>
        <p:cNvPr id="1" name=""/>
        <p:cNvGrpSpPr/>
        <p:nvPr/>
      </p:nvGrpSpPr>
      <p:grpSpPr>
        <a:xfrm>
          <a:off x="0" y="0"/>
          <a:ext cx="0" cy="0"/>
          <a:chOff x="0" y="0"/>
          <a:chExt cx="0" cy="0"/>
        </a:xfrm>
      </p:grpSpPr>
      <p:sp>
        <p:nvSpPr>
          <p:cNvPr id="13" name="Text Placeholder 3"/>
          <p:cNvSpPr>
            <a:spLocks noGrp="1"/>
          </p:cNvSpPr>
          <p:nvPr userDrawn="1">
            <p:ph type="body" sz="half" idx="10" hasCustomPrompt="1"/>
          </p:nvPr>
        </p:nvSpPr>
        <p:spPr>
          <a:xfrm>
            <a:off x="6467382" y="1178430"/>
            <a:ext cx="5198436" cy="231007"/>
          </a:xfrm>
          <a:prstGeom prst="rect">
            <a:avLst/>
          </a:prstGeom>
        </p:spPr>
        <p:txBody>
          <a:bodyPr wrap="none" lIns="0" tIns="0" rIns="0" bIns="0" anchor="ctr">
            <a:noAutofit/>
          </a:bodyPr>
          <a:lstStyle>
            <a:lvl1pPr marL="0" indent="0" algn="l"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6" name="Picture Placeholder 5"/>
          <p:cNvSpPr>
            <a:spLocks noGrp="1"/>
          </p:cNvSpPr>
          <p:nvPr>
            <p:ph type="pic" sz="quarter" idx="15" hasCustomPrompt="1"/>
          </p:nvPr>
        </p:nvSpPr>
        <p:spPr>
          <a:xfrm>
            <a:off x="722809" y="455085"/>
            <a:ext cx="5535224" cy="5759025"/>
          </a:xfrm>
          <a:custGeom>
            <a:avLst/>
            <a:gdLst>
              <a:gd name="connsiteX0" fmla="*/ 2110349 w 4151418"/>
              <a:gd name="connsiteY0" fmla="*/ 0 h 4319269"/>
              <a:gd name="connsiteX1" fmla="*/ 4151418 w 4151418"/>
              <a:gd name="connsiteY1" fmla="*/ 0 h 4319269"/>
              <a:gd name="connsiteX2" fmla="*/ 4151418 w 4151418"/>
              <a:gd name="connsiteY2" fmla="*/ 4319269 h 4319269"/>
              <a:gd name="connsiteX3" fmla="*/ 2110349 w 4151418"/>
              <a:gd name="connsiteY3" fmla="*/ 4319269 h 4319269"/>
              <a:gd name="connsiteX4" fmla="*/ 0 w 4151418"/>
              <a:gd name="connsiteY4" fmla="*/ 0 h 4319269"/>
              <a:gd name="connsiteX5" fmla="*/ 2041069 w 4151418"/>
              <a:gd name="connsiteY5" fmla="*/ 0 h 4319269"/>
              <a:gd name="connsiteX6" fmla="*/ 2041069 w 4151418"/>
              <a:gd name="connsiteY6" fmla="*/ 4319269 h 4319269"/>
              <a:gd name="connsiteX7" fmla="*/ 0 w 4151418"/>
              <a:gd name="connsiteY7" fmla="*/ 4319269 h 431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1418" h="4319269">
                <a:moveTo>
                  <a:pt x="2110349" y="0"/>
                </a:moveTo>
                <a:lnTo>
                  <a:pt x="4151418" y="0"/>
                </a:lnTo>
                <a:lnTo>
                  <a:pt x="4151418" y="4319269"/>
                </a:lnTo>
                <a:lnTo>
                  <a:pt x="2110349" y="4319269"/>
                </a:lnTo>
                <a:close/>
                <a:moveTo>
                  <a:pt x="0" y="0"/>
                </a:moveTo>
                <a:lnTo>
                  <a:pt x="2041069" y="0"/>
                </a:lnTo>
                <a:lnTo>
                  <a:pt x="2041069" y="4319269"/>
                </a:lnTo>
                <a:lnTo>
                  <a:pt x="0" y="4319269"/>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0" name="Title 2"/>
          <p:cNvSpPr>
            <a:spLocks noGrp="1"/>
          </p:cNvSpPr>
          <p:nvPr>
            <p:ph type="title" hasCustomPrompt="1"/>
          </p:nvPr>
        </p:nvSpPr>
        <p:spPr>
          <a:xfrm>
            <a:off x="6467382" y="455087"/>
            <a:ext cx="5198437" cy="660511"/>
          </a:xfrm>
          <a:prstGeom prst="rect">
            <a:avLst/>
          </a:prstGeom>
        </p:spPr>
        <p:txBody>
          <a:bodyPr lIns="0" tIns="0" rIns="0" bIns="0" anchor="ctr"/>
          <a:lstStyle>
            <a:lvl1pPr algn="l" rtl="0">
              <a:defRPr sz="4265">
                <a:solidFill>
                  <a:schemeClr val="bg1">
                    <a:lumMod val="50000"/>
                  </a:schemeClr>
                </a:solidFill>
              </a:defRPr>
            </a:lvl1pPr>
          </a:lstStyle>
          <a:p>
            <a:r>
              <a:rPr lang="en-US" dirty="0"/>
              <a:t>Click to edit title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6">
    <p:spTree>
      <p:nvGrpSpPr>
        <p:cNvPr id="1" name=""/>
        <p:cNvGrpSpPr/>
        <p:nvPr/>
      </p:nvGrpSpPr>
      <p:grpSpPr>
        <a:xfrm>
          <a:off x="0" y="0"/>
          <a:ext cx="0" cy="0"/>
          <a:chOff x="0" y="0"/>
          <a:chExt cx="0" cy="0"/>
        </a:xfrm>
      </p:grpSpPr>
      <p:sp>
        <p:nvSpPr>
          <p:cNvPr id="5" name="Text Placeholder 3"/>
          <p:cNvSpPr>
            <a:spLocks noGrp="1"/>
          </p:cNvSpPr>
          <p:nvPr>
            <p:ph type="body" sz="half" idx="2" hasCustomPrompt="1"/>
          </p:nvPr>
        </p:nvSpPr>
        <p:spPr>
          <a:xfrm>
            <a:off x="508002" y="1178430"/>
            <a:ext cx="11157817" cy="231007"/>
          </a:xfrm>
          <a:prstGeom prst="rect">
            <a:avLst/>
          </a:prstGeom>
        </p:spPr>
        <p:txBody>
          <a:bodyPr wrap="none" lIns="0" tIns="0" rIns="0" bIns="0" anchor="ctr">
            <a:noAutofit/>
          </a:bodyPr>
          <a:lstStyle>
            <a:lvl1pPr marL="0" indent="0" algn="ctr" rtl="0">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en-US" dirty="0"/>
              <a:t>CLICK TO EDITE SUBTITLE</a:t>
            </a:r>
            <a:endParaRPr lang="en-US" dirty="0"/>
          </a:p>
        </p:txBody>
      </p:sp>
      <p:sp>
        <p:nvSpPr>
          <p:cNvPr id="6" name="Title 2"/>
          <p:cNvSpPr>
            <a:spLocks noGrp="1"/>
          </p:cNvSpPr>
          <p:nvPr>
            <p:ph type="title"/>
          </p:nvPr>
        </p:nvSpPr>
        <p:spPr>
          <a:xfrm>
            <a:off x="508002" y="455087"/>
            <a:ext cx="11157817" cy="660511"/>
          </a:xfrm>
          <a:prstGeom prst="rect">
            <a:avLst/>
          </a:prstGeom>
        </p:spPr>
        <p:txBody>
          <a:bodyPr lIns="0" tIns="0" rIns="0" bIns="0" anchor="ctr"/>
          <a:lstStyle>
            <a:lvl1pPr algn="ctr" rtl="0">
              <a:defRPr sz="4800">
                <a:solidFill>
                  <a:schemeClr val="bg1">
                    <a:lumMod val="50000"/>
                  </a:schemeClr>
                </a:solidFill>
              </a:defRPr>
            </a:lvl1pPr>
          </a:lstStyle>
          <a:p>
            <a:r>
              <a:rPr lang="en-US" dirty="0"/>
              <a:t>Click to edit Master title style</a:t>
            </a:r>
            <a:endParaRPr lang="en-US" dirty="0"/>
          </a:p>
        </p:txBody>
      </p:sp>
      <p:sp>
        <p:nvSpPr>
          <p:cNvPr id="22" name="Picture Placeholder 21"/>
          <p:cNvSpPr>
            <a:spLocks noGrp="1"/>
          </p:cNvSpPr>
          <p:nvPr>
            <p:ph type="pic" sz="quarter" idx="15" hasCustomPrompt="1"/>
          </p:nvPr>
        </p:nvSpPr>
        <p:spPr>
          <a:xfrm>
            <a:off x="5402960" y="1835120"/>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3" name="Picture Placeholder 22"/>
          <p:cNvSpPr>
            <a:spLocks noGrp="1"/>
          </p:cNvSpPr>
          <p:nvPr>
            <p:ph type="pic" sz="quarter" idx="16" hasCustomPrompt="1"/>
          </p:nvPr>
        </p:nvSpPr>
        <p:spPr>
          <a:xfrm>
            <a:off x="9083101" y="1835120"/>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
        <p:nvSpPr>
          <p:cNvPr id="21" name="Picture Placeholder 20"/>
          <p:cNvSpPr>
            <a:spLocks noGrp="1"/>
          </p:cNvSpPr>
          <p:nvPr>
            <p:ph type="pic" sz="quarter" idx="17" hasCustomPrompt="1"/>
          </p:nvPr>
        </p:nvSpPr>
        <p:spPr>
          <a:xfrm>
            <a:off x="7243031" y="3826479"/>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tx2">
              <a:lumMod val="10000"/>
              <a:lumOff val="90000"/>
            </a:schemeClr>
          </a:solidFill>
          <a:ln>
            <a:noFill/>
          </a:ln>
        </p:spPr>
        <p:txBody>
          <a:bodyPr wrap="square" bIns="457200" anchor="b">
            <a:noAutofit/>
          </a:bodyPr>
          <a:lstStyle>
            <a:lvl1pPr algn="ctr" rtl="0">
              <a:buNone/>
              <a:defRPr sz="1465">
                <a:solidFill>
                  <a:schemeClr val="tx1">
                    <a:lumMod val="50000"/>
                    <a:lumOff val="50000"/>
                  </a:schemeClr>
                </a:solidFill>
              </a:defRPr>
            </a:lvl1pPr>
          </a:lstStyle>
          <a:p>
            <a:r>
              <a:rPr lang="en-US" dirty="0"/>
              <a:t>Image Holder</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image" Target="../media/image1.png"/><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711BBB-1695-42D8-9491-D28DC7CFDEA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6532C-EE3F-40F0-86BE-983BA5E621D0}" type="slidenum">
              <a:rPr lang="zh-CN" altLang="en-US" smtClean="0"/>
            </a:fld>
            <a:endParaRPr lang="zh-CN" altLang="en-US"/>
          </a:p>
        </p:txBody>
      </p:sp>
      <p:pic>
        <p:nvPicPr>
          <p:cNvPr id="7" name="Picture 6"/>
          <p:cNvPicPr>
            <a:picLocks noChangeAspect="1"/>
          </p:cNvPicPr>
          <p:nvPr userDrawn="1"/>
        </p:nvPicPr>
        <p:blipFill>
          <a:blip r:embed="rId26"/>
          <a:stretch>
            <a:fillRect/>
          </a:stretch>
        </p:blipFill>
        <p:spPr>
          <a:xfrm>
            <a:off x="0" y="0"/>
            <a:ext cx="12192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3.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5.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0" y="0"/>
            <a:ext cx="12192000" cy="6857999"/>
          </a:xfrm>
          <a:prstGeom prst="rect">
            <a:avLst/>
          </a:prstGeom>
        </p:spPr>
      </p:pic>
      <p:grpSp>
        <p:nvGrpSpPr>
          <p:cNvPr id="11" name="Group 10"/>
          <p:cNvGrpSpPr/>
          <p:nvPr/>
        </p:nvGrpSpPr>
        <p:grpSpPr>
          <a:xfrm>
            <a:off x="5448981" y="3139441"/>
            <a:ext cx="6142579" cy="3209980"/>
            <a:chOff x="3345861" y="1752601"/>
            <a:chExt cx="6142579" cy="3209980"/>
          </a:xfrm>
        </p:grpSpPr>
        <p:sp>
          <p:nvSpPr>
            <p:cNvPr id="8" name="文本框 2"/>
            <p:cNvSpPr txBox="1"/>
            <p:nvPr/>
          </p:nvSpPr>
          <p:spPr>
            <a:xfrm>
              <a:off x="3345861" y="2287350"/>
              <a:ext cx="6142579" cy="1938992"/>
            </a:xfrm>
            <a:prstGeom prst="rect">
              <a:avLst/>
            </a:prstGeom>
            <a:noFill/>
          </p:spPr>
          <p:txBody>
            <a:bodyPr wrap="none" rtlCol="0">
              <a:spAutoFit/>
            </a:bodyPr>
            <a:lstStyle/>
            <a:p>
              <a:pPr algn="r"/>
              <a:r>
                <a:rPr lang="en-US" altLang="zh-CN" sz="6000" b="1" dirty="0">
                  <a:solidFill>
                    <a:schemeClr val="tx1">
                      <a:lumMod val="75000"/>
                      <a:lumOff val="25000"/>
                    </a:schemeClr>
                  </a:solidFill>
                </a:rPr>
                <a:t>25SET POWER</a:t>
              </a:r>
              <a:endParaRPr lang="en-US" altLang="zh-CN" sz="6000" b="1" dirty="0">
                <a:solidFill>
                  <a:schemeClr val="tx1">
                    <a:lumMod val="75000"/>
                    <a:lumOff val="25000"/>
                  </a:schemeClr>
                </a:solidFill>
              </a:endParaRPr>
            </a:p>
            <a:p>
              <a:pPr algn="r"/>
              <a:r>
                <a:rPr lang="en-US" altLang="zh-CN" sz="6000" b="1" dirty="0">
                  <a:solidFill>
                    <a:schemeClr val="tx1">
                      <a:lumMod val="75000"/>
                      <a:lumOff val="25000"/>
                    </a:schemeClr>
                  </a:solidFill>
                </a:rPr>
                <a:t>PRESENTATION</a:t>
              </a:r>
              <a:endParaRPr lang="zh-CN" altLang="en-US" sz="6000" b="1" dirty="0">
                <a:solidFill>
                  <a:schemeClr val="tx1">
                    <a:lumMod val="75000"/>
                    <a:lumOff val="25000"/>
                  </a:schemeClr>
                </a:solidFill>
              </a:endParaRPr>
            </a:p>
          </p:txBody>
        </p:sp>
        <p:sp>
          <p:nvSpPr>
            <p:cNvPr id="9" name="Text Placeholder 24"/>
            <p:cNvSpPr txBox="1"/>
            <p:nvPr/>
          </p:nvSpPr>
          <p:spPr>
            <a:xfrm>
              <a:off x="3345861" y="4226342"/>
              <a:ext cx="6142579" cy="736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800" dirty="0">
                  <a:solidFill>
                    <a:schemeClr val="tx1">
                      <a:lumMod val="75000"/>
                      <a:lumOff val="25000"/>
                    </a:schemeClr>
                  </a:solidFill>
                </a:rPr>
                <a:t>There are many variations of passages of Lorem Ipsum available, but the majority have suffered alteration in some form.</a:t>
              </a:r>
              <a:endParaRPr lang="en-US" sz="1800" b="1" dirty="0">
                <a:solidFill>
                  <a:schemeClr val="tx1">
                    <a:lumMod val="75000"/>
                    <a:lumOff val="25000"/>
                  </a:schemeClr>
                </a:solidFill>
                <a:latin typeface="Signika Negative" pitchFamily="2" charset="0"/>
              </a:endParaRPr>
            </a:p>
          </p:txBody>
        </p:sp>
        <p:sp>
          <p:nvSpPr>
            <p:cNvPr id="10" name="圆角矩形 4"/>
            <p:cNvSpPr/>
            <p:nvPr/>
          </p:nvSpPr>
          <p:spPr>
            <a:xfrm>
              <a:off x="6531880" y="1752601"/>
              <a:ext cx="2849880" cy="4995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2000" b="1" dirty="0">
                  <a:solidFill>
                    <a:schemeClr val="bg1"/>
                  </a:solidFill>
                </a:rPr>
                <a:t>XXX</a:t>
              </a:r>
              <a:r>
                <a:rPr lang="zh-CN" altLang="en-US" sz="2000" b="1" dirty="0">
                  <a:solidFill>
                    <a:schemeClr val="bg1"/>
                  </a:solidFill>
                </a:rPr>
                <a:t>设计公司</a:t>
              </a:r>
              <a:endParaRPr lang="zh-CN" altLang="en-US" sz="2000" b="1" dirty="0">
                <a:solidFill>
                  <a:schemeClr val="bg1"/>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52412"/>
            <a:ext cx="9525000" cy="6353175"/>
          </a:xfrm>
          <a:prstGeom prst="rect">
            <a:avLst/>
          </a:prstGeom>
        </p:spPr>
      </p:pic>
      <p:grpSp>
        <p:nvGrpSpPr>
          <p:cNvPr id="4" name="组合 6"/>
          <p:cNvGrpSpPr/>
          <p:nvPr/>
        </p:nvGrpSpPr>
        <p:grpSpPr>
          <a:xfrm>
            <a:off x="5501640" y="1171248"/>
            <a:ext cx="6223272" cy="857905"/>
            <a:chOff x="5593080" y="1722120"/>
            <a:chExt cx="6223272" cy="857905"/>
          </a:xfrm>
        </p:grpSpPr>
        <p:sp>
          <p:nvSpPr>
            <p:cNvPr id="5" name="椭圆 2"/>
            <p:cNvSpPr/>
            <p:nvPr/>
          </p:nvSpPr>
          <p:spPr>
            <a:xfrm>
              <a:off x="5593080" y="1754832"/>
              <a:ext cx="792480" cy="7924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1</a:t>
              </a:r>
              <a:endParaRPr lang="zh-CN" altLang="en-US" sz="2400" b="1" dirty="0"/>
            </a:p>
          </p:txBody>
        </p:sp>
        <p:grpSp>
          <p:nvGrpSpPr>
            <p:cNvPr id="6" name="组合 5"/>
            <p:cNvGrpSpPr/>
            <p:nvPr/>
          </p:nvGrpSpPr>
          <p:grpSpPr>
            <a:xfrm>
              <a:off x="6666404" y="1722120"/>
              <a:ext cx="5149948" cy="857905"/>
              <a:chOff x="6666404" y="1722120"/>
              <a:chExt cx="5149948" cy="857905"/>
            </a:xfrm>
          </p:grpSpPr>
          <p:sp>
            <p:nvSpPr>
              <p:cNvPr id="7" name="文本框 3"/>
              <p:cNvSpPr txBox="1"/>
              <p:nvPr/>
            </p:nvSpPr>
            <p:spPr>
              <a:xfrm>
                <a:off x="6666404" y="1722120"/>
                <a:ext cx="4072716" cy="461665"/>
              </a:xfrm>
              <a:prstGeom prst="rect">
                <a:avLst/>
              </a:prstGeom>
              <a:noFill/>
            </p:spPr>
            <p:txBody>
              <a:bodyPr wrap="square" rtlCol="0">
                <a:spAutoFit/>
              </a:bodyPr>
              <a:lstStyle/>
              <a:p>
                <a:r>
                  <a:rPr lang="en-US" altLang="zh-CN" sz="2400" b="1" dirty="0">
                    <a:solidFill>
                      <a:schemeClr val="accent1"/>
                    </a:solidFill>
                  </a:rPr>
                  <a:t>POWER PRESENTATION</a:t>
                </a:r>
                <a:endParaRPr lang="en-US" altLang="zh-CN" sz="2400" b="1" dirty="0">
                  <a:solidFill>
                    <a:schemeClr val="accent1"/>
                  </a:solidFill>
                </a:endParaRPr>
              </a:p>
            </p:txBody>
          </p:sp>
          <p:sp>
            <p:nvSpPr>
              <p:cNvPr id="8" name="文本框 4"/>
              <p:cNvSpPr txBox="1"/>
              <p:nvPr/>
            </p:nvSpPr>
            <p:spPr>
              <a:xfrm>
                <a:off x="6666404" y="2118360"/>
                <a:ext cx="5149948" cy="461665"/>
              </a:xfrm>
              <a:prstGeom prst="rect">
                <a:avLst/>
              </a:prstGeom>
              <a:noFill/>
            </p:spPr>
            <p:txBody>
              <a:bodyPr wrap="square" rtlCol="0">
                <a:spAutoFit/>
              </a:bodyPr>
              <a:lstStyle/>
              <a:p>
                <a:r>
                  <a:rPr lang="en-US" altLang="zh-CN" sz="1200" dirty="0">
                    <a:solidFill>
                      <a:schemeClr val="bg1">
                        <a:lumMod val="50000"/>
                      </a:schemeClr>
                    </a:solidFill>
                  </a:rPr>
                  <a:t>There are many variations of passages of Lorem Ipsum available, but the majority have suffered alteration in some form.</a:t>
                </a:r>
                <a:endParaRPr lang="en-US" altLang="zh-CN" sz="1200" dirty="0">
                  <a:solidFill>
                    <a:schemeClr val="bg1">
                      <a:lumMod val="50000"/>
                    </a:schemeClr>
                  </a:solidFill>
                </a:endParaRPr>
              </a:p>
            </p:txBody>
          </p:sp>
        </p:grpSp>
      </p:grpSp>
      <p:grpSp>
        <p:nvGrpSpPr>
          <p:cNvPr id="9" name="组合 7"/>
          <p:cNvGrpSpPr/>
          <p:nvPr/>
        </p:nvGrpSpPr>
        <p:grpSpPr>
          <a:xfrm>
            <a:off x="5501640" y="2390448"/>
            <a:ext cx="6223272" cy="857905"/>
            <a:chOff x="5593080" y="1722120"/>
            <a:chExt cx="6223272" cy="857905"/>
          </a:xfrm>
        </p:grpSpPr>
        <p:sp>
          <p:nvSpPr>
            <p:cNvPr id="10" name="椭圆 8"/>
            <p:cNvSpPr/>
            <p:nvPr/>
          </p:nvSpPr>
          <p:spPr>
            <a:xfrm>
              <a:off x="5593080" y="1754832"/>
              <a:ext cx="792480" cy="7924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2</a:t>
              </a:r>
              <a:endParaRPr lang="zh-CN" altLang="en-US" sz="2400" b="1" dirty="0"/>
            </a:p>
          </p:txBody>
        </p:sp>
        <p:grpSp>
          <p:nvGrpSpPr>
            <p:cNvPr id="11" name="组合 9"/>
            <p:cNvGrpSpPr/>
            <p:nvPr/>
          </p:nvGrpSpPr>
          <p:grpSpPr>
            <a:xfrm>
              <a:off x="6666404" y="1722120"/>
              <a:ext cx="5149948" cy="857905"/>
              <a:chOff x="6666404" y="1722120"/>
              <a:chExt cx="5149948" cy="857905"/>
            </a:xfrm>
          </p:grpSpPr>
          <p:sp>
            <p:nvSpPr>
              <p:cNvPr id="12" name="文本框 10"/>
              <p:cNvSpPr txBox="1"/>
              <p:nvPr/>
            </p:nvSpPr>
            <p:spPr>
              <a:xfrm>
                <a:off x="6666404" y="1722120"/>
                <a:ext cx="4072716" cy="461665"/>
              </a:xfrm>
              <a:prstGeom prst="rect">
                <a:avLst/>
              </a:prstGeom>
              <a:noFill/>
            </p:spPr>
            <p:txBody>
              <a:bodyPr wrap="square" rtlCol="0">
                <a:spAutoFit/>
              </a:bodyPr>
              <a:lstStyle/>
              <a:p>
                <a:r>
                  <a:rPr lang="en-US" altLang="zh-CN" sz="2400" b="1" dirty="0">
                    <a:solidFill>
                      <a:schemeClr val="accent2"/>
                    </a:solidFill>
                  </a:rPr>
                  <a:t>POWER PRESENTATION</a:t>
                </a:r>
                <a:endParaRPr lang="en-US" altLang="zh-CN" sz="2400" b="1" dirty="0">
                  <a:solidFill>
                    <a:schemeClr val="accent2"/>
                  </a:solidFill>
                </a:endParaRPr>
              </a:p>
            </p:txBody>
          </p:sp>
          <p:sp>
            <p:nvSpPr>
              <p:cNvPr id="13" name="文本框 11"/>
              <p:cNvSpPr txBox="1"/>
              <p:nvPr/>
            </p:nvSpPr>
            <p:spPr>
              <a:xfrm>
                <a:off x="6666404" y="2118360"/>
                <a:ext cx="5149948" cy="461665"/>
              </a:xfrm>
              <a:prstGeom prst="rect">
                <a:avLst/>
              </a:prstGeom>
              <a:noFill/>
            </p:spPr>
            <p:txBody>
              <a:bodyPr wrap="square" rtlCol="0">
                <a:spAutoFit/>
              </a:bodyPr>
              <a:lstStyle/>
              <a:p>
                <a:r>
                  <a:rPr lang="en-US" altLang="zh-CN" sz="1200" dirty="0">
                    <a:solidFill>
                      <a:schemeClr val="bg1">
                        <a:lumMod val="50000"/>
                      </a:schemeClr>
                    </a:solidFill>
                  </a:rPr>
                  <a:t>There are many variations of passages of Lorem Ipsum available, but the majority have suffered alteration in some form.</a:t>
                </a:r>
                <a:endParaRPr lang="en-US" altLang="zh-CN" sz="1200" dirty="0">
                  <a:solidFill>
                    <a:schemeClr val="bg1">
                      <a:lumMod val="50000"/>
                    </a:schemeClr>
                  </a:solidFill>
                </a:endParaRPr>
              </a:p>
            </p:txBody>
          </p:sp>
        </p:grpSp>
      </p:grpSp>
      <p:grpSp>
        <p:nvGrpSpPr>
          <p:cNvPr id="14" name="组合 12"/>
          <p:cNvGrpSpPr/>
          <p:nvPr/>
        </p:nvGrpSpPr>
        <p:grpSpPr>
          <a:xfrm>
            <a:off x="5501640" y="3609648"/>
            <a:ext cx="6223272" cy="857905"/>
            <a:chOff x="5593080" y="1722120"/>
            <a:chExt cx="6223272" cy="857905"/>
          </a:xfrm>
        </p:grpSpPr>
        <p:sp>
          <p:nvSpPr>
            <p:cNvPr id="15" name="椭圆 13"/>
            <p:cNvSpPr/>
            <p:nvPr/>
          </p:nvSpPr>
          <p:spPr>
            <a:xfrm>
              <a:off x="5593080" y="1754832"/>
              <a:ext cx="792480" cy="7924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3</a:t>
              </a:r>
              <a:endParaRPr lang="zh-CN" altLang="en-US" sz="2400" b="1" dirty="0"/>
            </a:p>
          </p:txBody>
        </p:sp>
        <p:grpSp>
          <p:nvGrpSpPr>
            <p:cNvPr id="16" name="组合 14"/>
            <p:cNvGrpSpPr/>
            <p:nvPr/>
          </p:nvGrpSpPr>
          <p:grpSpPr>
            <a:xfrm>
              <a:off x="6666404" y="1722120"/>
              <a:ext cx="5149948" cy="857905"/>
              <a:chOff x="6666404" y="1722120"/>
              <a:chExt cx="5149948" cy="857905"/>
            </a:xfrm>
          </p:grpSpPr>
          <p:sp>
            <p:nvSpPr>
              <p:cNvPr id="17" name="文本框 15"/>
              <p:cNvSpPr txBox="1"/>
              <p:nvPr/>
            </p:nvSpPr>
            <p:spPr>
              <a:xfrm>
                <a:off x="6666404" y="1722120"/>
                <a:ext cx="4072716" cy="461665"/>
              </a:xfrm>
              <a:prstGeom prst="rect">
                <a:avLst/>
              </a:prstGeom>
              <a:noFill/>
            </p:spPr>
            <p:txBody>
              <a:bodyPr wrap="square" rtlCol="0">
                <a:spAutoFit/>
              </a:bodyPr>
              <a:lstStyle/>
              <a:p>
                <a:r>
                  <a:rPr lang="en-US" altLang="zh-CN" sz="2400" b="1" dirty="0">
                    <a:solidFill>
                      <a:schemeClr val="accent3"/>
                    </a:solidFill>
                  </a:rPr>
                  <a:t>POWER PRESENTATION</a:t>
                </a:r>
                <a:endParaRPr lang="en-US" altLang="zh-CN" sz="2400" b="1" dirty="0">
                  <a:solidFill>
                    <a:schemeClr val="accent3"/>
                  </a:solidFill>
                </a:endParaRPr>
              </a:p>
            </p:txBody>
          </p:sp>
          <p:sp>
            <p:nvSpPr>
              <p:cNvPr id="18" name="文本框 16"/>
              <p:cNvSpPr txBox="1"/>
              <p:nvPr/>
            </p:nvSpPr>
            <p:spPr>
              <a:xfrm>
                <a:off x="6666404" y="2118360"/>
                <a:ext cx="5149948" cy="461665"/>
              </a:xfrm>
              <a:prstGeom prst="rect">
                <a:avLst/>
              </a:prstGeom>
              <a:noFill/>
            </p:spPr>
            <p:txBody>
              <a:bodyPr wrap="square" rtlCol="0">
                <a:spAutoFit/>
              </a:bodyPr>
              <a:lstStyle/>
              <a:p>
                <a:r>
                  <a:rPr lang="en-US" altLang="zh-CN" sz="1200" dirty="0">
                    <a:solidFill>
                      <a:schemeClr val="bg1">
                        <a:lumMod val="50000"/>
                      </a:schemeClr>
                    </a:solidFill>
                  </a:rPr>
                  <a:t>There are many variations of passages of Lorem Ipsum available, but the majority have suffered alteration in some form.</a:t>
                </a:r>
                <a:endParaRPr lang="en-US" altLang="zh-CN" sz="1200" dirty="0">
                  <a:solidFill>
                    <a:schemeClr val="bg1">
                      <a:lumMod val="50000"/>
                    </a:schemeClr>
                  </a:solidFill>
                </a:endParaRPr>
              </a:p>
            </p:txBody>
          </p:sp>
        </p:grpSp>
      </p:grpSp>
      <p:grpSp>
        <p:nvGrpSpPr>
          <p:cNvPr id="19" name="组合 17"/>
          <p:cNvGrpSpPr/>
          <p:nvPr/>
        </p:nvGrpSpPr>
        <p:grpSpPr>
          <a:xfrm>
            <a:off x="5501640" y="4828848"/>
            <a:ext cx="6223272" cy="857905"/>
            <a:chOff x="5593080" y="1722120"/>
            <a:chExt cx="6223272" cy="857905"/>
          </a:xfrm>
        </p:grpSpPr>
        <p:sp>
          <p:nvSpPr>
            <p:cNvPr id="20" name="椭圆 18"/>
            <p:cNvSpPr/>
            <p:nvPr/>
          </p:nvSpPr>
          <p:spPr>
            <a:xfrm>
              <a:off x="5593080" y="1754832"/>
              <a:ext cx="792480" cy="7924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4</a:t>
              </a:r>
              <a:endParaRPr lang="zh-CN" altLang="en-US" sz="2400" b="1" dirty="0"/>
            </a:p>
          </p:txBody>
        </p:sp>
        <p:grpSp>
          <p:nvGrpSpPr>
            <p:cNvPr id="21" name="组合 19"/>
            <p:cNvGrpSpPr/>
            <p:nvPr/>
          </p:nvGrpSpPr>
          <p:grpSpPr>
            <a:xfrm>
              <a:off x="6666404" y="1722120"/>
              <a:ext cx="5149948" cy="857905"/>
              <a:chOff x="6666404" y="1722120"/>
              <a:chExt cx="5149948" cy="857905"/>
            </a:xfrm>
          </p:grpSpPr>
          <p:sp>
            <p:nvSpPr>
              <p:cNvPr id="22" name="文本框 20"/>
              <p:cNvSpPr txBox="1"/>
              <p:nvPr/>
            </p:nvSpPr>
            <p:spPr>
              <a:xfrm>
                <a:off x="6666404" y="1722120"/>
                <a:ext cx="4072716" cy="461665"/>
              </a:xfrm>
              <a:prstGeom prst="rect">
                <a:avLst/>
              </a:prstGeom>
              <a:noFill/>
            </p:spPr>
            <p:txBody>
              <a:bodyPr wrap="square" rtlCol="0">
                <a:spAutoFit/>
              </a:bodyPr>
              <a:lstStyle/>
              <a:p>
                <a:r>
                  <a:rPr lang="en-US" altLang="zh-CN" sz="2400" b="1" dirty="0">
                    <a:solidFill>
                      <a:schemeClr val="accent4"/>
                    </a:solidFill>
                  </a:rPr>
                  <a:t>POWER PRESENTATION</a:t>
                </a:r>
                <a:endParaRPr lang="en-US" altLang="zh-CN" sz="2400" b="1" dirty="0">
                  <a:solidFill>
                    <a:schemeClr val="accent4"/>
                  </a:solidFill>
                </a:endParaRPr>
              </a:p>
            </p:txBody>
          </p:sp>
          <p:sp>
            <p:nvSpPr>
              <p:cNvPr id="23" name="文本框 21"/>
              <p:cNvSpPr txBox="1"/>
              <p:nvPr/>
            </p:nvSpPr>
            <p:spPr>
              <a:xfrm>
                <a:off x="6666404" y="2118360"/>
                <a:ext cx="5149948" cy="461665"/>
              </a:xfrm>
              <a:prstGeom prst="rect">
                <a:avLst/>
              </a:prstGeom>
              <a:noFill/>
            </p:spPr>
            <p:txBody>
              <a:bodyPr wrap="square" rtlCol="0">
                <a:spAutoFit/>
              </a:bodyPr>
              <a:lstStyle/>
              <a:p>
                <a:r>
                  <a:rPr lang="en-US" altLang="zh-CN" sz="1200" dirty="0">
                    <a:solidFill>
                      <a:schemeClr val="bg1">
                        <a:lumMod val="50000"/>
                      </a:schemeClr>
                    </a:solidFill>
                  </a:rPr>
                  <a:t>There are many variations of passages of Lorem Ipsum available, but the majority have suffered alteration in some form.</a:t>
                </a:r>
                <a:endParaRPr lang="en-US" altLang="zh-CN" sz="1200" dirty="0">
                  <a:solidFill>
                    <a:schemeClr val="bg1">
                      <a:lumMod val="50000"/>
                    </a:schemeClr>
                  </a:solidFill>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0" y="0"/>
            <a:ext cx="12192000" cy="6857999"/>
          </a:xfrm>
          <a:prstGeom prst="rect">
            <a:avLst/>
          </a:prstGeom>
        </p:spPr>
      </p:pic>
      <p:grpSp>
        <p:nvGrpSpPr>
          <p:cNvPr id="7" name="组合 1"/>
          <p:cNvGrpSpPr/>
          <p:nvPr/>
        </p:nvGrpSpPr>
        <p:grpSpPr>
          <a:xfrm>
            <a:off x="1039985" y="1404634"/>
            <a:ext cx="10112030" cy="2024365"/>
            <a:chOff x="583679" y="1752601"/>
            <a:chExt cx="10112030" cy="2024365"/>
          </a:xfrm>
        </p:grpSpPr>
        <p:sp>
          <p:nvSpPr>
            <p:cNvPr id="8" name="文本框 2"/>
            <p:cNvSpPr txBox="1"/>
            <p:nvPr/>
          </p:nvSpPr>
          <p:spPr>
            <a:xfrm>
              <a:off x="583679" y="2287350"/>
              <a:ext cx="10112030" cy="769441"/>
            </a:xfrm>
            <a:prstGeom prst="rect">
              <a:avLst/>
            </a:prstGeom>
            <a:noFill/>
          </p:spPr>
          <p:txBody>
            <a:bodyPr wrap="square" rtlCol="0">
              <a:spAutoFit/>
            </a:bodyPr>
            <a:lstStyle/>
            <a:p>
              <a:pPr algn="ctr"/>
              <a:r>
                <a:rPr lang="en-US" altLang="zh-CN" sz="4400" b="1" dirty="0">
                  <a:solidFill>
                    <a:schemeClr val="tx1">
                      <a:lumMod val="75000"/>
                      <a:lumOff val="25000"/>
                    </a:schemeClr>
                  </a:solidFill>
                </a:rPr>
                <a:t>25SET POWER PRESENTATION</a:t>
              </a:r>
              <a:endParaRPr lang="zh-CN" altLang="en-US" sz="4400" b="1" dirty="0">
                <a:solidFill>
                  <a:schemeClr val="tx1">
                    <a:lumMod val="75000"/>
                    <a:lumOff val="25000"/>
                  </a:schemeClr>
                </a:solidFill>
              </a:endParaRPr>
            </a:p>
          </p:txBody>
        </p:sp>
        <p:sp>
          <p:nvSpPr>
            <p:cNvPr id="9" name="Text Placeholder 24"/>
            <p:cNvSpPr txBox="1"/>
            <p:nvPr/>
          </p:nvSpPr>
          <p:spPr>
            <a:xfrm>
              <a:off x="1880949" y="3040727"/>
              <a:ext cx="7517490" cy="736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chemeClr val="bg1">
                      <a:lumMod val="50000"/>
                    </a:schemeClr>
                  </a:solidFill>
                </a:rPr>
                <a:t>There are many variations of passages of Lorem Ipsum available, but the majority have suffered alteration in some form.</a:t>
              </a:r>
              <a:endParaRPr lang="en-US" sz="1400" b="1" dirty="0">
                <a:solidFill>
                  <a:schemeClr val="bg1">
                    <a:lumMod val="50000"/>
                  </a:schemeClr>
                </a:solidFill>
                <a:latin typeface="Signika Negative" pitchFamily="2" charset="0"/>
              </a:endParaRPr>
            </a:p>
          </p:txBody>
        </p:sp>
        <p:sp>
          <p:nvSpPr>
            <p:cNvPr id="10" name="圆角矩形 4"/>
            <p:cNvSpPr/>
            <p:nvPr/>
          </p:nvSpPr>
          <p:spPr>
            <a:xfrm>
              <a:off x="5014854" y="1752601"/>
              <a:ext cx="1249680" cy="4995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rPr>
                <a:t>PART 1</a:t>
              </a:r>
              <a:endParaRPr lang="zh-CN" altLang="en-US" sz="2000" b="1" dirty="0">
                <a:solidFill>
                  <a:schemeClr val="bg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a:xfrm>
            <a:off x="508001" y="1178985"/>
            <a:ext cx="11156951" cy="230716"/>
          </a:xfrm>
        </p:spPr>
        <p:txBody>
          <a:bodyPr/>
          <a:lstStyle/>
          <a:p>
            <a:r>
              <a:rPr lang="en-US" dirty="0"/>
              <a:t>Enter your subhead line here</a:t>
            </a:r>
            <a:endParaRPr lang="en-US" dirty="0"/>
          </a:p>
        </p:txBody>
      </p:sp>
      <p:sp>
        <p:nvSpPr>
          <p:cNvPr id="8" name="Title 7"/>
          <p:cNvSpPr>
            <a:spLocks noGrp="1"/>
          </p:cNvSpPr>
          <p:nvPr>
            <p:ph type="title"/>
          </p:nvPr>
        </p:nvSpPr>
        <p:spPr/>
        <p:txBody>
          <a:bodyPr/>
          <a:lstStyle/>
          <a:p>
            <a:r>
              <a:rPr lang="en-US" dirty="0"/>
              <a:t>Our History Timeline With Photo</a:t>
            </a:r>
            <a:endParaRPr lang="en-US" dirty="0"/>
          </a:p>
        </p:txBody>
      </p:sp>
      <p:sp>
        <p:nvSpPr>
          <p:cNvPr id="28" name="TextBox 27"/>
          <p:cNvSpPr txBox="1"/>
          <p:nvPr/>
        </p:nvSpPr>
        <p:spPr>
          <a:xfrm>
            <a:off x="10210056" y="2441625"/>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1"/>
                </a:solidFill>
              </a:rPr>
              <a:t>2016</a:t>
            </a:r>
            <a:endParaRPr lang="en-US" sz="1400" dirty="0">
              <a:solidFill>
                <a:schemeClr val="bg1">
                  <a:lumMod val="50000"/>
                </a:schemeClr>
              </a:solidFill>
            </a:endParaRPr>
          </a:p>
        </p:txBody>
      </p:sp>
      <p:sp>
        <p:nvSpPr>
          <p:cNvPr id="39" name="TextBox 38"/>
          <p:cNvSpPr txBox="1"/>
          <p:nvPr/>
        </p:nvSpPr>
        <p:spPr>
          <a:xfrm>
            <a:off x="10210056" y="3848667"/>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2"/>
                </a:solidFill>
              </a:rPr>
              <a:t>2017</a:t>
            </a:r>
            <a:endParaRPr lang="en-US" sz="1400" dirty="0">
              <a:solidFill>
                <a:schemeClr val="accent2"/>
              </a:solidFill>
            </a:endParaRPr>
          </a:p>
        </p:txBody>
      </p:sp>
      <p:cxnSp>
        <p:nvCxnSpPr>
          <p:cNvPr id="14" name="Straight Connector 13"/>
          <p:cNvCxnSpPr/>
          <p:nvPr/>
        </p:nvCxnSpPr>
        <p:spPr>
          <a:xfrm>
            <a:off x="11283676" y="2592537"/>
            <a:ext cx="0" cy="4265464"/>
          </a:xfrm>
          <a:prstGeom prst="line">
            <a:avLst/>
          </a:prstGeom>
          <a:ln w="28575"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10901535" y="2249213"/>
            <a:ext cx="764283" cy="76428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50%</a:t>
            </a:r>
            <a:endParaRPr lang="en-US" sz="2135" b="1" dirty="0"/>
          </a:p>
        </p:txBody>
      </p:sp>
      <p:sp>
        <p:nvSpPr>
          <p:cNvPr id="37" name="Oval 36"/>
          <p:cNvSpPr/>
          <p:nvPr/>
        </p:nvSpPr>
        <p:spPr>
          <a:xfrm>
            <a:off x="10901535" y="3656256"/>
            <a:ext cx="764283" cy="764283"/>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40%</a:t>
            </a:r>
            <a:endParaRPr lang="en-US" sz="2135" b="1" dirty="0"/>
          </a:p>
        </p:txBody>
      </p:sp>
      <p:sp>
        <p:nvSpPr>
          <p:cNvPr id="42" name="Oval 41"/>
          <p:cNvSpPr/>
          <p:nvPr/>
        </p:nvSpPr>
        <p:spPr>
          <a:xfrm>
            <a:off x="10901535" y="5063300"/>
            <a:ext cx="764283" cy="764283"/>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25%</a:t>
            </a:r>
            <a:endParaRPr lang="en-US" sz="2135" b="1" dirty="0"/>
          </a:p>
        </p:txBody>
      </p:sp>
      <p:sp>
        <p:nvSpPr>
          <p:cNvPr id="44" name="TextBox 43"/>
          <p:cNvSpPr txBox="1"/>
          <p:nvPr/>
        </p:nvSpPr>
        <p:spPr>
          <a:xfrm>
            <a:off x="10210056" y="5255711"/>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3"/>
                </a:solidFill>
              </a:rPr>
              <a:t>2018</a:t>
            </a:r>
            <a:endParaRPr lang="en-US" sz="1400" dirty="0">
              <a:solidFill>
                <a:schemeClr val="accent3"/>
              </a:solidFill>
            </a:endParaRPr>
          </a:p>
        </p:txBody>
      </p:sp>
      <p:sp>
        <p:nvSpPr>
          <p:cNvPr id="22" name="TextBox 21"/>
          <p:cNvSpPr txBox="1"/>
          <p:nvPr/>
        </p:nvSpPr>
        <p:spPr>
          <a:xfrm rot="10800000" flipV="1">
            <a:off x="508000" y="4971465"/>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3"/>
                </a:solidFill>
              </a:rPr>
              <a:t>YOUR TITLE HERE</a:t>
            </a:r>
            <a:endParaRPr lang="id-ID" sz="1600" b="1" dirty="0">
              <a:solidFill>
                <a:schemeClr val="accent3"/>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23" name="TextBox 22"/>
          <p:cNvSpPr txBox="1"/>
          <p:nvPr/>
        </p:nvSpPr>
        <p:spPr>
          <a:xfrm rot="10800000" flipV="1">
            <a:off x="508000" y="3564421"/>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2"/>
                </a:solidFill>
              </a:rPr>
              <a:t>YOUR TITLE HERE</a:t>
            </a:r>
            <a:endParaRPr lang="id-ID" sz="1600" b="1" dirty="0">
              <a:solidFill>
                <a:schemeClr val="accent2"/>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24" name="TextBox 23"/>
          <p:cNvSpPr txBox="1"/>
          <p:nvPr/>
        </p:nvSpPr>
        <p:spPr>
          <a:xfrm rot="10800000" flipV="1">
            <a:off x="508000" y="2157379"/>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1"/>
                </a:solidFill>
              </a:rPr>
              <a:t>YOUR TITLE HERE</a:t>
            </a:r>
            <a:endParaRPr lang="id-ID" sz="1600" b="1" dirty="0">
              <a:solidFill>
                <a:schemeClr val="accent1"/>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pic>
        <p:nvPicPr>
          <p:cNvPr id="6" name="Picture Placeholder 5"/>
          <p:cNvPicPr>
            <a:picLocks noGrp="1" noChangeAspect="1"/>
          </p:cNvPicPr>
          <p:nvPr>
            <p:ph type="pic" sz="quarter" idx="16"/>
          </p:nvPr>
        </p:nvPicPr>
        <p:blipFill>
          <a:blip r:embed="rId1" cstate="print">
            <a:extLst>
              <a:ext uri="{28A0092B-C50C-407E-A947-70E740481C1C}">
                <a14:useLocalDpi xmlns:a14="http://schemas.microsoft.com/office/drawing/2010/main" val="0"/>
              </a:ext>
            </a:extLst>
          </a:blip>
          <a:srcRect t="30234" b="30234"/>
          <a:stretch>
            <a:fillRect/>
          </a:stretch>
        </p:blipFill>
        <p:spPr/>
      </p:pic>
      <p:pic>
        <p:nvPicPr>
          <p:cNvPr id="10" name="Picture Placeholder 9"/>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t="32229" b="32229"/>
          <a:stretch>
            <a:fillRect/>
          </a:stretch>
        </p:blipFill>
        <p:spPr/>
      </p:pic>
      <p:pic>
        <p:nvPicPr>
          <p:cNvPr id="12" name="Picture Placeholder 11"/>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30620" b="30620"/>
          <a:stretch>
            <a:fillRect/>
          </a:stretch>
        </p:blipFill>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flipV="1">
            <a:off x="11283676" y="0"/>
            <a:ext cx="0" cy="6477000"/>
          </a:xfrm>
          <a:prstGeom prst="line">
            <a:avLst/>
          </a:prstGeom>
          <a:ln w="28575" cmpd="sng">
            <a:solidFill>
              <a:schemeClr val="bg1">
                <a:lumMod val="85000"/>
              </a:schemeClr>
            </a:solidFill>
            <a:prstDash val="sysDot"/>
            <a:headEnd type="diamon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0210056" y="1060894"/>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1"/>
                </a:solidFill>
              </a:rPr>
              <a:t>2015</a:t>
            </a:r>
            <a:endParaRPr lang="en-US" sz="1400" dirty="0">
              <a:solidFill>
                <a:schemeClr val="bg1">
                  <a:lumMod val="50000"/>
                </a:schemeClr>
              </a:solidFill>
            </a:endParaRPr>
          </a:p>
        </p:txBody>
      </p:sp>
      <p:sp>
        <p:nvSpPr>
          <p:cNvPr id="20" name="Oval 19"/>
          <p:cNvSpPr/>
          <p:nvPr/>
        </p:nvSpPr>
        <p:spPr>
          <a:xfrm>
            <a:off x="10901535" y="868483"/>
            <a:ext cx="764283" cy="76428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50%</a:t>
            </a:r>
            <a:endParaRPr lang="en-US" sz="2135" b="1" dirty="0"/>
          </a:p>
        </p:txBody>
      </p:sp>
      <p:sp>
        <p:nvSpPr>
          <p:cNvPr id="24" name="TextBox 23"/>
          <p:cNvSpPr txBox="1"/>
          <p:nvPr/>
        </p:nvSpPr>
        <p:spPr>
          <a:xfrm rot="10800000" flipV="1">
            <a:off x="508000" y="776648"/>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1"/>
                </a:solidFill>
              </a:rPr>
              <a:t>YOUR TITLE HERE</a:t>
            </a:r>
            <a:endParaRPr lang="id-ID" sz="1600" b="1" dirty="0">
              <a:solidFill>
                <a:schemeClr val="accent1"/>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39" name="TextBox 38"/>
          <p:cNvSpPr txBox="1"/>
          <p:nvPr/>
        </p:nvSpPr>
        <p:spPr>
          <a:xfrm>
            <a:off x="10210056" y="2536289"/>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2"/>
                </a:solidFill>
              </a:rPr>
              <a:t>2016</a:t>
            </a:r>
            <a:endParaRPr lang="en-US" sz="1400" dirty="0">
              <a:solidFill>
                <a:schemeClr val="accent2"/>
              </a:solidFill>
            </a:endParaRPr>
          </a:p>
        </p:txBody>
      </p:sp>
      <p:sp>
        <p:nvSpPr>
          <p:cNvPr id="37" name="Oval 36"/>
          <p:cNvSpPr/>
          <p:nvPr/>
        </p:nvSpPr>
        <p:spPr>
          <a:xfrm>
            <a:off x="10901535" y="2343877"/>
            <a:ext cx="764283" cy="764283"/>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40%</a:t>
            </a:r>
            <a:endParaRPr lang="en-US" sz="2135" b="1" dirty="0"/>
          </a:p>
        </p:txBody>
      </p:sp>
      <p:sp>
        <p:nvSpPr>
          <p:cNvPr id="23" name="TextBox 22"/>
          <p:cNvSpPr txBox="1"/>
          <p:nvPr/>
        </p:nvSpPr>
        <p:spPr>
          <a:xfrm rot="10800000" flipV="1">
            <a:off x="508000" y="2252043"/>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2"/>
                </a:solidFill>
              </a:rPr>
              <a:t>YOUR TITLE HERE</a:t>
            </a:r>
            <a:endParaRPr lang="id-ID" sz="1600" b="1" dirty="0">
              <a:solidFill>
                <a:schemeClr val="accent2"/>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42" name="Oval 41"/>
          <p:cNvSpPr/>
          <p:nvPr/>
        </p:nvSpPr>
        <p:spPr>
          <a:xfrm>
            <a:off x="10901535" y="3813589"/>
            <a:ext cx="764283" cy="764283"/>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25%</a:t>
            </a:r>
            <a:endParaRPr lang="en-US" sz="2135" b="1" dirty="0"/>
          </a:p>
        </p:txBody>
      </p:sp>
      <p:sp>
        <p:nvSpPr>
          <p:cNvPr id="44" name="TextBox 43"/>
          <p:cNvSpPr txBox="1"/>
          <p:nvPr/>
        </p:nvSpPr>
        <p:spPr>
          <a:xfrm>
            <a:off x="10210056" y="4006001"/>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3"/>
                </a:solidFill>
              </a:rPr>
              <a:t>2017</a:t>
            </a:r>
            <a:endParaRPr lang="en-US" sz="1400" dirty="0">
              <a:solidFill>
                <a:schemeClr val="accent3"/>
              </a:solidFill>
            </a:endParaRPr>
          </a:p>
        </p:txBody>
      </p:sp>
      <p:sp>
        <p:nvSpPr>
          <p:cNvPr id="22" name="TextBox 21"/>
          <p:cNvSpPr txBox="1"/>
          <p:nvPr/>
        </p:nvSpPr>
        <p:spPr>
          <a:xfrm rot="10800000" flipV="1">
            <a:off x="508000" y="3721755"/>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3"/>
                </a:solidFill>
              </a:rPr>
              <a:t>YOUR TITLE HERE</a:t>
            </a:r>
            <a:endParaRPr lang="id-ID" sz="1600" b="1" dirty="0">
              <a:solidFill>
                <a:schemeClr val="accent3"/>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30" name="Oval 29"/>
          <p:cNvSpPr/>
          <p:nvPr/>
        </p:nvSpPr>
        <p:spPr>
          <a:xfrm>
            <a:off x="10901535" y="5283301"/>
            <a:ext cx="764283" cy="764283"/>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135" b="1" dirty="0"/>
              <a:t>25%</a:t>
            </a:r>
            <a:endParaRPr lang="en-US" sz="2135" b="1" dirty="0"/>
          </a:p>
        </p:txBody>
      </p:sp>
      <p:sp>
        <p:nvSpPr>
          <p:cNvPr id="31" name="TextBox 30"/>
          <p:cNvSpPr txBox="1"/>
          <p:nvPr/>
        </p:nvSpPr>
        <p:spPr>
          <a:xfrm>
            <a:off x="10210056" y="5475713"/>
            <a:ext cx="691480" cy="379463"/>
          </a:xfrm>
          <a:prstGeom prst="rect">
            <a:avLst/>
          </a:prstGeom>
          <a:noFill/>
        </p:spPr>
        <p:txBody>
          <a:bodyPr wrap="square" lIns="0" tIns="0" rIns="0" bIns="0" rtlCol="0" anchor="ctr">
            <a:spAutoFit/>
          </a:bodyPr>
          <a:lstStyle/>
          <a:p>
            <a:pPr algn="ctr">
              <a:lnSpc>
                <a:spcPct val="150000"/>
              </a:lnSpc>
            </a:pPr>
            <a:r>
              <a:rPr lang="en-US" sz="1865" b="1" dirty="0">
                <a:solidFill>
                  <a:schemeClr val="accent4"/>
                </a:solidFill>
              </a:rPr>
              <a:t>2018</a:t>
            </a:r>
            <a:endParaRPr lang="en-US" sz="1400" dirty="0">
              <a:solidFill>
                <a:schemeClr val="accent4"/>
              </a:solidFill>
            </a:endParaRPr>
          </a:p>
        </p:txBody>
      </p:sp>
      <p:sp>
        <p:nvSpPr>
          <p:cNvPr id="32" name="TextBox 31"/>
          <p:cNvSpPr txBox="1"/>
          <p:nvPr/>
        </p:nvSpPr>
        <p:spPr>
          <a:xfrm rot="10800000" flipV="1">
            <a:off x="508000" y="5191467"/>
            <a:ext cx="4978400" cy="947952"/>
          </a:xfrm>
          <a:prstGeom prst="rect">
            <a:avLst/>
          </a:prstGeom>
          <a:noFill/>
        </p:spPr>
        <p:txBody>
          <a:bodyPr wrap="square" lIns="0" tIns="0" rIns="0" bIns="0" rtlCol="0" anchor="ctr">
            <a:spAutoFit/>
          </a:bodyPr>
          <a:lstStyle/>
          <a:p>
            <a:pPr algn="r">
              <a:lnSpc>
                <a:spcPct val="150000"/>
              </a:lnSpc>
            </a:pPr>
            <a:r>
              <a:rPr lang="id-ID" sz="1600" b="1" dirty="0">
                <a:solidFill>
                  <a:schemeClr val="accent4"/>
                </a:solidFill>
              </a:rPr>
              <a:t>YOUR TITLE HERE</a:t>
            </a:r>
            <a:endParaRPr lang="id-ID" sz="1600" b="1" dirty="0">
              <a:solidFill>
                <a:schemeClr val="accent4"/>
              </a:solidFill>
            </a:endParaRPr>
          </a:p>
          <a:p>
            <a:pPr algn="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pic>
        <p:nvPicPr>
          <p:cNvPr id="7" name="Picture Placeholder 6"/>
          <p:cNvPicPr>
            <a:picLocks noGrp="1" noChangeAspect="1"/>
          </p:cNvPicPr>
          <p:nvPr>
            <p:ph type="pic" sz="quarter" idx="19"/>
          </p:nvPr>
        </p:nvPicPr>
        <p:blipFill>
          <a:blip r:embed="rId1" cstate="print">
            <a:extLst>
              <a:ext uri="{28A0092B-C50C-407E-A947-70E740481C1C}">
                <a14:useLocalDpi xmlns:a14="http://schemas.microsoft.com/office/drawing/2010/main" val="0"/>
              </a:ext>
            </a:extLst>
          </a:blip>
          <a:srcRect t="30620" b="30620"/>
          <a:stretch>
            <a:fillRect/>
          </a:stretch>
        </p:blipFill>
        <p:spPr/>
      </p:pic>
      <p:pic>
        <p:nvPicPr>
          <p:cNvPr id="9" name="Picture Placeholder 8"/>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t="30414" b="30414"/>
          <a:stretch>
            <a:fillRect/>
          </a:stretch>
        </p:blipFill>
        <p:spPr/>
      </p:pic>
      <p:pic>
        <p:nvPicPr>
          <p:cNvPr id="11" name="Picture Placeholder 10"/>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t="26624" b="26624"/>
          <a:stretch>
            <a:fillRect/>
          </a:stretch>
        </p:blipFill>
        <p:spPr/>
      </p:pic>
      <p:pic>
        <p:nvPicPr>
          <p:cNvPr id="13" name="Picture Placeholder 12"/>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t="36943" b="36943"/>
          <a:stretch>
            <a:fillRect/>
          </a:stretch>
        </p:blipFill>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US" dirty="0"/>
              <a:t>Enter your subhead line here</a:t>
            </a:r>
            <a:endParaRPr lang="en-US" dirty="0"/>
          </a:p>
        </p:txBody>
      </p:sp>
      <p:sp>
        <p:nvSpPr>
          <p:cNvPr id="3" name="Title 2"/>
          <p:cNvSpPr>
            <a:spLocks noGrp="1"/>
          </p:cNvSpPr>
          <p:nvPr>
            <p:ph type="title"/>
          </p:nvPr>
        </p:nvSpPr>
        <p:spPr/>
        <p:txBody>
          <a:bodyPr/>
          <a:lstStyle/>
          <a:p>
            <a:r>
              <a:rPr lang="en-US" dirty="0"/>
              <a:t>Our History Timeline</a:t>
            </a:r>
            <a:endParaRPr lang="en-US" dirty="0"/>
          </a:p>
        </p:txBody>
      </p:sp>
      <p:sp>
        <p:nvSpPr>
          <p:cNvPr id="24" name="TextBox 23"/>
          <p:cNvSpPr txBox="1"/>
          <p:nvPr/>
        </p:nvSpPr>
        <p:spPr>
          <a:xfrm flipH="1">
            <a:off x="589366" y="3070041"/>
            <a:ext cx="2659783" cy="1255665"/>
          </a:xfrm>
          <a:prstGeom prst="rect">
            <a:avLst/>
          </a:prstGeom>
          <a:noFill/>
          <a:ln>
            <a:noFill/>
          </a:ln>
        </p:spPr>
        <p:txBody>
          <a:bodyPr wrap="square" lIns="0" tIns="0" rIns="0" bIns="0" rtlCol="0" anchor="ctr">
            <a:spAutoFit/>
          </a:bodyPr>
          <a:lstStyle/>
          <a:p>
            <a:pPr algn="ctr">
              <a:lnSpc>
                <a:spcPct val="150000"/>
              </a:lnSpc>
            </a:pPr>
            <a:r>
              <a:rPr lang="en-US" sz="1600" b="1" dirty="0">
                <a:solidFill>
                  <a:schemeClr val="accent1"/>
                </a:solidFill>
              </a:rPr>
              <a:t>YOUR TITLE HERE</a:t>
            </a:r>
            <a:endParaRPr lang="en-US" sz="1600" b="1" dirty="0">
              <a:solidFill>
                <a:schemeClr val="accent1"/>
              </a:solidFill>
            </a:endParaRPr>
          </a:p>
          <a:p>
            <a:pPr algn="ctr">
              <a:lnSpc>
                <a:spcPct val="150000"/>
              </a:lnSpc>
            </a:pPr>
            <a:r>
              <a:rPr lang="en-US" sz="1335" dirty="0">
                <a:solidFill>
                  <a:schemeClr val="bg1">
                    <a:lumMod val="50000"/>
                  </a:schemeClr>
                </a:solidFill>
              </a:rPr>
              <a:t>There are many variations of passages of lorem ipsum available, but the majority have suffered alteration .</a:t>
            </a:r>
            <a:endParaRPr lang="en-US" sz="1335" dirty="0">
              <a:solidFill>
                <a:schemeClr val="bg1">
                  <a:lumMod val="50000"/>
                </a:schemeClr>
              </a:solidFill>
            </a:endParaRPr>
          </a:p>
        </p:txBody>
      </p:sp>
      <p:sp>
        <p:nvSpPr>
          <p:cNvPr id="25" name="TextBox 24"/>
          <p:cNvSpPr txBox="1"/>
          <p:nvPr/>
        </p:nvSpPr>
        <p:spPr>
          <a:xfrm flipH="1">
            <a:off x="8924667" y="3070040"/>
            <a:ext cx="2659783" cy="1255665"/>
          </a:xfrm>
          <a:prstGeom prst="rect">
            <a:avLst/>
          </a:prstGeom>
          <a:noFill/>
          <a:ln>
            <a:noFill/>
          </a:ln>
        </p:spPr>
        <p:txBody>
          <a:bodyPr wrap="square" lIns="0" tIns="0" rIns="0" bIns="0" rtlCol="0" anchor="ctr">
            <a:spAutoFit/>
          </a:bodyPr>
          <a:lstStyle/>
          <a:p>
            <a:pPr algn="ctr">
              <a:lnSpc>
                <a:spcPct val="150000"/>
              </a:lnSpc>
            </a:pPr>
            <a:r>
              <a:rPr lang="en-US" sz="1600" b="1" dirty="0">
                <a:solidFill>
                  <a:schemeClr val="accent4"/>
                </a:solidFill>
              </a:rPr>
              <a:t>YOUR TITLE HERE</a:t>
            </a:r>
            <a:endParaRPr lang="en-US" sz="1600" b="1" dirty="0">
              <a:solidFill>
                <a:schemeClr val="accent4"/>
              </a:solidFill>
            </a:endParaRPr>
          </a:p>
          <a:p>
            <a:pPr algn="ctr">
              <a:lnSpc>
                <a:spcPct val="150000"/>
              </a:lnSpc>
            </a:pPr>
            <a:r>
              <a:rPr lang="en-US" sz="1335" dirty="0">
                <a:solidFill>
                  <a:schemeClr val="bg1">
                    <a:lumMod val="50000"/>
                  </a:schemeClr>
                </a:solidFill>
              </a:rPr>
              <a:t>There are many variations of passages of lorem ipsum available, but the majority have suffered alteration .</a:t>
            </a:r>
            <a:endParaRPr lang="en-US" sz="1335" dirty="0">
              <a:solidFill>
                <a:schemeClr val="bg1">
                  <a:lumMod val="50000"/>
                </a:schemeClr>
              </a:solidFill>
            </a:endParaRPr>
          </a:p>
        </p:txBody>
      </p:sp>
      <p:sp>
        <p:nvSpPr>
          <p:cNvPr id="26" name="TextBox 25"/>
          <p:cNvSpPr txBox="1"/>
          <p:nvPr/>
        </p:nvSpPr>
        <p:spPr>
          <a:xfrm flipH="1">
            <a:off x="6146233" y="3070040"/>
            <a:ext cx="2659783" cy="1255665"/>
          </a:xfrm>
          <a:prstGeom prst="rect">
            <a:avLst/>
          </a:prstGeom>
          <a:noFill/>
          <a:ln>
            <a:noFill/>
          </a:ln>
        </p:spPr>
        <p:txBody>
          <a:bodyPr wrap="square" lIns="0" tIns="0" rIns="0" bIns="0" rtlCol="0" anchor="ctr">
            <a:spAutoFit/>
          </a:bodyPr>
          <a:lstStyle/>
          <a:p>
            <a:pPr algn="ctr">
              <a:lnSpc>
                <a:spcPct val="150000"/>
              </a:lnSpc>
            </a:pPr>
            <a:r>
              <a:rPr lang="en-US" sz="1600" b="1" dirty="0">
                <a:solidFill>
                  <a:schemeClr val="accent3"/>
                </a:solidFill>
              </a:rPr>
              <a:t>YOUR TITLE HERE</a:t>
            </a:r>
            <a:endParaRPr lang="en-US" sz="1600" b="1" dirty="0">
              <a:solidFill>
                <a:schemeClr val="accent3"/>
              </a:solidFill>
            </a:endParaRPr>
          </a:p>
          <a:p>
            <a:pPr algn="ctr">
              <a:lnSpc>
                <a:spcPct val="150000"/>
              </a:lnSpc>
            </a:pPr>
            <a:r>
              <a:rPr lang="en-US" sz="1335" dirty="0">
                <a:solidFill>
                  <a:schemeClr val="bg1">
                    <a:lumMod val="50000"/>
                  </a:schemeClr>
                </a:solidFill>
              </a:rPr>
              <a:t>There are many variations of passages of lorem ipsum available, but the majority have suffered alteration .</a:t>
            </a:r>
            <a:endParaRPr lang="en-US" sz="1335" dirty="0">
              <a:solidFill>
                <a:schemeClr val="bg1">
                  <a:lumMod val="50000"/>
                </a:schemeClr>
              </a:solidFill>
            </a:endParaRPr>
          </a:p>
        </p:txBody>
      </p:sp>
      <p:sp>
        <p:nvSpPr>
          <p:cNvPr id="27" name="TextBox 26"/>
          <p:cNvSpPr txBox="1"/>
          <p:nvPr/>
        </p:nvSpPr>
        <p:spPr>
          <a:xfrm flipH="1">
            <a:off x="3367799" y="3070040"/>
            <a:ext cx="2659783" cy="1255665"/>
          </a:xfrm>
          <a:prstGeom prst="rect">
            <a:avLst/>
          </a:prstGeom>
          <a:noFill/>
          <a:ln>
            <a:noFill/>
          </a:ln>
        </p:spPr>
        <p:txBody>
          <a:bodyPr wrap="square" lIns="0" tIns="0" rIns="0" bIns="0" rtlCol="0" anchor="ctr">
            <a:spAutoFit/>
          </a:bodyPr>
          <a:lstStyle/>
          <a:p>
            <a:pPr algn="ctr">
              <a:lnSpc>
                <a:spcPct val="150000"/>
              </a:lnSpc>
            </a:pPr>
            <a:r>
              <a:rPr lang="en-US" sz="1600" b="1" dirty="0">
                <a:solidFill>
                  <a:schemeClr val="accent2"/>
                </a:solidFill>
              </a:rPr>
              <a:t>YOUR TITLE HERE</a:t>
            </a:r>
            <a:endParaRPr lang="en-US" sz="1600" b="1" dirty="0">
              <a:solidFill>
                <a:schemeClr val="accent2"/>
              </a:solidFill>
            </a:endParaRPr>
          </a:p>
          <a:p>
            <a:pPr algn="ctr">
              <a:lnSpc>
                <a:spcPct val="150000"/>
              </a:lnSpc>
            </a:pPr>
            <a:r>
              <a:rPr lang="en-US" sz="1335" dirty="0">
                <a:solidFill>
                  <a:schemeClr val="bg1">
                    <a:lumMod val="50000"/>
                  </a:schemeClr>
                </a:solidFill>
              </a:rPr>
              <a:t>There are many variations of passages of lorem ipsum available, but the majority have suffered alteration .</a:t>
            </a:r>
            <a:endParaRPr lang="en-US" sz="1335" dirty="0">
              <a:solidFill>
                <a:schemeClr val="bg1">
                  <a:lumMod val="50000"/>
                </a:schemeClr>
              </a:solidFill>
            </a:endParaRPr>
          </a:p>
        </p:txBody>
      </p:sp>
      <p:sp>
        <p:nvSpPr>
          <p:cNvPr id="19" name="Freeform 18"/>
          <p:cNvSpPr/>
          <p:nvPr/>
        </p:nvSpPr>
        <p:spPr>
          <a:xfrm>
            <a:off x="8305490" y="4638041"/>
            <a:ext cx="3360327" cy="711199"/>
          </a:xfrm>
          <a:custGeom>
            <a:avLst/>
            <a:gdLst>
              <a:gd name="connsiteX0" fmla="*/ 0 w 2901044"/>
              <a:gd name="connsiteY0" fmla="*/ 0 h 1249136"/>
              <a:gd name="connsiteX1" fmla="*/ 327660 w 2901044"/>
              <a:gd name="connsiteY1" fmla="*/ 0 h 1249136"/>
              <a:gd name="connsiteX2" fmla="*/ 2401387 w 2901044"/>
              <a:gd name="connsiteY2" fmla="*/ 0 h 1249136"/>
              <a:gd name="connsiteX3" fmla="*/ 2901044 w 2901044"/>
              <a:gd name="connsiteY3" fmla="*/ 624568 h 1249136"/>
              <a:gd name="connsiteX4" fmla="*/ 2401387 w 2901044"/>
              <a:gd name="connsiteY4" fmla="*/ 1249136 h 1249136"/>
              <a:gd name="connsiteX5" fmla="*/ 327660 w 2901044"/>
              <a:gd name="connsiteY5" fmla="*/ 1249136 h 1249136"/>
              <a:gd name="connsiteX6" fmla="*/ 0 w 2901044"/>
              <a:gd name="connsiteY6" fmla="*/ 1249136 h 1249136"/>
              <a:gd name="connsiteX7" fmla="*/ 0 w 2901044"/>
              <a:gd name="connsiteY7" fmla="*/ 921162 h 1249136"/>
              <a:gd name="connsiteX8" fmla="*/ 0 w 2901044"/>
              <a:gd name="connsiteY8" fmla="*/ 327975 h 124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1044" h="1249136">
                <a:moveTo>
                  <a:pt x="0" y="0"/>
                </a:moveTo>
                <a:lnTo>
                  <a:pt x="327660" y="0"/>
                </a:lnTo>
                <a:lnTo>
                  <a:pt x="2401387" y="0"/>
                </a:lnTo>
                <a:lnTo>
                  <a:pt x="2901044" y="624568"/>
                </a:lnTo>
                <a:lnTo>
                  <a:pt x="2401387" y="1249136"/>
                </a:lnTo>
                <a:lnTo>
                  <a:pt x="327660" y="1249136"/>
                </a:lnTo>
                <a:lnTo>
                  <a:pt x="0" y="1249136"/>
                </a:lnTo>
                <a:lnTo>
                  <a:pt x="0" y="921162"/>
                </a:lnTo>
                <a:lnTo>
                  <a:pt x="0" y="327975"/>
                </a:lnTo>
                <a:close/>
              </a:path>
            </a:pathLst>
          </a:cu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Freeform 21"/>
          <p:cNvSpPr/>
          <p:nvPr/>
        </p:nvSpPr>
        <p:spPr>
          <a:xfrm>
            <a:off x="5706326" y="4638041"/>
            <a:ext cx="3360327" cy="711199"/>
          </a:xfrm>
          <a:custGeom>
            <a:avLst/>
            <a:gdLst>
              <a:gd name="connsiteX0" fmla="*/ 0 w 2901044"/>
              <a:gd name="connsiteY0" fmla="*/ 0 h 1249136"/>
              <a:gd name="connsiteX1" fmla="*/ 327660 w 2901044"/>
              <a:gd name="connsiteY1" fmla="*/ 0 h 1249136"/>
              <a:gd name="connsiteX2" fmla="*/ 2401387 w 2901044"/>
              <a:gd name="connsiteY2" fmla="*/ 0 h 1249136"/>
              <a:gd name="connsiteX3" fmla="*/ 2901044 w 2901044"/>
              <a:gd name="connsiteY3" fmla="*/ 624568 h 1249136"/>
              <a:gd name="connsiteX4" fmla="*/ 2401387 w 2901044"/>
              <a:gd name="connsiteY4" fmla="*/ 1249136 h 1249136"/>
              <a:gd name="connsiteX5" fmla="*/ 327660 w 2901044"/>
              <a:gd name="connsiteY5" fmla="*/ 1249136 h 1249136"/>
              <a:gd name="connsiteX6" fmla="*/ 0 w 2901044"/>
              <a:gd name="connsiteY6" fmla="*/ 1249136 h 1249136"/>
              <a:gd name="connsiteX7" fmla="*/ 0 w 2901044"/>
              <a:gd name="connsiteY7" fmla="*/ 921162 h 1249136"/>
              <a:gd name="connsiteX8" fmla="*/ 0 w 2901044"/>
              <a:gd name="connsiteY8" fmla="*/ 327975 h 124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1044" h="1249136">
                <a:moveTo>
                  <a:pt x="0" y="0"/>
                </a:moveTo>
                <a:lnTo>
                  <a:pt x="327660" y="0"/>
                </a:lnTo>
                <a:lnTo>
                  <a:pt x="2401387" y="0"/>
                </a:lnTo>
                <a:lnTo>
                  <a:pt x="2901044" y="624568"/>
                </a:lnTo>
                <a:lnTo>
                  <a:pt x="2401387" y="1249136"/>
                </a:lnTo>
                <a:lnTo>
                  <a:pt x="327660" y="1249136"/>
                </a:lnTo>
                <a:lnTo>
                  <a:pt x="0" y="1249136"/>
                </a:lnTo>
                <a:lnTo>
                  <a:pt x="0" y="921162"/>
                </a:lnTo>
                <a:lnTo>
                  <a:pt x="0" y="327975"/>
                </a:lnTo>
                <a:close/>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Freeform 20"/>
          <p:cNvSpPr/>
          <p:nvPr/>
        </p:nvSpPr>
        <p:spPr>
          <a:xfrm>
            <a:off x="3107162" y="4638041"/>
            <a:ext cx="3360327" cy="711199"/>
          </a:xfrm>
          <a:custGeom>
            <a:avLst/>
            <a:gdLst>
              <a:gd name="connsiteX0" fmla="*/ 0 w 2901044"/>
              <a:gd name="connsiteY0" fmla="*/ 0 h 1249136"/>
              <a:gd name="connsiteX1" fmla="*/ 327660 w 2901044"/>
              <a:gd name="connsiteY1" fmla="*/ 0 h 1249136"/>
              <a:gd name="connsiteX2" fmla="*/ 2401387 w 2901044"/>
              <a:gd name="connsiteY2" fmla="*/ 0 h 1249136"/>
              <a:gd name="connsiteX3" fmla="*/ 2901044 w 2901044"/>
              <a:gd name="connsiteY3" fmla="*/ 624568 h 1249136"/>
              <a:gd name="connsiteX4" fmla="*/ 2401387 w 2901044"/>
              <a:gd name="connsiteY4" fmla="*/ 1249136 h 1249136"/>
              <a:gd name="connsiteX5" fmla="*/ 327660 w 2901044"/>
              <a:gd name="connsiteY5" fmla="*/ 1249136 h 1249136"/>
              <a:gd name="connsiteX6" fmla="*/ 0 w 2901044"/>
              <a:gd name="connsiteY6" fmla="*/ 1249136 h 1249136"/>
              <a:gd name="connsiteX7" fmla="*/ 0 w 2901044"/>
              <a:gd name="connsiteY7" fmla="*/ 921162 h 1249136"/>
              <a:gd name="connsiteX8" fmla="*/ 0 w 2901044"/>
              <a:gd name="connsiteY8" fmla="*/ 327975 h 124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1044" h="1249136">
                <a:moveTo>
                  <a:pt x="0" y="0"/>
                </a:moveTo>
                <a:lnTo>
                  <a:pt x="327660" y="0"/>
                </a:lnTo>
                <a:lnTo>
                  <a:pt x="2401387" y="0"/>
                </a:lnTo>
                <a:lnTo>
                  <a:pt x="2901044" y="624568"/>
                </a:lnTo>
                <a:lnTo>
                  <a:pt x="2401387" y="1249136"/>
                </a:lnTo>
                <a:lnTo>
                  <a:pt x="327660" y="1249136"/>
                </a:lnTo>
                <a:lnTo>
                  <a:pt x="0" y="1249136"/>
                </a:lnTo>
                <a:lnTo>
                  <a:pt x="0" y="921162"/>
                </a:lnTo>
                <a:lnTo>
                  <a:pt x="0" y="327975"/>
                </a:lnTo>
                <a:close/>
              </a:path>
            </a:pathLst>
          </a:cu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Chevron 13"/>
          <p:cNvSpPr/>
          <p:nvPr/>
        </p:nvSpPr>
        <p:spPr>
          <a:xfrm>
            <a:off x="507998" y="4638041"/>
            <a:ext cx="3360327" cy="711199"/>
          </a:xfrm>
          <a:prstGeom prst="chevron">
            <a:avLst>
              <a:gd name="adj" fmla="val 72857"/>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 name="TextBox 27"/>
          <p:cNvSpPr txBox="1"/>
          <p:nvPr/>
        </p:nvSpPr>
        <p:spPr>
          <a:xfrm flipH="1">
            <a:off x="1680159" y="4776913"/>
            <a:ext cx="1016003" cy="433452"/>
          </a:xfrm>
          <a:prstGeom prst="rect">
            <a:avLst/>
          </a:prstGeom>
          <a:noFill/>
          <a:ln>
            <a:noFill/>
          </a:ln>
        </p:spPr>
        <p:txBody>
          <a:bodyPr wrap="square" lIns="0" tIns="0" rIns="0" bIns="0" rtlCol="0" anchor="ctr">
            <a:spAutoFit/>
          </a:bodyPr>
          <a:lstStyle/>
          <a:p>
            <a:pPr algn="ctr">
              <a:lnSpc>
                <a:spcPct val="150000"/>
              </a:lnSpc>
            </a:pPr>
            <a:r>
              <a:rPr lang="en-US" sz="2135" b="1" dirty="0">
                <a:solidFill>
                  <a:schemeClr val="bg1"/>
                </a:solidFill>
              </a:rPr>
              <a:t>2015</a:t>
            </a:r>
            <a:endParaRPr lang="en-US" sz="1465" dirty="0">
              <a:solidFill>
                <a:schemeClr val="bg1"/>
              </a:solidFill>
            </a:endParaRPr>
          </a:p>
        </p:txBody>
      </p:sp>
      <p:sp>
        <p:nvSpPr>
          <p:cNvPr id="29" name="TextBox 28"/>
          <p:cNvSpPr txBox="1"/>
          <p:nvPr/>
        </p:nvSpPr>
        <p:spPr>
          <a:xfrm flipH="1">
            <a:off x="4279323" y="4776913"/>
            <a:ext cx="1016003" cy="433452"/>
          </a:xfrm>
          <a:prstGeom prst="rect">
            <a:avLst/>
          </a:prstGeom>
          <a:noFill/>
          <a:ln>
            <a:noFill/>
          </a:ln>
        </p:spPr>
        <p:txBody>
          <a:bodyPr wrap="square" lIns="0" tIns="0" rIns="0" bIns="0" rtlCol="0" anchor="ctr">
            <a:spAutoFit/>
          </a:bodyPr>
          <a:lstStyle/>
          <a:p>
            <a:pPr algn="ctr">
              <a:lnSpc>
                <a:spcPct val="150000"/>
              </a:lnSpc>
            </a:pPr>
            <a:r>
              <a:rPr lang="en-US" sz="2135" b="1" dirty="0">
                <a:solidFill>
                  <a:schemeClr val="bg1"/>
                </a:solidFill>
              </a:rPr>
              <a:t>2016</a:t>
            </a:r>
            <a:endParaRPr lang="en-US" sz="1465" dirty="0">
              <a:solidFill>
                <a:schemeClr val="bg1"/>
              </a:solidFill>
            </a:endParaRPr>
          </a:p>
        </p:txBody>
      </p:sp>
      <p:sp>
        <p:nvSpPr>
          <p:cNvPr id="30" name="TextBox 29"/>
          <p:cNvSpPr txBox="1"/>
          <p:nvPr/>
        </p:nvSpPr>
        <p:spPr>
          <a:xfrm flipH="1">
            <a:off x="6878487" y="4776913"/>
            <a:ext cx="1016003" cy="433452"/>
          </a:xfrm>
          <a:prstGeom prst="rect">
            <a:avLst/>
          </a:prstGeom>
          <a:noFill/>
          <a:ln>
            <a:noFill/>
          </a:ln>
        </p:spPr>
        <p:txBody>
          <a:bodyPr wrap="square" lIns="0" tIns="0" rIns="0" bIns="0" rtlCol="0" anchor="ctr">
            <a:spAutoFit/>
          </a:bodyPr>
          <a:lstStyle/>
          <a:p>
            <a:pPr algn="ctr">
              <a:lnSpc>
                <a:spcPct val="150000"/>
              </a:lnSpc>
            </a:pPr>
            <a:r>
              <a:rPr lang="en-US" sz="2135" b="1" dirty="0">
                <a:solidFill>
                  <a:schemeClr val="bg1"/>
                </a:solidFill>
              </a:rPr>
              <a:t>2017</a:t>
            </a:r>
            <a:endParaRPr lang="en-US" sz="1465" dirty="0">
              <a:solidFill>
                <a:schemeClr val="bg1"/>
              </a:solidFill>
            </a:endParaRPr>
          </a:p>
        </p:txBody>
      </p:sp>
      <p:sp>
        <p:nvSpPr>
          <p:cNvPr id="31" name="TextBox 30"/>
          <p:cNvSpPr txBox="1"/>
          <p:nvPr/>
        </p:nvSpPr>
        <p:spPr>
          <a:xfrm flipH="1">
            <a:off x="9477651" y="4776913"/>
            <a:ext cx="1016003" cy="433452"/>
          </a:xfrm>
          <a:prstGeom prst="rect">
            <a:avLst/>
          </a:prstGeom>
          <a:noFill/>
          <a:ln>
            <a:noFill/>
          </a:ln>
        </p:spPr>
        <p:txBody>
          <a:bodyPr wrap="square" lIns="0" tIns="0" rIns="0" bIns="0" rtlCol="0" anchor="ctr">
            <a:spAutoFit/>
          </a:bodyPr>
          <a:lstStyle/>
          <a:p>
            <a:pPr algn="ctr">
              <a:lnSpc>
                <a:spcPct val="150000"/>
              </a:lnSpc>
            </a:pPr>
            <a:r>
              <a:rPr lang="en-US" sz="2135" b="1" dirty="0">
                <a:solidFill>
                  <a:schemeClr val="bg1"/>
                </a:solidFill>
              </a:rPr>
              <a:t>2018</a:t>
            </a:r>
            <a:endParaRPr lang="en-US" sz="1465" dirty="0">
              <a:solidFill>
                <a:schemeClr val="bg1"/>
              </a:solidFill>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a:stCxn id="45" idx="6"/>
          </p:cNvCxnSpPr>
          <p:nvPr/>
        </p:nvCxnSpPr>
        <p:spPr>
          <a:xfrm>
            <a:off x="1681066" y="4154061"/>
            <a:ext cx="727830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half" idx="2"/>
          </p:nvPr>
        </p:nvSpPr>
        <p:spPr/>
        <p:txBody>
          <a:bodyPr/>
          <a:lstStyle/>
          <a:p>
            <a:r>
              <a:rPr lang="en-US" dirty="0"/>
              <a:t>Enter your subhead line here</a:t>
            </a:r>
            <a:endParaRPr lang="en-US" dirty="0"/>
          </a:p>
        </p:txBody>
      </p:sp>
      <p:sp>
        <p:nvSpPr>
          <p:cNvPr id="3" name="Title 2"/>
          <p:cNvSpPr>
            <a:spLocks noGrp="1"/>
          </p:cNvSpPr>
          <p:nvPr>
            <p:ph type="title"/>
          </p:nvPr>
        </p:nvSpPr>
        <p:spPr/>
        <p:txBody>
          <a:bodyPr/>
          <a:lstStyle/>
          <a:p>
            <a:r>
              <a:rPr lang="en-US" dirty="0"/>
              <a:t>Our History Timeline</a:t>
            </a:r>
            <a:endParaRPr lang="en-US" dirty="0"/>
          </a:p>
        </p:txBody>
      </p:sp>
      <p:sp>
        <p:nvSpPr>
          <p:cNvPr id="34" name="Arc 33"/>
          <p:cNvSpPr/>
          <p:nvPr/>
        </p:nvSpPr>
        <p:spPr>
          <a:xfrm>
            <a:off x="3244244" y="3520237"/>
            <a:ext cx="1313257" cy="1313257"/>
          </a:xfrm>
          <a:prstGeom prst="arc">
            <a:avLst>
              <a:gd name="adj1" fmla="val 11127913"/>
              <a:gd name="adj2" fmla="val 16131434"/>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36" name="Freeform 35"/>
          <p:cNvSpPr/>
          <p:nvPr/>
        </p:nvSpPr>
        <p:spPr>
          <a:xfrm rot="5400000">
            <a:off x="3521945" y="3146322"/>
            <a:ext cx="700404" cy="43773"/>
          </a:xfrm>
          <a:custGeom>
            <a:avLst/>
            <a:gdLst>
              <a:gd name="connsiteX0" fmla="*/ 1403350 w 1403350"/>
              <a:gd name="connsiteY0" fmla="*/ 0 h 0"/>
              <a:gd name="connsiteX1" fmla="*/ 0 w 1403350"/>
              <a:gd name="connsiteY1" fmla="*/ 0 h 0"/>
            </a:gdLst>
            <a:ahLst/>
            <a:cxnLst>
              <a:cxn ang="0">
                <a:pos x="connsiteX0" y="connsiteY0"/>
              </a:cxn>
              <a:cxn ang="0">
                <a:pos x="connsiteX1" y="connsiteY1"/>
              </a:cxn>
            </a:cxnLst>
            <a:rect l="l" t="t" r="r" b="b"/>
            <a:pathLst>
              <a:path w="1403350">
                <a:moveTo>
                  <a:pt x="1403350" y="0"/>
                </a:moveTo>
                <a:lnTo>
                  <a:pt x="0" y="0"/>
                </a:lnTo>
              </a:path>
            </a:pathLst>
          </a:custGeom>
          <a:ln w="19050" cap="rnd">
            <a:solidFill>
              <a:schemeClr val="accent2"/>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52" name="TextBox 51"/>
          <p:cNvSpPr txBox="1"/>
          <p:nvPr/>
        </p:nvSpPr>
        <p:spPr>
          <a:xfrm>
            <a:off x="3968307" y="2140628"/>
            <a:ext cx="2288867" cy="1347998"/>
          </a:xfrm>
          <a:prstGeom prst="rect">
            <a:avLst/>
          </a:prstGeom>
          <a:noFill/>
          <a:ln>
            <a:noFill/>
          </a:ln>
        </p:spPr>
        <p:txBody>
          <a:bodyPr wrap="square" rtlCol="0" anchor="ctr">
            <a:spAutoFit/>
          </a:bodyPr>
          <a:lstStyle/>
          <a:p>
            <a:pPr>
              <a:lnSpc>
                <a:spcPct val="150000"/>
              </a:lnSpc>
            </a:pPr>
            <a:r>
              <a:rPr lang="en-US" sz="1600" b="1" dirty="0">
                <a:solidFill>
                  <a:schemeClr val="accent2"/>
                </a:solidFill>
              </a:rPr>
              <a:t>YOUR TITLE HERE</a:t>
            </a:r>
            <a:endParaRPr lang="en-US" sz="1600" b="1" dirty="0">
              <a:solidFill>
                <a:schemeClr val="accent2"/>
              </a:solidFill>
            </a:endParaRPr>
          </a:p>
          <a:p>
            <a:pPr>
              <a:lnSpc>
                <a:spcPct val="15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40" name="Arc 39"/>
          <p:cNvSpPr/>
          <p:nvPr/>
        </p:nvSpPr>
        <p:spPr>
          <a:xfrm>
            <a:off x="8721493" y="3520237"/>
            <a:ext cx="1313256" cy="1313257"/>
          </a:xfrm>
          <a:prstGeom prst="arc">
            <a:avLst>
              <a:gd name="adj1" fmla="val 11065072"/>
              <a:gd name="adj2" fmla="val 16131434"/>
            </a:avLst>
          </a:prstGeom>
          <a:ln w="19050" cap="rnd">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42" name="Freeform 41"/>
          <p:cNvSpPr/>
          <p:nvPr/>
        </p:nvSpPr>
        <p:spPr>
          <a:xfrm rot="5400000">
            <a:off x="8999195" y="3146322"/>
            <a:ext cx="700404" cy="43773"/>
          </a:xfrm>
          <a:custGeom>
            <a:avLst/>
            <a:gdLst>
              <a:gd name="connsiteX0" fmla="*/ 1403350 w 1403350"/>
              <a:gd name="connsiteY0" fmla="*/ 0 h 0"/>
              <a:gd name="connsiteX1" fmla="*/ 0 w 1403350"/>
              <a:gd name="connsiteY1" fmla="*/ 0 h 0"/>
            </a:gdLst>
            <a:ahLst/>
            <a:cxnLst>
              <a:cxn ang="0">
                <a:pos x="connsiteX0" y="connsiteY0"/>
              </a:cxn>
              <a:cxn ang="0">
                <a:pos x="connsiteX1" y="connsiteY1"/>
              </a:cxn>
            </a:cxnLst>
            <a:rect l="l" t="t" r="r" b="b"/>
            <a:pathLst>
              <a:path w="1403350">
                <a:moveTo>
                  <a:pt x="1403350" y="0"/>
                </a:moveTo>
                <a:lnTo>
                  <a:pt x="0" y="0"/>
                </a:lnTo>
              </a:path>
            </a:pathLst>
          </a:custGeom>
          <a:ln w="19050" cap="rnd">
            <a:solidFill>
              <a:schemeClr val="accent4"/>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53" name="TextBox 52"/>
          <p:cNvSpPr txBox="1"/>
          <p:nvPr/>
        </p:nvSpPr>
        <p:spPr>
          <a:xfrm>
            <a:off x="9376951" y="2140628"/>
            <a:ext cx="2288867" cy="1347998"/>
          </a:xfrm>
          <a:prstGeom prst="rect">
            <a:avLst/>
          </a:prstGeom>
          <a:noFill/>
          <a:ln>
            <a:noFill/>
          </a:ln>
        </p:spPr>
        <p:txBody>
          <a:bodyPr wrap="square" rtlCol="0" anchor="ctr">
            <a:spAutoFit/>
          </a:bodyPr>
          <a:lstStyle/>
          <a:p>
            <a:pPr>
              <a:lnSpc>
                <a:spcPct val="150000"/>
              </a:lnSpc>
            </a:pPr>
            <a:r>
              <a:rPr lang="en-US" sz="1600" b="1" dirty="0">
                <a:solidFill>
                  <a:schemeClr val="accent4"/>
                </a:solidFill>
              </a:rPr>
              <a:t>YOUR TITLE HERE</a:t>
            </a:r>
            <a:endParaRPr lang="en-US" sz="1600" b="1" dirty="0">
              <a:solidFill>
                <a:schemeClr val="accent4"/>
              </a:solidFill>
            </a:endParaRPr>
          </a:p>
          <a:p>
            <a:pPr>
              <a:lnSpc>
                <a:spcPct val="150000"/>
              </a:lnSpc>
            </a:pPr>
            <a:r>
              <a:rPr lang="en-US" sz="1335" dirty="0">
                <a:solidFill>
                  <a:schemeClr val="bg1">
                    <a:lumMod val="50000"/>
                  </a:schemeClr>
                </a:solidFill>
              </a:rPr>
              <a:t>There are many variations of passages of lorem ipsum available, </a:t>
            </a:r>
            <a:endParaRPr lang="en-US" sz="1335" dirty="0">
              <a:solidFill>
                <a:schemeClr val="bg1">
                  <a:lumMod val="50000"/>
                </a:schemeClr>
              </a:solidFill>
            </a:endParaRPr>
          </a:p>
        </p:txBody>
      </p:sp>
      <p:sp>
        <p:nvSpPr>
          <p:cNvPr id="45" name="Oval 44"/>
          <p:cNvSpPr/>
          <p:nvPr/>
        </p:nvSpPr>
        <p:spPr>
          <a:xfrm>
            <a:off x="659644" y="3643351"/>
            <a:ext cx="1021421" cy="1021421"/>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121920" rIns="0" bIns="0" rtlCol="0" anchor="ctr"/>
          <a:lstStyle/>
          <a:p>
            <a:pPr algn="ctr"/>
            <a:r>
              <a:rPr lang="en-US" sz="2135" b="1" dirty="0"/>
              <a:t>2015</a:t>
            </a:r>
            <a:endParaRPr lang="en-US" sz="2135" b="1" dirty="0"/>
          </a:p>
        </p:txBody>
      </p:sp>
      <p:sp>
        <p:nvSpPr>
          <p:cNvPr id="47" name="Arc 46"/>
          <p:cNvSpPr/>
          <p:nvPr/>
        </p:nvSpPr>
        <p:spPr>
          <a:xfrm flipV="1">
            <a:off x="513727" y="3509594"/>
            <a:ext cx="1313256" cy="1313257"/>
          </a:xfrm>
          <a:prstGeom prst="arc">
            <a:avLst>
              <a:gd name="adj1" fmla="val 10812873"/>
              <a:gd name="adj2" fmla="val 16131434"/>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49" name="Freeform 48"/>
          <p:cNvSpPr/>
          <p:nvPr/>
        </p:nvSpPr>
        <p:spPr>
          <a:xfrm rot="16200000" flipV="1">
            <a:off x="791429" y="5152992"/>
            <a:ext cx="700404" cy="43773"/>
          </a:xfrm>
          <a:custGeom>
            <a:avLst/>
            <a:gdLst>
              <a:gd name="connsiteX0" fmla="*/ 1403350 w 1403350"/>
              <a:gd name="connsiteY0" fmla="*/ 0 h 0"/>
              <a:gd name="connsiteX1" fmla="*/ 0 w 1403350"/>
              <a:gd name="connsiteY1" fmla="*/ 0 h 0"/>
            </a:gdLst>
            <a:ahLst/>
            <a:cxnLst>
              <a:cxn ang="0">
                <a:pos x="connsiteX0" y="connsiteY0"/>
              </a:cxn>
              <a:cxn ang="0">
                <a:pos x="connsiteX1" y="connsiteY1"/>
              </a:cxn>
            </a:cxnLst>
            <a:rect l="l" t="t" r="r" b="b"/>
            <a:pathLst>
              <a:path w="1403350">
                <a:moveTo>
                  <a:pt x="1403350" y="0"/>
                </a:moveTo>
                <a:lnTo>
                  <a:pt x="0" y="0"/>
                </a:lnTo>
              </a:path>
            </a:pathLst>
          </a:custGeom>
          <a:ln w="19050" cap="rnd">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68" name="TextBox 67"/>
          <p:cNvSpPr txBox="1"/>
          <p:nvPr/>
        </p:nvSpPr>
        <p:spPr>
          <a:xfrm>
            <a:off x="1193249" y="4854461"/>
            <a:ext cx="2288867" cy="1347998"/>
          </a:xfrm>
          <a:prstGeom prst="rect">
            <a:avLst/>
          </a:prstGeom>
          <a:noFill/>
          <a:ln>
            <a:noFill/>
          </a:ln>
        </p:spPr>
        <p:txBody>
          <a:bodyPr wrap="square" rtlCol="0" anchor="ctr">
            <a:spAutoFit/>
          </a:bodyPr>
          <a:lstStyle/>
          <a:p>
            <a:pPr>
              <a:lnSpc>
                <a:spcPct val="150000"/>
              </a:lnSpc>
            </a:pPr>
            <a:r>
              <a:rPr lang="en-US" sz="1600" b="1" dirty="0">
                <a:solidFill>
                  <a:schemeClr val="accent2"/>
                </a:solidFill>
              </a:rPr>
              <a:t>YOUR TITLE HERE</a:t>
            </a:r>
            <a:endParaRPr lang="en-US" sz="1600" b="1" dirty="0">
              <a:solidFill>
                <a:schemeClr val="accent2"/>
              </a:solidFill>
            </a:endParaRPr>
          </a:p>
          <a:p>
            <a:pPr>
              <a:lnSpc>
                <a:spcPct val="15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39" name="Freeform 38"/>
          <p:cNvSpPr/>
          <p:nvPr/>
        </p:nvSpPr>
        <p:spPr>
          <a:xfrm rot="16200000" flipV="1">
            <a:off x="6297002" y="5152992"/>
            <a:ext cx="700404" cy="43773"/>
          </a:xfrm>
          <a:custGeom>
            <a:avLst/>
            <a:gdLst>
              <a:gd name="connsiteX0" fmla="*/ 1403350 w 1403350"/>
              <a:gd name="connsiteY0" fmla="*/ 0 h 0"/>
              <a:gd name="connsiteX1" fmla="*/ 0 w 1403350"/>
              <a:gd name="connsiteY1" fmla="*/ 0 h 0"/>
            </a:gdLst>
            <a:ahLst/>
            <a:cxnLst>
              <a:cxn ang="0">
                <a:pos x="connsiteX0" y="connsiteY0"/>
              </a:cxn>
              <a:cxn ang="0">
                <a:pos x="connsiteX1" y="connsiteY1"/>
              </a:cxn>
            </a:cxnLst>
            <a:rect l="l" t="t" r="r" b="b"/>
            <a:pathLst>
              <a:path w="1403350">
                <a:moveTo>
                  <a:pt x="1403350" y="0"/>
                </a:moveTo>
                <a:lnTo>
                  <a:pt x="0" y="0"/>
                </a:lnTo>
              </a:path>
            </a:pathLst>
          </a:custGeom>
          <a:ln w="19050" cap="rnd">
            <a:solidFill>
              <a:schemeClr val="accent3"/>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37" name="Arc 36"/>
          <p:cNvSpPr/>
          <p:nvPr/>
        </p:nvSpPr>
        <p:spPr>
          <a:xfrm flipV="1">
            <a:off x="6019300" y="3509594"/>
            <a:ext cx="1313256" cy="1313257"/>
          </a:xfrm>
          <a:prstGeom prst="arc">
            <a:avLst>
              <a:gd name="adj1" fmla="val 10866060"/>
              <a:gd name="adj2" fmla="val 16131434"/>
            </a:avLst>
          </a:prstGeom>
          <a:ln w="19050" cap="rnd">
            <a:solidFill>
              <a:schemeClr val="accent3"/>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t> </a:t>
            </a:r>
            <a:endParaRPr lang="en-US" sz="2000" dirty="0"/>
          </a:p>
        </p:txBody>
      </p:sp>
      <p:sp>
        <p:nvSpPr>
          <p:cNvPr id="43" name="Oval 42"/>
          <p:cNvSpPr/>
          <p:nvPr/>
        </p:nvSpPr>
        <p:spPr>
          <a:xfrm>
            <a:off x="3376479" y="3643351"/>
            <a:ext cx="1021421" cy="1021421"/>
          </a:xfrm>
          <a:prstGeom prst="ellipse">
            <a:avLst/>
          </a:prstGeom>
          <a:solidFill>
            <a:schemeClr val="accent2"/>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121920" rIns="0" bIns="0" rtlCol="0" anchor="ctr"/>
          <a:lstStyle/>
          <a:p>
            <a:pPr algn="ctr"/>
            <a:r>
              <a:rPr lang="en-US" sz="2135" b="1" dirty="0"/>
              <a:t>2016</a:t>
            </a:r>
            <a:endParaRPr lang="en-US" sz="2135" b="1" dirty="0"/>
          </a:p>
        </p:txBody>
      </p:sp>
      <p:sp>
        <p:nvSpPr>
          <p:cNvPr id="46" name="Oval 45"/>
          <p:cNvSpPr/>
          <p:nvPr/>
        </p:nvSpPr>
        <p:spPr>
          <a:xfrm>
            <a:off x="8853730" y="3643351"/>
            <a:ext cx="1021421" cy="1021421"/>
          </a:xfrm>
          <a:prstGeom prst="ellipse">
            <a:avLst/>
          </a:prstGeom>
          <a:solidFill>
            <a:schemeClr val="accent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121920" rIns="0" bIns="0" rtlCol="0" anchor="ctr"/>
          <a:lstStyle/>
          <a:p>
            <a:pPr algn="ctr"/>
            <a:r>
              <a:rPr lang="en-US" sz="2135" b="1" dirty="0"/>
              <a:t>2018</a:t>
            </a:r>
            <a:endParaRPr lang="en-US" sz="2135" b="1" dirty="0"/>
          </a:p>
        </p:txBody>
      </p:sp>
      <p:sp>
        <p:nvSpPr>
          <p:cNvPr id="44" name="Oval 43"/>
          <p:cNvSpPr/>
          <p:nvPr/>
        </p:nvSpPr>
        <p:spPr>
          <a:xfrm>
            <a:off x="6165218" y="3643351"/>
            <a:ext cx="1021421" cy="1021421"/>
          </a:xfrm>
          <a:prstGeom prst="ellipse">
            <a:avLst/>
          </a:prstGeom>
          <a:solidFill>
            <a:schemeClr val="accent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121920" rIns="0" bIns="0" rtlCol="0" anchor="ctr"/>
          <a:lstStyle/>
          <a:p>
            <a:pPr algn="ctr"/>
            <a:r>
              <a:rPr lang="en-US" sz="2135" b="1" dirty="0"/>
              <a:t>2017</a:t>
            </a:r>
            <a:endParaRPr lang="en-US" sz="2135" b="1" dirty="0"/>
          </a:p>
        </p:txBody>
      </p:sp>
      <p:sp>
        <p:nvSpPr>
          <p:cNvPr id="76" name="TextBox 75"/>
          <p:cNvSpPr txBox="1"/>
          <p:nvPr/>
        </p:nvSpPr>
        <p:spPr>
          <a:xfrm>
            <a:off x="6670499" y="4854461"/>
            <a:ext cx="2288867" cy="1347998"/>
          </a:xfrm>
          <a:prstGeom prst="rect">
            <a:avLst/>
          </a:prstGeom>
          <a:noFill/>
          <a:ln>
            <a:noFill/>
          </a:ln>
        </p:spPr>
        <p:txBody>
          <a:bodyPr wrap="square" rtlCol="0" anchor="ctr">
            <a:spAutoFit/>
          </a:bodyPr>
          <a:lstStyle/>
          <a:p>
            <a:pPr>
              <a:lnSpc>
                <a:spcPct val="150000"/>
              </a:lnSpc>
            </a:pPr>
            <a:r>
              <a:rPr lang="en-US" sz="1600" b="1" dirty="0">
                <a:solidFill>
                  <a:schemeClr val="accent2"/>
                </a:solidFill>
              </a:rPr>
              <a:t>YOUR TITLE HERE</a:t>
            </a:r>
            <a:endParaRPr lang="en-US" sz="1600" b="1" dirty="0">
              <a:solidFill>
                <a:schemeClr val="accent2"/>
              </a:solidFill>
            </a:endParaRPr>
          </a:p>
          <a:p>
            <a:pPr>
              <a:lnSpc>
                <a:spcPct val="15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17" name="Chevron 16"/>
          <p:cNvSpPr/>
          <p:nvPr/>
        </p:nvSpPr>
        <p:spPr bwMode="auto">
          <a:xfrm>
            <a:off x="2325572" y="3950861"/>
            <a:ext cx="406400" cy="406400"/>
          </a:xfrm>
          <a:prstGeom prst="chevron">
            <a:avLst/>
          </a:prstGeom>
          <a:solidFill>
            <a:schemeClr val="bg1">
              <a:lumMod val="65000"/>
            </a:schemeClr>
          </a:solidFill>
          <a:ln w="9525">
            <a:noFill/>
            <a:round/>
          </a:ln>
        </p:spPr>
        <p:txBody>
          <a:bodyPr vert="horz" wrap="square" lIns="121920" tIns="60960" rIns="121920" bIns="60960" numCol="1" rtlCol="0" anchor="t" anchorCtr="0" compatLnSpc="1"/>
          <a:lstStyle/>
          <a:p>
            <a:pPr algn="ctr"/>
            <a:endParaRPr lang="en-US" sz="2400" dirty="0"/>
          </a:p>
        </p:txBody>
      </p:sp>
      <p:sp>
        <p:nvSpPr>
          <p:cNvPr id="77" name="Chevron 76"/>
          <p:cNvSpPr/>
          <p:nvPr/>
        </p:nvSpPr>
        <p:spPr bwMode="auto">
          <a:xfrm>
            <a:off x="5078359" y="3950861"/>
            <a:ext cx="406400" cy="406400"/>
          </a:xfrm>
          <a:prstGeom prst="chevron">
            <a:avLst/>
          </a:prstGeom>
          <a:solidFill>
            <a:schemeClr val="bg1">
              <a:lumMod val="65000"/>
            </a:schemeClr>
          </a:solidFill>
          <a:ln w="9525">
            <a:noFill/>
            <a:round/>
          </a:ln>
        </p:spPr>
        <p:txBody>
          <a:bodyPr vert="horz" wrap="square" lIns="121920" tIns="60960" rIns="121920" bIns="60960" numCol="1" rtlCol="0" anchor="t" anchorCtr="0" compatLnSpc="1"/>
          <a:lstStyle/>
          <a:p>
            <a:pPr algn="ctr"/>
            <a:endParaRPr lang="en-US" sz="2400" dirty="0"/>
          </a:p>
        </p:txBody>
      </p:sp>
      <p:sp>
        <p:nvSpPr>
          <p:cNvPr id="78" name="Chevron 77"/>
          <p:cNvSpPr/>
          <p:nvPr/>
        </p:nvSpPr>
        <p:spPr bwMode="auto">
          <a:xfrm>
            <a:off x="7816984" y="3950861"/>
            <a:ext cx="406400" cy="406400"/>
          </a:xfrm>
          <a:prstGeom prst="chevron">
            <a:avLst/>
          </a:prstGeom>
          <a:solidFill>
            <a:schemeClr val="bg1">
              <a:lumMod val="65000"/>
            </a:schemeClr>
          </a:solidFill>
          <a:ln w="9525">
            <a:noFill/>
            <a:round/>
          </a:ln>
        </p:spPr>
        <p:txBody>
          <a:bodyPr vert="horz" wrap="square" lIns="121920" tIns="60960" rIns="121920" bIns="60960" numCol="1" rtlCol="0" anchor="t" anchorCtr="0" compatLnSpc="1"/>
          <a:lstStyle/>
          <a:p>
            <a:pPr algn="ctr"/>
            <a:endParaRPr lang="en-US" sz="2400" dirty="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flipH="1">
            <a:off x="0" y="0"/>
            <a:ext cx="12192000" cy="6857999"/>
          </a:xfrm>
          <a:prstGeom prst="rect">
            <a:avLst/>
          </a:prstGeom>
        </p:spPr>
      </p:pic>
      <p:grpSp>
        <p:nvGrpSpPr>
          <p:cNvPr id="7" name="组合 1"/>
          <p:cNvGrpSpPr/>
          <p:nvPr/>
        </p:nvGrpSpPr>
        <p:grpSpPr>
          <a:xfrm>
            <a:off x="1039985" y="1404634"/>
            <a:ext cx="10112030" cy="2024365"/>
            <a:chOff x="583679" y="1752601"/>
            <a:chExt cx="10112030" cy="2024365"/>
          </a:xfrm>
        </p:grpSpPr>
        <p:sp>
          <p:nvSpPr>
            <p:cNvPr id="8" name="文本框 2"/>
            <p:cNvSpPr txBox="1"/>
            <p:nvPr/>
          </p:nvSpPr>
          <p:spPr>
            <a:xfrm>
              <a:off x="583679" y="2287350"/>
              <a:ext cx="10112030" cy="769441"/>
            </a:xfrm>
            <a:prstGeom prst="rect">
              <a:avLst/>
            </a:prstGeom>
            <a:noFill/>
          </p:spPr>
          <p:txBody>
            <a:bodyPr wrap="square" rtlCol="0">
              <a:spAutoFit/>
            </a:bodyPr>
            <a:lstStyle/>
            <a:p>
              <a:pPr algn="ctr"/>
              <a:r>
                <a:rPr lang="en-US" altLang="zh-CN" sz="4400" b="1" dirty="0">
                  <a:solidFill>
                    <a:schemeClr val="tx1">
                      <a:lumMod val="75000"/>
                      <a:lumOff val="25000"/>
                    </a:schemeClr>
                  </a:solidFill>
                </a:rPr>
                <a:t>25SET POWER PRESENTATION</a:t>
              </a:r>
              <a:endParaRPr lang="zh-CN" altLang="en-US" sz="4400" b="1" dirty="0">
                <a:solidFill>
                  <a:schemeClr val="tx1">
                    <a:lumMod val="75000"/>
                    <a:lumOff val="25000"/>
                  </a:schemeClr>
                </a:solidFill>
              </a:endParaRPr>
            </a:p>
          </p:txBody>
        </p:sp>
        <p:sp>
          <p:nvSpPr>
            <p:cNvPr id="9" name="Text Placeholder 24"/>
            <p:cNvSpPr txBox="1"/>
            <p:nvPr/>
          </p:nvSpPr>
          <p:spPr>
            <a:xfrm>
              <a:off x="1880949" y="3040727"/>
              <a:ext cx="7517490" cy="736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chemeClr val="bg1">
                      <a:lumMod val="50000"/>
                    </a:schemeClr>
                  </a:solidFill>
                </a:rPr>
                <a:t>There are many variations of passages of Lorem Ipsum available, but the majority have suffered alteration in some form.</a:t>
              </a:r>
              <a:endParaRPr lang="en-US" sz="1400" b="1" dirty="0">
                <a:solidFill>
                  <a:schemeClr val="bg1">
                    <a:lumMod val="50000"/>
                  </a:schemeClr>
                </a:solidFill>
                <a:latin typeface="Signika Negative" pitchFamily="2" charset="0"/>
              </a:endParaRPr>
            </a:p>
          </p:txBody>
        </p:sp>
        <p:sp>
          <p:nvSpPr>
            <p:cNvPr id="10" name="圆角矩形 4"/>
            <p:cNvSpPr/>
            <p:nvPr/>
          </p:nvSpPr>
          <p:spPr>
            <a:xfrm>
              <a:off x="5014854" y="1752601"/>
              <a:ext cx="1249680" cy="4995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rPr>
                <a:t>PART 2</a:t>
              </a:r>
              <a:endParaRPr lang="zh-CN" altLang="en-US" sz="2000" b="1" dirty="0">
                <a:solidFill>
                  <a:schemeClr val="bg1"/>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US" dirty="0"/>
              <a:t>Enter your subhead line here</a:t>
            </a:r>
            <a:endParaRPr lang="en-US" dirty="0"/>
          </a:p>
        </p:txBody>
      </p:sp>
      <p:sp>
        <p:nvSpPr>
          <p:cNvPr id="3" name="Title 2"/>
          <p:cNvSpPr>
            <a:spLocks noGrp="1"/>
          </p:cNvSpPr>
          <p:nvPr>
            <p:ph type="title"/>
          </p:nvPr>
        </p:nvSpPr>
        <p:spPr/>
        <p:txBody>
          <a:bodyPr/>
          <a:lstStyle/>
          <a:p>
            <a:r>
              <a:rPr lang="en-US" dirty="0"/>
              <a:t>Our History Timeline</a:t>
            </a:r>
            <a:endParaRPr lang="en-US" dirty="0"/>
          </a:p>
        </p:txBody>
      </p:sp>
      <p:grpSp>
        <p:nvGrpSpPr>
          <p:cNvPr id="16" name="Group 15"/>
          <p:cNvGrpSpPr/>
          <p:nvPr/>
        </p:nvGrpSpPr>
        <p:grpSpPr>
          <a:xfrm>
            <a:off x="760158" y="2843183"/>
            <a:ext cx="1540695" cy="1540693"/>
            <a:chOff x="1247037" y="1995096"/>
            <a:chExt cx="1942200" cy="1942193"/>
          </a:xfrm>
          <a:solidFill>
            <a:schemeClr val="accent1"/>
          </a:solidFill>
        </p:grpSpPr>
        <p:sp>
          <p:nvSpPr>
            <p:cNvPr id="17" name="Freeform 6"/>
            <p:cNvSpPr/>
            <p:nvPr/>
          </p:nvSpPr>
          <p:spPr bwMode="auto">
            <a:xfrm>
              <a:off x="2677410" y="2137903"/>
              <a:ext cx="370161" cy="369019"/>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18" name="Freeform 7"/>
            <p:cNvSpPr/>
            <p:nvPr/>
          </p:nvSpPr>
          <p:spPr bwMode="auto">
            <a:xfrm>
              <a:off x="2240985" y="1995096"/>
              <a:ext cx="444422" cy="198788"/>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19" name="Freeform 8"/>
            <p:cNvSpPr/>
            <p:nvPr/>
          </p:nvSpPr>
          <p:spPr bwMode="auto">
            <a:xfrm>
              <a:off x="2990447" y="2501209"/>
              <a:ext cx="198790" cy="442135"/>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0" name="Freeform 9"/>
            <p:cNvSpPr/>
            <p:nvPr/>
          </p:nvSpPr>
          <p:spPr bwMode="auto">
            <a:xfrm>
              <a:off x="2990447" y="2989041"/>
              <a:ext cx="198790" cy="444419"/>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1" name="Freeform 10"/>
            <p:cNvSpPr/>
            <p:nvPr/>
          </p:nvSpPr>
          <p:spPr bwMode="auto">
            <a:xfrm>
              <a:off x="2677410" y="3425463"/>
              <a:ext cx="370161" cy="370160"/>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2" name="Freeform 11"/>
            <p:cNvSpPr/>
            <p:nvPr/>
          </p:nvSpPr>
          <p:spPr bwMode="auto">
            <a:xfrm>
              <a:off x="2240985" y="3740784"/>
              <a:ext cx="444422" cy="196505"/>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3" name="Freeform 12"/>
            <p:cNvSpPr/>
            <p:nvPr/>
          </p:nvSpPr>
          <p:spPr bwMode="auto">
            <a:xfrm>
              <a:off x="1753151" y="3740784"/>
              <a:ext cx="442136" cy="196505"/>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F2F2F2"/>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4" name="Freeform 13"/>
            <p:cNvSpPr/>
            <p:nvPr/>
          </p:nvSpPr>
          <p:spPr bwMode="auto">
            <a:xfrm>
              <a:off x="1389844" y="3425465"/>
              <a:ext cx="369018" cy="370160"/>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F2F2F2"/>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5" name="Freeform 14"/>
            <p:cNvSpPr/>
            <p:nvPr/>
          </p:nvSpPr>
          <p:spPr bwMode="auto">
            <a:xfrm>
              <a:off x="1247037" y="2989042"/>
              <a:ext cx="198790" cy="444419"/>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F2F2F2"/>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6" name="Freeform 15"/>
            <p:cNvSpPr/>
            <p:nvPr/>
          </p:nvSpPr>
          <p:spPr bwMode="auto">
            <a:xfrm>
              <a:off x="1247037" y="2501211"/>
              <a:ext cx="198790" cy="442135"/>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bg1">
                <a:lumMod val="95000"/>
              </a:schemeClr>
            </a:solid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27" name="Freeform 16"/>
            <p:cNvSpPr/>
            <p:nvPr/>
          </p:nvSpPr>
          <p:spPr bwMode="auto">
            <a:xfrm>
              <a:off x="1389844" y="2137905"/>
              <a:ext cx="369018" cy="369019"/>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bg1">
                <a:lumMod val="95000"/>
              </a:schemeClr>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28" name="Freeform 17"/>
            <p:cNvSpPr/>
            <p:nvPr/>
          </p:nvSpPr>
          <p:spPr bwMode="auto">
            <a:xfrm>
              <a:off x="1753149" y="1995101"/>
              <a:ext cx="442136" cy="198788"/>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bg1">
                <a:lumMod val="95000"/>
              </a:schemeClr>
            </a:solidFill>
            <a:ln>
              <a:noFill/>
            </a:ln>
            <a:effectLst/>
          </p:spPr>
          <p:txBody>
            <a:bodyPr vert="horz" wrap="square" lIns="91440" tIns="45720" rIns="91440" bIns="45720" numCol="1" anchor="t" anchorCtr="0" compatLnSpc="1"/>
            <a:lstStyle/>
            <a:p>
              <a:endParaRPr lang="id-ID" kern="0">
                <a:solidFill>
                  <a:srgbClr val="878787"/>
                </a:solidFill>
              </a:endParaRPr>
            </a:p>
          </p:txBody>
        </p:sp>
      </p:grpSp>
      <p:sp>
        <p:nvSpPr>
          <p:cNvPr id="29" name="Oval 5"/>
          <p:cNvSpPr>
            <a:spLocks noChangeArrowheads="1"/>
          </p:cNvSpPr>
          <p:nvPr/>
        </p:nvSpPr>
        <p:spPr bwMode="auto">
          <a:xfrm>
            <a:off x="903351" y="2986377"/>
            <a:ext cx="1255213" cy="1255211"/>
          </a:xfrm>
          <a:prstGeom prst="ellipse">
            <a:avLst/>
          </a:prstGeom>
          <a:solidFill>
            <a:schemeClr val="accent1"/>
          </a:solidFill>
          <a:ln>
            <a:noFill/>
          </a:ln>
          <a:effectLst/>
        </p:spPr>
        <p:txBody>
          <a:bodyPr vert="horz" wrap="square" lIns="0" tIns="0" rIns="0" bIns="0" numCol="1" anchor="ctr" anchorCtr="0" compatLnSpc="1"/>
          <a:lstStyle/>
          <a:p>
            <a:pPr algn="ctr" defTabSz="913765">
              <a:defRPr/>
            </a:pPr>
            <a:r>
              <a:rPr lang="en-US" sz="2135" b="1" kern="0" dirty="0">
                <a:solidFill>
                  <a:srgbClr val="FFFFFF"/>
                </a:solidFill>
              </a:rPr>
              <a:t>2014</a:t>
            </a:r>
            <a:endParaRPr lang="id-ID" sz="2135" b="1" kern="0" dirty="0">
              <a:solidFill>
                <a:srgbClr val="FFFFFF"/>
              </a:solidFill>
            </a:endParaRPr>
          </a:p>
        </p:txBody>
      </p:sp>
      <p:sp>
        <p:nvSpPr>
          <p:cNvPr id="105" name="TextBox 104"/>
          <p:cNvSpPr txBox="1"/>
          <p:nvPr/>
        </p:nvSpPr>
        <p:spPr>
          <a:xfrm>
            <a:off x="846129" y="2244742"/>
            <a:ext cx="1368752" cy="461665"/>
          </a:xfrm>
          <a:prstGeom prst="rect">
            <a:avLst/>
          </a:prstGeom>
          <a:noFill/>
        </p:spPr>
        <p:txBody>
          <a:bodyPr wrap="square" rtlCol="0">
            <a:spAutoFit/>
          </a:bodyPr>
          <a:lstStyle/>
          <a:p>
            <a:pPr algn="ctr"/>
            <a:r>
              <a:rPr lang="en-US" sz="2400" b="1" dirty="0">
                <a:solidFill>
                  <a:schemeClr val="accent1"/>
                </a:solidFill>
              </a:rPr>
              <a:t>%50</a:t>
            </a:r>
            <a:endParaRPr lang="en-US" sz="2400" b="1" dirty="0">
              <a:solidFill>
                <a:schemeClr val="accent1"/>
              </a:solidFill>
            </a:endParaRPr>
          </a:p>
        </p:txBody>
      </p:sp>
      <p:grpSp>
        <p:nvGrpSpPr>
          <p:cNvPr id="31" name="Group 30"/>
          <p:cNvGrpSpPr/>
          <p:nvPr/>
        </p:nvGrpSpPr>
        <p:grpSpPr>
          <a:xfrm>
            <a:off x="3035705" y="2843183"/>
            <a:ext cx="1540696" cy="1540693"/>
            <a:chOff x="3832280" y="1995101"/>
            <a:chExt cx="1942198" cy="1942199"/>
          </a:xfrm>
        </p:grpSpPr>
        <p:sp>
          <p:nvSpPr>
            <p:cNvPr id="32" name="Freeform 6"/>
            <p:cNvSpPr/>
            <p:nvPr/>
          </p:nvSpPr>
          <p:spPr bwMode="auto">
            <a:xfrm>
              <a:off x="5262651" y="2137909"/>
              <a:ext cx="370161" cy="369019"/>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3" name="Freeform 7"/>
            <p:cNvSpPr/>
            <p:nvPr/>
          </p:nvSpPr>
          <p:spPr bwMode="auto">
            <a:xfrm>
              <a:off x="4826227" y="1995101"/>
              <a:ext cx="444421" cy="198789"/>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4" name="Freeform 8"/>
            <p:cNvSpPr/>
            <p:nvPr/>
          </p:nvSpPr>
          <p:spPr bwMode="auto">
            <a:xfrm>
              <a:off x="5575688" y="2501215"/>
              <a:ext cx="198789" cy="44213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5" name="Freeform 9"/>
            <p:cNvSpPr/>
            <p:nvPr/>
          </p:nvSpPr>
          <p:spPr bwMode="auto">
            <a:xfrm>
              <a:off x="5575689" y="2989049"/>
              <a:ext cx="198789" cy="444421"/>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6" name="Freeform 10"/>
            <p:cNvSpPr/>
            <p:nvPr/>
          </p:nvSpPr>
          <p:spPr bwMode="auto">
            <a:xfrm>
              <a:off x="5262653" y="3425473"/>
              <a:ext cx="370161" cy="370161"/>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7" name="Freeform 11"/>
            <p:cNvSpPr/>
            <p:nvPr/>
          </p:nvSpPr>
          <p:spPr bwMode="auto">
            <a:xfrm>
              <a:off x="4826228" y="3740794"/>
              <a:ext cx="444421" cy="196505"/>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8" name="Freeform 12"/>
            <p:cNvSpPr/>
            <p:nvPr/>
          </p:nvSpPr>
          <p:spPr bwMode="auto">
            <a:xfrm>
              <a:off x="4338395" y="3740795"/>
              <a:ext cx="442136" cy="196505"/>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39" name="Freeform 13"/>
            <p:cNvSpPr/>
            <p:nvPr/>
          </p:nvSpPr>
          <p:spPr bwMode="auto">
            <a:xfrm>
              <a:off x="3975088" y="3425474"/>
              <a:ext cx="369018" cy="370161"/>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40" name="Freeform 14"/>
            <p:cNvSpPr/>
            <p:nvPr/>
          </p:nvSpPr>
          <p:spPr bwMode="auto">
            <a:xfrm>
              <a:off x="3832281" y="2989049"/>
              <a:ext cx="198789" cy="444421"/>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bg1">
                <a:lumMod val="85000"/>
              </a:schemeClr>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41" name="Freeform 15"/>
            <p:cNvSpPr/>
            <p:nvPr/>
          </p:nvSpPr>
          <p:spPr bwMode="auto">
            <a:xfrm>
              <a:off x="3832280" y="2501215"/>
              <a:ext cx="198789" cy="44213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bg1">
                <a:lumMod val="85000"/>
              </a:schemeClr>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42" name="Freeform 16"/>
            <p:cNvSpPr/>
            <p:nvPr/>
          </p:nvSpPr>
          <p:spPr bwMode="auto">
            <a:xfrm>
              <a:off x="3975089" y="2137909"/>
              <a:ext cx="369018" cy="369019"/>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bg1">
                <a:lumMod val="85000"/>
              </a:schemeClr>
            </a:solidFill>
            <a:ln>
              <a:noFill/>
            </a:ln>
            <a:effectLst/>
          </p:spPr>
          <p:txBody>
            <a:bodyPr vert="horz" wrap="square" lIns="91440" tIns="45720" rIns="91440" bIns="45720" numCol="1" anchor="t" anchorCtr="0" compatLnSpc="1"/>
            <a:lstStyle/>
            <a:p>
              <a:pPr defTabSz="913765">
                <a:defRPr/>
              </a:pPr>
              <a:endParaRPr lang="id-ID" kern="0">
                <a:solidFill>
                  <a:srgbClr val="878787"/>
                </a:solidFill>
              </a:endParaRPr>
            </a:p>
          </p:txBody>
        </p:sp>
        <p:sp>
          <p:nvSpPr>
            <p:cNvPr id="43" name="Freeform 17"/>
            <p:cNvSpPr/>
            <p:nvPr/>
          </p:nvSpPr>
          <p:spPr bwMode="auto">
            <a:xfrm>
              <a:off x="4338395" y="1995101"/>
              <a:ext cx="442136" cy="198789"/>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bg1">
                <a:lumMod val="85000"/>
              </a:schemeClr>
            </a:solidFill>
            <a:ln>
              <a:noFill/>
            </a:ln>
            <a:effectLst/>
          </p:spPr>
          <p:txBody>
            <a:bodyPr vert="horz" wrap="square" lIns="91440" tIns="45720" rIns="91440" bIns="45720" numCol="1" anchor="t" anchorCtr="0" compatLnSpc="1"/>
            <a:lstStyle/>
            <a:p>
              <a:endParaRPr lang="id-ID" kern="0">
                <a:solidFill>
                  <a:srgbClr val="878787"/>
                </a:solidFill>
              </a:endParaRPr>
            </a:p>
          </p:txBody>
        </p:sp>
      </p:grpSp>
      <p:sp>
        <p:nvSpPr>
          <p:cNvPr id="44" name="Oval 5"/>
          <p:cNvSpPr>
            <a:spLocks noChangeArrowheads="1"/>
          </p:cNvSpPr>
          <p:nvPr/>
        </p:nvSpPr>
        <p:spPr bwMode="auto">
          <a:xfrm>
            <a:off x="3178902" y="2986377"/>
            <a:ext cx="1255213" cy="1255211"/>
          </a:xfrm>
          <a:prstGeom prst="ellipse">
            <a:avLst/>
          </a:prstGeom>
          <a:solidFill>
            <a:schemeClr val="accent2"/>
          </a:solidFill>
          <a:ln>
            <a:noFill/>
          </a:ln>
          <a:effectLst/>
        </p:spPr>
        <p:txBody>
          <a:bodyPr vert="horz" wrap="square" lIns="0" tIns="0" rIns="0" bIns="0" numCol="1" anchor="ctr" anchorCtr="0" compatLnSpc="1"/>
          <a:lstStyle/>
          <a:p>
            <a:pPr algn="ctr" defTabSz="913765">
              <a:defRPr/>
            </a:pPr>
            <a:r>
              <a:rPr lang="en-US" sz="2135" b="1" kern="0" dirty="0">
                <a:solidFill>
                  <a:srgbClr val="FFFFFF"/>
                </a:solidFill>
              </a:rPr>
              <a:t>2015</a:t>
            </a:r>
            <a:endParaRPr lang="id-ID" sz="2135" b="1" kern="0" dirty="0">
              <a:solidFill>
                <a:srgbClr val="FFFFFF"/>
              </a:solidFill>
            </a:endParaRPr>
          </a:p>
        </p:txBody>
      </p:sp>
      <p:sp>
        <p:nvSpPr>
          <p:cNvPr id="106" name="TextBox 105"/>
          <p:cNvSpPr txBox="1"/>
          <p:nvPr/>
        </p:nvSpPr>
        <p:spPr>
          <a:xfrm>
            <a:off x="3121679" y="2244742"/>
            <a:ext cx="1368752" cy="461665"/>
          </a:xfrm>
          <a:prstGeom prst="rect">
            <a:avLst/>
          </a:prstGeom>
          <a:noFill/>
        </p:spPr>
        <p:txBody>
          <a:bodyPr wrap="square" rtlCol="0">
            <a:spAutoFit/>
          </a:bodyPr>
          <a:lstStyle/>
          <a:p>
            <a:pPr algn="ctr"/>
            <a:r>
              <a:rPr lang="en-US" sz="2400" b="1" dirty="0">
                <a:solidFill>
                  <a:schemeClr val="accent2"/>
                </a:solidFill>
              </a:rPr>
              <a:t>%70</a:t>
            </a:r>
            <a:endParaRPr lang="en-US" sz="2400" b="1" dirty="0">
              <a:solidFill>
                <a:schemeClr val="accent2"/>
              </a:solidFill>
            </a:endParaRPr>
          </a:p>
        </p:txBody>
      </p:sp>
      <p:grpSp>
        <p:nvGrpSpPr>
          <p:cNvPr id="46" name="Group 45"/>
          <p:cNvGrpSpPr/>
          <p:nvPr/>
        </p:nvGrpSpPr>
        <p:grpSpPr>
          <a:xfrm>
            <a:off x="5323656" y="2843183"/>
            <a:ext cx="1540696" cy="1540693"/>
            <a:chOff x="6417524" y="1995101"/>
            <a:chExt cx="1942198" cy="1942199"/>
          </a:xfrm>
          <a:solidFill>
            <a:schemeClr val="accent3"/>
          </a:solidFill>
        </p:grpSpPr>
        <p:sp>
          <p:nvSpPr>
            <p:cNvPr id="47" name="Freeform 6"/>
            <p:cNvSpPr/>
            <p:nvPr/>
          </p:nvSpPr>
          <p:spPr bwMode="auto">
            <a:xfrm>
              <a:off x="7847894" y="2137909"/>
              <a:ext cx="370161" cy="369019"/>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48" name="Freeform 7"/>
            <p:cNvSpPr/>
            <p:nvPr/>
          </p:nvSpPr>
          <p:spPr bwMode="auto">
            <a:xfrm>
              <a:off x="7411470" y="1995101"/>
              <a:ext cx="444421" cy="198789"/>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49" name="Freeform 8"/>
            <p:cNvSpPr/>
            <p:nvPr/>
          </p:nvSpPr>
          <p:spPr bwMode="auto">
            <a:xfrm>
              <a:off x="8160931" y="2501215"/>
              <a:ext cx="198789" cy="44213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50" name="Freeform 9"/>
            <p:cNvSpPr/>
            <p:nvPr/>
          </p:nvSpPr>
          <p:spPr bwMode="auto">
            <a:xfrm>
              <a:off x="8160933" y="2989049"/>
              <a:ext cx="198789" cy="444421"/>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ffectLst/>
          </p:spPr>
          <p:txBody>
            <a:bodyPr vert="horz" wrap="square" lIns="91440" tIns="45720" rIns="91440" bIns="45720" numCol="1" anchor="t" anchorCtr="0" compatLnSpc="1"/>
            <a:lstStyle/>
            <a:p>
              <a:pPr algn="ctr" defTabSz="913765">
                <a:defRPr/>
              </a:pPr>
              <a:endParaRPr lang="id-ID" kern="0">
                <a:solidFill>
                  <a:srgbClr val="323232"/>
                </a:solidFill>
              </a:endParaRPr>
            </a:p>
          </p:txBody>
        </p:sp>
        <p:sp>
          <p:nvSpPr>
            <p:cNvPr id="51" name="Freeform 10"/>
            <p:cNvSpPr/>
            <p:nvPr/>
          </p:nvSpPr>
          <p:spPr bwMode="auto">
            <a:xfrm>
              <a:off x="7847897" y="3425473"/>
              <a:ext cx="370161" cy="370161"/>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ffectLst/>
          </p:spPr>
          <p:txBody>
            <a:bodyPr vert="horz" wrap="square" lIns="91440" tIns="45720" rIns="91440" bIns="45720" numCol="1" anchor="t" anchorCtr="0" compatLnSpc="1"/>
            <a:lstStyle/>
            <a:p>
              <a:pPr algn="ctr"/>
              <a:endParaRPr lang="id-ID" kern="0">
                <a:solidFill>
                  <a:schemeClr val="accent4"/>
                </a:solidFill>
              </a:endParaRPr>
            </a:p>
          </p:txBody>
        </p:sp>
        <p:sp>
          <p:nvSpPr>
            <p:cNvPr id="52" name="Freeform 11"/>
            <p:cNvSpPr/>
            <p:nvPr/>
          </p:nvSpPr>
          <p:spPr bwMode="auto">
            <a:xfrm>
              <a:off x="7411472" y="3740794"/>
              <a:ext cx="444421" cy="196505"/>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3" name="Freeform 12"/>
            <p:cNvSpPr/>
            <p:nvPr/>
          </p:nvSpPr>
          <p:spPr bwMode="auto">
            <a:xfrm>
              <a:off x="6923639" y="3740795"/>
              <a:ext cx="442136" cy="196505"/>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4" name="Freeform 13"/>
            <p:cNvSpPr/>
            <p:nvPr/>
          </p:nvSpPr>
          <p:spPr bwMode="auto">
            <a:xfrm>
              <a:off x="6560332" y="3425474"/>
              <a:ext cx="369018" cy="370161"/>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5" name="Freeform 14"/>
            <p:cNvSpPr/>
            <p:nvPr/>
          </p:nvSpPr>
          <p:spPr bwMode="auto">
            <a:xfrm>
              <a:off x="6417525" y="2989049"/>
              <a:ext cx="198789" cy="444421"/>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6" name="Freeform 15"/>
            <p:cNvSpPr/>
            <p:nvPr/>
          </p:nvSpPr>
          <p:spPr bwMode="auto">
            <a:xfrm>
              <a:off x="6417524" y="2501215"/>
              <a:ext cx="198789" cy="44213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7" name="Freeform 16"/>
            <p:cNvSpPr/>
            <p:nvPr/>
          </p:nvSpPr>
          <p:spPr bwMode="auto">
            <a:xfrm>
              <a:off x="6560332" y="2137909"/>
              <a:ext cx="369018" cy="369019"/>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sp>
          <p:nvSpPr>
            <p:cNvPr id="58" name="Freeform 17"/>
            <p:cNvSpPr/>
            <p:nvPr/>
          </p:nvSpPr>
          <p:spPr bwMode="auto">
            <a:xfrm>
              <a:off x="6923638" y="1995101"/>
              <a:ext cx="442136" cy="198789"/>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a:effectLst/>
          </p:spPr>
          <p:txBody>
            <a:bodyPr vert="horz" wrap="square" lIns="91440" tIns="45720" rIns="91440" bIns="45720" numCol="1" anchor="t" anchorCtr="0" compatLnSpc="1"/>
            <a:lstStyle/>
            <a:p>
              <a:pPr algn="ctr"/>
              <a:endParaRPr lang="id-ID" kern="0">
                <a:solidFill>
                  <a:srgbClr val="878787"/>
                </a:solidFill>
              </a:endParaRPr>
            </a:p>
          </p:txBody>
        </p:sp>
      </p:grpSp>
      <p:sp>
        <p:nvSpPr>
          <p:cNvPr id="59" name="Oval 5"/>
          <p:cNvSpPr>
            <a:spLocks noChangeArrowheads="1"/>
          </p:cNvSpPr>
          <p:nvPr/>
        </p:nvSpPr>
        <p:spPr bwMode="auto">
          <a:xfrm>
            <a:off x="5466850" y="2986377"/>
            <a:ext cx="1255213" cy="1255211"/>
          </a:xfrm>
          <a:prstGeom prst="ellipse">
            <a:avLst/>
          </a:prstGeom>
          <a:solidFill>
            <a:schemeClr val="accent3"/>
          </a:solidFill>
          <a:ln>
            <a:noFill/>
          </a:ln>
          <a:effectLst/>
        </p:spPr>
        <p:txBody>
          <a:bodyPr vert="horz" wrap="square" lIns="0" tIns="0" rIns="0" bIns="0" numCol="1" anchor="ctr" anchorCtr="0" compatLnSpc="1"/>
          <a:lstStyle/>
          <a:p>
            <a:pPr algn="ctr" defTabSz="913765">
              <a:defRPr/>
            </a:pPr>
            <a:r>
              <a:rPr lang="en-US" sz="2135" b="1" kern="0" dirty="0">
                <a:solidFill>
                  <a:srgbClr val="FFFFFF"/>
                </a:solidFill>
              </a:rPr>
              <a:t>2016</a:t>
            </a:r>
            <a:endParaRPr lang="id-ID" sz="2135" b="1" kern="0" dirty="0">
              <a:solidFill>
                <a:srgbClr val="FFFFFF"/>
              </a:solidFill>
            </a:endParaRPr>
          </a:p>
        </p:txBody>
      </p:sp>
      <p:sp>
        <p:nvSpPr>
          <p:cNvPr id="107" name="TextBox 106"/>
          <p:cNvSpPr txBox="1"/>
          <p:nvPr/>
        </p:nvSpPr>
        <p:spPr>
          <a:xfrm>
            <a:off x="5409629" y="2244742"/>
            <a:ext cx="1368752" cy="461665"/>
          </a:xfrm>
          <a:prstGeom prst="rect">
            <a:avLst/>
          </a:prstGeom>
          <a:noFill/>
        </p:spPr>
        <p:txBody>
          <a:bodyPr wrap="square" rtlCol="0">
            <a:spAutoFit/>
          </a:bodyPr>
          <a:lstStyle/>
          <a:p>
            <a:pPr algn="ctr"/>
            <a:r>
              <a:rPr lang="en-US" sz="2400" b="1" dirty="0">
                <a:solidFill>
                  <a:schemeClr val="accent3"/>
                </a:solidFill>
              </a:rPr>
              <a:t>%100</a:t>
            </a:r>
            <a:endParaRPr lang="en-US" sz="2400" b="1" dirty="0">
              <a:solidFill>
                <a:schemeClr val="accent3"/>
              </a:solidFill>
            </a:endParaRPr>
          </a:p>
        </p:txBody>
      </p:sp>
      <p:grpSp>
        <p:nvGrpSpPr>
          <p:cNvPr id="61" name="Group 60"/>
          <p:cNvGrpSpPr/>
          <p:nvPr/>
        </p:nvGrpSpPr>
        <p:grpSpPr>
          <a:xfrm>
            <a:off x="7600351" y="2843183"/>
            <a:ext cx="1540696" cy="1540693"/>
            <a:chOff x="9002767" y="1995101"/>
            <a:chExt cx="1942200" cy="1942199"/>
          </a:xfrm>
          <a:solidFill>
            <a:schemeClr val="accent4"/>
          </a:solidFill>
        </p:grpSpPr>
        <p:sp>
          <p:nvSpPr>
            <p:cNvPr id="62" name="Freeform 6"/>
            <p:cNvSpPr/>
            <p:nvPr/>
          </p:nvSpPr>
          <p:spPr bwMode="auto">
            <a:xfrm>
              <a:off x="10433137" y="2137909"/>
              <a:ext cx="370161" cy="369019"/>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3" name="Freeform 7"/>
            <p:cNvSpPr/>
            <p:nvPr/>
          </p:nvSpPr>
          <p:spPr bwMode="auto">
            <a:xfrm>
              <a:off x="9996712" y="1995101"/>
              <a:ext cx="444421" cy="198789"/>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4" name="Freeform 8"/>
            <p:cNvSpPr/>
            <p:nvPr/>
          </p:nvSpPr>
          <p:spPr bwMode="auto">
            <a:xfrm>
              <a:off x="10746175" y="2501215"/>
              <a:ext cx="198789" cy="44213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5" name="Freeform 9"/>
            <p:cNvSpPr/>
            <p:nvPr/>
          </p:nvSpPr>
          <p:spPr bwMode="auto">
            <a:xfrm>
              <a:off x="10746178" y="2989049"/>
              <a:ext cx="198789" cy="444421"/>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6" name="Freeform 10"/>
            <p:cNvSpPr/>
            <p:nvPr/>
          </p:nvSpPr>
          <p:spPr bwMode="auto">
            <a:xfrm>
              <a:off x="10433143" y="3425473"/>
              <a:ext cx="370161" cy="370161"/>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7" name="Freeform 11"/>
            <p:cNvSpPr/>
            <p:nvPr/>
          </p:nvSpPr>
          <p:spPr bwMode="auto">
            <a:xfrm>
              <a:off x="9996716" y="3740794"/>
              <a:ext cx="444421" cy="196505"/>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8" name="Freeform 12"/>
            <p:cNvSpPr/>
            <p:nvPr/>
          </p:nvSpPr>
          <p:spPr bwMode="auto">
            <a:xfrm>
              <a:off x="9508883" y="3740795"/>
              <a:ext cx="442136" cy="196505"/>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69" name="Freeform 13"/>
            <p:cNvSpPr/>
            <p:nvPr/>
          </p:nvSpPr>
          <p:spPr bwMode="auto">
            <a:xfrm>
              <a:off x="9145576" y="3425474"/>
              <a:ext cx="369019" cy="370161"/>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70" name="Freeform 14"/>
            <p:cNvSpPr/>
            <p:nvPr/>
          </p:nvSpPr>
          <p:spPr bwMode="auto">
            <a:xfrm>
              <a:off x="9002767" y="2989049"/>
              <a:ext cx="198789" cy="444421"/>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71" name="Freeform 15"/>
            <p:cNvSpPr/>
            <p:nvPr/>
          </p:nvSpPr>
          <p:spPr bwMode="auto">
            <a:xfrm>
              <a:off x="9002771" y="2501215"/>
              <a:ext cx="198789" cy="44213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72" name="Freeform 16"/>
            <p:cNvSpPr/>
            <p:nvPr/>
          </p:nvSpPr>
          <p:spPr bwMode="auto">
            <a:xfrm>
              <a:off x="9145580" y="2137909"/>
              <a:ext cx="369019" cy="369019"/>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73" name="Freeform 17"/>
            <p:cNvSpPr/>
            <p:nvPr/>
          </p:nvSpPr>
          <p:spPr bwMode="auto">
            <a:xfrm>
              <a:off x="9508886" y="1995101"/>
              <a:ext cx="442136" cy="198789"/>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D9D9D9"/>
            </a:solidFill>
            <a:ln>
              <a:noFill/>
            </a:ln>
            <a:effectLst/>
          </p:spPr>
          <p:txBody>
            <a:bodyPr vert="horz" wrap="square" lIns="91440" tIns="45720" rIns="91440" bIns="45720" numCol="1" anchor="t" anchorCtr="0" compatLnSpc="1"/>
            <a:lstStyle/>
            <a:p>
              <a:endParaRPr lang="id-ID" kern="0">
                <a:solidFill>
                  <a:srgbClr val="878787"/>
                </a:solidFill>
              </a:endParaRPr>
            </a:p>
          </p:txBody>
        </p:sp>
      </p:grpSp>
      <p:sp>
        <p:nvSpPr>
          <p:cNvPr id="74" name="Oval 5"/>
          <p:cNvSpPr>
            <a:spLocks noChangeArrowheads="1"/>
          </p:cNvSpPr>
          <p:nvPr/>
        </p:nvSpPr>
        <p:spPr bwMode="auto">
          <a:xfrm>
            <a:off x="7743547" y="2986377"/>
            <a:ext cx="1255213" cy="1255211"/>
          </a:xfrm>
          <a:prstGeom prst="ellipse">
            <a:avLst/>
          </a:prstGeom>
          <a:solidFill>
            <a:schemeClr val="accent4"/>
          </a:solidFill>
          <a:ln>
            <a:noFill/>
          </a:ln>
          <a:effectLst/>
        </p:spPr>
        <p:txBody>
          <a:bodyPr vert="horz" wrap="square" lIns="0" tIns="0" rIns="0" bIns="0" numCol="1" anchor="ctr" anchorCtr="0" compatLnSpc="1"/>
          <a:lstStyle/>
          <a:p>
            <a:pPr algn="ctr" defTabSz="913765">
              <a:defRPr/>
            </a:pPr>
            <a:r>
              <a:rPr lang="en-US" sz="2135" b="1" kern="0" dirty="0">
                <a:solidFill>
                  <a:srgbClr val="FFFFFF"/>
                </a:solidFill>
              </a:rPr>
              <a:t>2017</a:t>
            </a:r>
            <a:endParaRPr lang="id-ID" sz="2135" b="1" kern="0" dirty="0">
              <a:solidFill>
                <a:srgbClr val="FFFFFF"/>
              </a:solidFill>
            </a:endParaRPr>
          </a:p>
        </p:txBody>
      </p:sp>
      <p:sp>
        <p:nvSpPr>
          <p:cNvPr id="108" name="TextBox 107"/>
          <p:cNvSpPr txBox="1"/>
          <p:nvPr/>
        </p:nvSpPr>
        <p:spPr>
          <a:xfrm>
            <a:off x="7686324" y="2244742"/>
            <a:ext cx="1368752" cy="461665"/>
          </a:xfrm>
          <a:prstGeom prst="rect">
            <a:avLst/>
          </a:prstGeom>
          <a:noFill/>
        </p:spPr>
        <p:txBody>
          <a:bodyPr wrap="square" rtlCol="0">
            <a:spAutoFit/>
          </a:bodyPr>
          <a:lstStyle/>
          <a:p>
            <a:pPr algn="ctr"/>
            <a:r>
              <a:rPr lang="en-US" sz="2400" b="1" dirty="0">
                <a:solidFill>
                  <a:schemeClr val="accent4"/>
                </a:solidFill>
              </a:rPr>
              <a:t>%90</a:t>
            </a:r>
            <a:endParaRPr lang="en-US" sz="2400" b="1" dirty="0">
              <a:solidFill>
                <a:schemeClr val="accent4"/>
              </a:solidFill>
            </a:endParaRPr>
          </a:p>
        </p:txBody>
      </p:sp>
      <p:sp>
        <p:nvSpPr>
          <p:cNvPr id="96" name="TextBox 95"/>
          <p:cNvSpPr txBox="1"/>
          <p:nvPr/>
        </p:nvSpPr>
        <p:spPr>
          <a:xfrm rot="10800000" flipV="1">
            <a:off x="508700" y="4790946"/>
            <a:ext cx="2043608" cy="1255665"/>
          </a:xfrm>
          <a:prstGeom prst="rect">
            <a:avLst/>
          </a:prstGeom>
          <a:noFill/>
        </p:spPr>
        <p:txBody>
          <a:bodyPr wrap="square" lIns="0" tIns="0" rIns="0" bIns="0" rtlCol="0" anchor="ctr">
            <a:spAutoFit/>
          </a:bodyPr>
          <a:lstStyle/>
          <a:p>
            <a:pPr algn="ctr">
              <a:lnSpc>
                <a:spcPct val="150000"/>
              </a:lnSpc>
            </a:pPr>
            <a:r>
              <a:rPr lang="id-ID" sz="1600" b="1" dirty="0">
                <a:solidFill>
                  <a:schemeClr val="accent1"/>
                </a:solidFill>
              </a:rPr>
              <a:t>YOUR TITLE HERE</a:t>
            </a:r>
            <a:endParaRPr lang="id-ID" sz="1600" b="1" dirty="0">
              <a:solidFill>
                <a:schemeClr val="accent1"/>
              </a:solidFill>
            </a:endParaRPr>
          </a:p>
          <a:p>
            <a:pPr algn="ct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97" name="TextBox 96"/>
          <p:cNvSpPr txBox="1"/>
          <p:nvPr/>
        </p:nvSpPr>
        <p:spPr>
          <a:xfrm rot="10800000" flipV="1">
            <a:off x="2787077" y="4790946"/>
            <a:ext cx="2043608" cy="1255665"/>
          </a:xfrm>
          <a:prstGeom prst="rect">
            <a:avLst/>
          </a:prstGeom>
          <a:noFill/>
        </p:spPr>
        <p:txBody>
          <a:bodyPr wrap="square" lIns="0" tIns="0" rIns="0" bIns="0" rtlCol="0" anchor="ctr">
            <a:spAutoFit/>
          </a:bodyPr>
          <a:lstStyle/>
          <a:p>
            <a:pPr algn="ctr">
              <a:lnSpc>
                <a:spcPct val="150000"/>
              </a:lnSpc>
            </a:pPr>
            <a:r>
              <a:rPr lang="id-ID" sz="1600" b="1" dirty="0">
                <a:solidFill>
                  <a:schemeClr val="accent2"/>
                </a:solidFill>
              </a:rPr>
              <a:t>YOUR TITLE HERE</a:t>
            </a:r>
            <a:endParaRPr lang="id-ID" sz="1600" b="1" dirty="0">
              <a:solidFill>
                <a:schemeClr val="accent2"/>
              </a:solidFill>
            </a:endParaRPr>
          </a:p>
          <a:p>
            <a:pPr algn="ct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102" name="TextBox 101"/>
          <p:cNvSpPr txBox="1"/>
          <p:nvPr/>
        </p:nvSpPr>
        <p:spPr>
          <a:xfrm rot="10800000" flipV="1">
            <a:off x="9622209" y="4790946"/>
            <a:ext cx="2043608" cy="1255665"/>
          </a:xfrm>
          <a:prstGeom prst="rect">
            <a:avLst/>
          </a:prstGeom>
          <a:noFill/>
        </p:spPr>
        <p:txBody>
          <a:bodyPr wrap="square" lIns="0" tIns="0" rIns="0" bIns="0" rtlCol="0" anchor="ctr">
            <a:spAutoFit/>
          </a:bodyPr>
          <a:lstStyle/>
          <a:p>
            <a:pPr algn="ctr">
              <a:lnSpc>
                <a:spcPct val="150000"/>
              </a:lnSpc>
            </a:pPr>
            <a:r>
              <a:rPr lang="id-ID" sz="1600" b="1" dirty="0">
                <a:solidFill>
                  <a:schemeClr val="accent5"/>
                </a:solidFill>
              </a:rPr>
              <a:t>YOUR TITLE HERE</a:t>
            </a:r>
            <a:endParaRPr lang="id-ID" sz="1600" b="1" dirty="0">
              <a:solidFill>
                <a:schemeClr val="accent5"/>
              </a:solidFill>
            </a:endParaRPr>
          </a:p>
          <a:p>
            <a:pPr algn="ct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103" name="TextBox 102"/>
          <p:cNvSpPr txBox="1"/>
          <p:nvPr/>
        </p:nvSpPr>
        <p:spPr>
          <a:xfrm rot="10800000" flipV="1">
            <a:off x="7343832" y="4790946"/>
            <a:ext cx="2043608" cy="1255665"/>
          </a:xfrm>
          <a:prstGeom prst="rect">
            <a:avLst/>
          </a:prstGeom>
          <a:noFill/>
        </p:spPr>
        <p:txBody>
          <a:bodyPr wrap="square" lIns="0" tIns="0" rIns="0" bIns="0" rtlCol="0" anchor="ctr">
            <a:spAutoFit/>
          </a:bodyPr>
          <a:lstStyle/>
          <a:p>
            <a:pPr algn="ctr">
              <a:lnSpc>
                <a:spcPct val="150000"/>
              </a:lnSpc>
            </a:pPr>
            <a:r>
              <a:rPr lang="id-ID" sz="1600" b="1" dirty="0">
                <a:solidFill>
                  <a:schemeClr val="accent4"/>
                </a:solidFill>
              </a:rPr>
              <a:t>YOUR TITLE HERE</a:t>
            </a:r>
            <a:endParaRPr lang="id-ID" sz="1600" b="1" dirty="0">
              <a:solidFill>
                <a:schemeClr val="accent4"/>
              </a:solidFill>
            </a:endParaRPr>
          </a:p>
          <a:p>
            <a:pPr algn="ct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sp>
        <p:nvSpPr>
          <p:cNvPr id="104" name="TextBox 103"/>
          <p:cNvSpPr txBox="1"/>
          <p:nvPr/>
        </p:nvSpPr>
        <p:spPr>
          <a:xfrm rot="10800000" flipV="1">
            <a:off x="5065455" y="4790946"/>
            <a:ext cx="2043608" cy="1255665"/>
          </a:xfrm>
          <a:prstGeom prst="rect">
            <a:avLst/>
          </a:prstGeom>
          <a:noFill/>
        </p:spPr>
        <p:txBody>
          <a:bodyPr wrap="square" lIns="0" tIns="0" rIns="0" bIns="0" rtlCol="0" anchor="ctr">
            <a:spAutoFit/>
          </a:bodyPr>
          <a:lstStyle/>
          <a:p>
            <a:pPr algn="ctr">
              <a:lnSpc>
                <a:spcPct val="150000"/>
              </a:lnSpc>
            </a:pPr>
            <a:r>
              <a:rPr lang="id-ID" sz="1600" b="1" dirty="0">
                <a:solidFill>
                  <a:schemeClr val="accent3"/>
                </a:solidFill>
              </a:rPr>
              <a:t>YOUR TITLE HERE</a:t>
            </a:r>
            <a:endParaRPr lang="id-ID" sz="1600" b="1" dirty="0">
              <a:solidFill>
                <a:schemeClr val="accent3"/>
              </a:solidFill>
            </a:endParaRPr>
          </a:p>
          <a:p>
            <a:pPr algn="ctr">
              <a:lnSpc>
                <a:spcPct val="150000"/>
              </a:lnSpc>
            </a:pPr>
            <a:r>
              <a:rPr lang="en-US" sz="1335" dirty="0">
                <a:solidFill>
                  <a:schemeClr val="bg1">
                    <a:lumMod val="50000"/>
                  </a:schemeClr>
                </a:solidFill>
              </a:rPr>
              <a:t>There are many variations of passages of lorem ipsum available, but the majority .</a:t>
            </a:r>
            <a:endParaRPr lang="en-US" sz="1335" dirty="0">
              <a:solidFill>
                <a:schemeClr val="bg1">
                  <a:lumMod val="50000"/>
                </a:schemeClr>
              </a:solidFill>
            </a:endParaRPr>
          </a:p>
        </p:txBody>
      </p:sp>
      <p:grpSp>
        <p:nvGrpSpPr>
          <p:cNvPr id="112" name="Group 111"/>
          <p:cNvGrpSpPr/>
          <p:nvPr/>
        </p:nvGrpSpPr>
        <p:grpSpPr>
          <a:xfrm>
            <a:off x="9873664" y="2843183"/>
            <a:ext cx="1540696" cy="1540693"/>
            <a:chOff x="9002767" y="1995101"/>
            <a:chExt cx="1942200" cy="1942199"/>
          </a:xfrm>
          <a:solidFill>
            <a:schemeClr val="accent5"/>
          </a:solidFill>
        </p:grpSpPr>
        <p:sp>
          <p:nvSpPr>
            <p:cNvPr id="114" name="Freeform 6"/>
            <p:cNvSpPr/>
            <p:nvPr/>
          </p:nvSpPr>
          <p:spPr bwMode="auto">
            <a:xfrm>
              <a:off x="10433137" y="2137909"/>
              <a:ext cx="370161" cy="369019"/>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15" name="Freeform 7"/>
            <p:cNvSpPr/>
            <p:nvPr/>
          </p:nvSpPr>
          <p:spPr bwMode="auto">
            <a:xfrm>
              <a:off x="9996712" y="1995101"/>
              <a:ext cx="444421" cy="198789"/>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16" name="Freeform 8"/>
            <p:cNvSpPr/>
            <p:nvPr/>
          </p:nvSpPr>
          <p:spPr bwMode="auto">
            <a:xfrm>
              <a:off x="10746175" y="2501215"/>
              <a:ext cx="198789" cy="44213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17" name="Freeform 9"/>
            <p:cNvSpPr/>
            <p:nvPr/>
          </p:nvSpPr>
          <p:spPr bwMode="auto">
            <a:xfrm>
              <a:off x="10746178" y="2989049"/>
              <a:ext cx="198789" cy="444421"/>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18" name="Freeform 10"/>
            <p:cNvSpPr/>
            <p:nvPr/>
          </p:nvSpPr>
          <p:spPr bwMode="auto">
            <a:xfrm>
              <a:off x="10433143" y="3425473"/>
              <a:ext cx="370161" cy="370161"/>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19" name="Freeform 11"/>
            <p:cNvSpPr/>
            <p:nvPr/>
          </p:nvSpPr>
          <p:spPr bwMode="auto">
            <a:xfrm>
              <a:off x="9996716" y="3740794"/>
              <a:ext cx="444421" cy="196505"/>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20" name="Freeform 12"/>
            <p:cNvSpPr/>
            <p:nvPr/>
          </p:nvSpPr>
          <p:spPr bwMode="auto">
            <a:xfrm>
              <a:off x="9508883" y="3740795"/>
              <a:ext cx="442136" cy="196505"/>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21" name="Freeform 13"/>
            <p:cNvSpPr/>
            <p:nvPr/>
          </p:nvSpPr>
          <p:spPr bwMode="auto">
            <a:xfrm>
              <a:off x="9145576" y="3425474"/>
              <a:ext cx="369019" cy="370161"/>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22" name="Freeform 14"/>
            <p:cNvSpPr/>
            <p:nvPr/>
          </p:nvSpPr>
          <p:spPr bwMode="auto">
            <a:xfrm>
              <a:off x="9002767" y="2989049"/>
              <a:ext cx="198789" cy="444421"/>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D9D9D9"/>
            </a:solidFill>
            <a:ln>
              <a:noFill/>
            </a:ln>
            <a:effectLst/>
          </p:spPr>
          <p:txBody>
            <a:bodyPr vert="horz" wrap="square" lIns="91440" tIns="45720" rIns="91440" bIns="45720" numCol="1" anchor="t" anchorCtr="0" compatLnSpc="1"/>
            <a:lstStyle/>
            <a:p>
              <a:pPr defTabSz="913765">
                <a:defRPr/>
              </a:pPr>
              <a:endParaRPr lang="id-ID" kern="0">
                <a:solidFill>
                  <a:srgbClr val="323232"/>
                </a:solidFill>
              </a:endParaRPr>
            </a:p>
          </p:txBody>
        </p:sp>
        <p:sp>
          <p:nvSpPr>
            <p:cNvPr id="123" name="Freeform 15"/>
            <p:cNvSpPr/>
            <p:nvPr/>
          </p:nvSpPr>
          <p:spPr bwMode="auto">
            <a:xfrm>
              <a:off x="9002771" y="2501215"/>
              <a:ext cx="198789" cy="44213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D9D9D9"/>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124" name="Freeform 16"/>
            <p:cNvSpPr/>
            <p:nvPr/>
          </p:nvSpPr>
          <p:spPr bwMode="auto">
            <a:xfrm>
              <a:off x="9145580" y="2137909"/>
              <a:ext cx="369019" cy="369019"/>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D9D9D9"/>
            </a:solidFill>
            <a:ln>
              <a:noFill/>
            </a:ln>
            <a:effectLst/>
          </p:spPr>
          <p:txBody>
            <a:bodyPr vert="horz" wrap="square" lIns="91440" tIns="45720" rIns="91440" bIns="45720" numCol="1" anchor="t" anchorCtr="0" compatLnSpc="1"/>
            <a:lstStyle/>
            <a:p>
              <a:endParaRPr lang="id-ID" kern="0">
                <a:solidFill>
                  <a:srgbClr val="878787"/>
                </a:solidFill>
              </a:endParaRPr>
            </a:p>
          </p:txBody>
        </p:sp>
        <p:sp>
          <p:nvSpPr>
            <p:cNvPr id="125" name="Freeform 17"/>
            <p:cNvSpPr/>
            <p:nvPr/>
          </p:nvSpPr>
          <p:spPr bwMode="auto">
            <a:xfrm>
              <a:off x="9508886" y="1995101"/>
              <a:ext cx="442136" cy="198789"/>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D9D9D9"/>
            </a:solidFill>
            <a:ln>
              <a:noFill/>
            </a:ln>
            <a:effectLst/>
          </p:spPr>
          <p:txBody>
            <a:bodyPr vert="horz" wrap="square" lIns="91440" tIns="45720" rIns="91440" bIns="45720" numCol="1" anchor="t" anchorCtr="0" compatLnSpc="1"/>
            <a:lstStyle/>
            <a:p>
              <a:endParaRPr lang="id-ID" kern="0">
                <a:solidFill>
                  <a:srgbClr val="878787"/>
                </a:solidFill>
              </a:endParaRPr>
            </a:p>
          </p:txBody>
        </p:sp>
      </p:grpSp>
      <p:sp>
        <p:nvSpPr>
          <p:cNvPr id="113" name="Oval 5"/>
          <p:cNvSpPr>
            <a:spLocks noChangeArrowheads="1"/>
          </p:cNvSpPr>
          <p:nvPr/>
        </p:nvSpPr>
        <p:spPr bwMode="auto">
          <a:xfrm>
            <a:off x="10016860" y="2986377"/>
            <a:ext cx="1255213" cy="1255211"/>
          </a:xfrm>
          <a:prstGeom prst="ellipse">
            <a:avLst/>
          </a:prstGeom>
          <a:solidFill>
            <a:schemeClr val="accent5"/>
          </a:solidFill>
          <a:ln>
            <a:noFill/>
          </a:ln>
          <a:effectLst/>
        </p:spPr>
        <p:txBody>
          <a:bodyPr vert="horz" wrap="square" lIns="0" tIns="0" rIns="0" bIns="0" numCol="1" anchor="ctr" anchorCtr="0" compatLnSpc="1"/>
          <a:lstStyle/>
          <a:p>
            <a:pPr algn="ctr" defTabSz="913765">
              <a:defRPr/>
            </a:pPr>
            <a:r>
              <a:rPr lang="en-US" sz="2135" b="1" kern="0" dirty="0">
                <a:solidFill>
                  <a:srgbClr val="FFFFFF"/>
                </a:solidFill>
              </a:rPr>
              <a:t>2018</a:t>
            </a:r>
            <a:endParaRPr lang="id-ID" sz="2135" b="1" kern="0" dirty="0">
              <a:solidFill>
                <a:srgbClr val="FFFFFF"/>
              </a:solidFill>
            </a:endParaRPr>
          </a:p>
        </p:txBody>
      </p:sp>
      <p:sp>
        <p:nvSpPr>
          <p:cNvPr id="111" name="TextBox 110"/>
          <p:cNvSpPr txBox="1"/>
          <p:nvPr/>
        </p:nvSpPr>
        <p:spPr>
          <a:xfrm>
            <a:off x="9959637" y="2244742"/>
            <a:ext cx="1368752" cy="461665"/>
          </a:xfrm>
          <a:prstGeom prst="rect">
            <a:avLst/>
          </a:prstGeom>
          <a:noFill/>
        </p:spPr>
        <p:txBody>
          <a:bodyPr wrap="square" rtlCol="0">
            <a:spAutoFit/>
          </a:bodyPr>
          <a:lstStyle/>
          <a:p>
            <a:pPr algn="ctr"/>
            <a:r>
              <a:rPr lang="en-US" sz="2400" b="1" dirty="0">
                <a:solidFill>
                  <a:schemeClr val="accent5"/>
                </a:solidFill>
              </a:rPr>
              <a:t>%25</a:t>
            </a:r>
            <a:endParaRPr lang="en-US" sz="2400" b="1" dirty="0">
              <a:solidFill>
                <a:schemeClr val="accent5"/>
              </a:solidFil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25"/>
          </p:nvPr>
        </p:nvPicPr>
        <p:blipFill>
          <a:blip r:embed="rId1">
            <a:extLst>
              <a:ext uri="{28A0092B-C50C-407E-A947-70E740481C1C}">
                <a14:useLocalDpi xmlns:a14="http://schemas.microsoft.com/office/drawing/2010/main" val="0"/>
              </a:ext>
            </a:extLst>
          </a:blip>
          <a:srcRect t="12500" b="12500"/>
          <a:stretch>
            <a:fillRect/>
          </a:stretch>
        </p:blipFill>
        <p:spPr/>
      </p:pic>
      <p:grpSp>
        <p:nvGrpSpPr>
          <p:cNvPr id="2" name="Group 1"/>
          <p:cNvGrpSpPr/>
          <p:nvPr/>
        </p:nvGrpSpPr>
        <p:grpSpPr>
          <a:xfrm>
            <a:off x="1" y="2311401"/>
            <a:ext cx="9855199" cy="4546601"/>
            <a:chOff x="0" y="1733550"/>
            <a:chExt cx="7391399" cy="3409951"/>
          </a:xfrm>
        </p:grpSpPr>
        <p:sp>
          <p:nvSpPr>
            <p:cNvPr id="33" name="Right Triangle 32"/>
            <p:cNvSpPr/>
            <p:nvPr/>
          </p:nvSpPr>
          <p:spPr>
            <a:xfrm>
              <a:off x="1" y="2380698"/>
              <a:ext cx="6055025" cy="2762803"/>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Freeform 31"/>
            <p:cNvSpPr/>
            <p:nvPr/>
          </p:nvSpPr>
          <p:spPr>
            <a:xfrm>
              <a:off x="0" y="1733550"/>
              <a:ext cx="7391399" cy="3409950"/>
            </a:xfrm>
            <a:custGeom>
              <a:avLst/>
              <a:gdLst>
                <a:gd name="connsiteX0" fmla="*/ 0 w 6705600"/>
                <a:gd name="connsiteY0" fmla="*/ 0 h 3105150"/>
                <a:gd name="connsiteX1" fmla="*/ 6705600 w 6705600"/>
                <a:gd name="connsiteY1" fmla="*/ 3105150 h 3105150"/>
                <a:gd name="connsiteX2" fmla="*/ 5493219 w 6705600"/>
                <a:gd name="connsiteY2" fmla="*/ 3105150 h 3105150"/>
                <a:gd name="connsiteX3" fmla="*/ 0 w 6705600"/>
                <a:gd name="connsiteY3" fmla="*/ 589301 h 3105150"/>
                <a:gd name="connsiteX4" fmla="*/ 0 w 6705600"/>
                <a:gd name="connsiteY4" fmla="*/ 0 h 3105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600" h="3105150">
                  <a:moveTo>
                    <a:pt x="0" y="0"/>
                  </a:moveTo>
                  <a:lnTo>
                    <a:pt x="6705600" y="3105150"/>
                  </a:lnTo>
                  <a:lnTo>
                    <a:pt x="5493219" y="3105150"/>
                  </a:lnTo>
                  <a:lnTo>
                    <a:pt x="0" y="589301"/>
                  </a:lnTo>
                  <a:lnTo>
                    <a:pt x="0" y="0"/>
                  </a:lnTo>
                  <a:close/>
                </a:path>
              </a:pathLst>
            </a:custGeom>
            <a:solidFill>
              <a:schemeClr val="accent3">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grpSp>
      <p:sp>
        <p:nvSpPr>
          <p:cNvPr id="11" name="Rectangle 10"/>
          <p:cNvSpPr/>
          <p:nvPr/>
        </p:nvSpPr>
        <p:spPr>
          <a:xfrm>
            <a:off x="304801" y="4784394"/>
            <a:ext cx="4464171" cy="584775"/>
          </a:xfrm>
          <a:prstGeom prst="rect">
            <a:avLst/>
          </a:prstGeom>
        </p:spPr>
        <p:txBody>
          <a:bodyPr wrap="none" lIns="0" rIns="0">
            <a:spAutoFit/>
          </a:bodyPr>
          <a:lstStyle/>
          <a:p>
            <a:r>
              <a:rPr lang="en-US" sz="3200" b="1" dirty="0">
                <a:solidFill>
                  <a:schemeClr val="bg1"/>
                </a:solidFill>
              </a:rPr>
              <a:t>OUR AWESOME TEAM</a:t>
            </a:r>
            <a:endParaRPr lang="en-US" sz="1400" b="1" dirty="0">
              <a:solidFill>
                <a:schemeClr val="bg1"/>
              </a:solidFill>
            </a:endParaRPr>
          </a:p>
        </p:txBody>
      </p:sp>
      <p:sp>
        <p:nvSpPr>
          <p:cNvPr id="36" name="TextBox 35"/>
          <p:cNvSpPr txBox="1"/>
          <p:nvPr/>
        </p:nvSpPr>
        <p:spPr>
          <a:xfrm>
            <a:off x="304800" y="5331324"/>
            <a:ext cx="6096001" cy="1067856"/>
          </a:xfrm>
          <a:prstGeom prst="rect">
            <a:avLst/>
          </a:prstGeom>
          <a:noFill/>
          <a:ln>
            <a:noFill/>
          </a:ln>
        </p:spPr>
        <p:txBody>
          <a:bodyPr wrap="square" lIns="0" rIns="0" rtlCol="0" anchor="ctr">
            <a:spAutoFit/>
          </a:bodyPr>
          <a:lstStyle/>
          <a:p>
            <a:pPr>
              <a:lnSpc>
                <a:spcPct val="150000"/>
              </a:lnSpc>
            </a:pPr>
            <a:r>
              <a:rPr lang="en-US" sz="1465" dirty="0">
                <a:solidFill>
                  <a:schemeClr val="bg1"/>
                </a:solidFill>
              </a:rPr>
              <a:t>There are many variations of passages of lorem ipsum available, but the majority have suffered alteration in some form, by injected. ipsum available. There are many variations of passages .</a:t>
            </a:r>
            <a:endParaRPr lang="en-US" sz="1465" dirty="0">
              <a:solidFill>
                <a:schemeClr val="bg1"/>
              </a:solidFill>
            </a:endParaRPr>
          </a:p>
        </p:txBody>
      </p:sp>
      <p:grpSp>
        <p:nvGrpSpPr>
          <p:cNvPr id="12" name="Group 11"/>
          <p:cNvGrpSpPr/>
          <p:nvPr/>
        </p:nvGrpSpPr>
        <p:grpSpPr>
          <a:xfrm>
            <a:off x="304799" y="3399424"/>
            <a:ext cx="1278781" cy="1384968"/>
            <a:chOff x="10579100" y="3027363"/>
            <a:chExt cx="458788" cy="496888"/>
          </a:xfrm>
          <a:solidFill>
            <a:schemeClr val="bg1"/>
          </a:solidFill>
        </p:grpSpPr>
        <p:sp>
          <p:nvSpPr>
            <p:cNvPr id="13" name="Freeform 407"/>
            <p:cNvSpPr/>
            <p:nvPr/>
          </p:nvSpPr>
          <p:spPr bwMode="auto">
            <a:xfrm>
              <a:off x="10609263" y="3027363"/>
              <a:ext cx="85725" cy="85725"/>
            </a:xfrm>
            <a:custGeom>
              <a:avLst/>
              <a:gdLst>
                <a:gd name="T0" fmla="*/ 295 w 590"/>
                <a:gd name="T1" fmla="*/ 0 h 590"/>
                <a:gd name="T2" fmla="*/ 338 w 590"/>
                <a:gd name="T3" fmla="*/ 3 h 590"/>
                <a:gd name="T4" fmla="*/ 380 w 590"/>
                <a:gd name="T5" fmla="*/ 12 h 590"/>
                <a:gd name="T6" fmla="*/ 420 w 590"/>
                <a:gd name="T7" fmla="*/ 27 h 590"/>
                <a:gd name="T8" fmla="*/ 455 w 590"/>
                <a:gd name="T9" fmla="*/ 47 h 590"/>
                <a:gd name="T10" fmla="*/ 489 w 590"/>
                <a:gd name="T11" fmla="*/ 72 h 590"/>
                <a:gd name="T12" fmla="*/ 518 w 590"/>
                <a:gd name="T13" fmla="*/ 102 h 590"/>
                <a:gd name="T14" fmla="*/ 542 w 590"/>
                <a:gd name="T15" fmla="*/ 134 h 590"/>
                <a:gd name="T16" fmla="*/ 563 w 590"/>
                <a:gd name="T17" fmla="*/ 171 h 590"/>
                <a:gd name="T18" fmla="*/ 577 w 590"/>
                <a:gd name="T19" fmla="*/ 210 h 590"/>
                <a:gd name="T20" fmla="*/ 587 w 590"/>
                <a:gd name="T21" fmla="*/ 251 h 590"/>
                <a:gd name="T22" fmla="*/ 590 w 590"/>
                <a:gd name="T23" fmla="*/ 295 h 590"/>
                <a:gd name="T24" fmla="*/ 587 w 590"/>
                <a:gd name="T25" fmla="*/ 338 h 590"/>
                <a:gd name="T26" fmla="*/ 577 w 590"/>
                <a:gd name="T27" fmla="*/ 380 h 590"/>
                <a:gd name="T28" fmla="*/ 563 w 590"/>
                <a:gd name="T29" fmla="*/ 419 h 590"/>
                <a:gd name="T30" fmla="*/ 542 w 590"/>
                <a:gd name="T31" fmla="*/ 456 h 590"/>
                <a:gd name="T32" fmla="*/ 518 w 590"/>
                <a:gd name="T33" fmla="*/ 488 h 590"/>
                <a:gd name="T34" fmla="*/ 489 w 590"/>
                <a:gd name="T35" fmla="*/ 517 h 590"/>
                <a:gd name="T36" fmla="*/ 455 w 590"/>
                <a:gd name="T37" fmla="*/ 542 h 590"/>
                <a:gd name="T38" fmla="*/ 420 w 590"/>
                <a:gd name="T39" fmla="*/ 562 h 590"/>
                <a:gd name="T40" fmla="*/ 380 w 590"/>
                <a:gd name="T41" fmla="*/ 578 h 590"/>
                <a:gd name="T42" fmla="*/ 338 w 590"/>
                <a:gd name="T43" fmla="*/ 586 h 590"/>
                <a:gd name="T44" fmla="*/ 295 w 590"/>
                <a:gd name="T45" fmla="*/ 590 h 590"/>
                <a:gd name="T46" fmla="*/ 251 w 590"/>
                <a:gd name="T47" fmla="*/ 586 h 590"/>
                <a:gd name="T48" fmla="*/ 209 w 590"/>
                <a:gd name="T49" fmla="*/ 578 h 590"/>
                <a:gd name="T50" fmla="*/ 171 w 590"/>
                <a:gd name="T51" fmla="*/ 562 h 590"/>
                <a:gd name="T52" fmla="*/ 134 w 590"/>
                <a:gd name="T53" fmla="*/ 542 h 590"/>
                <a:gd name="T54" fmla="*/ 102 w 590"/>
                <a:gd name="T55" fmla="*/ 517 h 590"/>
                <a:gd name="T56" fmla="*/ 72 w 590"/>
                <a:gd name="T57" fmla="*/ 488 h 590"/>
                <a:gd name="T58" fmla="*/ 47 w 590"/>
                <a:gd name="T59" fmla="*/ 456 h 590"/>
                <a:gd name="T60" fmla="*/ 28 w 590"/>
                <a:gd name="T61" fmla="*/ 419 h 590"/>
                <a:gd name="T62" fmla="*/ 13 w 590"/>
                <a:gd name="T63" fmla="*/ 380 h 590"/>
                <a:gd name="T64" fmla="*/ 3 w 590"/>
                <a:gd name="T65" fmla="*/ 338 h 590"/>
                <a:gd name="T66" fmla="*/ 0 w 590"/>
                <a:gd name="T67" fmla="*/ 295 h 590"/>
                <a:gd name="T68" fmla="*/ 3 w 590"/>
                <a:gd name="T69" fmla="*/ 251 h 590"/>
                <a:gd name="T70" fmla="*/ 13 w 590"/>
                <a:gd name="T71" fmla="*/ 210 h 590"/>
                <a:gd name="T72" fmla="*/ 28 w 590"/>
                <a:gd name="T73" fmla="*/ 171 h 590"/>
                <a:gd name="T74" fmla="*/ 47 w 590"/>
                <a:gd name="T75" fmla="*/ 134 h 590"/>
                <a:gd name="T76" fmla="*/ 72 w 590"/>
                <a:gd name="T77" fmla="*/ 102 h 590"/>
                <a:gd name="T78" fmla="*/ 102 w 590"/>
                <a:gd name="T79" fmla="*/ 72 h 590"/>
                <a:gd name="T80" fmla="*/ 134 w 590"/>
                <a:gd name="T81" fmla="*/ 47 h 590"/>
                <a:gd name="T82" fmla="*/ 171 w 590"/>
                <a:gd name="T83" fmla="*/ 27 h 590"/>
                <a:gd name="T84" fmla="*/ 209 w 590"/>
                <a:gd name="T85" fmla="*/ 12 h 590"/>
                <a:gd name="T86" fmla="*/ 251 w 590"/>
                <a:gd name="T87" fmla="*/ 3 h 590"/>
                <a:gd name="T88" fmla="*/ 295 w 590"/>
                <a:gd name="T8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0" h="590">
                  <a:moveTo>
                    <a:pt x="295" y="0"/>
                  </a:moveTo>
                  <a:lnTo>
                    <a:pt x="338" y="3"/>
                  </a:lnTo>
                  <a:lnTo>
                    <a:pt x="380" y="12"/>
                  </a:lnTo>
                  <a:lnTo>
                    <a:pt x="420" y="27"/>
                  </a:lnTo>
                  <a:lnTo>
                    <a:pt x="455" y="47"/>
                  </a:lnTo>
                  <a:lnTo>
                    <a:pt x="489" y="72"/>
                  </a:lnTo>
                  <a:lnTo>
                    <a:pt x="518" y="102"/>
                  </a:lnTo>
                  <a:lnTo>
                    <a:pt x="542" y="134"/>
                  </a:lnTo>
                  <a:lnTo>
                    <a:pt x="563" y="171"/>
                  </a:lnTo>
                  <a:lnTo>
                    <a:pt x="577" y="210"/>
                  </a:lnTo>
                  <a:lnTo>
                    <a:pt x="587" y="251"/>
                  </a:lnTo>
                  <a:lnTo>
                    <a:pt x="590" y="295"/>
                  </a:lnTo>
                  <a:lnTo>
                    <a:pt x="587" y="338"/>
                  </a:lnTo>
                  <a:lnTo>
                    <a:pt x="577" y="380"/>
                  </a:lnTo>
                  <a:lnTo>
                    <a:pt x="563" y="419"/>
                  </a:lnTo>
                  <a:lnTo>
                    <a:pt x="542" y="456"/>
                  </a:lnTo>
                  <a:lnTo>
                    <a:pt x="518" y="488"/>
                  </a:lnTo>
                  <a:lnTo>
                    <a:pt x="489" y="517"/>
                  </a:lnTo>
                  <a:lnTo>
                    <a:pt x="455" y="542"/>
                  </a:lnTo>
                  <a:lnTo>
                    <a:pt x="420" y="562"/>
                  </a:lnTo>
                  <a:lnTo>
                    <a:pt x="380" y="578"/>
                  </a:lnTo>
                  <a:lnTo>
                    <a:pt x="338" y="586"/>
                  </a:lnTo>
                  <a:lnTo>
                    <a:pt x="295" y="590"/>
                  </a:lnTo>
                  <a:lnTo>
                    <a:pt x="251" y="586"/>
                  </a:lnTo>
                  <a:lnTo>
                    <a:pt x="209" y="578"/>
                  </a:lnTo>
                  <a:lnTo>
                    <a:pt x="171" y="562"/>
                  </a:lnTo>
                  <a:lnTo>
                    <a:pt x="134" y="542"/>
                  </a:lnTo>
                  <a:lnTo>
                    <a:pt x="102" y="517"/>
                  </a:lnTo>
                  <a:lnTo>
                    <a:pt x="72" y="488"/>
                  </a:lnTo>
                  <a:lnTo>
                    <a:pt x="47" y="456"/>
                  </a:lnTo>
                  <a:lnTo>
                    <a:pt x="28" y="419"/>
                  </a:lnTo>
                  <a:lnTo>
                    <a:pt x="13" y="380"/>
                  </a:lnTo>
                  <a:lnTo>
                    <a:pt x="3" y="338"/>
                  </a:lnTo>
                  <a:lnTo>
                    <a:pt x="0" y="295"/>
                  </a:lnTo>
                  <a:lnTo>
                    <a:pt x="3" y="251"/>
                  </a:lnTo>
                  <a:lnTo>
                    <a:pt x="13" y="210"/>
                  </a:lnTo>
                  <a:lnTo>
                    <a:pt x="28" y="171"/>
                  </a:lnTo>
                  <a:lnTo>
                    <a:pt x="47" y="134"/>
                  </a:lnTo>
                  <a:lnTo>
                    <a:pt x="72" y="102"/>
                  </a:lnTo>
                  <a:lnTo>
                    <a:pt x="102" y="72"/>
                  </a:lnTo>
                  <a:lnTo>
                    <a:pt x="134" y="47"/>
                  </a:lnTo>
                  <a:lnTo>
                    <a:pt x="171" y="27"/>
                  </a:lnTo>
                  <a:lnTo>
                    <a:pt x="209" y="12"/>
                  </a:lnTo>
                  <a:lnTo>
                    <a:pt x="251" y="3"/>
                  </a:lnTo>
                  <a:lnTo>
                    <a:pt x="295"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4" name="Freeform 408"/>
            <p:cNvSpPr/>
            <p:nvPr/>
          </p:nvSpPr>
          <p:spPr bwMode="auto">
            <a:xfrm>
              <a:off x="10922000" y="3027363"/>
              <a:ext cx="84138" cy="85725"/>
            </a:xfrm>
            <a:custGeom>
              <a:avLst/>
              <a:gdLst>
                <a:gd name="T0" fmla="*/ 295 w 590"/>
                <a:gd name="T1" fmla="*/ 0 h 590"/>
                <a:gd name="T2" fmla="*/ 338 w 590"/>
                <a:gd name="T3" fmla="*/ 3 h 590"/>
                <a:gd name="T4" fmla="*/ 380 w 590"/>
                <a:gd name="T5" fmla="*/ 12 h 590"/>
                <a:gd name="T6" fmla="*/ 419 w 590"/>
                <a:gd name="T7" fmla="*/ 27 h 590"/>
                <a:gd name="T8" fmla="*/ 455 w 590"/>
                <a:gd name="T9" fmla="*/ 47 h 590"/>
                <a:gd name="T10" fmla="*/ 488 w 590"/>
                <a:gd name="T11" fmla="*/ 72 h 590"/>
                <a:gd name="T12" fmla="*/ 517 w 590"/>
                <a:gd name="T13" fmla="*/ 102 h 590"/>
                <a:gd name="T14" fmla="*/ 542 w 590"/>
                <a:gd name="T15" fmla="*/ 134 h 590"/>
                <a:gd name="T16" fmla="*/ 562 w 590"/>
                <a:gd name="T17" fmla="*/ 171 h 590"/>
                <a:gd name="T18" fmla="*/ 577 w 590"/>
                <a:gd name="T19" fmla="*/ 210 h 590"/>
                <a:gd name="T20" fmla="*/ 586 w 590"/>
                <a:gd name="T21" fmla="*/ 251 h 590"/>
                <a:gd name="T22" fmla="*/ 590 w 590"/>
                <a:gd name="T23" fmla="*/ 295 h 590"/>
                <a:gd name="T24" fmla="*/ 586 w 590"/>
                <a:gd name="T25" fmla="*/ 338 h 590"/>
                <a:gd name="T26" fmla="*/ 577 w 590"/>
                <a:gd name="T27" fmla="*/ 380 h 590"/>
                <a:gd name="T28" fmla="*/ 562 w 590"/>
                <a:gd name="T29" fmla="*/ 419 h 590"/>
                <a:gd name="T30" fmla="*/ 542 w 590"/>
                <a:gd name="T31" fmla="*/ 456 h 590"/>
                <a:gd name="T32" fmla="*/ 517 w 590"/>
                <a:gd name="T33" fmla="*/ 488 h 590"/>
                <a:gd name="T34" fmla="*/ 488 w 590"/>
                <a:gd name="T35" fmla="*/ 517 h 590"/>
                <a:gd name="T36" fmla="*/ 455 w 590"/>
                <a:gd name="T37" fmla="*/ 542 h 590"/>
                <a:gd name="T38" fmla="*/ 419 w 590"/>
                <a:gd name="T39" fmla="*/ 562 h 590"/>
                <a:gd name="T40" fmla="*/ 380 w 590"/>
                <a:gd name="T41" fmla="*/ 578 h 590"/>
                <a:gd name="T42" fmla="*/ 338 w 590"/>
                <a:gd name="T43" fmla="*/ 586 h 590"/>
                <a:gd name="T44" fmla="*/ 295 w 590"/>
                <a:gd name="T45" fmla="*/ 590 h 590"/>
                <a:gd name="T46" fmla="*/ 251 w 590"/>
                <a:gd name="T47" fmla="*/ 586 h 590"/>
                <a:gd name="T48" fmla="*/ 209 w 590"/>
                <a:gd name="T49" fmla="*/ 578 h 590"/>
                <a:gd name="T50" fmla="*/ 171 w 590"/>
                <a:gd name="T51" fmla="*/ 562 h 590"/>
                <a:gd name="T52" fmla="*/ 134 w 590"/>
                <a:gd name="T53" fmla="*/ 542 h 590"/>
                <a:gd name="T54" fmla="*/ 102 w 590"/>
                <a:gd name="T55" fmla="*/ 517 h 590"/>
                <a:gd name="T56" fmla="*/ 72 w 590"/>
                <a:gd name="T57" fmla="*/ 488 h 590"/>
                <a:gd name="T58" fmla="*/ 47 w 590"/>
                <a:gd name="T59" fmla="*/ 456 h 590"/>
                <a:gd name="T60" fmla="*/ 28 w 590"/>
                <a:gd name="T61" fmla="*/ 419 h 590"/>
                <a:gd name="T62" fmla="*/ 13 w 590"/>
                <a:gd name="T63" fmla="*/ 380 h 590"/>
                <a:gd name="T64" fmla="*/ 3 w 590"/>
                <a:gd name="T65" fmla="*/ 338 h 590"/>
                <a:gd name="T66" fmla="*/ 0 w 590"/>
                <a:gd name="T67" fmla="*/ 295 h 590"/>
                <a:gd name="T68" fmla="*/ 3 w 590"/>
                <a:gd name="T69" fmla="*/ 251 h 590"/>
                <a:gd name="T70" fmla="*/ 13 w 590"/>
                <a:gd name="T71" fmla="*/ 210 h 590"/>
                <a:gd name="T72" fmla="*/ 28 w 590"/>
                <a:gd name="T73" fmla="*/ 171 h 590"/>
                <a:gd name="T74" fmla="*/ 47 w 590"/>
                <a:gd name="T75" fmla="*/ 134 h 590"/>
                <a:gd name="T76" fmla="*/ 72 w 590"/>
                <a:gd name="T77" fmla="*/ 102 h 590"/>
                <a:gd name="T78" fmla="*/ 102 w 590"/>
                <a:gd name="T79" fmla="*/ 72 h 590"/>
                <a:gd name="T80" fmla="*/ 134 w 590"/>
                <a:gd name="T81" fmla="*/ 47 h 590"/>
                <a:gd name="T82" fmla="*/ 171 w 590"/>
                <a:gd name="T83" fmla="*/ 27 h 590"/>
                <a:gd name="T84" fmla="*/ 209 w 590"/>
                <a:gd name="T85" fmla="*/ 12 h 590"/>
                <a:gd name="T86" fmla="*/ 251 w 590"/>
                <a:gd name="T87" fmla="*/ 3 h 590"/>
                <a:gd name="T88" fmla="*/ 295 w 590"/>
                <a:gd name="T8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0" h="590">
                  <a:moveTo>
                    <a:pt x="295" y="0"/>
                  </a:moveTo>
                  <a:lnTo>
                    <a:pt x="338" y="3"/>
                  </a:lnTo>
                  <a:lnTo>
                    <a:pt x="380" y="12"/>
                  </a:lnTo>
                  <a:lnTo>
                    <a:pt x="419" y="27"/>
                  </a:lnTo>
                  <a:lnTo>
                    <a:pt x="455" y="47"/>
                  </a:lnTo>
                  <a:lnTo>
                    <a:pt x="488" y="72"/>
                  </a:lnTo>
                  <a:lnTo>
                    <a:pt x="517" y="102"/>
                  </a:lnTo>
                  <a:lnTo>
                    <a:pt x="542" y="134"/>
                  </a:lnTo>
                  <a:lnTo>
                    <a:pt x="562" y="171"/>
                  </a:lnTo>
                  <a:lnTo>
                    <a:pt x="577" y="210"/>
                  </a:lnTo>
                  <a:lnTo>
                    <a:pt x="586" y="251"/>
                  </a:lnTo>
                  <a:lnTo>
                    <a:pt x="590" y="295"/>
                  </a:lnTo>
                  <a:lnTo>
                    <a:pt x="586" y="338"/>
                  </a:lnTo>
                  <a:lnTo>
                    <a:pt x="577" y="380"/>
                  </a:lnTo>
                  <a:lnTo>
                    <a:pt x="562" y="419"/>
                  </a:lnTo>
                  <a:lnTo>
                    <a:pt x="542" y="456"/>
                  </a:lnTo>
                  <a:lnTo>
                    <a:pt x="517" y="488"/>
                  </a:lnTo>
                  <a:lnTo>
                    <a:pt x="488" y="517"/>
                  </a:lnTo>
                  <a:lnTo>
                    <a:pt x="455" y="542"/>
                  </a:lnTo>
                  <a:lnTo>
                    <a:pt x="419" y="562"/>
                  </a:lnTo>
                  <a:lnTo>
                    <a:pt x="380" y="578"/>
                  </a:lnTo>
                  <a:lnTo>
                    <a:pt x="338" y="586"/>
                  </a:lnTo>
                  <a:lnTo>
                    <a:pt x="295" y="590"/>
                  </a:lnTo>
                  <a:lnTo>
                    <a:pt x="251" y="586"/>
                  </a:lnTo>
                  <a:lnTo>
                    <a:pt x="209" y="578"/>
                  </a:lnTo>
                  <a:lnTo>
                    <a:pt x="171" y="562"/>
                  </a:lnTo>
                  <a:lnTo>
                    <a:pt x="134" y="542"/>
                  </a:lnTo>
                  <a:lnTo>
                    <a:pt x="102" y="517"/>
                  </a:lnTo>
                  <a:lnTo>
                    <a:pt x="72" y="488"/>
                  </a:lnTo>
                  <a:lnTo>
                    <a:pt x="47" y="456"/>
                  </a:lnTo>
                  <a:lnTo>
                    <a:pt x="28" y="419"/>
                  </a:lnTo>
                  <a:lnTo>
                    <a:pt x="13" y="380"/>
                  </a:lnTo>
                  <a:lnTo>
                    <a:pt x="3" y="338"/>
                  </a:lnTo>
                  <a:lnTo>
                    <a:pt x="0" y="295"/>
                  </a:lnTo>
                  <a:lnTo>
                    <a:pt x="3" y="251"/>
                  </a:lnTo>
                  <a:lnTo>
                    <a:pt x="13" y="210"/>
                  </a:lnTo>
                  <a:lnTo>
                    <a:pt x="28" y="171"/>
                  </a:lnTo>
                  <a:lnTo>
                    <a:pt x="47" y="134"/>
                  </a:lnTo>
                  <a:lnTo>
                    <a:pt x="72" y="102"/>
                  </a:lnTo>
                  <a:lnTo>
                    <a:pt x="102" y="72"/>
                  </a:lnTo>
                  <a:lnTo>
                    <a:pt x="134" y="47"/>
                  </a:lnTo>
                  <a:lnTo>
                    <a:pt x="171" y="27"/>
                  </a:lnTo>
                  <a:lnTo>
                    <a:pt x="209" y="12"/>
                  </a:lnTo>
                  <a:lnTo>
                    <a:pt x="251" y="3"/>
                  </a:lnTo>
                  <a:lnTo>
                    <a:pt x="295"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5" name="Freeform 409"/>
            <p:cNvSpPr/>
            <p:nvPr/>
          </p:nvSpPr>
          <p:spPr bwMode="auto">
            <a:xfrm>
              <a:off x="10764838" y="3098801"/>
              <a:ext cx="85725" cy="85725"/>
            </a:xfrm>
            <a:custGeom>
              <a:avLst/>
              <a:gdLst>
                <a:gd name="T0" fmla="*/ 295 w 590"/>
                <a:gd name="T1" fmla="*/ 0 h 590"/>
                <a:gd name="T2" fmla="*/ 339 w 590"/>
                <a:gd name="T3" fmla="*/ 3 h 590"/>
                <a:gd name="T4" fmla="*/ 381 w 590"/>
                <a:gd name="T5" fmla="*/ 13 h 590"/>
                <a:gd name="T6" fmla="*/ 419 w 590"/>
                <a:gd name="T7" fmla="*/ 27 h 590"/>
                <a:gd name="T8" fmla="*/ 456 w 590"/>
                <a:gd name="T9" fmla="*/ 47 h 590"/>
                <a:gd name="T10" fmla="*/ 488 w 590"/>
                <a:gd name="T11" fmla="*/ 72 h 590"/>
                <a:gd name="T12" fmla="*/ 518 w 590"/>
                <a:gd name="T13" fmla="*/ 102 h 590"/>
                <a:gd name="T14" fmla="*/ 543 w 590"/>
                <a:gd name="T15" fmla="*/ 134 h 590"/>
                <a:gd name="T16" fmla="*/ 563 w 590"/>
                <a:gd name="T17" fmla="*/ 171 h 590"/>
                <a:gd name="T18" fmla="*/ 577 w 590"/>
                <a:gd name="T19" fmla="*/ 209 h 590"/>
                <a:gd name="T20" fmla="*/ 587 w 590"/>
                <a:gd name="T21" fmla="*/ 251 h 590"/>
                <a:gd name="T22" fmla="*/ 590 w 590"/>
                <a:gd name="T23" fmla="*/ 295 h 590"/>
                <a:gd name="T24" fmla="*/ 587 w 590"/>
                <a:gd name="T25" fmla="*/ 338 h 590"/>
                <a:gd name="T26" fmla="*/ 577 w 590"/>
                <a:gd name="T27" fmla="*/ 380 h 590"/>
                <a:gd name="T28" fmla="*/ 563 w 590"/>
                <a:gd name="T29" fmla="*/ 419 h 590"/>
                <a:gd name="T30" fmla="*/ 543 w 590"/>
                <a:gd name="T31" fmla="*/ 455 h 590"/>
                <a:gd name="T32" fmla="*/ 518 w 590"/>
                <a:gd name="T33" fmla="*/ 488 h 590"/>
                <a:gd name="T34" fmla="*/ 488 w 590"/>
                <a:gd name="T35" fmla="*/ 517 h 590"/>
                <a:gd name="T36" fmla="*/ 456 w 590"/>
                <a:gd name="T37" fmla="*/ 542 h 590"/>
                <a:gd name="T38" fmla="*/ 419 w 590"/>
                <a:gd name="T39" fmla="*/ 562 h 590"/>
                <a:gd name="T40" fmla="*/ 381 w 590"/>
                <a:gd name="T41" fmla="*/ 578 h 590"/>
                <a:gd name="T42" fmla="*/ 339 w 590"/>
                <a:gd name="T43" fmla="*/ 586 h 590"/>
                <a:gd name="T44" fmla="*/ 295 w 590"/>
                <a:gd name="T45" fmla="*/ 590 h 590"/>
                <a:gd name="T46" fmla="*/ 252 w 590"/>
                <a:gd name="T47" fmla="*/ 586 h 590"/>
                <a:gd name="T48" fmla="*/ 210 w 590"/>
                <a:gd name="T49" fmla="*/ 578 h 590"/>
                <a:gd name="T50" fmla="*/ 172 w 590"/>
                <a:gd name="T51" fmla="*/ 562 h 590"/>
                <a:gd name="T52" fmla="*/ 135 w 590"/>
                <a:gd name="T53" fmla="*/ 542 h 590"/>
                <a:gd name="T54" fmla="*/ 102 w 590"/>
                <a:gd name="T55" fmla="*/ 517 h 590"/>
                <a:gd name="T56" fmla="*/ 73 w 590"/>
                <a:gd name="T57" fmla="*/ 488 h 590"/>
                <a:gd name="T58" fmla="*/ 48 w 590"/>
                <a:gd name="T59" fmla="*/ 455 h 590"/>
                <a:gd name="T60" fmla="*/ 28 w 590"/>
                <a:gd name="T61" fmla="*/ 419 h 590"/>
                <a:gd name="T62" fmla="*/ 13 w 590"/>
                <a:gd name="T63" fmla="*/ 380 h 590"/>
                <a:gd name="T64" fmla="*/ 3 w 590"/>
                <a:gd name="T65" fmla="*/ 338 h 590"/>
                <a:gd name="T66" fmla="*/ 0 w 590"/>
                <a:gd name="T67" fmla="*/ 295 h 590"/>
                <a:gd name="T68" fmla="*/ 3 w 590"/>
                <a:gd name="T69" fmla="*/ 251 h 590"/>
                <a:gd name="T70" fmla="*/ 13 w 590"/>
                <a:gd name="T71" fmla="*/ 209 h 590"/>
                <a:gd name="T72" fmla="*/ 28 w 590"/>
                <a:gd name="T73" fmla="*/ 171 h 590"/>
                <a:gd name="T74" fmla="*/ 48 w 590"/>
                <a:gd name="T75" fmla="*/ 134 h 590"/>
                <a:gd name="T76" fmla="*/ 73 w 590"/>
                <a:gd name="T77" fmla="*/ 102 h 590"/>
                <a:gd name="T78" fmla="*/ 102 w 590"/>
                <a:gd name="T79" fmla="*/ 72 h 590"/>
                <a:gd name="T80" fmla="*/ 135 w 590"/>
                <a:gd name="T81" fmla="*/ 47 h 590"/>
                <a:gd name="T82" fmla="*/ 172 w 590"/>
                <a:gd name="T83" fmla="*/ 27 h 590"/>
                <a:gd name="T84" fmla="*/ 210 w 590"/>
                <a:gd name="T85" fmla="*/ 13 h 590"/>
                <a:gd name="T86" fmla="*/ 252 w 590"/>
                <a:gd name="T87" fmla="*/ 3 h 590"/>
                <a:gd name="T88" fmla="*/ 295 w 590"/>
                <a:gd name="T8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0" h="590">
                  <a:moveTo>
                    <a:pt x="295" y="0"/>
                  </a:moveTo>
                  <a:lnTo>
                    <a:pt x="339" y="3"/>
                  </a:lnTo>
                  <a:lnTo>
                    <a:pt x="381" y="13"/>
                  </a:lnTo>
                  <a:lnTo>
                    <a:pt x="419" y="27"/>
                  </a:lnTo>
                  <a:lnTo>
                    <a:pt x="456" y="47"/>
                  </a:lnTo>
                  <a:lnTo>
                    <a:pt x="488" y="72"/>
                  </a:lnTo>
                  <a:lnTo>
                    <a:pt x="518" y="102"/>
                  </a:lnTo>
                  <a:lnTo>
                    <a:pt x="543" y="134"/>
                  </a:lnTo>
                  <a:lnTo>
                    <a:pt x="563" y="171"/>
                  </a:lnTo>
                  <a:lnTo>
                    <a:pt x="577" y="209"/>
                  </a:lnTo>
                  <a:lnTo>
                    <a:pt x="587" y="251"/>
                  </a:lnTo>
                  <a:lnTo>
                    <a:pt x="590" y="295"/>
                  </a:lnTo>
                  <a:lnTo>
                    <a:pt x="587" y="338"/>
                  </a:lnTo>
                  <a:lnTo>
                    <a:pt x="577" y="380"/>
                  </a:lnTo>
                  <a:lnTo>
                    <a:pt x="563" y="419"/>
                  </a:lnTo>
                  <a:lnTo>
                    <a:pt x="543" y="455"/>
                  </a:lnTo>
                  <a:lnTo>
                    <a:pt x="518" y="488"/>
                  </a:lnTo>
                  <a:lnTo>
                    <a:pt x="488" y="517"/>
                  </a:lnTo>
                  <a:lnTo>
                    <a:pt x="456" y="542"/>
                  </a:lnTo>
                  <a:lnTo>
                    <a:pt x="419" y="562"/>
                  </a:lnTo>
                  <a:lnTo>
                    <a:pt x="381" y="578"/>
                  </a:lnTo>
                  <a:lnTo>
                    <a:pt x="339" y="586"/>
                  </a:lnTo>
                  <a:lnTo>
                    <a:pt x="295" y="590"/>
                  </a:lnTo>
                  <a:lnTo>
                    <a:pt x="252" y="586"/>
                  </a:lnTo>
                  <a:lnTo>
                    <a:pt x="210" y="578"/>
                  </a:lnTo>
                  <a:lnTo>
                    <a:pt x="172" y="562"/>
                  </a:lnTo>
                  <a:lnTo>
                    <a:pt x="135" y="542"/>
                  </a:lnTo>
                  <a:lnTo>
                    <a:pt x="102" y="517"/>
                  </a:lnTo>
                  <a:lnTo>
                    <a:pt x="73" y="488"/>
                  </a:lnTo>
                  <a:lnTo>
                    <a:pt x="48" y="455"/>
                  </a:lnTo>
                  <a:lnTo>
                    <a:pt x="28" y="419"/>
                  </a:lnTo>
                  <a:lnTo>
                    <a:pt x="13" y="380"/>
                  </a:lnTo>
                  <a:lnTo>
                    <a:pt x="3" y="338"/>
                  </a:lnTo>
                  <a:lnTo>
                    <a:pt x="0" y="295"/>
                  </a:lnTo>
                  <a:lnTo>
                    <a:pt x="3" y="251"/>
                  </a:lnTo>
                  <a:lnTo>
                    <a:pt x="13" y="209"/>
                  </a:lnTo>
                  <a:lnTo>
                    <a:pt x="28" y="171"/>
                  </a:lnTo>
                  <a:lnTo>
                    <a:pt x="48" y="134"/>
                  </a:lnTo>
                  <a:lnTo>
                    <a:pt x="73" y="102"/>
                  </a:lnTo>
                  <a:lnTo>
                    <a:pt x="102" y="72"/>
                  </a:lnTo>
                  <a:lnTo>
                    <a:pt x="135" y="47"/>
                  </a:lnTo>
                  <a:lnTo>
                    <a:pt x="172" y="27"/>
                  </a:lnTo>
                  <a:lnTo>
                    <a:pt x="210" y="13"/>
                  </a:lnTo>
                  <a:lnTo>
                    <a:pt x="252" y="3"/>
                  </a:lnTo>
                  <a:lnTo>
                    <a:pt x="295"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6" name="Freeform 410"/>
            <p:cNvSpPr/>
            <p:nvPr/>
          </p:nvSpPr>
          <p:spPr bwMode="auto">
            <a:xfrm>
              <a:off x="10734675" y="3186113"/>
              <a:ext cx="146050" cy="254000"/>
            </a:xfrm>
            <a:custGeom>
              <a:avLst/>
              <a:gdLst>
                <a:gd name="T0" fmla="*/ 297 w 1019"/>
                <a:gd name="T1" fmla="*/ 0 h 1758"/>
                <a:gd name="T2" fmla="*/ 316 w 1019"/>
                <a:gd name="T3" fmla="*/ 1 h 1758"/>
                <a:gd name="T4" fmla="*/ 333 w 1019"/>
                <a:gd name="T5" fmla="*/ 8 h 1758"/>
                <a:gd name="T6" fmla="*/ 350 w 1019"/>
                <a:gd name="T7" fmla="*/ 17 h 1758"/>
                <a:gd name="T8" fmla="*/ 364 w 1019"/>
                <a:gd name="T9" fmla="*/ 32 h 1758"/>
                <a:gd name="T10" fmla="*/ 509 w 1019"/>
                <a:gd name="T11" fmla="*/ 219 h 1758"/>
                <a:gd name="T12" fmla="*/ 655 w 1019"/>
                <a:gd name="T13" fmla="*/ 32 h 1758"/>
                <a:gd name="T14" fmla="*/ 669 w 1019"/>
                <a:gd name="T15" fmla="*/ 17 h 1758"/>
                <a:gd name="T16" fmla="*/ 686 w 1019"/>
                <a:gd name="T17" fmla="*/ 8 h 1758"/>
                <a:gd name="T18" fmla="*/ 703 w 1019"/>
                <a:gd name="T19" fmla="*/ 1 h 1758"/>
                <a:gd name="T20" fmla="*/ 722 w 1019"/>
                <a:gd name="T21" fmla="*/ 0 h 1758"/>
                <a:gd name="T22" fmla="*/ 742 w 1019"/>
                <a:gd name="T23" fmla="*/ 3 h 1758"/>
                <a:gd name="T24" fmla="*/ 817 w 1019"/>
                <a:gd name="T25" fmla="*/ 27 h 1758"/>
                <a:gd name="T26" fmla="*/ 820 w 1019"/>
                <a:gd name="T27" fmla="*/ 27 h 1758"/>
                <a:gd name="T28" fmla="*/ 858 w 1019"/>
                <a:gd name="T29" fmla="*/ 43 h 1758"/>
                <a:gd name="T30" fmla="*/ 893 w 1019"/>
                <a:gd name="T31" fmla="*/ 64 h 1758"/>
                <a:gd name="T32" fmla="*/ 924 w 1019"/>
                <a:gd name="T33" fmla="*/ 89 h 1758"/>
                <a:gd name="T34" fmla="*/ 952 w 1019"/>
                <a:gd name="T35" fmla="*/ 119 h 1758"/>
                <a:gd name="T36" fmla="*/ 975 w 1019"/>
                <a:gd name="T37" fmla="*/ 151 h 1758"/>
                <a:gd name="T38" fmla="*/ 994 w 1019"/>
                <a:gd name="T39" fmla="*/ 185 h 1758"/>
                <a:gd name="T40" fmla="*/ 1008 w 1019"/>
                <a:gd name="T41" fmla="*/ 224 h 1758"/>
                <a:gd name="T42" fmla="*/ 1016 w 1019"/>
                <a:gd name="T43" fmla="*/ 264 h 1758"/>
                <a:gd name="T44" fmla="*/ 1019 w 1019"/>
                <a:gd name="T45" fmla="*/ 305 h 1758"/>
                <a:gd name="T46" fmla="*/ 1019 w 1019"/>
                <a:gd name="T47" fmla="*/ 768 h 1758"/>
                <a:gd name="T48" fmla="*/ 1018 w 1019"/>
                <a:gd name="T49" fmla="*/ 784 h 1758"/>
                <a:gd name="T50" fmla="*/ 1013 w 1019"/>
                <a:gd name="T51" fmla="*/ 799 h 1758"/>
                <a:gd name="T52" fmla="*/ 1006 w 1019"/>
                <a:gd name="T53" fmla="*/ 812 h 1758"/>
                <a:gd name="T54" fmla="*/ 849 w 1019"/>
                <a:gd name="T55" fmla="*/ 1052 h 1758"/>
                <a:gd name="T56" fmla="*/ 849 w 1019"/>
                <a:gd name="T57" fmla="*/ 1678 h 1758"/>
                <a:gd name="T58" fmla="*/ 846 w 1019"/>
                <a:gd name="T59" fmla="*/ 1699 h 1758"/>
                <a:gd name="T60" fmla="*/ 838 w 1019"/>
                <a:gd name="T61" fmla="*/ 1718 h 1758"/>
                <a:gd name="T62" fmla="*/ 826 w 1019"/>
                <a:gd name="T63" fmla="*/ 1735 h 1758"/>
                <a:gd name="T64" fmla="*/ 809 w 1019"/>
                <a:gd name="T65" fmla="*/ 1747 h 1758"/>
                <a:gd name="T66" fmla="*/ 790 w 1019"/>
                <a:gd name="T67" fmla="*/ 1755 h 1758"/>
                <a:gd name="T68" fmla="*/ 768 w 1019"/>
                <a:gd name="T69" fmla="*/ 1758 h 1758"/>
                <a:gd name="T70" fmla="*/ 250 w 1019"/>
                <a:gd name="T71" fmla="*/ 1758 h 1758"/>
                <a:gd name="T72" fmla="*/ 229 w 1019"/>
                <a:gd name="T73" fmla="*/ 1755 h 1758"/>
                <a:gd name="T74" fmla="*/ 210 w 1019"/>
                <a:gd name="T75" fmla="*/ 1747 h 1758"/>
                <a:gd name="T76" fmla="*/ 193 w 1019"/>
                <a:gd name="T77" fmla="*/ 1735 h 1758"/>
                <a:gd name="T78" fmla="*/ 181 w 1019"/>
                <a:gd name="T79" fmla="*/ 1718 h 1758"/>
                <a:gd name="T80" fmla="*/ 173 w 1019"/>
                <a:gd name="T81" fmla="*/ 1699 h 1758"/>
                <a:gd name="T82" fmla="*/ 170 w 1019"/>
                <a:gd name="T83" fmla="*/ 1678 h 1758"/>
                <a:gd name="T84" fmla="*/ 170 w 1019"/>
                <a:gd name="T85" fmla="*/ 1052 h 1758"/>
                <a:gd name="T86" fmla="*/ 12 w 1019"/>
                <a:gd name="T87" fmla="*/ 812 h 1758"/>
                <a:gd name="T88" fmla="*/ 6 w 1019"/>
                <a:gd name="T89" fmla="*/ 799 h 1758"/>
                <a:gd name="T90" fmla="*/ 1 w 1019"/>
                <a:gd name="T91" fmla="*/ 784 h 1758"/>
                <a:gd name="T92" fmla="*/ 0 w 1019"/>
                <a:gd name="T93" fmla="*/ 768 h 1758"/>
                <a:gd name="T94" fmla="*/ 0 w 1019"/>
                <a:gd name="T95" fmla="*/ 305 h 1758"/>
                <a:gd name="T96" fmla="*/ 3 w 1019"/>
                <a:gd name="T97" fmla="*/ 264 h 1758"/>
                <a:gd name="T98" fmla="*/ 11 w 1019"/>
                <a:gd name="T99" fmla="*/ 224 h 1758"/>
                <a:gd name="T100" fmla="*/ 25 w 1019"/>
                <a:gd name="T101" fmla="*/ 185 h 1758"/>
                <a:gd name="T102" fmla="*/ 44 w 1019"/>
                <a:gd name="T103" fmla="*/ 151 h 1758"/>
                <a:gd name="T104" fmla="*/ 67 w 1019"/>
                <a:gd name="T105" fmla="*/ 119 h 1758"/>
                <a:gd name="T106" fmla="*/ 95 w 1019"/>
                <a:gd name="T107" fmla="*/ 89 h 1758"/>
                <a:gd name="T108" fmla="*/ 126 w 1019"/>
                <a:gd name="T109" fmla="*/ 64 h 1758"/>
                <a:gd name="T110" fmla="*/ 161 w 1019"/>
                <a:gd name="T111" fmla="*/ 43 h 1758"/>
                <a:gd name="T112" fmla="*/ 200 w 1019"/>
                <a:gd name="T113" fmla="*/ 27 h 1758"/>
                <a:gd name="T114" fmla="*/ 202 w 1019"/>
                <a:gd name="T115" fmla="*/ 27 h 1758"/>
                <a:gd name="T116" fmla="*/ 277 w 1019"/>
                <a:gd name="T117" fmla="*/ 3 h 1758"/>
                <a:gd name="T118" fmla="*/ 297 w 1019"/>
                <a:gd name="T119" fmla="*/ 0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9" h="1758">
                  <a:moveTo>
                    <a:pt x="297" y="0"/>
                  </a:moveTo>
                  <a:lnTo>
                    <a:pt x="316" y="1"/>
                  </a:lnTo>
                  <a:lnTo>
                    <a:pt x="333" y="8"/>
                  </a:lnTo>
                  <a:lnTo>
                    <a:pt x="350" y="17"/>
                  </a:lnTo>
                  <a:lnTo>
                    <a:pt x="364" y="32"/>
                  </a:lnTo>
                  <a:lnTo>
                    <a:pt x="509" y="219"/>
                  </a:lnTo>
                  <a:lnTo>
                    <a:pt x="655" y="32"/>
                  </a:lnTo>
                  <a:lnTo>
                    <a:pt x="669" y="17"/>
                  </a:lnTo>
                  <a:lnTo>
                    <a:pt x="686" y="8"/>
                  </a:lnTo>
                  <a:lnTo>
                    <a:pt x="703" y="1"/>
                  </a:lnTo>
                  <a:lnTo>
                    <a:pt x="722" y="0"/>
                  </a:lnTo>
                  <a:lnTo>
                    <a:pt x="742" y="3"/>
                  </a:lnTo>
                  <a:lnTo>
                    <a:pt x="817" y="27"/>
                  </a:lnTo>
                  <a:lnTo>
                    <a:pt x="820" y="27"/>
                  </a:lnTo>
                  <a:lnTo>
                    <a:pt x="858" y="43"/>
                  </a:lnTo>
                  <a:lnTo>
                    <a:pt x="893" y="64"/>
                  </a:lnTo>
                  <a:lnTo>
                    <a:pt x="924" y="89"/>
                  </a:lnTo>
                  <a:lnTo>
                    <a:pt x="952" y="119"/>
                  </a:lnTo>
                  <a:lnTo>
                    <a:pt x="975" y="151"/>
                  </a:lnTo>
                  <a:lnTo>
                    <a:pt x="994" y="185"/>
                  </a:lnTo>
                  <a:lnTo>
                    <a:pt x="1008" y="224"/>
                  </a:lnTo>
                  <a:lnTo>
                    <a:pt x="1016" y="264"/>
                  </a:lnTo>
                  <a:lnTo>
                    <a:pt x="1019" y="305"/>
                  </a:lnTo>
                  <a:lnTo>
                    <a:pt x="1019" y="768"/>
                  </a:lnTo>
                  <a:lnTo>
                    <a:pt x="1018" y="784"/>
                  </a:lnTo>
                  <a:lnTo>
                    <a:pt x="1013" y="799"/>
                  </a:lnTo>
                  <a:lnTo>
                    <a:pt x="1006" y="812"/>
                  </a:lnTo>
                  <a:lnTo>
                    <a:pt x="849" y="1052"/>
                  </a:lnTo>
                  <a:lnTo>
                    <a:pt x="849" y="1678"/>
                  </a:lnTo>
                  <a:lnTo>
                    <a:pt x="846" y="1699"/>
                  </a:lnTo>
                  <a:lnTo>
                    <a:pt x="838" y="1718"/>
                  </a:lnTo>
                  <a:lnTo>
                    <a:pt x="826" y="1735"/>
                  </a:lnTo>
                  <a:lnTo>
                    <a:pt x="809" y="1747"/>
                  </a:lnTo>
                  <a:lnTo>
                    <a:pt x="790" y="1755"/>
                  </a:lnTo>
                  <a:lnTo>
                    <a:pt x="768" y="1758"/>
                  </a:lnTo>
                  <a:lnTo>
                    <a:pt x="250" y="1758"/>
                  </a:lnTo>
                  <a:lnTo>
                    <a:pt x="229" y="1755"/>
                  </a:lnTo>
                  <a:lnTo>
                    <a:pt x="210" y="1747"/>
                  </a:lnTo>
                  <a:lnTo>
                    <a:pt x="193" y="1735"/>
                  </a:lnTo>
                  <a:lnTo>
                    <a:pt x="181" y="1718"/>
                  </a:lnTo>
                  <a:lnTo>
                    <a:pt x="173" y="1699"/>
                  </a:lnTo>
                  <a:lnTo>
                    <a:pt x="170" y="1678"/>
                  </a:lnTo>
                  <a:lnTo>
                    <a:pt x="170" y="1052"/>
                  </a:lnTo>
                  <a:lnTo>
                    <a:pt x="12" y="812"/>
                  </a:lnTo>
                  <a:lnTo>
                    <a:pt x="6" y="799"/>
                  </a:lnTo>
                  <a:lnTo>
                    <a:pt x="1" y="784"/>
                  </a:lnTo>
                  <a:lnTo>
                    <a:pt x="0" y="768"/>
                  </a:lnTo>
                  <a:lnTo>
                    <a:pt x="0" y="305"/>
                  </a:lnTo>
                  <a:lnTo>
                    <a:pt x="3" y="264"/>
                  </a:lnTo>
                  <a:lnTo>
                    <a:pt x="11" y="224"/>
                  </a:lnTo>
                  <a:lnTo>
                    <a:pt x="25" y="185"/>
                  </a:lnTo>
                  <a:lnTo>
                    <a:pt x="44" y="151"/>
                  </a:lnTo>
                  <a:lnTo>
                    <a:pt x="67" y="119"/>
                  </a:lnTo>
                  <a:lnTo>
                    <a:pt x="95" y="89"/>
                  </a:lnTo>
                  <a:lnTo>
                    <a:pt x="126" y="64"/>
                  </a:lnTo>
                  <a:lnTo>
                    <a:pt x="161" y="43"/>
                  </a:lnTo>
                  <a:lnTo>
                    <a:pt x="200" y="27"/>
                  </a:lnTo>
                  <a:lnTo>
                    <a:pt x="202" y="27"/>
                  </a:lnTo>
                  <a:lnTo>
                    <a:pt x="277" y="3"/>
                  </a:lnTo>
                  <a:lnTo>
                    <a:pt x="297"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7" name="Freeform 411"/>
            <p:cNvSpPr/>
            <p:nvPr/>
          </p:nvSpPr>
          <p:spPr bwMode="auto">
            <a:xfrm>
              <a:off x="10579100" y="3116263"/>
              <a:ext cx="147638" cy="254000"/>
            </a:xfrm>
            <a:custGeom>
              <a:avLst/>
              <a:gdLst>
                <a:gd name="T0" fmla="*/ 725 w 1019"/>
                <a:gd name="T1" fmla="*/ 0 h 1758"/>
                <a:gd name="T2" fmla="*/ 742 w 1019"/>
                <a:gd name="T3" fmla="*/ 4 h 1758"/>
                <a:gd name="T4" fmla="*/ 819 w 1019"/>
                <a:gd name="T5" fmla="*/ 28 h 1758"/>
                <a:gd name="T6" fmla="*/ 820 w 1019"/>
                <a:gd name="T7" fmla="*/ 28 h 1758"/>
                <a:gd name="T8" fmla="*/ 858 w 1019"/>
                <a:gd name="T9" fmla="*/ 43 h 1758"/>
                <a:gd name="T10" fmla="*/ 894 w 1019"/>
                <a:gd name="T11" fmla="*/ 64 h 1758"/>
                <a:gd name="T12" fmla="*/ 925 w 1019"/>
                <a:gd name="T13" fmla="*/ 89 h 1758"/>
                <a:gd name="T14" fmla="*/ 952 w 1019"/>
                <a:gd name="T15" fmla="*/ 119 h 1758"/>
                <a:gd name="T16" fmla="*/ 975 w 1019"/>
                <a:gd name="T17" fmla="*/ 151 h 1758"/>
                <a:gd name="T18" fmla="*/ 994 w 1019"/>
                <a:gd name="T19" fmla="*/ 186 h 1758"/>
                <a:gd name="T20" fmla="*/ 1008 w 1019"/>
                <a:gd name="T21" fmla="*/ 224 h 1758"/>
                <a:gd name="T22" fmla="*/ 1017 w 1019"/>
                <a:gd name="T23" fmla="*/ 264 h 1758"/>
                <a:gd name="T24" fmla="*/ 1019 w 1019"/>
                <a:gd name="T25" fmla="*/ 305 h 1758"/>
                <a:gd name="T26" fmla="*/ 1019 w 1019"/>
                <a:gd name="T27" fmla="*/ 769 h 1758"/>
                <a:gd name="T28" fmla="*/ 1018 w 1019"/>
                <a:gd name="T29" fmla="*/ 784 h 1758"/>
                <a:gd name="T30" fmla="*/ 1014 w 1019"/>
                <a:gd name="T31" fmla="*/ 799 h 1758"/>
                <a:gd name="T32" fmla="*/ 1007 w 1019"/>
                <a:gd name="T33" fmla="*/ 813 h 1758"/>
                <a:gd name="T34" fmla="*/ 849 w 1019"/>
                <a:gd name="T35" fmla="*/ 1052 h 1758"/>
                <a:gd name="T36" fmla="*/ 849 w 1019"/>
                <a:gd name="T37" fmla="*/ 1678 h 1758"/>
                <a:gd name="T38" fmla="*/ 847 w 1019"/>
                <a:gd name="T39" fmla="*/ 1699 h 1758"/>
                <a:gd name="T40" fmla="*/ 838 w 1019"/>
                <a:gd name="T41" fmla="*/ 1718 h 1758"/>
                <a:gd name="T42" fmla="*/ 826 w 1019"/>
                <a:gd name="T43" fmla="*/ 1735 h 1758"/>
                <a:gd name="T44" fmla="*/ 809 w 1019"/>
                <a:gd name="T45" fmla="*/ 1747 h 1758"/>
                <a:gd name="T46" fmla="*/ 790 w 1019"/>
                <a:gd name="T47" fmla="*/ 1755 h 1758"/>
                <a:gd name="T48" fmla="*/ 769 w 1019"/>
                <a:gd name="T49" fmla="*/ 1758 h 1758"/>
                <a:gd name="T50" fmla="*/ 251 w 1019"/>
                <a:gd name="T51" fmla="*/ 1758 h 1758"/>
                <a:gd name="T52" fmla="*/ 229 w 1019"/>
                <a:gd name="T53" fmla="*/ 1755 h 1758"/>
                <a:gd name="T54" fmla="*/ 210 w 1019"/>
                <a:gd name="T55" fmla="*/ 1747 h 1758"/>
                <a:gd name="T56" fmla="*/ 194 w 1019"/>
                <a:gd name="T57" fmla="*/ 1735 h 1758"/>
                <a:gd name="T58" fmla="*/ 182 w 1019"/>
                <a:gd name="T59" fmla="*/ 1718 h 1758"/>
                <a:gd name="T60" fmla="*/ 174 w 1019"/>
                <a:gd name="T61" fmla="*/ 1699 h 1758"/>
                <a:gd name="T62" fmla="*/ 170 w 1019"/>
                <a:gd name="T63" fmla="*/ 1678 h 1758"/>
                <a:gd name="T64" fmla="*/ 170 w 1019"/>
                <a:gd name="T65" fmla="*/ 1052 h 1758"/>
                <a:gd name="T66" fmla="*/ 14 w 1019"/>
                <a:gd name="T67" fmla="*/ 813 h 1758"/>
                <a:gd name="T68" fmla="*/ 6 w 1019"/>
                <a:gd name="T69" fmla="*/ 799 h 1758"/>
                <a:gd name="T70" fmla="*/ 2 w 1019"/>
                <a:gd name="T71" fmla="*/ 784 h 1758"/>
                <a:gd name="T72" fmla="*/ 0 w 1019"/>
                <a:gd name="T73" fmla="*/ 769 h 1758"/>
                <a:gd name="T74" fmla="*/ 0 w 1019"/>
                <a:gd name="T75" fmla="*/ 305 h 1758"/>
                <a:gd name="T76" fmla="*/ 3 w 1019"/>
                <a:gd name="T77" fmla="*/ 264 h 1758"/>
                <a:gd name="T78" fmla="*/ 11 w 1019"/>
                <a:gd name="T79" fmla="*/ 224 h 1758"/>
                <a:gd name="T80" fmla="*/ 25 w 1019"/>
                <a:gd name="T81" fmla="*/ 186 h 1758"/>
                <a:gd name="T82" fmla="*/ 44 w 1019"/>
                <a:gd name="T83" fmla="*/ 151 h 1758"/>
                <a:gd name="T84" fmla="*/ 68 w 1019"/>
                <a:gd name="T85" fmla="*/ 119 h 1758"/>
                <a:gd name="T86" fmla="*/ 95 w 1019"/>
                <a:gd name="T87" fmla="*/ 89 h 1758"/>
                <a:gd name="T88" fmla="*/ 126 w 1019"/>
                <a:gd name="T89" fmla="*/ 64 h 1758"/>
                <a:gd name="T90" fmla="*/ 162 w 1019"/>
                <a:gd name="T91" fmla="*/ 43 h 1758"/>
                <a:gd name="T92" fmla="*/ 200 w 1019"/>
                <a:gd name="T93" fmla="*/ 28 h 1758"/>
                <a:gd name="T94" fmla="*/ 202 w 1019"/>
                <a:gd name="T95" fmla="*/ 28 h 1758"/>
                <a:gd name="T96" fmla="*/ 278 w 1019"/>
                <a:gd name="T97" fmla="*/ 4 h 1758"/>
                <a:gd name="T98" fmla="*/ 296 w 1019"/>
                <a:gd name="T99" fmla="*/ 0 h 1758"/>
                <a:gd name="T100" fmla="*/ 314 w 1019"/>
                <a:gd name="T101" fmla="*/ 1 h 1758"/>
                <a:gd name="T102" fmla="*/ 330 w 1019"/>
                <a:gd name="T103" fmla="*/ 6 h 1758"/>
                <a:gd name="T104" fmla="*/ 346 w 1019"/>
                <a:gd name="T105" fmla="*/ 14 h 1758"/>
                <a:gd name="T106" fmla="*/ 360 w 1019"/>
                <a:gd name="T107" fmla="*/ 27 h 1758"/>
                <a:gd name="T108" fmla="*/ 510 w 1019"/>
                <a:gd name="T109" fmla="*/ 191 h 1758"/>
                <a:gd name="T110" fmla="*/ 660 w 1019"/>
                <a:gd name="T111" fmla="*/ 27 h 1758"/>
                <a:gd name="T112" fmla="*/ 673 w 1019"/>
                <a:gd name="T113" fmla="*/ 14 h 1758"/>
                <a:gd name="T114" fmla="*/ 689 w 1019"/>
                <a:gd name="T115" fmla="*/ 6 h 1758"/>
                <a:gd name="T116" fmla="*/ 707 w 1019"/>
                <a:gd name="T117" fmla="*/ 1 h 1758"/>
                <a:gd name="T118" fmla="*/ 725 w 1019"/>
                <a:gd name="T119" fmla="*/ 0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9" h="1758">
                  <a:moveTo>
                    <a:pt x="725" y="0"/>
                  </a:moveTo>
                  <a:lnTo>
                    <a:pt x="742" y="4"/>
                  </a:lnTo>
                  <a:lnTo>
                    <a:pt x="819" y="28"/>
                  </a:lnTo>
                  <a:lnTo>
                    <a:pt x="820" y="28"/>
                  </a:lnTo>
                  <a:lnTo>
                    <a:pt x="858" y="43"/>
                  </a:lnTo>
                  <a:lnTo>
                    <a:pt x="894" y="64"/>
                  </a:lnTo>
                  <a:lnTo>
                    <a:pt x="925" y="89"/>
                  </a:lnTo>
                  <a:lnTo>
                    <a:pt x="952" y="119"/>
                  </a:lnTo>
                  <a:lnTo>
                    <a:pt x="975" y="151"/>
                  </a:lnTo>
                  <a:lnTo>
                    <a:pt x="994" y="186"/>
                  </a:lnTo>
                  <a:lnTo>
                    <a:pt x="1008" y="224"/>
                  </a:lnTo>
                  <a:lnTo>
                    <a:pt x="1017" y="264"/>
                  </a:lnTo>
                  <a:lnTo>
                    <a:pt x="1019" y="305"/>
                  </a:lnTo>
                  <a:lnTo>
                    <a:pt x="1019" y="769"/>
                  </a:lnTo>
                  <a:lnTo>
                    <a:pt x="1018" y="784"/>
                  </a:lnTo>
                  <a:lnTo>
                    <a:pt x="1014" y="799"/>
                  </a:lnTo>
                  <a:lnTo>
                    <a:pt x="1007" y="813"/>
                  </a:lnTo>
                  <a:lnTo>
                    <a:pt x="849" y="1052"/>
                  </a:lnTo>
                  <a:lnTo>
                    <a:pt x="849" y="1678"/>
                  </a:lnTo>
                  <a:lnTo>
                    <a:pt x="847" y="1699"/>
                  </a:lnTo>
                  <a:lnTo>
                    <a:pt x="838" y="1718"/>
                  </a:lnTo>
                  <a:lnTo>
                    <a:pt x="826" y="1735"/>
                  </a:lnTo>
                  <a:lnTo>
                    <a:pt x="809" y="1747"/>
                  </a:lnTo>
                  <a:lnTo>
                    <a:pt x="790" y="1755"/>
                  </a:lnTo>
                  <a:lnTo>
                    <a:pt x="769" y="1758"/>
                  </a:lnTo>
                  <a:lnTo>
                    <a:pt x="251" y="1758"/>
                  </a:lnTo>
                  <a:lnTo>
                    <a:pt x="229" y="1755"/>
                  </a:lnTo>
                  <a:lnTo>
                    <a:pt x="210" y="1747"/>
                  </a:lnTo>
                  <a:lnTo>
                    <a:pt x="194" y="1735"/>
                  </a:lnTo>
                  <a:lnTo>
                    <a:pt x="182" y="1718"/>
                  </a:lnTo>
                  <a:lnTo>
                    <a:pt x="174" y="1699"/>
                  </a:lnTo>
                  <a:lnTo>
                    <a:pt x="170" y="1678"/>
                  </a:lnTo>
                  <a:lnTo>
                    <a:pt x="170" y="1052"/>
                  </a:lnTo>
                  <a:lnTo>
                    <a:pt x="14" y="813"/>
                  </a:lnTo>
                  <a:lnTo>
                    <a:pt x="6" y="799"/>
                  </a:lnTo>
                  <a:lnTo>
                    <a:pt x="2" y="784"/>
                  </a:lnTo>
                  <a:lnTo>
                    <a:pt x="0" y="769"/>
                  </a:lnTo>
                  <a:lnTo>
                    <a:pt x="0" y="305"/>
                  </a:lnTo>
                  <a:lnTo>
                    <a:pt x="3" y="264"/>
                  </a:lnTo>
                  <a:lnTo>
                    <a:pt x="11" y="224"/>
                  </a:lnTo>
                  <a:lnTo>
                    <a:pt x="25" y="186"/>
                  </a:lnTo>
                  <a:lnTo>
                    <a:pt x="44" y="151"/>
                  </a:lnTo>
                  <a:lnTo>
                    <a:pt x="68" y="119"/>
                  </a:lnTo>
                  <a:lnTo>
                    <a:pt x="95" y="89"/>
                  </a:lnTo>
                  <a:lnTo>
                    <a:pt x="126" y="64"/>
                  </a:lnTo>
                  <a:lnTo>
                    <a:pt x="162" y="43"/>
                  </a:lnTo>
                  <a:lnTo>
                    <a:pt x="200" y="28"/>
                  </a:lnTo>
                  <a:lnTo>
                    <a:pt x="202" y="28"/>
                  </a:lnTo>
                  <a:lnTo>
                    <a:pt x="278" y="4"/>
                  </a:lnTo>
                  <a:lnTo>
                    <a:pt x="296" y="0"/>
                  </a:lnTo>
                  <a:lnTo>
                    <a:pt x="314" y="1"/>
                  </a:lnTo>
                  <a:lnTo>
                    <a:pt x="330" y="6"/>
                  </a:lnTo>
                  <a:lnTo>
                    <a:pt x="346" y="14"/>
                  </a:lnTo>
                  <a:lnTo>
                    <a:pt x="360" y="27"/>
                  </a:lnTo>
                  <a:lnTo>
                    <a:pt x="510" y="191"/>
                  </a:lnTo>
                  <a:lnTo>
                    <a:pt x="660" y="27"/>
                  </a:lnTo>
                  <a:lnTo>
                    <a:pt x="673" y="14"/>
                  </a:lnTo>
                  <a:lnTo>
                    <a:pt x="689" y="6"/>
                  </a:lnTo>
                  <a:lnTo>
                    <a:pt x="707" y="1"/>
                  </a:lnTo>
                  <a:lnTo>
                    <a:pt x="725"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8" name="Freeform 412"/>
            <p:cNvSpPr/>
            <p:nvPr/>
          </p:nvSpPr>
          <p:spPr bwMode="auto">
            <a:xfrm>
              <a:off x="10890250" y="3116263"/>
              <a:ext cx="147638" cy="254000"/>
            </a:xfrm>
            <a:custGeom>
              <a:avLst/>
              <a:gdLst>
                <a:gd name="T0" fmla="*/ 723 w 1019"/>
                <a:gd name="T1" fmla="*/ 0 h 1758"/>
                <a:gd name="T2" fmla="*/ 742 w 1019"/>
                <a:gd name="T3" fmla="*/ 4 h 1758"/>
                <a:gd name="T4" fmla="*/ 818 w 1019"/>
                <a:gd name="T5" fmla="*/ 28 h 1758"/>
                <a:gd name="T6" fmla="*/ 820 w 1019"/>
                <a:gd name="T7" fmla="*/ 28 h 1758"/>
                <a:gd name="T8" fmla="*/ 858 w 1019"/>
                <a:gd name="T9" fmla="*/ 43 h 1758"/>
                <a:gd name="T10" fmla="*/ 893 w 1019"/>
                <a:gd name="T11" fmla="*/ 64 h 1758"/>
                <a:gd name="T12" fmla="*/ 924 w 1019"/>
                <a:gd name="T13" fmla="*/ 89 h 1758"/>
                <a:gd name="T14" fmla="*/ 952 w 1019"/>
                <a:gd name="T15" fmla="*/ 119 h 1758"/>
                <a:gd name="T16" fmla="*/ 975 w 1019"/>
                <a:gd name="T17" fmla="*/ 151 h 1758"/>
                <a:gd name="T18" fmla="*/ 994 w 1019"/>
                <a:gd name="T19" fmla="*/ 186 h 1758"/>
                <a:gd name="T20" fmla="*/ 1008 w 1019"/>
                <a:gd name="T21" fmla="*/ 224 h 1758"/>
                <a:gd name="T22" fmla="*/ 1016 w 1019"/>
                <a:gd name="T23" fmla="*/ 264 h 1758"/>
                <a:gd name="T24" fmla="*/ 1019 w 1019"/>
                <a:gd name="T25" fmla="*/ 305 h 1758"/>
                <a:gd name="T26" fmla="*/ 1019 w 1019"/>
                <a:gd name="T27" fmla="*/ 769 h 1758"/>
                <a:gd name="T28" fmla="*/ 1018 w 1019"/>
                <a:gd name="T29" fmla="*/ 784 h 1758"/>
                <a:gd name="T30" fmla="*/ 1013 w 1019"/>
                <a:gd name="T31" fmla="*/ 799 h 1758"/>
                <a:gd name="T32" fmla="*/ 1007 w 1019"/>
                <a:gd name="T33" fmla="*/ 813 h 1758"/>
                <a:gd name="T34" fmla="*/ 849 w 1019"/>
                <a:gd name="T35" fmla="*/ 1052 h 1758"/>
                <a:gd name="T36" fmla="*/ 849 w 1019"/>
                <a:gd name="T37" fmla="*/ 1678 h 1758"/>
                <a:gd name="T38" fmla="*/ 846 w 1019"/>
                <a:gd name="T39" fmla="*/ 1699 h 1758"/>
                <a:gd name="T40" fmla="*/ 838 w 1019"/>
                <a:gd name="T41" fmla="*/ 1718 h 1758"/>
                <a:gd name="T42" fmla="*/ 826 w 1019"/>
                <a:gd name="T43" fmla="*/ 1735 h 1758"/>
                <a:gd name="T44" fmla="*/ 809 w 1019"/>
                <a:gd name="T45" fmla="*/ 1747 h 1758"/>
                <a:gd name="T46" fmla="*/ 790 w 1019"/>
                <a:gd name="T47" fmla="*/ 1755 h 1758"/>
                <a:gd name="T48" fmla="*/ 769 w 1019"/>
                <a:gd name="T49" fmla="*/ 1758 h 1758"/>
                <a:gd name="T50" fmla="*/ 250 w 1019"/>
                <a:gd name="T51" fmla="*/ 1758 h 1758"/>
                <a:gd name="T52" fmla="*/ 229 w 1019"/>
                <a:gd name="T53" fmla="*/ 1755 h 1758"/>
                <a:gd name="T54" fmla="*/ 210 w 1019"/>
                <a:gd name="T55" fmla="*/ 1747 h 1758"/>
                <a:gd name="T56" fmla="*/ 193 w 1019"/>
                <a:gd name="T57" fmla="*/ 1735 h 1758"/>
                <a:gd name="T58" fmla="*/ 181 w 1019"/>
                <a:gd name="T59" fmla="*/ 1718 h 1758"/>
                <a:gd name="T60" fmla="*/ 174 w 1019"/>
                <a:gd name="T61" fmla="*/ 1699 h 1758"/>
                <a:gd name="T62" fmla="*/ 170 w 1019"/>
                <a:gd name="T63" fmla="*/ 1678 h 1758"/>
                <a:gd name="T64" fmla="*/ 170 w 1019"/>
                <a:gd name="T65" fmla="*/ 1052 h 1758"/>
                <a:gd name="T66" fmla="*/ 14 w 1019"/>
                <a:gd name="T67" fmla="*/ 813 h 1758"/>
                <a:gd name="T68" fmla="*/ 6 w 1019"/>
                <a:gd name="T69" fmla="*/ 799 h 1758"/>
                <a:gd name="T70" fmla="*/ 1 w 1019"/>
                <a:gd name="T71" fmla="*/ 784 h 1758"/>
                <a:gd name="T72" fmla="*/ 0 w 1019"/>
                <a:gd name="T73" fmla="*/ 769 h 1758"/>
                <a:gd name="T74" fmla="*/ 0 w 1019"/>
                <a:gd name="T75" fmla="*/ 305 h 1758"/>
                <a:gd name="T76" fmla="*/ 3 w 1019"/>
                <a:gd name="T77" fmla="*/ 264 h 1758"/>
                <a:gd name="T78" fmla="*/ 11 w 1019"/>
                <a:gd name="T79" fmla="*/ 224 h 1758"/>
                <a:gd name="T80" fmla="*/ 25 w 1019"/>
                <a:gd name="T81" fmla="*/ 186 h 1758"/>
                <a:gd name="T82" fmla="*/ 44 w 1019"/>
                <a:gd name="T83" fmla="*/ 151 h 1758"/>
                <a:gd name="T84" fmla="*/ 67 w 1019"/>
                <a:gd name="T85" fmla="*/ 119 h 1758"/>
                <a:gd name="T86" fmla="*/ 95 w 1019"/>
                <a:gd name="T87" fmla="*/ 89 h 1758"/>
                <a:gd name="T88" fmla="*/ 126 w 1019"/>
                <a:gd name="T89" fmla="*/ 64 h 1758"/>
                <a:gd name="T90" fmla="*/ 161 w 1019"/>
                <a:gd name="T91" fmla="*/ 43 h 1758"/>
                <a:gd name="T92" fmla="*/ 200 w 1019"/>
                <a:gd name="T93" fmla="*/ 28 h 1758"/>
                <a:gd name="T94" fmla="*/ 202 w 1019"/>
                <a:gd name="T95" fmla="*/ 28 h 1758"/>
                <a:gd name="T96" fmla="*/ 277 w 1019"/>
                <a:gd name="T97" fmla="*/ 4 h 1758"/>
                <a:gd name="T98" fmla="*/ 296 w 1019"/>
                <a:gd name="T99" fmla="*/ 0 h 1758"/>
                <a:gd name="T100" fmla="*/ 315 w 1019"/>
                <a:gd name="T101" fmla="*/ 1 h 1758"/>
                <a:gd name="T102" fmla="*/ 332 w 1019"/>
                <a:gd name="T103" fmla="*/ 7 h 1758"/>
                <a:gd name="T104" fmla="*/ 349 w 1019"/>
                <a:gd name="T105" fmla="*/ 16 h 1758"/>
                <a:gd name="T106" fmla="*/ 363 w 1019"/>
                <a:gd name="T107" fmla="*/ 30 h 1758"/>
                <a:gd name="T108" fmla="*/ 510 w 1019"/>
                <a:gd name="T109" fmla="*/ 210 h 1758"/>
                <a:gd name="T110" fmla="*/ 657 w 1019"/>
                <a:gd name="T111" fmla="*/ 30 h 1758"/>
                <a:gd name="T112" fmla="*/ 670 w 1019"/>
                <a:gd name="T113" fmla="*/ 16 h 1758"/>
                <a:gd name="T114" fmla="*/ 687 w 1019"/>
                <a:gd name="T115" fmla="*/ 7 h 1758"/>
                <a:gd name="T116" fmla="*/ 705 w 1019"/>
                <a:gd name="T117" fmla="*/ 1 h 1758"/>
                <a:gd name="T118" fmla="*/ 723 w 1019"/>
                <a:gd name="T119" fmla="*/ 0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9" h="1758">
                  <a:moveTo>
                    <a:pt x="723" y="0"/>
                  </a:moveTo>
                  <a:lnTo>
                    <a:pt x="742" y="4"/>
                  </a:lnTo>
                  <a:lnTo>
                    <a:pt x="818" y="28"/>
                  </a:lnTo>
                  <a:lnTo>
                    <a:pt x="820" y="28"/>
                  </a:lnTo>
                  <a:lnTo>
                    <a:pt x="858" y="43"/>
                  </a:lnTo>
                  <a:lnTo>
                    <a:pt x="893" y="64"/>
                  </a:lnTo>
                  <a:lnTo>
                    <a:pt x="924" y="89"/>
                  </a:lnTo>
                  <a:lnTo>
                    <a:pt x="952" y="119"/>
                  </a:lnTo>
                  <a:lnTo>
                    <a:pt x="975" y="151"/>
                  </a:lnTo>
                  <a:lnTo>
                    <a:pt x="994" y="186"/>
                  </a:lnTo>
                  <a:lnTo>
                    <a:pt x="1008" y="224"/>
                  </a:lnTo>
                  <a:lnTo>
                    <a:pt x="1016" y="264"/>
                  </a:lnTo>
                  <a:lnTo>
                    <a:pt x="1019" y="305"/>
                  </a:lnTo>
                  <a:lnTo>
                    <a:pt x="1019" y="769"/>
                  </a:lnTo>
                  <a:lnTo>
                    <a:pt x="1018" y="784"/>
                  </a:lnTo>
                  <a:lnTo>
                    <a:pt x="1013" y="799"/>
                  </a:lnTo>
                  <a:lnTo>
                    <a:pt x="1007" y="813"/>
                  </a:lnTo>
                  <a:lnTo>
                    <a:pt x="849" y="1052"/>
                  </a:lnTo>
                  <a:lnTo>
                    <a:pt x="849" y="1678"/>
                  </a:lnTo>
                  <a:lnTo>
                    <a:pt x="846" y="1699"/>
                  </a:lnTo>
                  <a:lnTo>
                    <a:pt x="838" y="1718"/>
                  </a:lnTo>
                  <a:lnTo>
                    <a:pt x="826" y="1735"/>
                  </a:lnTo>
                  <a:lnTo>
                    <a:pt x="809" y="1747"/>
                  </a:lnTo>
                  <a:lnTo>
                    <a:pt x="790" y="1755"/>
                  </a:lnTo>
                  <a:lnTo>
                    <a:pt x="769" y="1758"/>
                  </a:lnTo>
                  <a:lnTo>
                    <a:pt x="250" y="1758"/>
                  </a:lnTo>
                  <a:lnTo>
                    <a:pt x="229" y="1755"/>
                  </a:lnTo>
                  <a:lnTo>
                    <a:pt x="210" y="1747"/>
                  </a:lnTo>
                  <a:lnTo>
                    <a:pt x="193" y="1735"/>
                  </a:lnTo>
                  <a:lnTo>
                    <a:pt x="181" y="1718"/>
                  </a:lnTo>
                  <a:lnTo>
                    <a:pt x="174" y="1699"/>
                  </a:lnTo>
                  <a:lnTo>
                    <a:pt x="170" y="1678"/>
                  </a:lnTo>
                  <a:lnTo>
                    <a:pt x="170" y="1052"/>
                  </a:lnTo>
                  <a:lnTo>
                    <a:pt x="14" y="813"/>
                  </a:lnTo>
                  <a:lnTo>
                    <a:pt x="6" y="799"/>
                  </a:lnTo>
                  <a:lnTo>
                    <a:pt x="1" y="784"/>
                  </a:lnTo>
                  <a:lnTo>
                    <a:pt x="0" y="769"/>
                  </a:lnTo>
                  <a:lnTo>
                    <a:pt x="0" y="305"/>
                  </a:lnTo>
                  <a:lnTo>
                    <a:pt x="3" y="264"/>
                  </a:lnTo>
                  <a:lnTo>
                    <a:pt x="11" y="224"/>
                  </a:lnTo>
                  <a:lnTo>
                    <a:pt x="25" y="186"/>
                  </a:lnTo>
                  <a:lnTo>
                    <a:pt x="44" y="151"/>
                  </a:lnTo>
                  <a:lnTo>
                    <a:pt x="67" y="119"/>
                  </a:lnTo>
                  <a:lnTo>
                    <a:pt x="95" y="89"/>
                  </a:lnTo>
                  <a:lnTo>
                    <a:pt x="126" y="64"/>
                  </a:lnTo>
                  <a:lnTo>
                    <a:pt x="161" y="43"/>
                  </a:lnTo>
                  <a:lnTo>
                    <a:pt x="200" y="28"/>
                  </a:lnTo>
                  <a:lnTo>
                    <a:pt x="202" y="28"/>
                  </a:lnTo>
                  <a:lnTo>
                    <a:pt x="277" y="4"/>
                  </a:lnTo>
                  <a:lnTo>
                    <a:pt x="296" y="0"/>
                  </a:lnTo>
                  <a:lnTo>
                    <a:pt x="315" y="1"/>
                  </a:lnTo>
                  <a:lnTo>
                    <a:pt x="332" y="7"/>
                  </a:lnTo>
                  <a:lnTo>
                    <a:pt x="349" y="16"/>
                  </a:lnTo>
                  <a:lnTo>
                    <a:pt x="363" y="30"/>
                  </a:lnTo>
                  <a:lnTo>
                    <a:pt x="510" y="210"/>
                  </a:lnTo>
                  <a:lnTo>
                    <a:pt x="657" y="30"/>
                  </a:lnTo>
                  <a:lnTo>
                    <a:pt x="670" y="16"/>
                  </a:lnTo>
                  <a:lnTo>
                    <a:pt x="687" y="7"/>
                  </a:lnTo>
                  <a:lnTo>
                    <a:pt x="705" y="1"/>
                  </a:lnTo>
                  <a:lnTo>
                    <a:pt x="723"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19" name="Freeform 413"/>
            <p:cNvSpPr/>
            <p:nvPr/>
          </p:nvSpPr>
          <p:spPr bwMode="auto">
            <a:xfrm>
              <a:off x="10679113" y="3452813"/>
              <a:ext cx="65088" cy="31750"/>
            </a:xfrm>
            <a:custGeom>
              <a:avLst/>
              <a:gdLst>
                <a:gd name="T0" fmla="*/ 285 w 447"/>
                <a:gd name="T1" fmla="*/ 0 h 216"/>
                <a:gd name="T2" fmla="*/ 447 w 447"/>
                <a:gd name="T3" fmla="*/ 68 h 216"/>
                <a:gd name="T4" fmla="*/ 411 w 447"/>
                <a:gd name="T5" fmla="*/ 88 h 216"/>
                <a:gd name="T6" fmla="*/ 381 w 447"/>
                <a:gd name="T7" fmla="*/ 109 h 216"/>
                <a:gd name="T8" fmla="*/ 356 w 447"/>
                <a:gd name="T9" fmla="*/ 131 h 216"/>
                <a:gd name="T10" fmla="*/ 336 w 447"/>
                <a:gd name="T11" fmla="*/ 153 h 216"/>
                <a:gd name="T12" fmla="*/ 319 w 447"/>
                <a:gd name="T13" fmla="*/ 174 h 216"/>
                <a:gd name="T14" fmla="*/ 307 w 447"/>
                <a:gd name="T15" fmla="*/ 196 h 216"/>
                <a:gd name="T16" fmla="*/ 297 w 447"/>
                <a:gd name="T17" fmla="*/ 216 h 216"/>
                <a:gd name="T18" fmla="*/ 0 w 447"/>
                <a:gd name="T19" fmla="*/ 94 h 216"/>
                <a:gd name="T20" fmla="*/ 57 w 447"/>
                <a:gd name="T21" fmla="*/ 83 h 216"/>
                <a:gd name="T22" fmla="*/ 110 w 447"/>
                <a:gd name="T23" fmla="*/ 72 h 216"/>
                <a:gd name="T24" fmla="*/ 161 w 447"/>
                <a:gd name="T25" fmla="*/ 56 h 216"/>
                <a:gd name="T26" fmla="*/ 208 w 447"/>
                <a:gd name="T27" fmla="*/ 39 h 216"/>
                <a:gd name="T28" fmla="*/ 249 w 447"/>
                <a:gd name="T29" fmla="*/ 20 h 216"/>
                <a:gd name="T30" fmla="*/ 285 w 447"/>
                <a:gd name="T3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7" h="216">
                  <a:moveTo>
                    <a:pt x="285" y="0"/>
                  </a:moveTo>
                  <a:lnTo>
                    <a:pt x="447" y="68"/>
                  </a:lnTo>
                  <a:lnTo>
                    <a:pt x="411" y="88"/>
                  </a:lnTo>
                  <a:lnTo>
                    <a:pt x="381" y="109"/>
                  </a:lnTo>
                  <a:lnTo>
                    <a:pt x="356" y="131"/>
                  </a:lnTo>
                  <a:lnTo>
                    <a:pt x="336" y="153"/>
                  </a:lnTo>
                  <a:lnTo>
                    <a:pt x="319" y="174"/>
                  </a:lnTo>
                  <a:lnTo>
                    <a:pt x="307" y="196"/>
                  </a:lnTo>
                  <a:lnTo>
                    <a:pt x="297" y="216"/>
                  </a:lnTo>
                  <a:lnTo>
                    <a:pt x="0" y="94"/>
                  </a:lnTo>
                  <a:lnTo>
                    <a:pt x="57" y="83"/>
                  </a:lnTo>
                  <a:lnTo>
                    <a:pt x="110" y="72"/>
                  </a:lnTo>
                  <a:lnTo>
                    <a:pt x="161" y="56"/>
                  </a:lnTo>
                  <a:lnTo>
                    <a:pt x="208" y="39"/>
                  </a:lnTo>
                  <a:lnTo>
                    <a:pt x="249" y="20"/>
                  </a:lnTo>
                  <a:lnTo>
                    <a:pt x="285"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21" name="Freeform 414"/>
            <p:cNvSpPr/>
            <p:nvPr/>
          </p:nvSpPr>
          <p:spPr bwMode="auto">
            <a:xfrm>
              <a:off x="10580688" y="3394076"/>
              <a:ext cx="144463" cy="58738"/>
            </a:xfrm>
            <a:custGeom>
              <a:avLst/>
              <a:gdLst>
                <a:gd name="T0" fmla="*/ 503 w 1006"/>
                <a:gd name="T1" fmla="*/ 0 h 410"/>
                <a:gd name="T2" fmla="*/ 562 w 1006"/>
                <a:gd name="T3" fmla="*/ 2 h 410"/>
                <a:gd name="T4" fmla="*/ 618 w 1006"/>
                <a:gd name="T5" fmla="*/ 7 h 410"/>
                <a:gd name="T6" fmla="*/ 673 w 1006"/>
                <a:gd name="T7" fmla="*/ 13 h 410"/>
                <a:gd name="T8" fmla="*/ 724 w 1006"/>
                <a:gd name="T9" fmla="*/ 21 h 410"/>
                <a:gd name="T10" fmla="*/ 773 w 1006"/>
                <a:gd name="T11" fmla="*/ 33 h 410"/>
                <a:gd name="T12" fmla="*/ 818 w 1006"/>
                <a:gd name="T13" fmla="*/ 45 h 410"/>
                <a:gd name="T14" fmla="*/ 859 w 1006"/>
                <a:gd name="T15" fmla="*/ 61 h 410"/>
                <a:gd name="T16" fmla="*/ 895 w 1006"/>
                <a:gd name="T17" fmla="*/ 78 h 410"/>
                <a:gd name="T18" fmla="*/ 928 w 1006"/>
                <a:gd name="T19" fmla="*/ 96 h 410"/>
                <a:gd name="T20" fmla="*/ 955 w 1006"/>
                <a:gd name="T21" fmla="*/ 115 h 410"/>
                <a:gd name="T22" fmla="*/ 977 w 1006"/>
                <a:gd name="T23" fmla="*/ 136 h 410"/>
                <a:gd name="T24" fmla="*/ 993 w 1006"/>
                <a:gd name="T25" fmla="*/ 158 h 410"/>
                <a:gd name="T26" fmla="*/ 1002 w 1006"/>
                <a:gd name="T27" fmla="*/ 181 h 410"/>
                <a:gd name="T28" fmla="*/ 1006 w 1006"/>
                <a:gd name="T29" fmla="*/ 206 h 410"/>
                <a:gd name="T30" fmla="*/ 1002 w 1006"/>
                <a:gd name="T31" fmla="*/ 230 h 410"/>
                <a:gd name="T32" fmla="*/ 993 w 1006"/>
                <a:gd name="T33" fmla="*/ 253 h 410"/>
                <a:gd name="T34" fmla="*/ 977 w 1006"/>
                <a:gd name="T35" fmla="*/ 275 h 410"/>
                <a:gd name="T36" fmla="*/ 955 w 1006"/>
                <a:gd name="T37" fmla="*/ 296 h 410"/>
                <a:gd name="T38" fmla="*/ 928 w 1006"/>
                <a:gd name="T39" fmla="*/ 314 h 410"/>
                <a:gd name="T40" fmla="*/ 895 w 1006"/>
                <a:gd name="T41" fmla="*/ 333 h 410"/>
                <a:gd name="T42" fmla="*/ 859 w 1006"/>
                <a:gd name="T43" fmla="*/ 350 h 410"/>
                <a:gd name="T44" fmla="*/ 818 w 1006"/>
                <a:gd name="T45" fmla="*/ 365 h 410"/>
                <a:gd name="T46" fmla="*/ 773 w 1006"/>
                <a:gd name="T47" fmla="*/ 378 h 410"/>
                <a:gd name="T48" fmla="*/ 724 w 1006"/>
                <a:gd name="T49" fmla="*/ 389 h 410"/>
                <a:gd name="T50" fmla="*/ 673 w 1006"/>
                <a:gd name="T51" fmla="*/ 398 h 410"/>
                <a:gd name="T52" fmla="*/ 618 w 1006"/>
                <a:gd name="T53" fmla="*/ 404 h 410"/>
                <a:gd name="T54" fmla="*/ 562 w 1006"/>
                <a:gd name="T55" fmla="*/ 409 h 410"/>
                <a:gd name="T56" fmla="*/ 503 w 1006"/>
                <a:gd name="T57" fmla="*/ 410 h 410"/>
                <a:gd name="T58" fmla="*/ 445 w 1006"/>
                <a:gd name="T59" fmla="*/ 409 h 410"/>
                <a:gd name="T60" fmla="*/ 388 w 1006"/>
                <a:gd name="T61" fmla="*/ 404 h 410"/>
                <a:gd name="T62" fmla="*/ 334 w 1006"/>
                <a:gd name="T63" fmla="*/ 398 h 410"/>
                <a:gd name="T64" fmla="*/ 282 w 1006"/>
                <a:gd name="T65" fmla="*/ 389 h 410"/>
                <a:gd name="T66" fmla="*/ 233 w 1006"/>
                <a:gd name="T67" fmla="*/ 378 h 410"/>
                <a:gd name="T68" fmla="*/ 188 w 1006"/>
                <a:gd name="T69" fmla="*/ 365 h 410"/>
                <a:gd name="T70" fmla="*/ 148 w 1006"/>
                <a:gd name="T71" fmla="*/ 350 h 410"/>
                <a:gd name="T72" fmla="*/ 111 w 1006"/>
                <a:gd name="T73" fmla="*/ 333 h 410"/>
                <a:gd name="T74" fmla="*/ 79 w 1006"/>
                <a:gd name="T75" fmla="*/ 314 h 410"/>
                <a:gd name="T76" fmla="*/ 52 w 1006"/>
                <a:gd name="T77" fmla="*/ 296 h 410"/>
                <a:gd name="T78" fmla="*/ 30 w 1006"/>
                <a:gd name="T79" fmla="*/ 275 h 410"/>
                <a:gd name="T80" fmla="*/ 14 w 1006"/>
                <a:gd name="T81" fmla="*/ 253 h 410"/>
                <a:gd name="T82" fmla="*/ 3 w 1006"/>
                <a:gd name="T83" fmla="*/ 230 h 410"/>
                <a:gd name="T84" fmla="*/ 0 w 1006"/>
                <a:gd name="T85" fmla="*/ 206 h 410"/>
                <a:gd name="T86" fmla="*/ 3 w 1006"/>
                <a:gd name="T87" fmla="*/ 181 h 410"/>
                <a:gd name="T88" fmla="*/ 14 w 1006"/>
                <a:gd name="T89" fmla="*/ 158 h 410"/>
                <a:gd name="T90" fmla="*/ 30 w 1006"/>
                <a:gd name="T91" fmla="*/ 136 h 410"/>
                <a:gd name="T92" fmla="*/ 52 w 1006"/>
                <a:gd name="T93" fmla="*/ 115 h 410"/>
                <a:gd name="T94" fmla="*/ 79 w 1006"/>
                <a:gd name="T95" fmla="*/ 96 h 410"/>
                <a:gd name="T96" fmla="*/ 111 w 1006"/>
                <a:gd name="T97" fmla="*/ 78 h 410"/>
                <a:gd name="T98" fmla="*/ 148 w 1006"/>
                <a:gd name="T99" fmla="*/ 61 h 410"/>
                <a:gd name="T100" fmla="*/ 188 w 1006"/>
                <a:gd name="T101" fmla="*/ 45 h 410"/>
                <a:gd name="T102" fmla="*/ 233 w 1006"/>
                <a:gd name="T103" fmla="*/ 33 h 410"/>
                <a:gd name="T104" fmla="*/ 282 w 1006"/>
                <a:gd name="T105" fmla="*/ 21 h 410"/>
                <a:gd name="T106" fmla="*/ 334 w 1006"/>
                <a:gd name="T107" fmla="*/ 13 h 410"/>
                <a:gd name="T108" fmla="*/ 388 w 1006"/>
                <a:gd name="T109" fmla="*/ 7 h 410"/>
                <a:gd name="T110" fmla="*/ 445 w 1006"/>
                <a:gd name="T111" fmla="*/ 2 h 410"/>
                <a:gd name="T112" fmla="*/ 503 w 1006"/>
                <a:gd name="T113"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6" h="410">
                  <a:moveTo>
                    <a:pt x="503" y="0"/>
                  </a:moveTo>
                  <a:lnTo>
                    <a:pt x="562" y="2"/>
                  </a:lnTo>
                  <a:lnTo>
                    <a:pt x="618" y="7"/>
                  </a:lnTo>
                  <a:lnTo>
                    <a:pt x="673" y="13"/>
                  </a:lnTo>
                  <a:lnTo>
                    <a:pt x="724" y="21"/>
                  </a:lnTo>
                  <a:lnTo>
                    <a:pt x="773" y="33"/>
                  </a:lnTo>
                  <a:lnTo>
                    <a:pt x="818" y="45"/>
                  </a:lnTo>
                  <a:lnTo>
                    <a:pt x="859" y="61"/>
                  </a:lnTo>
                  <a:lnTo>
                    <a:pt x="895" y="78"/>
                  </a:lnTo>
                  <a:lnTo>
                    <a:pt x="928" y="96"/>
                  </a:lnTo>
                  <a:lnTo>
                    <a:pt x="955" y="115"/>
                  </a:lnTo>
                  <a:lnTo>
                    <a:pt x="977" y="136"/>
                  </a:lnTo>
                  <a:lnTo>
                    <a:pt x="993" y="158"/>
                  </a:lnTo>
                  <a:lnTo>
                    <a:pt x="1002" y="181"/>
                  </a:lnTo>
                  <a:lnTo>
                    <a:pt x="1006" y="206"/>
                  </a:lnTo>
                  <a:lnTo>
                    <a:pt x="1002" y="230"/>
                  </a:lnTo>
                  <a:lnTo>
                    <a:pt x="993" y="253"/>
                  </a:lnTo>
                  <a:lnTo>
                    <a:pt x="977" y="275"/>
                  </a:lnTo>
                  <a:lnTo>
                    <a:pt x="955" y="296"/>
                  </a:lnTo>
                  <a:lnTo>
                    <a:pt x="928" y="314"/>
                  </a:lnTo>
                  <a:lnTo>
                    <a:pt x="895" y="333"/>
                  </a:lnTo>
                  <a:lnTo>
                    <a:pt x="859" y="350"/>
                  </a:lnTo>
                  <a:lnTo>
                    <a:pt x="818" y="365"/>
                  </a:lnTo>
                  <a:lnTo>
                    <a:pt x="773" y="378"/>
                  </a:lnTo>
                  <a:lnTo>
                    <a:pt x="724" y="389"/>
                  </a:lnTo>
                  <a:lnTo>
                    <a:pt x="673" y="398"/>
                  </a:lnTo>
                  <a:lnTo>
                    <a:pt x="618" y="404"/>
                  </a:lnTo>
                  <a:lnTo>
                    <a:pt x="562" y="409"/>
                  </a:lnTo>
                  <a:lnTo>
                    <a:pt x="503" y="410"/>
                  </a:lnTo>
                  <a:lnTo>
                    <a:pt x="445" y="409"/>
                  </a:lnTo>
                  <a:lnTo>
                    <a:pt x="388" y="404"/>
                  </a:lnTo>
                  <a:lnTo>
                    <a:pt x="334" y="398"/>
                  </a:lnTo>
                  <a:lnTo>
                    <a:pt x="282" y="389"/>
                  </a:lnTo>
                  <a:lnTo>
                    <a:pt x="233" y="378"/>
                  </a:lnTo>
                  <a:lnTo>
                    <a:pt x="188" y="365"/>
                  </a:lnTo>
                  <a:lnTo>
                    <a:pt x="148" y="350"/>
                  </a:lnTo>
                  <a:lnTo>
                    <a:pt x="111" y="333"/>
                  </a:lnTo>
                  <a:lnTo>
                    <a:pt x="79" y="314"/>
                  </a:lnTo>
                  <a:lnTo>
                    <a:pt x="52" y="296"/>
                  </a:lnTo>
                  <a:lnTo>
                    <a:pt x="30" y="275"/>
                  </a:lnTo>
                  <a:lnTo>
                    <a:pt x="14" y="253"/>
                  </a:lnTo>
                  <a:lnTo>
                    <a:pt x="3" y="230"/>
                  </a:lnTo>
                  <a:lnTo>
                    <a:pt x="0" y="206"/>
                  </a:lnTo>
                  <a:lnTo>
                    <a:pt x="3" y="181"/>
                  </a:lnTo>
                  <a:lnTo>
                    <a:pt x="14" y="158"/>
                  </a:lnTo>
                  <a:lnTo>
                    <a:pt x="30" y="136"/>
                  </a:lnTo>
                  <a:lnTo>
                    <a:pt x="52" y="115"/>
                  </a:lnTo>
                  <a:lnTo>
                    <a:pt x="79" y="96"/>
                  </a:lnTo>
                  <a:lnTo>
                    <a:pt x="111" y="78"/>
                  </a:lnTo>
                  <a:lnTo>
                    <a:pt x="148" y="61"/>
                  </a:lnTo>
                  <a:lnTo>
                    <a:pt x="188" y="45"/>
                  </a:lnTo>
                  <a:lnTo>
                    <a:pt x="233" y="33"/>
                  </a:lnTo>
                  <a:lnTo>
                    <a:pt x="282" y="21"/>
                  </a:lnTo>
                  <a:lnTo>
                    <a:pt x="334" y="13"/>
                  </a:lnTo>
                  <a:lnTo>
                    <a:pt x="388" y="7"/>
                  </a:lnTo>
                  <a:lnTo>
                    <a:pt x="445" y="2"/>
                  </a:lnTo>
                  <a:lnTo>
                    <a:pt x="503"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22" name="Freeform 415"/>
            <p:cNvSpPr/>
            <p:nvPr/>
          </p:nvSpPr>
          <p:spPr bwMode="auto">
            <a:xfrm>
              <a:off x="10872788" y="3452813"/>
              <a:ext cx="66675" cy="31750"/>
            </a:xfrm>
            <a:custGeom>
              <a:avLst/>
              <a:gdLst>
                <a:gd name="T0" fmla="*/ 166 w 458"/>
                <a:gd name="T1" fmla="*/ 0 h 217"/>
                <a:gd name="T2" fmla="*/ 199 w 458"/>
                <a:gd name="T3" fmla="*/ 17 h 217"/>
                <a:gd name="T4" fmla="*/ 238 w 458"/>
                <a:gd name="T5" fmla="*/ 34 h 217"/>
                <a:gd name="T6" fmla="*/ 287 w 458"/>
                <a:gd name="T7" fmla="*/ 52 h 217"/>
                <a:gd name="T8" fmla="*/ 342 w 458"/>
                <a:gd name="T9" fmla="*/ 68 h 217"/>
                <a:gd name="T10" fmla="*/ 398 w 458"/>
                <a:gd name="T11" fmla="*/ 80 h 217"/>
                <a:gd name="T12" fmla="*/ 458 w 458"/>
                <a:gd name="T13" fmla="*/ 90 h 217"/>
                <a:gd name="T14" fmla="*/ 145 w 458"/>
                <a:gd name="T15" fmla="*/ 217 h 217"/>
                <a:gd name="T16" fmla="*/ 137 w 458"/>
                <a:gd name="T17" fmla="*/ 196 h 217"/>
                <a:gd name="T18" fmla="*/ 124 w 458"/>
                <a:gd name="T19" fmla="*/ 175 h 217"/>
                <a:gd name="T20" fmla="*/ 108 w 458"/>
                <a:gd name="T21" fmla="*/ 154 h 217"/>
                <a:gd name="T22" fmla="*/ 88 w 458"/>
                <a:gd name="T23" fmla="*/ 132 h 217"/>
                <a:gd name="T24" fmla="*/ 64 w 458"/>
                <a:gd name="T25" fmla="*/ 110 h 217"/>
                <a:gd name="T26" fmla="*/ 35 w 458"/>
                <a:gd name="T27" fmla="*/ 88 h 217"/>
                <a:gd name="T28" fmla="*/ 0 w 458"/>
                <a:gd name="T29" fmla="*/ 67 h 217"/>
                <a:gd name="T30" fmla="*/ 166 w 458"/>
                <a:gd name="T31"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8" h="217">
                  <a:moveTo>
                    <a:pt x="166" y="0"/>
                  </a:moveTo>
                  <a:lnTo>
                    <a:pt x="199" y="17"/>
                  </a:lnTo>
                  <a:lnTo>
                    <a:pt x="238" y="34"/>
                  </a:lnTo>
                  <a:lnTo>
                    <a:pt x="287" y="52"/>
                  </a:lnTo>
                  <a:lnTo>
                    <a:pt x="342" y="68"/>
                  </a:lnTo>
                  <a:lnTo>
                    <a:pt x="398" y="80"/>
                  </a:lnTo>
                  <a:lnTo>
                    <a:pt x="458" y="90"/>
                  </a:lnTo>
                  <a:lnTo>
                    <a:pt x="145" y="217"/>
                  </a:lnTo>
                  <a:lnTo>
                    <a:pt x="137" y="196"/>
                  </a:lnTo>
                  <a:lnTo>
                    <a:pt x="124" y="175"/>
                  </a:lnTo>
                  <a:lnTo>
                    <a:pt x="108" y="154"/>
                  </a:lnTo>
                  <a:lnTo>
                    <a:pt x="88" y="132"/>
                  </a:lnTo>
                  <a:lnTo>
                    <a:pt x="64" y="110"/>
                  </a:lnTo>
                  <a:lnTo>
                    <a:pt x="35" y="88"/>
                  </a:lnTo>
                  <a:lnTo>
                    <a:pt x="0" y="67"/>
                  </a:lnTo>
                  <a:lnTo>
                    <a:pt x="166"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23" name="Freeform 416"/>
            <p:cNvSpPr/>
            <p:nvPr/>
          </p:nvSpPr>
          <p:spPr bwMode="auto">
            <a:xfrm>
              <a:off x="10734675" y="3463926"/>
              <a:ext cx="146050" cy="60325"/>
            </a:xfrm>
            <a:custGeom>
              <a:avLst/>
              <a:gdLst>
                <a:gd name="T0" fmla="*/ 502 w 1005"/>
                <a:gd name="T1" fmla="*/ 0 h 409"/>
                <a:gd name="T2" fmla="*/ 561 w 1005"/>
                <a:gd name="T3" fmla="*/ 2 h 409"/>
                <a:gd name="T4" fmla="*/ 618 w 1005"/>
                <a:gd name="T5" fmla="*/ 6 h 409"/>
                <a:gd name="T6" fmla="*/ 672 w 1005"/>
                <a:gd name="T7" fmla="*/ 13 h 409"/>
                <a:gd name="T8" fmla="*/ 724 w 1005"/>
                <a:gd name="T9" fmla="*/ 21 h 409"/>
                <a:gd name="T10" fmla="*/ 772 w 1005"/>
                <a:gd name="T11" fmla="*/ 33 h 409"/>
                <a:gd name="T12" fmla="*/ 817 w 1005"/>
                <a:gd name="T13" fmla="*/ 45 h 409"/>
                <a:gd name="T14" fmla="*/ 858 w 1005"/>
                <a:gd name="T15" fmla="*/ 61 h 409"/>
                <a:gd name="T16" fmla="*/ 895 w 1005"/>
                <a:gd name="T17" fmla="*/ 78 h 409"/>
                <a:gd name="T18" fmla="*/ 927 w 1005"/>
                <a:gd name="T19" fmla="*/ 95 h 409"/>
                <a:gd name="T20" fmla="*/ 954 w 1005"/>
                <a:gd name="T21" fmla="*/ 115 h 409"/>
                <a:gd name="T22" fmla="*/ 976 w 1005"/>
                <a:gd name="T23" fmla="*/ 136 h 409"/>
                <a:gd name="T24" fmla="*/ 992 w 1005"/>
                <a:gd name="T25" fmla="*/ 158 h 409"/>
                <a:gd name="T26" fmla="*/ 1002 w 1005"/>
                <a:gd name="T27" fmla="*/ 181 h 409"/>
                <a:gd name="T28" fmla="*/ 1005 w 1005"/>
                <a:gd name="T29" fmla="*/ 205 h 409"/>
                <a:gd name="T30" fmla="*/ 1002 w 1005"/>
                <a:gd name="T31" fmla="*/ 229 h 409"/>
                <a:gd name="T32" fmla="*/ 992 w 1005"/>
                <a:gd name="T33" fmla="*/ 252 h 409"/>
                <a:gd name="T34" fmla="*/ 976 w 1005"/>
                <a:gd name="T35" fmla="*/ 274 h 409"/>
                <a:gd name="T36" fmla="*/ 954 w 1005"/>
                <a:gd name="T37" fmla="*/ 295 h 409"/>
                <a:gd name="T38" fmla="*/ 927 w 1005"/>
                <a:gd name="T39" fmla="*/ 315 h 409"/>
                <a:gd name="T40" fmla="*/ 895 w 1005"/>
                <a:gd name="T41" fmla="*/ 333 h 409"/>
                <a:gd name="T42" fmla="*/ 858 w 1005"/>
                <a:gd name="T43" fmla="*/ 350 h 409"/>
                <a:gd name="T44" fmla="*/ 817 w 1005"/>
                <a:gd name="T45" fmla="*/ 364 h 409"/>
                <a:gd name="T46" fmla="*/ 772 w 1005"/>
                <a:gd name="T47" fmla="*/ 378 h 409"/>
                <a:gd name="T48" fmla="*/ 724 w 1005"/>
                <a:gd name="T49" fmla="*/ 388 h 409"/>
                <a:gd name="T50" fmla="*/ 672 w 1005"/>
                <a:gd name="T51" fmla="*/ 398 h 409"/>
                <a:gd name="T52" fmla="*/ 618 w 1005"/>
                <a:gd name="T53" fmla="*/ 404 h 409"/>
                <a:gd name="T54" fmla="*/ 561 w 1005"/>
                <a:gd name="T55" fmla="*/ 408 h 409"/>
                <a:gd name="T56" fmla="*/ 502 w 1005"/>
                <a:gd name="T57" fmla="*/ 409 h 409"/>
                <a:gd name="T58" fmla="*/ 443 w 1005"/>
                <a:gd name="T59" fmla="*/ 408 h 409"/>
                <a:gd name="T60" fmla="*/ 387 w 1005"/>
                <a:gd name="T61" fmla="*/ 404 h 409"/>
                <a:gd name="T62" fmla="*/ 333 w 1005"/>
                <a:gd name="T63" fmla="*/ 398 h 409"/>
                <a:gd name="T64" fmla="*/ 281 w 1005"/>
                <a:gd name="T65" fmla="*/ 388 h 409"/>
                <a:gd name="T66" fmla="*/ 233 w 1005"/>
                <a:gd name="T67" fmla="*/ 378 h 409"/>
                <a:gd name="T68" fmla="*/ 188 w 1005"/>
                <a:gd name="T69" fmla="*/ 364 h 409"/>
                <a:gd name="T70" fmla="*/ 147 w 1005"/>
                <a:gd name="T71" fmla="*/ 350 h 409"/>
                <a:gd name="T72" fmla="*/ 110 w 1005"/>
                <a:gd name="T73" fmla="*/ 333 h 409"/>
                <a:gd name="T74" fmla="*/ 78 w 1005"/>
                <a:gd name="T75" fmla="*/ 315 h 409"/>
                <a:gd name="T76" fmla="*/ 50 w 1005"/>
                <a:gd name="T77" fmla="*/ 295 h 409"/>
                <a:gd name="T78" fmla="*/ 29 w 1005"/>
                <a:gd name="T79" fmla="*/ 274 h 409"/>
                <a:gd name="T80" fmla="*/ 13 w 1005"/>
                <a:gd name="T81" fmla="*/ 252 h 409"/>
                <a:gd name="T82" fmla="*/ 3 w 1005"/>
                <a:gd name="T83" fmla="*/ 229 h 409"/>
                <a:gd name="T84" fmla="*/ 0 w 1005"/>
                <a:gd name="T85" fmla="*/ 205 h 409"/>
                <a:gd name="T86" fmla="*/ 3 w 1005"/>
                <a:gd name="T87" fmla="*/ 181 h 409"/>
                <a:gd name="T88" fmla="*/ 13 w 1005"/>
                <a:gd name="T89" fmla="*/ 158 h 409"/>
                <a:gd name="T90" fmla="*/ 29 w 1005"/>
                <a:gd name="T91" fmla="*/ 136 h 409"/>
                <a:gd name="T92" fmla="*/ 50 w 1005"/>
                <a:gd name="T93" fmla="*/ 115 h 409"/>
                <a:gd name="T94" fmla="*/ 78 w 1005"/>
                <a:gd name="T95" fmla="*/ 95 h 409"/>
                <a:gd name="T96" fmla="*/ 110 w 1005"/>
                <a:gd name="T97" fmla="*/ 78 h 409"/>
                <a:gd name="T98" fmla="*/ 147 w 1005"/>
                <a:gd name="T99" fmla="*/ 61 h 409"/>
                <a:gd name="T100" fmla="*/ 188 w 1005"/>
                <a:gd name="T101" fmla="*/ 45 h 409"/>
                <a:gd name="T102" fmla="*/ 233 w 1005"/>
                <a:gd name="T103" fmla="*/ 33 h 409"/>
                <a:gd name="T104" fmla="*/ 281 w 1005"/>
                <a:gd name="T105" fmla="*/ 21 h 409"/>
                <a:gd name="T106" fmla="*/ 333 w 1005"/>
                <a:gd name="T107" fmla="*/ 13 h 409"/>
                <a:gd name="T108" fmla="*/ 387 w 1005"/>
                <a:gd name="T109" fmla="*/ 6 h 409"/>
                <a:gd name="T110" fmla="*/ 443 w 1005"/>
                <a:gd name="T111" fmla="*/ 2 h 409"/>
                <a:gd name="T112" fmla="*/ 502 w 1005"/>
                <a:gd name="T113"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5" h="409">
                  <a:moveTo>
                    <a:pt x="502" y="0"/>
                  </a:moveTo>
                  <a:lnTo>
                    <a:pt x="561" y="2"/>
                  </a:lnTo>
                  <a:lnTo>
                    <a:pt x="618" y="6"/>
                  </a:lnTo>
                  <a:lnTo>
                    <a:pt x="672" y="13"/>
                  </a:lnTo>
                  <a:lnTo>
                    <a:pt x="724" y="21"/>
                  </a:lnTo>
                  <a:lnTo>
                    <a:pt x="772" y="33"/>
                  </a:lnTo>
                  <a:lnTo>
                    <a:pt x="817" y="45"/>
                  </a:lnTo>
                  <a:lnTo>
                    <a:pt x="858" y="61"/>
                  </a:lnTo>
                  <a:lnTo>
                    <a:pt x="895" y="78"/>
                  </a:lnTo>
                  <a:lnTo>
                    <a:pt x="927" y="95"/>
                  </a:lnTo>
                  <a:lnTo>
                    <a:pt x="954" y="115"/>
                  </a:lnTo>
                  <a:lnTo>
                    <a:pt x="976" y="136"/>
                  </a:lnTo>
                  <a:lnTo>
                    <a:pt x="992" y="158"/>
                  </a:lnTo>
                  <a:lnTo>
                    <a:pt x="1002" y="181"/>
                  </a:lnTo>
                  <a:lnTo>
                    <a:pt x="1005" y="205"/>
                  </a:lnTo>
                  <a:lnTo>
                    <a:pt x="1002" y="229"/>
                  </a:lnTo>
                  <a:lnTo>
                    <a:pt x="992" y="252"/>
                  </a:lnTo>
                  <a:lnTo>
                    <a:pt x="976" y="274"/>
                  </a:lnTo>
                  <a:lnTo>
                    <a:pt x="954" y="295"/>
                  </a:lnTo>
                  <a:lnTo>
                    <a:pt x="927" y="315"/>
                  </a:lnTo>
                  <a:lnTo>
                    <a:pt x="895" y="333"/>
                  </a:lnTo>
                  <a:lnTo>
                    <a:pt x="858" y="350"/>
                  </a:lnTo>
                  <a:lnTo>
                    <a:pt x="817" y="364"/>
                  </a:lnTo>
                  <a:lnTo>
                    <a:pt x="772" y="378"/>
                  </a:lnTo>
                  <a:lnTo>
                    <a:pt x="724" y="388"/>
                  </a:lnTo>
                  <a:lnTo>
                    <a:pt x="672" y="398"/>
                  </a:lnTo>
                  <a:lnTo>
                    <a:pt x="618" y="404"/>
                  </a:lnTo>
                  <a:lnTo>
                    <a:pt x="561" y="408"/>
                  </a:lnTo>
                  <a:lnTo>
                    <a:pt x="502" y="409"/>
                  </a:lnTo>
                  <a:lnTo>
                    <a:pt x="443" y="408"/>
                  </a:lnTo>
                  <a:lnTo>
                    <a:pt x="387" y="404"/>
                  </a:lnTo>
                  <a:lnTo>
                    <a:pt x="333" y="398"/>
                  </a:lnTo>
                  <a:lnTo>
                    <a:pt x="281" y="388"/>
                  </a:lnTo>
                  <a:lnTo>
                    <a:pt x="233" y="378"/>
                  </a:lnTo>
                  <a:lnTo>
                    <a:pt x="188" y="364"/>
                  </a:lnTo>
                  <a:lnTo>
                    <a:pt x="147" y="350"/>
                  </a:lnTo>
                  <a:lnTo>
                    <a:pt x="110" y="333"/>
                  </a:lnTo>
                  <a:lnTo>
                    <a:pt x="78" y="315"/>
                  </a:lnTo>
                  <a:lnTo>
                    <a:pt x="50" y="295"/>
                  </a:lnTo>
                  <a:lnTo>
                    <a:pt x="29" y="274"/>
                  </a:lnTo>
                  <a:lnTo>
                    <a:pt x="13" y="252"/>
                  </a:lnTo>
                  <a:lnTo>
                    <a:pt x="3" y="229"/>
                  </a:lnTo>
                  <a:lnTo>
                    <a:pt x="0" y="205"/>
                  </a:lnTo>
                  <a:lnTo>
                    <a:pt x="3" y="181"/>
                  </a:lnTo>
                  <a:lnTo>
                    <a:pt x="13" y="158"/>
                  </a:lnTo>
                  <a:lnTo>
                    <a:pt x="29" y="136"/>
                  </a:lnTo>
                  <a:lnTo>
                    <a:pt x="50" y="115"/>
                  </a:lnTo>
                  <a:lnTo>
                    <a:pt x="78" y="95"/>
                  </a:lnTo>
                  <a:lnTo>
                    <a:pt x="110" y="78"/>
                  </a:lnTo>
                  <a:lnTo>
                    <a:pt x="147" y="61"/>
                  </a:lnTo>
                  <a:lnTo>
                    <a:pt x="188" y="45"/>
                  </a:lnTo>
                  <a:lnTo>
                    <a:pt x="233" y="33"/>
                  </a:lnTo>
                  <a:lnTo>
                    <a:pt x="281" y="21"/>
                  </a:lnTo>
                  <a:lnTo>
                    <a:pt x="333" y="13"/>
                  </a:lnTo>
                  <a:lnTo>
                    <a:pt x="387" y="6"/>
                  </a:lnTo>
                  <a:lnTo>
                    <a:pt x="443" y="2"/>
                  </a:lnTo>
                  <a:lnTo>
                    <a:pt x="502" y="0"/>
                  </a:lnTo>
                  <a:close/>
                </a:path>
              </a:pathLst>
            </a:custGeom>
            <a:grpFill/>
            <a:ln w="0">
              <a:noFill/>
              <a:prstDash val="solid"/>
              <a:round/>
            </a:ln>
          </p:spPr>
          <p:txBody>
            <a:bodyPr vert="horz" wrap="square" lIns="91440" tIns="45720" rIns="91440" bIns="45720" numCol="1" anchor="t" anchorCtr="0" compatLnSpc="1"/>
            <a:lstStyle/>
            <a:p>
              <a:endParaRPr lang="en-US" dirty="0"/>
            </a:p>
          </p:txBody>
        </p:sp>
        <p:sp>
          <p:nvSpPr>
            <p:cNvPr id="24" name="Freeform 417"/>
            <p:cNvSpPr/>
            <p:nvPr/>
          </p:nvSpPr>
          <p:spPr bwMode="auto">
            <a:xfrm>
              <a:off x="10891838" y="3394076"/>
              <a:ext cx="144463" cy="58738"/>
            </a:xfrm>
            <a:custGeom>
              <a:avLst/>
              <a:gdLst>
                <a:gd name="T0" fmla="*/ 503 w 1005"/>
                <a:gd name="T1" fmla="*/ 0 h 410"/>
                <a:gd name="T2" fmla="*/ 562 w 1005"/>
                <a:gd name="T3" fmla="*/ 2 h 410"/>
                <a:gd name="T4" fmla="*/ 618 w 1005"/>
                <a:gd name="T5" fmla="*/ 7 h 410"/>
                <a:gd name="T6" fmla="*/ 673 w 1005"/>
                <a:gd name="T7" fmla="*/ 13 h 410"/>
                <a:gd name="T8" fmla="*/ 724 w 1005"/>
                <a:gd name="T9" fmla="*/ 21 h 410"/>
                <a:gd name="T10" fmla="*/ 772 w 1005"/>
                <a:gd name="T11" fmla="*/ 33 h 410"/>
                <a:gd name="T12" fmla="*/ 817 w 1005"/>
                <a:gd name="T13" fmla="*/ 45 h 410"/>
                <a:gd name="T14" fmla="*/ 859 w 1005"/>
                <a:gd name="T15" fmla="*/ 61 h 410"/>
                <a:gd name="T16" fmla="*/ 895 w 1005"/>
                <a:gd name="T17" fmla="*/ 78 h 410"/>
                <a:gd name="T18" fmla="*/ 928 w 1005"/>
                <a:gd name="T19" fmla="*/ 96 h 410"/>
                <a:gd name="T20" fmla="*/ 955 w 1005"/>
                <a:gd name="T21" fmla="*/ 115 h 410"/>
                <a:gd name="T22" fmla="*/ 976 w 1005"/>
                <a:gd name="T23" fmla="*/ 136 h 410"/>
                <a:gd name="T24" fmla="*/ 992 w 1005"/>
                <a:gd name="T25" fmla="*/ 158 h 410"/>
                <a:gd name="T26" fmla="*/ 1002 w 1005"/>
                <a:gd name="T27" fmla="*/ 181 h 410"/>
                <a:gd name="T28" fmla="*/ 1005 w 1005"/>
                <a:gd name="T29" fmla="*/ 206 h 410"/>
                <a:gd name="T30" fmla="*/ 1002 w 1005"/>
                <a:gd name="T31" fmla="*/ 230 h 410"/>
                <a:gd name="T32" fmla="*/ 992 w 1005"/>
                <a:gd name="T33" fmla="*/ 253 h 410"/>
                <a:gd name="T34" fmla="*/ 976 w 1005"/>
                <a:gd name="T35" fmla="*/ 275 h 410"/>
                <a:gd name="T36" fmla="*/ 955 w 1005"/>
                <a:gd name="T37" fmla="*/ 296 h 410"/>
                <a:gd name="T38" fmla="*/ 928 w 1005"/>
                <a:gd name="T39" fmla="*/ 314 h 410"/>
                <a:gd name="T40" fmla="*/ 895 w 1005"/>
                <a:gd name="T41" fmla="*/ 333 h 410"/>
                <a:gd name="T42" fmla="*/ 859 w 1005"/>
                <a:gd name="T43" fmla="*/ 350 h 410"/>
                <a:gd name="T44" fmla="*/ 817 w 1005"/>
                <a:gd name="T45" fmla="*/ 365 h 410"/>
                <a:gd name="T46" fmla="*/ 772 w 1005"/>
                <a:gd name="T47" fmla="*/ 378 h 410"/>
                <a:gd name="T48" fmla="*/ 724 w 1005"/>
                <a:gd name="T49" fmla="*/ 389 h 410"/>
                <a:gd name="T50" fmla="*/ 673 w 1005"/>
                <a:gd name="T51" fmla="*/ 398 h 410"/>
                <a:gd name="T52" fmla="*/ 618 w 1005"/>
                <a:gd name="T53" fmla="*/ 404 h 410"/>
                <a:gd name="T54" fmla="*/ 562 w 1005"/>
                <a:gd name="T55" fmla="*/ 409 h 410"/>
                <a:gd name="T56" fmla="*/ 503 w 1005"/>
                <a:gd name="T57" fmla="*/ 410 h 410"/>
                <a:gd name="T58" fmla="*/ 444 w 1005"/>
                <a:gd name="T59" fmla="*/ 409 h 410"/>
                <a:gd name="T60" fmla="*/ 387 w 1005"/>
                <a:gd name="T61" fmla="*/ 404 h 410"/>
                <a:gd name="T62" fmla="*/ 333 w 1005"/>
                <a:gd name="T63" fmla="*/ 398 h 410"/>
                <a:gd name="T64" fmla="*/ 282 w 1005"/>
                <a:gd name="T65" fmla="*/ 389 h 410"/>
                <a:gd name="T66" fmla="*/ 233 w 1005"/>
                <a:gd name="T67" fmla="*/ 378 h 410"/>
                <a:gd name="T68" fmla="*/ 188 w 1005"/>
                <a:gd name="T69" fmla="*/ 365 h 410"/>
                <a:gd name="T70" fmla="*/ 148 w 1005"/>
                <a:gd name="T71" fmla="*/ 350 h 410"/>
                <a:gd name="T72" fmla="*/ 110 w 1005"/>
                <a:gd name="T73" fmla="*/ 333 h 410"/>
                <a:gd name="T74" fmla="*/ 79 w 1005"/>
                <a:gd name="T75" fmla="*/ 314 h 410"/>
                <a:gd name="T76" fmla="*/ 51 w 1005"/>
                <a:gd name="T77" fmla="*/ 296 h 410"/>
                <a:gd name="T78" fmla="*/ 30 w 1005"/>
                <a:gd name="T79" fmla="*/ 275 h 410"/>
                <a:gd name="T80" fmla="*/ 13 w 1005"/>
                <a:gd name="T81" fmla="*/ 253 h 410"/>
                <a:gd name="T82" fmla="*/ 3 w 1005"/>
                <a:gd name="T83" fmla="*/ 230 h 410"/>
                <a:gd name="T84" fmla="*/ 0 w 1005"/>
                <a:gd name="T85" fmla="*/ 206 h 410"/>
                <a:gd name="T86" fmla="*/ 3 w 1005"/>
                <a:gd name="T87" fmla="*/ 181 h 410"/>
                <a:gd name="T88" fmla="*/ 13 w 1005"/>
                <a:gd name="T89" fmla="*/ 158 h 410"/>
                <a:gd name="T90" fmla="*/ 30 w 1005"/>
                <a:gd name="T91" fmla="*/ 136 h 410"/>
                <a:gd name="T92" fmla="*/ 51 w 1005"/>
                <a:gd name="T93" fmla="*/ 115 h 410"/>
                <a:gd name="T94" fmla="*/ 79 w 1005"/>
                <a:gd name="T95" fmla="*/ 96 h 410"/>
                <a:gd name="T96" fmla="*/ 110 w 1005"/>
                <a:gd name="T97" fmla="*/ 78 h 410"/>
                <a:gd name="T98" fmla="*/ 148 w 1005"/>
                <a:gd name="T99" fmla="*/ 61 h 410"/>
                <a:gd name="T100" fmla="*/ 188 w 1005"/>
                <a:gd name="T101" fmla="*/ 45 h 410"/>
                <a:gd name="T102" fmla="*/ 233 w 1005"/>
                <a:gd name="T103" fmla="*/ 33 h 410"/>
                <a:gd name="T104" fmla="*/ 282 w 1005"/>
                <a:gd name="T105" fmla="*/ 21 h 410"/>
                <a:gd name="T106" fmla="*/ 333 w 1005"/>
                <a:gd name="T107" fmla="*/ 13 h 410"/>
                <a:gd name="T108" fmla="*/ 387 w 1005"/>
                <a:gd name="T109" fmla="*/ 7 h 410"/>
                <a:gd name="T110" fmla="*/ 444 w 1005"/>
                <a:gd name="T111" fmla="*/ 2 h 410"/>
                <a:gd name="T112" fmla="*/ 503 w 1005"/>
                <a:gd name="T113"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5" h="410">
                  <a:moveTo>
                    <a:pt x="503" y="0"/>
                  </a:moveTo>
                  <a:lnTo>
                    <a:pt x="562" y="2"/>
                  </a:lnTo>
                  <a:lnTo>
                    <a:pt x="618" y="7"/>
                  </a:lnTo>
                  <a:lnTo>
                    <a:pt x="673" y="13"/>
                  </a:lnTo>
                  <a:lnTo>
                    <a:pt x="724" y="21"/>
                  </a:lnTo>
                  <a:lnTo>
                    <a:pt x="772" y="33"/>
                  </a:lnTo>
                  <a:lnTo>
                    <a:pt x="817" y="45"/>
                  </a:lnTo>
                  <a:lnTo>
                    <a:pt x="859" y="61"/>
                  </a:lnTo>
                  <a:lnTo>
                    <a:pt x="895" y="78"/>
                  </a:lnTo>
                  <a:lnTo>
                    <a:pt x="928" y="96"/>
                  </a:lnTo>
                  <a:lnTo>
                    <a:pt x="955" y="115"/>
                  </a:lnTo>
                  <a:lnTo>
                    <a:pt x="976" y="136"/>
                  </a:lnTo>
                  <a:lnTo>
                    <a:pt x="992" y="158"/>
                  </a:lnTo>
                  <a:lnTo>
                    <a:pt x="1002" y="181"/>
                  </a:lnTo>
                  <a:lnTo>
                    <a:pt x="1005" y="206"/>
                  </a:lnTo>
                  <a:lnTo>
                    <a:pt x="1002" y="230"/>
                  </a:lnTo>
                  <a:lnTo>
                    <a:pt x="992" y="253"/>
                  </a:lnTo>
                  <a:lnTo>
                    <a:pt x="976" y="275"/>
                  </a:lnTo>
                  <a:lnTo>
                    <a:pt x="955" y="296"/>
                  </a:lnTo>
                  <a:lnTo>
                    <a:pt x="928" y="314"/>
                  </a:lnTo>
                  <a:lnTo>
                    <a:pt x="895" y="333"/>
                  </a:lnTo>
                  <a:lnTo>
                    <a:pt x="859" y="350"/>
                  </a:lnTo>
                  <a:lnTo>
                    <a:pt x="817" y="365"/>
                  </a:lnTo>
                  <a:lnTo>
                    <a:pt x="772" y="378"/>
                  </a:lnTo>
                  <a:lnTo>
                    <a:pt x="724" y="389"/>
                  </a:lnTo>
                  <a:lnTo>
                    <a:pt x="673" y="398"/>
                  </a:lnTo>
                  <a:lnTo>
                    <a:pt x="618" y="404"/>
                  </a:lnTo>
                  <a:lnTo>
                    <a:pt x="562" y="409"/>
                  </a:lnTo>
                  <a:lnTo>
                    <a:pt x="503" y="410"/>
                  </a:lnTo>
                  <a:lnTo>
                    <a:pt x="444" y="409"/>
                  </a:lnTo>
                  <a:lnTo>
                    <a:pt x="387" y="404"/>
                  </a:lnTo>
                  <a:lnTo>
                    <a:pt x="333" y="398"/>
                  </a:lnTo>
                  <a:lnTo>
                    <a:pt x="282" y="389"/>
                  </a:lnTo>
                  <a:lnTo>
                    <a:pt x="233" y="378"/>
                  </a:lnTo>
                  <a:lnTo>
                    <a:pt x="188" y="365"/>
                  </a:lnTo>
                  <a:lnTo>
                    <a:pt x="148" y="350"/>
                  </a:lnTo>
                  <a:lnTo>
                    <a:pt x="110" y="333"/>
                  </a:lnTo>
                  <a:lnTo>
                    <a:pt x="79" y="314"/>
                  </a:lnTo>
                  <a:lnTo>
                    <a:pt x="51" y="296"/>
                  </a:lnTo>
                  <a:lnTo>
                    <a:pt x="30" y="275"/>
                  </a:lnTo>
                  <a:lnTo>
                    <a:pt x="13" y="253"/>
                  </a:lnTo>
                  <a:lnTo>
                    <a:pt x="3" y="230"/>
                  </a:lnTo>
                  <a:lnTo>
                    <a:pt x="0" y="206"/>
                  </a:lnTo>
                  <a:lnTo>
                    <a:pt x="3" y="181"/>
                  </a:lnTo>
                  <a:lnTo>
                    <a:pt x="13" y="158"/>
                  </a:lnTo>
                  <a:lnTo>
                    <a:pt x="30" y="136"/>
                  </a:lnTo>
                  <a:lnTo>
                    <a:pt x="51" y="115"/>
                  </a:lnTo>
                  <a:lnTo>
                    <a:pt x="79" y="96"/>
                  </a:lnTo>
                  <a:lnTo>
                    <a:pt x="110" y="78"/>
                  </a:lnTo>
                  <a:lnTo>
                    <a:pt x="148" y="61"/>
                  </a:lnTo>
                  <a:lnTo>
                    <a:pt x="188" y="45"/>
                  </a:lnTo>
                  <a:lnTo>
                    <a:pt x="233" y="33"/>
                  </a:lnTo>
                  <a:lnTo>
                    <a:pt x="282" y="21"/>
                  </a:lnTo>
                  <a:lnTo>
                    <a:pt x="333" y="13"/>
                  </a:lnTo>
                  <a:lnTo>
                    <a:pt x="387" y="7"/>
                  </a:lnTo>
                  <a:lnTo>
                    <a:pt x="444" y="2"/>
                  </a:lnTo>
                  <a:lnTo>
                    <a:pt x="503" y="0"/>
                  </a:lnTo>
                  <a:close/>
                </a:path>
              </a:pathLst>
            </a:custGeom>
            <a:grpFill/>
            <a:ln w="0">
              <a:noFill/>
              <a:prstDash val="solid"/>
              <a:round/>
            </a:ln>
          </p:spPr>
          <p:txBody>
            <a:bodyPr vert="horz" wrap="square" lIns="91440" tIns="45720" rIns="91440" bIns="45720" numCol="1" anchor="t" anchorCtr="0" compatLnSpc="1"/>
            <a:lstStyle/>
            <a:p>
              <a:endParaRPr lang="en-US" dirty="0"/>
            </a:p>
          </p:txBody>
        </p:sp>
      </p:grpSp>
      <p:grpSp>
        <p:nvGrpSpPr>
          <p:cNvPr id="25" name="Group 24"/>
          <p:cNvGrpSpPr/>
          <p:nvPr/>
        </p:nvGrpSpPr>
        <p:grpSpPr>
          <a:xfrm rot="10800000">
            <a:off x="7267789" y="1"/>
            <a:ext cx="4924211" cy="2271739"/>
            <a:chOff x="0" y="1733550"/>
            <a:chExt cx="7391399" cy="3409951"/>
          </a:xfrm>
        </p:grpSpPr>
        <p:sp>
          <p:nvSpPr>
            <p:cNvPr id="26" name="Right Triangle 25"/>
            <p:cNvSpPr/>
            <p:nvPr/>
          </p:nvSpPr>
          <p:spPr>
            <a:xfrm>
              <a:off x="1" y="2380698"/>
              <a:ext cx="6055025" cy="2762803"/>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Freeform 26"/>
            <p:cNvSpPr/>
            <p:nvPr/>
          </p:nvSpPr>
          <p:spPr>
            <a:xfrm>
              <a:off x="0" y="1733550"/>
              <a:ext cx="7391399" cy="3409950"/>
            </a:xfrm>
            <a:custGeom>
              <a:avLst/>
              <a:gdLst>
                <a:gd name="connsiteX0" fmla="*/ 0 w 6705600"/>
                <a:gd name="connsiteY0" fmla="*/ 0 h 3105150"/>
                <a:gd name="connsiteX1" fmla="*/ 6705600 w 6705600"/>
                <a:gd name="connsiteY1" fmla="*/ 3105150 h 3105150"/>
                <a:gd name="connsiteX2" fmla="*/ 5493219 w 6705600"/>
                <a:gd name="connsiteY2" fmla="*/ 3105150 h 3105150"/>
                <a:gd name="connsiteX3" fmla="*/ 0 w 6705600"/>
                <a:gd name="connsiteY3" fmla="*/ 589301 h 3105150"/>
                <a:gd name="connsiteX4" fmla="*/ 0 w 6705600"/>
                <a:gd name="connsiteY4" fmla="*/ 0 h 3105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600" h="3105150">
                  <a:moveTo>
                    <a:pt x="0" y="0"/>
                  </a:moveTo>
                  <a:lnTo>
                    <a:pt x="6705600" y="3105150"/>
                  </a:lnTo>
                  <a:lnTo>
                    <a:pt x="5493219" y="3105150"/>
                  </a:lnTo>
                  <a:lnTo>
                    <a:pt x="0" y="589301"/>
                  </a:lnTo>
                  <a:lnTo>
                    <a:pt x="0" y="0"/>
                  </a:lnTo>
                  <a:close/>
                </a:path>
              </a:pathLst>
            </a:cu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gr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25"/>
          </p:nvPr>
        </p:nvPicPr>
        <p:blipFill>
          <a:blip r:embed="rId1">
            <a:extLst>
              <a:ext uri="{28A0092B-C50C-407E-A947-70E740481C1C}">
                <a14:useLocalDpi xmlns:a14="http://schemas.microsoft.com/office/drawing/2010/main" val="0"/>
              </a:ext>
            </a:extLst>
          </a:blip>
          <a:srcRect t="7834" b="7834"/>
          <a:stretch>
            <a:fillRect/>
          </a:stretch>
        </p:blipFill>
        <p:spPr/>
      </p:pic>
      <p:sp>
        <p:nvSpPr>
          <p:cNvPr id="13" name="Rectangle 12"/>
          <p:cNvSpPr/>
          <p:nvPr/>
        </p:nvSpPr>
        <p:spPr bwMode="auto">
          <a:xfrm>
            <a:off x="7010400" y="635000"/>
            <a:ext cx="4267200" cy="5588000"/>
          </a:xfrm>
          <a:prstGeom prst="rect">
            <a:avLst/>
          </a:prstGeom>
          <a:solidFill>
            <a:srgbClr val="444A52">
              <a:alpha val="80000"/>
            </a:srgbClr>
          </a:solidFill>
          <a:ln w="9525">
            <a:noFill/>
            <a:round/>
          </a:ln>
        </p:spPr>
        <p:txBody>
          <a:bodyPr vert="horz" wrap="square" lIns="121920" tIns="60960" rIns="121920" bIns="60960" numCol="1" rtlCol="0" anchor="t" anchorCtr="0" compatLnSpc="1"/>
          <a:lstStyle/>
          <a:p>
            <a:pPr algn="ctr"/>
            <a:endParaRPr lang="en-US" sz="2400" dirty="0"/>
          </a:p>
        </p:txBody>
      </p:sp>
      <p:sp>
        <p:nvSpPr>
          <p:cNvPr id="17" name="TextBox 16"/>
          <p:cNvSpPr txBox="1"/>
          <p:nvPr/>
        </p:nvSpPr>
        <p:spPr>
          <a:xfrm>
            <a:off x="7315200" y="820594"/>
            <a:ext cx="3657600" cy="4531818"/>
          </a:xfrm>
          <a:prstGeom prst="rect">
            <a:avLst/>
          </a:prstGeom>
          <a:noFill/>
        </p:spPr>
        <p:txBody>
          <a:bodyPr wrap="square" lIns="0" tIns="0" rIns="0" bIns="0" rtlCol="0">
            <a:spAutoFit/>
          </a:bodyPr>
          <a:lstStyle/>
          <a:p>
            <a:pPr>
              <a:lnSpc>
                <a:spcPct val="150000"/>
              </a:lnSpc>
            </a:pPr>
            <a:r>
              <a:rPr lang="en-US" sz="1600" b="1" dirty="0">
                <a:solidFill>
                  <a:schemeClr val="bg1"/>
                </a:solidFill>
              </a:rPr>
              <a:t>THE WORK TEAM</a:t>
            </a:r>
            <a:endParaRPr lang="en-US" sz="1600" b="1" dirty="0">
              <a:solidFill>
                <a:schemeClr val="bg1"/>
              </a:solidFill>
            </a:endParaRPr>
          </a:p>
          <a:p>
            <a:pPr algn="just">
              <a:lnSpc>
                <a:spcPct val="150000"/>
              </a:lnSpc>
            </a:pPr>
            <a:r>
              <a:rPr lang="en-US" sz="1400" dirty="0">
                <a:solidFill>
                  <a:schemeClr val="bg1"/>
                </a:solidFill>
              </a:rPr>
              <a:t>There are many variations of passages of lorem ipsum available, but the majority have suffered alteration in some form, by injected humour, or randomized words which don't look even slightly believable. There are many variations of passages of lorem ipsum available, but the majority have suffered alteration in some form, by injected humour, There are many variations of passages. . There are many variations of passages of lorem ipsum available, but the majority have suffered alteration in some form, by injected humour, There are many variations of passages. There are many variations of passages. . </a:t>
            </a:r>
            <a:endParaRPr lang="en-US" sz="1400" dirty="0">
              <a:solidFill>
                <a:schemeClr val="bg1"/>
              </a:solidFill>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90173" y="4238374"/>
            <a:ext cx="5037763" cy="2269660"/>
          </a:xfrm>
          <a:prstGeom prst="rect">
            <a:avLst/>
          </a:prstGeom>
          <a:noFill/>
        </p:spPr>
        <p:txBody>
          <a:bodyPr wrap="square" lIns="0" tIns="0" rIns="0" bIns="0" rtlCol="0">
            <a:spAutoFit/>
          </a:bodyPr>
          <a:lstStyle/>
          <a:p>
            <a:pPr>
              <a:lnSpc>
                <a:spcPct val="150000"/>
              </a:lnSpc>
            </a:pPr>
            <a:r>
              <a:rPr lang="en-US" sz="1600" b="1" dirty="0">
                <a:solidFill>
                  <a:schemeClr val="bg1">
                    <a:lumMod val="50000"/>
                  </a:schemeClr>
                </a:solidFill>
              </a:rPr>
              <a:t>TEAM SKILLS</a:t>
            </a:r>
            <a:endParaRPr lang="en-US" sz="1600" b="1" dirty="0">
              <a:solidFill>
                <a:schemeClr val="bg1">
                  <a:lumMod val="50000"/>
                </a:schemeClr>
              </a:solidFill>
            </a:endParaRPr>
          </a:p>
          <a:p>
            <a:pPr>
              <a:lnSpc>
                <a:spcPct val="150000"/>
              </a:lnSpc>
            </a:pPr>
            <a:r>
              <a:rPr lang="en-US" sz="1400" dirty="0">
                <a:solidFill>
                  <a:schemeClr val="bg1">
                    <a:lumMod val="50000"/>
                  </a:schemeClr>
                </a:solidFill>
              </a:rPr>
              <a:t>There are many variations of passages of lorem ipsum available, but the majority have suffered alteration in some form, by injected humour, or randomized words which don't look even slightly believable. There are many variations of passages of lorem ipsum available, but the majority have suffered alteration in some form, by injected humour, </a:t>
            </a:r>
            <a:endParaRPr lang="en-US" sz="1400" dirty="0">
              <a:solidFill>
                <a:schemeClr val="bg1">
                  <a:lumMod val="50000"/>
                </a:schemeClr>
              </a:solidFill>
            </a:endParaRPr>
          </a:p>
        </p:txBody>
      </p:sp>
      <p:sp>
        <p:nvSpPr>
          <p:cNvPr id="29" name="Rectangle 28"/>
          <p:cNvSpPr/>
          <p:nvPr/>
        </p:nvSpPr>
        <p:spPr>
          <a:xfrm>
            <a:off x="5705830" y="4536352"/>
            <a:ext cx="1226933" cy="246221"/>
          </a:xfrm>
          <a:prstGeom prst="rect">
            <a:avLst/>
          </a:prstGeom>
          <a:ln>
            <a:noFill/>
          </a:ln>
        </p:spPr>
        <p:txBody>
          <a:bodyPr wrap="square" lIns="0" tIns="0" rIns="0" bIns="0" anchor="ctr">
            <a:spAutoFit/>
          </a:bodyPr>
          <a:lstStyle/>
          <a:p>
            <a:r>
              <a:rPr lang="en-US" sz="1600" b="1" dirty="0">
                <a:solidFill>
                  <a:schemeClr val="accent1"/>
                </a:solidFill>
                <a:latin typeface="+mj-lt"/>
              </a:rPr>
              <a:t>Option 01</a:t>
            </a:r>
            <a:endParaRPr lang="en-US" sz="1600" b="1" dirty="0">
              <a:solidFill>
                <a:schemeClr val="accent1"/>
              </a:solidFill>
              <a:latin typeface="+mj-lt"/>
            </a:endParaRPr>
          </a:p>
        </p:txBody>
      </p:sp>
      <p:grpSp>
        <p:nvGrpSpPr>
          <p:cNvPr id="26" name="Group 25"/>
          <p:cNvGrpSpPr/>
          <p:nvPr/>
        </p:nvGrpSpPr>
        <p:grpSpPr>
          <a:xfrm flipH="1">
            <a:off x="7331070" y="4659461"/>
            <a:ext cx="4470757" cy="0"/>
            <a:chOff x="381001" y="2704393"/>
            <a:chExt cx="2958164" cy="0"/>
          </a:xfrm>
        </p:grpSpPr>
        <p:cxnSp>
          <p:nvCxnSpPr>
            <p:cNvPr id="27" name="Straight Connector 26"/>
            <p:cNvCxnSpPr/>
            <p:nvPr/>
          </p:nvCxnSpPr>
          <p:spPr>
            <a:xfrm flipH="1">
              <a:off x="381001" y="270439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1918259" y="2704393"/>
              <a:ext cx="1420906" cy="0"/>
            </a:xfrm>
            <a:prstGeom prst="line">
              <a:avLst/>
            </a:prstGeom>
            <a:ln w="76200" cap="rnd" cmpd="sng">
              <a:solidFill>
                <a:schemeClr val="accent1"/>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35" name="Rectangle 34"/>
          <p:cNvSpPr/>
          <p:nvPr/>
        </p:nvSpPr>
        <p:spPr>
          <a:xfrm>
            <a:off x="5705830" y="5108960"/>
            <a:ext cx="1226933" cy="246221"/>
          </a:xfrm>
          <a:prstGeom prst="rect">
            <a:avLst/>
          </a:prstGeom>
          <a:ln>
            <a:noFill/>
          </a:ln>
        </p:spPr>
        <p:txBody>
          <a:bodyPr wrap="square" lIns="0" tIns="0" rIns="0" bIns="0" anchor="ctr">
            <a:spAutoFit/>
          </a:bodyPr>
          <a:lstStyle/>
          <a:p>
            <a:r>
              <a:rPr lang="en-US" sz="1600" b="1" dirty="0">
                <a:solidFill>
                  <a:schemeClr val="accent2"/>
                </a:solidFill>
                <a:latin typeface="+mj-lt"/>
              </a:rPr>
              <a:t>Option 02</a:t>
            </a:r>
            <a:endParaRPr lang="en-US" sz="1600" b="1" dirty="0">
              <a:solidFill>
                <a:schemeClr val="accent2"/>
              </a:solidFill>
              <a:latin typeface="+mj-lt"/>
            </a:endParaRPr>
          </a:p>
        </p:txBody>
      </p:sp>
      <p:grpSp>
        <p:nvGrpSpPr>
          <p:cNvPr id="31" name="Group 30"/>
          <p:cNvGrpSpPr/>
          <p:nvPr/>
        </p:nvGrpSpPr>
        <p:grpSpPr>
          <a:xfrm>
            <a:off x="7331072" y="5232069"/>
            <a:ext cx="4470755" cy="0"/>
            <a:chOff x="5798019" y="3353443"/>
            <a:chExt cx="2958163" cy="0"/>
          </a:xfrm>
        </p:grpSpPr>
        <p:cxnSp>
          <p:nvCxnSpPr>
            <p:cNvPr id="32" name="Straight Connector 31"/>
            <p:cNvCxnSpPr/>
            <p:nvPr/>
          </p:nvCxnSpPr>
          <p:spPr>
            <a:xfrm>
              <a:off x="5798019" y="335344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798019" y="3353443"/>
              <a:ext cx="1093934" cy="0"/>
            </a:xfrm>
            <a:prstGeom prst="line">
              <a:avLst/>
            </a:prstGeom>
            <a:ln w="76200" cap="rnd" cmpd="sng">
              <a:solidFill>
                <a:schemeClr val="accent2"/>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40" name="Rectangle 39"/>
          <p:cNvSpPr/>
          <p:nvPr/>
        </p:nvSpPr>
        <p:spPr>
          <a:xfrm>
            <a:off x="5705830" y="5681568"/>
            <a:ext cx="1226933" cy="246221"/>
          </a:xfrm>
          <a:prstGeom prst="rect">
            <a:avLst/>
          </a:prstGeom>
          <a:ln>
            <a:noFill/>
          </a:ln>
        </p:spPr>
        <p:txBody>
          <a:bodyPr wrap="square" lIns="0" tIns="0" rIns="0" bIns="0" anchor="ctr">
            <a:spAutoFit/>
          </a:bodyPr>
          <a:lstStyle/>
          <a:p>
            <a:r>
              <a:rPr lang="en-US" sz="1600" b="1" dirty="0">
                <a:solidFill>
                  <a:schemeClr val="accent3"/>
                </a:solidFill>
                <a:latin typeface="+mj-lt"/>
              </a:rPr>
              <a:t>Option 03</a:t>
            </a:r>
            <a:endParaRPr lang="en-US" sz="1600" b="1" dirty="0">
              <a:solidFill>
                <a:schemeClr val="accent3"/>
              </a:solidFill>
              <a:latin typeface="+mj-lt"/>
            </a:endParaRPr>
          </a:p>
        </p:txBody>
      </p:sp>
      <p:grpSp>
        <p:nvGrpSpPr>
          <p:cNvPr id="37" name="Group 36"/>
          <p:cNvGrpSpPr/>
          <p:nvPr/>
        </p:nvGrpSpPr>
        <p:grpSpPr>
          <a:xfrm>
            <a:off x="7331070" y="5804677"/>
            <a:ext cx="4470757" cy="0"/>
            <a:chOff x="5798018" y="3997596"/>
            <a:chExt cx="2958164" cy="0"/>
          </a:xfrm>
        </p:grpSpPr>
        <p:cxnSp>
          <p:nvCxnSpPr>
            <p:cNvPr id="38" name="Straight Connector 37"/>
            <p:cNvCxnSpPr/>
            <p:nvPr/>
          </p:nvCxnSpPr>
          <p:spPr>
            <a:xfrm>
              <a:off x="5798019" y="3997596"/>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798018" y="3997596"/>
              <a:ext cx="1903964" cy="0"/>
            </a:xfrm>
            <a:prstGeom prst="line">
              <a:avLst/>
            </a:prstGeom>
            <a:ln w="76200" cap="rnd" cmpd="sng">
              <a:solidFill>
                <a:schemeClr val="accent3"/>
              </a:solidFill>
              <a:prstDash val="solid"/>
              <a:miter lim="800000"/>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7331070" y="6357441"/>
            <a:ext cx="4470757" cy="0"/>
            <a:chOff x="5798018" y="4636853"/>
            <a:chExt cx="2958164" cy="0"/>
          </a:xfrm>
        </p:grpSpPr>
        <p:cxnSp>
          <p:nvCxnSpPr>
            <p:cNvPr id="43" name="Straight Connector 42"/>
            <p:cNvCxnSpPr/>
            <p:nvPr/>
          </p:nvCxnSpPr>
          <p:spPr>
            <a:xfrm>
              <a:off x="5798019" y="463685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798018" y="4636853"/>
              <a:ext cx="1538040" cy="0"/>
            </a:xfrm>
            <a:prstGeom prst="line">
              <a:avLst/>
            </a:prstGeom>
            <a:ln w="76200" cap="rnd" cmpd="sng">
              <a:solidFill>
                <a:schemeClr val="accent4"/>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45" name="Rectangle 44"/>
          <p:cNvSpPr/>
          <p:nvPr/>
        </p:nvSpPr>
        <p:spPr>
          <a:xfrm>
            <a:off x="5705830" y="6254176"/>
            <a:ext cx="1226933" cy="246221"/>
          </a:xfrm>
          <a:prstGeom prst="rect">
            <a:avLst/>
          </a:prstGeom>
          <a:ln>
            <a:noFill/>
          </a:ln>
        </p:spPr>
        <p:txBody>
          <a:bodyPr wrap="square" lIns="0" tIns="0" rIns="0" bIns="0" anchor="ctr">
            <a:spAutoFit/>
          </a:bodyPr>
          <a:lstStyle/>
          <a:p>
            <a:r>
              <a:rPr lang="en-US" sz="1600" b="1" dirty="0">
                <a:solidFill>
                  <a:schemeClr val="accent4"/>
                </a:solidFill>
                <a:latin typeface="+mj-lt"/>
              </a:rPr>
              <a:t>Option 04</a:t>
            </a:r>
            <a:endParaRPr lang="en-US" sz="1600" b="1" dirty="0">
              <a:solidFill>
                <a:schemeClr val="accent4"/>
              </a:solidFill>
              <a:latin typeface="+mj-lt"/>
            </a:endParaRPr>
          </a:p>
        </p:txBody>
      </p:sp>
      <p:sp>
        <p:nvSpPr>
          <p:cNvPr id="30" name="Rectangle 29"/>
          <p:cNvSpPr/>
          <p:nvPr/>
        </p:nvSpPr>
        <p:spPr>
          <a:xfrm>
            <a:off x="10679150" y="4300063"/>
            <a:ext cx="1117597" cy="338554"/>
          </a:xfrm>
          <a:prstGeom prst="rect">
            <a:avLst/>
          </a:prstGeom>
          <a:ln>
            <a:noFill/>
          </a:ln>
        </p:spPr>
        <p:txBody>
          <a:bodyPr wrap="square" lIns="0" rIns="0" anchor="ctr">
            <a:spAutoFit/>
          </a:bodyPr>
          <a:lstStyle/>
          <a:p>
            <a:pPr algn="r"/>
            <a:r>
              <a:rPr lang="en-US" sz="1600" b="1" dirty="0">
                <a:solidFill>
                  <a:schemeClr val="accent1"/>
                </a:solidFill>
                <a:latin typeface="+mj-lt"/>
              </a:rPr>
              <a:t>50%</a:t>
            </a:r>
            <a:endParaRPr lang="en-US" sz="1600" b="1" dirty="0">
              <a:solidFill>
                <a:schemeClr val="accent1"/>
              </a:solidFill>
              <a:latin typeface="+mj-lt"/>
            </a:endParaRPr>
          </a:p>
        </p:txBody>
      </p:sp>
      <p:sp>
        <p:nvSpPr>
          <p:cNvPr id="36" name="Rectangle 35"/>
          <p:cNvSpPr/>
          <p:nvPr/>
        </p:nvSpPr>
        <p:spPr>
          <a:xfrm>
            <a:off x="10679150" y="4877596"/>
            <a:ext cx="1117597" cy="338554"/>
          </a:xfrm>
          <a:prstGeom prst="rect">
            <a:avLst/>
          </a:prstGeom>
          <a:ln>
            <a:noFill/>
          </a:ln>
        </p:spPr>
        <p:txBody>
          <a:bodyPr wrap="square" lIns="0" rIns="0" anchor="ctr">
            <a:spAutoFit/>
          </a:bodyPr>
          <a:lstStyle/>
          <a:p>
            <a:pPr algn="r"/>
            <a:r>
              <a:rPr lang="en-US" sz="1600" b="1" dirty="0">
                <a:solidFill>
                  <a:schemeClr val="accent2"/>
                </a:solidFill>
                <a:latin typeface="+mj-lt"/>
              </a:rPr>
              <a:t>40%</a:t>
            </a:r>
            <a:endParaRPr lang="en-US" sz="1600" b="1" dirty="0">
              <a:solidFill>
                <a:schemeClr val="accent2"/>
              </a:solidFill>
              <a:latin typeface="+mj-lt"/>
            </a:endParaRPr>
          </a:p>
        </p:txBody>
      </p:sp>
      <p:sp>
        <p:nvSpPr>
          <p:cNvPr id="41" name="Rectangle 40"/>
          <p:cNvSpPr/>
          <p:nvPr/>
        </p:nvSpPr>
        <p:spPr>
          <a:xfrm>
            <a:off x="10679150" y="5455129"/>
            <a:ext cx="1117597" cy="338554"/>
          </a:xfrm>
          <a:prstGeom prst="rect">
            <a:avLst/>
          </a:prstGeom>
          <a:ln>
            <a:noFill/>
          </a:ln>
        </p:spPr>
        <p:txBody>
          <a:bodyPr wrap="square" lIns="0" rIns="0" anchor="ctr">
            <a:spAutoFit/>
          </a:bodyPr>
          <a:lstStyle/>
          <a:p>
            <a:pPr algn="r"/>
            <a:r>
              <a:rPr lang="en-US" sz="1600" b="1" dirty="0">
                <a:solidFill>
                  <a:schemeClr val="accent3"/>
                </a:solidFill>
                <a:latin typeface="+mj-lt"/>
              </a:rPr>
              <a:t>65%</a:t>
            </a:r>
            <a:endParaRPr lang="en-US" sz="1600" b="1" dirty="0">
              <a:solidFill>
                <a:schemeClr val="accent3"/>
              </a:solidFill>
              <a:latin typeface="+mj-lt"/>
            </a:endParaRPr>
          </a:p>
        </p:txBody>
      </p:sp>
      <p:sp>
        <p:nvSpPr>
          <p:cNvPr id="46" name="Rectangle 45"/>
          <p:cNvSpPr/>
          <p:nvPr/>
        </p:nvSpPr>
        <p:spPr>
          <a:xfrm>
            <a:off x="10679150" y="6032664"/>
            <a:ext cx="1117597" cy="338554"/>
          </a:xfrm>
          <a:prstGeom prst="rect">
            <a:avLst/>
          </a:prstGeom>
          <a:ln>
            <a:noFill/>
          </a:ln>
        </p:spPr>
        <p:txBody>
          <a:bodyPr wrap="square" lIns="0" rIns="0" anchor="ctr">
            <a:spAutoFit/>
          </a:bodyPr>
          <a:lstStyle/>
          <a:p>
            <a:pPr algn="r"/>
            <a:r>
              <a:rPr lang="en-US" sz="1600" b="1" dirty="0">
                <a:solidFill>
                  <a:schemeClr val="accent4"/>
                </a:solidFill>
                <a:latin typeface="+mj-lt"/>
              </a:rPr>
              <a:t>55%</a:t>
            </a:r>
            <a:endParaRPr lang="en-US" sz="1600" b="1" dirty="0">
              <a:solidFill>
                <a:schemeClr val="accent4"/>
              </a:solidFill>
              <a:latin typeface="+mj-lt"/>
            </a:endParaRPr>
          </a:p>
        </p:txBody>
      </p:sp>
      <p:pic>
        <p:nvPicPr>
          <p:cNvPr id="4" name="Picture Placeholder 3"/>
          <p:cNvPicPr>
            <a:picLocks noGrp="1" noChangeAspect="1"/>
          </p:cNvPicPr>
          <p:nvPr>
            <p:ph type="pic" sz="quarter" idx="25"/>
          </p:nvPr>
        </p:nvPicPr>
        <p:blipFill>
          <a:blip r:embed="rId1">
            <a:extLst>
              <a:ext uri="{28A0092B-C50C-407E-A947-70E740481C1C}">
                <a14:useLocalDpi xmlns:a14="http://schemas.microsoft.com/office/drawing/2010/main" val="0"/>
              </a:ext>
            </a:extLst>
          </a:blip>
          <a:srcRect t="24208" b="24208"/>
          <a:stretch>
            <a:fillRect/>
          </a:stretch>
        </p:blipFill>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0" y="0"/>
            <a:ext cx="12192000" cy="6857999"/>
          </a:xfrm>
          <a:prstGeom prst="rect">
            <a:avLst/>
          </a:prstGeom>
        </p:spPr>
      </p:pic>
      <p:grpSp>
        <p:nvGrpSpPr>
          <p:cNvPr id="7" name="组合 1"/>
          <p:cNvGrpSpPr/>
          <p:nvPr/>
        </p:nvGrpSpPr>
        <p:grpSpPr>
          <a:xfrm>
            <a:off x="1039985" y="1404634"/>
            <a:ext cx="10112030" cy="2024365"/>
            <a:chOff x="583679" y="1752601"/>
            <a:chExt cx="10112030" cy="2024365"/>
          </a:xfrm>
        </p:grpSpPr>
        <p:sp>
          <p:nvSpPr>
            <p:cNvPr id="8" name="文本框 2"/>
            <p:cNvSpPr txBox="1"/>
            <p:nvPr/>
          </p:nvSpPr>
          <p:spPr>
            <a:xfrm>
              <a:off x="583679" y="2287350"/>
              <a:ext cx="10112030" cy="769441"/>
            </a:xfrm>
            <a:prstGeom prst="rect">
              <a:avLst/>
            </a:prstGeom>
            <a:noFill/>
          </p:spPr>
          <p:txBody>
            <a:bodyPr wrap="square" rtlCol="0">
              <a:spAutoFit/>
            </a:bodyPr>
            <a:lstStyle/>
            <a:p>
              <a:pPr algn="ctr"/>
              <a:r>
                <a:rPr lang="en-US" altLang="zh-CN" sz="4400" b="1" dirty="0">
                  <a:solidFill>
                    <a:schemeClr val="tx1">
                      <a:lumMod val="75000"/>
                      <a:lumOff val="25000"/>
                    </a:schemeClr>
                  </a:solidFill>
                </a:rPr>
                <a:t>25SET POWER PRESENTATION</a:t>
              </a:r>
              <a:endParaRPr lang="zh-CN" altLang="en-US" sz="4400" b="1" dirty="0">
                <a:solidFill>
                  <a:schemeClr val="tx1">
                    <a:lumMod val="75000"/>
                    <a:lumOff val="25000"/>
                  </a:schemeClr>
                </a:solidFill>
              </a:endParaRPr>
            </a:p>
          </p:txBody>
        </p:sp>
        <p:sp>
          <p:nvSpPr>
            <p:cNvPr id="9" name="Text Placeholder 24"/>
            <p:cNvSpPr txBox="1"/>
            <p:nvPr/>
          </p:nvSpPr>
          <p:spPr>
            <a:xfrm>
              <a:off x="1880949" y="3040727"/>
              <a:ext cx="7517490" cy="736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chemeClr val="bg1">
                      <a:lumMod val="50000"/>
                    </a:schemeClr>
                  </a:solidFill>
                </a:rPr>
                <a:t>There are many variations of passages of Lorem Ipsum available, but the majority have suffered alteration in some form.</a:t>
              </a:r>
              <a:endParaRPr lang="en-US" sz="1400" b="1" dirty="0">
                <a:solidFill>
                  <a:schemeClr val="bg1">
                    <a:lumMod val="50000"/>
                  </a:schemeClr>
                </a:solidFill>
                <a:latin typeface="Signika Negative" pitchFamily="2" charset="0"/>
              </a:endParaRPr>
            </a:p>
          </p:txBody>
        </p:sp>
        <p:sp>
          <p:nvSpPr>
            <p:cNvPr id="10" name="圆角矩形 4"/>
            <p:cNvSpPr/>
            <p:nvPr/>
          </p:nvSpPr>
          <p:spPr>
            <a:xfrm>
              <a:off x="5014854" y="1752601"/>
              <a:ext cx="1249680" cy="4995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rPr>
                <a:t>PART 3</a:t>
              </a:r>
              <a:endParaRPr lang="zh-CN" altLang="en-US" sz="2000" b="1" dirty="0">
                <a:solidFill>
                  <a:schemeClr val="bg1"/>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2"/>
          </p:nvPr>
        </p:nvSpPr>
        <p:spPr/>
        <p:txBody>
          <a:bodyPr/>
          <a:lstStyle/>
          <a:p>
            <a:r>
              <a:rPr lang="en-US" dirty="0"/>
              <a:t>Enter your subhead line here</a:t>
            </a:r>
            <a:endParaRPr lang="en-US" dirty="0"/>
          </a:p>
        </p:txBody>
      </p:sp>
      <p:sp>
        <p:nvSpPr>
          <p:cNvPr id="10" name="Title 9"/>
          <p:cNvSpPr>
            <a:spLocks noGrp="1"/>
          </p:cNvSpPr>
          <p:nvPr>
            <p:ph type="title"/>
          </p:nvPr>
        </p:nvSpPr>
        <p:spPr/>
        <p:txBody>
          <a:bodyPr/>
          <a:lstStyle/>
          <a:p>
            <a:r>
              <a:rPr lang="en-US" dirty="0"/>
              <a:t>Our Awesome Team</a:t>
            </a:r>
            <a:endParaRPr lang="en-US" dirty="0"/>
          </a:p>
        </p:txBody>
      </p:sp>
      <p:cxnSp>
        <p:nvCxnSpPr>
          <p:cNvPr id="88" name="Straight Connector 87"/>
          <p:cNvCxnSpPr/>
          <p:nvPr/>
        </p:nvCxnSpPr>
        <p:spPr>
          <a:xfrm>
            <a:off x="7730693" y="3605857"/>
            <a:ext cx="3944217"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730691" y="3605857"/>
            <a:ext cx="1894541" cy="0"/>
          </a:xfrm>
          <a:prstGeom prst="line">
            <a:avLst/>
          </a:prstGeom>
          <a:ln w="76200" cap="rnd" cmpd="sng">
            <a:solidFill>
              <a:schemeClr val="accent1"/>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a:off x="7679890" y="3187143"/>
            <a:ext cx="1114732" cy="246221"/>
          </a:xfrm>
          <a:prstGeom prst="rect">
            <a:avLst/>
          </a:prstGeom>
          <a:ln>
            <a:noFill/>
          </a:ln>
        </p:spPr>
        <p:txBody>
          <a:bodyPr wrap="square" lIns="0" tIns="0" rIns="0" bIns="0" anchor="ctr">
            <a:spAutoFit/>
          </a:bodyPr>
          <a:lstStyle/>
          <a:p>
            <a:r>
              <a:rPr lang="en-US" sz="1600" b="1" dirty="0">
                <a:solidFill>
                  <a:schemeClr val="accent1"/>
                </a:solidFill>
                <a:latin typeface="+mj-lt"/>
              </a:rPr>
              <a:t>Option 01</a:t>
            </a:r>
            <a:endParaRPr lang="en-US" sz="1600" b="1" dirty="0">
              <a:solidFill>
                <a:schemeClr val="accent1"/>
              </a:solidFill>
              <a:latin typeface="+mj-lt"/>
            </a:endParaRPr>
          </a:p>
        </p:txBody>
      </p:sp>
      <p:sp>
        <p:nvSpPr>
          <p:cNvPr id="94" name="Rectangle 93"/>
          <p:cNvSpPr/>
          <p:nvPr/>
        </p:nvSpPr>
        <p:spPr>
          <a:xfrm>
            <a:off x="10473891" y="3140976"/>
            <a:ext cx="1201019" cy="338554"/>
          </a:xfrm>
          <a:prstGeom prst="rect">
            <a:avLst/>
          </a:prstGeom>
          <a:ln>
            <a:noFill/>
          </a:ln>
        </p:spPr>
        <p:txBody>
          <a:bodyPr wrap="square" lIns="0" rIns="0" anchor="ctr">
            <a:spAutoFit/>
          </a:bodyPr>
          <a:lstStyle/>
          <a:p>
            <a:pPr algn="r"/>
            <a:r>
              <a:rPr lang="en-US" sz="1600" b="1" dirty="0">
                <a:solidFill>
                  <a:schemeClr val="accent1"/>
                </a:solidFill>
                <a:latin typeface="+mj-lt"/>
              </a:rPr>
              <a:t>50%</a:t>
            </a:r>
            <a:endParaRPr lang="en-US" sz="1600" b="1" dirty="0">
              <a:solidFill>
                <a:schemeClr val="accent1"/>
              </a:solidFill>
              <a:latin typeface="+mj-lt"/>
            </a:endParaRPr>
          </a:p>
        </p:txBody>
      </p:sp>
      <p:grpSp>
        <p:nvGrpSpPr>
          <p:cNvPr id="13" name="Group 12"/>
          <p:cNvGrpSpPr/>
          <p:nvPr/>
        </p:nvGrpSpPr>
        <p:grpSpPr>
          <a:xfrm>
            <a:off x="7730693" y="4471257"/>
            <a:ext cx="3944217" cy="0"/>
            <a:chOff x="5798019" y="3353443"/>
            <a:chExt cx="2958163" cy="0"/>
          </a:xfrm>
        </p:grpSpPr>
        <p:cxnSp>
          <p:nvCxnSpPr>
            <p:cNvPr id="86" name="Straight Connector 85"/>
            <p:cNvCxnSpPr/>
            <p:nvPr/>
          </p:nvCxnSpPr>
          <p:spPr>
            <a:xfrm>
              <a:off x="5798019" y="335344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98019" y="3353443"/>
              <a:ext cx="1093934" cy="0"/>
            </a:xfrm>
            <a:prstGeom prst="line">
              <a:avLst/>
            </a:prstGeom>
            <a:ln w="76200" cap="rnd" cmpd="sng">
              <a:solidFill>
                <a:schemeClr val="accent2"/>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91" name="Rectangle 90"/>
          <p:cNvSpPr/>
          <p:nvPr/>
        </p:nvSpPr>
        <p:spPr>
          <a:xfrm>
            <a:off x="7679890" y="4059072"/>
            <a:ext cx="1114732" cy="246221"/>
          </a:xfrm>
          <a:prstGeom prst="rect">
            <a:avLst/>
          </a:prstGeom>
          <a:ln>
            <a:noFill/>
          </a:ln>
        </p:spPr>
        <p:txBody>
          <a:bodyPr wrap="square" lIns="0" tIns="0" rIns="0" bIns="0" anchor="ctr">
            <a:spAutoFit/>
          </a:bodyPr>
          <a:lstStyle/>
          <a:p>
            <a:r>
              <a:rPr lang="en-US" sz="1600" b="1" dirty="0">
                <a:solidFill>
                  <a:schemeClr val="accent2"/>
                </a:solidFill>
                <a:latin typeface="+mj-lt"/>
              </a:rPr>
              <a:t>Option 02</a:t>
            </a:r>
            <a:endParaRPr lang="en-US" sz="1600" b="1" dirty="0">
              <a:solidFill>
                <a:schemeClr val="accent2"/>
              </a:solidFill>
              <a:latin typeface="+mj-lt"/>
            </a:endParaRPr>
          </a:p>
        </p:txBody>
      </p:sp>
      <p:sp>
        <p:nvSpPr>
          <p:cNvPr id="95" name="Rectangle 94"/>
          <p:cNvSpPr/>
          <p:nvPr/>
        </p:nvSpPr>
        <p:spPr>
          <a:xfrm>
            <a:off x="10473891" y="4012905"/>
            <a:ext cx="1201019" cy="338554"/>
          </a:xfrm>
          <a:prstGeom prst="rect">
            <a:avLst/>
          </a:prstGeom>
          <a:ln>
            <a:noFill/>
          </a:ln>
        </p:spPr>
        <p:txBody>
          <a:bodyPr wrap="square" lIns="0" rIns="0" anchor="ctr">
            <a:spAutoFit/>
          </a:bodyPr>
          <a:lstStyle/>
          <a:p>
            <a:pPr algn="r"/>
            <a:r>
              <a:rPr lang="en-US" sz="1600" b="1" dirty="0">
                <a:solidFill>
                  <a:schemeClr val="accent2"/>
                </a:solidFill>
                <a:latin typeface="+mj-lt"/>
              </a:rPr>
              <a:t>40%</a:t>
            </a:r>
            <a:endParaRPr lang="en-US" sz="1600" b="1" dirty="0">
              <a:solidFill>
                <a:schemeClr val="accent2"/>
              </a:solidFill>
              <a:latin typeface="+mj-lt"/>
            </a:endParaRPr>
          </a:p>
        </p:txBody>
      </p:sp>
      <p:grpSp>
        <p:nvGrpSpPr>
          <p:cNvPr id="14" name="Group 13"/>
          <p:cNvGrpSpPr/>
          <p:nvPr/>
        </p:nvGrpSpPr>
        <p:grpSpPr>
          <a:xfrm>
            <a:off x="7730691" y="5330128"/>
            <a:ext cx="3944219" cy="0"/>
            <a:chOff x="5798018" y="3997596"/>
            <a:chExt cx="2958164" cy="0"/>
          </a:xfrm>
        </p:grpSpPr>
        <p:cxnSp>
          <p:nvCxnSpPr>
            <p:cNvPr id="84" name="Straight Connector 83"/>
            <p:cNvCxnSpPr/>
            <p:nvPr/>
          </p:nvCxnSpPr>
          <p:spPr>
            <a:xfrm>
              <a:off x="5798019" y="3997596"/>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798018" y="3997596"/>
              <a:ext cx="1903964" cy="0"/>
            </a:xfrm>
            <a:prstGeom prst="line">
              <a:avLst/>
            </a:prstGeom>
            <a:ln w="76200" cap="rnd" cmpd="sng">
              <a:solidFill>
                <a:schemeClr val="accent3"/>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92" name="Rectangle 91"/>
          <p:cNvSpPr/>
          <p:nvPr/>
        </p:nvSpPr>
        <p:spPr>
          <a:xfrm>
            <a:off x="7679890" y="4924472"/>
            <a:ext cx="1114732" cy="246221"/>
          </a:xfrm>
          <a:prstGeom prst="rect">
            <a:avLst/>
          </a:prstGeom>
          <a:ln>
            <a:noFill/>
          </a:ln>
        </p:spPr>
        <p:txBody>
          <a:bodyPr wrap="square" lIns="0" tIns="0" rIns="0" bIns="0" anchor="ctr">
            <a:spAutoFit/>
          </a:bodyPr>
          <a:lstStyle/>
          <a:p>
            <a:r>
              <a:rPr lang="en-US" sz="1600" b="1" dirty="0">
                <a:solidFill>
                  <a:schemeClr val="accent3"/>
                </a:solidFill>
                <a:latin typeface="+mj-lt"/>
              </a:rPr>
              <a:t>Option 03</a:t>
            </a:r>
            <a:endParaRPr lang="en-US" sz="1600" b="1" dirty="0">
              <a:solidFill>
                <a:schemeClr val="accent3"/>
              </a:solidFill>
              <a:latin typeface="+mj-lt"/>
            </a:endParaRPr>
          </a:p>
        </p:txBody>
      </p:sp>
      <p:sp>
        <p:nvSpPr>
          <p:cNvPr id="96" name="Rectangle 95"/>
          <p:cNvSpPr/>
          <p:nvPr/>
        </p:nvSpPr>
        <p:spPr>
          <a:xfrm>
            <a:off x="10473891" y="4878305"/>
            <a:ext cx="1201019" cy="338554"/>
          </a:xfrm>
          <a:prstGeom prst="rect">
            <a:avLst/>
          </a:prstGeom>
          <a:ln>
            <a:noFill/>
          </a:ln>
        </p:spPr>
        <p:txBody>
          <a:bodyPr wrap="square" lIns="0" rIns="0" anchor="ctr">
            <a:spAutoFit/>
          </a:bodyPr>
          <a:lstStyle/>
          <a:p>
            <a:pPr algn="r"/>
            <a:r>
              <a:rPr lang="en-US" sz="1600" b="1" dirty="0">
                <a:solidFill>
                  <a:schemeClr val="accent3"/>
                </a:solidFill>
                <a:latin typeface="+mj-lt"/>
              </a:rPr>
              <a:t>65%</a:t>
            </a:r>
            <a:endParaRPr lang="en-US" sz="1600" b="1" dirty="0">
              <a:solidFill>
                <a:schemeClr val="accent3"/>
              </a:solidFill>
              <a:latin typeface="+mj-lt"/>
            </a:endParaRPr>
          </a:p>
        </p:txBody>
      </p:sp>
      <p:grpSp>
        <p:nvGrpSpPr>
          <p:cNvPr id="15" name="Group 14"/>
          <p:cNvGrpSpPr/>
          <p:nvPr/>
        </p:nvGrpSpPr>
        <p:grpSpPr>
          <a:xfrm>
            <a:off x="7730691" y="6182471"/>
            <a:ext cx="3944219" cy="0"/>
            <a:chOff x="5798018" y="4636853"/>
            <a:chExt cx="2958164" cy="0"/>
          </a:xfrm>
        </p:grpSpPr>
        <p:cxnSp>
          <p:nvCxnSpPr>
            <p:cNvPr id="82" name="Straight Connector 81"/>
            <p:cNvCxnSpPr/>
            <p:nvPr/>
          </p:nvCxnSpPr>
          <p:spPr>
            <a:xfrm>
              <a:off x="5798019" y="463685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98018" y="4636853"/>
              <a:ext cx="1538040" cy="0"/>
            </a:xfrm>
            <a:prstGeom prst="line">
              <a:avLst/>
            </a:prstGeom>
            <a:ln w="76200" cap="rnd" cmpd="sng">
              <a:solidFill>
                <a:schemeClr val="accent4"/>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93" name="Rectangle 92"/>
          <p:cNvSpPr/>
          <p:nvPr/>
        </p:nvSpPr>
        <p:spPr>
          <a:xfrm>
            <a:off x="7679890" y="5783344"/>
            <a:ext cx="1114732" cy="246221"/>
          </a:xfrm>
          <a:prstGeom prst="rect">
            <a:avLst/>
          </a:prstGeom>
          <a:ln>
            <a:noFill/>
          </a:ln>
        </p:spPr>
        <p:txBody>
          <a:bodyPr wrap="square" lIns="0" tIns="0" rIns="0" bIns="0" anchor="ctr">
            <a:spAutoFit/>
          </a:bodyPr>
          <a:lstStyle/>
          <a:p>
            <a:r>
              <a:rPr lang="en-US" sz="1600" b="1" dirty="0">
                <a:solidFill>
                  <a:schemeClr val="accent4"/>
                </a:solidFill>
                <a:latin typeface="+mj-lt"/>
              </a:rPr>
              <a:t>Option 04</a:t>
            </a:r>
            <a:endParaRPr lang="en-US" sz="1600" b="1" dirty="0">
              <a:solidFill>
                <a:schemeClr val="accent4"/>
              </a:solidFill>
              <a:latin typeface="+mj-lt"/>
            </a:endParaRPr>
          </a:p>
        </p:txBody>
      </p:sp>
      <p:sp>
        <p:nvSpPr>
          <p:cNvPr id="97" name="Rectangle 96"/>
          <p:cNvSpPr/>
          <p:nvPr/>
        </p:nvSpPr>
        <p:spPr>
          <a:xfrm>
            <a:off x="10473891" y="5737177"/>
            <a:ext cx="1201019" cy="338554"/>
          </a:xfrm>
          <a:prstGeom prst="rect">
            <a:avLst/>
          </a:prstGeom>
          <a:ln>
            <a:noFill/>
          </a:ln>
        </p:spPr>
        <p:txBody>
          <a:bodyPr wrap="square" lIns="0" rIns="0" anchor="ctr">
            <a:spAutoFit/>
          </a:bodyPr>
          <a:lstStyle/>
          <a:p>
            <a:pPr algn="r"/>
            <a:r>
              <a:rPr lang="en-US" sz="1600" b="1" dirty="0">
                <a:solidFill>
                  <a:schemeClr val="accent4"/>
                </a:solidFill>
                <a:latin typeface="+mj-lt"/>
              </a:rPr>
              <a:t>55%</a:t>
            </a:r>
            <a:endParaRPr lang="en-US" sz="1600" b="1" dirty="0">
              <a:solidFill>
                <a:schemeClr val="accent4"/>
              </a:solidFill>
              <a:latin typeface="+mj-lt"/>
            </a:endParaRPr>
          </a:p>
        </p:txBody>
      </p:sp>
      <p:sp>
        <p:nvSpPr>
          <p:cNvPr id="98" name="TextBox 97"/>
          <p:cNvSpPr txBox="1"/>
          <p:nvPr/>
        </p:nvSpPr>
        <p:spPr>
          <a:xfrm>
            <a:off x="7679890" y="2403331"/>
            <a:ext cx="3098801" cy="420564"/>
          </a:xfrm>
          <a:prstGeom prst="rect">
            <a:avLst/>
          </a:prstGeom>
          <a:noFill/>
        </p:spPr>
        <p:txBody>
          <a:bodyPr wrap="square" lIns="0" rtlCol="0" anchor="b">
            <a:spAutoFit/>
          </a:bodyPr>
          <a:lstStyle>
            <a:defPPr>
              <a:defRPr lang="en-US"/>
            </a:defPPr>
            <a:lvl1pPr>
              <a:defRPr sz="2000">
                <a:solidFill>
                  <a:schemeClr val="bg1"/>
                </a:solidFill>
                <a:latin typeface="Montserrat" panose="02000000000000000000" pitchFamily="2" charset="0"/>
                <a:cs typeface="Montserrat" panose="02000000000000000000" pitchFamily="2" charset="0"/>
              </a:defRPr>
            </a:lvl1pPr>
          </a:lstStyle>
          <a:p>
            <a:r>
              <a:rPr lang="en-US" sz="2135" b="1" dirty="0">
                <a:solidFill>
                  <a:schemeClr val="tx1">
                    <a:lumMod val="65000"/>
                    <a:lumOff val="35000"/>
                  </a:schemeClr>
                </a:solidFill>
                <a:latin typeface="+mn-lt"/>
              </a:rPr>
              <a:t>PERSONAL ANALYZE</a:t>
            </a:r>
            <a:endParaRPr lang="en-US" sz="2135" b="1" dirty="0">
              <a:solidFill>
                <a:schemeClr val="tx1">
                  <a:lumMod val="65000"/>
                  <a:lumOff val="35000"/>
                </a:schemeClr>
              </a:solidFill>
              <a:latin typeface="+mn-lt"/>
            </a:endParaRPr>
          </a:p>
        </p:txBody>
      </p:sp>
      <p:sp>
        <p:nvSpPr>
          <p:cNvPr id="67" name="Footer Text"/>
          <p:cNvSpPr txBox="1"/>
          <p:nvPr/>
        </p:nvSpPr>
        <p:spPr>
          <a:xfrm>
            <a:off x="3782348" y="2805847"/>
            <a:ext cx="3329653" cy="2732608"/>
          </a:xfrm>
          <a:prstGeom prst="rect">
            <a:avLst/>
          </a:prstGeom>
          <a:noFill/>
        </p:spPr>
        <p:txBody>
          <a:bodyPr wrap="square" lIns="0" tIns="0" rIns="0" bIns="0" rtlCol="0">
            <a:spAutoFit/>
          </a:bodyPr>
          <a:lstStyle/>
          <a:p>
            <a:pPr>
              <a:lnSpc>
                <a:spcPct val="150000"/>
              </a:lnSpc>
            </a:pPr>
            <a:r>
              <a:rPr lang="en-US" sz="1335" dirty="0">
                <a:solidFill>
                  <a:schemeClr val="bg1">
                    <a:lumMod val="65000"/>
                  </a:schemeClr>
                </a:solidFill>
              </a:rPr>
              <a:t>Lorem Ipsum has been the industry's standard dummy text ever since the 1500s, when an unknown printer took . simply dummy text of the printing and typesetting industry. Lorem Ipsum has been the industry's standard dummy text ever since the 1500sthe printing industry simply dummy text of the printing and typesetting industry. Lorem Ipsum has been the industry's standard dummy text ever .</a:t>
            </a:r>
            <a:endParaRPr lang="en-US" sz="1335" dirty="0">
              <a:solidFill>
                <a:schemeClr val="bg1">
                  <a:lumMod val="65000"/>
                </a:schemeClr>
              </a:solidFill>
            </a:endParaRPr>
          </a:p>
        </p:txBody>
      </p:sp>
      <p:sp>
        <p:nvSpPr>
          <p:cNvPr id="43" name="Rectangle 42"/>
          <p:cNvSpPr/>
          <p:nvPr/>
        </p:nvSpPr>
        <p:spPr>
          <a:xfrm>
            <a:off x="3782347" y="2255560"/>
            <a:ext cx="2377832" cy="512897"/>
          </a:xfrm>
          <a:prstGeom prst="rect">
            <a:avLst/>
          </a:prstGeom>
        </p:spPr>
        <p:txBody>
          <a:bodyPr wrap="square" lIns="0" tIns="0" rIns="0" bIns="0" anchor="ctr">
            <a:spAutoFit/>
          </a:bodyPr>
          <a:lstStyle/>
          <a:p>
            <a:r>
              <a:rPr lang="en-US" sz="2135" b="1" dirty="0">
                <a:solidFill>
                  <a:srgbClr val="51575D"/>
                </a:solidFill>
              </a:rPr>
              <a:t>DALA SMITH</a:t>
            </a:r>
            <a:br>
              <a:rPr lang="en-US" sz="2135" dirty="0">
                <a:solidFill>
                  <a:srgbClr val="51575D"/>
                </a:solidFill>
                <a:latin typeface="+mj-lt"/>
              </a:rPr>
            </a:br>
            <a:r>
              <a:rPr lang="en-US" sz="1200" b="1" dirty="0">
                <a:solidFill>
                  <a:srgbClr val="51575D"/>
                </a:solidFill>
              </a:rPr>
              <a:t>Position Text Holder</a:t>
            </a:r>
            <a:endParaRPr lang="en-US" sz="1400" b="1" dirty="0">
              <a:solidFill>
                <a:srgbClr val="51575D"/>
              </a:solidFill>
            </a:endParaRPr>
          </a:p>
        </p:txBody>
      </p:sp>
      <p:grpSp>
        <p:nvGrpSpPr>
          <p:cNvPr id="44" name="Group 43"/>
          <p:cNvGrpSpPr/>
          <p:nvPr/>
        </p:nvGrpSpPr>
        <p:grpSpPr>
          <a:xfrm>
            <a:off x="3782347" y="5974157"/>
            <a:ext cx="1978296" cy="402936"/>
            <a:chOff x="2772312" y="4384040"/>
            <a:chExt cx="1483722" cy="302202"/>
          </a:xfrm>
        </p:grpSpPr>
        <p:grpSp>
          <p:nvGrpSpPr>
            <p:cNvPr id="45" name="Group 44"/>
            <p:cNvGrpSpPr/>
            <p:nvPr/>
          </p:nvGrpSpPr>
          <p:grpSpPr>
            <a:xfrm>
              <a:off x="3165662" y="4384041"/>
              <a:ext cx="302690" cy="302200"/>
              <a:chOff x="3165662" y="4384041"/>
              <a:chExt cx="302690" cy="302200"/>
            </a:xfrm>
          </p:grpSpPr>
          <p:sp>
            <p:nvSpPr>
              <p:cNvPr id="55" name="Rounded Rectangle 54"/>
              <p:cNvSpPr>
                <a:spLocks noChangeArrowheads="1"/>
              </p:cNvSpPr>
              <p:nvPr/>
            </p:nvSpPr>
            <p:spPr bwMode="auto">
              <a:xfrm>
                <a:off x="3165662" y="4384041"/>
                <a:ext cx="302690" cy="302200"/>
              </a:xfrm>
              <a:prstGeom prst="roundRect">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56" name="Freeform 55"/>
              <p:cNvSpPr/>
              <p:nvPr/>
            </p:nvSpPr>
            <p:spPr bwMode="auto">
              <a:xfrm>
                <a:off x="3233008" y="4466571"/>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46" name="Group 45"/>
            <p:cNvGrpSpPr/>
            <p:nvPr/>
          </p:nvGrpSpPr>
          <p:grpSpPr>
            <a:xfrm>
              <a:off x="2772312" y="4384041"/>
              <a:ext cx="302200" cy="302200"/>
              <a:chOff x="2772312" y="4384041"/>
              <a:chExt cx="302200" cy="302200"/>
            </a:xfrm>
          </p:grpSpPr>
          <p:sp>
            <p:nvSpPr>
              <p:cNvPr id="53" name="Rounded Rectangle 52"/>
              <p:cNvSpPr>
                <a:spLocks noChangeArrowheads="1"/>
              </p:cNvSpPr>
              <p:nvPr/>
            </p:nvSpPr>
            <p:spPr bwMode="auto">
              <a:xfrm>
                <a:off x="2772312" y="4384041"/>
                <a:ext cx="302200" cy="302200"/>
              </a:xfrm>
              <a:prstGeom prst="roundRect">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54" name="Freeform 53"/>
              <p:cNvSpPr/>
              <p:nvPr/>
            </p:nvSpPr>
            <p:spPr bwMode="auto">
              <a:xfrm>
                <a:off x="2881045" y="4456285"/>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47" name="Group 46"/>
            <p:cNvGrpSpPr/>
            <p:nvPr/>
          </p:nvGrpSpPr>
          <p:grpSpPr>
            <a:xfrm>
              <a:off x="3559501" y="4384040"/>
              <a:ext cx="303182" cy="302202"/>
              <a:chOff x="3559501" y="4384040"/>
              <a:chExt cx="303182" cy="302202"/>
            </a:xfrm>
          </p:grpSpPr>
          <p:sp>
            <p:nvSpPr>
              <p:cNvPr id="51" name="Rounded Rectangle 50"/>
              <p:cNvSpPr>
                <a:spLocks noChangeArrowheads="1"/>
              </p:cNvSpPr>
              <p:nvPr/>
            </p:nvSpPr>
            <p:spPr bwMode="auto">
              <a:xfrm>
                <a:off x="3559501" y="4384040"/>
                <a:ext cx="303182" cy="302202"/>
              </a:xfrm>
              <a:prstGeom prst="roundRect">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52" name="Freeform 51"/>
              <p:cNvSpPr>
                <a:spLocks noEditPoints="1"/>
              </p:cNvSpPr>
              <p:nvPr/>
            </p:nvSpPr>
            <p:spPr bwMode="auto">
              <a:xfrm>
                <a:off x="3613868" y="4472448"/>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48" name="Group 47"/>
            <p:cNvGrpSpPr/>
            <p:nvPr/>
          </p:nvGrpSpPr>
          <p:grpSpPr>
            <a:xfrm>
              <a:off x="3953834" y="4384041"/>
              <a:ext cx="302200" cy="302200"/>
              <a:chOff x="3953834" y="4384041"/>
              <a:chExt cx="302200" cy="302200"/>
            </a:xfrm>
          </p:grpSpPr>
          <p:sp>
            <p:nvSpPr>
              <p:cNvPr id="49" name="Oval 44"/>
              <p:cNvSpPr>
                <a:spLocks noChangeArrowheads="1"/>
              </p:cNvSpPr>
              <p:nvPr/>
            </p:nvSpPr>
            <p:spPr bwMode="auto">
              <a:xfrm>
                <a:off x="3953834" y="4384041"/>
                <a:ext cx="302200" cy="302200"/>
              </a:xfrm>
              <a:prstGeom prst="roundRect">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50" name="Freeform 45"/>
              <p:cNvSpPr>
                <a:spLocks noEditPoints="1"/>
              </p:cNvSpPr>
              <p:nvPr/>
            </p:nvSpPr>
            <p:spPr bwMode="auto">
              <a:xfrm>
                <a:off x="4029507" y="4463387"/>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pic>
        <p:nvPicPr>
          <p:cNvPr id="4" name="Picture Placeholder 3"/>
          <p:cNvPicPr>
            <a:picLocks noGrp="1" noChangeAspect="1"/>
          </p:cNvPicPr>
          <p:nvPr>
            <p:ph type="pic" sz="quarter" idx="14"/>
          </p:nvPr>
        </p:nvPicPr>
        <p:blipFill>
          <a:blip r:embed="rId1">
            <a:extLst>
              <a:ext uri="{28A0092B-C50C-407E-A947-70E740481C1C}">
                <a14:useLocalDpi xmlns:a14="http://schemas.microsoft.com/office/drawing/2010/main" val="0"/>
              </a:ext>
            </a:extLst>
          </a:blip>
          <a:srcRect l="28908" r="28908"/>
          <a:stretch>
            <a:fillRect/>
          </a:stretch>
        </p:blipFill>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2"/>
          </p:nvPr>
        </p:nvSpPr>
        <p:spPr/>
        <p:txBody>
          <a:bodyPr/>
          <a:lstStyle/>
          <a:p>
            <a:r>
              <a:rPr lang="en-US" dirty="0"/>
              <a:t>Enter your subhead line here</a:t>
            </a:r>
            <a:endParaRPr lang="en-US" dirty="0"/>
          </a:p>
        </p:txBody>
      </p:sp>
      <p:sp>
        <p:nvSpPr>
          <p:cNvPr id="10" name="Title 9"/>
          <p:cNvSpPr>
            <a:spLocks noGrp="1"/>
          </p:cNvSpPr>
          <p:nvPr>
            <p:ph type="title"/>
          </p:nvPr>
        </p:nvSpPr>
        <p:spPr/>
        <p:txBody>
          <a:bodyPr/>
          <a:lstStyle/>
          <a:p>
            <a:r>
              <a:rPr lang="en-US" dirty="0"/>
              <a:t>Our Awesome Team</a:t>
            </a:r>
            <a:endParaRPr lang="en-US" dirty="0"/>
          </a:p>
        </p:txBody>
      </p:sp>
      <p:sp>
        <p:nvSpPr>
          <p:cNvPr id="45" name="Footer Text"/>
          <p:cNvSpPr txBox="1"/>
          <p:nvPr/>
        </p:nvSpPr>
        <p:spPr>
          <a:xfrm>
            <a:off x="8336166" y="2805847"/>
            <a:ext cx="3329653" cy="2732608"/>
          </a:xfrm>
          <a:prstGeom prst="rect">
            <a:avLst/>
          </a:prstGeom>
          <a:noFill/>
        </p:spPr>
        <p:txBody>
          <a:bodyPr wrap="square" lIns="0" tIns="0" rIns="0" bIns="0" rtlCol="0">
            <a:spAutoFit/>
          </a:bodyPr>
          <a:lstStyle/>
          <a:p>
            <a:pPr>
              <a:lnSpc>
                <a:spcPct val="150000"/>
              </a:lnSpc>
            </a:pPr>
            <a:r>
              <a:rPr lang="en-US" sz="1335" dirty="0">
                <a:solidFill>
                  <a:schemeClr val="bg1">
                    <a:lumMod val="65000"/>
                  </a:schemeClr>
                </a:solidFill>
              </a:rPr>
              <a:t>Lorem Ipsum has been the industry's standard dummy text ever since the 1500s, when an unknown printer took . simply dummy text of the printing and typesetting industry. Lorem Ipsum has been the industry's standard dummy text ever since the 1500sthe printing industry simply dummy text of the printing and typesetting industry. Lorem Ipsum has been the industry's standard dummy text ever .</a:t>
            </a:r>
            <a:endParaRPr lang="en-US" sz="1335" dirty="0">
              <a:solidFill>
                <a:schemeClr val="bg1">
                  <a:lumMod val="65000"/>
                </a:schemeClr>
              </a:solidFill>
            </a:endParaRPr>
          </a:p>
        </p:txBody>
      </p:sp>
      <p:sp>
        <p:nvSpPr>
          <p:cNvPr id="46" name="Rectangle 45"/>
          <p:cNvSpPr/>
          <p:nvPr/>
        </p:nvSpPr>
        <p:spPr>
          <a:xfrm>
            <a:off x="8336164" y="2255560"/>
            <a:ext cx="2377832" cy="512897"/>
          </a:xfrm>
          <a:prstGeom prst="rect">
            <a:avLst/>
          </a:prstGeom>
        </p:spPr>
        <p:txBody>
          <a:bodyPr wrap="square" lIns="0" tIns="0" rIns="0" bIns="0" anchor="ctr">
            <a:spAutoFit/>
          </a:bodyPr>
          <a:lstStyle/>
          <a:p>
            <a:r>
              <a:rPr lang="en-US" sz="2135" b="1" dirty="0">
                <a:solidFill>
                  <a:srgbClr val="51575D"/>
                </a:solidFill>
              </a:rPr>
              <a:t>JOHN SMITH</a:t>
            </a:r>
            <a:br>
              <a:rPr lang="en-US" sz="2135" dirty="0">
                <a:solidFill>
                  <a:srgbClr val="51575D"/>
                </a:solidFill>
                <a:latin typeface="+mj-lt"/>
              </a:rPr>
            </a:br>
            <a:r>
              <a:rPr lang="en-US" sz="1200" b="1" dirty="0">
                <a:solidFill>
                  <a:srgbClr val="51575D"/>
                </a:solidFill>
              </a:rPr>
              <a:t>Position Text Holder</a:t>
            </a:r>
            <a:endParaRPr lang="en-US" sz="1400" b="1" dirty="0">
              <a:solidFill>
                <a:srgbClr val="51575D"/>
              </a:solidFill>
            </a:endParaRPr>
          </a:p>
        </p:txBody>
      </p:sp>
      <p:grpSp>
        <p:nvGrpSpPr>
          <p:cNvPr id="47" name="Group 46"/>
          <p:cNvGrpSpPr/>
          <p:nvPr/>
        </p:nvGrpSpPr>
        <p:grpSpPr>
          <a:xfrm>
            <a:off x="8336164" y="5974157"/>
            <a:ext cx="1978296" cy="402936"/>
            <a:chOff x="2772312" y="4384040"/>
            <a:chExt cx="1483722" cy="302202"/>
          </a:xfrm>
        </p:grpSpPr>
        <p:grpSp>
          <p:nvGrpSpPr>
            <p:cNvPr id="48" name="Group 47"/>
            <p:cNvGrpSpPr/>
            <p:nvPr/>
          </p:nvGrpSpPr>
          <p:grpSpPr>
            <a:xfrm>
              <a:off x="3165662" y="4384041"/>
              <a:ext cx="302690" cy="302200"/>
              <a:chOff x="3165662" y="4384041"/>
              <a:chExt cx="302690" cy="302200"/>
            </a:xfrm>
          </p:grpSpPr>
          <p:sp>
            <p:nvSpPr>
              <p:cNvPr id="58" name="Rounded Rectangle 57"/>
              <p:cNvSpPr>
                <a:spLocks noChangeArrowheads="1"/>
              </p:cNvSpPr>
              <p:nvPr/>
            </p:nvSpPr>
            <p:spPr bwMode="auto">
              <a:xfrm>
                <a:off x="3165662" y="4384041"/>
                <a:ext cx="302690" cy="302200"/>
              </a:xfrm>
              <a:prstGeom prst="roundRect">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59" name="Freeform 58"/>
              <p:cNvSpPr/>
              <p:nvPr/>
            </p:nvSpPr>
            <p:spPr bwMode="auto">
              <a:xfrm>
                <a:off x="3233008" y="4466571"/>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49" name="Group 48"/>
            <p:cNvGrpSpPr/>
            <p:nvPr/>
          </p:nvGrpSpPr>
          <p:grpSpPr>
            <a:xfrm>
              <a:off x="2772312" y="4384041"/>
              <a:ext cx="302200" cy="302200"/>
              <a:chOff x="2772312" y="4384041"/>
              <a:chExt cx="302200" cy="302200"/>
            </a:xfrm>
          </p:grpSpPr>
          <p:sp>
            <p:nvSpPr>
              <p:cNvPr id="56" name="Rounded Rectangle 55"/>
              <p:cNvSpPr>
                <a:spLocks noChangeArrowheads="1"/>
              </p:cNvSpPr>
              <p:nvPr/>
            </p:nvSpPr>
            <p:spPr bwMode="auto">
              <a:xfrm>
                <a:off x="2772312" y="4384041"/>
                <a:ext cx="302200" cy="302200"/>
              </a:xfrm>
              <a:prstGeom prst="roundRect">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57" name="Freeform 56"/>
              <p:cNvSpPr/>
              <p:nvPr/>
            </p:nvSpPr>
            <p:spPr bwMode="auto">
              <a:xfrm>
                <a:off x="2881045" y="4456285"/>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0" name="Group 49"/>
            <p:cNvGrpSpPr/>
            <p:nvPr/>
          </p:nvGrpSpPr>
          <p:grpSpPr>
            <a:xfrm>
              <a:off x="3559501" y="4384040"/>
              <a:ext cx="303182" cy="302202"/>
              <a:chOff x="3559501" y="4384040"/>
              <a:chExt cx="303182" cy="302202"/>
            </a:xfrm>
          </p:grpSpPr>
          <p:sp>
            <p:nvSpPr>
              <p:cNvPr id="54" name="Rounded Rectangle 53"/>
              <p:cNvSpPr>
                <a:spLocks noChangeArrowheads="1"/>
              </p:cNvSpPr>
              <p:nvPr/>
            </p:nvSpPr>
            <p:spPr bwMode="auto">
              <a:xfrm>
                <a:off x="3559501" y="4384040"/>
                <a:ext cx="303182" cy="302202"/>
              </a:xfrm>
              <a:prstGeom prst="roundRect">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55" name="Freeform 54"/>
              <p:cNvSpPr>
                <a:spLocks noEditPoints="1"/>
              </p:cNvSpPr>
              <p:nvPr/>
            </p:nvSpPr>
            <p:spPr bwMode="auto">
              <a:xfrm>
                <a:off x="3613868" y="4472448"/>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1" name="Group 50"/>
            <p:cNvGrpSpPr/>
            <p:nvPr/>
          </p:nvGrpSpPr>
          <p:grpSpPr>
            <a:xfrm>
              <a:off x="3953834" y="4384041"/>
              <a:ext cx="302200" cy="302200"/>
              <a:chOff x="3953834" y="4384041"/>
              <a:chExt cx="302200" cy="302200"/>
            </a:xfrm>
          </p:grpSpPr>
          <p:sp>
            <p:nvSpPr>
              <p:cNvPr id="52" name="Oval 44"/>
              <p:cNvSpPr>
                <a:spLocks noChangeArrowheads="1"/>
              </p:cNvSpPr>
              <p:nvPr/>
            </p:nvSpPr>
            <p:spPr bwMode="auto">
              <a:xfrm>
                <a:off x="3953834" y="4384041"/>
                <a:ext cx="302200" cy="302200"/>
              </a:xfrm>
              <a:prstGeom prst="roundRect">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53" name="Freeform 45"/>
              <p:cNvSpPr>
                <a:spLocks noEditPoints="1"/>
              </p:cNvSpPr>
              <p:nvPr/>
            </p:nvSpPr>
            <p:spPr bwMode="auto">
              <a:xfrm>
                <a:off x="4029507" y="4463387"/>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nvGrpSpPr>
          <p:cNvPr id="2" name="Group 1"/>
          <p:cNvGrpSpPr/>
          <p:nvPr/>
        </p:nvGrpSpPr>
        <p:grpSpPr>
          <a:xfrm>
            <a:off x="508001" y="3605857"/>
            <a:ext cx="3944219" cy="0"/>
            <a:chOff x="381001" y="2704393"/>
            <a:chExt cx="2958164" cy="0"/>
          </a:xfrm>
        </p:grpSpPr>
        <p:cxnSp>
          <p:nvCxnSpPr>
            <p:cNvPr id="67" name="Straight Connector 66"/>
            <p:cNvCxnSpPr/>
            <p:nvPr/>
          </p:nvCxnSpPr>
          <p:spPr>
            <a:xfrm flipH="1">
              <a:off x="381001" y="270439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1918259" y="2704393"/>
              <a:ext cx="1420906" cy="0"/>
            </a:xfrm>
            <a:prstGeom prst="line">
              <a:avLst/>
            </a:prstGeom>
            <a:ln w="76200" cap="rnd" cmpd="sng">
              <a:solidFill>
                <a:schemeClr val="accent1"/>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69" name="Rectangle 68"/>
          <p:cNvSpPr/>
          <p:nvPr/>
        </p:nvSpPr>
        <p:spPr>
          <a:xfrm flipH="1">
            <a:off x="3388290" y="3187143"/>
            <a:ext cx="1114732" cy="246221"/>
          </a:xfrm>
          <a:prstGeom prst="rect">
            <a:avLst/>
          </a:prstGeom>
          <a:ln>
            <a:noFill/>
          </a:ln>
        </p:spPr>
        <p:txBody>
          <a:bodyPr wrap="square" lIns="0" tIns="0" rIns="0" bIns="0" anchor="ctr">
            <a:spAutoFit/>
          </a:bodyPr>
          <a:lstStyle/>
          <a:p>
            <a:pPr algn="r"/>
            <a:r>
              <a:rPr lang="en-US" sz="1600" b="1" dirty="0">
                <a:solidFill>
                  <a:schemeClr val="accent1"/>
                </a:solidFill>
                <a:latin typeface="+mj-lt"/>
              </a:rPr>
              <a:t>Option 01</a:t>
            </a:r>
            <a:endParaRPr lang="en-US" sz="1600" b="1" dirty="0">
              <a:solidFill>
                <a:schemeClr val="accent1"/>
              </a:solidFill>
              <a:latin typeface="+mj-lt"/>
            </a:endParaRPr>
          </a:p>
        </p:txBody>
      </p:sp>
      <p:sp>
        <p:nvSpPr>
          <p:cNvPr id="70" name="Rectangle 69"/>
          <p:cNvSpPr/>
          <p:nvPr/>
        </p:nvSpPr>
        <p:spPr>
          <a:xfrm flipH="1">
            <a:off x="508001" y="3140976"/>
            <a:ext cx="1201019" cy="338554"/>
          </a:xfrm>
          <a:prstGeom prst="rect">
            <a:avLst/>
          </a:prstGeom>
          <a:ln>
            <a:noFill/>
          </a:ln>
        </p:spPr>
        <p:txBody>
          <a:bodyPr wrap="square" lIns="0" rIns="0" anchor="ctr">
            <a:spAutoFit/>
          </a:bodyPr>
          <a:lstStyle/>
          <a:p>
            <a:pPr algn="r"/>
            <a:r>
              <a:rPr lang="en-US" sz="1600" b="1" dirty="0">
                <a:solidFill>
                  <a:schemeClr val="accent1"/>
                </a:solidFill>
                <a:latin typeface="+mj-lt"/>
              </a:rPr>
              <a:t>50%</a:t>
            </a:r>
            <a:endParaRPr lang="en-US" sz="1600" b="1" dirty="0">
              <a:solidFill>
                <a:schemeClr val="accent1"/>
              </a:solidFill>
              <a:latin typeface="+mj-lt"/>
            </a:endParaRPr>
          </a:p>
        </p:txBody>
      </p:sp>
      <p:grpSp>
        <p:nvGrpSpPr>
          <p:cNvPr id="71" name="Group 70"/>
          <p:cNvGrpSpPr/>
          <p:nvPr/>
        </p:nvGrpSpPr>
        <p:grpSpPr>
          <a:xfrm flipH="1">
            <a:off x="508002" y="4471257"/>
            <a:ext cx="3944217" cy="0"/>
            <a:chOff x="5798019" y="3353443"/>
            <a:chExt cx="2958163" cy="0"/>
          </a:xfrm>
        </p:grpSpPr>
        <p:cxnSp>
          <p:nvCxnSpPr>
            <p:cNvPr id="116" name="Straight Connector 115"/>
            <p:cNvCxnSpPr/>
            <p:nvPr/>
          </p:nvCxnSpPr>
          <p:spPr>
            <a:xfrm>
              <a:off x="5798019" y="335344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5798019" y="3353443"/>
              <a:ext cx="1093934" cy="0"/>
            </a:xfrm>
            <a:prstGeom prst="line">
              <a:avLst/>
            </a:prstGeom>
            <a:ln w="76200" cap="rnd" cmpd="sng">
              <a:solidFill>
                <a:schemeClr val="accent2"/>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72" name="Rectangle 71"/>
          <p:cNvSpPr/>
          <p:nvPr/>
        </p:nvSpPr>
        <p:spPr>
          <a:xfrm flipH="1">
            <a:off x="3388290" y="4059072"/>
            <a:ext cx="1114732" cy="246221"/>
          </a:xfrm>
          <a:prstGeom prst="rect">
            <a:avLst/>
          </a:prstGeom>
          <a:ln>
            <a:noFill/>
          </a:ln>
        </p:spPr>
        <p:txBody>
          <a:bodyPr wrap="square" lIns="0" tIns="0" rIns="0" bIns="0" anchor="ctr">
            <a:spAutoFit/>
          </a:bodyPr>
          <a:lstStyle/>
          <a:p>
            <a:pPr algn="r"/>
            <a:r>
              <a:rPr lang="en-US" sz="1600" b="1" dirty="0">
                <a:solidFill>
                  <a:schemeClr val="accent2"/>
                </a:solidFill>
                <a:latin typeface="+mj-lt"/>
              </a:rPr>
              <a:t>Option 02</a:t>
            </a:r>
            <a:endParaRPr lang="en-US" sz="1600" b="1" dirty="0">
              <a:solidFill>
                <a:schemeClr val="accent2"/>
              </a:solidFill>
              <a:latin typeface="+mj-lt"/>
            </a:endParaRPr>
          </a:p>
        </p:txBody>
      </p:sp>
      <p:sp>
        <p:nvSpPr>
          <p:cNvPr id="73" name="Rectangle 72"/>
          <p:cNvSpPr/>
          <p:nvPr/>
        </p:nvSpPr>
        <p:spPr>
          <a:xfrm flipH="1">
            <a:off x="508001" y="4012905"/>
            <a:ext cx="1201019" cy="338554"/>
          </a:xfrm>
          <a:prstGeom prst="rect">
            <a:avLst/>
          </a:prstGeom>
          <a:ln>
            <a:noFill/>
          </a:ln>
        </p:spPr>
        <p:txBody>
          <a:bodyPr wrap="square" lIns="0" rIns="0" anchor="ctr">
            <a:spAutoFit/>
          </a:bodyPr>
          <a:lstStyle/>
          <a:p>
            <a:pPr algn="r"/>
            <a:r>
              <a:rPr lang="en-US" sz="1600" b="1" dirty="0">
                <a:solidFill>
                  <a:schemeClr val="accent2"/>
                </a:solidFill>
                <a:latin typeface="+mj-lt"/>
              </a:rPr>
              <a:t>40%</a:t>
            </a:r>
            <a:endParaRPr lang="en-US" sz="1600" b="1" dirty="0">
              <a:solidFill>
                <a:schemeClr val="accent2"/>
              </a:solidFill>
              <a:latin typeface="+mj-lt"/>
            </a:endParaRPr>
          </a:p>
        </p:txBody>
      </p:sp>
      <p:grpSp>
        <p:nvGrpSpPr>
          <p:cNvPr id="74" name="Group 73"/>
          <p:cNvGrpSpPr/>
          <p:nvPr/>
        </p:nvGrpSpPr>
        <p:grpSpPr>
          <a:xfrm flipH="1">
            <a:off x="508001" y="5330128"/>
            <a:ext cx="3944219" cy="0"/>
            <a:chOff x="5798018" y="3997596"/>
            <a:chExt cx="2958164" cy="0"/>
          </a:xfrm>
        </p:grpSpPr>
        <p:cxnSp>
          <p:nvCxnSpPr>
            <p:cNvPr id="102" name="Straight Connector 101"/>
            <p:cNvCxnSpPr/>
            <p:nvPr/>
          </p:nvCxnSpPr>
          <p:spPr>
            <a:xfrm>
              <a:off x="5798019" y="3997596"/>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5798018" y="3997596"/>
              <a:ext cx="1903964" cy="0"/>
            </a:xfrm>
            <a:prstGeom prst="line">
              <a:avLst/>
            </a:prstGeom>
            <a:ln w="76200" cap="rnd" cmpd="sng">
              <a:solidFill>
                <a:schemeClr val="accent3"/>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75" name="Rectangle 74"/>
          <p:cNvSpPr/>
          <p:nvPr/>
        </p:nvSpPr>
        <p:spPr>
          <a:xfrm flipH="1">
            <a:off x="3388290" y="4924472"/>
            <a:ext cx="1114732" cy="246221"/>
          </a:xfrm>
          <a:prstGeom prst="rect">
            <a:avLst/>
          </a:prstGeom>
          <a:ln>
            <a:noFill/>
          </a:ln>
        </p:spPr>
        <p:txBody>
          <a:bodyPr wrap="square" lIns="0" tIns="0" rIns="0" bIns="0" anchor="ctr">
            <a:spAutoFit/>
          </a:bodyPr>
          <a:lstStyle/>
          <a:p>
            <a:pPr algn="r"/>
            <a:r>
              <a:rPr lang="en-US" sz="1600" b="1" dirty="0">
                <a:solidFill>
                  <a:schemeClr val="accent3"/>
                </a:solidFill>
                <a:latin typeface="+mj-lt"/>
              </a:rPr>
              <a:t>Option 03</a:t>
            </a:r>
            <a:endParaRPr lang="en-US" sz="1600" b="1" dirty="0">
              <a:solidFill>
                <a:schemeClr val="accent3"/>
              </a:solidFill>
              <a:latin typeface="+mj-lt"/>
            </a:endParaRPr>
          </a:p>
        </p:txBody>
      </p:sp>
      <p:sp>
        <p:nvSpPr>
          <p:cNvPr id="76" name="Rectangle 75"/>
          <p:cNvSpPr/>
          <p:nvPr/>
        </p:nvSpPr>
        <p:spPr>
          <a:xfrm flipH="1">
            <a:off x="508001" y="4878305"/>
            <a:ext cx="1201019" cy="338554"/>
          </a:xfrm>
          <a:prstGeom prst="rect">
            <a:avLst/>
          </a:prstGeom>
          <a:ln>
            <a:noFill/>
          </a:ln>
        </p:spPr>
        <p:txBody>
          <a:bodyPr wrap="square" lIns="0" rIns="0" anchor="ctr">
            <a:spAutoFit/>
          </a:bodyPr>
          <a:lstStyle/>
          <a:p>
            <a:pPr algn="r"/>
            <a:r>
              <a:rPr lang="en-US" sz="1600" b="1" dirty="0">
                <a:solidFill>
                  <a:schemeClr val="accent3"/>
                </a:solidFill>
                <a:latin typeface="+mj-lt"/>
              </a:rPr>
              <a:t>65%</a:t>
            </a:r>
            <a:endParaRPr lang="en-US" sz="1600" b="1" dirty="0">
              <a:solidFill>
                <a:schemeClr val="accent3"/>
              </a:solidFill>
              <a:latin typeface="+mj-lt"/>
            </a:endParaRPr>
          </a:p>
        </p:txBody>
      </p:sp>
      <p:grpSp>
        <p:nvGrpSpPr>
          <p:cNvPr id="77" name="Group 76"/>
          <p:cNvGrpSpPr/>
          <p:nvPr/>
        </p:nvGrpSpPr>
        <p:grpSpPr>
          <a:xfrm flipH="1">
            <a:off x="508001" y="6182471"/>
            <a:ext cx="3944219" cy="0"/>
            <a:chOff x="5798018" y="4636853"/>
            <a:chExt cx="2958164" cy="0"/>
          </a:xfrm>
        </p:grpSpPr>
        <p:cxnSp>
          <p:nvCxnSpPr>
            <p:cNvPr id="81" name="Straight Connector 80"/>
            <p:cNvCxnSpPr/>
            <p:nvPr/>
          </p:nvCxnSpPr>
          <p:spPr>
            <a:xfrm>
              <a:off x="5798019" y="463685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798018" y="4636853"/>
              <a:ext cx="1538040" cy="0"/>
            </a:xfrm>
            <a:prstGeom prst="line">
              <a:avLst/>
            </a:prstGeom>
            <a:ln w="76200" cap="rnd" cmpd="sng">
              <a:solidFill>
                <a:schemeClr val="accent4"/>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78" name="Rectangle 77"/>
          <p:cNvSpPr/>
          <p:nvPr/>
        </p:nvSpPr>
        <p:spPr>
          <a:xfrm flipH="1">
            <a:off x="3388290" y="5783344"/>
            <a:ext cx="1114732" cy="246221"/>
          </a:xfrm>
          <a:prstGeom prst="rect">
            <a:avLst/>
          </a:prstGeom>
          <a:ln>
            <a:noFill/>
          </a:ln>
        </p:spPr>
        <p:txBody>
          <a:bodyPr wrap="square" lIns="0" tIns="0" rIns="0" bIns="0" anchor="ctr">
            <a:spAutoFit/>
          </a:bodyPr>
          <a:lstStyle/>
          <a:p>
            <a:pPr algn="r"/>
            <a:r>
              <a:rPr lang="en-US" sz="1600" b="1" dirty="0">
                <a:solidFill>
                  <a:schemeClr val="accent4"/>
                </a:solidFill>
                <a:latin typeface="+mj-lt"/>
              </a:rPr>
              <a:t>Option 04</a:t>
            </a:r>
            <a:endParaRPr lang="en-US" sz="1600" b="1" dirty="0">
              <a:solidFill>
                <a:schemeClr val="accent4"/>
              </a:solidFill>
              <a:latin typeface="+mj-lt"/>
            </a:endParaRPr>
          </a:p>
        </p:txBody>
      </p:sp>
      <p:sp>
        <p:nvSpPr>
          <p:cNvPr id="79" name="Rectangle 78"/>
          <p:cNvSpPr/>
          <p:nvPr/>
        </p:nvSpPr>
        <p:spPr>
          <a:xfrm flipH="1">
            <a:off x="508001" y="5737177"/>
            <a:ext cx="1201019" cy="338554"/>
          </a:xfrm>
          <a:prstGeom prst="rect">
            <a:avLst/>
          </a:prstGeom>
          <a:ln>
            <a:noFill/>
          </a:ln>
        </p:spPr>
        <p:txBody>
          <a:bodyPr wrap="square" lIns="0" rIns="0" anchor="ctr">
            <a:spAutoFit/>
          </a:bodyPr>
          <a:lstStyle/>
          <a:p>
            <a:pPr algn="r"/>
            <a:r>
              <a:rPr lang="en-US" sz="1600" b="1" dirty="0">
                <a:solidFill>
                  <a:schemeClr val="accent4"/>
                </a:solidFill>
                <a:latin typeface="+mj-lt"/>
              </a:rPr>
              <a:t>55%</a:t>
            </a:r>
            <a:endParaRPr lang="en-US" sz="1600" b="1" dirty="0">
              <a:solidFill>
                <a:schemeClr val="accent4"/>
              </a:solidFill>
              <a:latin typeface="+mj-lt"/>
            </a:endParaRPr>
          </a:p>
        </p:txBody>
      </p:sp>
      <p:sp>
        <p:nvSpPr>
          <p:cNvPr id="80" name="TextBox 79"/>
          <p:cNvSpPr txBox="1"/>
          <p:nvPr/>
        </p:nvSpPr>
        <p:spPr>
          <a:xfrm flipH="1">
            <a:off x="1404221" y="2403331"/>
            <a:ext cx="3098801" cy="420564"/>
          </a:xfrm>
          <a:prstGeom prst="rect">
            <a:avLst/>
          </a:prstGeom>
          <a:noFill/>
        </p:spPr>
        <p:txBody>
          <a:bodyPr wrap="square" lIns="0" rtlCol="0" anchor="b">
            <a:spAutoFit/>
          </a:bodyPr>
          <a:lstStyle>
            <a:defPPr>
              <a:defRPr lang="en-US"/>
            </a:defPPr>
            <a:lvl1pPr>
              <a:defRPr sz="2000">
                <a:solidFill>
                  <a:schemeClr val="bg1"/>
                </a:solidFill>
                <a:latin typeface="Montserrat" panose="02000000000000000000" pitchFamily="2" charset="0"/>
                <a:cs typeface="Montserrat" panose="02000000000000000000" pitchFamily="2" charset="0"/>
              </a:defRPr>
            </a:lvl1pPr>
          </a:lstStyle>
          <a:p>
            <a:pPr algn="r"/>
            <a:r>
              <a:rPr lang="en-US" sz="2135" b="1" dirty="0">
                <a:solidFill>
                  <a:schemeClr val="tx1">
                    <a:lumMod val="65000"/>
                    <a:lumOff val="35000"/>
                  </a:schemeClr>
                </a:solidFill>
                <a:latin typeface="+mn-lt"/>
              </a:rPr>
              <a:t>PERSONAL ANALYZE</a:t>
            </a:r>
            <a:endParaRPr lang="en-US" sz="2135" b="1" dirty="0">
              <a:solidFill>
                <a:schemeClr val="tx1">
                  <a:lumMod val="65000"/>
                  <a:lumOff val="35000"/>
                </a:schemeClr>
              </a:solidFill>
              <a:latin typeface="+mn-lt"/>
            </a:endParaRPr>
          </a:p>
        </p:txBody>
      </p:sp>
      <p:pic>
        <p:nvPicPr>
          <p:cNvPr id="5" name="Picture Placeholder 4"/>
          <p:cNvPicPr>
            <a:picLocks noGrp="1" noChangeAspect="1"/>
          </p:cNvPicPr>
          <p:nvPr>
            <p:ph type="pic" sz="quarter" idx="14"/>
          </p:nvPr>
        </p:nvPicPr>
        <p:blipFill>
          <a:blip r:embed="rId1" cstate="print">
            <a:extLst>
              <a:ext uri="{28A0092B-C50C-407E-A947-70E740481C1C}">
                <a14:useLocalDpi xmlns:a14="http://schemas.microsoft.com/office/drawing/2010/main" val="0"/>
              </a:ext>
            </a:extLst>
          </a:blip>
          <a:srcRect t="732" b="732"/>
          <a:stretch>
            <a:fillRect/>
          </a:stretch>
        </p:blipFill>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2"/>
          </p:nvPr>
        </p:nvSpPr>
        <p:spPr/>
        <p:txBody>
          <a:bodyPr/>
          <a:lstStyle/>
          <a:p>
            <a:r>
              <a:rPr lang="en-US" dirty="0"/>
              <a:t>Enter your subhead line here</a:t>
            </a:r>
            <a:endParaRPr lang="en-US" dirty="0"/>
          </a:p>
        </p:txBody>
      </p:sp>
      <p:sp>
        <p:nvSpPr>
          <p:cNvPr id="10" name="Title 9"/>
          <p:cNvSpPr>
            <a:spLocks noGrp="1"/>
          </p:cNvSpPr>
          <p:nvPr>
            <p:ph type="title"/>
          </p:nvPr>
        </p:nvSpPr>
        <p:spPr/>
        <p:txBody>
          <a:bodyPr/>
          <a:lstStyle/>
          <a:p>
            <a:r>
              <a:rPr lang="en-US" dirty="0"/>
              <a:t>Our Awesome Team</a:t>
            </a:r>
            <a:endParaRPr lang="en-US" dirty="0"/>
          </a:p>
        </p:txBody>
      </p:sp>
      <p:sp>
        <p:nvSpPr>
          <p:cNvPr id="13" name="Rectangle 12"/>
          <p:cNvSpPr/>
          <p:nvPr/>
        </p:nvSpPr>
        <p:spPr>
          <a:xfrm>
            <a:off x="4511447" y="2236976"/>
            <a:ext cx="3205748" cy="574453"/>
          </a:xfrm>
          <a:prstGeom prst="rect">
            <a:avLst/>
          </a:prstGeom>
        </p:spPr>
        <p:txBody>
          <a:bodyPr wrap="square" lIns="0" tIns="0" rIns="0" bIns="0" anchor="ctr">
            <a:spAutoFit/>
          </a:bodyPr>
          <a:lstStyle/>
          <a:p>
            <a:pPr algn="r"/>
            <a:r>
              <a:rPr lang="en-US" sz="2400" b="1" dirty="0">
                <a:solidFill>
                  <a:srgbClr val="51575D"/>
                </a:solidFill>
              </a:rPr>
              <a:t>DALA SMITH</a:t>
            </a:r>
            <a:br>
              <a:rPr lang="en-US" sz="2400" dirty="0">
                <a:solidFill>
                  <a:srgbClr val="51575D"/>
                </a:solidFill>
                <a:latin typeface="+mj-lt"/>
              </a:rPr>
            </a:br>
            <a:r>
              <a:rPr lang="en-US" sz="1335" b="1" dirty="0">
                <a:solidFill>
                  <a:srgbClr val="51575D"/>
                </a:solidFill>
              </a:rPr>
              <a:t>Position Text Holder</a:t>
            </a:r>
            <a:endParaRPr lang="en-US" sz="1465" b="1" dirty="0">
              <a:solidFill>
                <a:srgbClr val="51575D"/>
              </a:solidFill>
            </a:endParaRPr>
          </a:p>
        </p:txBody>
      </p:sp>
      <p:grpSp>
        <p:nvGrpSpPr>
          <p:cNvPr id="15" name="Group 14"/>
          <p:cNvGrpSpPr/>
          <p:nvPr/>
        </p:nvGrpSpPr>
        <p:grpSpPr>
          <a:xfrm>
            <a:off x="5497526" y="5507108"/>
            <a:ext cx="2219669" cy="452099"/>
            <a:chOff x="3659299" y="4071059"/>
            <a:chExt cx="1664752" cy="339074"/>
          </a:xfrm>
        </p:grpSpPr>
        <p:grpSp>
          <p:nvGrpSpPr>
            <p:cNvPr id="31" name="Group 30"/>
            <p:cNvGrpSpPr/>
            <p:nvPr/>
          </p:nvGrpSpPr>
          <p:grpSpPr>
            <a:xfrm>
              <a:off x="4543087" y="4071060"/>
              <a:ext cx="339621" cy="339072"/>
              <a:chOff x="490781" y="1561448"/>
              <a:chExt cx="363844" cy="363256"/>
            </a:xfrm>
          </p:grpSpPr>
          <p:sp>
            <p:nvSpPr>
              <p:cNvPr id="32" name="Oval 31"/>
              <p:cNvSpPr>
                <a:spLocks noChangeArrowheads="1"/>
              </p:cNvSpPr>
              <p:nvPr/>
            </p:nvSpPr>
            <p:spPr bwMode="auto">
              <a:xfrm>
                <a:off x="490781" y="1561448"/>
                <a:ext cx="363844" cy="363256"/>
              </a:xfrm>
              <a:prstGeom prst="ellipse">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pPr algn="r"/>
                <a:endParaRPr lang="en-US" dirty="0"/>
              </a:p>
            </p:txBody>
          </p:sp>
          <p:sp>
            <p:nvSpPr>
              <p:cNvPr id="33" name="Freeform 32"/>
              <p:cNvSpPr/>
              <p:nvPr/>
            </p:nvSpPr>
            <p:spPr bwMode="auto">
              <a:xfrm>
                <a:off x="571734" y="1660652"/>
                <a:ext cx="201939" cy="164849"/>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dirty="0"/>
              </a:p>
            </p:txBody>
          </p:sp>
        </p:grpSp>
        <p:grpSp>
          <p:nvGrpSpPr>
            <p:cNvPr id="34" name="Group 33"/>
            <p:cNvGrpSpPr/>
            <p:nvPr/>
          </p:nvGrpSpPr>
          <p:grpSpPr>
            <a:xfrm>
              <a:off x="4984979" y="4071060"/>
              <a:ext cx="339072" cy="339072"/>
              <a:chOff x="490480" y="608909"/>
              <a:chExt cx="363256" cy="363256"/>
            </a:xfrm>
          </p:grpSpPr>
          <p:sp>
            <p:nvSpPr>
              <p:cNvPr id="35" name="Oval 34"/>
              <p:cNvSpPr>
                <a:spLocks noChangeArrowheads="1"/>
              </p:cNvSpPr>
              <p:nvPr/>
            </p:nvSpPr>
            <p:spPr bwMode="auto">
              <a:xfrm>
                <a:off x="490480" y="608909"/>
                <a:ext cx="363256" cy="363256"/>
              </a:xfrm>
              <a:prstGeom prst="ellipse">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pPr algn="r"/>
                <a:endParaRPr lang="en-US" dirty="0"/>
              </a:p>
            </p:txBody>
          </p:sp>
          <p:sp>
            <p:nvSpPr>
              <p:cNvPr id="36" name="Freeform 35"/>
              <p:cNvSpPr/>
              <p:nvPr/>
            </p:nvSpPr>
            <p:spPr bwMode="auto">
              <a:xfrm>
                <a:off x="621182" y="695749"/>
                <a:ext cx="101853" cy="189576"/>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dirty="0"/>
              </a:p>
            </p:txBody>
          </p:sp>
        </p:grpSp>
        <p:grpSp>
          <p:nvGrpSpPr>
            <p:cNvPr id="37" name="Group 36"/>
            <p:cNvGrpSpPr/>
            <p:nvPr/>
          </p:nvGrpSpPr>
          <p:grpSpPr>
            <a:xfrm>
              <a:off x="4100642" y="4071059"/>
              <a:ext cx="340174" cy="339074"/>
              <a:chOff x="448775" y="4486455"/>
              <a:chExt cx="364436" cy="363258"/>
            </a:xfrm>
          </p:grpSpPr>
          <p:sp>
            <p:nvSpPr>
              <p:cNvPr id="38" name="Oval 37"/>
              <p:cNvSpPr>
                <a:spLocks noChangeArrowheads="1"/>
              </p:cNvSpPr>
              <p:nvPr/>
            </p:nvSpPr>
            <p:spPr bwMode="auto">
              <a:xfrm>
                <a:off x="448775" y="4486455"/>
                <a:ext cx="364436" cy="363258"/>
              </a:xfrm>
              <a:prstGeom prst="ellipse">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pPr algn="r"/>
                <a:endParaRPr lang="en-US" dirty="0"/>
              </a:p>
            </p:txBody>
          </p:sp>
          <p:sp>
            <p:nvSpPr>
              <p:cNvPr id="40" name="Freeform 39"/>
              <p:cNvSpPr>
                <a:spLocks noEditPoints="1"/>
              </p:cNvSpPr>
              <p:nvPr/>
            </p:nvSpPr>
            <p:spPr bwMode="auto">
              <a:xfrm>
                <a:off x="514126" y="4592725"/>
                <a:ext cx="233734" cy="150719"/>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dirty="0"/>
              </a:p>
            </p:txBody>
          </p:sp>
        </p:grpSp>
        <p:grpSp>
          <p:nvGrpSpPr>
            <p:cNvPr id="42" name="Group 41"/>
            <p:cNvGrpSpPr/>
            <p:nvPr/>
          </p:nvGrpSpPr>
          <p:grpSpPr>
            <a:xfrm>
              <a:off x="3659299" y="4071060"/>
              <a:ext cx="339072" cy="339072"/>
              <a:chOff x="490480" y="2507399"/>
              <a:chExt cx="363256" cy="363256"/>
            </a:xfrm>
          </p:grpSpPr>
          <p:sp>
            <p:nvSpPr>
              <p:cNvPr id="63" name="Oval 44"/>
              <p:cNvSpPr>
                <a:spLocks noChangeArrowheads="1"/>
              </p:cNvSpPr>
              <p:nvPr/>
            </p:nvSpPr>
            <p:spPr bwMode="auto">
              <a:xfrm>
                <a:off x="490480" y="2507399"/>
                <a:ext cx="363256" cy="363256"/>
              </a:xfrm>
              <a:prstGeom prst="ellipse">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pPr algn="r"/>
                <a:endParaRPr lang="en-US" dirty="0"/>
              </a:p>
            </p:txBody>
          </p:sp>
          <p:sp>
            <p:nvSpPr>
              <p:cNvPr id="65" name="Freeform 45"/>
              <p:cNvSpPr>
                <a:spLocks noEditPoints="1"/>
              </p:cNvSpPr>
              <p:nvPr/>
            </p:nvSpPr>
            <p:spPr bwMode="auto">
              <a:xfrm>
                <a:off x="581441" y="2602776"/>
                <a:ext cx="181334" cy="172502"/>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dirty="0"/>
              </a:p>
            </p:txBody>
          </p:sp>
        </p:grpSp>
      </p:grpSp>
      <p:sp>
        <p:nvSpPr>
          <p:cNvPr id="25" name="Footer Text"/>
          <p:cNvSpPr txBox="1"/>
          <p:nvPr/>
        </p:nvSpPr>
        <p:spPr>
          <a:xfrm>
            <a:off x="1607323" y="2940057"/>
            <a:ext cx="6109872" cy="2424895"/>
          </a:xfrm>
          <a:prstGeom prst="rect">
            <a:avLst/>
          </a:prstGeom>
          <a:noFill/>
        </p:spPr>
        <p:txBody>
          <a:bodyPr wrap="square" lIns="0" tIns="0" rIns="0" bIns="0" rtlCol="0">
            <a:spAutoFit/>
          </a:bodyPr>
          <a:lstStyle/>
          <a:p>
            <a:pPr algn="r">
              <a:lnSpc>
                <a:spcPct val="150000"/>
              </a:lnSpc>
            </a:pPr>
            <a:r>
              <a:rPr lang="en-US" sz="1335" dirty="0">
                <a:solidFill>
                  <a:schemeClr val="bg1">
                    <a:lumMod val="65000"/>
                  </a:schemeClr>
                </a:solidFill>
              </a:rPr>
              <a:t>Lorem Ipsum has been the industry's standard dummy text ever since the 1500s, when an unknown printer took . simply dummy text of the printing and typesetting industry. Lorem Ipsum has been the industry's standard dummy text ever since the 1500sthe printing industry simply dummy text of the printing and typesetting industry. Lorem Ipsum has been the industry's standard dummy text ever since the 1500s, when an unknown printer took . Lorem Ipsum has been the industry's standard dummy text ever since the 1500s, when an unknown printer took . simply dummy text of the printing and typesetting industry. </a:t>
            </a:r>
            <a:endParaRPr lang="en-US" sz="1335" dirty="0">
              <a:solidFill>
                <a:schemeClr val="bg1">
                  <a:lumMod val="65000"/>
                </a:schemeClr>
              </a:solidFill>
            </a:endParaRPr>
          </a:p>
        </p:txBody>
      </p:sp>
      <p:pic>
        <p:nvPicPr>
          <p:cNvPr id="4" name="Picture Placeholder 3"/>
          <p:cNvPicPr>
            <a:picLocks noGrp="1" noChangeAspect="1"/>
          </p:cNvPicPr>
          <p:nvPr>
            <p:ph type="pic" sz="quarter" idx="14"/>
          </p:nvPr>
        </p:nvPicPr>
        <p:blipFill>
          <a:blip r:embed="rId1">
            <a:extLst>
              <a:ext uri="{28A0092B-C50C-407E-A947-70E740481C1C}">
                <a14:useLocalDpi xmlns:a14="http://schemas.microsoft.com/office/drawing/2010/main" val="0"/>
              </a:ext>
            </a:extLst>
          </a:blip>
          <a:srcRect l="20835" r="20835"/>
          <a:stretch>
            <a:fillRect/>
          </a:stretch>
        </p:blipFill>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 Placeholder 54"/>
          <p:cNvSpPr>
            <a:spLocks noGrp="1"/>
          </p:cNvSpPr>
          <p:nvPr>
            <p:ph type="body" sz="half" idx="2"/>
          </p:nvPr>
        </p:nvSpPr>
        <p:spPr/>
        <p:txBody>
          <a:bodyPr/>
          <a:lstStyle/>
          <a:p>
            <a:r>
              <a:rPr lang="en-US" dirty="0"/>
              <a:t>Enter your subhead line here</a:t>
            </a:r>
            <a:endParaRPr lang="en-US" dirty="0"/>
          </a:p>
        </p:txBody>
      </p:sp>
      <p:sp>
        <p:nvSpPr>
          <p:cNvPr id="54" name="Title 53"/>
          <p:cNvSpPr>
            <a:spLocks noGrp="1"/>
          </p:cNvSpPr>
          <p:nvPr>
            <p:ph type="title"/>
          </p:nvPr>
        </p:nvSpPr>
        <p:spPr/>
        <p:txBody>
          <a:bodyPr/>
          <a:lstStyle/>
          <a:p>
            <a:r>
              <a:rPr lang="en-US" dirty="0"/>
              <a:t>Our Awesome Team</a:t>
            </a:r>
            <a:endParaRPr lang="en-US" dirty="0"/>
          </a:p>
        </p:txBody>
      </p:sp>
      <p:sp>
        <p:nvSpPr>
          <p:cNvPr id="84" name="Rectangle 83"/>
          <p:cNvSpPr/>
          <p:nvPr/>
        </p:nvSpPr>
        <p:spPr>
          <a:xfrm>
            <a:off x="508001" y="2266427"/>
            <a:ext cx="2126123" cy="533351"/>
          </a:xfrm>
          <a:prstGeom prst="rect">
            <a:avLst/>
          </a:prstGeom>
        </p:spPr>
        <p:txBody>
          <a:bodyPr wrap="square" lIns="0" tIns="0" rIns="0" bIns="0" anchor="ctr">
            <a:spAutoFit/>
          </a:bodyPr>
          <a:lstStyle/>
          <a:p>
            <a:pPr algn="r"/>
            <a:r>
              <a:rPr lang="en-US" sz="2135" b="1" dirty="0">
                <a:solidFill>
                  <a:srgbClr val="7F7F7F"/>
                </a:solidFill>
              </a:rPr>
              <a:t>DALA SMITH</a:t>
            </a:r>
            <a:br>
              <a:rPr lang="en-US" sz="1865" dirty="0">
                <a:solidFill>
                  <a:schemeClr val="bg1">
                    <a:lumMod val="50000"/>
                  </a:schemeClr>
                </a:solidFill>
                <a:latin typeface="+mj-lt"/>
              </a:rPr>
            </a:br>
            <a:r>
              <a:rPr lang="en-US" sz="1335" b="1" dirty="0">
                <a:solidFill>
                  <a:schemeClr val="bg1">
                    <a:lumMod val="50000"/>
                  </a:schemeClr>
                </a:solidFill>
              </a:rPr>
              <a:t>Position Text Holder</a:t>
            </a:r>
            <a:endParaRPr lang="en-US" sz="1200" b="1" dirty="0">
              <a:solidFill>
                <a:schemeClr val="bg1">
                  <a:lumMod val="50000"/>
                </a:schemeClr>
              </a:solidFill>
            </a:endParaRPr>
          </a:p>
        </p:txBody>
      </p:sp>
      <p:sp>
        <p:nvSpPr>
          <p:cNvPr id="85" name="TextBox 84"/>
          <p:cNvSpPr txBox="1"/>
          <p:nvPr/>
        </p:nvSpPr>
        <p:spPr>
          <a:xfrm>
            <a:off x="508004" y="2832515"/>
            <a:ext cx="2126121" cy="2223494"/>
          </a:xfrm>
          <a:prstGeom prst="rect">
            <a:avLst/>
          </a:prstGeom>
          <a:noFill/>
        </p:spPr>
        <p:txBody>
          <a:bodyPr wrap="square" lIns="0" tIns="0" rIns="0" bIns="0" rtlCol="0">
            <a:spAutoFit/>
          </a:bodyPr>
          <a:lstStyle/>
          <a:p>
            <a:pPr algn="r">
              <a:lnSpc>
                <a:spcPct val="150000"/>
              </a:lnSpc>
            </a:pPr>
            <a:r>
              <a:rPr lang="en-US" sz="1400" dirty="0">
                <a:solidFill>
                  <a:schemeClr val="bg1">
                    <a:lumMod val="50000"/>
                  </a:schemeClr>
                </a:solidFill>
              </a:rPr>
              <a:t>There are many variations of passages of lorem ipsum available, but the majority have suffered alteration in some form, by injected humour, There are many variations of passages </a:t>
            </a:r>
            <a:endParaRPr lang="en-US" sz="1400" dirty="0">
              <a:solidFill>
                <a:schemeClr val="bg1">
                  <a:lumMod val="50000"/>
                </a:schemeClr>
              </a:solidFill>
            </a:endParaRPr>
          </a:p>
        </p:txBody>
      </p:sp>
      <p:grpSp>
        <p:nvGrpSpPr>
          <p:cNvPr id="12" name="Group 11"/>
          <p:cNvGrpSpPr/>
          <p:nvPr/>
        </p:nvGrpSpPr>
        <p:grpSpPr>
          <a:xfrm>
            <a:off x="508001" y="5867400"/>
            <a:ext cx="1978296" cy="402936"/>
            <a:chOff x="2772312" y="4384040"/>
            <a:chExt cx="1483722" cy="302202"/>
          </a:xfrm>
        </p:grpSpPr>
        <p:grpSp>
          <p:nvGrpSpPr>
            <p:cNvPr id="10" name="Group 9"/>
            <p:cNvGrpSpPr/>
            <p:nvPr/>
          </p:nvGrpSpPr>
          <p:grpSpPr>
            <a:xfrm>
              <a:off x="3165662" y="4384041"/>
              <a:ext cx="302690" cy="302200"/>
              <a:chOff x="3165662" y="4384041"/>
              <a:chExt cx="302690" cy="302200"/>
            </a:xfrm>
          </p:grpSpPr>
          <p:sp>
            <p:nvSpPr>
              <p:cNvPr id="37" name="Rounded Rectangle 36"/>
              <p:cNvSpPr>
                <a:spLocks noChangeArrowheads="1"/>
              </p:cNvSpPr>
              <p:nvPr/>
            </p:nvSpPr>
            <p:spPr bwMode="auto">
              <a:xfrm>
                <a:off x="3165662" y="4384041"/>
                <a:ext cx="302690" cy="302200"/>
              </a:xfrm>
              <a:prstGeom prst="roundRect">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38" name="Freeform 37"/>
              <p:cNvSpPr/>
              <p:nvPr/>
            </p:nvSpPr>
            <p:spPr bwMode="auto">
              <a:xfrm>
                <a:off x="3233008" y="4466571"/>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11" name="Group 10"/>
            <p:cNvGrpSpPr/>
            <p:nvPr/>
          </p:nvGrpSpPr>
          <p:grpSpPr>
            <a:xfrm>
              <a:off x="2772312" y="4384041"/>
              <a:ext cx="302200" cy="302200"/>
              <a:chOff x="2772312" y="4384041"/>
              <a:chExt cx="302200" cy="302200"/>
            </a:xfrm>
          </p:grpSpPr>
          <p:sp>
            <p:nvSpPr>
              <p:cNvPr id="41" name="Rounded Rectangle 40"/>
              <p:cNvSpPr>
                <a:spLocks noChangeArrowheads="1"/>
              </p:cNvSpPr>
              <p:nvPr/>
            </p:nvSpPr>
            <p:spPr bwMode="auto">
              <a:xfrm>
                <a:off x="2772312" y="4384041"/>
                <a:ext cx="302200" cy="302200"/>
              </a:xfrm>
              <a:prstGeom prst="roundRect">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42" name="Freeform 41"/>
              <p:cNvSpPr/>
              <p:nvPr/>
            </p:nvSpPr>
            <p:spPr bwMode="auto">
              <a:xfrm>
                <a:off x="2881045" y="4456285"/>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9" name="Group 8"/>
            <p:cNvGrpSpPr/>
            <p:nvPr/>
          </p:nvGrpSpPr>
          <p:grpSpPr>
            <a:xfrm>
              <a:off x="3559501" y="4384040"/>
              <a:ext cx="303182" cy="302202"/>
              <a:chOff x="3559501" y="4384040"/>
              <a:chExt cx="303182" cy="302202"/>
            </a:xfrm>
          </p:grpSpPr>
          <p:sp>
            <p:nvSpPr>
              <p:cNvPr id="44" name="Rounded Rectangle 43"/>
              <p:cNvSpPr>
                <a:spLocks noChangeArrowheads="1"/>
              </p:cNvSpPr>
              <p:nvPr/>
            </p:nvSpPr>
            <p:spPr bwMode="auto">
              <a:xfrm>
                <a:off x="3559501" y="4384040"/>
                <a:ext cx="303182" cy="302202"/>
              </a:xfrm>
              <a:prstGeom prst="roundRect">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45" name="Freeform 44"/>
              <p:cNvSpPr>
                <a:spLocks noEditPoints="1"/>
              </p:cNvSpPr>
              <p:nvPr/>
            </p:nvSpPr>
            <p:spPr bwMode="auto">
              <a:xfrm>
                <a:off x="3613868" y="4472448"/>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6" name="Group 5"/>
            <p:cNvGrpSpPr/>
            <p:nvPr/>
          </p:nvGrpSpPr>
          <p:grpSpPr>
            <a:xfrm>
              <a:off x="3953834" y="4384041"/>
              <a:ext cx="302200" cy="302200"/>
              <a:chOff x="3953834" y="4384041"/>
              <a:chExt cx="302200" cy="302200"/>
            </a:xfrm>
          </p:grpSpPr>
          <p:sp>
            <p:nvSpPr>
              <p:cNvPr id="47" name="Oval 44"/>
              <p:cNvSpPr>
                <a:spLocks noChangeArrowheads="1"/>
              </p:cNvSpPr>
              <p:nvPr/>
            </p:nvSpPr>
            <p:spPr bwMode="auto">
              <a:xfrm>
                <a:off x="3953834" y="4384041"/>
                <a:ext cx="302200" cy="302200"/>
              </a:xfrm>
              <a:prstGeom prst="roundRect">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48" name="Freeform 45"/>
              <p:cNvSpPr>
                <a:spLocks noEditPoints="1"/>
              </p:cNvSpPr>
              <p:nvPr/>
            </p:nvSpPr>
            <p:spPr bwMode="auto">
              <a:xfrm>
                <a:off x="4029507" y="4463387"/>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nvGrpSpPr>
          <p:cNvPr id="5" name="Group 4"/>
          <p:cNvGrpSpPr/>
          <p:nvPr/>
        </p:nvGrpSpPr>
        <p:grpSpPr>
          <a:xfrm>
            <a:off x="9539696" y="2266427"/>
            <a:ext cx="2126123" cy="4003909"/>
            <a:chOff x="7154772" y="1699820"/>
            <a:chExt cx="1594592" cy="3002932"/>
          </a:xfrm>
        </p:grpSpPr>
        <p:sp>
          <p:nvSpPr>
            <p:cNvPr id="68" name="Rectangle 67"/>
            <p:cNvSpPr/>
            <p:nvPr/>
          </p:nvSpPr>
          <p:spPr>
            <a:xfrm>
              <a:off x="7154772" y="1699820"/>
              <a:ext cx="1594592" cy="400013"/>
            </a:xfrm>
            <a:prstGeom prst="rect">
              <a:avLst/>
            </a:prstGeom>
          </p:spPr>
          <p:txBody>
            <a:bodyPr wrap="square" lIns="0" tIns="0" rIns="0" bIns="0" anchor="ctr">
              <a:spAutoFit/>
            </a:bodyPr>
            <a:lstStyle/>
            <a:p>
              <a:r>
                <a:rPr lang="en-US" sz="2135" b="1" dirty="0">
                  <a:solidFill>
                    <a:srgbClr val="7F7F7F"/>
                  </a:solidFill>
                </a:rPr>
                <a:t>JOHN SMITH</a:t>
              </a:r>
              <a:br>
                <a:rPr lang="en-US" sz="1865" dirty="0">
                  <a:solidFill>
                    <a:schemeClr val="bg1">
                      <a:lumMod val="50000"/>
                    </a:schemeClr>
                  </a:solidFill>
                  <a:latin typeface="+mj-lt"/>
                </a:rPr>
              </a:br>
              <a:r>
                <a:rPr lang="en-US" sz="1335" b="1" dirty="0">
                  <a:solidFill>
                    <a:schemeClr val="bg1">
                      <a:lumMod val="50000"/>
                    </a:schemeClr>
                  </a:solidFill>
                </a:rPr>
                <a:t>Position Text Holder</a:t>
              </a:r>
              <a:endParaRPr lang="en-US" sz="1465" b="1" dirty="0">
                <a:solidFill>
                  <a:schemeClr val="bg1">
                    <a:lumMod val="50000"/>
                  </a:schemeClr>
                </a:solidFill>
              </a:endParaRPr>
            </a:p>
          </p:txBody>
        </p:sp>
        <p:sp>
          <p:nvSpPr>
            <p:cNvPr id="69" name="TextBox 68"/>
            <p:cNvSpPr txBox="1"/>
            <p:nvPr/>
          </p:nvSpPr>
          <p:spPr>
            <a:xfrm>
              <a:off x="7154773" y="2124386"/>
              <a:ext cx="1594591" cy="1667621"/>
            </a:xfrm>
            <a:prstGeom prst="rect">
              <a:avLst/>
            </a:prstGeom>
            <a:noFill/>
          </p:spPr>
          <p:txBody>
            <a:bodyPr wrap="square" lIns="0" tIns="0" rIns="0" bIns="0" rtlCol="0">
              <a:spAutoFit/>
            </a:bodyPr>
            <a:lstStyle/>
            <a:p>
              <a:pPr>
                <a:lnSpc>
                  <a:spcPct val="150000"/>
                </a:lnSpc>
              </a:pPr>
              <a:r>
                <a:rPr lang="en-US" sz="1400" dirty="0">
                  <a:solidFill>
                    <a:schemeClr val="bg1">
                      <a:lumMod val="50000"/>
                    </a:schemeClr>
                  </a:solidFill>
                </a:rPr>
                <a:t>There are many variations of passages of lorem ipsum available, but the majority have suffered alteration in some form, by injected humour, There are many variations of passages </a:t>
              </a:r>
              <a:endParaRPr lang="en-US" sz="1400" dirty="0">
                <a:solidFill>
                  <a:schemeClr val="bg1">
                    <a:lumMod val="50000"/>
                  </a:schemeClr>
                </a:solidFill>
              </a:endParaRPr>
            </a:p>
          </p:txBody>
        </p:sp>
        <p:grpSp>
          <p:nvGrpSpPr>
            <p:cNvPr id="56" name="Group 55"/>
            <p:cNvGrpSpPr/>
            <p:nvPr/>
          </p:nvGrpSpPr>
          <p:grpSpPr>
            <a:xfrm>
              <a:off x="7154772" y="4400550"/>
              <a:ext cx="1483722" cy="302202"/>
              <a:chOff x="2772312" y="4384040"/>
              <a:chExt cx="1483722" cy="302202"/>
            </a:xfrm>
          </p:grpSpPr>
          <p:grpSp>
            <p:nvGrpSpPr>
              <p:cNvPr id="57" name="Group 56"/>
              <p:cNvGrpSpPr/>
              <p:nvPr/>
            </p:nvGrpSpPr>
            <p:grpSpPr>
              <a:xfrm>
                <a:off x="3165662" y="4384041"/>
                <a:ext cx="302690" cy="302200"/>
                <a:chOff x="3165662" y="4384041"/>
                <a:chExt cx="302690" cy="302200"/>
              </a:xfrm>
            </p:grpSpPr>
            <p:sp>
              <p:nvSpPr>
                <p:cNvPr id="70" name="Rounded Rectangle 69"/>
                <p:cNvSpPr>
                  <a:spLocks noChangeArrowheads="1"/>
                </p:cNvSpPr>
                <p:nvPr/>
              </p:nvSpPr>
              <p:spPr bwMode="auto">
                <a:xfrm>
                  <a:off x="3165662" y="4384041"/>
                  <a:ext cx="302690" cy="302200"/>
                </a:xfrm>
                <a:prstGeom prst="roundRect">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81" name="Freeform 80"/>
                <p:cNvSpPr/>
                <p:nvPr/>
              </p:nvSpPr>
              <p:spPr bwMode="auto">
                <a:xfrm>
                  <a:off x="3233008" y="4466571"/>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8" name="Group 57"/>
              <p:cNvGrpSpPr/>
              <p:nvPr/>
            </p:nvGrpSpPr>
            <p:grpSpPr>
              <a:xfrm>
                <a:off x="2772312" y="4384041"/>
                <a:ext cx="302200" cy="302200"/>
                <a:chOff x="2772312" y="4384041"/>
                <a:chExt cx="302200" cy="302200"/>
              </a:xfrm>
            </p:grpSpPr>
            <p:sp>
              <p:nvSpPr>
                <p:cNvPr id="65" name="Rounded Rectangle 64"/>
                <p:cNvSpPr>
                  <a:spLocks noChangeArrowheads="1"/>
                </p:cNvSpPr>
                <p:nvPr/>
              </p:nvSpPr>
              <p:spPr bwMode="auto">
                <a:xfrm>
                  <a:off x="2772312" y="4384041"/>
                  <a:ext cx="302200" cy="302200"/>
                </a:xfrm>
                <a:prstGeom prst="roundRect">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66" name="Freeform 65"/>
                <p:cNvSpPr/>
                <p:nvPr/>
              </p:nvSpPr>
              <p:spPr bwMode="auto">
                <a:xfrm>
                  <a:off x="2881045" y="4456285"/>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9" name="Group 58"/>
              <p:cNvGrpSpPr/>
              <p:nvPr/>
            </p:nvGrpSpPr>
            <p:grpSpPr>
              <a:xfrm>
                <a:off x="3559501" y="4384040"/>
                <a:ext cx="303182" cy="302202"/>
                <a:chOff x="3559501" y="4384040"/>
                <a:chExt cx="303182" cy="302202"/>
              </a:xfrm>
            </p:grpSpPr>
            <p:sp>
              <p:nvSpPr>
                <p:cNvPr id="63" name="Rounded Rectangle 62"/>
                <p:cNvSpPr>
                  <a:spLocks noChangeArrowheads="1"/>
                </p:cNvSpPr>
                <p:nvPr/>
              </p:nvSpPr>
              <p:spPr bwMode="auto">
                <a:xfrm>
                  <a:off x="3559501" y="4384040"/>
                  <a:ext cx="303182" cy="302202"/>
                </a:xfrm>
                <a:prstGeom prst="roundRect">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64" name="Freeform 63"/>
                <p:cNvSpPr>
                  <a:spLocks noEditPoints="1"/>
                </p:cNvSpPr>
                <p:nvPr/>
              </p:nvSpPr>
              <p:spPr bwMode="auto">
                <a:xfrm>
                  <a:off x="3613868" y="4472448"/>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60" name="Group 59"/>
              <p:cNvGrpSpPr/>
              <p:nvPr/>
            </p:nvGrpSpPr>
            <p:grpSpPr>
              <a:xfrm>
                <a:off x="3953834" y="4384041"/>
                <a:ext cx="302200" cy="302200"/>
                <a:chOff x="3953834" y="4384041"/>
                <a:chExt cx="302200" cy="302200"/>
              </a:xfrm>
            </p:grpSpPr>
            <p:sp>
              <p:nvSpPr>
                <p:cNvPr id="61" name="Oval 44"/>
                <p:cNvSpPr>
                  <a:spLocks noChangeArrowheads="1"/>
                </p:cNvSpPr>
                <p:nvPr/>
              </p:nvSpPr>
              <p:spPr bwMode="auto">
                <a:xfrm>
                  <a:off x="3953834" y="4384041"/>
                  <a:ext cx="302200" cy="302200"/>
                </a:xfrm>
                <a:prstGeom prst="roundRect">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62" name="Freeform 45"/>
                <p:cNvSpPr>
                  <a:spLocks noEditPoints="1"/>
                </p:cNvSpPr>
                <p:nvPr/>
              </p:nvSpPr>
              <p:spPr bwMode="auto">
                <a:xfrm>
                  <a:off x="4029507" y="4463387"/>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pic>
        <p:nvPicPr>
          <p:cNvPr id="7" name="Picture Placeholder 6"/>
          <p:cNvPicPr>
            <a:picLocks noGrp="1" noChangeAspect="1"/>
          </p:cNvPicPr>
          <p:nvPr>
            <p:ph type="pic" sz="quarter" idx="15"/>
          </p:nvPr>
        </p:nvPicPr>
        <p:blipFill>
          <a:blip r:embed="rId1">
            <a:extLst>
              <a:ext uri="{28A0092B-C50C-407E-A947-70E740481C1C}">
                <a14:useLocalDpi xmlns:a14="http://schemas.microsoft.com/office/drawing/2010/main" val="0"/>
              </a:ext>
            </a:extLst>
          </a:blip>
          <a:srcRect l="30027" r="30027"/>
          <a:stretch>
            <a:fillRect/>
          </a:stretch>
        </p:blipFill>
        <p:spPr/>
      </p:pic>
      <p:pic>
        <p:nvPicPr>
          <p:cNvPr id="13" name="Picture Placeholder 12"/>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30027" r="30027"/>
          <a:stretch>
            <a:fillRect/>
          </a:stretch>
        </p:blipFill>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flipH="1">
            <a:off x="0" y="0"/>
            <a:ext cx="12192000" cy="6857999"/>
          </a:xfrm>
          <a:prstGeom prst="rect">
            <a:avLst/>
          </a:prstGeom>
        </p:spPr>
      </p:pic>
      <p:grpSp>
        <p:nvGrpSpPr>
          <p:cNvPr id="7" name="组合 1"/>
          <p:cNvGrpSpPr/>
          <p:nvPr/>
        </p:nvGrpSpPr>
        <p:grpSpPr>
          <a:xfrm>
            <a:off x="1039985" y="1404634"/>
            <a:ext cx="10112030" cy="2024365"/>
            <a:chOff x="583679" y="1752601"/>
            <a:chExt cx="10112030" cy="2024365"/>
          </a:xfrm>
        </p:grpSpPr>
        <p:sp>
          <p:nvSpPr>
            <p:cNvPr id="8" name="文本框 2"/>
            <p:cNvSpPr txBox="1"/>
            <p:nvPr/>
          </p:nvSpPr>
          <p:spPr>
            <a:xfrm>
              <a:off x="583679" y="2287350"/>
              <a:ext cx="10112030" cy="769441"/>
            </a:xfrm>
            <a:prstGeom prst="rect">
              <a:avLst/>
            </a:prstGeom>
            <a:noFill/>
          </p:spPr>
          <p:txBody>
            <a:bodyPr wrap="square" rtlCol="0">
              <a:spAutoFit/>
            </a:bodyPr>
            <a:lstStyle/>
            <a:p>
              <a:pPr algn="ctr"/>
              <a:r>
                <a:rPr lang="en-US" altLang="zh-CN" sz="4400" b="1" dirty="0">
                  <a:solidFill>
                    <a:schemeClr val="tx1">
                      <a:lumMod val="75000"/>
                      <a:lumOff val="25000"/>
                    </a:schemeClr>
                  </a:solidFill>
                </a:rPr>
                <a:t>25SET POWER PRESENTATION</a:t>
              </a:r>
              <a:endParaRPr lang="zh-CN" altLang="en-US" sz="4400" b="1" dirty="0">
                <a:solidFill>
                  <a:schemeClr val="tx1">
                    <a:lumMod val="75000"/>
                    <a:lumOff val="25000"/>
                  </a:schemeClr>
                </a:solidFill>
              </a:endParaRPr>
            </a:p>
          </p:txBody>
        </p:sp>
        <p:sp>
          <p:nvSpPr>
            <p:cNvPr id="9" name="Text Placeholder 24"/>
            <p:cNvSpPr txBox="1"/>
            <p:nvPr/>
          </p:nvSpPr>
          <p:spPr>
            <a:xfrm>
              <a:off x="1880949" y="3040727"/>
              <a:ext cx="7517490" cy="736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chemeClr val="bg1">
                      <a:lumMod val="50000"/>
                    </a:schemeClr>
                  </a:solidFill>
                </a:rPr>
                <a:t>There are many variations of passages of Lorem Ipsum available, but the majority have suffered alteration in some form.</a:t>
              </a:r>
              <a:endParaRPr lang="en-US" sz="1400" b="1" dirty="0">
                <a:solidFill>
                  <a:schemeClr val="bg1">
                    <a:lumMod val="50000"/>
                  </a:schemeClr>
                </a:solidFill>
                <a:latin typeface="Signika Negative" pitchFamily="2" charset="0"/>
              </a:endParaRPr>
            </a:p>
          </p:txBody>
        </p:sp>
        <p:sp>
          <p:nvSpPr>
            <p:cNvPr id="10" name="圆角矩形 4"/>
            <p:cNvSpPr/>
            <p:nvPr/>
          </p:nvSpPr>
          <p:spPr>
            <a:xfrm>
              <a:off x="5014854" y="1752601"/>
              <a:ext cx="1249680" cy="4995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rPr>
                <a:t>PART 4</a:t>
              </a:r>
              <a:endParaRPr lang="zh-CN" altLang="en-US" sz="2000" b="1" dirty="0">
                <a:solidFill>
                  <a:schemeClr val="bg1"/>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US" dirty="0"/>
              <a:t>Enter your subhead line here</a:t>
            </a:r>
            <a:endParaRPr lang="en-US" dirty="0"/>
          </a:p>
        </p:txBody>
      </p:sp>
      <p:sp>
        <p:nvSpPr>
          <p:cNvPr id="3" name="Title 2"/>
          <p:cNvSpPr>
            <a:spLocks noGrp="1"/>
          </p:cNvSpPr>
          <p:nvPr>
            <p:ph type="title"/>
          </p:nvPr>
        </p:nvSpPr>
        <p:spPr/>
        <p:txBody>
          <a:bodyPr/>
          <a:lstStyle/>
          <a:p>
            <a:r>
              <a:rPr lang="en-US" dirty="0"/>
              <a:t>Our Awesome Team</a:t>
            </a:r>
            <a:endParaRPr lang="en-US" dirty="0"/>
          </a:p>
        </p:txBody>
      </p:sp>
      <p:sp>
        <p:nvSpPr>
          <p:cNvPr id="19" name="Rectangle 18"/>
          <p:cNvSpPr/>
          <p:nvPr/>
        </p:nvSpPr>
        <p:spPr>
          <a:xfrm>
            <a:off x="508001" y="4121155"/>
            <a:ext cx="2217019" cy="410433"/>
          </a:xfrm>
          <a:prstGeom prst="rect">
            <a:avLst/>
          </a:prstGeom>
        </p:spPr>
        <p:txBody>
          <a:bodyPr wrap="square" lIns="0" tIns="0" rIns="0" bIns="0" anchor="ctr">
            <a:spAutoFit/>
          </a:bodyPr>
          <a:lstStyle/>
          <a:p>
            <a:pPr algn="ctr"/>
            <a:r>
              <a:rPr lang="en-US" sz="1600" b="1" dirty="0">
                <a:solidFill>
                  <a:srgbClr val="7F7F7F"/>
                </a:solidFill>
              </a:rPr>
              <a:t>DALA SMITH</a:t>
            </a:r>
            <a:endParaRPr lang="en-US" sz="1600" b="1" dirty="0">
              <a:solidFill>
                <a:srgbClr val="7F7F7F"/>
              </a:solidFill>
            </a:endParaRPr>
          </a:p>
          <a:p>
            <a:pPr algn="ctr"/>
            <a:r>
              <a:rPr lang="en-US" sz="1065" b="1" dirty="0">
                <a:solidFill>
                  <a:schemeClr val="bg1">
                    <a:lumMod val="50000"/>
                  </a:schemeClr>
                </a:solidFill>
              </a:rPr>
              <a:t>Position Text Holder</a:t>
            </a:r>
            <a:endParaRPr lang="en-US" sz="935" b="1" dirty="0">
              <a:solidFill>
                <a:schemeClr val="bg1">
                  <a:lumMod val="50000"/>
                </a:schemeClr>
              </a:solidFill>
            </a:endParaRPr>
          </a:p>
        </p:txBody>
      </p:sp>
      <p:sp>
        <p:nvSpPr>
          <p:cNvPr id="20" name="TextBox 19"/>
          <p:cNvSpPr txBox="1"/>
          <p:nvPr/>
        </p:nvSpPr>
        <p:spPr>
          <a:xfrm>
            <a:off x="508001" y="4563603"/>
            <a:ext cx="2217019" cy="886333"/>
          </a:xfrm>
          <a:prstGeom prst="rect">
            <a:avLst/>
          </a:prstGeom>
          <a:noFill/>
        </p:spPr>
        <p:txBody>
          <a:bodyPr wrap="square" lIns="0" tIns="0" rIns="0" bIns="0" rtlCol="0">
            <a:spAutoFit/>
          </a:bodyPr>
          <a:lstStyle/>
          <a:p>
            <a:pPr algn="ctr">
              <a:lnSpc>
                <a:spcPct val="150000"/>
              </a:lnSpc>
            </a:pPr>
            <a:r>
              <a:rPr lang="en-US" sz="1335" dirty="0">
                <a:solidFill>
                  <a:schemeClr val="bg1">
                    <a:lumMod val="50000"/>
                  </a:schemeClr>
                </a:solidFill>
              </a:rPr>
              <a:t>There are many variations of passages of lorem ipsum available, but the majority have.</a:t>
            </a:r>
            <a:endParaRPr lang="en-US" sz="1335" dirty="0">
              <a:solidFill>
                <a:schemeClr val="bg1">
                  <a:lumMod val="50000"/>
                </a:schemeClr>
              </a:solidFill>
            </a:endParaRPr>
          </a:p>
        </p:txBody>
      </p:sp>
      <p:grpSp>
        <p:nvGrpSpPr>
          <p:cNvPr id="21" name="Group 20"/>
          <p:cNvGrpSpPr/>
          <p:nvPr/>
        </p:nvGrpSpPr>
        <p:grpSpPr>
          <a:xfrm>
            <a:off x="627363" y="5826756"/>
            <a:ext cx="1978296" cy="402936"/>
            <a:chOff x="730486" y="4389383"/>
            <a:chExt cx="1483722" cy="302202"/>
          </a:xfrm>
        </p:grpSpPr>
        <p:sp>
          <p:nvSpPr>
            <p:cNvPr id="22" name="Oval 21"/>
            <p:cNvSpPr>
              <a:spLocks noChangeArrowheads="1"/>
            </p:cNvSpPr>
            <p:nvPr/>
          </p:nvSpPr>
          <p:spPr bwMode="auto">
            <a:xfrm>
              <a:off x="1123836" y="4389384"/>
              <a:ext cx="302690" cy="302200"/>
            </a:xfrm>
            <a:prstGeom prst="ellipse">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23" name="Freeform 22"/>
            <p:cNvSpPr/>
            <p:nvPr/>
          </p:nvSpPr>
          <p:spPr bwMode="auto">
            <a:xfrm>
              <a:off x="1191182" y="4471914"/>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24" name="Oval 23"/>
            <p:cNvSpPr>
              <a:spLocks noChangeArrowheads="1"/>
            </p:cNvSpPr>
            <p:nvPr/>
          </p:nvSpPr>
          <p:spPr bwMode="auto">
            <a:xfrm>
              <a:off x="730486" y="4389384"/>
              <a:ext cx="302200" cy="302200"/>
            </a:xfrm>
            <a:prstGeom prst="ellipse">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25" name="Freeform 24"/>
            <p:cNvSpPr/>
            <p:nvPr/>
          </p:nvSpPr>
          <p:spPr bwMode="auto">
            <a:xfrm>
              <a:off x="839219" y="4461628"/>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26" name="Oval 25"/>
            <p:cNvSpPr>
              <a:spLocks noChangeArrowheads="1"/>
            </p:cNvSpPr>
            <p:nvPr/>
          </p:nvSpPr>
          <p:spPr bwMode="auto">
            <a:xfrm>
              <a:off x="1517675" y="4389383"/>
              <a:ext cx="303182" cy="302202"/>
            </a:xfrm>
            <a:prstGeom prst="ellipse">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27" name="Freeform 26"/>
            <p:cNvSpPr>
              <a:spLocks noEditPoints="1"/>
            </p:cNvSpPr>
            <p:nvPr/>
          </p:nvSpPr>
          <p:spPr bwMode="auto">
            <a:xfrm>
              <a:off x="1572042" y="4477791"/>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28" name="Oval 44"/>
            <p:cNvSpPr>
              <a:spLocks noChangeArrowheads="1"/>
            </p:cNvSpPr>
            <p:nvPr/>
          </p:nvSpPr>
          <p:spPr bwMode="auto">
            <a:xfrm>
              <a:off x="1912008" y="4389384"/>
              <a:ext cx="302200" cy="302200"/>
            </a:xfrm>
            <a:prstGeom prst="ellipse">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29" name="Freeform 45"/>
            <p:cNvSpPr>
              <a:spLocks noEditPoints="1"/>
            </p:cNvSpPr>
            <p:nvPr/>
          </p:nvSpPr>
          <p:spPr bwMode="auto">
            <a:xfrm>
              <a:off x="1987681" y="4468730"/>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80" name="Group 79"/>
          <p:cNvGrpSpPr/>
          <p:nvPr/>
        </p:nvGrpSpPr>
        <p:grpSpPr>
          <a:xfrm>
            <a:off x="9448800" y="4121155"/>
            <a:ext cx="2217019" cy="2108537"/>
            <a:chOff x="443384" y="3090866"/>
            <a:chExt cx="1662764" cy="1581403"/>
          </a:xfrm>
        </p:grpSpPr>
        <p:sp>
          <p:nvSpPr>
            <p:cNvPr id="82" name="Rectangle 81"/>
            <p:cNvSpPr/>
            <p:nvPr/>
          </p:nvSpPr>
          <p:spPr>
            <a:xfrm>
              <a:off x="443384" y="3090866"/>
              <a:ext cx="1662764" cy="307825"/>
            </a:xfrm>
            <a:prstGeom prst="rect">
              <a:avLst/>
            </a:prstGeom>
          </p:spPr>
          <p:txBody>
            <a:bodyPr wrap="square" lIns="0" tIns="0" rIns="0" bIns="0" anchor="ctr">
              <a:spAutoFit/>
            </a:bodyPr>
            <a:lstStyle/>
            <a:p>
              <a:pPr algn="ctr"/>
              <a:r>
                <a:rPr lang="en-US" sz="1600" b="1" dirty="0">
                  <a:solidFill>
                    <a:srgbClr val="7F7F7F"/>
                  </a:solidFill>
                </a:rPr>
                <a:t>JOHN SMITH</a:t>
              </a:r>
              <a:endParaRPr lang="en-US" sz="1600" b="1" dirty="0">
                <a:solidFill>
                  <a:srgbClr val="7F7F7F"/>
                </a:solidFill>
              </a:endParaRPr>
            </a:p>
            <a:p>
              <a:pPr algn="ctr"/>
              <a:r>
                <a:rPr lang="en-US" sz="1065" b="1" dirty="0">
                  <a:solidFill>
                    <a:schemeClr val="bg1">
                      <a:lumMod val="50000"/>
                    </a:schemeClr>
                  </a:solidFill>
                </a:rPr>
                <a:t>Position Text Holder</a:t>
              </a:r>
              <a:endParaRPr lang="en-US" sz="935" b="1" dirty="0">
                <a:solidFill>
                  <a:schemeClr val="bg1">
                    <a:lumMod val="50000"/>
                  </a:schemeClr>
                </a:solidFill>
              </a:endParaRPr>
            </a:p>
          </p:txBody>
        </p:sp>
        <p:sp>
          <p:nvSpPr>
            <p:cNvPr id="83" name="TextBox 82"/>
            <p:cNvSpPr txBox="1"/>
            <p:nvPr/>
          </p:nvSpPr>
          <p:spPr>
            <a:xfrm>
              <a:off x="443384" y="3422702"/>
              <a:ext cx="1662764" cy="664750"/>
            </a:xfrm>
            <a:prstGeom prst="rect">
              <a:avLst/>
            </a:prstGeom>
            <a:noFill/>
          </p:spPr>
          <p:txBody>
            <a:bodyPr wrap="square" lIns="0" tIns="0" rIns="0" bIns="0" rtlCol="0">
              <a:spAutoFit/>
            </a:bodyPr>
            <a:lstStyle/>
            <a:p>
              <a:pPr algn="ctr">
                <a:lnSpc>
                  <a:spcPct val="150000"/>
                </a:lnSpc>
              </a:pPr>
              <a:r>
                <a:rPr lang="en-US" sz="1335" dirty="0">
                  <a:solidFill>
                    <a:schemeClr val="bg1">
                      <a:lumMod val="50000"/>
                    </a:schemeClr>
                  </a:solidFill>
                </a:rPr>
                <a:t>There are many variations of passages of lorem ipsum available, but the majority have.</a:t>
              </a:r>
              <a:endParaRPr lang="en-US" sz="1335" dirty="0">
                <a:solidFill>
                  <a:schemeClr val="bg1">
                    <a:lumMod val="50000"/>
                  </a:schemeClr>
                </a:solidFill>
              </a:endParaRPr>
            </a:p>
          </p:txBody>
        </p:sp>
        <p:grpSp>
          <p:nvGrpSpPr>
            <p:cNvPr id="84" name="Group 83"/>
            <p:cNvGrpSpPr/>
            <p:nvPr/>
          </p:nvGrpSpPr>
          <p:grpSpPr>
            <a:xfrm>
              <a:off x="532905" y="4370067"/>
              <a:ext cx="1483722" cy="302202"/>
              <a:chOff x="730486" y="4389383"/>
              <a:chExt cx="1483722" cy="302202"/>
            </a:xfrm>
          </p:grpSpPr>
          <p:sp>
            <p:nvSpPr>
              <p:cNvPr id="85" name="Oval 84"/>
              <p:cNvSpPr>
                <a:spLocks noChangeArrowheads="1"/>
              </p:cNvSpPr>
              <p:nvPr/>
            </p:nvSpPr>
            <p:spPr bwMode="auto">
              <a:xfrm>
                <a:off x="1123836" y="4389384"/>
                <a:ext cx="302690" cy="302200"/>
              </a:xfrm>
              <a:prstGeom prst="ellipse">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86" name="Freeform 85"/>
              <p:cNvSpPr/>
              <p:nvPr/>
            </p:nvSpPr>
            <p:spPr bwMode="auto">
              <a:xfrm>
                <a:off x="1191182" y="4471914"/>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7" name="Oval 86"/>
              <p:cNvSpPr>
                <a:spLocks noChangeArrowheads="1"/>
              </p:cNvSpPr>
              <p:nvPr/>
            </p:nvSpPr>
            <p:spPr bwMode="auto">
              <a:xfrm>
                <a:off x="730486" y="4389384"/>
                <a:ext cx="302200" cy="302200"/>
              </a:xfrm>
              <a:prstGeom prst="ellipse">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88" name="Freeform 87"/>
              <p:cNvSpPr/>
              <p:nvPr/>
            </p:nvSpPr>
            <p:spPr bwMode="auto">
              <a:xfrm>
                <a:off x="839219" y="4461628"/>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9" name="Oval 88"/>
              <p:cNvSpPr>
                <a:spLocks noChangeArrowheads="1"/>
              </p:cNvSpPr>
              <p:nvPr/>
            </p:nvSpPr>
            <p:spPr bwMode="auto">
              <a:xfrm>
                <a:off x="1517675" y="4389383"/>
                <a:ext cx="303182" cy="302202"/>
              </a:xfrm>
              <a:prstGeom prst="ellipse">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90" name="Freeform 89"/>
              <p:cNvSpPr>
                <a:spLocks noEditPoints="1"/>
              </p:cNvSpPr>
              <p:nvPr/>
            </p:nvSpPr>
            <p:spPr bwMode="auto">
              <a:xfrm>
                <a:off x="1572042" y="4477791"/>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91" name="Oval 44"/>
              <p:cNvSpPr>
                <a:spLocks noChangeArrowheads="1"/>
              </p:cNvSpPr>
              <p:nvPr/>
            </p:nvSpPr>
            <p:spPr bwMode="auto">
              <a:xfrm>
                <a:off x="1912008" y="4389384"/>
                <a:ext cx="302200" cy="302200"/>
              </a:xfrm>
              <a:prstGeom prst="ellipse">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92" name="Freeform 45"/>
              <p:cNvSpPr>
                <a:spLocks noEditPoints="1"/>
              </p:cNvSpPr>
              <p:nvPr/>
            </p:nvSpPr>
            <p:spPr bwMode="auto">
              <a:xfrm>
                <a:off x="1987681" y="4468730"/>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nvGrpSpPr>
          <p:cNvPr id="94" name="Group 93"/>
          <p:cNvGrpSpPr/>
          <p:nvPr/>
        </p:nvGrpSpPr>
        <p:grpSpPr>
          <a:xfrm>
            <a:off x="6468535" y="4121155"/>
            <a:ext cx="2217019" cy="2108537"/>
            <a:chOff x="443384" y="3090866"/>
            <a:chExt cx="1662764" cy="1581403"/>
          </a:xfrm>
        </p:grpSpPr>
        <p:sp>
          <p:nvSpPr>
            <p:cNvPr id="96" name="Rectangle 95"/>
            <p:cNvSpPr/>
            <p:nvPr/>
          </p:nvSpPr>
          <p:spPr>
            <a:xfrm>
              <a:off x="443384" y="3090866"/>
              <a:ext cx="1662764" cy="307825"/>
            </a:xfrm>
            <a:prstGeom prst="rect">
              <a:avLst/>
            </a:prstGeom>
          </p:spPr>
          <p:txBody>
            <a:bodyPr wrap="square" lIns="0" tIns="0" rIns="0" bIns="0" anchor="ctr">
              <a:spAutoFit/>
            </a:bodyPr>
            <a:lstStyle/>
            <a:p>
              <a:pPr algn="ctr"/>
              <a:r>
                <a:rPr lang="en-US" sz="1600" b="1" dirty="0">
                  <a:solidFill>
                    <a:srgbClr val="7F7F7F"/>
                  </a:solidFill>
                </a:rPr>
                <a:t>DALA SMITH</a:t>
              </a:r>
              <a:endParaRPr lang="en-US" sz="1600" b="1" dirty="0">
                <a:solidFill>
                  <a:srgbClr val="7F7F7F"/>
                </a:solidFill>
              </a:endParaRPr>
            </a:p>
            <a:p>
              <a:pPr algn="ctr"/>
              <a:r>
                <a:rPr lang="en-US" sz="1065" b="1" dirty="0">
                  <a:solidFill>
                    <a:schemeClr val="bg1">
                      <a:lumMod val="50000"/>
                    </a:schemeClr>
                  </a:solidFill>
                </a:rPr>
                <a:t>Position Text Holder</a:t>
              </a:r>
              <a:endParaRPr lang="en-US" sz="935" b="1" dirty="0">
                <a:solidFill>
                  <a:schemeClr val="bg1">
                    <a:lumMod val="50000"/>
                  </a:schemeClr>
                </a:solidFill>
              </a:endParaRPr>
            </a:p>
          </p:txBody>
        </p:sp>
        <p:sp>
          <p:nvSpPr>
            <p:cNvPr id="97" name="TextBox 96"/>
            <p:cNvSpPr txBox="1"/>
            <p:nvPr/>
          </p:nvSpPr>
          <p:spPr>
            <a:xfrm>
              <a:off x="443384" y="3422702"/>
              <a:ext cx="1662764" cy="664750"/>
            </a:xfrm>
            <a:prstGeom prst="rect">
              <a:avLst/>
            </a:prstGeom>
            <a:noFill/>
          </p:spPr>
          <p:txBody>
            <a:bodyPr wrap="square" lIns="0" tIns="0" rIns="0" bIns="0" rtlCol="0">
              <a:spAutoFit/>
            </a:bodyPr>
            <a:lstStyle/>
            <a:p>
              <a:pPr algn="ctr">
                <a:lnSpc>
                  <a:spcPct val="150000"/>
                </a:lnSpc>
              </a:pPr>
              <a:r>
                <a:rPr lang="en-US" sz="1335" dirty="0">
                  <a:solidFill>
                    <a:schemeClr val="bg1">
                      <a:lumMod val="50000"/>
                    </a:schemeClr>
                  </a:solidFill>
                </a:rPr>
                <a:t>There are many variations of passages of lorem ipsum available, but the majority have.</a:t>
              </a:r>
              <a:endParaRPr lang="en-US" sz="1335" dirty="0">
                <a:solidFill>
                  <a:schemeClr val="bg1">
                    <a:lumMod val="50000"/>
                  </a:schemeClr>
                </a:solidFill>
              </a:endParaRPr>
            </a:p>
          </p:txBody>
        </p:sp>
        <p:grpSp>
          <p:nvGrpSpPr>
            <p:cNvPr id="98" name="Group 97"/>
            <p:cNvGrpSpPr/>
            <p:nvPr/>
          </p:nvGrpSpPr>
          <p:grpSpPr>
            <a:xfrm>
              <a:off x="532905" y="4370067"/>
              <a:ext cx="1483722" cy="302202"/>
              <a:chOff x="730486" y="4389383"/>
              <a:chExt cx="1483722" cy="302202"/>
            </a:xfrm>
          </p:grpSpPr>
          <p:sp>
            <p:nvSpPr>
              <p:cNvPr id="99" name="Oval 98"/>
              <p:cNvSpPr>
                <a:spLocks noChangeArrowheads="1"/>
              </p:cNvSpPr>
              <p:nvPr/>
            </p:nvSpPr>
            <p:spPr bwMode="auto">
              <a:xfrm>
                <a:off x="1123836" y="4389384"/>
                <a:ext cx="302690" cy="302200"/>
              </a:xfrm>
              <a:prstGeom prst="ellipse">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100" name="Freeform 99"/>
              <p:cNvSpPr/>
              <p:nvPr/>
            </p:nvSpPr>
            <p:spPr bwMode="auto">
              <a:xfrm>
                <a:off x="1191182" y="4471914"/>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01" name="Oval 100"/>
              <p:cNvSpPr>
                <a:spLocks noChangeArrowheads="1"/>
              </p:cNvSpPr>
              <p:nvPr/>
            </p:nvSpPr>
            <p:spPr bwMode="auto">
              <a:xfrm>
                <a:off x="730486" y="4389384"/>
                <a:ext cx="302200" cy="302200"/>
              </a:xfrm>
              <a:prstGeom prst="ellipse">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102" name="Freeform 101"/>
              <p:cNvSpPr/>
              <p:nvPr/>
            </p:nvSpPr>
            <p:spPr bwMode="auto">
              <a:xfrm>
                <a:off x="839219" y="4461628"/>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03" name="Oval 102"/>
              <p:cNvSpPr>
                <a:spLocks noChangeArrowheads="1"/>
              </p:cNvSpPr>
              <p:nvPr/>
            </p:nvSpPr>
            <p:spPr bwMode="auto">
              <a:xfrm>
                <a:off x="1517675" y="4389383"/>
                <a:ext cx="303182" cy="302202"/>
              </a:xfrm>
              <a:prstGeom prst="ellipse">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104" name="Freeform 103"/>
              <p:cNvSpPr>
                <a:spLocks noEditPoints="1"/>
              </p:cNvSpPr>
              <p:nvPr/>
            </p:nvSpPr>
            <p:spPr bwMode="auto">
              <a:xfrm>
                <a:off x="1572042" y="4477791"/>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05" name="Oval 44"/>
              <p:cNvSpPr>
                <a:spLocks noChangeArrowheads="1"/>
              </p:cNvSpPr>
              <p:nvPr/>
            </p:nvSpPr>
            <p:spPr bwMode="auto">
              <a:xfrm>
                <a:off x="1912008" y="4389384"/>
                <a:ext cx="302200" cy="302200"/>
              </a:xfrm>
              <a:prstGeom prst="ellipse">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106" name="Freeform 45"/>
              <p:cNvSpPr>
                <a:spLocks noEditPoints="1"/>
              </p:cNvSpPr>
              <p:nvPr/>
            </p:nvSpPr>
            <p:spPr bwMode="auto">
              <a:xfrm>
                <a:off x="1987681" y="4468730"/>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nvGrpSpPr>
          <p:cNvPr id="108" name="Group 107"/>
          <p:cNvGrpSpPr/>
          <p:nvPr/>
        </p:nvGrpSpPr>
        <p:grpSpPr>
          <a:xfrm>
            <a:off x="3488268" y="4121155"/>
            <a:ext cx="2217019" cy="2108537"/>
            <a:chOff x="443384" y="3090866"/>
            <a:chExt cx="1662764" cy="1581403"/>
          </a:xfrm>
        </p:grpSpPr>
        <p:sp>
          <p:nvSpPr>
            <p:cNvPr id="110" name="Rectangle 109"/>
            <p:cNvSpPr/>
            <p:nvPr/>
          </p:nvSpPr>
          <p:spPr>
            <a:xfrm>
              <a:off x="443384" y="3090866"/>
              <a:ext cx="1662764" cy="307825"/>
            </a:xfrm>
            <a:prstGeom prst="rect">
              <a:avLst/>
            </a:prstGeom>
          </p:spPr>
          <p:txBody>
            <a:bodyPr wrap="square" lIns="0" tIns="0" rIns="0" bIns="0" anchor="ctr">
              <a:spAutoFit/>
            </a:bodyPr>
            <a:lstStyle/>
            <a:p>
              <a:pPr algn="ctr"/>
              <a:r>
                <a:rPr lang="en-US" sz="1600" b="1" dirty="0">
                  <a:solidFill>
                    <a:srgbClr val="7F7F7F"/>
                  </a:solidFill>
                </a:rPr>
                <a:t>JOHN SMITH</a:t>
              </a:r>
              <a:endParaRPr lang="en-US" sz="1600" b="1" dirty="0">
                <a:solidFill>
                  <a:srgbClr val="7F7F7F"/>
                </a:solidFill>
              </a:endParaRPr>
            </a:p>
            <a:p>
              <a:pPr algn="ctr"/>
              <a:r>
                <a:rPr lang="en-US" sz="1065" b="1" dirty="0">
                  <a:solidFill>
                    <a:schemeClr val="bg1">
                      <a:lumMod val="50000"/>
                    </a:schemeClr>
                  </a:solidFill>
                </a:rPr>
                <a:t>Position Text Holder</a:t>
              </a:r>
              <a:endParaRPr lang="en-US" sz="935" b="1" dirty="0">
                <a:solidFill>
                  <a:schemeClr val="bg1">
                    <a:lumMod val="50000"/>
                  </a:schemeClr>
                </a:solidFill>
              </a:endParaRPr>
            </a:p>
          </p:txBody>
        </p:sp>
        <p:sp>
          <p:nvSpPr>
            <p:cNvPr id="111" name="TextBox 110"/>
            <p:cNvSpPr txBox="1"/>
            <p:nvPr/>
          </p:nvSpPr>
          <p:spPr>
            <a:xfrm>
              <a:off x="443384" y="3422702"/>
              <a:ext cx="1662764" cy="664750"/>
            </a:xfrm>
            <a:prstGeom prst="rect">
              <a:avLst/>
            </a:prstGeom>
            <a:noFill/>
          </p:spPr>
          <p:txBody>
            <a:bodyPr wrap="square" lIns="0" tIns="0" rIns="0" bIns="0" rtlCol="0">
              <a:spAutoFit/>
            </a:bodyPr>
            <a:lstStyle/>
            <a:p>
              <a:pPr algn="ctr">
                <a:lnSpc>
                  <a:spcPct val="150000"/>
                </a:lnSpc>
              </a:pPr>
              <a:r>
                <a:rPr lang="en-US" sz="1335" dirty="0">
                  <a:solidFill>
                    <a:schemeClr val="bg1">
                      <a:lumMod val="50000"/>
                    </a:schemeClr>
                  </a:solidFill>
                </a:rPr>
                <a:t>There are many variations of passages of lorem ipsum available, but the majority have.</a:t>
              </a:r>
              <a:endParaRPr lang="en-US" sz="1335" dirty="0">
                <a:solidFill>
                  <a:schemeClr val="bg1">
                    <a:lumMod val="50000"/>
                  </a:schemeClr>
                </a:solidFill>
              </a:endParaRPr>
            </a:p>
          </p:txBody>
        </p:sp>
        <p:grpSp>
          <p:nvGrpSpPr>
            <p:cNvPr id="112" name="Group 111"/>
            <p:cNvGrpSpPr/>
            <p:nvPr/>
          </p:nvGrpSpPr>
          <p:grpSpPr>
            <a:xfrm>
              <a:off x="532905" y="4370067"/>
              <a:ext cx="1483722" cy="302202"/>
              <a:chOff x="730486" y="4389383"/>
              <a:chExt cx="1483722" cy="302202"/>
            </a:xfrm>
          </p:grpSpPr>
          <p:sp>
            <p:nvSpPr>
              <p:cNvPr id="113" name="Oval 112"/>
              <p:cNvSpPr>
                <a:spLocks noChangeArrowheads="1"/>
              </p:cNvSpPr>
              <p:nvPr/>
            </p:nvSpPr>
            <p:spPr bwMode="auto">
              <a:xfrm>
                <a:off x="1123836" y="4389384"/>
                <a:ext cx="302690" cy="302200"/>
              </a:xfrm>
              <a:prstGeom prst="ellipse">
                <a:avLst/>
              </a:prstGeom>
              <a:solidFill>
                <a:schemeClr val="bg1"/>
              </a:solidFill>
              <a:ln w="19050" cap="flat">
                <a:solidFill>
                  <a:srgbClr val="00BFF2"/>
                </a:solidFill>
                <a:prstDash val="solid"/>
                <a:miter lim="800000"/>
              </a:ln>
            </p:spPr>
            <p:txBody>
              <a:bodyPr vert="horz" wrap="square" lIns="91440" tIns="45720" rIns="91440" bIns="45720" numCol="1" anchor="t" anchorCtr="0" compatLnSpc="1"/>
              <a:lstStyle/>
              <a:p>
                <a:endParaRPr lang="en-US" dirty="0"/>
              </a:p>
            </p:txBody>
          </p:sp>
          <p:sp>
            <p:nvSpPr>
              <p:cNvPr id="114" name="Freeform 113"/>
              <p:cNvSpPr/>
              <p:nvPr/>
            </p:nvSpPr>
            <p:spPr bwMode="auto">
              <a:xfrm>
                <a:off x="1191182" y="4471914"/>
                <a:ext cx="167998" cy="137141"/>
              </a:xfrm>
              <a:custGeom>
                <a:avLst/>
                <a:gdLst>
                  <a:gd name="T0" fmla="*/ 145 w 145"/>
                  <a:gd name="T1" fmla="*/ 14 h 118"/>
                  <a:gd name="T2" fmla="*/ 128 w 145"/>
                  <a:gd name="T3" fmla="*/ 18 h 118"/>
                  <a:gd name="T4" fmla="*/ 141 w 145"/>
                  <a:gd name="T5" fmla="*/ 2 h 118"/>
                  <a:gd name="T6" fmla="*/ 122 w 145"/>
                  <a:gd name="T7" fmla="*/ 9 h 118"/>
                  <a:gd name="T8" fmla="*/ 100 w 145"/>
                  <a:gd name="T9" fmla="*/ 0 h 118"/>
                  <a:gd name="T10" fmla="*/ 71 w 145"/>
                  <a:gd name="T11" fmla="*/ 30 h 118"/>
                  <a:gd name="T12" fmla="*/ 71 w 145"/>
                  <a:gd name="T13" fmla="*/ 36 h 118"/>
                  <a:gd name="T14" fmla="*/ 10 w 145"/>
                  <a:gd name="T15" fmla="*/ 5 h 118"/>
                  <a:gd name="T16" fmla="*/ 6 w 145"/>
                  <a:gd name="T17" fmla="*/ 20 h 118"/>
                  <a:gd name="T18" fmla="*/ 19 w 145"/>
                  <a:gd name="T19" fmla="*/ 45 h 118"/>
                  <a:gd name="T20" fmla="*/ 5 w 145"/>
                  <a:gd name="T21" fmla="*/ 41 h 118"/>
                  <a:gd name="T22" fmla="*/ 5 w 145"/>
                  <a:gd name="T23" fmla="*/ 42 h 118"/>
                  <a:gd name="T24" fmla="*/ 29 w 145"/>
                  <a:gd name="T25" fmla="*/ 71 h 118"/>
                  <a:gd name="T26" fmla="*/ 22 w 145"/>
                  <a:gd name="T27" fmla="*/ 72 h 118"/>
                  <a:gd name="T28" fmla="*/ 16 w 145"/>
                  <a:gd name="T29" fmla="*/ 72 h 118"/>
                  <a:gd name="T30" fmla="*/ 44 w 145"/>
                  <a:gd name="T31" fmla="*/ 92 h 118"/>
                  <a:gd name="T32" fmla="*/ 7 w 145"/>
                  <a:gd name="T33" fmla="*/ 105 h 118"/>
                  <a:gd name="T34" fmla="*/ 0 w 145"/>
                  <a:gd name="T35" fmla="*/ 105 h 118"/>
                  <a:gd name="T36" fmla="*/ 45 w 145"/>
                  <a:gd name="T37" fmla="*/ 118 h 118"/>
                  <a:gd name="T38" fmla="*/ 130 w 145"/>
                  <a:gd name="T39" fmla="*/ 33 h 118"/>
                  <a:gd name="T40" fmla="*/ 130 w 145"/>
                  <a:gd name="T41" fmla="*/ 29 h 118"/>
                  <a:gd name="T42" fmla="*/ 145 w 145"/>
                  <a:gd name="T43"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8">
                    <a:moveTo>
                      <a:pt x="145" y="14"/>
                    </a:moveTo>
                    <a:cubicBezTo>
                      <a:pt x="140" y="16"/>
                      <a:pt x="134" y="18"/>
                      <a:pt x="128" y="18"/>
                    </a:cubicBezTo>
                    <a:cubicBezTo>
                      <a:pt x="134" y="15"/>
                      <a:pt x="139" y="9"/>
                      <a:pt x="141" y="2"/>
                    </a:cubicBezTo>
                    <a:cubicBezTo>
                      <a:pt x="135" y="5"/>
                      <a:pt x="129" y="8"/>
                      <a:pt x="122" y="9"/>
                    </a:cubicBezTo>
                    <a:cubicBezTo>
                      <a:pt x="117" y="3"/>
                      <a:pt x="109" y="0"/>
                      <a:pt x="100" y="0"/>
                    </a:cubicBezTo>
                    <a:cubicBezTo>
                      <a:pt x="84" y="0"/>
                      <a:pt x="71" y="13"/>
                      <a:pt x="71" y="30"/>
                    </a:cubicBezTo>
                    <a:cubicBezTo>
                      <a:pt x="71" y="32"/>
                      <a:pt x="71" y="34"/>
                      <a:pt x="71" y="36"/>
                    </a:cubicBezTo>
                    <a:cubicBezTo>
                      <a:pt x="46" y="35"/>
                      <a:pt x="24" y="23"/>
                      <a:pt x="10" y="5"/>
                    </a:cubicBezTo>
                    <a:cubicBezTo>
                      <a:pt x="7" y="10"/>
                      <a:pt x="6" y="15"/>
                      <a:pt x="6" y="20"/>
                    </a:cubicBezTo>
                    <a:cubicBezTo>
                      <a:pt x="6" y="31"/>
                      <a:pt x="11" y="40"/>
                      <a:pt x="19" y="45"/>
                    </a:cubicBezTo>
                    <a:cubicBezTo>
                      <a:pt x="14" y="45"/>
                      <a:pt x="10" y="44"/>
                      <a:pt x="5" y="41"/>
                    </a:cubicBezTo>
                    <a:cubicBezTo>
                      <a:pt x="5" y="42"/>
                      <a:pt x="5" y="42"/>
                      <a:pt x="5" y="42"/>
                    </a:cubicBezTo>
                    <a:cubicBezTo>
                      <a:pt x="5" y="56"/>
                      <a:pt x="16" y="68"/>
                      <a:pt x="29" y="71"/>
                    </a:cubicBezTo>
                    <a:cubicBezTo>
                      <a:pt x="27" y="72"/>
                      <a:pt x="24" y="72"/>
                      <a:pt x="22" y="72"/>
                    </a:cubicBezTo>
                    <a:cubicBezTo>
                      <a:pt x="20" y="72"/>
                      <a:pt x="18" y="72"/>
                      <a:pt x="16" y="72"/>
                    </a:cubicBezTo>
                    <a:cubicBezTo>
                      <a:pt x="20" y="83"/>
                      <a:pt x="31" y="92"/>
                      <a:pt x="44" y="92"/>
                    </a:cubicBezTo>
                    <a:cubicBezTo>
                      <a:pt x="34" y="100"/>
                      <a:pt x="21" y="105"/>
                      <a:pt x="7" y="105"/>
                    </a:cubicBezTo>
                    <a:cubicBezTo>
                      <a:pt x="4" y="105"/>
                      <a:pt x="2" y="105"/>
                      <a:pt x="0" y="105"/>
                    </a:cubicBezTo>
                    <a:cubicBezTo>
                      <a:pt x="13" y="113"/>
                      <a:pt x="29" y="118"/>
                      <a:pt x="45" y="118"/>
                    </a:cubicBezTo>
                    <a:cubicBezTo>
                      <a:pt x="100" y="118"/>
                      <a:pt x="130" y="73"/>
                      <a:pt x="130" y="33"/>
                    </a:cubicBezTo>
                    <a:cubicBezTo>
                      <a:pt x="130" y="29"/>
                      <a:pt x="130" y="29"/>
                      <a:pt x="130" y="29"/>
                    </a:cubicBezTo>
                    <a:cubicBezTo>
                      <a:pt x="136" y="25"/>
                      <a:pt x="141" y="20"/>
                      <a:pt x="145" y="14"/>
                    </a:cubicBezTo>
                  </a:path>
                </a:pathLst>
              </a:custGeom>
              <a:solidFill>
                <a:srgbClr val="00BF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15" name="Oval 114"/>
              <p:cNvSpPr>
                <a:spLocks noChangeArrowheads="1"/>
              </p:cNvSpPr>
              <p:nvPr/>
            </p:nvSpPr>
            <p:spPr bwMode="auto">
              <a:xfrm>
                <a:off x="730486" y="4389384"/>
                <a:ext cx="302200" cy="302200"/>
              </a:xfrm>
              <a:prstGeom prst="ellipse">
                <a:avLst/>
              </a:prstGeom>
              <a:solidFill>
                <a:schemeClr val="bg1"/>
              </a:solidFill>
              <a:ln w="19050" cap="flat">
                <a:solidFill>
                  <a:srgbClr val="3C5CA9"/>
                </a:solidFill>
                <a:prstDash val="solid"/>
                <a:miter lim="800000"/>
              </a:ln>
            </p:spPr>
            <p:txBody>
              <a:bodyPr vert="horz" wrap="square" lIns="91440" tIns="45720" rIns="91440" bIns="45720" numCol="1" anchor="t" anchorCtr="0" compatLnSpc="1"/>
              <a:lstStyle/>
              <a:p>
                <a:endParaRPr lang="en-US" dirty="0"/>
              </a:p>
            </p:txBody>
          </p:sp>
          <p:sp>
            <p:nvSpPr>
              <p:cNvPr id="116" name="Freeform 115"/>
              <p:cNvSpPr/>
              <p:nvPr/>
            </p:nvSpPr>
            <p:spPr bwMode="auto">
              <a:xfrm>
                <a:off x="839219" y="4461628"/>
                <a:ext cx="84734" cy="157712"/>
              </a:xfrm>
              <a:custGeom>
                <a:avLst/>
                <a:gdLst>
                  <a:gd name="T0" fmla="*/ 71 w 73"/>
                  <a:gd name="T1" fmla="*/ 0 h 136"/>
                  <a:gd name="T2" fmla="*/ 53 w 73"/>
                  <a:gd name="T3" fmla="*/ 0 h 136"/>
                  <a:gd name="T4" fmla="*/ 21 w 73"/>
                  <a:gd name="T5" fmla="*/ 34 h 136"/>
                  <a:gd name="T6" fmla="*/ 21 w 73"/>
                  <a:gd name="T7" fmla="*/ 49 h 136"/>
                  <a:gd name="T8" fmla="*/ 3 w 73"/>
                  <a:gd name="T9" fmla="*/ 49 h 136"/>
                  <a:gd name="T10" fmla="*/ 0 w 73"/>
                  <a:gd name="T11" fmla="*/ 52 h 136"/>
                  <a:gd name="T12" fmla="*/ 0 w 73"/>
                  <a:gd name="T13" fmla="*/ 74 h 136"/>
                  <a:gd name="T14" fmla="*/ 3 w 73"/>
                  <a:gd name="T15" fmla="*/ 77 h 136"/>
                  <a:gd name="T16" fmla="*/ 21 w 73"/>
                  <a:gd name="T17" fmla="*/ 77 h 136"/>
                  <a:gd name="T18" fmla="*/ 21 w 73"/>
                  <a:gd name="T19" fmla="*/ 133 h 136"/>
                  <a:gd name="T20" fmla="*/ 24 w 73"/>
                  <a:gd name="T21" fmla="*/ 136 h 136"/>
                  <a:gd name="T22" fmla="*/ 47 w 73"/>
                  <a:gd name="T23" fmla="*/ 136 h 136"/>
                  <a:gd name="T24" fmla="*/ 50 w 73"/>
                  <a:gd name="T25" fmla="*/ 133 h 136"/>
                  <a:gd name="T26" fmla="*/ 49 w 73"/>
                  <a:gd name="T27" fmla="*/ 77 h 136"/>
                  <a:gd name="T28" fmla="*/ 70 w 73"/>
                  <a:gd name="T29" fmla="*/ 77 h 136"/>
                  <a:gd name="T30" fmla="*/ 73 w 73"/>
                  <a:gd name="T31" fmla="*/ 74 h 136"/>
                  <a:gd name="T32" fmla="*/ 73 w 73"/>
                  <a:gd name="T33" fmla="*/ 52 h 136"/>
                  <a:gd name="T34" fmla="*/ 72 w 73"/>
                  <a:gd name="T35" fmla="*/ 50 h 136"/>
                  <a:gd name="T36" fmla="*/ 70 w 73"/>
                  <a:gd name="T37" fmla="*/ 49 h 136"/>
                  <a:gd name="T38" fmla="*/ 49 w 73"/>
                  <a:gd name="T39" fmla="*/ 49 h 136"/>
                  <a:gd name="T40" fmla="*/ 49 w 73"/>
                  <a:gd name="T41" fmla="*/ 36 h 136"/>
                  <a:gd name="T42" fmla="*/ 59 w 73"/>
                  <a:gd name="T43" fmla="*/ 27 h 136"/>
                  <a:gd name="T44" fmla="*/ 71 w 73"/>
                  <a:gd name="T45" fmla="*/ 27 h 136"/>
                  <a:gd name="T46" fmla="*/ 73 w 73"/>
                  <a:gd name="T47" fmla="*/ 24 h 136"/>
                  <a:gd name="T48" fmla="*/ 73 w 73"/>
                  <a:gd name="T49" fmla="*/ 3 h 136"/>
                  <a:gd name="T50" fmla="*/ 71 w 73"/>
                  <a:gd name="T5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36">
                    <a:moveTo>
                      <a:pt x="71" y="0"/>
                    </a:moveTo>
                    <a:cubicBezTo>
                      <a:pt x="53" y="0"/>
                      <a:pt x="53" y="0"/>
                      <a:pt x="53" y="0"/>
                    </a:cubicBezTo>
                    <a:cubicBezTo>
                      <a:pt x="33" y="0"/>
                      <a:pt x="21" y="14"/>
                      <a:pt x="21" y="34"/>
                    </a:cubicBezTo>
                    <a:cubicBezTo>
                      <a:pt x="21" y="49"/>
                      <a:pt x="21" y="49"/>
                      <a:pt x="21" y="49"/>
                    </a:cubicBezTo>
                    <a:cubicBezTo>
                      <a:pt x="3" y="49"/>
                      <a:pt x="3" y="49"/>
                      <a:pt x="3" y="49"/>
                    </a:cubicBezTo>
                    <a:cubicBezTo>
                      <a:pt x="1" y="49"/>
                      <a:pt x="0" y="50"/>
                      <a:pt x="0" y="52"/>
                    </a:cubicBezTo>
                    <a:cubicBezTo>
                      <a:pt x="0" y="74"/>
                      <a:pt x="0" y="74"/>
                      <a:pt x="0" y="74"/>
                    </a:cubicBezTo>
                    <a:cubicBezTo>
                      <a:pt x="0" y="76"/>
                      <a:pt x="2" y="77"/>
                      <a:pt x="3" y="77"/>
                    </a:cubicBezTo>
                    <a:cubicBezTo>
                      <a:pt x="21" y="77"/>
                      <a:pt x="21" y="77"/>
                      <a:pt x="21" y="77"/>
                    </a:cubicBezTo>
                    <a:cubicBezTo>
                      <a:pt x="21" y="133"/>
                      <a:pt x="21" y="133"/>
                      <a:pt x="21" y="133"/>
                    </a:cubicBezTo>
                    <a:cubicBezTo>
                      <a:pt x="21" y="135"/>
                      <a:pt x="22" y="136"/>
                      <a:pt x="24" y="136"/>
                    </a:cubicBezTo>
                    <a:cubicBezTo>
                      <a:pt x="47" y="136"/>
                      <a:pt x="47" y="136"/>
                      <a:pt x="47" y="136"/>
                    </a:cubicBezTo>
                    <a:cubicBezTo>
                      <a:pt x="48" y="136"/>
                      <a:pt x="50" y="135"/>
                      <a:pt x="50" y="133"/>
                    </a:cubicBezTo>
                    <a:cubicBezTo>
                      <a:pt x="49" y="77"/>
                      <a:pt x="49" y="77"/>
                      <a:pt x="49" y="77"/>
                    </a:cubicBezTo>
                    <a:cubicBezTo>
                      <a:pt x="70" y="77"/>
                      <a:pt x="70" y="77"/>
                      <a:pt x="70" y="77"/>
                    </a:cubicBezTo>
                    <a:cubicBezTo>
                      <a:pt x="72" y="77"/>
                      <a:pt x="73" y="76"/>
                      <a:pt x="73" y="74"/>
                    </a:cubicBezTo>
                    <a:cubicBezTo>
                      <a:pt x="73" y="52"/>
                      <a:pt x="73" y="52"/>
                      <a:pt x="73" y="52"/>
                    </a:cubicBezTo>
                    <a:cubicBezTo>
                      <a:pt x="73" y="51"/>
                      <a:pt x="72" y="50"/>
                      <a:pt x="72" y="50"/>
                    </a:cubicBezTo>
                    <a:cubicBezTo>
                      <a:pt x="71" y="49"/>
                      <a:pt x="71" y="49"/>
                      <a:pt x="70" y="49"/>
                    </a:cubicBezTo>
                    <a:cubicBezTo>
                      <a:pt x="49" y="49"/>
                      <a:pt x="49" y="49"/>
                      <a:pt x="49" y="49"/>
                    </a:cubicBezTo>
                    <a:cubicBezTo>
                      <a:pt x="49" y="36"/>
                      <a:pt x="49" y="36"/>
                      <a:pt x="49" y="36"/>
                    </a:cubicBezTo>
                    <a:cubicBezTo>
                      <a:pt x="49" y="30"/>
                      <a:pt x="51" y="27"/>
                      <a:pt x="59" y="27"/>
                    </a:cubicBezTo>
                    <a:cubicBezTo>
                      <a:pt x="71" y="27"/>
                      <a:pt x="71" y="27"/>
                      <a:pt x="71" y="27"/>
                    </a:cubicBezTo>
                    <a:cubicBezTo>
                      <a:pt x="72" y="27"/>
                      <a:pt x="73" y="25"/>
                      <a:pt x="73" y="24"/>
                    </a:cubicBezTo>
                    <a:cubicBezTo>
                      <a:pt x="73" y="3"/>
                      <a:pt x="73" y="3"/>
                      <a:pt x="73" y="3"/>
                    </a:cubicBezTo>
                    <a:cubicBezTo>
                      <a:pt x="73" y="2"/>
                      <a:pt x="72" y="0"/>
                      <a:pt x="71" y="0"/>
                    </a:cubicBezTo>
                  </a:path>
                </a:pathLst>
              </a:custGeom>
              <a:solidFill>
                <a:srgbClr val="3C5C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17" name="Oval 116"/>
              <p:cNvSpPr>
                <a:spLocks noChangeArrowheads="1"/>
              </p:cNvSpPr>
              <p:nvPr/>
            </p:nvSpPr>
            <p:spPr bwMode="auto">
              <a:xfrm>
                <a:off x="1517675" y="4389383"/>
                <a:ext cx="303182" cy="302202"/>
              </a:xfrm>
              <a:prstGeom prst="ellipse">
                <a:avLst/>
              </a:prstGeom>
              <a:solidFill>
                <a:schemeClr val="bg1"/>
              </a:solidFill>
              <a:ln w="19050" cap="flat">
                <a:solidFill>
                  <a:srgbClr val="CB4A40"/>
                </a:solidFill>
                <a:prstDash val="solid"/>
                <a:miter lim="800000"/>
              </a:ln>
            </p:spPr>
            <p:txBody>
              <a:bodyPr vert="horz" wrap="square" lIns="91440" tIns="45720" rIns="91440" bIns="45720" numCol="1" anchor="t" anchorCtr="0" compatLnSpc="1"/>
              <a:lstStyle/>
              <a:p>
                <a:endParaRPr lang="en-US" dirty="0"/>
              </a:p>
            </p:txBody>
          </p:sp>
          <p:sp>
            <p:nvSpPr>
              <p:cNvPr id="118" name="Freeform 117"/>
              <p:cNvSpPr>
                <a:spLocks noEditPoints="1"/>
              </p:cNvSpPr>
              <p:nvPr/>
            </p:nvSpPr>
            <p:spPr bwMode="auto">
              <a:xfrm>
                <a:off x="1572042" y="4477791"/>
                <a:ext cx="194448" cy="125386"/>
              </a:xfrm>
              <a:custGeom>
                <a:avLst/>
                <a:gdLst>
                  <a:gd name="T0" fmla="*/ 54 w 168"/>
                  <a:gd name="T1" fmla="*/ 42 h 108"/>
                  <a:gd name="T2" fmla="*/ 54 w 168"/>
                  <a:gd name="T3" fmla="*/ 63 h 108"/>
                  <a:gd name="T4" fmla="*/ 85 w 168"/>
                  <a:gd name="T5" fmla="*/ 63 h 108"/>
                  <a:gd name="T6" fmla="*/ 55 w 168"/>
                  <a:gd name="T7" fmla="*/ 87 h 108"/>
                  <a:gd name="T8" fmla="*/ 21 w 168"/>
                  <a:gd name="T9" fmla="*/ 54 h 108"/>
                  <a:gd name="T10" fmla="*/ 55 w 168"/>
                  <a:gd name="T11" fmla="*/ 21 h 108"/>
                  <a:gd name="T12" fmla="*/ 76 w 168"/>
                  <a:gd name="T13" fmla="*/ 29 h 108"/>
                  <a:gd name="T14" fmla="*/ 92 w 168"/>
                  <a:gd name="T15" fmla="*/ 13 h 108"/>
                  <a:gd name="T16" fmla="*/ 55 w 168"/>
                  <a:gd name="T17" fmla="*/ 0 h 108"/>
                  <a:gd name="T18" fmla="*/ 0 w 168"/>
                  <a:gd name="T19" fmla="*/ 54 h 108"/>
                  <a:gd name="T20" fmla="*/ 55 w 168"/>
                  <a:gd name="T21" fmla="*/ 108 h 108"/>
                  <a:gd name="T22" fmla="*/ 107 w 168"/>
                  <a:gd name="T23" fmla="*/ 65 h 108"/>
                  <a:gd name="T24" fmla="*/ 108 w 168"/>
                  <a:gd name="T25" fmla="*/ 54 h 108"/>
                  <a:gd name="T26" fmla="*/ 107 w 168"/>
                  <a:gd name="T27" fmla="*/ 42 h 108"/>
                  <a:gd name="T28" fmla="*/ 54 w 168"/>
                  <a:gd name="T29" fmla="*/ 42 h 108"/>
                  <a:gd name="T30" fmla="*/ 150 w 168"/>
                  <a:gd name="T31" fmla="*/ 42 h 108"/>
                  <a:gd name="T32" fmla="*/ 150 w 168"/>
                  <a:gd name="T33" fmla="*/ 24 h 108"/>
                  <a:gd name="T34" fmla="*/ 135 w 168"/>
                  <a:gd name="T35" fmla="*/ 24 h 108"/>
                  <a:gd name="T36" fmla="*/ 135 w 168"/>
                  <a:gd name="T37" fmla="*/ 42 h 108"/>
                  <a:gd name="T38" fmla="*/ 117 w 168"/>
                  <a:gd name="T39" fmla="*/ 42 h 108"/>
                  <a:gd name="T40" fmla="*/ 117 w 168"/>
                  <a:gd name="T41" fmla="*/ 57 h 108"/>
                  <a:gd name="T42" fmla="*/ 135 w 168"/>
                  <a:gd name="T43" fmla="*/ 57 h 108"/>
                  <a:gd name="T44" fmla="*/ 135 w 168"/>
                  <a:gd name="T45" fmla="*/ 75 h 108"/>
                  <a:gd name="T46" fmla="*/ 150 w 168"/>
                  <a:gd name="T47" fmla="*/ 75 h 108"/>
                  <a:gd name="T48" fmla="*/ 150 w 168"/>
                  <a:gd name="T49" fmla="*/ 57 h 108"/>
                  <a:gd name="T50" fmla="*/ 168 w 168"/>
                  <a:gd name="T51" fmla="*/ 57 h 108"/>
                  <a:gd name="T52" fmla="*/ 168 w 168"/>
                  <a:gd name="T53" fmla="*/ 42 h 108"/>
                  <a:gd name="T54" fmla="*/ 150 w 168"/>
                  <a:gd name="T55" fmla="*/ 4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08">
                    <a:moveTo>
                      <a:pt x="54" y="42"/>
                    </a:moveTo>
                    <a:cubicBezTo>
                      <a:pt x="54" y="63"/>
                      <a:pt x="54" y="63"/>
                      <a:pt x="54" y="63"/>
                    </a:cubicBezTo>
                    <a:cubicBezTo>
                      <a:pt x="85" y="63"/>
                      <a:pt x="85" y="63"/>
                      <a:pt x="85" y="63"/>
                    </a:cubicBezTo>
                    <a:cubicBezTo>
                      <a:pt x="81" y="78"/>
                      <a:pt x="70" y="87"/>
                      <a:pt x="55" y="87"/>
                    </a:cubicBezTo>
                    <a:cubicBezTo>
                      <a:pt x="37" y="87"/>
                      <a:pt x="21" y="72"/>
                      <a:pt x="21" y="54"/>
                    </a:cubicBezTo>
                    <a:cubicBezTo>
                      <a:pt x="21" y="36"/>
                      <a:pt x="37" y="21"/>
                      <a:pt x="55" y="21"/>
                    </a:cubicBezTo>
                    <a:cubicBezTo>
                      <a:pt x="63" y="21"/>
                      <a:pt x="71" y="24"/>
                      <a:pt x="76" y="29"/>
                    </a:cubicBezTo>
                    <a:cubicBezTo>
                      <a:pt x="92" y="13"/>
                      <a:pt x="92" y="13"/>
                      <a:pt x="92" y="13"/>
                    </a:cubicBezTo>
                    <a:cubicBezTo>
                      <a:pt x="83" y="4"/>
                      <a:pt x="70" y="0"/>
                      <a:pt x="55" y="0"/>
                    </a:cubicBezTo>
                    <a:cubicBezTo>
                      <a:pt x="24" y="0"/>
                      <a:pt x="0" y="24"/>
                      <a:pt x="0" y="54"/>
                    </a:cubicBezTo>
                    <a:cubicBezTo>
                      <a:pt x="0" y="84"/>
                      <a:pt x="24" y="108"/>
                      <a:pt x="55" y="108"/>
                    </a:cubicBezTo>
                    <a:cubicBezTo>
                      <a:pt x="82" y="108"/>
                      <a:pt x="103" y="93"/>
                      <a:pt x="107" y="65"/>
                    </a:cubicBezTo>
                    <a:cubicBezTo>
                      <a:pt x="108" y="62"/>
                      <a:pt x="108" y="58"/>
                      <a:pt x="108" y="54"/>
                    </a:cubicBezTo>
                    <a:cubicBezTo>
                      <a:pt x="108" y="50"/>
                      <a:pt x="108" y="46"/>
                      <a:pt x="107" y="42"/>
                    </a:cubicBezTo>
                    <a:lnTo>
                      <a:pt x="54" y="42"/>
                    </a:lnTo>
                    <a:close/>
                    <a:moveTo>
                      <a:pt x="150" y="42"/>
                    </a:moveTo>
                    <a:cubicBezTo>
                      <a:pt x="150" y="24"/>
                      <a:pt x="150" y="24"/>
                      <a:pt x="150" y="24"/>
                    </a:cubicBezTo>
                    <a:cubicBezTo>
                      <a:pt x="135" y="24"/>
                      <a:pt x="135" y="24"/>
                      <a:pt x="135" y="24"/>
                    </a:cubicBezTo>
                    <a:cubicBezTo>
                      <a:pt x="135" y="42"/>
                      <a:pt x="135" y="42"/>
                      <a:pt x="135" y="42"/>
                    </a:cubicBezTo>
                    <a:cubicBezTo>
                      <a:pt x="117" y="42"/>
                      <a:pt x="117" y="42"/>
                      <a:pt x="117" y="42"/>
                    </a:cubicBezTo>
                    <a:cubicBezTo>
                      <a:pt x="117" y="57"/>
                      <a:pt x="117" y="57"/>
                      <a:pt x="117" y="57"/>
                    </a:cubicBezTo>
                    <a:cubicBezTo>
                      <a:pt x="135" y="57"/>
                      <a:pt x="135" y="57"/>
                      <a:pt x="135" y="57"/>
                    </a:cubicBezTo>
                    <a:cubicBezTo>
                      <a:pt x="135" y="75"/>
                      <a:pt x="135" y="75"/>
                      <a:pt x="135" y="75"/>
                    </a:cubicBezTo>
                    <a:cubicBezTo>
                      <a:pt x="150" y="75"/>
                      <a:pt x="150" y="75"/>
                      <a:pt x="150" y="75"/>
                    </a:cubicBezTo>
                    <a:cubicBezTo>
                      <a:pt x="150" y="57"/>
                      <a:pt x="150" y="57"/>
                      <a:pt x="150" y="57"/>
                    </a:cubicBezTo>
                    <a:cubicBezTo>
                      <a:pt x="168" y="57"/>
                      <a:pt x="168" y="57"/>
                      <a:pt x="168" y="57"/>
                    </a:cubicBezTo>
                    <a:cubicBezTo>
                      <a:pt x="168" y="42"/>
                      <a:pt x="168" y="42"/>
                      <a:pt x="168" y="42"/>
                    </a:cubicBezTo>
                    <a:lnTo>
                      <a:pt x="150" y="42"/>
                    </a:lnTo>
                    <a:close/>
                  </a:path>
                </a:pathLst>
              </a:custGeom>
              <a:solidFill>
                <a:srgbClr val="CB4A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19" name="Oval 44"/>
              <p:cNvSpPr>
                <a:spLocks noChangeArrowheads="1"/>
              </p:cNvSpPr>
              <p:nvPr/>
            </p:nvSpPr>
            <p:spPr bwMode="auto">
              <a:xfrm>
                <a:off x="1912008" y="4389384"/>
                <a:ext cx="302200" cy="302200"/>
              </a:xfrm>
              <a:prstGeom prst="ellipse">
                <a:avLst/>
              </a:prstGeom>
              <a:solidFill>
                <a:schemeClr val="bg1"/>
              </a:solidFill>
              <a:ln w="19050" cap="flat">
                <a:solidFill>
                  <a:srgbClr val="006891"/>
                </a:solidFill>
                <a:prstDash val="solid"/>
                <a:miter lim="800000"/>
              </a:ln>
            </p:spPr>
            <p:txBody>
              <a:bodyPr vert="horz" wrap="square" lIns="91440" tIns="45720" rIns="91440" bIns="45720" numCol="1" anchor="t" anchorCtr="0" compatLnSpc="1"/>
              <a:lstStyle/>
              <a:p>
                <a:endParaRPr lang="en-US" dirty="0"/>
              </a:p>
            </p:txBody>
          </p:sp>
          <p:sp>
            <p:nvSpPr>
              <p:cNvPr id="120" name="Freeform 45"/>
              <p:cNvSpPr>
                <a:spLocks noEditPoints="1"/>
              </p:cNvSpPr>
              <p:nvPr/>
            </p:nvSpPr>
            <p:spPr bwMode="auto">
              <a:xfrm>
                <a:off x="1987681" y="4468730"/>
                <a:ext cx="150855" cy="143508"/>
              </a:xfrm>
              <a:custGeom>
                <a:avLst/>
                <a:gdLst>
                  <a:gd name="T0" fmla="*/ 130 w 130"/>
                  <a:gd name="T1" fmla="*/ 76 h 124"/>
                  <a:gd name="T2" fmla="*/ 130 w 130"/>
                  <a:gd name="T3" fmla="*/ 124 h 124"/>
                  <a:gd name="T4" fmla="*/ 102 w 130"/>
                  <a:gd name="T5" fmla="*/ 124 h 124"/>
                  <a:gd name="T6" fmla="*/ 102 w 130"/>
                  <a:gd name="T7" fmla="*/ 79 h 124"/>
                  <a:gd name="T8" fmla="*/ 88 w 130"/>
                  <a:gd name="T9" fmla="*/ 60 h 124"/>
                  <a:gd name="T10" fmla="*/ 74 w 130"/>
                  <a:gd name="T11" fmla="*/ 71 h 124"/>
                  <a:gd name="T12" fmla="*/ 73 w 130"/>
                  <a:gd name="T13" fmla="*/ 77 h 124"/>
                  <a:gd name="T14" fmla="*/ 73 w 130"/>
                  <a:gd name="T15" fmla="*/ 124 h 124"/>
                  <a:gd name="T16" fmla="*/ 45 w 130"/>
                  <a:gd name="T17" fmla="*/ 124 h 124"/>
                  <a:gd name="T18" fmla="*/ 45 w 130"/>
                  <a:gd name="T19" fmla="*/ 40 h 124"/>
                  <a:gd name="T20" fmla="*/ 73 w 130"/>
                  <a:gd name="T21" fmla="*/ 40 h 124"/>
                  <a:gd name="T22" fmla="*/ 73 w 130"/>
                  <a:gd name="T23" fmla="*/ 52 h 124"/>
                  <a:gd name="T24" fmla="*/ 73 w 130"/>
                  <a:gd name="T25" fmla="*/ 53 h 124"/>
                  <a:gd name="T26" fmla="*/ 73 w 130"/>
                  <a:gd name="T27" fmla="*/ 53 h 124"/>
                  <a:gd name="T28" fmla="*/ 73 w 130"/>
                  <a:gd name="T29" fmla="*/ 52 h 124"/>
                  <a:gd name="T30" fmla="*/ 98 w 130"/>
                  <a:gd name="T31" fmla="*/ 38 h 124"/>
                  <a:gd name="T32" fmla="*/ 130 w 130"/>
                  <a:gd name="T33" fmla="*/ 76 h 124"/>
                  <a:gd name="T34" fmla="*/ 16 w 130"/>
                  <a:gd name="T35" fmla="*/ 0 h 124"/>
                  <a:gd name="T36" fmla="*/ 0 w 130"/>
                  <a:gd name="T37" fmla="*/ 15 h 124"/>
                  <a:gd name="T38" fmla="*/ 16 w 130"/>
                  <a:gd name="T39" fmla="*/ 29 h 124"/>
                  <a:gd name="T40" fmla="*/ 16 w 130"/>
                  <a:gd name="T41" fmla="*/ 29 h 124"/>
                  <a:gd name="T42" fmla="*/ 31 w 130"/>
                  <a:gd name="T43" fmla="*/ 15 h 124"/>
                  <a:gd name="T44" fmla="*/ 16 w 130"/>
                  <a:gd name="T45" fmla="*/ 0 h 124"/>
                  <a:gd name="T46" fmla="*/ 2 w 130"/>
                  <a:gd name="T47" fmla="*/ 124 h 124"/>
                  <a:gd name="T48" fmla="*/ 30 w 130"/>
                  <a:gd name="T49" fmla="*/ 124 h 124"/>
                  <a:gd name="T50" fmla="*/ 30 w 130"/>
                  <a:gd name="T51" fmla="*/ 40 h 124"/>
                  <a:gd name="T52" fmla="*/ 2 w 130"/>
                  <a:gd name="T53" fmla="*/ 40 h 124"/>
                  <a:gd name="T54" fmla="*/ 2 w 130"/>
                  <a:gd name="T55"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 h="124">
                    <a:moveTo>
                      <a:pt x="130" y="76"/>
                    </a:moveTo>
                    <a:cubicBezTo>
                      <a:pt x="130" y="124"/>
                      <a:pt x="130" y="124"/>
                      <a:pt x="130" y="124"/>
                    </a:cubicBezTo>
                    <a:cubicBezTo>
                      <a:pt x="102" y="124"/>
                      <a:pt x="102" y="124"/>
                      <a:pt x="102" y="124"/>
                    </a:cubicBezTo>
                    <a:cubicBezTo>
                      <a:pt x="102" y="79"/>
                      <a:pt x="102" y="79"/>
                      <a:pt x="102" y="79"/>
                    </a:cubicBezTo>
                    <a:cubicBezTo>
                      <a:pt x="102" y="68"/>
                      <a:pt x="98" y="60"/>
                      <a:pt x="88" y="60"/>
                    </a:cubicBezTo>
                    <a:cubicBezTo>
                      <a:pt x="80" y="60"/>
                      <a:pt x="76" y="66"/>
                      <a:pt x="74" y="71"/>
                    </a:cubicBezTo>
                    <a:cubicBezTo>
                      <a:pt x="73" y="72"/>
                      <a:pt x="73" y="75"/>
                      <a:pt x="73" y="77"/>
                    </a:cubicBezTo>
                    <a:cubicBezTo>
                      <a:pt x="73" y="124"/>
                      <a:pt x="73" y="124"/>
                      <a:pt x="73" y="124"/>
                    </a:cubicBezTo>
                    <a:cubicBezTo>
                      <a:pt x="45" y="124"/>
                      <a:pt x="45" y="124"/>
                      <a:pt x="45" y="124"/>
                    </a:cubicBezTo>
                    <a:cubicBezTo>
                      <a:pt x="45" y="124"/>
                      <a:pt x="45" y="48"/>
                      <a:pt x="45" y="40"/>
                    </a:cubicBezTo>
                    <a:cubicBezTo>
                      <a:pt x="73" y="40"/>
                      <a:pt x="73" y="40"/>
                      <a:pt x="73" y="40"/>
                    </a:cubicBezTo>
                    <a:cubicBezTo>
                      <a:pt x="73" y="52"/>
                      <a:pt x="73" y="52"/>
                      <a:pt x="73" y="52"/>
                    </a:cubicBezTo>
                    <a:cubicBezTo>
                      <a:pt x="73" y="52"/>
                      <a:pt x="73" y="52"/>
                      <a:pt x="73" y="53"/>
                    </a:cubicBezTo>
                    <a:cubicBezTo>
                      <a:pt x="73" y="53"/>
                      <a:pt x="73" y="53"/>
                      <a:pt x="73" y="53"/>
                    </a:cubicBezTo>
                    <a:cubicBezTo>
                      <a:pt x="73" y="52"/>
                      <a:pt x="73" y="52"/>
                      <a:pt x="73" y="52"/>
                    </a:cubicBezTo>
                    <a:cubicBezTo>
                      <a:pt x="77" y="47"/>
                      <a:pt x="83" y="38"/>
                      <a:pt x="98" y="38"/>
                    </a:cubicBezTo>
                    <a:cubicBezTo>
                      <a:pt x="116" y="38"/>
                      <a:pt x="130" y="50"/>
                      <a:pt x="130" y="76"/>
                    </a:cubicBezTo>
                    <a:moveTo>
                      <a:pt x="16" y="0"/>
                    </a:moveTo>
                    <a:cubicBezTo>
                      <a:pt x="6" y="0"/>
                      <a:pt x="0" y="6"/>
                      <a:pt x="0" y="15"/>
                    </a:cubicBezTo>
                    <a:cubicBezTo>
                      <a:pt x="0" y="23"/>
                      <a:pt x="6" y="29"/>
                      <a:pt x="16" y="29"/>
                    </a:cubicBezTo>
                    <a:cubicBezTo>
                      <a:pt x="16" y="29"/>
                      <a:pt x="16" y="29"/>
                      <a:pt x="16" y="29"/>
                    </a:cubicBezTo>
                    <a:cubicBezTo>
                      <a:pt x="25" y="29"/>
                      <a:pt x="31" y="23"/>
                      <a:pt x="31" y="15"/>
                    </a:cubicBezTo>
                    <a:cubicBezTo>
                      <a:pt x="31" y="6"/>
                      <a:pt x="25" y="0"/>
                      <a:pt x="16" y="0"/>
                    </a:cubicBezTo>
                    <a:moveTo>
                      <a:pt x="2" y="124"/>
                    </a:moveTo>
                    <a:cubicBezTo>
                      <a:pt x="30" y="124"/>
                      <a:pt x="30" y="124"/>
                      <a:pt x="30" y="124"/>
                    </a:cubicBezTo>
                    <a:cubicBezTo>
                      <a:pt x="30" y="40"/>
                      <a:pt x="30" y="40"/>
                      <a:pt x="30" y="40"/>
                    </a:cubicBezTo>
                    <a:cubicBezTo>
                      <a:pt x="2" y="40"/>
                      <a:pt x="2" y="40"/>
                      <a:pt x="2" y="40"/>
                    </a:cubicBezTo>
                    <a:lnTo>
                      <a:pt x="2" y="124"/>
                    </a:lnTo>
                    <a:close/>
                  </a:path>
                </a:pathLst>
              </a:custGeom>
              <a:solidFill>
                <a:srgbClr val="0068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pic>
        <p:nvPicPr>
          <p:cNvPr id="11" name="Picture Placeholder 10"/>
          <p:cNvPicPr>
            <a:picLocks noGrp="1" noChangeAspect="1"/>
          </p:cNvPicPr>
          <p:nvPr>
            <p:ph type="pic" sz="quarter" idx="17"/>
          </p:nvPr>
        </p:nvPicPr>
        <p:blipFill>
          <a:blip r:embed="rId1" cstate="print">
            <a:extLst>
              <a:ext uri="{28A0092B-C50C-407E-A947-70E740481C1C}">
                <a14:useLocalDpi xmlns:a14="http://schemas.microsoft.com/office/drawing/2010/main" val="0"/>
              </a:ext>
            </a:extLst>
          </a:blip>
          <a:srcRect l="16581" r="16581"/>
          <a:stretch>
            <a:fillRect/>
          </a:stretch>
        </p:blipFill>
        <p:spPr/>
      </p:pic>
      <p:pic>
        <p:nvPicPr>
          <p:cNvPr id="15" name="Picture Placeholder 14"/>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12372" r="12372"/>
          <a:stretch>
            <a:fillRect/>
          </a:stretch>
        </p:blipFill>
        <p:spPr/>
      </p:pic>
      <p:pic>
        <p:nvPicPr>
          <p:cNvPr id="7" name="Picture Placeholder 6"/>
          <p:cNvPicPr>
            <a:picLocks noGrp="1" noChangeAspect="1"/>
          </p:cNvPicPr>
          <p:nvPr>
            <p:ph type="pic" sz="quarter" idx="20"/>
          </p:nvPr>
        </p:nvPicPr>
        <p:blipFill>
          <a:blip r:embed="rId3" cstate="print">
            <a:extLst>
              <a:ext uri="{28A0092B-C50C-407E-A947-70E740481C1C}">
                <a14:useLocalDpi xmlns:a14="http://schemas.microsoft.com/office/drawing/2010/main" val="0"/>
              </a:ext>
            </a:extLst>
          </a:blip>
          <a:srcRect l="16581" r="16581"/>
          <a:stretch>
            <a:fillRect/>
          </a:stretch>
        </p:blipFill>
        <p:spPr/>
      </p:pic>
      <p:pic>
        <p:nvPicPr>
          <p:cNvPr id="13" name="Picture Placeholder 12"/>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l="16581" r="16581"/>
          <a:stretch>
            <a:fillRect/>
          </a:stretch>
        </p:blipFill>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9"/>
          </p:nvPr>
        </p:nvPicPr>
        <p:blipFill>
          <a:blip r:embed="rId1" cstate="print">
            <a:extLst>
              <a:ext uri="{28A0092B-C50C-407E-A947-70E740481C1C}">
                <a14:useLocalDpi xmlns:a14="http://schemas.microsoft.com/office/drawing/2010/main" val="0"/>
              </a:ext>
            </a:extLst>
          </a:blip>
          <a:srcRect l="23061" r="23061"/>
          <a:stretch>
            <a:fillRect/>
          </a:stretch>
        </p:blipFill>
        <p:spPr/>
      </p:pic>
      <p:pic>
        <p:nvPicPr>
          <p:cNvPr id="9" name="Picture Placeholder 8"/>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3087" r="23087"/>
          <a:stretch>
            <a:fillRect/>
          </a:stretch>
        </p:blipFill>
        <p:spPr/>
      </p:pic>
      <p:pic>
        <p:nvPicPr>
          <p:cNvPr id="11" name="Picture Placeholder 10"/>
          <p:cNvPicPr>
            <a:picLocks noGrp="1" noChangeAspect="1"/>
          </p:cNvPicPr>
          <p:nvPr>
            <p:ph type="pic" sz="quarter" idx="20"/>
          </p:nvPr>
        </p:nvPicPr>
        <p:blipFill>
          <a:blip r:embed="rId3" cstate="print">
            <a:extLst>
              <a:ext uri="{28A0092B-C50C-407E-A947-70E740481C1C}">
                <a14:useLocalDpi xmlns:a14="http://schemas.microsoft.com/office/drawing/2010/main" val="0"/>
              </a:ext>
            </a:extLst>
          </a:blip>
          <a:srcRect l="23518" r="23518"/>
          <a:stretch>
            <a:fillRect/>
          </a:stretch>
        </p:blipFill>
        <p:spPr/>
      </p:pic>
      <p:pic>
        <p:nvPicPr>
          <p:cNvPr id="13" name="Picture Placeholder 12"/>
          <p:cNvPicPr>
            <a:picLocks noGrp="1" noChangeAspect="1"/>
          </p:cNvPicPr>
          <p:nvPr>
            <p:ph type="pic" sz="quarter" idx="21"/>
          </p:nvPr>
        </p:nvPicPr>
        <p:blipFill>
          <a:blip r:embed="rId4" cstate="print">
            <a:extLst>
              <a:ext uri="{28A0092B-C50C-407E-A947-70E740481C1C}">
                <a14:useLocalDpi xmlns:a14="http://schemas.microsoft.com/office/drawing/2010/main" val="0"/>
              </a:ext>
            </a:extLst>
          </a:blip>
          <a:srcRect l="29057" r="29057"/>
          <a:stretch>
            <a:fillRect/>
          </a:stretch>
        </p:blipFill>
        <p:spPr/>
      </p:pic>
      <p:sp>
        <p:nvSpPr>
          <p:cNvPr id="25" name="Text Placeholder 24"/>
          <p:cNvSpPr>
            <a:spLocks noGrp="1"/>
          </p:cNvSpPr>
          <p:nvPr>
            <p:ph type="body" sz="half" idx="2"/>
          </p:nvPr>
        </p:nvSpPr>
        <p:spPr/>
        <p:txBody>
          <a:bodyPr/>
          <a:lstStyle/>
          <a:p>
            <a:r>
              <a:rPr lang="en-US" dirty="0"/>
              <a:t>Enter your subhead line here</a:t>
            </a:r>
            <a:endParaRPr lang="en-US" dirty="0"/>
          </a:p>
        </p:txBody>
      </p:sp>
      <p:sp>
        <p:nvSpPr>
          <p:cNvPr id="24" name="Title 23"/>
          <p:cNvSpPr>
            <a:spLocks noGrp="1"/>
          </p:cNvSpPr>
          <p:nvPr>
            <p:ph type="title"/>
          </p:nvPr>
        </p:nvSpPr>
        <p:spPr/>
        <p:txBody>
          <a:bodyPr/>
          <a:lstStyle/>
          <a:p>
            <a:r>
              <a:rPr lang="en-US" dirty="0"/>
              <a:t>Our Awesome Team</a:t>
            </a:r>
            <a:endParaRPr lang="en-US" dirty="0"/>
          </a:p>
        </p:txBody>
      </p:sp>
      <p:sp>
        <p:nvSpPr>
          <p:cNvPr id="96" name="Rectangle 95"/>
          <p:cNvSpPr/>
          <p:nvPr/>
        </p:nvSpPr>
        <p:spPr bwMode="auto">
          <a:xfrm>
            <a:off x="517091" y="5818754"/>
            <a:ext cx="2204163" cy="556644"/>
          </a:xfrm>
          <a:prstGeom prst="rect">
            <a:avLst/>
          </a:prstGeom>
          <a:solidFill>
            <a:schemeClr val="accent3"/>
          </a:solidFill>
          <a:ln w="9525">
            <a:noFill/>
            <a:round/>
          </a:ln>
          <a:effectLst/>
        </p:spPr>
        <p:txBody>
          <a:bodyPr vert="horz" wrap="square" lIns="121920" tIns="60960" rIns="121920" bIns="60960" numCol="1" rtlCol="0" anchor="ctr" anchorCtr="0" compatLnSpc="1"/>
          <a:lstStyle/>
          <a:p>
            <a:pPr algn="ctr"/>
            <a:r>
              <a:rPr lang="en-US" sz="1600" b="1" dirty="0">
                <a:solidFill>
                  <a:schemeClr val="bg1"/>
                </a:solidFill>
              </a:rPr>
              <a:t>DALA SMITH</a:t>
            </a:r>
            <a:endParaRPr lang="en-US" sz="1600" b="1" dirty="0">
              <a:solidFill>
                <a:schemeClr val="bg1"/>
              </a:solidFill>
            </a:endParaRPr>
          </a:p>
          <a:p>
            <a:pPr algn="ctr"/>
            <a:r>
              <a:rPr lang="en-US" sz="1600" b="1" dirty="0">
                <a:solidFill>
                  <a:schemeClr val="bg1"/>
                </a:solidFill>
              </a:rPr>
              <a:t>Position Text Holder</a:t>
            </a:r>
            <a:endParaRPr lang="en-US" sz="1335" b="1" dirty="0">
              <a:solidFill>
                <a:schemeClr val="bg1"/>
              </a:solidFill>
            </a:endParaRPr>
          </a:p>
        </p:txBody>
      </p:sp>
      <p:sp>
        <p:nvSpPr>
          <p:cNvPr id="97" name="Rectangle 96"/>
          <p:cNvSpPr/>
          <p:nvPr/>
        </p:nvSpPr>
        <p:spPr bwMode="auto">
          <a:xfrm>
            <a:off x="517091" y="2629066"/>
            <a:ext cx="2204163" cy="556644"/>
          </a:xfrm>
          <a:prstGeom prst="rect">
            <a:avLst/>
          </a:prstGeom>
          <a:solidFill>
            <a:schemeClr val="accent1"/>
          </a:solidFill>
          <a:ln w="9525">
            <a:noFill/>
            <a:round/>
          </a:ln>
          <a:effectLst/>
        </p:spPr>
        <p:txBody>
          <a:bodyPr vert="horz" wrap="square" lIns="121920" tIns="60960" rIns="121920" bIns="60960" numCol="1" rtlCol="0" anchor="ctr" anchorCtr="0" compatLnSpc="1"/>
          <a:lstStyle/>
          <a:p>
            <a:pPr algn="ctr"/>
            <a:r>
              <a:rPr lang="en-US" sz="1600" b="1" dirty="0">
                <a:solidFill>
                  <a:schemeClr val="bg1"/>
                </a:solidFill>
              </a:rPr>
              <a:t>JOHN SMITH</a:t>
            </a:r>
            <a:endParaRPr lang="en-US" sz="1600" b="1" dirty="0">
              <a:solidFill>
                <a:schemeClr val="bg1"/>
              </a:solidFill>
            </a:endParaRPr>
          </a:p>
          <a:p>
            <a:pPr algn="ctr"/>
            <a:r>
              <a:rPr lang="en-US" sz="1600" b="1" dirty="0">
                <a:solidFill>
                  <a:schemeClr val="bg1"/>
                </a:solidFill>
              </a:rPr>
              <a:t>Position Text Holder</a:t>
            </a:r>
            <a:endParaRPr lang="en-US" sz="1335" b="1" dirty="0">
              <a:solidFill>
                <a:schemeClr val="bg1"/>
              </a:solidFill>
            </a:endParaRPr>
          </a:p>
        </p:txBody>
      </p:sp>
      <p:sp>
        <p:nvSpPr>
          <p:cNvPr id="98" name="Rectangle 97"/>
          <p:cNvSpPr/>
          <p:nvPr/>
        </p:nvSpPr>
        <p:spPr bwMode="auto">
          <a:xfrm>
            <a:off x="3079036" y="5818754"/>
            <a:ext cx="2204163" cy="556644"/>
          </a:xfrm>
          <a:prstGeom prst="rect">
            <a:avLst/>
          </a:prstGeom>
          <a:solidFill>
            <a:schemeClr val="accent4"/>
          </a:solidFill>
          <a:ln w="9525">
            <a:noFill/>
            <a:round/>
          </a:ln>
          <a:effectLst/>
        </p:spPr>
        <p:txBody>
          <a:bodyPr vert="horz" wrap="square" lIns="121920" tIns="60960" rIns="121920" bIns="60960" numCol="1" rtlCol="0" anchor="ctr" anchorCtr="0" compatLnSpc="1"/>
          <a:lstStyle/>
          <a:p>
            <a:pPr algn="ctr"/>
            <a:r>
              <a:rPr lang="en-US" sz="1600" b="1" dirty="0">
                <a:solidFill>
                  <a:schemeClr val="bg1"/>
                </a:solidFill>
              </a:rPr>
              <a:t>JOHN SMITH</a:t>
            </a:r>
            <a:endParaRPr lang="en-US" sz="1600" b="1" dirty="0">
              <a:solidFill>
                <a:schemeClr val="bg1"/>
              </a:solidFill>
            </a:endParaRPr>
          </a:p>
          <a:p>
            <a:pPr algn="ctr"/>
            <a:r>
              <a:rPr lang="en-US" sz="1600" b="1" dirty="0">
                <a:solidFill>
                  <a:schemeClr val="bg1"/>
                </a:solidFill>
              </a:rPr>
              <a:t>Position Text Holder</a:t>
            </a:r>
            <a:endParaRPr lang="en-US" sz="1335" b="1" dirty="0">
              <a:solidFill>
                <a:schemeClr val="bg1"/>
              </a:solidFill>
            </a:endParaRPr>
          </a:p>
        </p:txBody>
      </p:sp>
      <p:sp>
        <p:nvSpPr>
          <p:cNvPr id="99" name="Rectangle 98"/>
          <p:cNvSpPr/>
          <p:nvPr/>
        </p:nvSpPr>
        <p:spPr bwMode="auto">
          <a:xfrm>
            <a:off x="3079036" y="2629066"/>
            <a:ext cx="2204163" cy="556644"/>
          </a:xfrm>
          <a:prstGeom prst="rect">
            <a:avLst/>
          </a:prstGeom>
          <a:solidFill>
            <a:schemeClr val="accent2"/>
          </a:solidFill>
          <a:ln w="9525">
            <a:noFill/>
            <a:round/>
          </a:ln>
          <a:effectLst/>
        </p:spPr>
        <p:txBody>
          <a:bodyPr vert="horz" wrap="square" lIns="121920" tIns="60960" rIns="121920" bIns="60960" numCol="1" rtlCol="0" anchor="ctr" anchorCtr="0" compatLnSpc="1"/>
          <a:lstStyle/>
          <a:p>
            <a:pPr algn="ctr"/>
            <a:r>
              <a:rPr lang="en-US" sz="1600" b="1" dirty="0">
                <a:solidFill>
                  <a:schemeClr val="bg1"/>
                </a:solidFill>
              </a:rPr>
              <a:t>DALA SMITH</a:t>
            </a:r>
            <a:endParaRPr lang="en-US" sz="1600" b="1" dirty="0">
              <a:solidFill>
                <a:schemeClr val="bg1"/>
              </a:solidFill>
            </a:endParaRPr>
          </a:p>
          <a:p>
            <a:pPr algn="ctr"/>
            <a:r>
              <a:rPr lang="en-US" sz="1600" b="1" dirty="0">
                <a:solidFill>
                  <a:schemeClr val="bg1"/>
                </a:solidFill>
              </a:rPr>
              <a:t>Position Text Holder</a:t>
            </a:r>
            <a:endParaRPr lang="en-US" sz="1335" b="1" dirty="0">
              <a:solidFill>
                <a:schemeClr val="bg1"/>
              </a:solidFill>
            </a:endParaRPr>
          </a:p>
        </p:txBody>
      </p:sp>
      <p:grpSp>
        <p:nvGrpSpPr>
          <p:cNvPr id="22" name="Group 21"/>
          <p:cNvGrpSpPr/>
          <p:nvPr/>
        </p:nvGrpSpPr>
        <p:grpSpPr>
          <a:xfrm>
            <a:off x="5588000" y="4293377"/>
            <a:ext cx="6042781" cy="2024068"/>
            <a:chOff x="5759917" y="2286093"/>
            <a:chExt cx="2996265" cy="2350760"/>
          </a:xfrm>
        </p:grpSpPr>
        <p:cxnSp>
          <p:nvCxnSpPr>
            <p:cNvPr id="100" name="Straight Connector 99"/>
            <p:cNvCxnSpPr/>
            <p:nvPr/>
          </p:nvCxnSpPr>
          <p:spPr>
            <a:xfrm>
              <a:off x="5798019" y="270439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798018" y="2704393"/>
              <a:ext cx="1420906" cy="0"/>
            </a:xfrm>
            <a:prstGeom prst="line">
              <a:avLst/>
            </a:prstGeom>
            <a:ln w="76200" cap="rnd" cmpd="sng">
              <a:solidFill>
                <a:schemeClr val="accent1"/>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5759917" y="2339710"/>
              <a:ext cx="1459007" cy="285962"/>
            </a:xfrm>
            <a:prstGeom prst="rect">
              <a:avLst/>
            </a:prstGeom>
            <a:ln>
              <a:noFill/>
            </a:ln>
          </p:spPr>
          <p:txBody>
            <a:bodyPr wrap="square" lIns="0" tIns="0" rIns="0" bIns="0" anchor="ctr">
              <a:spAutoFit/>
            </a:bodyPr>
            <a:lstStyle/>
            <a:p>
              <a:r>
                <a:rPr lang="en-US" sz="1600" b="1" dirty="0">
                  <a:solidFill>
                    <a:schemeClr val="accent1"/>
                  </a:solidFill>
                  <a:latin typeface="+mj-lt"/>
                </a:rPr>
                <a:t>Option 01</a:t>
              </a:r>
              <a:endParaRPr lang="en-US" sz="1600" b="1" dirty="0">
                <a:solidFill>
                  <a:schemeClr val="accent1"/>
                </a:solidFill>
                <a:latin typeface="+mj-lt"/>
              </a:endParaRPr>
            </a:p>
          </p:txBody>
        </p:sp>
        <p:sp>
          <p:nvSpPr>
            <p:cNvPr id="103" name="Rectangle 102"/>
            <p:cNvSpPr/>
            <p:nvPr/>
          </p:nvSpPr>
          <p:spPr>
            <a:xfrm>
              <a:off x="7855418" y="2286093"/>
              <a:ext cx="900764" cy="393198"/>
            </a:xfrm>
            <a:prstGeom prst="rect">
              <a:avLst/>
            </a:prstGeom>
            <a:ln>
              <a:noFill/>
            </a:ln>
          </p:spPr>
          <p:txBody>
            <a:bodyPr wrap="square" lIns="0" rIns="0" anchor="ctr">
              <a:spAutoFit/>
            </a:bodyPr>
            <a:lstStyle/>
            <a:p>
              <a:pPr algn="r"/>
              <a:r>
                <a:rPr lang="en-US" sz="1600" b="1" dirty="0">
                  <a:solidFill>
                    <a:schemeClr val="accent1"/>
                  </a:solidFill>
                  <a:latin typeface="+mj-lt"/>
                </a:rPr>
                <a:t>50%</a:t>
              </a:r>
              <a:endParaRPr lang="en-US" sz="1600" b="1" dirty="0">
                <a:solidFill>
                  <a:schemeClr val="accent1"/>
                </a:solidFill>
                <a:latin typeface="+mj-lt"/>
              </a:endParaRPr>
            </a:p>
          </p:txBody>
        </p:sp>
        <p:grpSp>
          <p:nvGrpSpPr>
            <p:cNvPr id="104" name="Group 103"/>
            <p:cNvGrpSpPr/>
            <p:nvPr/>
          </p:nvGrpSpPr>
          <p:grpSpPr>
            <a:xfrm>
              <a:off x="5798019" y="3353443"/>
              <a:ext cx="2958163" cy="0"/>
              <a:chOff x="5798019" y="3353443"/>
              <a:chExt cx="2958163" cy="0"/>
            </a:xfrm>
          </p:grpSpPr>
          <p:cxnSp>
            <p:nvCxnSpPr>
              <p:cNvPr id="105" name="Straight Connector 104"/>
              <p:cNvCxnSpPr/>
              <p:nvPr/>
            </p:nvCxnSpPr>
            <p:spPr>
              <a:xfrm>
                <a:off x="5798019" y="335344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5798019" y="3353443"/>
                <a:ext cx="1093934" cy="0"/>
              </a:xfrm>
              <a:prstGeom prst="line">
                <a:avLst/>
              </a:prstGeom>
              <a:ln w="76200" cap="rnd" cmpd="sng">
                <a:solidFill>
                  <a:schemeClr val="accent2"/>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107" name="Rectangle 106"/>
            <p:cNvSpPr/>
            <p:nvPr/>
          </p:nvSpPr>
          <p:spPr>
            <a:xfrm>
              <a:off x="5759917" y="2993655"/>
              <a:ext cx="1459007" cy="285962"/>
            </a:xfrm>
            <a:prstGeom prst="rect">
              <a:avLst/>
            </a:prstGeom>
            <a:ln>
              <a:noFill/>
            </a:ln>
          </p:spPr>
          <p:txBody>
            <a:bodyPr wrap="square" lIns="0" tIns="0" rIns="0" bIns="0" anchor="ctr">
              <a:spAutoFit/>
            </a:bodyPr>
            <a:lstStyle/>
            <a:p>
              <a:r>
                <a:rPr lang="en-US" sz="1600" b="1" dirty="0">
                  <a:solidFill>
                    <a:schemeClr val="accent2"/>
                  </a:solidFill>
                  <a:latin typeface="+mj-lt"/>
                </a:rPr>
                <a:t>Option 02</a:t>
              </a:r>
              <a:endParaRPr lang="en-US" sz="1600" b="1" dirty="0">
                <a:solidFill>
                  <a:schemeClr val="accent2"/>
                </a:solidFill>
                <a:latin typeface="+mj-lt"/>
              </a:endParaRPr>
            </a:p>
          </p:txBody>
        </p:sp>
        <p:sp>
          <p:nvSpPr>
            <p:cNvPr id="108" name="Rectangle 107"/>
            <p:cNvSpPr/>
            <p:nvPr/>
          </p:nvSpPr>
          <p:spPr>
            <a:xfrm>
              <a:off x="7855418" y="2940040"/>
              <a:ext cx="900764" cy="393198"/>
            </a:xfrm>
            <a:prstGeom prst="rect">
              <a:avLst/>
            </a:prstGeom>
            <a:ln>
              <a:noFill/>
            </a:ln>
          </p:spPr>
          <p:txBody>
            <a:bodyPr wrap="square" lIns="0" rIns="0" anchor="ctr">
              <a:spAutoFit/>
            </a:bodyPr>
            <a:lstStyle/>
            <a:p>
              <a:pPr algn="r"/>
              <a:r>
                <a:rPr lang="en-US" sz="1600" b="1" dirty="0">
                  <a:solidFill>
                    <a:schemeClr val="accent2"/>
                  </a:solidFill>
                  <a:latin typeface="+mj-lt"/>
                </a:rPr>
                <a:t>40%</a:t>
              </a:r>
              <a:endParaRPr lang="en-US" sz="1600" b="1" dirty="0">
                <a:solidFill>
                  <a:schemeClr val="accent2"/>
                </a:solidFill>
                <a:latin typeface="+mj-lt"/>
              </a:endParaRPr>
            </a:p>
          </p:txBody>
        </p:sp>
        <p:grpSp>
          <p:nvGrpSpPr>
            <p:cNvPr id="109" name="Group 108"/>
            <p:cNvGrpSpPr/>
            <p:nvPr/>
          </p:nvGrpSpPr>
          <p:grpSpPr>
            <a:xfrm>
              <a:off x="5798018" y="3997596"/>
              <a:ext cx="2958164" cy="0"/>
              <a:chOff x="5798018" y="3997596"/>
              <a:chExt cx="2958164" cy="0"/>
            </a:xfrm>
          </p:grpSpPr>
          <p:cxnSp>
            <p:nvCxnSpPr>
              <p:cNvPr id="110" name="Straight Connector 109"/>
              <p:cNvCxnSpPr/>
              <p:nvPr/>
            </p:nvCxnSpPr>
            <p:spPr>
              <a:xfrm>
                <a:off x="5798019" y="3997596"/>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5798018" y="3997596"/>
                <a:ext cx="1903964" cy="0"/>
              </a:xfrm>
              <a:prstGeom prst="line">
                <a:avLst/>
              </a:prstGeom>
              <a:ln w="76200" cap="rnd" cmpd="sng">
                <a:solidFill>
                  <a:schemeClr val="accent3"/>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112" name="Rectangle 111"/>
            <p:cNvSpPr/>
            <p:nvPr/>
          </p:nvSpPr>
          <p:spPr>
            <a:xfrm>
              <a:off x="5759917" y="3642708"/>
              <a:ext cx="1459007" cy="285962"/>
            </a:xfrm>
            <a:prstGeom prst="rect">
              <a:avLst/>
            </a:prstGeom>
            <a:ln>
              <a:noFill/>
            </a:ln>
          </p:spPr>
          <p:txBody>
            <a:bodyPr wrap="square" lIns="0" tIns="0" rIns="0" bIns="0" anchor="ctr">
              <a:spAutoFit/>
            </a:bodyPr>
            <a:lstStyle/>
            <a:p>
              <a:r>
                <a:rPr lang="en-US" sz="1600" b="1" dirty="0">
                  <a:solidFill>
                    <a:schemeClr val="accent3"/>
                  </a:solidFill>
                  <a:latin typeface="+mj-lt"/>
                </a:rPr>
                <a:t>Option 03</a:t>
              </a:r>
              <a:endParaRPr lang="en-US" sz="1600" b="1" dirty="0">
                <a:solidFill>
                  <a:schemeClr val="accent3"/>
                </a:solidFill>
                <a:latin typeface="+mj-lt"/>
              </a:endParaRPr>
            </a:p>
          </p:txBody>
        </p:sp>
        <p:sp>
          <p:nvSpPr>
            <p:cNvPr id="113" name="Rectangle 112"/>
            <p:cNvSpPr/>
            <p:nvPr/>
          </p:nvSpPr>
          <p:spPr>
            <a:xfrm>
              <a:off x="7855418" y="3589090"/>
              <a:ext cx="900764" cy="393198"/>
            </a:xfrm>
            <a:prstGeom prst="rect">
              <a:avLst/>
            </a:prstGeom>
            <a:ln>
              <a:noFill/>
            </a:ln>
          </p:spPr>
          <p:txBody>
            <a:bodyPr wrap="square" lIns="0" rIns="0" anchor="ctr">
              <a:spAutoFit/>
            </a:bodyPr>
            <a:lstStyle/>
            <a:p>
              <a:pPr algn="r"/>
              <a:r>
                <a:rPr lang="en-US" sz="1600" b="1" dirty="0">
                  <a:solidFill>
                    <a:schemeClr val="accent3"/>
                  </a:solidFill>
                  <a:latin typeface="+mj-lt"/>
                </a:rPr>
                <a:t>65%</a:t>
              </a:r>
              <a:endParaRPr lang="en-US" sz="1600" b="1" dirty="0">
                <a:solidFill>
                  <a:schemeClr val="accent3"/>
                </a:solidFill>
                <a:latin typeface="+mj-lt"/>
              </a:endParaRPr>
            </a:p>
          </p:txBody>
        </p:sp>
        <p:grpSp>
          <p:nvGrpSpPr>
            <p:cNvPr id="114" name="Group 113"/>
            <p:cNvGrpSpPr/>
            <p:nvPr/>
          </p:nvGrpSpPr>
          <p:grpSpPr>
            <a:xfrm>
              <a:off x="5798018" y="4636853"/>
              <a:ext cx="2958164" cy="0"/>
              <a:chOff x="5798018" y="4636853"/>
              <a:chExt cx="2958164" cy="0"/>
            </a:xfrm>
          </p:grpSpPr>
          <p:cxnSp>
            <p:nvCxnSpPr>
              <p:cNvPr id="115" name="Straight Connector 114"/>
              <p:cNvCxnSpPr/>
              <p:nvPr/>
            </p:nvCxnSpPr>
            <p:spPr>
              <a:xfrm>
                <a:off x="5798019" y="4636853"/>
                <a:ext cx="2958163" cy="0"/>
              </a:xfrm>
              <a:prstGeom prst="line">
                <a:avLst/>
              </a:prstGeom>
              <a:ln w="76200" cap="rnd" cmpd="sng">
                <a:solidFill>
                  <a:srgbClr val="E1E9EA"/>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5798018" y="4636853"/>
                <a:ext cx="1538040" cy="0"/>
              </a:xfrm>
              <a:prstGeom prst="line">
                <a:avLst/>
              </a:prstGeom>
              <a:ln w="76200" cap="rnd" cmpd="sng">
                <a:solidFill>
                  <a:schemeClr val="accent4"/>
                </a:solidFill>
                <a:prstDash val="solid"/>
                <a:miter lim="800000"/>
              </a:ln>
            </p:spPr>
            <p:style>
              <a:lnRef idx="1">
                <a:schemeClr val="accent1"/>
              </a:lnRef>
              <a:fillRef idx="0">
                <a:schemeClr val="accent1"/>
              </a:fillRef>
              <a:effectRef idx="0">
                <a:schemeClr val="accent1"/>
              </a:effectRef>
              <a:fontRef idx="minor">
                <a:schemeClr val="tx1"/>
              </a:fontRef>
            </p:style>
          </p:cxnSp>
        </p:grpSp>
        <p:sp>
          <p:nvSpPr>
            <p:cNvPr id="117" name="Rectangle 116"/>
            <p:cNvSpPr/>
            <p:nvPr/>
          </p:nvSpPr>
          <p:spPr>
            <a:xfrm>
              <a:off x="5759917" y="4286860"/>
              <a:ext cx="1459007" cy="285962"/>
            </a:xfrm>
            <a:prstGeom prst="rect">
              <a:avLst/>
            </a:prstGeom>
            <a:ln>
              <a:noFill/>
            </a:ln>
          </p:spPr>
          <p:txBody>
            <a:bodyPr wrap="square" lIns="0" tIns="0" rIns="0" bIns="0" anchor="ctr">
              <a:spAutoFit/>
            </a:bodyPr>
            <a:lstStyle/>
            <a:p>
              <a:r>
                <a:rPr lang="en-US" sz="1600" b="1" dirty="0">
                  <a:solidFill>
                    <a:schemeClr val="accent4"/>
                  </a:solidFill>
                  <a:latin typeface="+mj-lt"/>
                </a:rPr>
                <a:t>Option 04</a:t>
              </a:r>
              <a:endParaRPr lang="en-US" sz="1600" b="1" dirty="0">
                <a:solidFill>
                  <a:schemeClr val="accent4"/>
                </a:solidFill>
                <a:latin typeface="+mj-lt"/>
              </a:endParaRPr>
            </a:p>
          </p:txBody>
        </p:sp>
        <p:sp>
          <p:nvSpPr>
            <p:cNvPr id="118" name="Rectangle 117"/>
            <p:cNvSpPr/>
            <p:nvPr/>
          </p:nvSpPr>
          <p:spPr>
            <a:xfrm>
              <a:off x="7855418" y="4233243"/>
              <a:ext cx="900764" cy="393198"/>
            </a:xfrm>
            <a:prstGeom prst="rect">
              <a:avLst/>
            </a:prstGeom>
            <a:ln>
              <a:noFill/>
            </a:ln>
          </p:spPr>
          <p:txBody>
            <a:bodyPr wrap="square" lIns="0" rIns="0" anchor="ctr">
              <a:spAutoFit/>
            </a:bodyPr>
            <a:lstStyle/>
            <a:p>
              <a:pPr algn="r"/>
              <a:r>
                <a:rPr lang="en-US" sz="1600" b="1" dirty="0">
                  <a:solidFill>
                    <a:schemeClr val="accent4"/>
                  </a:solidFill>
                  <a:latin typeface="+mj-lt"/>
                </a:rPr>
                <a:t>55%</a:t>
              </a:r>
              <a:endParaRPr lang="en-US" sz="1600" b="1" dirty="0">
                <a:solidFill>
                  <a:schemeClr val="accent4"/>
                </a:solidFill>
                <a:latin typeface="+mj-lt"/>
              </a:endParaRPr>
            </a:p>
          </p:txBody>
        </p:sp>
      </p:grpSp>
      <p:sp>
        <p:nvSpPr>
          <p:cNvPr id="130" name="TextBox 129"/>
          <p:cNvSpPr txBox="1"/>
          <p:nvPr/>
        </p:nvSpPr>
        <p:spPr>
          <a:xfrm>
            <a:off x="5588000" y="1877329"/>
            <a:ext cx="6077819" cy="2269660"/>
          </a:xfrm>
          <a:prstGeom prst="rect">
            <a:avLst/>
          </a:prstGeom>
          <a:noFill/>
        </p:spPr>
        <p:txBody>
          <a:bodyPr wrap="square" lIns="0" tIns="0" rIns="0" bIns="0" rtlCol="0">
            <a:spAutoFit/>
          </a:bodyPr>
          <a:lstStyle/>
          <a:p>
            <a:pPr>
              <a:lnSpc>
                <a:spcPct val="150000"/>
              </a:lnSpc>
            </a:pPr>
            <a:r>
              <a:rPr lang="en-US" sz="1600" b="1" dirty="0">
                <a:solidFill>
                  <a:schemeClr val="bg1">
                    <a:lumMod val="50000"/>
                  </a:schemeClr>
                </a:solidFill>
              </a:rPr>
              <a:t>THE WORK TEAM</a:t>
            </a:r>
            <a:endParaRPr lang="en-US" sz="1600" b="1" dirty="0">
              <a:solidFill>
                <a:schemeClr val="bg1">
                  <a:lumMod val="50000"/>
                </a:schemeClr>
              </a:solidFill>
            </a:endParaRPr>
          </a:p>
          <a:p>
            <a:pPr algn="just">
              <a:lnSpc>
                <a:spcPct val="150000"/>
              </a:lnSpc>
            </a:pPr>
            <a:r>
              <a:rPr lang="en-US" sz="1400" dirty="0">
                <a:solidFill>
                  <a:schemeClr val="bg1">
                    <a:lumMod val="50000"/>
                  </a:schemeClr>
                </a:solidFill>
              </a:rPr>
              <a:t>There are many variations of passages of lorem ipsum available, but the majority have suffered alteration in some form, by injected humour, or randomized words which don't look even slightly believable. There are many variations of passages of lorem ipsum available, but the majority have suffered alteration in some form, by injected humour, There are many variations of passages. . There are many variations of passages .</a:t>
            </a:r>
            <a:endParaRPr lang="en-US" sz="1400" dirty="0">
              <a:solidFill>
                <a:schemeClr val="bg1">
                  <a:lumMod val="50000"/>
                </a:schemeClr>
              </a:solidFill>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513461" y="584200"/>
            <a:ext cx="5523032" cy="5759027"/>
          </a:xfrm>
          <a:prstGeom prst="rect">
            <a:avLst/>
          </a:prstGeom>
          <a:solidFill>
            <a:schemeClr val="bg1"/>
          </a:solidFill>
          <a:ln w="12700">
            <a:solidFill>
              <a:schemeClr val="accent1"/>
            </a:solidFill>
            <a:round/>
          </a:ln>
        </p:spPr>
        <p:txBody>
          <a:bodyPr vert="horz" wrap="square" lIns="121920" tIns="60960" rIns="121920" bIns="60960" numCol="1" rtlCol="0" anchor="t" anchorCtr="0" compatLnSpc="1"/>
          <a:lstStyle/>
          <a:p>
            <a:pPr algn="ctr"/>
            <a:endParaRPr lang="en-US" sz="2400" dirty="0"/>
          </a:p>
        </p:txBody>
      </p:sp>
      <p:sp>
        <p:nvSpPr>
          <p:cNvPr id="6" name="Text Placeholder 5"/>
          <p:cNvSpPr>
            <a:spLocks noGrp="1"/>
          </p:cNvSpPr>
          <p:nvPr>
            <p:ph type="body" sz="half" idx="10"/>
          </p:nvPr>
        </p:nvSpPr>
        <p:spPr/>
        <p:txBody>
          <a:bodyPr/>
          <a:lstStyle/>
          <a:p>
            <a:r>
              <a:rPr lang="en-US" dirty="0"/>
              <a:t>Enter your subhead line here</a:t>
            </a:r>
            <a:endParaRPr lang="en-US" dirty="0"/>
          </a:p>
        </p:txBody>
      </p:sp>
      <p:sp>
        <p:nvSpPr>
          <p:cNvPr id="5" name="Title 4"/>
          <p:cNvSpPr>
            <a:spLocks noGrp="1"/>
          </p:cNvSpPr>
          <p:nvPr>
            <p:ph type="title"/>
          </p:nvPr>
        </p:nvSpPr>
        <p:spPr/>
        <p:txBody>
          <a:bodyPr/>
          <a:lstStyle/>
          <a:p>
            <a:r>
              <a:rPr lang="en-US" dirty="0"/>
              <a:t>OUR PORTFOLIO</a:t>
            </a:r>
            <a:endParaRPr lang="en-US" dirty="0"/>
          </a:p>
        </p:txBody>
      </p:sp>
      <p:sp>
        <p:nvSpPr>
          <p:cNvPr id="27" name="TextBox 26"/>
          <p:cNvSpPr txBox="1"/>
          <p:nvPr/>
        </p:nvSpPr>
        <p:spPr>
          <a:xfrm>
            <a:off x="6467382" y="2170484"/>
            <a:ext cx="5198436" cy="1347998"/>
          </a:xfrm>
          <a:prstGeom prst="rect">
            <a:avLst/>
          </a:prstGeom>
          <a:noFill/>
          <a:ln>
            <a:noFill/>
          </a:ln>
        </p:spPr>
        <p:txBody>
          <a:bodyPr wrap="square" lIns="0" rIns="0" rtlCol="0" anchor="t">
            <a:spAutoFit/>
          </a:bodyPr>
          <a:lstStyle/>
          <a:p>
            <a:pPr>
              <a:lnSpc>
                <a:spcPct val="150000"/>
              </a:lnSpc>
            </a:pPr>
            <a:r>
              <a:rPr lang="en-US" sz="1600" b="1" dirty="0">
                <a:solidFill>
                  <a:schemeClr val="bg1">
                    <a:lumMod val="50000"/>
                  </a:schemeClr>
                </a:solidFill>
              </a:rPr>
              <a:t>YOUR TITLE HERE</a:t>
            </a:r>
            <a:endParaRPr lang="en-US" sz="1600" b="1" dirty="0">
              <a:solidFill>
                <a:schemeClr val="bg1">
                  <a:lumMod val="50000"/>
                </a:schemeClr>
              </a:solidFill>
            </a:endParaRPr>
          </a:p>
          <a:p>
            <a:pPr>
              <a:lnSpc>
                <a:spcPct val="150000"/>
              </a:lnSpc>
            </a:pPr>
            <a:r>
              <a:rPr lang="en-US" sz="1335" dirty="0">
                <a:solidFill>
                  <a:schemeClr val="bg1">
                    <a:lumMod val="50000"/>
                  </a:schemeClr>
                </a:solidFill>
              </a:rPr>
              <a:t>There are many variations of passages of lorem ipsum available, but the majority have suffered alteration in some form. There are many variations of passages of lorem ipsum available, </a:t>
            </a:r>
            <a:endParaRPr lang="en-US" sz="1335" dirty="0">
              <a:solidFill>
                <a:schemeClr val="bg1">
                  <a:lumMod val="50000"/>
                </a:schemeClr>
              </a:solidFill>
            </a:endParaRPr>
          </a:p>
        </p:txBody>
      </p:sp>
      <p:sp>
        <p:nvSpPr>
          <p:cNvPr id="28" name="TextBox 27"/>
          <p:cNvSpPr txBox="1"/>
          <p:nvPr/>
        </p:nvSpPr>
        <p:spPr>
          <a:xfrm>
            <a:off x="7243608" y="4000598"/>
            <a:ext cx="4422208" cy="670953"/>
          </a:xfrm>
          <a:prstGeom prst="rect">
            <a:avLst/>
          </a:prstGeom>
          <a:noFill/>
          <a:ln>
            <a:noFill/>
          </a:ln>
        </p:spPr>
        <p:txBody>
          <a:bodyPr wrap="square" lIns="0" rIns="0" rtlCol="0" anchor="ctr">
            <a:spAutoFit/>
          </a:bodyPr>
          <a:lstStyle/>
          <a:p>
            <a:pPr>
              <a:lnSpc>
                <a:spcPct val="150000"/>
              </a:lnSpc>
            </a:pPr>
            <a:r>
              <a:rPr lang="en-US" sz="1335" dirty="0">
                <a:solidFill>
                  <a:schemeClr val="bg1">
                    <a:lumMod val="50000"/>
                  </a:schemeClr>
                </a:solidFill>
              </a:rPr>
              <a:t>There are many variations of passages of lorem ipsum available, but the majority have suffered alteration in some form. </a:t>
            </a:r>
            <a:endParaRPr lang="en-US" sz="1335" dirty="0">
              <a:solidFill>
                <a:schemeClr val="bg1">
                  <a:lumMod val="50000"/>
                </a:schemeClr>
              </a:solidFill>
            </a:endParaRPr>
          </a:p>
        </p:txBody>
      </p:sp>
      <p:sp>
        <p:nvSpPr>
          <p:cNvPr id="30" name="TextBox 29"/>
          <p:cNvSpPr txBox="1"/>
          <p:nvPr/>
        </p:nvSpPr>
        <p:spPr>
          <a:xfrm>
            <a:off x="7243608" y="5141170"/>
            <a:ext cx="4422208" cy="670953"/>
          </a:xfrm>
          <a:prstGeom prst="rect">
            <a:avLst/>
          </a:prstGeom>
          <a:noFill/>
          <a:ln>
            <a:noFill/>
          </a:ln>
        </p:spPr>
        <p:txBody>
          <a:bodyPr wrap="square" lIns="0" rIns="0" rtlCol="0" anchor="ctr">
            <a:spAutoFit/>
          </a:bodyPr>
          <a:lstStyle/>
          <a:p>
            <a:pPr>
              <a:lnSpc>
                <a:spcPct val="150000"/>
              </a:lnSpc>
            </a:pPr>
            <a:r>
              <a:rPr lang="en-US" sz="1335" dirty="0">
                <a:solidFill>
                  <a:schemeClr val="bg1">
                    <a:lumMod val="50000"/>
                  </a:schemeClr>
                </a:solidFill>
              </a:rPr>
              <a:t>There are many variations of passages of lorem ipsum available, but the majority have suffered alteration in some form. </a:t>
            </a:r>
            <a:endParaRPr lang="en-US" sz="1335" dirty="0">
              <a:solidFill>
                <a:schemeClr val="bg1">
                  <a:lumMod val="50000"/>
                </a:schemeClr>
              </a:solidFill>
            </a:endParaRPr>
          </a:p>
        </p:txBody>
      </p:sp>
      <p:sp>
        <p:nvSpPr>
          <p:cNvPr id="32" name="Rectangle 31"/>
          <p:cNvSpPr/>
          <p:nvPr/>
        </p:nvSpPr>
        <p:spPr bwMode="auto">
          <a:xfrm rot="10800000" flipV="1">
            <a:off x="6479572" y="4053236"/>
            <a:ext cx="542496" cy="565677"/>
          </a:xfrm>
          <a:prstGeom prst="rect">
            <a:avLst/>
          </a:prstGeom>
          <a:solidFill>
            <a:schemeClr val="bg1"/>
          </a:solidFill>
          <a:ln w="12700">
            <a:solidFill>
              <a:schemeClr val="accent1"/>
            </a:solidFill>
            <a:round/>
          </a:ln>
        </p:spPr>
        <p:txBody>
          <a:bodyPr vert="horz" wrap="square" lIns="121920" tIns="60960" rIns="121920" bIns="60960" numCol="1" rtlCol="0" anchor="ctr" anchorCtr="0" compatLnSpc="1"/>
          <a:lstStyle/>
          <a:p>
            <a:pPr algn="ctr"/>
            <a:r>
              <a:rPr lang="en-US" sz="1865" b="1" dirty="0">
                <a:solidFill>
                  <a:schemeClr val="accent1"/>
                </a:solidFill>
              </a:rPr>
              <a:t>01</a:t>
            </a:r>
            <a:endParaRPr lang="en-US" sz="1865" b="1" dirty="0">
              <a:solidFill>
                <a:schemeClr val="accent1"/>
              </a:solidFill>
            </a:endParaRPr>
          </a:p>
        </p:txBody>
      </p:sp>
      <p:sp>
        <p:nvSpPr>
          <p:cNvPr id="33" name="Rectangle 32"/>
          <p:cNvSpPr/>
          <p:nvPr/>
        </p:nvSpPr>
        <p:spPr bwMode="auto">
          <a:xfrm rot="10800000" flipV="1">
            <a:off x="6479572" y="5193808"/>
            <a:ext cx="542496" cy="565677"/>
          </a:xfrm>
          <a:prstGeom prst="rect">
            <a:avLst/>
          </a:prstGeom>
          <a:solidFill>
            <a:schemeClr val="bg1"/>
          </a:solidFill>
          <a:ln w="12700">
            <a:solidFill>
              <a:schemeClr val="accent2"/>
            </a:solidFill>
            <a:round/>
          </a:ln>
        </p:spPr>
        <p:txBody>
          <a:bodyPr vert="horz" wrap="square" lIns="121920" tIns="60960" rIns="121920" bIns="60960" numCol="1" rtlCol="0" anchor="ctr" anchorCtr="0" compatLnSpc="1"/>
          <a:lstStyle/>
          <a:p>
            <a:pPr algn="ctr"/>
            <a:r>
              <a:rPr lang="en-US" sz="1865" b="1" dirty="0">
                <a:solidFill>
                  <a:schemeClr val="accent2"/>
                </a:solidFill>
              </a:rPr>
              <a:t>02</a:t>
            </a:r>
            <a:endParaRPr lang="en-US" sz="1865" b="1" dirty="0">
              <a:solidFill>
                <a:schemeClr val="accent2"/>
              </a:solidFill>
            </a:endParaRPr>
          </a:p>
        </p:txBody>
      </p:sp>
      <p:pic>
        <p:nvPicPr>
          <p:cNvPr id="4" name="Picture Placeholder 3"/>
          <p:cNvPicPr>
            <a:picLocks noGrp="1" noChangeAspect="1"/>
          </p:cNvPicPr>
          <p:nvPr>
            <p:ph type="pic" sz="quarter" idx="15"/>
          </p:nvPr>
        </p:nvPicPr>
        <p:blipFill>
          <a:blip r:embed="rId1">
            <a:extLst>
              <a:ext uri="{28A0092B-C50C-407E-A947-70E740481C1C}">
                <a14:useLocalDpi xmlns:a14="http://schemas.microsoft.com/office/drawing/2010/main" val="0"/>
              </a:ext>
            </a:extLst>
          </a:blip>
          <a:srcRect l="14764" r="14764"/>
          <a:stretch>
            <a:fillRect/>
          </a:stretch>
        </p:blipFill>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bwMode="auto">
          <a:xfrm>
            <a:off x="9286301" y="2006600"/>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bg1"/>
          </a:solidFill>
          <a:ln w="12700">
            <a:solidFill>
              <a:schemeClr val="accent3"/>
            </a:solidFill>
            <a:round/>
          </a:ln>
        </p:spPr>
        <p:txBody>
          <a:bodyPr vert="horz" wrap="square" lIns="121920" tIns="60960" rIns="121920" bIns="60960" numCol="1" rtlCol="0" anchor="t" anchorCtr="0" compatLnSpc="1"/>
          <a:lstStyle/>
          <a:p>
            <a:pPr algn="ctr" rtl="0"/>
            <a:endParaRPr lang="en-US" sz="2400" dirty="0"/>
          </a:p>
        </p:txBody>
      </p:sp>
      <p:sp>
        <p:nvSpPr>
          <p:cNvPr id="8" name="Freeform 7"/>
          <p:cNvSpPr/>
          <p:nvPr/>
        </p:nvSpPr>
        <p:spPr bwMode="auto">
          <a:xfrm>
            <a:off x="7446231" y="3997959"/>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bg1"/>
          </a:solidFill>
          <a:ln w="12700">
            <a:solidFill>
              <a:schemeClr val="accent2"/>
            </a:solidFill>
            <a:round/>
          </a:ln>
        </p:spPr>
        <p:txBody>
          <a:bodyPr vert="horz" wrap="square" lIns="121920" tIns="60960" rIns="121920" bIns="60960" numCol="1" rtlCol="0" anchor="t" anchorCtr="0" compatLnSpc="1"/>
          <a:lstStyle/>
          <a:p>
            <a:pPr algn="ctr" rtl="0"/>
            <a:endParaRPr lang="en-US" sz="2400" dirty="0"/>
          </a:p>
        </p:txBody>
      </p:sp>
      <p:sp>
        <p:nvSpPr>
          <p:cNvPr id="2" name="Text Placeholder 1"/>
          <p:cNvSpPr>
            <a:spLocks noGrp="1"/>
          </p:cNvSpPr>
          <p:nvPr>
            <p:ph type="body" sz="half" idx="2"/>
          </p:nvPr>
        </p:nvSpPr>
        <p:spPr/>
        <p:txBody>
          <a:bodyPr/>
          <a:lstStyle/>
          <a:p>
            <a:r>
              <a:rPr lang="en-US" dirty="0"/>
              <a:t>Enter your subhead line here</a:t>
            </a:r>
            <a:endParaRPr lang="en-US" dirty="0"/>
          </a:p>
        </p:txBody>
      </p:sp>
      <p:sp>
        <p:nvSpPr>
          <p:cNvPr id="3" name="Title 2"/>
          <p:cNvSpPr>
            <a:spLocks noGrp="1"/>
          </p:cNvSpPr>
          <p:nvPr>
            <p:ph type="title"/>
          </p:nvPr>
        </p:nvSpPr>
        <p:spPr/>
        <p:txBody>
          <a:bodyPr/>
          <a:lstStyle/>
          <a:p>
            <a:r>
              <a:rPr lang="en-US" dirty="0"/>
              <a:t>OUR PORTFOLIO</a:t>
            </a:r>
            <a:endParaRPr lang="en-US" dirty="0"/>
          </a:p>
        </p:txBody>
      </p:sp>
      <p:sp>
        <p:nvSpPr>
          <p:cNvPr id="9" name="Freeform 8"/>
          <p:cNvSpPr/>
          <p:nvPr/>
        </p:nvSpPr>
        <p:spPr bwMode="auto">
          <a:xfrm>
            <a:off x="5606161" y="2006600"/>
            <a:ext cx="2379519" cy="2377440"/>
          </a:xfrm>
          <a:custGeom>
            <a:avLst/>
            <a:gdLst>
              <a:gd name="connsiteX0" fmla="*/ 0 w 1784639"/>
              <a:gd name="connsiteY0" fmla="*/ 0 h 1783080"/>
              <a:gd name="connsiteX1" fmla="*/ 1784639 w 1784639"/>
              <a:gd name="connsiteY1" fmla="*/ 0 h 1783080"/>
              <a:gd name="connsiteX2" fmla="*/ 1784639 w 1784639"/>
              <a:gd name="connsiteY2" fmla="*/ 1783080 h 1783080"/>
              <a:gd name="connsiteX3" fmla="*/ 0 w 1784639"/>
              <a:gd name="connsiteY3" fmla="*/ 1783080 h 1783080"/>
            </a:gdLst>
            <a:ahLst/>
            <a:cxnLst>
              <a:cxn ang="0">
                <a:pos x="connsiteX0" y="connsiteY0"/>
              </a:cxn>
              <a:cxn ang="0">
                <a:pos x="connsiteX1" y="connsiteY1"/>
              </a:cxn>
              <a:cxn ang="0">
                <a:pos x="connsiteX2" y="connsiteY2"/>
              </a:cxn>
              <a:cxn ang="0">
                <a:pos x="connsiteX3" y="connsiteY3"/>
              </a:cxn>
            </a:cxnLst>
            <a:rect l="l" t="t" r="r" b="b"/>
            <a:pathLst>
              <a:path w="1784639" h="1783080">
                <a:moveTo>
                  <a:pt x="0" y="0"/>
                </a:moveTo>
                <a:lnTo>
                  <a:pt x="1784639" y="0"/>
                </a:lnTo>
                <a:lnTo>
                  <a:pt x="1784639" y="1783080"/>
                </a:lnTo>
                <a:lnTo>
                  <a:pt x="0" y="1783080"/>
                </a:lnTo>
                <a:close/>
              </a:path>
            </a:pathLst>
          </a:custGeom>
          <a:solidFill>
            <a:schemeClr val="bg1"/>
          </a:solidFill>
          <a:ln w="12700">
            <a:solidFill>
              <a:schemeClr val="accent1"/>
            </a:solidFill>
            <a:round/>
          </a:ln>
        </p:spPr>
        <p:txBody>
          <a:bodyPr vert="horz" wrap="square" lIns="121920" tIns="60960" rIns="121920" bIns="60960" numCol="1" rtlCol="0" anchor="t" anchorCtr="0" compatLnSpc="1"/>
          <a:lstStyle/>
          <a:p>
            <a:pPr algn="ctr" rtl="0"/>
            <a:endParaRPr lang="en-US" sz="2400" dirty="0"/>
          </a:p>
        </p:txBody>
      </p:sp>
      <p:sp>
        <p:nvSpPr>
          <p:cNvPr id="10" name="TextBox 9"/>
          <p:cNvSpPr txBox="1"/>
          <p:nvPr/>
        </p:nvSpPr>
        <p:spPr>
          <a:xfrm>
            <a:off x="1327625" y="4841221"/>
            <a:ext cx="3549176" cy="826893"/>
          </a:xfrm>
          <a:prstGeom prst="rect">
            <a:avLst/>
          </a:prstGeom>
          <a:noFill/>
        </p:spPr>
        <p:txBody>
          <a:bodyPr wrap="square" lIns="0" tIns="0" rIns="0" bIns="0" rtlCol="0" anchor="t">
            <a:spAutoFit/>
          </a:bodyPr>
          <a:lstStyle/>
          <a:p>
            <a:pPr algn="just">
              <a:lnSpc>
                <a:spcPct val="130000"/>
              </a:lnSpc>
            </a:pPr>
            <a:r>
              <a:rPr lang="id-ID" sz="1600" b="1" dirty="0">
                <a:solidFill>
                  <a:schemeClr val="accent3"/>
                </a:solidFill>
              </a:rPr>
              <a:t>YOUR TITLE GOES HERE</a:t>
            </a:r>
            <a:endParaRPr lang="id-ID" sz="1600" b="1" dirty="0">
              <a:solidFill>
                <a:schemeClr val="accent3"/>
              </a:solidFill>
            </a:endParaRPr>
          </a:p>
          <a:p>
            <a:pPr algn="just">
              <a:lnSpc>
                <a:spcPct val="13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15" name="TextBox 14"/>
          <p:cNvSpPr txBox="1"/>
          <p:nvPr/>
        </p:nvSpPr>
        <p:spPr>
          <a:xfrm>
            <a:off x="1327626" y="3522921"/>
            <a:ext cx="3549175" cy="826893"/>
          </a:xfrm>
          <a:prstGeom prst="rect">
            <a:avLst/>
          </a:prstGeom>
          <a:noFill/>
        </p:spPr>
        <p:txBody>
          <a:bodyPr wrap="square" lIns="0" tIns="0" rIns="0" bIns="0" rtlCol="0" anchor="t">
            <a:spAutoFit/>
          </a:bodyPr>
          <a:lstStyle/>
          <a:p>
            <a:pPr algn="just">
              <a:lnSpc>
                <a:spcPct val="130000"/>
              </a:lnSpc>
            </a:pPr>
            <a:r>
              <a:rPr lang="id-ID" sz="1600" b="1" dirty="0">
                <a:solidFill>
                  <a:schemeClr val="accent2"/>
                </a:solidFill>
              </a:rPr>
              <a:t>YOUR TITLE GOES HERE</a:t>
            </a:r>
            <a:endParaRPr lang="id-ID" sz="1600" b="1" dirty="0">
              <a:solidFill>
                <a:schemeClr val="accent2"/>
              </a:solidFill>
            </a:endParaRPr>
          </a:p>
          <a:p>
            <a:pPr algn="just">
              <a:lnSpc>
                <a:spcPct val="13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17" name="TextBox 16"/>
          <p:cNvSpPr txBox="1"/>
          <p:nvPr/>
        </p:nvSpPr>
        <p:spPr>
          <a:xfrm>
            <a:off x="1327626" y="2219130"/>
            <a:ext cx="3549175" cy="826893"/>
          </a:xfrm>
          <a:prstGeom prst="rect">
            <a:avLst/>
          </a:prstGeom>
          <a:noFill/>
        </p:spPr>
        <p:txBody>
          <a:bodyPr wrap="square" lIns="0" tIns="0" rIns="0" bIns="0" rtlCol="0" anchor="t">
            <a:spAutoFit/>
          </a:bodyPr>
          <a:lstStyle/>
          <a:p>
            <a:pPr algn="just">
              <a:lnSpc>
                <a:spcPct val="130000"/>
              </a:lnSpc>
            </a:pPr>
            <a:r>
              <a:rPr lang="id-ID" sz="1600" b="1" dirty="0">
                <a:solidFill>
                  <a:schemeClr val="accent1"/>
                </a:solidFill>
              </a:rPr>
              <a:t>YOUR TITLE GOES HERE</a:t>
            </a:r>
            <a:endParaRPr lang="id-ID" sz="1600" b="1" dirty="0">
              <a:solidFill>
                <a:schemeClr val="accent1"/>
              </a:solidFill>
            </a:endParaRPr>
          </a:p>
          <a:p>
            <a:pPr algn="just">
              <a:lnSpc>
                <a:spcPct val="130000"/>
              </a:lnSpc>
            </a:pPr>
            <a:r>
              <a:rPr lang="en-US" sz="1335" dirty="0">
                <a:solidFill>
                  <a:schemeClr val="bg1">
                    <a:lumMod val="50000"/>
                  </a:schemeClr>
                </a:solidFill>
              </a:rPr>
              <a:t>There are many variations of passages of lorem ipsum available.</a:t>
            </a:r>
            <a:endParaRPr lang="en-US" sz="1335" dirty="0">
              <a:solidFill>
                <a:schemeClr val="bg1">
                  <a:lumMod val="50000"/>
                </a:schemeClr>
              </a:solidFill>
            </a:endParaRPr>
          </a:p>
        </p:txBody>
      </p:sp>
      <p:sp>
        <p:nvSpPr>
          <p:cNvPr id="11" name="Rectangle 10"/>
          <p:cNvSpPr/>
          <p:nvPr/>
        </p:nvSpPr>
        <p:spPr bwMode="auto">
          <a:xfrm>
            <a:off x="503380" y="4901646"/>
            <a:ext cx="621045" cy="621045"/>
          </a:xfrm>
          <a:prstGeom prst="rect">
            <a:avLst/>
          </a:prstGeom>
          <a:solidFill>
            <a:schemeClr val="accent3"/>
          </a:solidFill>
          <a:ln w="9525">
            <a:noFill/>
            <a:round/>
          </a:ln>
        </p:spPr>
        <p:txBody>
          <a:bodyPr vert="horz" wrap="square" lIns="121920" tIns="60960" rIns="121920" bIns="60960" numCol="1" rtlCol="0" anchor="ctr" anchorCtr="0" compatLnSpc="1"/>
          <a:lstStyle/>
          <a:p>
            <a:pPr algn="ctr"/>
            <a:r>
              <a:rPr lang="en-US" sz="2400" b="1" dirty="0">
                <a:solidFill>
                  <a:schemeClr val="bg1"/>
                </a:solidFill>
              </a:rPr>
              <a:t>03</a:t>
            </a:r>
            <a:endParaRPr lang="en-US" sz="2400" b="1" dirty="0">
              <a:solidFill>
                <a:schemeClr val="bg1"/>
              </a:solidFill>
            </a:endParaRPr>
          </a:p>
        </p:txBody>
      </p:sp>
      <p:sp>
        <p:nvSpPr>
          <p:cNvPr id="16" name="Rectangle 15"/>
          <p:cNvSpPr/>
          <p:nvPr/>
        </p:nvSpPr>
        <p:spPr bwMode="auto">
          <a:xfrm>
            <a:off x="503380" y="3572250"/>
            <a:ext cx="621045" cy="621045"/>
          </a:xfrm>
          <a:prstGeom prst="rect">
            <a:avLst/>
          </a:prstGeom>
          <a:solidFill>
            <a:schemeClr val="accent2"/>
          </a:solidFill>
          <a:ln w="9525">
            <a:noFill/>
            <a:round/>
          </a:ln>
        </p:spPr>
        <p:txBody>
          <a:bodyPr vert="horz" wrap="square" lIns="121920" tIns="60960" rIns="121920" bIns="60960" numCol="1" rtlCol="0" anchor="ctr" anchorCtr="0" compatLnSpc="1"/>
          <a:lstStyle/>
          <a:p>
            <a:pPr algn="ctr"/>
            <a:r>
              <a:rPr lang="en-US" sz="2400" b="1" dirty="0">
                <a:solidFill>
                  <a:schemeClr val="bg1"/>
                </a:solidFill>
              </a:rPr>
              <a:t>02</a:t>
            </a:r>
            <a:endParaRPr lang="en-US" sz="2400" b="1" dirty="0">
              <a:solidFill>
                <a:schemeClr val="bg1"/>
              </a:solidFill>
            </a:endParaRPr>
          </a:p>
        </p:txBody>
      </p:sp>
      <p:sp>
        <p:nvSpPr>
          <p:cNvPr id="18" name="Rectangle 17"/>
          <p:cNvSpPr/>
          <p:nvPr/>
        </p:nvSpPr>
        <p:spPr bwMode="auto">
          <a:xfrm>
            <a:off x="503380" y="2242854"/>
            <a:ext cx="621045" cy="621045"/>
          </a:xfrm>
          <a:prstGeom prst="rect">
            <a:avLst/>
          </a:prstGeom>
          <a:solidFill>
            <a:schemeClr val="accent1"/>
          </a:solidFill>
          <a:ln w="9525">
            <a:noFill/>
            <a:round/>
          </a:ln>
        </p:spPr>
        <p:txBody>
          <a:bodyPr vert="horz" wrap="square" lIns="121920" tIns="60960" rIns="121920" bIns="60960" numCol="1" rtlCol="0" anchor="ctr" anchorCtr="0" compatLnSpc="1"/>
          <a:lstStyle/>
          <a:p>
            <a:pPr algn="ctr"/>
            <a:r>
              <a:rPr lang="en-US" sz="2400" b="1" dirty="0">
                <a:solidFill>
                  <a:schemeClr val="bg1"/>
                </a:solidFill>
              </a:rPr>
              <a:t>01</a:t>
            </a:r>
            <a:endParaRPr lang="en-US" sz="2400" b="1" dirty="0">
              <a:solidFill>
                <a:schemeClr val="bg1"/>
              </a:solidFill>
            </a:endParaRPr>
          </a:p>
        </p:txBody>
      </p:sp>
      <p:pic>
        <p:nvPicPr>
          <p:cNvPr id="13" name="Picture Placeholder 12"/>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l="23627" r="23627"/>
          <a:stretch>
            <a:fillRect/>
          </a:stretch>
        </p:blipFill>
        <p:spPr/>
      </p:pic>
      <p:pic>
        <p:nvPicPr>
          <p:cNvPr id="21" name="Picture Placeholder 20"/>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16620" r="16620"/>
          <a:stretch>
            <a:fillRect/>
          </a:stretch>
        </p:blipFill>
        <p:spPr/>
      </p:pic>
      <p:pic>
        <p:nvPicPr>
          <p:cNvPr id="19" name="Picture Placeholder 18"/>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21875" r="21875"/>
          <a:stretch>
            <a:fillRect/>
          </a:stretch>
        </p:blipFill>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1"/>
            <a:ext cx="10281859" cy="6858000"/>
          </a:xfrm>
          <a:prstGeom prst="rect">
            <a:avLst/>
          </a:prstGeom>
        </p:spPr>
      </p:pic>
      <p:sp>
        <p:nvSpPr>
          <p:cNvPr id="4" name="文本框 1"/>
          <p:cNvSpPr txBox="1"/>
          <p:nvPr/>
        </p:nvSpPr>
        <p:spPr>
          <a:xfrm>
            <a:off x="4593024" y="2459504"/>
            <a:ext cx="3005952" cy="1938992"/>
          </a:xfrm>
          <a:prstGeom prst="rect">
            <a:avLst/>
          </a:prstGeom>
          <a:noFill/>
          <a:ln w="57150">
            <a:solidFill>
              <a:schemeClr val="tx1"/>
            </a:solidFill>
          </a:ln>
        </p:spPr>
        <p:txBody>
          <a:bodyPr wrap="none" rtlCol="0">
            <a:spAutoFit/>
          </a:bodyPr>
          <a:lstStyle/>
          <a:p>
            <a:pPr algn="ctr"/>
            <a:r>
              <a:rPr lang="en-US" altLang="zh-CN" sz="6000" b="1" dirty="0">
                <a:solidFill>
                  <a:schemeClr val="bg1"/>
                </a:solidFill>
              </a:rPr>
              <a:t>THANK</a:t>
            </a:r>
            <a:endParaRPr lang="en-US" altLang="zh-CN" sz="6000" b="1" dirty="0">
              <a:solidFill>
                <a:schemeClr val="bg1"/>
              </a:solidFill>
            </a:endParaRPr>
          </a:p>
          <a:p>
            <a:pPr algn="ctr"/>
            <a:r>
              <a:rPr lang="en-US" altLang="zh-CN" sz="6000" b="1" dirty="0">
                <a:solidFill>
                  <a:schemeClr val="bg1"/>
                </a:solidFill>
              </a:rPr>
              <a:t>YOU</a:t>
            </a:r>
            <a:endParaRPr lang="en-US" altLang="zh-CN" sz="6000" b="1" dirty="0">
              <a:solidFill>
                <a:schemeClr val="bg1"/>
              </a:solidFill>
            </a:endParaRPr>
          </a:p>
        </p:txBody>
      </p:sp>
    </p:spTree>
  </p:cSld>
  <p:clrMapOvr>
    <a:masterClrMapping/>
  </p:clrMapOvr>
</p:sld>
</file>

<file path=ppt/theme/theme1.xml><?xml version="1.0" encoding="utf-8"?>
<a:theme xmlns:a="http://schemas.openxmlformats.org/drawingml/2006/main" name="Office 主题">
  <a:themeElements>
    <a:clrScheme name="纪念碑谷1">
      <a:dk1>
        <a:srgbClr val="000000"/>
      </a:dk1>
      <a:lt1>
        <a:srgbClr val="FFFFFF"/>
      </a:lt1>
      <a:dk2>
        <a:srgbClr val="44546A"/>
      </a:dk2>
      <a:lt2>
        <a:srgbClr val="E7E6E6"/>
      </a:lt2>
      <a:accent1>
        <a:srgbClr val="59C4BE"/>
      </a:accent1>
      <a:accent2>
        <a:srgbClr val="045E78"/>
      </a:accent2>
      <a:accent3>
        <a:srgbClr val="EE6D68"/>
      </a:accent3>
      <a:accent4>
        <a:srgbClr val="233647"/>
      </a:accent4>
      <a:accent5>
        <a:srgbClr val="E4CDC6"/>
      </a:accent5>
      <a:accent6>
        <a:srgbClr val="70AD47"/>
      </a:accent6>
      <a:hlink>
        <a:srgbClr val="0563C1"/>
      </a:hlink>
      <a:folHlink>
        <a:srgbClr val="954F72"/>
      </a:folHlink>
    </a:clrScheme>
    <a:fontScheme name="Custom 2">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8946</Words>
  <Application>WPS 演示</Application>
  <PresentationFormat>Widescreen</PresentationFormat>
  <Paragraphs>391</Paragraphs>
  <Slides>23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Roboto</vt:lpstr>
      <vt:lpstr>Signika Negative</vt:lpstr>
      <vt:lpstr>Times New Roman</vt:lpstr>
      <vt:lpstr>Segoe Print</vt:lpstr>
      <vt:lpstr>微软雅黑</vt:lpstr>
      <vt:lpstr>Arial Unicode MS</vt:lpstr>
      <vt:lpstr>Calibri</vt:lpstr>
      <vt:lpstr>Montserrat</vt:lpstr>
      <vt:lpstr>Wide Latin</vt:lpstr>
      <vt:lpstr>Office 主题</vt:lpstr>
      <vt:lpstr>PowerPoint 演示文稿</vt:lpstr>
      <vt:lpstr>PowerPoint 演示文稿</vt:lpstr>
      <vt:lpstr>PowerPoint 演示文稿</vt:lpstr>
      <vt:lpstr>Our History Timeline With Photo</vt:lpstr>
      <vt:lpstr>PowerPoint 演示文稿</vt:lpstr>
      <vt:lpstr>Our History Timeline</vt:lpstr>
      <vt:lpstr>Our History Timeline</vt:lpstr>
      <vt:lpstr>PowerPoint 演示文稿</vt:lpstr>
      <vt:lpstr>Our History Timeline</vt:lpstr>
      <vt:lpstr>PowerPoint 演示文稿</vt:lpstr>
      <vt:lpstr>PowerPoint 演示文稿</vt:lpstr>
      <vt:lpstr>PowerPoint 演示文稿</vt:lpstr>
      <vt:lpstr>PowerPoint 演示文稿</vt:lpstr>
      <vt:lpstr>Our Awesome Team</vt:lpstr>
      <vt:lpstr>Our Awesome Team</vt:lpstr>
      <vt:lpstr>Our Awesome Team</vt:lpstr>
      <vt:lpstr>Our Awesome Team</vt:lpstr>
      <vt:lpstr>PowerPoint 演示文稿</vt:lpstr>
      <vt:lpstr>Our Awesome Team</vt:lpstr>
      <vt:lpstr>Our Awesome Team</vt:lpstr>
      <vt:lpstr>OUR PORTFOLIO</vt:lpstr>
      <vt:lpstr>OUR PORTFOLIO</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cp:lastModifiedBy>
  <cp:revision>240</cp:revision>
  <dcterms:created xsi:type="dcterms:W3CDTF">2015-12-24T07:33:00Z</dcterms:created>
  <dcterms:modified xsi:type="dcterms:W3CDTF">2018-07-25T05:47:41Z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