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1" r:id="rId2"/>
    <p:sldId id="302" r:id="rId3"/>
    <p:sldId id="303" r:id="rId4"/>
    <p:sldId id="317" r:id="rId5"/>
    <p:sldId id="319" r:id="rId6"/>
    <p:sldId id="310" r:id="rId7"/>
    <p:sldId id="313" r:id="rId8"/>
    <p:sldId id="307" r:id="rId9"/>
    <p:sldId id="324" r:id="rId10"/>
    <p:sldId id="321" r:id="rId11"/>
    <p:sldId id="311" r:id="rId12"/>
    <p:sldId id="315" r:id="rId13"/>
    <p:sldId id="314" r:id="rId14"/>
    <p:sldId id="308" r:id="rId15"/>
    <p:sldId id="318" r:id="rId16"/>
    <p:sldId id="304" r:id="rId17"/>
    <p:sldId id="312" r:id="rId18"/>
    <p:sldId id="322" r:id="rId19"/>
    <p:sldId id="309" r:id="rId20"/>
    <p:sldId id="326" r:id="rId21"/>
    <p:sldId id="320" r:id="rId22"/>
    <p:sldId id="323" r:id="rId23"/>
    <p:sldId id="316" r:id="rId24"/>
    <p:sldId id="325" r:id="rId25"/>
    <p:sldId id="306"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2C2F"/>
    <a:srgbClr val="A30B10"/>
    <a:srgbClr val="562E2B"/>
    <a:srgbClr val="9F5E31"/>
    <a:srgbClr val="F1EEE9"/>
    <a:srgbClr val="C7A789"/>
    <a:srgbClr val="ED92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4194" autoAdjust="0"/>
  </p:normalViewPr>
  <p:slideViewPr>
    <p:cSldViewPr snapToGrid="0">
      <p:cViewPr varScale="1">
        <p:scale>
          <a:sx n="93" d="100"/>
          <a:sy n="93" d="100"/>
        </p:scale>
        <p:origin x="84" y="108"/>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gradFill>
              <a:gsLst>
                <a:gs pos="0">
                  <a:srgbClr val="01213A"/>
                </a:gs>
                <a:gs pos="100000">
                  <a:srgbClr val="000519"/>
                </a:gs>
              </a:gsLst>
              <a:lin ang="0" scaled="1"/>
            </a:gradFill>
            <a:ln w="3175">
              <a:noFill/>
            </a:ln>
          </c:spPr>
          <c:dPt>
            <c:idx val="0"/>
            <c:bubble3D val="0"/>
            <c:spPr>
              <a:solidFill>
                <a:schemeClr val="accent3"/>
              </a:solidFill>
              <a:ln w="3175">
                <a:noFill/>
              </a:ln>
              <a:effectLst/>
            </c:spPr>
            <c:extLst>
              <c:ext xmlns:c16="http://schemas.microsoft.com/office/drawing/2014/chart" uri="{C3380CC4-5D6E-409C-BE32-E72D297353CC}">
                <c16:uniqueId val="{00000001-EEFA-49B3-AA48-AB1164719F58}"/>
              </c:ext>
            </c:extLst>
          </c:dPt>
          <c:dPt>
            <c:idx val="1"/>
            <c:bubble3D val="0"/>
            <c:spPr>
              <a:solidFill>
                <a:schemeClr val="accent4"/>
              </a:solidFill>
              <a:ln w="3175">
                <a:noFill/>
              </a:ln>
              <a:effectLst/>
            </c:spPr>
            <c:extLst>
              <c:ext xmlns:c16="http://schemas.microsoft.com/office/drawing/2014/chart" uri="{C3380CC4-5D6E-409C-BE32-E72D297353CC}">
                <c16:uniqueId val="{00000003-EEFA-49B3-AA48-AB1164719F58}"/>
              </c:ext>
            </c:extLst>
          </c:dPt>
          <c:dPt>
            <c:idx val="2"/>
            <c:bubble3D val="0"/>
            <c:spPr>
              <a:solidFill>
                <a:schemeClr val="accent2"/>
              </a:solidFill>
              <a:ln w="3175">
                <a:noFill/>
              </a:ln>
              <a:effectLst/>
            </c:spPr>
            <c:extLst>
              <c:ext xmlns:c16="http://schemas.microsoft.com/office/drawing/2014/chart" uri="{C3380CC4-5D6E-409C-BE32-E72D297353CC}">
                <c16:uniqueId val="{00000005-EEFA-49B3-AA48-AB1164719F58}"/>
              </c:ext>
            </c:extLst>
          </c:dPt>
          <c:dPt>
            <c:idx val="3"/>
            <c:bubble3D val="0"/>
            <c:spPr>
              <a:solidFill>
                <a:schemeClr val="accent1"/>
              </a:solidFill>
              <a:ln w="3175">
                <a:noFill/>
              </a:ln>
              <a:effectLst/>
            </c:spPr>
            <c:extLst>
              <c:ext xmlns:c16="http://schemas.microsoft.com/office/drawing/2014/chart" uri="{C3380CC4-5D6E-409C-BE32-E72D297353CC}">
                <c16:uniqueId val="{00000007-EEFA-49B3-AA48-AB1164719F58}"/>
              </c:ext>
            </c:extLst>
          </c:dPt>
          <c:cat>
            <c:strRef>
              <c:f>Sheet1!$A$2:$A$5</c:f>
              <c:strCache>
                <c:ptCount val="4"/>
                <c:pt idx="0">
                  <c:v>第一季度</c:v>
                </c:pt>
                <c:pt idx="1">
                  <c:v>第二季度</c:v>
                </c:pt>
                <c:pt idx="2">
                  <c:v>第三季度</c:v>
                </c:pt>
                <c:pt idx="3">
                  <c:v>第四季度</c:v>
                </c:pt>
              </c:strCache>
            </c:strRef>
          </c:cat>
          <c:val>
            <c:numRef>
              <c:f>Sheet1!$B$2:$B$5</c:f>
              <c:numCache>
                <c:formatCode>0%</c:formatCode>
                <c:ptCount val="4"/>
                <c:pt idx="0">
                  <c:v>0.1</c:v>
                </c:pt>
                <c:pt idx="1">
                  <c:v>0.2</c:v>
                </c:pt>
                <c:pt idx="2">
                  <c:v>0.3</c:v>
                </c:pt>
                <c:pt idx="3">
                  <c:v>0.4</c:v>
                </c:pt>
              </c:numCache>
            </c:numRef>
          </c:val>
          <c:extLst>
            <c:ext xmlns:c16="http://schemas.microsoft.com/office/drawing/2014/chart" uri="{C3380CC4-5D6E-409C-BE32-E72D297353CC}">
              <c16:uniqueId val="{00000008-EEFA-49B3-AA48-AB1164719F5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9F5E31"/>
            </a:solidFill>
            <a:ln>
              <a:noFill/>
            </a:ln>
            <a:effectLst/>
          </c:spPr>
          <c:invertIfNegative val="0"/>
          <c:dPt>
            <c:idx val="0"/>
            <c:invertIfNegative val="0"/>
            <c:bubble3D val="0"/>
            <c:spPr>
              <a:solidFill>
                <a:srgbClr val="9F5E31"/>
              </a:solidFill>
              <a:ln>
                <a:noFill/>
              </a:ln>
              <a:effectLst/>
            </c:spPr>
            <c:extLst>
              <c:ext xmlns:c16="http://schemas.microsoft.com/office/drawing/2014/chart" uri="{C3380CC4-5D6E-409C-BE32-E72D297353CC}">
                <c16:uniqueId val="{00000001-F376-440C-8DED-6E604D01AE09}"/>
              </c:ext>
            </c:extLst>
          </c:dPt>
          <c:dPt>
            <c:idx val="1"/>
            <c:invertIfNegative val="0"/>
            <c:bubble3D val="0"/>
            <c:spPr>
              <a:solidFill>
                <a:srgbClr val="9F5E31"/>
              </a:solidFill>
              <a:ln>
                <a:noFill/>
              </a:ln>
              <a:effectLst/>
            </c:spPr>
            <c:extLst>
              <c:ext xmlns:c16="http://schemas.microsoft.com/office/drawing/2014/chart" uri="{C3380CC4-5D6E-409C-BE32-E72D297353CC}">
                <c16:uniqueId val="{00000003-F376-440C-8DED-6E604D01AE09}"/>
              </c:ext>
            </c:extLst>
          </c:dPt>
          <c:dPt>
            <c:idx val="2"/>
            <c:invertIfNegative val="0"/>
            <c:bubble3D val="0"/>
            <c:spPr>
              <a:solidFill>
                <a:srgbClr val="9F5E31"/>
              </a:solidFill>
              <a:ln>
                <a:noFill/>
              </a:ln>
              <a:effectLst/>
            </c:spPr>
            <c:extLst>
              <c:ext xmlns:c16="http://schemas.microsoft.com/office/drawing/2014/chart" uri="{C3380CC4-5D6E-409C-BE32-E72D297353CC}">
                <c16:uniqueId val="{00000005-F376-440C-8DED-6E604D01AE09}"/>
              </c:ext>
            </c:extLst>
          </c:dPt>
          <c:dPt>
            <c:idx val="3"/>
            <c:invertIfNegative val="0"/>
            <c:bubble3D val="0"/>
            <c:spPr>
              <a:solidFill>
                <a:srgbClr val="9F5E31"/>
              </a:solidFill>
              <a:ln>
                <a:noFill/>
              </a:ln>
              <a:effectLst/>
            </c:spPr>
            <c:extLst>
              <c:ext xmlns:c16="http://schemas.microsoft.com/office/drawing/2014/chart" uri="{C3380CC4-5D6E-409C-BE32-E72D297353CC}">
                <c16:uniqueId val="{00000007-F376-440C-8DED-6E604D01AE09}"/>
              </c:ext>
            </c:extLst>
          </c:dPt>
          <c:cat>
            <c:numRef>
              <c:f>Sheet1!$A$2:$A$5</c:f>
              <c:numCache>
                <c:formatCode>General</c:formatCode>
                <c:ptCount val="4"/>
                <c:pt idx="0">
                  <c:v>2015</c:v>
                </c:pt>
                <c:pt idx="1">
                  <c:v>2016</c:v>
                </c:pt>
                <c:pt idx="2">
                  <c:v>2017</c:v>
                </c:pt>
                <c:pt idx="3">
                  <c:v>2018</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8-F376-440C-8DED-6E604D01AE09}"/>
            </c:ext>
          </c:extLst>
        </c:ser>
        <c:ser>
          <c:idx val="1"/>
          <c:order val="1"/>
          <c:tx>
            <c:strRef>
              <c:f>Sheet1!$C$1</c:f>
              <c:strCache>
                <c:ptCount val="1"/>
                <c:pt idx="0">
                  <c:v>系列 2</c:v>
                </c:pt>
              </c:strCache>
            </c:strRef>
          </c:tx>
          <c:spPr>
            <a:solidFill>
              <a:srgbClr val="A30B10"/>
            </a:solidFill>
            <a:ln>
              <a:noFill/>
            </a:ln>
            <a:effectLst/>
          </c:spPr>
          <c:invertIfNegative val="0"/>
          <c:cat>
            <c:numRef>
              <c:f>Sheet1!$A$2:$A$5</c:f>
              <c:numCache>
                <c:formatCode>General</c:formatCode>
                <c:ptCount val="4"/>
                <c:pt idx="0">
                  <c:v>2015</c:v>
                </c:pt>
                <c:pt idx="1">
                  <c:v>2016</c:v>
                </c:pt>
                <c:pt idx="2">
                  <c:v>2017</c:v>
                </c:pt>
                <c:pt idx="3">
                  <c:v>2018</c:v>
                </c:pt>
              </c:numCache>
            </c:numRef>
          </c:cat>
          <c:val>
            <c:numRef>
              <c:f>Sheet1!$C$2:$C$5</c:f>
              <c:numCache>
                <c:formatCode>General</c:formatCode>
                <c:ptCount val="4"/>
                <c:pt idx="0">
                  <c:v>3.2</c:v>
                </c:pt>
                <c:pt idx="1">
                  <c:v>4.0999999999999996</c:v>
                </c:pt>
                <c:pt idx="2">
                  <c:v>5.6</c:v>
                </c:pt>
                <c:pt idx="3">
                  <c:v>2.8</c:v>
                </c:pt>
              </c:numCache>
            </c:numRef>
          </c:val>
          <c:extLst>
            <c:ext xmlns:c16="http://schemas.microsoft.com/office/drawing/2014/chart" uri="{C3380CC4-5D6E-409C-BE32-E72D297353CC}">
              <c16:uniqueId val="{00000009-F376-440C-8DED-6E604D01AE09}"/>
            </c:ext>
          </c:extLst>
        </c:ser>
        <c:ser>
          <c:idx val="2"/>
          <c:order val="2"/>
          <c:tx>
            <c:strRef>
              <c:f>Sheet1!$D$1</c:f>
              <c:strCache>
                <c:ptCount val="1"/>
                <c:pt idx="0">
                  <c:v>系列 3</c:v>
                </c:pt>
              </c:strCache>
            </c:strRef>
          </c:tx>
          <c:spPr>
            <a:solidFill>
              <a:srgbClr val="782C2F"/>
            </a:solidFill>
            <a:ln>
              <a:noFill/>
            </a:ln>
            <a:effectLst/>
          </c:spPr>
          <c:invertIfNegative val="0"/>
          <c:cat>
            <c:numRef>
              <c:f>Sheet1!$A$2:$A$5</c:f>
              <c:numCache>
                <c:formatCode>General</c:formatCode>
                <c:ptCount val="4"/>
                <c:pt idx="0">
                  <c:v>2015</c:v>
                </c:pt>
                <c:pt idx="1">
                  <c:v>2016</c:v>
                </c:pt>
                <c:pt idx="2">
                  <c:v>2017</c:v>
                </c:pt>
                <c:pt idx="3">
                  <c:v>2018</c:v>
                </c:pt>
              </c:numCache>
            </c:numRef>
          </c:cat>
          <c:val>
            <c:numRef>
              <c:f>Sheet1!$D$2:$D$5</c:f>
              <c:numCache>
                <c:formatCode>General</c:formatCode>
                <c:ptCount val="4"/>
                <c:pt idx="0">
                  <c:v>3.5</c:v>
                </c:pt>
                <c:pt idx="1">
                  <c:v>2.6</c:v>
                </c:pt>
                <c:pt idx="2">
                  <c:v>4.0999999999999996</c:v>
                </c:pt>
                <c:pt idx="3">
                  <c:v>5.3</c:v>
                </c:pt>
              </c:numCache>
            </c:numRef>
          </c:val>
          <c:extLst>
            <c:ext xmlns:c16="http://schemas.microsoft.com/office/drawing/2014/chart" uri="{C3380CC4-5D6E-409C-BE32-E72D297353CC}">
              <c16:uniqueId val="{0000000A-F376-440C-8DED-6E604D01AE09}"/>
            </c:ext>
          </c:extLst>
        </c:ser>
        <c:dLbls>
          <c:showLegendKey val="0"/>
          <c:showVal val="0"/>
          <c:showCatName val="0"/>
          <c:showSerName val="0"/>
          <c:showPercent val="0"/>
          <c:showBubbleSize val="0"/>
        </c:dLbls>
        <c:gapWidth val="144"/>
        <c:overlap val="-29"/>
        <c:axId val="256354336"/>
        <c:axId val="426167088"/>
      </c:barChart>
      <c:catAx>
        <c:axId val="256354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alibri" panose="020F0502020204030204" pitchFamily="34" charset="0"/>
                <a:ea typeface="华文细黑" panose="02010600040101010101" pitchFamily="2" charset="-122"/>
                <a:cs typeface="Calibri" panose="020F0502020204030204" pitchFamily="34" charset="0"/>
              </a:defRPr>
            </a:pPr>
            <a:endParaRPr lang="zh-CN"/>
          </a:p>
        </c:txPr>
        <c:crossAx val="426167088"/>
        <c:crosses val="autoZero"/>
        <c:auto val="1"/>
        <c:lblAlgn val="ctr"/>
        <c:lblOffset val="100"/>
        <c:noMultiLvlLbl val="0"/>
      </c:catAx>
      <c:valAx>
        <c:axId val="426167088"/>
        <c:scaling>
          <c:orientation val="minMax"/>
        </c:scaling>
        <c:delete val="1"/>
        <c:axPos val="b"/>
        <c:numFmt formatCode="General" sourceLinked="1"/>
        <c:majorTickMark val="none"/>
        <c:minorTickMark val="none"/>
        <c:tickLblPos val="nextTo"/>
        <c:crossAx val="256354336"/>
        <c:crosses val="autoZero"/>
        <c:crossBetween val="between"/>
      </c:valAx>
      <c:spPr>
        <a:noFill/>
        <a:ln>
          <a:noFill/>
        </a:ln>
        <a:effectLst/>
      </c:spPr>
    </c:plotArea>
    <c:plotVisOnly val="1"/>
    <c:dispBlanksAs val="gap"/>
    <c:showDLblsOverMax val="0"/>
  </c:chart>
  <c:spPr>
    <a:noFill/>
    <a:ln>
      <a:noFill/>
    </a:ln>
    <a:effectLst/>
  </c:spPr>
  <c:txPr>
    <a:bodyPr/>
    <a:lstStyle/>
    <a:p>
      <a:pPr>
        <a:defRPr sz="1800">
          <a:solidFill>
            <a:schemeClr val="tx1">
              <a:lumMod val="65000"/>
              <a:lumOff val="35000"/>
            </a:schemeClr>
          </a:solidFill>
          <a:latin typeface="Agency FB" panose="020B0503020202020204" pitchFamily="34" charset="0"/>
          <a:ea typeface="华文细黑" panose="02010600040101010101" pitchFamily="2"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4EF-4D60-9D53-BBB49EDBBB96}"/>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4EF-4D60-9D53-BBB49EDBBB96}"/>
            </c:ext>
          </c:extLst>
        </c:ser>
        <c:ser>
          <c:idx val="2"/>
          <c:order val="2"/>
          <c:tx>
            <c:strRef>
              <c:f>Sheet1!$D$1</c:f>
              <c:strCache>
                <c:ptCount val="1"/>
                <c:pt idx="0">
                  <c:v>系列 3</c:v>
                </c:pt>
              </c:strCache>
            </c:strRef>
          </c:tx>
          <c:spPr>
            <a:solidFill>
              <a:schemeClr val="accent3"/>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4EF-4D60-9D53-BBB49EDBBB96}"/>
            </c:ext>
          </c:extLst>
        </c:ser>
        <c:dLbls>
          <c:showLegendKey val="0"/>
          <c:showVal val="0"/>
          <c:showCatName val="0"/>
          <c:showSerName val="0"/>
          <c:showPercent val="0"/>
          <c:showBubbleSize val="0"/>
        </c:dLbls>
        <c:gapWidth val="219"/>
        <c:overlap val="-27"/>
        <c:axId val="-372690608"/>
        <c:axId val="-372691696"/>
      </c:barChart>
      <c:catAx>
        <c:axId val="-37269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72691696"/>
        <c:crosses val="autoZero"/>
        <c:auto val="1"/>
        <c:lblAlgn val="ctr"/>
        <c:lblOffset val="100"/>
        <c:noMultiLvlLbl val="0"/>
      </c:catAx>
      <c:valAx>
        <c:axId val="-37269169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72690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18" name="图片占位符 17">
            <a:extLst>
              <a:ext uri="{FF2B5EF4-FFF2-40B4-BE49-F238E27FC236}">
                <a16:creationId xmlns:a16="http://schemas.microsoft.com/office/drawing/2014/main" id="{C68F96A8-A097-4AA5-93E3-85FC5066C6EB}"/>
              </a:ext>
            </a:extLst>
          </p:cNvPr>
          <p:cNvSpPr>
            <a:spLocks noGrp="1"/>
          </p:cNvSpPr>
          <p:nvPr>
            <p:ph type="pic" sz="quarter" idx="11"/>
          </p:nvPr>
        </p:nvSpPr>
        <p:spPr>
          <a:xfrm>
            <a:off x="7435850" y="3448050"/>
            <a:ext cx="4756150" cy="3403600"/>
          </a:xfrm>
          <a:custGeom>
            <a:avLst/>
            <a:gdLst>
              <a:gd name="connsiteX0" fmla="*/ 3079750 w 4756150"/>
              <a:gd name="connsiteY0" fmla="*/ 0 h 3403600"/>
              <a:gd name="connsiteX1" fmla="*/ 4756150 w 4756150"/>
              <a:gd name="connsiteY1" fmla="*/ 3111500 h 3403600"/>
              <a:gd name="connsiteX2" fmla="*/ 4749800 w 4756150"/>
              <a:gd name="connsiteY2" fmla="*/ 3403600 h 3403600"/>
              <a:gd name="connsiteX3" fmla="*/ 952500 w 4756150"/>
              <a:gd name="connsiteY3" fmla="*/ 3403600 h 3403600"/>
              <a:gd name="connsiteX4" fmla="*/ 0 w 4756150"/>
              <a:gd name="connsiteY4" fmla="*/ 16383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6150" h="3403600">
                <a:moveTo>
                  <a:pt x="3079750" y="0"/>
                </a:moveTo>
                <a:lnTo>
                  <a:pt x="4756150" y="3111500"/>
                </a:lnTo>
                <a:lnTo>
                  <a:pt x="4749800" y="3403600"/>
                </a:lnTo>
                <a:lnTo>
                  <a:pt x="952500" y="3403600"/>
                </a:lnTo>
                <a:lnTo>
                  <a:pt x="0" y="1638300"/>
                </a:lnTo>
                <a:close/>
              </a:path>
            </a:pathLst>
          </a:custGeom>
        </p:spPr>
        <p:txBody>
          <a:bodyPr wrap="square">
            <a:noAutofit/>
          </a:bodyPr>
          <a:lstStyle/>
          <a:p>
            <a:endParaRPr lang="zh-CN" altLang="en-US"/>
          </a:p>
        </p:txBody>
      </p:sp>
      <p:sp>
        <p:nvSpPr>
          <p:cNvPr id="15" name="图片占位符 14">
            <a:extLst>
              <a:ext uri="{FF2B5EF4-FFF2-40B4-BE49-F238E27FC236}">
                <a16:creationId xmlns:a16="http://schemas.microsoft.com/office/drawing/2014/main" id="{63A2C1DF-4BE8-491F-B1E0-91FE876817FE}"/>
              </a:ext>
            </a:extLst>
          </p:cNvPr>
          <p:cNvSpPr>
            <a:spLocks noGrp="1"/>
          </p:cNvSpPr>
          <p:nvPr>
            <p:ph type="pic" sz="quarter" idx="10"/>
          </p:nvPr>
        </p:nvSpPr>
        <p:spPr>
          <a:xfrm>
            <a:off x="5181600" y="0"/>
            <a:ext cx="4884420" cy="4831080"/>
          </a:xfrm>
          <a:custGeom>
            <a:avLst/>
            <a:gdLst>
              <a:gd name="connsiteX0" fmla="*/ 0 w 4884420"/>
              <a:gd name="connsiteY0" fmla="*/ 0 h 4831080"/>
              <a:gd name="connsiteX1" fmla="*/ 2933700 w 4884420"/>
              <a:gd name="connsiteY1" fmla="*/ 0 h 4831080"/>
              <a:gd name="connsiteX2" fmla="*/ 4884420 w 4884420"/>
              <a:gd name="connsiteY2" fmla="*/ 3619500 h 4831080"/>
              <a:gd name="connsiteX3" fmla="*/ 2598420 w 4884420"/>
              <a:gd name="connsiteY3" fmla="*/ 4831080 h 4831080"/>
            </a:gdLst>
            <a:ahLst/>
            <a:cxnLst>
              <a:cxn ang="0">
                <a:pos x="connsiteX0" y="connsiteY0"/>
              </a:cxn>
              <a:cxn ang="0">
                <a:pos x="connsiteX1" y="connsiteY1"/>
              </a:cxn>
              <a:cxn ang="0">
                <a:pos x="connsiteX2" y="connsiteY2"/>
              </a:cxn>
              <a:cxn ang="0">
                <a:pos x="connsiteX3" y="connsiteY3"/>
              </a:cxn>
            </a:cxnLst>
            <a:rect l="l" t="t" r="r" b="b"/>
            <a:pathLst>
              <a:path w="4884420" h="4831080">
                <a:moveTo>
                  <a:pt x="0" y="0"/>
                </a:moveTo>
                <a:lnTo>
                  <a:pt x="2933700" y="0"/>
                </a:lnTo>
                <a:lnTo>
                  <a:pt x="4884420" y="3619500"/>
                </a:lnTo>
                <a:lnTo>
                  <a:pt x="2598420" y="483108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6070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id="{BC464771-2976-4D1C-9426-00A6994008BE}"/>
              </a:ext>
            </a:extLst>
          </p:cNvPr>
          <p:cNvSpPr>
            <a:spLocks noGrp="1"/>
          </p:cNvSpPr>
          <p:nvPr>
            <p:ph type="pic" sz="quarter" idx="10"/>
          </p:nvPr>
        </p:nvSpPr>
        <p:spPr>
          <a:xfrm>
            <a:off x="-7867" y="0"/>
            <a:ext cx="12215106" cy="868680"/>
          </a:xfrm>
          <a:custGeom>
            <a:avLst/>
            <a:gdLst>
              <a:gd name="connsiteX0" fmla="*/ 12199740 w 12215106"/>
              <a:gd name="connsiteY0" fmla="*/ 0 h 868680"/>
              <a:gd name="connsiteX1" fmla="*/ 12215106 w 12215106"/>
              <a:gd name="connsiteY1" fmla="*/ 868680 h 868680"/>
              <a:gd name="connsiteX2" fmla="*/ 3015957 w 12215106"/>
              <a:gd name="connsiteY2" fmla="*/ 861060 h 868680"/>
              <a:gd name="connsiteX3" fmla="*/ 2486747 w 12215106"/>
              <a:gd name="connsiteY3" fmla="*/ 2699 h 868680"/>
              <a:gd name="connsiteX4" fmla="*/ 0 w 12215106"/>
              <a:gd name="connsiteY4" fmla="*/ 0 h 868680"/>
              <a:gd name="connsiteX5" fmla="*/ 2375714 w 12215106"/>
              <a:gd name="connsiteY5" fmla="*/ 2858 h 868680"/>
              <a:gd name="connsiteX6" fmla="*/ 2905848 w 12215106"/>
              <a:gd name="connsiteY6" fmla="*/ 868680 h 868680"/>
              <a:gd name="connsiteX7" fmla="*/ 0 w 12215106"/>
              <a:gd name="connsiteY7" fmla="*/ 861060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5106" h="868680">
                <a:moveTo>
                  <a:pt x="12199740" y="0"/>
                </a:moveTo>
                <a:lnTo>
                  <a:pt x="12215106" y="868680"/>
                </a:lnTo>
                <a:lnTo>
                  <a:pt x="3015957" y="861060"/>
                </a:lnTo>
                <a:lnTo>
                  <a:pt x="2486747" y="2699"/>
                </a:lnTo>
                <a:close/>
                <a:moveTo>
                  <a:pt x="0" y="0"/>
                </a:moveTo>
                <a:lnTo>
                  <a:pt x="2375714" y="2858"/>
                </a:lnTo>
                <a:lnTo>
                  <a:pt x="2905848" y="868680"/>
                </a:lnTo>
                <a:lnTo>
                  <a:pt x="0" y="86106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67902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1" name="图片占位符 10">
            <a:extLst>
              <a:ext uri="{FF2B5EF4-FFF2-40B4-BE49-F238E27FC236}">
                <a16:creationId xmlns:a16="http://schemas.microsoft.com/office/drawing/2014/main" id="{9466EB34-D3CA-449A-81FC-50D03C70E7E1}"/>
              </a:ext>
            </a:extLst>
          </p:cNvPr>
          <p:cNvSpPr>
            <a:spLocks noGrp="1"/>
          </p:cNvSpPr>
          <p:nvPr>
            <p:ph type="pic" sz="quarter" idx="10"/>
          </p:nvPr>
        </p:nvSpPr>
        <p:spPr>
          <a:xfrm>
            <a:off x="5620716" y="0"/>
            <a:ext cx="8793844" cy="6858000"/>
          </a:xfrm>
          <a:custGeom>
            <a:avLst/>
            <a:gdLst>
              <a:gd name="connsiteX0" fmla="*/ 4454072 w 8793844"/>
              <a:gd name="connsiteY0" fmla="*/ 0 h 6858000"/>
              <a:gd name="connsiteX1" fmla="*/ 6554782 w 8793844"/>
              <a:gd name="connsiteY1" fmla="*/ 0 h 6858000"/>
              <a:gd name="connsiteX2" fmla="*/ 8793844 w 8793844"/>
              <a:gd name="connsiteY2" fmla="*/ 6858000 h 6858000"/>
              <a:gd name="connsiteX3" fmla="*/ 6693134 w 8793844"/>
              <a:gd name="connsiteY3" fmla="*/ 6858000 h 6858000"/>
              <a:gd name="connsiteX4" fmla="*/ 2227036 w 8793844"/>
              <a:gd name="connsiteY4" fmla="*/ 0 h 6858000"/>
              <a:gd name="connsiteX5" fmla="*/ 4327746 w 8793844"/>
              <a:gd name="connsiteY5" fmla="*/ 0 h 6858000"/>
              <a:gd name="connsiteX6" fmla="*/ 6566808 w 8793844"/>
              <a:gd name="connsiteY6" fmla="*/ 6858000 h 6858000"/>
              <a:gd name="connsiteX7" fmla="*/ 4466098 w 8793844"/>
              <a:gd name="connsiteY7" fmla="*/ 6858000 h 6858000"/>
              <a:gd name="connsiteX8" fmla="*/ 0 w 8793844"/>
              <a:gd name="connsiteY8" fmla="*/ 0 h 6858000"/>
              <a:gd name="connsiteX9" fmla="*/ 2100711 w 8793844"/>
              <a:gd name="connsiteY9" fmla="*/ 0 h 6858000"/>
              <a:gd name="connsiteX10" fmla="*/ 4339772 w 8793844"/>
              <a:gd name="connsiteY10" fmla="*/ 6858000 h 6858000"/>
              <a:gd name="connsiteX11" fmla="*/ 2239063 w 8793844"/>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93844" h="6858000">
                <a:moveTo>
                  <a:pt x="4454072" y="0"/>
                </a:moveTo>
                <a:lnTo>
                  <a:pt x="6554782" y="0"/>
                </a:lnTo>
                <a:lnTo>
                  <a:pt x="8793844" y="6858000"/>
                </a:lnTo>
                <a:lnTo>
                  <a:pt x="6693134" y="6858000"/>
                </a:lnTo>
                <a:close/>
                <a:moveTo>
                  <a:pt x="2227036" y="0"/>
                </a:moveTo>
                <a:lnTo>
                  <a:pt x="4327746" y="0"/>
                </a:lnTo>
                <a:lnTo>
                  <a:pt x="6566808" y="6858000"/>
                </a:lnTo>
                <a:lnTo>
                  <a:pt x="4466098" y="6858000"/>
                </a:lnTo>
                <a:close/>
                <a:moveTo>
                  <a:pt x="0" y="0"/>
                </a:moveTo>
                <a:lnTo>
                  <a:pt x="2100711" y="0"/>
                </a:lnTo>
                <a:lnTo>
                  <a:pt x="4339772" y="6858000"/>
                </a:lnTo>
                <a:lnTo>
                  <a:pt x="2239063"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50699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id="{F78B8ECA-3BE0-406A-8C25-CAE2743B85D7}"/>
              </a:ext>
            </a:extLst>
          </p:cNvPr>
          <p:cNvSpPr>
            <a:spLocks noGrp="1"/>
          </p:cNvSpPr>
          <p:nvPr>
            <p:ph type="pic" sz="quarter" idx="10"/>
          </p:nvPr>
        </p:nvSpPr>
        <p:spPr>
          <a:xfrm>
            <a:off x="7192308" y="0"/>
            <a:ext cx="4999692" cy="6858000"/>
          </a:xfrm>
          <a:custGeom>
            <a:avLst/>
            <a:gdLst>
              <a:gd name="connsiteX0" fmla="*/ 1768336 w 4999692"/>
              <a:gd name="connsiteY0" fmla="*/ 0 h 6858000"/>
              <a:gd name="connsiteX1" fmla="*/ 4999692 w 4999692"/>
              <a:gd name="connsiteY1" fmla="*/ 0 h 6858000"/>
              <a:gd name="connsiteX2" fmla="*/ 4999692 w 4999692"/>
              <a:gd name="connsiteY2" fmla="*/ 6857997 h 6858000"/>
              <a:gd name="connsiteX3" fmla="*/ 1768336 w 4999692"/>
              <a:gd name="connsiteY3" fmla="*/ 6857997 h 6858000"/>
              <a:gd name="connsiteX4" fmla="*/ 1768336 w 4999692"/>
              <a:gd name="connsiteY4" fmla="*/ 6858000 h 6858000"/>
              <a:gd name="connsiteX5" fmla="*/ 0 w 4999692"/>
              <a:gd name="connsiteY5" fmla="*/ 34163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9692" h="6858000">
                <a:moveTo>
                  <a:pt x="1768336" y="0"/>
                </a:moveTo>
                <a:lnTo>
                  <a:pt x="4999692" y="0"/>
                </a:lnTo>
                <a:lnTo>
                  <a:pt x="4999692" y="6857997"/>
                </a:lnTo>
                <a:lnTo>
                  <a:pt x="1768336" y="6857997"/>
                </a:lnTo>
                <a:lnTo>
                  <a:pt x="1768336" y="6858000"/>
                </a:lnTo>
                <a:lnTo>
                  <a:pt x="0" y="341631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81151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id="{EEC33905-EB2F-4B38-BA23-33E3396F60BA}"/>
              </a:ext>
            </a:extLst>
          </p:cNvPr>
          <p:cNvSpPr>
            <a:spLocks noGrp="1"/>
          </p:cNvSpPr>
          <p:nvPr>
            <p:ph type="pic" sz="quarter" idx="10"/>
          </p:nvPr>
        </p:nvSpPr>
        <p:spPr>
          <a:xfrm>
            <a:off x="1" y="3000830"/>
            <a:ext cx="6270171" cy="3857171"/>
          </a:xfrm>
          <a:custGeom>
            <a:avLst/>
            <a:gdLst>
              <a:gd name="connsiteX0" fmla="*/ 2413000 w 6270171"/>
              <a:gd name="connsiteY0" fmla="*/ 0 h 3857171"/>
              <a:gd name="connsiteX1" fmla="*/ 6270171 w 6270171"/>
              <a:gd name="connsiteY1" fmla="*/ 3857171 h 3857171"/>
              <a:gd name="connsiteX2" fmla="*/ 0 w 6270171"/>
              <a:gd name="connsiteY2" fmla="*/ 3857171 h 3857171"/>
              <a:gd name="connsiteX3" fmla="*/ 0 w 6270171"/>
              <a:gd name="connsiteY3" fmla="*/ 2412999 h 3857171"/>
            </a:gdLst>
            <a:ahLst/>
            <a:cxnLst>
              <a:cxn ang="0">
                <a:pos x="connsiteX0" y="connsiteY0"/>
              </a:cxn>
              <a:cxn ang="0">
                <a:pos x="connsiteX1" y="connsiteY1"/>
              </a:cxn>
              <a:cxn ang="0">
                <a:pos x="connsiteX2" y="connsiteY2"/>
              </a:cxn>
              <a:cxn ang="0">
                <a:pos x="connsiteX3" y="connsiteY3"/>
              </a:cxn>
            </a:cxnLst>
            <a:rect l="l" t="t" r="r" b="b"/>
            <a:pathLst>
              <a:path w="6270171" h="3857171">
                <a:moveTo>
                  <a:pt x="2413000" y="0"/>
                </a:moveTo>
                <a:lnTo>
                  <a:pt x="6270171" y="3857171"/>
                </a:lnTo>
                <a:lnTo>
                  <a:pt x="0" y="3857171"/>
                </a:lnTo>
                <a:lnTo>
                  <a:pt x="0" y="241299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64906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id="{371D6635-CEA6-4CE3-99E4-15FE2BFA3B91}"/>
              </a:ext>
            </a:extLst>
          </p:cNvPr>
          <p:cNvSpPr>
            <a:spLocks noGrp="1"/>
          </p:cNvSpPr>
          <p:nvPr>
            <p:ph type="pic" sz="quarter" idx="10"/>
          </p:nvPr>
        </p:nvSpPr>
        <p:spPr>
          <a:xfrm>
            <a:off x="2982687" y="2278744"/>
            <a:ext cx="6226629" cy="4579257"/>
          </a:xfrm>
          <a:custGeom>
            <a:avLst/>
            <a:gdLst>
              <a:gd name="connsiteX0" fmla="*/ 0 w 6226629"/>
              <a:gd name="connsiteY0" fmla="*/ 0 h 4579257"/>
              <a:gd name="connsiteX1" fmla="*/ 6226629 w 6226629"/>
              <a:gd name="connsiteY1" fmla="*/ 0 h 4579257"/>
              <a:gd name="connsiteX2" fmla="*/ 6226629 w 6226629"/>
              <a:gd name="connsiteY2" fmla="*/ 4579257 h 4579257"/>
              <a:gd name="connsiteX3" fmla="*/ 0 w 6226629"/>
              <a:gd name="connsiteY3" fmla="*/ 4579257 h 4579257"/>
            </a:gdLst>
            <a:ahLst/>
            <a:cxnLst>
              <a:cxn ang="0">
                <a:pos x="connsiteX0" y="connsiteY0"/>
              </a:cxn>
              <a:cxn ang="0">
                <a:pos x="connsiteX1" y="connsiteY1"/>
              </a:cxn>
              <a:cxn ang="0">
                <a:pos x="connsiteX2" y="connsiteY2"/>
              </a:cxn>
              <a:cxn ang="0">
                <a:pos x="connsiteX3" y="connsiteY3"/>
              </a:cxn>
            </a:cxnLst>
            <a:rect l="l" t="t" r="r" b="b"/>
            <a:pathLst>
              <a:path w="6226629" h="4579257">
                <a:moveTo>
                  <a:pt x="0" y="0"/>
                </a:moveTo>
                <a:lnTo>
                  <a:pt x="6226629" y="0"/>
                </a:lnTo>
                <a:lnTo>
                  <a:pt x="6226629" y="4579257"/>
                </a:lnTo>
                <a:lnTo>
                  <a:pt x="0" y="457925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3255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BB179D48-6F57-4695-AC00-0933C839A45F}"/>
              </a:ext>
            </a:extLst>
          </p:cNvPr>
          <p:cNvSpPr>
            <a:spLocks noGrp="1"/>
          </p:cNvSpPr>
          <p:nvPr>
            <p:ph type="pic" sz="quarter" idx="10"/>
          </p:nvPr>
        </p:nvSpPr>
        <p:spPr>
          <a:xfrm>
            <a:off x="0"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2293132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5851C914-CFD3-40E0-B15E-121051F3426B}"/>
              </a:ext>
            </a:extLst>
          </p:cNvPr>
          <p:cNvSpPr>
            <a:spLocks noGrp="1"/>
          </p:cNvSpPr>
          <p:nvPr>
            <p:ph type="pic" sz="quarter" idx="10"/>
          </p:nvPr>
        </p:nvSpPr>
        <p:spPr>
          <a:xfrm>
            <a:off x="0" y="1"/>
            <a:ext cx="3832225" cy="6858000"/>
          </a:xfrm>
          <a:prstGeom prst="rect">
            <a:avLst/>
          </a:prstGeom>
        </p:spPr>
        <p:txBody>
          <a:bodyPr/>
          <a:lstStyle/>
          <a:p>
            <a:endParaRPr lang="zh-CN" altLang="en-US"/>
          </a:p>
        </p:txBody>
      </p:sp>
    </p:spTree>
    <p:extLst>
      <p:ext uri="{BB962C8B-B14F-4D97-AF65-F5344CB8AC3E}">
        <p14:creationId xmlns:p14="http://schemas.microsoft.com/office/powerpoint/2010/main" val="1944376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C7EDAB3D-839D-4DCC-B885-880FEFC0C7F5}"/>
              </a:ext>
            </a:extLst>
          </p:cNvPr>
          <p:cNvSpPr>
            <a:spLocks noGrp="1"/>
          </p:cNvSpPr>
          <p:nvPr>
            <p:ph type="pic" sz="quarter" idx="10"/>
          </p:nvPr>
        </p:nvSpPr>
        <p:spPr>
          <a:xfrm>
            <a:off x="1"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541824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1F0C017B-80F7-4CB6-BA0A-3838187B8460}"/>
              </a:ext>
            </a:extLst>
          </p:cNvPr>
          <p:cNvSpPr>
            <a:spLocks noGrp="1"/>
          </p:cNvSpPr>
          <p:nvPr>
            <p:ph type="pic" sz="quarter" idx="10"/>
          </p:nvPr>
        </p:nvSpPr>
        <p:spPr>
          <a:xfrm>
            <a:off x="546100" y="393700"/>
            <a:ext cx="11099800" cy="6045200"/>
          </a:xfrm>
          <a:custGeom>
            <a:avLst/>
            <a:gdLst>
              <a:gd name="connsiteX0" fmla="*/ 0 w 11099800"/>
              <a:gd name="connsiteY0" fmla="*/ 0 h 6045200"/>
              <a:gd name="connsiteX1" fmla="*/ 11099800 w 11099800"/>
              <a:gd name="connsiteY1" fmla="*/ 0 h 6045200"/>
              <a:gd name="connsiteX2" fmla="*/ 11099800 w 11099800"/>
              <a:gd name="connsiteY2" fmla="*/ 6045200 h 6045200"/>
              <a:gd name="connsiteX3" fmla="*/ 0 w 11099800"/>
              <a:gd name="connsiteY3" fmla="*/ 6045200 h 6045200"/>
            </a:gdLst>
            <a:ahLst/>
            <a:cxnLst>
              <a:cxn ang="0">
                <a:pos x="connsiteX0" y="connsiteY0"/>
              </a:cxn>
              <a:cxn ang="0">
                <a:pos x="connsiteX1" y="connsiteY1"/>
              </a:cxn>
              <a:cxn ang="0">
                <a:pos x="connsiteX2" y="connsiteY2"/>
              </a:cxn>
              <a:cxn ang="0">
                <a:pos x="connsiteX3" y="connsiteY3"/>
              </a:cxn>
            </a:cxnLst>
            <a:rect l="l" t="t" r="r" b="b"/>
            <a:pathLst>
              <a:path w="11099800" h="6045200">
                <a:moveTo>
                  <a:pt x="0" y="0"/>
                </a:moveTo>
                <a:lnTo>
                  <a:pt x="11099800" y="0"/>
                </a:lnTo>
                <a:lnTo>
                  <a:pt x="11099800" y="6045200"/>
                </a:lnTo>
                <a:lnTo>
                  <a:pt x="0" y="6045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03428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C84C50A0-3F11-4A04-960F-61A8653DD82B}"/>
              </a:ext>
            </a:extLst>
          </p:cNvPr>
          <p:cNvSpPr>
            <a:spLocks noGrp="1"/>
          </p:cNvSpPr>
          <p:nvPr>
            <p:ph type="pic" sz="quarter" idx="10"/>
          </p:nvPr>
        </p:nvSpPr>
        <p:spPr>
          <a:xfrm>
            <a:off x="393700" y="342900"/>
            <a:ext cx="5372100" cy="3911600"/>
          </a:xfrm>
          <a:custGeom>
            <a:avLst/>
            <a:gdLst>
              <a:gd name="connsiteX0" fmla="*/ 0 w 5372100"/>
              <a:gd name="connsiteY0" fmla="*/ 0 h 3911600"/>
              <a:gd name="connsiteX1" fmla="*/ 5372100 w 5372100"/>
              <a:gd name="connsiteY1" fmla="*/ 0 h 3911600"/>
              <a:gd name="connsiteX2" fmla="*/ 5372100 w 5372100"/>
              <a:gd name="connsiteY2" fmla="*/ 3911600 h 3911600"/>
              <a:gd name="connsiteX3" fmla="*/ 0 w 5372100"/>
              <a:gd name="connsiteY3" fmla="*/ 3911600 h 3911600"/>
            </a:gdLst>
            <a:ahLst/>
            <a:cxnLst>
              <a:cxn ang="0">
                <a:pos x="connsiteX0" y="connsiteY0"/>
              </a:cxn>
              <a:cxn ang="0">
                <a:pos x="connsiteX1" y="connsiteY1"/>
              </a:cxn>
              <a:cxn ang="0">
                <a:pos x="connsiteX2" y="connsiteY2"/>
              </a:cxn>
              <a:cxn ang="0">
                <a:pos x="connsiteX3" y="connsiteY3"/>
              </a:cxn>
            </a:cxnLst>
            <a:rect l="l" t="t" r="r" b="b"/>
            <a:pathLst>
              <a:path w="5372100" h="3911600">
                <a:moveTo>
                  <a:pt x="0" y="0"/>
                </a:moveTo>
                <a:lnTo>
                  <a:pt x="5372100" y="0"/>
                </a:lnTo>
                <a:lnTo>
                  <a:pt x="5372100" y="3911600"/>
                </a:lnTo>
                <a:lnTo>
                  <a:pt x="0" y="3911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02243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2BC1C60F-7767-4501-8F76-12A38105EF49}"/>
              </a:ext>
            </a:extLst>
          </p:cNvPr>
          <p:cNvSpPr>
            <a:spLocks noGrp="1"/>
          </p:cNvSpPr>
          <p:nvPr>
            <p:ph type="pic" sz="quarter" idx="10"/>
          </p:nvPr>
        </p:nvSpPr>
        <p:spPr>
          <a:xfrm>
            <a:off x="196850" y="3543300"/>
            <a:ext cx="10394950" cy="3168650"/>
          </a:xfrm>
          <a:custGeom>
            <a:avLst/>
            <a:gdLst>
              <a:gd name="connsiteX0" fmla="*/ 0 w 10394950"/>
              <a:gd name="connsiteY0" fmla="*/ 0 h 3168650"/>
              <a:gd name="connsiteX1" fmla="*/ 10394950 w 10394950"/>
              <a:gd name="connsiteY1" fmla="*/ 0 h 3168650"/>
              <a:gd name="connsiteX2" fmla="*/ 10394950 w 10394950"/>
              <a:gd name="connsiteY2" fmla="*/ 3168650 h 3168650"/>
              <a:gd name="connsiteX3" fmla="*/ 0 w 10394950"/>
              <a:gd name="connsiteY3" fmla="*/ 3168650 h 3168650"/>
            </a:gdLst>
            <a:ahLst/>
            <a:cxnLst>
              <a:cxn ang="0">
                <a:pos x="connsiteX0" y="connsiteY0"/>
              </a:cxn>
              <a:cxn ang="0">
                <a:pos x="connsiteX1" y="connsiteY1"/>
              </a:cxn>
              <a:cxn ang="0">
                <a:pos x="connsiteX2" y="connsiteY2"/>
              </a:cxn>
              <a:cxn ang="0">
                <a:pos x="connsiteX3" y="connsiteY3"/>
              </a:cxn>
            </a:cxnLst>
            <a:rect l="l" t="t" r="r" b="b"/>
            <a:pathLst>
              <a:path w="10394950" h="3168650">
                <a:moveTo>
                  <a:pt x="0" y="0"/>
                </a:moveTo>
                <a:lnTo>
                  <a:pt x="10394950" y="0"/>
                </a:lnTo>
                <a:lnTo>
                  <a:pt x="10394950" y="3168650"/>
                </a:lnTo>
                <a:lnTo>
                  <a:pt x="0" y="31686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36352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88FD8D1C-F63D-4E93-8B30-2B72C1A9DBCA}"/>
              </a:ext>
            </a:extLst>
          </p:cNvPr>
          <p:cNvSpPr>
            <a:spLocks noGrp="1"/>
          </p:cNvSpPr>
          <p:nvPr>
            <p:ph type="pic" sz="quarter" idx="10"/>
          </p:nvPr>
        </p:nvSpPr>
        <p:spPr>
          <a:xfrm>
            <a:off x="4238310" y="624469"/>
            <a:ext cx="2995868" cy="1968260"/>
          </a:xfrm>
          <a:custGeom>
            <a:avLst/>
            <a:gdLst>
              <a:gd name="connsiteX0" fmla="*/ 0 w 2995868"/>
              <a:gd name="connsiteY0" fmla="*/ 0 h 1968260"/>
              <a:gd name="connsiteX1" fmla="*/ 2995868 w 2995868"/>
              <a:gd name="connsiteY1" fmla="*/ 0 h 1968260"/>
              <a:gd name="connsiteX2" fmla="*/ 2995868 w 2995868"/>
              <a:gd name="connsiteY2" fmla="*/ 1968260 h 1968260"/>
              <a:gd name="connsiteX3" fmla="*/ 0 w 2995868"/>
              <a:gd name="connsiteY3" fmla="*/ 1968260 h 1968260"/>
            </a:gdLst>
            <a:ahLst/>
            <a:cxnLst>
              <a:cxn ang="0">
                <a:pos x="connsiteX0" y="connsiteY0"/>
              </a:cxn>
              <a:cxn ang="0">
                <a:pos x="connsiteX1" y="connsiteY1"/>
              </a:cxn>
              <a:cxn ang="0">
                <a:pos x="connsiteX2" y="connsiteY2"/>
              </a:cxn>
              <a:cxn ang="0">
                <a:pos x="connsiteX3" y="connsiteY3"/>
              </a:cxn>
            </a:cxnLst>
            <a:rect l="l" t="t" r="r" b="b"/>
            <a:pathLst>
              <a:path w="2995868" h="1968260">
                <a:moveTo>
                  <a:pt x="0" y="0"/>
                </a:moveTo>
                <a:lnTo>
                  <a:pt x="2995868" y="0"/>
                </a:lnTo>
                <a:lnTo>
                  <a:pt x="2995868" y="1968260"/>
                </a:lnTo>
                <a:lnTo>
                  <a:pt x="0" y="196826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25896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0026C94D-0BCD-456B-AF01-894AFB01EACE}"/>
              </a:ext>
            </a:extLst>
          </p:cNvPr>
          <p:cNvSpPr>
            <a:spLocks noGrp="1"/>
          </p:cNvSpPr>
          <p:nvPr>
            <p:ph type="pic" sz="quarter" idx="10"/>
          </p:nvPr>
        </p:nvSpPr>
        <p:spPr>
          <a:xfrm>
            <a:off x="0" y="0"/>
            <a:ext cx="2527300" cy="6858000"/>
          </a:xfrm>
          <a:custGeom>
            <a:avLst/>
            <a:gdLst>
              <a:gd name="connsiteX0" fmla="*/ 0 w 2527300"/>
              <a:gd name="connsiteY0" fmla="*/ 0 h 6858000"/>
              <a:gd name="connsiteX1" fmla="*/ 2527300 w 2527300"/>
              <a:gd name="connsiteY1" fmla="*/ 0 h 6858000"/>
              <a:gd name="connsiteX2" fmla="*/ 2527300 w 2527300"/>
              <a:gd name="connsiteY2" fmla="*/ 6858000 h 6858000"/>
              <a:gd name="connsiteX3" fmla="*/ 0 w 25273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527300" h="6858000">
                <a:moveTo>
                  <a:pt x="0" y="0"/>
                </a:moveTo>
                <a:lnTo>
                  <a:pt x="2527300" y="0"/>
                </a:lnTo>
                <a:lnTo>
                  <a:pt x="25273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49499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id="{BD0BD5D5-1CB6-4CA3-96F9-9DAD674E0EE8}"/>
              </a:ext>
            </a:extLst>
          </p:cNvPr>
          <p:cNvSpPr>
            <a:spLocks noGrp="1"/>
          </p:cNvSpPr>
          <p:nvPr>
            <p:ph type="pic" sz="quarter" idx="10"/>
          </p:nvPr>
        </p:nvSpPr>
        <p:spPr>
          <a:xfrm>
            <a:off x="400050" y="3213100"/>
            <a:ext cx="2679700" cy="2679700"/>
          </a:xfrm>
          <a:custGeom>
            <a:avLst/>
            <a:gdLst>
              <a:gd name="connsiteX0" fmla="*/ 0 w 2679700"/>
              <a:gd name="connsiteY0" fmla="*/ 0 h 2679700"/>
              <a:gd name="connsiteX1" fmla="*/ 2679700 w 2679700"/>
              <a:gd name="connsiteY1" fmla="*/ 0 h 2679700"/>
              <a:gd name="connsiteX2" fmla="*/ 2679700 w 2679700"/>
              <a:gd name="connsiteY2" fmla="*/ 2679700 h 2679700"/>
              <a:gd name="connsiteX3" fmla="*/ 0 w 2679700"/>
              <a:gd name="connsiteY3" fmla="*/ 2679700 h 2679700"/>
            </a:gdLst>
            <a:ahLst/>
            <a:cxnLst>
              <a:cxn ang="0">
                <a:pos x="connsiteX0" y="connsiteY0"/>
              </a:cxn>
              <a:cxn ang="0">
                <a:pos x="connsiteX1" y="connsiteY1"/>
              </a:cxn>
              <a:cxn ang="0">
                <a:pos x="connsiteX2" y="connsiteY2"/>
              </a:cxn>
              <a:cxn ang="0">
                <a:pos x="connsiteX3" y="connsiteY3"/>
              </a:cxn>
            </a:cxnLst>
            <a:rect l="l" t="t" r="r" b="b"/>
            <a:pathLst>
              <a:path w="2679700" h="2679700">
                <a:moveTo>
                  <a:pt x="0" y="0"/>
                </a:moveTo>
                <a:lnTo>
                  <a:pt x="2679700" y="0"/>
                </a:lnTo>
                <a:lnTo>
                  <a:pt x="2679700" y="2679700"/>
                </a:lnTo>
                <a:lnTo>
                  <a:pt x="0" y="2679700"/>
                </a:lnTo>
                <a:close/>
              </a:path>
            </a:pathLst>
          </a:custGeom>
        </p:spPr>
        <p:txBody>
          <a:bodyPr wrap="square">
            <a:noAutofit/>
          </a:bodyPr>
          <a:lstStyle/>
          <a:p>
            <a:endParaRPr lang="zh-CN" altLang="en-US"/>
          </a:p>
        </p:txBody>
      </p:sp>
      <p:sp>
        <p:nvSpPr>
          <p:cNvPr id="11" name="图片占位符 10">
            <a:extLst>
              <a:ext uri="{FF2B5EF4-FFF2-40B4-BE49-F238E27FC236}">
                <a16:creationId xmlns:a16="http://schemas.microsoft.com/office/drawing/2014/main" id="{A4F5A665-A1D8-4C5F-87E8-83E85CA38155}"/>
              </a:ext>
            </a:extLst>
          </p:cNvPr>
          <p:cNvSpPr>
            <a:spLocks noGrp="1"/>
          </p:cNvSpPr>
          <p:nvPr>
            <p:ph type="pic" sz="quarter" idx="11"/>
          </p:nvPr>
        </p:nvSpPr>
        <p:spPr>
          <a:xfrm>
            <a:off x="3295650" y="3213100"/>
            <a:ext cx="2679700" cy="2679700"/>
          </a:xfrm>
          <a:custGeom>
            <a:avLst/>
            <a:gdLst>
              <a:gd name="connsiteX0" fmla="*/ 0 w 2679700"/>
              <a:gd name="connsiteY0" fmla="*/ 0 h 2679700"/>
              <a:gd name="connsiteX1" fmla="*/ 2679700 w 2679700"/>
              <a:gd name="connsiteY1" fmla="*/ 0 h 2679700"/>
              <a:gd name="connsiteX2" fmla="*/ 2679700 w 2679700"/>
              <a:gd name="connsiteY2" fmla="*/ 2679700 h 2679700"/>
              <a:gd name="connsiteX3" fmla="*/ 0 w 2679700"/>
              <a:gd name="connsiteY3" fmla="*/ 2679700 h 2679700"/>
            </a:gdLst>
            <a:ahLst/>
            <a:cxnLst>
              <a:cxn ang="0">
                <a:pos x="connsiteX0" y="connsiteY0"/>
              </a:cxn>
              <a:cxn ang="0">
                <a:pos x="connsiteX1" y="connsiteY1"/>
              </a:cxn>
              <a:cxn ang="0">
                <a:pos x="connsiteX2" y="connsiteY2"/>
              </a:cxn>
              <a:cxn ang="0">
                <a:pos x="connsiteX3" y="connsiteY3"/>
              </a:cxn>
            </a:cxnLst>
            <a:rect l="l" t="t" r="r" b="b"/>
            <a:pathLst>
              <a:path w="2679700" h="2679700">
                <a:moveTo>
                  <a:pt x="0" y="0"/>
                </a:moveTo>
                <a:lnTo>
                  <a:pt x="2679700" y="0"/>
                </a:lnTo>
                <a:lnTo>
                  <a:pt x="2679700" y="2679700"/>
                </a:lnTo>
                <a:lnTo>
                  <a:pt x="0" y="2679700"/>
                </a:lnTo>
                <a:close/>
              </a:path>
            </a:pathLst>
          </a:custGeom>
        </p:spPr>
        <p:txBody>
          <a:bodyPr wrap="square">
            <a:noAutofit/>
          </a:bodyPr>
          <a:lstStyle/>
          <a:p>
            <a:endParaRPr lang="zh-CN" altLang="en-US"/>
          </a:p>
        </p:txBody>
      </p:sp>
      <p:sp>
        <p:nvSpPr>
          <p:cNvPr id="12" name="图片占位符 11">
            <a:extLst>
              <a:ext uri="{FF2B5EF4-FFF2-40B4-BE49-F238E27FC236}">
                <a16:creationId xmlns:a16="http://schemas.microsoft.com/office/drawing/2014/main" id="{38E61EEA-34CF-4EE5-9770-56ECB81B0209}"/>
              </a:ext>
            </a:extLst>
          </p:cNvPr>
          <p:cNvSpPr>
            <a:spLocks noGrp="1"/>
          </p:cNvSpPr>
          <p:nvPr>
            <p:ph type="pic" sz="quarter" idx="12"/>
          </p:nvPr>
        </p:nvSpPr>
        <p:spPr>
          <a:xfrm>
            <a:off x="6191250" y="3213100"/>
            <a:ext cx="2679700" cy="2679700"/>
          </a:xfrm>
          <a:custGeom>
            <a:avLst/>
            <a:gdLst>
              <a:gd name="connsiteX0" fmla="*/ 0 w 2679700"/>
              <a:gd name="connsiteY0" fmla="*/ 0 h 2679700"/>
              <a:gd name="connsiteX1" fmla="*/ 2679700 w 2679700"/>
              <a:gd name="connsiteY1" fmla="*/ 0 h 2679700"/>
              <a:gd name="connsiteX2" fmla="*/ 2679700 w 2679700"/>
              <a:gd name="connsiteY2" fmla="*/ 2679700 h 2679700"/>
              <a:gd name="connsiteX3" fmla="*/ 0 w 2679700"/>
              <a:gd name="connsiteY3" fmla="*/ 2679700 h 2679700"/>
            </a:gdLst>
            <a:ahLst/>
            <a:cxnLst>
              <a:cxn ang="0">
                <a:pos x="connsiteX0" y="connsiteY0"/>
              </a:cxn>
              <a:cxn ang="0">
                <a:pos x="connsiteX1" y="connsiteY1"/>
              </a:cxn>
              <a:cxn ang="0">
                <a:pos x="connsiteX2" y="connsiteY2"/>
              </a:cxn>
              <a:cxn ang="0">
                <a:pos x="connsiteX3" y="connsiteY3"/>
              </a:cxn>
            </a:cxnLst>
            <a:rect l="l" t="t" r="r" b="b"/>
            <a:pathLst>
              <a:path w="2679700" h="2679700">
                <a:moveTo>
                  <a:pt x="0" y="0"/>
                </a:moveTo>
                <a:lnTo>
                  <a:pt x="2679700" y="0"/>
                </a:lnTo>
                <a:lnTo>
                  <a:pt x="2679700" y="2679700"/>
                </a:lnTo>
                <a:lnTo>
                  <a:pt x="0" y="2679700"/>
                </a:ln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id="{1B8E6332-37DF-493E-82BA-0DB281BF7BE1}"/>
              </a:ext>
            </a:extLst>
          </p:cNvPr>
          <p:cNvSpPr>
            <a:spLocks noGrp="1"/>
          </p:cNvSpPr>
          <p:nvPr>
            <p:ph type="pic" sz="quarter" idx="13"/>
          </p:nvPr>
        </p:nvSpPr>
        <p:spPr>
          <a:xfrm>
            <a:off x="9086850" y="3213100"/>
            <a:ext cx="2679700" cy="2679700"/>
          </a:xfrm>
          <a:custGeom>
            <a:avLst/>
            <a:gdLst>
              <a:gd name="connsiteX0" fmla="*/ 0 w 2679700"/>
              <a:gd name="connsiteY0" fmla="*/ 0 h 2679700"/>
              <a:gd name="connsiteX1" fmla="*/ 2679700 w 2679700"/>
              <a:gd name="connsiteY1" fmla="*/ 0 h 2679700"/>
              <a:gd name="connsiteX2" fmla="*/ 2679700 w 2679700"/>
              <a:gd name="connsiteY2" fmla="*/ 2679700 h 2679700"/>
              <a:gd name="connsiteX3" fmla="*/ 0 w 2679700"/>
              <a:gd name="connsiteY3" fmla="*/ 2679700 h 2679700"/>
            </a:gdLst>
            <a:ahLst/>
            <a:cxnLst>
              <a:cxn ang="0">
                <a:pos x="connsiteX0" y="connsiteY0"/>
              </a:cxn>
              <a:cxn ang="0">
                <a:pos x="connsiteX1" y="connsiteY1"/>
              </a:cxn>
              <a:cxn ang="0">
                <a:pos x="connsiteX2" y="connsiteY2"/>
              </a:cxn>
              <a:cxn ang="0">
                <a:pos x="connsiteX3" y="connsiteY3"/>
              </a:cxn>
            </a:cxnLst>
            <a:rect l="l" t="t" r="r" b="b"/>
            <a:pathLst>
              <a:path w="2679700" h="2679700">
                <a:moveTo>
                  <a:pt x="0" y="0"/>
                </a:moveTo>
                <a:lnTo>
                  <a:pt x="2679700" y="0"/>
                </a:lnTo>
                <a:lnTo>
                  <a:pt x="2679700" y="2679700"/>
                </a:lnTo>
                <a:lnTo>
                  <a:pt x="0" y="26797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52292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25DC51FB-6388-4CA7-86C8-88F6B8AB814A}"/>
              </a:ext>
            </a:extLst>
          </p:cNvPr>
          <p:cNvSpPr>
            <a:spLocks noGrp="1"/>
          </p:cNvSpPr>
          <p:nvPr>
            <p:ph type="pic" sz="quarter" idx="10"/>
          </p:nvPr>
        </p:nvSpPr>
        <p:spPr>
          <a:xfrm>
            <a:off x="4148139" y="1481139"/>
            <a:ext cx="3895724" cy="3895724"/>
          </a:xfrm>
          <a:custGeom>
            <a:avLst/>
            <a:gdLst>
              <a:gd name="connsiteX0" fmla="*/ 1947862 w 3895724"/>
              <a:gd name="connsiteY0" fmla="*/ 0 h 3895724"/>
              <a:gd name="connsiteX1" fmla="*/ 3895724 w 3895724"/>
              <a:gd name="connsiteY1" fmla="*/ 1947862 h 3895724"/>
              <a:gd name="connsiteX2" fmla="*/ 1947862 w 3895724"/>
              <a:gd name="connsiteY2" fmla="*/ 3895724 h 3895724"/>
              <a:gd name="connsiteX3" fmla="*/ 0 w 3895724"/>
              <a:gd name="connsiteY3" fmla="*/ 1947862 h 3895724"/>
              <a:gd name="connsiteX4" fmla="*/ 1947862 w 3895724"/>
              <a:gd name="connsiteY4" fmla="*/ 0 h 3895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5724" h="3895724">
                <a:moveTo>
                  <a:pt x="1947862" y="0"/>
                </a:moveTo>
                <a:cubicBezTo>
                  <a:pt x="3023636" y="0"/>
                  <a:pt x="3895724" y="872088"/>
                  <a:pt x="3895724" y="1947862"/>
                </a:cubicBezTo>
                <a:cubicBezTo>
                  <a:pt x="3895724" y="3023636"/>
                  <a:pt x="3023636" y="3895724"/>
                  <a:pt x="1947862" y="3895724"/>
                </a:cubicBezTo>
                <a:cubicBezTo>
                  <a:pt x="872088" y="3895724"/>
                  <a:pt x="0" y="3023636"/>
                  <a:pt x="0" y="1947862"/>
                </a:cubicBezTo>
                <a:cubicBezTo>
                  <a:pt x="0" y="872088"/>
                  <a:pt x="872088" y="0"/>
                  <a:pt x="194786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24557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19B432E0-73AF-4ABF-9551-80BAF555E9B9}"/>
              </a:ext>
            </a:extLst>
          </p:cNvPr>
          <p:cNvSpPr>
            <a:spLocks noGrp="1"/>
          </p:cNvSpPr>
          <p:nvPr>
            <p:ph type="pic" sz="quarter" idx="10"/>
          </p:nvPr>
        </p:nvSpPr>
        <p:spPr>
          <a:xfrm>
            <a:off x="215900" y="203200"/>
            <a:ext cx="11760200" cy="6400800"/>
          </a:xfrm>
          <a:custGeom>
            <a:avLst/>
            <a:gdLst>
              <a:gd name="connsiteX0" fmla="*/ 0 w 11760200"/>
              <a:gd name="connsiteY0" fmla="*/ 0 h 6400800"/>
              <a:gd name="connsiteX1" fmla="*/ 11760200 w 11760200"/>
              <a:gd name="connsiteY1" fmla="*/ 0 h 6400800"/>
              <a:gd name="connsiteX2" fmla="*/ 11760200 w 11760200"/>
              <a:gd name="connsiteY2" fmla="*/ 6400800 h 6400800"/>
              <a:gd name="connsiteX3" fmla="*/ 0 w 11760200"/>
              <a:gd name="connsiteY3" fmla="*/ 6400800 h 6400800"/>
            </a:gdLst>
            <a:ahLst/>
            <a:cxnLst>
              <a:cxn ang="0">
                <a:pos x="connsiteX0" y="connsiteY0"/>
              </a:cxn>
              <a:cxn ang="0">
                <a:pos x="connsiteX1" y="connsiteY1"/>
              </a:cxn>
              <a:cxn ang="0">
                <a:pos x="connsiteX2" y="connsiteY2"/>
              </a:cxn>
              <a:cxn ang="0">
                <a:pos x="connsiteX3" y="connsiteY3"/>
              </a:cxn>
            </a:cxnLst>
            <a:rect l="l" t="t" r="r" b="b"/>
            <a:pathLst>
              <a:path w="11760200" h="6400800">
                <a:moveTo>
                  <a:pt x="0" y="0"/>
                </a:moveTo>
                <a:lnTo>
                  <a:pt x="11760200" y="0"/>
                </a:lnTo>
                <a:lnTo>
                  <a:pt x="11760200" y="6400800"/>
                </a:lnTo>
                <a:lnTo>
                  <a:pt x="0" y="6400800"/>
                </a:lnTo>
                <a:close/>
              </a:path>
            </a:pathLst>
          </a:custGeom>
        </p:spPr>
        <p:txBody>
          <a:bodyPr wrap="square">
            <a:noAutofit/>
          </a:bodyPr>
          <a:lstStyle/>
          <a:p>
            <a:endParaRPr lang="zh-CN" altLang="en-US"/>
          </a:p>
        </p:txBody>
      </p:sp>
      <p:sp>
        <p:nvSpPr>
          <p:cNvPr id="8" name="矩形 7">
            <a:extLst>
              <a:ext uri="{FF2B5EF4-FFF2-40B4-BE49-F238E27FC236}">
                <a16:creationId xmlns:a16="http://schemas.microsoft.com/office/drawing/2014/main" id="{AD576F4E-4D80-4970-8772-6EA471DD67B6}"/>
              </a:ext>
            </a:extLst>
          </p:cNvPr>
          <p:cNvSpPr/>
          <p:nvPr userDrawn="1"/>
        </p:nvSpPr>
        <p:spPr>
          <a:xfrm>
            <a:off x="0" y="3429000"/>
            <a:ext cx="12192000" cy="3429000"/>
          </a:xfrm>
          <a:prstGeom prst="rect">
            <a:avLst/>
          </a:prstGeom>
          <a:solidFill>
            <a:srgbClr val="007CB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42685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D41E21A5-A56B-4E24-A01B-63F549AFFB41}"/>
              </a:ext>
            </a:extLst>
          </p:cNvPr>
          <p:cNvSpPr>
            <a:spLocks noGrp="1"/>
          </p:cNvSpPr>
          <p:nvPr>
            <p:ph type="pic" sz="quarter" idx="10"/>
          </p:nvPr>
        </p:nvSpPr>
        <p:spPr>
          <a:xfrm>
            <a:off x="-12700" y="0"/>
            <a:ext cx="4521200" cy="6858000"/>
          </a:xfrm>
          <a:custGeom>
            <a:avLst/>
            <a:gdLst>
              <a:gd name="connsiteX0" fmla="*/ 0 w 4521200"/>
              <a:gd name="connsiteY0" fmla="*/ 0 h 6858000"/>
              <a:gd name="connsiteX1" fmla="*/ 4521200 w 4521200"/>
              <a:gd name="connsiteY1" fmla="*/ 0 h 6858000"/>
              <a:gd name="connsiteX2" fmla="*/ 3071207 w 4521200"/>
              <a:gd name="connsiteY2" fmla="*/ 6858000 h 6858000"/>
              <a:gd name="connsiteX3" fmla="*/ 0 w 4521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21200" h="6858000">
                <a:moveTo>
                  <a:pt x="0" y="0"/>
                </a:moveTo>
                <a:lnTo>
                  <a:pt x="4521200" y="0"/>
                </a:lnTo>
                <a:lnTo>
                  <a:pt x="3071207"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84535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id="{F07B72BD-3E06-4DAD-BEB0-8EBAA7A49973}"/>
              </a:ext>
            </a:extLst>
          </p:cNvPr>
          <p:cNvSpPr>
            <a:spLocks noGrp="1"/>
          </p:cNvSpPr>
          <p:nvPr>
            <p:ph type="pic" sz="quarter" idx="10"/>
          </p:nvPr>
        </p:nvSpPr>
        <p:spPr>
          <a:xfrm>
            <a:off x="0"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191254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13370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3665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23681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0.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20.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0.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BEB02C33-3125-4964-A42E-357F8EE9F7AB}"/>
              </a:ext>
            </a:extLst>
          </p:cNvPr>
          <p:cNvSpPr/>
          <p:nvPr/>
        </p:nvSpPr>
        <p:spPr>
          <a:xfrm>
            <a:off x="1" y="3429000"/>
            <a:ext cx="12192000" cy="3429000"/>
          </a:xfrm>
          <a:prstGeom prst="rect">
            <a:avLst/>
          </a:prstGeom>
          <a:blipFill dpi="0" rotWithShape="1">
            <a:blip r:embed="rId2"/>
            <a:srcRect/>
            <a:tile tx="0" ty="-161290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矩形 5">
            <a:extLst>
              <a:ext uri="{FF2B5EF4-FFF2-40B4-BE49-F238E27FC236}">
                <a16:creationId xmlns:a16="http://schemas.microsoft.com/office/drawing/2014/main" id="{C27C38A7-ED9D-4BD5-B172-7B2470793AE5}"/>
              </a:ext>
            </a:extLst>
          </p:cNvPr>
          <p:cNvSpPr/>
          <p:nvPr/>
        </p:nvSpPr>
        <p:spPr>
          <a:xfrm>
            <a:off x="609601" y="624114"/>
            <a:ext cx="10972799" cy="5747657"/>
          </a:xfrm>
          <a:prstGeom prst="rect">
            <a:avLst/>
          </a:prstGeom>
          <a:noFill/>
          <a:ln w="57150">
            <a:solidFill>
              <a:srgbClr val="ED924C">
                <a:alpha val="3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55519E65-82A3-4E77-B98B-4888F5289F9A}"/>
              </a:ext>
            </a:extLst>
          </p:cNvPr>
          <p:cNvCxnSpPr>
            <a:cxnSpLocks/>
          </p:cNvCxnSpPr>
          <p:nvPr/>
        </p:nvCxnSpPr>
        <p:spPr>
          <a:xfrm>
            <a:off x="2957286" y="1074057"/>
            <a:ext cx="6277429" cy="0"/>
          </a:xfrm>
          <a:prstGeom prst="line">
            <a:avLst/>
          </a:prstGeom>
          <a:ln w="41275">
            <a:solidFill>
              <a:srgbClr val="ED924C">
                <a:alpha val="44000"/>
              </a:srgbClr>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83F74E79-BEEA-4B40-A994-1BFF3BCA6AC9}"/>
              </a:ext>
            </a:extLst>
          </p:cNvPr>
          <p:cNvSpPr txBox="1"/>
          <p:nvPr/>
        </p:nvSpPr>
        <p:spPr>
          <a:xfrm>
            <a:off x="2808514" y="1235866"/>
            <a:ext cx="6574972" cy="1015663"/>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Business Of Work </a:t>
            </a:r>
            <a:endParaRPr kumimoji="0" lang="zh-CN" altLang="en-US" sz="6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0" name="文本框 9">
            <a:extLst>
              <a:ext uri="{FF2B5EF4-FFF2-40B4-BE49-F238E27FC236}">
                <a16:creationId xmlns:a16="http://schemas.microsoft.com/office/drawing/2014/main" id="{D2CEDB52-93D7-4AB3-BAD8-718291C4A47D}"/>
              </a:ext>
            </a:extLst>
          </p:cNvPr>
          <p:cNvSpPr txBox="1"/>
          <p:nvPr/>
        </p:nvSpPr>
        <p:spPr>
          <a:xfrm>
            <a:off x="3265714" y="2266114"/>
            <a:ext cx="5704115"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lumMod val="50000"/>
                    <a:lumOff val="50000"/>
                  </a:prstClr>
                </a:solidFill>
                <a:effectLst/>
                <a:uLnTx/>
                <a:uFillTx/>
                <a:latin typeface="等线" panose="020F0502020204030204"/>
                <a:ea typeface="等线" panose="02010600030101010101" pitchFamily="2" charset="-122"/>
                <a:cs typeface="+mn-cs"/>
              </a:rPr>
              <a:t>Lorem ipsum dolor sit amet</a:t>
            </a:r>
            <a:r>
              <a:rPr kumimoji="0" lang="en-US" altLang="zh-CN" sz="16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rPr>
              <a:t>, consectetuer</a:t>
            </a:r>
            <a:endParaRPr kumimoji="0" lang="zh-CN" altLang="en-US" sz="16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endParaRPr>
          </a:p>
        </p:txBody>
      </p:sp>
      <p:cxnSp>
        <p:nvCxnSpPr>
          <p:cNvPr id="15" name="直接连接符 14">
            <a:extLst>
              <a:ext uri="{FF2B5EF4-FFF2-40B4-BE49-F238E27FC236}">
                <a16:creationId xmlns:a16="http://schemas.microsoft.com/office/drawing/2014/main" id="{1C2F769D-94F2-43A3-AB60-53158CA2ED0B}"/>
              </a:ext>
            </a:extLst>
          </p:cNvPr>
          <p:cNvCxnSpPr>
            <a:cxnSpLocks/>
          </p:cNvCxnSpPr>
          <p:nvPr/>
        </p:nvCxnSpPr>
        <p:spPr>
          <a:xfrm>
            <a:off x="2957286" y="2946400"/>
            <a:ext cx="6277429" cy="0"/>
          </a:xfrm>
          <a:prstGeom prst="line">
            <a:avLst/>
          </a:prstGeom>
          <a:ln w="41275">
            <a:solidFill>
              <a:srgbClr val="ED924C">
                <a:alpha val="44000"/>
              </a:srgbClr>
            </a:solidFill>
          </a:ln>
        </p:spPr>
        <p:style>
          <a:lnRef idx="1">
            <a:schemeClr val="accent1"/>
          </a:lnRef>
          <a:fillRef idx="0">
            <a:schemeClr val="accent1"/>
          </a:fillRef>
          <a:effectRef idx="0">
            <a:schemeClr val="accent1"/>
          </a:effectRef>
          <a:fontRef idx="minor">
            <a:schemeClr val="tx1"/>
          </a:fontRef>
        </p:style>
      </p:cxnSp>
      <p:sp>
        <p:nvSpPr>
          <p:cNvPr id="18" name="等腰三角形 17">
            <a:extLst>
              <a:ext uri="{FF2B5EF4-FFF2-40B4-BE49-F238E27FC236}">
                <a16:creationId xmlns:a16="http://schemas.microsoft.com/office/drawing/2014/main" id="{6E24EA13-4A28-4770-B711-90ECCF0E48FA}"/>
              </a:ext>
            </a:extLst>
          </p:cNvPr>
          <p:cNvSpPr/>
          <p:nvPr/>
        </p:nvSpPr>
        <p:spPr>
          <a:xfrm rot="5118782">
            <a:off x="10540803" y="271369"/>
            <a:ext cx="594089" cy="512145"/>
          </a:xfrm>
          <a:prstGeom prst="triangle">
            <a:avLst/>
          </a:prstGeom>
          <a:solidFill>
            <a:srgbClr val="BD6537">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等腰三角形 16">
            <a:extLst>
              <a:ext uri="{FF2B5EF4-FFF2-40B4-BE49-F238E27FC236}">
                <a16:creationId xmlns:a16="http://schemas.microsoft.com/office/drawing/2014/main" id="{FA7D72B0-E793-4857-8AA6-EA8DE85AC825}"/>
              </a:ext>
            </a:extLst>
          </p:cNvPr>
          <p:cNvSpPr/>
          <p:nvPr/>
        </p:nvSpPr>
        <p:spPr>
          <a:xfrm rot="5118782">
            <a:off x="10810143" y="-9591"/>
            <a:ext cx="791320" cy="682172"/>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23" name="图片 22">
            <a:extLst>
              <a:ext uri="{FF2B5EF4-FFF2-40B4-BE49-F238E27FC236}">
                <a16:creationId xmlns:a16="http://schemas.microsoft.com/office/drawing/2014/main" id="{BEFB96B6-9460-4EAD-B551-775840ADDD74}"/>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rot="19188138">
            <a:off x="208517" y="2497886"/>
            <a:ext cx="719390" cy="792549"/>
          </a:xfrm>
          <a:prstGeom prst="rect">
            <a:avLst/>
          </a:prstGeom>
        </p:spPr>
      </p:pic>
    </p:spTree>
    <p:extLst>
      <p:ext uri="{BB962C8B-B14F-4D97-AF65-F5344CB8AC3E}">
        <p14:creationId xmlns:p14="http://schemas.microsoft.com/office/powerpoint/2010/main" val="1081155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BEB02C33-3125-4964-A42E-357F8EE9F7AB}"/>
              </a:ext>
            </a:extLst>
          </p:cNvPr>
          <p:cNvSpPr/>
          <p:nvPr/>
        </p:nvSpPr>
        <p:spPr>
          <a:xfrm>
            <a:off x="2569027" y="156029"/>
            <a:ext cx="9390743" cy="3559628"/>
          </a:xfrm>
          <a:prstGeom prst="rect">
            <a:avLst/>
          </a:prstGeom>
          <a:blipFill dpi="0" rotWithShape="1">
            <a:blip r:embed="rId2"/>
            <a:srcRect/>
            <a:tile tx="0" ty="-1612900" sx="100000" sy="100000" flip="none" algn="ctr"/>
          </a:blipFill>
          <a:ln w="53975">
            <a:solidFill>
              <a:srgbClr val="ED92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 name="矩形 1">
            <a:extLst>
              <a:ext uri="{FF2B5EF4-FFF2-40B4-BE49-F238E27FC236}">
                <a16:creationId xmlns:a16="http://schemas.microsoft.com/office/drawing/2014/main" id="{64BEA031-28BA-45C3-8250-227D0FCFA794}"/>
              </a:ext>
            </a:extLst>
          </p:cNvPr>
          <p:cNvSpPr/>
          <p:nvPr/>
        </p:nvSpPr>
        <p:spPr>
          <a:xfrm>
            <a:off x="348343" y="0"/>
            <a:ext cx="1886857" cy="3904343"/>
          </a:xfrm>
          <a:prstGeom prst="rect">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矩形 11">
            <a:extLst>
              <a:ext uri="{FF2B5EF4-FFF2-40B4-BE49-F238E27FC236}">
                <a16:creationId xmlns:a16="http://schemas.microsoft.com/office/drawing/2014/main" id="{596494B0-267D-4AC9-9702-92EA5D7814A2}"/>
              </a:ext>
            </a:extLst>
          </p:cNvPr>
          <p:cNvSpPr/>
          <p:nvPr/>
        </p:nvSpPr>
        <p:spPr>
          <a:xfrm>
            <a:off x="348343" y="5602514"/>
            <a:ext cx="1886857" cy="1255486"/>
          </a:xfrm>
          <a:prstGeom prst="rect">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a:extLst>
              <a:ext uri="{FF2B5EF4-FFF2-40B4-BE49-F238E27FC236}">
                <a16:creationId xmlns:a16="http://schemas.microsoft.com/office/drawing/2014/main" id="{47986C0E-115E-450B-97C3-18C9D2D79A53}"/>
              </a:ext>
            </a:extLst>
          </p:cNvPr>
          <p:cNvSpPr txBox="1"/>
          <p:nvPr/>
        </p:nvSpPr>
        <p:spPr>
          <a:xfrm>
            <a:off x="232229" y="4337930"/>
            <a:ext cx="2873828" cy="83099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CONTENT</a:t>
            </a:r>
            <a:endParaRPr kumimoji="0" lang="zh-CN" altLang="en-US" sz="4800" b="0"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grpSp>
        <p:nvGrpSpPr>
          <p:cNvPr id="13" name="组合 12">
            <a:extLst>
              <a:ext uri="{FF2B5EF4-FFF2-40B4-BE49-F238E27FC236}">
                <a16:creationId xmlns:a16="http://schemas.microsoft.com/office/drawing/2014/main" id="{D473F3A3-1548-4AC5-A49C-0E0F1FB87028}"/>
              </a:ext>
            </a:extLst>
          </p:cNvPr>
          <p:cNvGrpSpPr/>
          <p:nvPr/>
        </p:nvGrpSpPr>
        <p:grpSpPr>
          <a:xfrm>
            <a:off x="3871740" y="4433842"/>
            <a:ext cx="1286547" cy="1888673"/>
            <a:chOff x="4443875" y="4433842"/>
            <a:chExt cx="1286547" cy="1888673"/>
          </a:xfrm>
        </p:grpSpPr>
        <p:grpSp>
          <p:nvGrpSpPr>
            <p:cNvPr id="11" name="组合 10">
              <a:extLst>
                <a:ext uri="{FF2B5EF4-FFF2-40B4-BE49-F238E27FC236}">
                  <a16:creationId xmlns:a16="http://schemas.microsoft.com/office/drawing/2014/main" id="{CB02C4B6-F601-4793-A1FA-E2DEC737535E}"/>
                </a:ext>
              </a:extLst>
            </p:cNvPr>
            <p:cNvGrpSpPr/>
            <p:nvPr/>
          </p:nvGrpSpPr>
          <p:grpSpPr>
            <a:xfrm>
              <a:off x="4691365" y="4433842"/>
              <a:ext cx="791571" cy="791571"/>
              <a:chOff x="4691365" y="4357642"/>
              <a:chExt cx="791571" cy="791571"/>
            </a:xfrm>
          </p:grpSpPr>
          <p:sp>
            <p:nvSpPr>
              <p:cNvPr id="24" name="椭圆 23">
                <a:extLst>
                  <a:ext uri="{FF2B5EF4-FFF2-40B4-BE49-F238E27FC236}">
                    <a16:creationId xmlns:a16="http://schemas.microsoft.com/office/drawing/2014/main" id="{467E4AA0-A0CB-488D-9826-44C31A13184E}"/>
                  </a:ext>
                </a:extLst>
              </p:cNvPr>
              <p:cNvSpPr/>
              <p:nvPr/>
            </p:nvSpPr>
            <p:spPr>
              <a:xfrm>
                <a:off x="4691365" y="4357642"/>
                <a:ext cx="791571" cy="791571"/>
              </a:xfrm>
              <a:prstGeom prst="ellips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5" name="文本框 24">
                <a:extLst>
                  <a:ext uri="{FF2B5EF4-FFF2-40B4-BE49-F238E27FC236}">
                    <a16:creationId xmlns:a16="http://schemas.microsoft.com/office/drawing/2014/main" id="{01F477AF-43FA-4639-BF5E-64475FAF6605}"/>
                  </a:ext>
                </a:extLst>
              </p:cNvPr>
              <p:cNvSpPr txBox="1"/>
              <p:nvPr/>
            </p:nvSpPr>
            <p:spPr>
              <a:xfrm>
                <a:off x="4766791" y="4461039"/>
                <a:ext cx="64071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rPr>
                  <a:t>01</a:t>
                </a:r>
                <a:endParaRPr kumimoji="0" lang="zh-CN" altLang="en-US" sz="32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27" name="文本框 26">
              <a:extLst>
                <a:ext uri="{FF2B5EF4-FFF2-40B4-BE49-F238E27FC236}">
                  <a16:creationId xmlns:a16="http://schemas.microsoft.com/office/drawing/2014/main" id="{EF5905D1-B549-4BAD-BEA6-7F9B1D7D9D1C}"/>
                </a:ext>
              </a:extLst>
            </p:cNvPr>
            <p:cNvSpPr txBox="1"/>
            <p:nvPr/>
          </p:nvSpPr>
          <p:spPr>
            <a:xfrm>
              <a:off x="4443875" y="5607604"/>
              <a:ext cx="1286547" cy="5232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a:ln>
                    <a:noFill/>
                  </a:ln>
                  <a:solidFill>
                    <a:sysClr val="windowText" lastClr="000000"/>
                  </a:solidFill>
                  <a:effectLst/>
                  <a:uLnTx/>
                  <a:uFillTx/>
                  <a:latin typeface="Calibri" panose="020F0502020204030204" pitchFamily="34" charset="0"/>
                  <a:ea typeface="思源黑体 CN Normal" panose="020B0400000000000000" pitchFamily="34" charset="-122"/>
                  <a:cs typeface="Calibri" panose="020F0502020204030204" pitchFamily="34" charset="0"/>
                </a:rPr>
                <a:t>Text</a:t>
              </a:r>
              <a:endParaRPr kumimoji="0" lang="zh-CN" altLang="en-US" sz="2800" b="1" i="0" u="none" strike="noStrike" kern="1200" cap="none" spc="0" normalizeH="0" baseline="0" noProof="0" dirty="0">
                <a:ln>
                  <a:noFill/>
                </a:ln>
                <a:solidFill>
                  <a:sysClr val="windowText" lastClr="000000"/>
                </a:solidFill>
                <a:effectLst/>
                <a:uLnTx/>
                <a:uFillTx/>
                <a:latin typeface="Calibri" panose="020F0502020204030204" pitchFamily="34" charset="0"/>
                <a:ea typeface="思源黑体 CN Normal" panose="020B0400000000000000" pitchFamily="34" charset="-122"/>
                <a:cs typeface="Calibri" panose="020F0502020204030204" pitchFamily="34" charset="0"/>
              </a:endParaRPr>
            </a:p>
          </p:txBody>
        </p:sp>
        <p:sp>
          <p:nvSpPr>
            <p:cNvPr id="28" name="矩形 27">
              <a:extLst>
                <a:ext uri="{FF2B5EF4-FFF2-40B4-BE49-F238E27FC236}">
                  <a16:creationId xmlns:a16="http://schemas.microsoft.com/office/drawing/2014/main" id="{D028B6D4-E058-41F7-9E56-6452F62D67EF}"/>
                </a:ext>
              </a:extLst>
            </p:cNvPr>
            <p:cNvSpPr/>
            <p:nvPr/>
          </p:nvSpPr>
          <p:spPr>
            <a:xfrm>
              <a:off x="4465913" y="6122460"/>
              <a:ext cx="1242470" cy="200055"/>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700" b="0" i="0" u="none" strike="noStrike" kern="1200" cap="none" spc="0" normalizeH="0" baseline="0" noProof="0">
                  <a:ln>
                    <a:noFill/>
                  </a:ln>
                  <a:solidFill>
                    <a:prstClr val="black">
                      <a:lumMod val="75000"/>
                      <a:lumOff val="25000"/>
                    </a:prstClr>
                  </a:solidFill>
                  <a:effectLst/>
                  <a:uLnTx/>
                  <a:uFillTx/>
                  <a:latin typeface="等线" panose="020F0502020204030204"/>
                  <a:ea typeface="等线" panose="02010600030101010101" pitchFamily="2" charset="-122"/>
                  <a:cs typeface="+mn-cs"/>
                </a:rPr>
                <a:t>please put your text here</a:t>
              </a:r>
              <a:endParaRPr kumimoji="0" lang="en-US" altLang="zh-CN" sz="700" b="0" i="0" u="none" strike="noStrike" kern="1200" cap="none" spc="0" normalizeH="0" baseline="0" noProof="0" dirty="0">
                <a:ln>
                  <a:noFill/>
                </a:ln>
                <a:solidFill>
                  <a:prstClr val="black">
                    <a:lumMod val="75000"/>
                    <a:lumOff val="25000"/>
                  </a:prstClr>
                </a:solidFill>
                <a:effectLst/>
                <a:uLnTx/>
                <a:uFillTx/>
                <a:latin typeface="等线" panose="020F0502020204030204"/>
                <a:ea typeface="等线" panose="02010600030101010101" pitchFamily="2" charset="-122"/>
                <a:cs typeface="+mn-cs"/>
              </a:endParaRPr>
            </a:p>
          </p:txBody>
        </p:sp>
        <p:cxnSp>
          <p:nvCxnSpPr>
            <p:cNvPr id="7" name="直接连接符 6">
              <a:extLst>
                <a:ext uri="{FF2B5EF4-FFF2-40B4-BE49-F238E27FC236}">
                  <a16:creationId xmlns:a16="http://schemas.microsoft.com/office/drawing/2014/main" id="{8A1B2E10-ABDD-4FE1-A330-A430A1E238D0}"/>
                </a:ext>
              </a:extLst>
            </p:cNvPr>
            <p:cNvCxnSpPr/>
            <p:nvPr/>
          </p:nvCxnSpPr>
          <p:spPr>
            <a:xfrm>
              <a:off x="4838701" y="6081713"/>
              <a:ext cx="490537" cy="0"/>
            </a:xfrm>
            <a:prstGeom prst="line">
              <a:avLst/>
            </a:prstGeom>
            <a:ln w="25400">
              <a:solidFill>
                <a:srgbClr val="ED924C"/>
              </a:solidFill>
            </a:ln>
          </p:spPr>
          <p:style>
            <a:lnRef idx="1">
              <a:schemeClr val="accent1"/>
            </a:lnRef>
            <a:fillRef idx="0">
              <a:schemeClr val="accent1"/>
            </a:fillRef>
            <a:effectRef idx="0">
              <a:schemeClr val="accent1"/>
            </a:effectRef>
            <a:fontRef idx="minor">
              <a:schemeClr val="tx1"/>
            </a:fontRef>
          </p:style>
        </p:cxnSp>
      </p:grpSp>
      <p:grpSp>
        <p:nvGrpSpPr>
          <p:cNvPr id="47" name="组合 46">
            <a:extLst>
              <a:ext uri="{FF2B5EF4-FFF2-40B4-BE49-F238E27FC236}">
                <a16:creationId xmlns:a16="http://schemas.microsoft.com/office/drawing/2014/main" id="{E5E63479-B258-4CCD-B1B6-FBC2147BE277}"/>
              </a:ext>
            </a:extLst>
          </p:cNvPr>
          <p:cNvGrpSpPr/>
          <p:nvPr/>
        </p:nvGrpSpPr>
        <p:grpSpPr>
          <a:xfrm>
            <a:off x="5926243" y="4433842"/>
            <a:ext cx="1286547" cy="1888673"/>
            <a:chOff x="4443875" y="4433842"/>
            <a:chExt cx="1286547" cy="1888673"/>
          </a:xfrm>
        </p:grpSpPr>
        <p:grpSp>
          <p:nvGrpSpPr>
            <p:cNvPr id="48" name="组合 47">
              <a:extLst>
                <a:ext uri="{FF2B5EF4-FFF2-40B4-BE49-F238E27FC236}">
                  <a16:creationId xmlns:a16="http://schemas.microsoft.com/office/drawing/2014/main" id="{DA279424-38CD-48E1-9444-500E4E4EC58A}"/>
                </a:ext>
              </a:extLst>
            </p:cNvPr>
            <p:cNvGrpSpPr/>
            <p:nvPr/>
          </p:nvGrpSpPr>
          <p:grpSpPr>
            <a:xfrm>
              <a:off x="4691365" y="4433842"/>
              <a:ext cx="791571" cy="791571"/>
              <a:chOff x="4691365" y="4357642"/>
              <a:chExt cx="791571" cy="791571"/>
            </a:xfrm>
          </p:grpSpPr>
          <p:sp>
            <p:nvSpPr>
              <p:cNvPr id="52" name="椭圆 51">
                <a:extLst>
                  <a:ext uri="{FF2B5EF4-FFF2-40B4-BE49-F238E27FC236}">
                    <a16:creationId xmlns:a16="http://schemas.microsoft.com/office/drawing/2014/main" id="{C291DCCD-B00A-4E70-AFE6-18B6D93ACE01}"/>
                  </a:ext>
                </a:extLst>
              </p:cNvPr>
              <p:cNvSpPr/>
              <p:nvPr/>
            </p:nvSpPr>
            <p:spPr>
              <a:xfrm>
                <a:off x="4691365" y="4357642"/>
                <a:ext cx="791571" cy="791571"/>
              </a:xfrm>
              <a:prstGeom prst="ellips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3" name="文本框 52">
                <a:extLst>
                  <a:ext uri="{FF2B5EF4-FFF2-40B4-BE49-F238E27FC236}">
                    <a16:creationId xmlns:a16="http://schemas.microsoft.com/office/drawing/2014/main" id="{C161F2AB-C19C-4C35-8CAF-1006E0081C2E}"/>
                  </a:ext>
                </a:extLst>
              </p:cNvPr>
              <p:cNvSpPr txBox="1"/>
              <p:nvPr/>
            </p:nvSpPr>
            <p:spPr>
              <a:xfrm>
                <a:off x="4766791" y="4461039"/>
                <a:ext cx="64071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rPr>
                  <a:t>02</a:t>
                </a:r>
                <a:endParaRPr kumimoji="0" lang="zh-CN" altLang="en-US" sz="32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49" name="文本框 48">
              <a:extLst>
                <a:ext uri="{FF2B5EF4-FFF2-40B4-BE49-F238E27FC236}">
                  <a16:creationId xmlns:a16="http://schemas.microsoft.com/office/drawing/2014/main" id="{4B7B37FD-4200-4ED6-8236-801A11FE86E1}"/>
                </a:ext>
              </a:extLst>
            </p:cNvPr>
            <p:cNvSpPr txBox="1"/>
            <p:nvPr/>
          </p:nvSpPr>
          <p:spPr>
            <a:xfrm>
              <a:off x="4443875" y="5607604"/>
              <a:ext cx="1286547" cy="5232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a:ln>
                    <a:noFill/>
                  </a:ln>
                  <a:solidFill>
                    <a:sysClr val="windowText" lastClr="000000"/>
                  </a:solidFill>
                  <a:effectLst/>
                  <a:uLnTx/>
                  <a:uFillTx/>
                  <a:latin typeface="Calibri" panose="020F0502020204030204" pitchFamily="34" charset="0"/>
                  <a:ea typeface="思源黑体 CN Normal" panose="020B0400000000000000" pitchFamily="34" charset="-122"/>
                  <a:cs typeface="Calibri" panose="020F0502020204030204" pitchFamily="34" charset="0"/>
                </a:rPr>
                <a:t>Text</a:t>
              </a:r>
              <a:endParaRPr kumimoji="0" lang="zh-CN" altLang="en-US" sz="2800" b="1" i="0" u="none" strike="noStrike" kern="1200" cap="none" spc="0" normalizeH="0" baseline="0" noProof="0" dirty="0">
                <a:ln>
                  <a:noFill/>
                </a:ln>
                <a:solidFill>
                  <a:sysClr val="windowText" lastClr="000000"/>
                </a:solidFill>
                <a:effectLst/>
                <a:uLnTx/>
                <a:uFillTx/>
                <a:latin typeface="Calibri" panose="020F0502020204030204" pitchFamily="34" charset="0"/>
                <a:ea typeface="思源黑体 CN Normal" panose="020B0400000000000000" pitchFamily="34" charset="-122"/>
                <a:cs typeface="Calibri" panose="020F0502020204030204" pitchFamily="34" charset="0"/>
              </a:endParaRPr>
            </a:p>
          </p:txBody>
        </p:sp>
        <p:sp>
          <p:nvSpPr>
            <p:cNvPr id="50" name="矩形 49">
              <a:extLst>
                <a:ext uri="{FF2B5EF4-FFF2-40B4-BE49-F238E27FC236}">
                  <a16:creationId xmlns:a16="http://schemas.microsoft.com/office/drawing/2014/main" id="{E3B8A2E6-615B-4141-B9F8-125BDF1EBE8B}"/>
                </a:ext>
              </a:extLst>
            </p:cNvPr>
            <p:cNvSpPr/>
            <p:nvPr/>
          </p:nvSpPr>
          <p:spPr>
            <a:xfrm>
              <a:off x="4465913" y="6122460"/>
              <a:ext cx="1242470" cy="200055"/>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700" b="0" i="0" u="none" strike="noStrike" kern="1200" cap="none" spc="0" normalizeH="0" baseline="0" noProof="0">
                  <a:ln>
                    <a:noFill/>
                  </a:ln>
                  <a:solidFill>
                    <a:prstClr val="black">
                      <a:lumMod val="75000"/>
                      <a:lumOff val="25000"/>
                    </a:prstClr>
                  </a:solidFill>
                  <a:effectLst/>
                  <a:uLnTx/>
                  <a:uFillTx/>
                  <a:latin typeface="等线" panose="020F0502020204030204"/>
                  <a:ea typeface="等线" panose="02010600030101010101" pitchFamily="2" charset="-122"/>
                  <a:cs typeface="+mn-cs"/>
                </a:rPr>
                <a:t>please put your text here</a:t>
              </a:r>
              <a:endParaRPr kumimoji="0" lang="en-US" altLang="zh-CN" sz="700" b="0" i="0" u="none" strike="noStrike" kern="1200" cap="none" spc="0" normalizeH="0" baseline="0" noProof="0" dirty="0">
                <a:ln>
                  <a:noFill/>
                </a:ln>
                <a:solidFill>
                  <a:prstClr val="black">
                    <a:lumMod val="75000"/>
                    <a:lumOff val="25000"/>
                  </a:prstClr>
                </a:solidFill>
                <a:effectLst/>
                <a:uLnTx/>
                <a:uFillTx/>
                <a:latin typeface="等线" panose="020F0502020204030204"/>
                <a:ea typeface="等线" panose="02010600030101010101" pitchFamily="2" charset="-122"/>
                <a:cs typeface="+mn-cs"/>
              </a:endParaRPr>
            </a:p>
          </p:txBody>
        </p:sp>
        <p:cxnSp>
          <p:nvCxnSpPr>
            <p:cNvPr id="51" name="直接连接符 50">
              <a:extLst>
                <a:ext uri="{FF2B5EF4-FFF2-40B4-BE49-F238E27FC236}">
                  <a16:creationId xmlns:a16="http://schemas.microsoft.com/office/drawing/2014/main" id="{7F4CF8BA-9415-4FE4-9685-861BE3419771}"/>
                </a:ext>
              </a:extLst>
            </p:cNvPr>
            <p:cNvCxnSpPr/>
            <p:nvPr/>
          </p:nvCxnSpPr>
          <p:spPr>
            <a:xfrm>
              <a:off x="4838701" y="6081713"/>
              <a:ext cx="490537" cy="0"/>
            </a:xfrm>
            <a:prstGeom prst="line">
              <a:avLst/>
            </a:prstGeom>
            <a:ln w="25400">
              <a:solidFill>
                <a:srgbClr val="ED924C"/>
              </a:solidFill>
            </a:ln>
          </p:spPr>
          <p:style>
            <a:lnRef idx="1">
              <a:schemeClr val="accent1"/>
            </a:lnRef>
            <a:fillRef idx="0">
              <a:schemeClr val="accent1"/>
            </a:fillRef>
            <a:effectRef idx="0">
              <a:schemeClr val="accent1"/>
            </a:effectRef>
            <a:fontRef idx="minor">
              <a:schemeClr val="tx1"/>
            </a:fontRef>
          </p:style>
        </p:cxnSp>
      </p:grpSp>
      <p:grpSp>
        <p:nvGrpSpPr>
          <p:cNvPr id="54" name="组合 53">
            <a:extLst>
              <a:ext uri="{FF2B5EF4-FFF2-40B4-BE49-F238E27FC236}">
                <a16:creationId xmlns:a16="http://schemas.microsoft.com/office/drawing/2014/main" id="{1799A3F6-422F-4586-97E4-AC5C03D8E697}"/>
              </a:ext>
            </a:extLst>
          </p:cNvPr>
          <p:cNvGrpSpPr/>
          <p:nvPr/>
        </p:nvGrpSpPr>
        <p:grpSpPr>
          <a:xfrm>
            <a:off x="7980746" y="4433842"/>
            <a:ext cx="1286547" cy="1888673"/>
            <a:chOff x="4443875" y="4433842"/>
            <a:chExt cx="1286547" cy="1888673"/>
          </a:xfrm>
        </p:grpSpPr>
        <p:grpSp>
          <p:nvGrpSpPr>
            <p:cNvPr id="55" name="组合 54">
              <a:extLst>
                <a:ext uri="{FF2B5EF4-FFF2-40B4-BE49-F238E27FC236}">
                  <a16:creationId xmlns:a16="http://schemas.microsoft.com/office/drawing/2014/main" id="{CD95BACF-969B-4892-98BB-9EE33ABB62C3}"/>
                </a:ext>
              </a:extLst>
            </p:cNvPr>
            <p:cNvGrpSpPr/>
            <p:nvPr/>
          </p:nvGrpSpPr>
          <p:grpSpPr>
            <a:xfrm>
              <a:off x="4691365" y="4433842"/>
              <a:ext cx="791571" cy="791571"/>
              <a:chOff x="4691365" y="4357642"/>
              <a:chExt cx="791571" cy="791571"/>
            </a:xfrm>
          </p:grpSpPr>
          <p:sp>
            <p:nvSpPr>
              <p:cNvPr id="59" name="椭圆 58">
                <a:extLst>
                  <a:ext uri="{FF2B5EF4-FFF2-40B4-BE49-F238E27FC236}">
                    <a16:creationId xmlns:a16="http://schemas.microsoft.com/office/drawing/2014/main" id="{90B17849-BCCC-4169-8E68-97E67C20D041}"/>
                  </a:ext>
                </a:extLst>
              </p:cNvPr>
              <p:cNvSpPr/>
              <p:nvPr/>
            </p:nvSpPr>
            <p:spPr>
              <a:xfrm>
                <a:off x="4691365" y="4357642"/>
                <a:ext cx="791571" cy="791571"/>
              </a:xfrm>
              <a:prstGeom prst="ellips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0" name="文本框 59">
                <a:extLst>
                  <a:ext uri="{FF2B5EF4-FFF2-40B4-BE49-F238E27FC236}">
                    <a16:creationId xmlns:a16="http://schemas.microsoft.com/office/drawing/2014/main" id="{74FF60FE-4A26-489E-B629-CB91BE019146}"/>
                  </a:ext>
                </a:extLst>
              </p:cNvPr>
              <p:cNvSpPr txBox="1"/>
              <p:nvPr/>
            </p:nvSpPr>
            <p:spPr>
              <a:xfrm>
                <a:off x="4766791" y="4461039"/>
                <a:ext cx="64071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rPr>
                  <a:t>03</a:t>
                </a:r>
                <a:endParaRPr kumimoji="0" lang="zh-CN" altLang="en-US" sz="32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56" name="文本框 55">
              <a:extLst>
                <a:ext uri="{FF2B5EF4-FFF2-40B4-BE49-F238E27FC236}">
                  <a16:creationId xmlns:a16="http://schemas.microsoft.com/office/drawing/2014/main" id="{A577F467-F6BA-4B78-993B-3948E3EBB531}"/>
                </a:ext>
              </a:extLst>
            </p:cNvPr>
            <p:cNvSpPr txBox="1"/>
            <p:nvPr/>
          </p:nvSpPr>
          <p:spPr>
            <a:xfrm>
              <a:off x="4443875" y="5607604"/>
              <a:ext cx="1286547" cy="5232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a:ln>
                    <a:noFill/>
                  </a:ln>
                  <a:solidFill>
                    <a:sysClr val="windowText" lastClr="000000"/>
                  </a:solidFill>
                  <a:effectLst/>
                  <a:uLnTx/>
                  <a:uFillTx/>
                  <a:latin typeface="Calibri" panose="020F0502020204030204" pitchFamily="34" charset="0"/>
                  <a:ea typeface="思源黑体 CN Normal" panose="020B0400000000000000" pitchFamily="34" charset="-122"/>
                  <a:cs typeface="Calibri" panose="020F0502020204030204" pitchFamily="34" charset="0"/>
                </a:rPr>
                <a:t>Text</a:t>
              </a:r>
              <a:endParaRPr kumimoji="0" lang="zh-CN" altLang="en-US" sz="2800" b="1" i="0" u="none" strike="noStrike" kern="1200" cap="none" spc="0" normalizeH="0" baseline="0" noProof="0" dirty="0">
                <a:ln>
                  <a:noFill/>
                </a:ln>
                <a:solidFill>
                  <a:sysClr val="windowText" lastClr="000000"/>
                </a:solidFill>
                <a:effectLst/>
                <a:uLnTx/>
                <a:uFillTx/>
                <a:latin typeface="Calibri" panose="020F0502020204030204" pitchFamily="34" charset="0"/>
                <a:ea typeface="思源黑体 CN Normal" panose="020B0400000000000000" pitchFamily="34" charset="-122"/>
                <a:cs typeface="Calibri" panose="020F0502020204030204" pitchFamily="34" charset="0"/>
              </a:endParaRPr>
            </a:p>
          </p:txBody>
        </p:sp>
        <p:sp>
          <p:nvSpPr>
            <p:cNvPr id="57" name="矩形 56">
              <a:extLst>
                <a:ext uri="{FF2B5EF4-FFF2-40B4-BE49-F238E27FC236}">
                  <a16:creationId xmlns:a16="http://schemas.microsoft.com/office/drawing/2014/main" id="{C9D5EF2B-2F09-4671-9444-2F7D7306A76A}"/>
                </a:ext>
              </a:extLst>
            </p:cNvPr>
            <p:cNvSpPr/>
            <p:nvPr/>
          </p:nvSpPr>
          <p:spPr>
            <a:xfrm>
              <a:off x="4465913" y="6122460"/>
              <a:ext cx="1242470" cy="200055"/>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700" b="0" i="0" u="none" strike="noStrike" kern="1200" cap="none" spc="0" normalizeH="0" baseline="0" noProof="0">
                  <a:ln>
                    <a:noFill/>
                  </a:ln>
                  <a:solidFill>
                    <a:prstClr val="black">
                      <a:lumMod val="75000"/>
                      <a:lumOff val="25000"/>
                    </a:prstClr>
                  </a:solidFill>
                  <a:effectLst/>
                  <a:uLnTx/>
                  <a:uFillTx/>
                  <a:latin typeface="等线" panose="020F0502020204030204"/>
                  <a:ea typeface="等线" panose="02010600030101010101" pitchFamily="2" charset="-122"/>
                  <a:cs typeface="+mn-cs"/>
                </a:rPr>
                <a:t>please put your text here</a:t>
              </a:r>
              <a:endParaRPr kumimoji="0" lang="en-US" altLang="zh-CN" sz="700" b="0" i="0" u="none" strike="noStrike" kern="1200" cap="none" spc="0" normalizeH="0" baseline="0" noProof="0" dirty="0">
                <a:ln>
                  <a:noFill/>
                </a:ln>
                <a:solidFill>
                  <a:prstClr val="black">
                    <a:lumMod val="75000"/>
                    <a:lumOff val="25000"/>
                  </a:prstClr>
                </a:solidFill>
                <a:effectLst/>
                <a:uLnTx/>
                <a:uFillTx/>
                <a:latin typeface="等线" panose="020F0502020204030204"/>
                <a:ea typeface="等线" panose="02010600030101010101" pitchFamily="2" charset="-122"/>
                <a:cs typeface="+mn-cs"/>
              </a:endParaRPr>
            </a:p>
          </p:txBody>
        </p:sp>
        <p:cxnSp>
          <p:nvCxnSpPr>
            <p:cNvPr id="58" name="直接连接符 57">
              <a:extLst>
                <a:ext uri="{FF2B5EF4-FFF2-40B4-BE49-F238E27FC236}">
                  <a16:creationId xmlns:a16="http://schemas.microsoft.com/office/drawing/2014/main" id="{7F43F593-C372-4ABE-A375-25D107493BB6}"/>
                </a:ext>
              </a:extLst>
            </p:cNvPr>
            <p:cNvCxnSpPr/>
            <p:nvPr/>
          </p:nvCxnSpPr>
          <p:spPr>
            <a:xfrm>
              <a:off x="4838701" y="6081713"/>
              <a:ext cx="490537" cy="0"/>
            </a:xfrm>
            <a:prstGeom prst="line">
              <a:avLst/>
            </a:prstGeom>
            <a:ln w="25400">
              <a:solidFill>
                <a:srgbClr val="ED924C"/>
              </a:solidFill>
            </a:ln>
          </p:spPr>
          <p:style>
            <a:lnRef idx="1">
              <a:schemeClr val="accent1"/>
            </a:lnRef>
            <a:fillRef idx="0">
              <a:schemeClr val="accent1"/>
            </a:fillRef>
            <a:effectRef idx="0">
              <a:schemeClr val="accent1"/>
            </a:effectRef>
            <a:fontRef idx="minor">
              <a:schemeClr val="tx1"/>
            </a:fontRef>
          </p:style>
        </p:cxnSp>
      </p:grpSp>
      <p:grpSp>
        <p:nvGrpSpPr>
          <p:cNvPr id="61" name="组合 60">
            <a:extLst>
              <a:ext uri="{FF2B5EF4-FFF2-40B4-BE49-F238E27FC236}">
                <a16:creationId xmlns:a16="http://schemas.microsoft.com/office/drawing/2014/main" id="{EBABA91F-6E26-4F08-9852-88DCE72302B7}"/>
              </a:ext>
            </a:extLst>
          </p:cNvPr>
          <p:cNvGrpSpPr/>
          <p:nvPr/>
        </p:nvGrpSpPr>
        <p:grpSpPr>
          <a:xfrm>
            <a:off x="10035250" y="4433842"/>
            <a:ext cx="1286547" cy="1888673"/>
            <a:chOff x="4443875" y="4433842"/>
            <a:chExt cx="1286547" cy="1888673"/>
          </a:xfrm>
        </p:grpSpPr>
        <p:grpSp>
          <p:nvGrpSpPr>
            <p:cNvPr id="62" name="组合 61">
              <a:extLst>
                <a:ext uri="{FF2B5EF4-FFF2-40B4-BE49-F238E27FC236}">
                  <a16:creationId xmlns:a16="http://schemas.microsoft.com/office/drawing/2014/main" id="{52274D57-F20C-444B-9686-A975CDAB44BA}"/>
                </a:ext>
              </a:extLst>
            </p:cNvPr>
            <p:cNvGrpSpPr/>
            <p:nvPr/>
          </p:nvGrpSpPr>
          <p:grpSpPr>
            <a:xfrm>
              <a:off x="4691365" y="4433842"/>
              <a:ext cx="791571" cy="791571"/>
              <a:chOff x="4691365" y="4357642"/>
              <a:chExt cx="791571" cy="791571"/>
            </a:xfrm>
          </p:grpSpPr>
          <p:sp>
            <p:nvSpPr>
              <p:cNvPr id="66" name="椭圆 65">
                <a:extLst>
                  <a:ext uri="{FF2B5EF4-FFF2-40B4-BE49-F238E27FC236}">
                    <a16:creationId xmlns:a16="http://schemas.microsoft.com/office/drawing/2014/main" id="{E6D7CE78-668F-4B56-B1DA-6C8C0D544ED3}"/>
                  </a:ext>
                </a:extLst>
              </p:cNvPr>
              <p:cNvSpPr/>
              <p:nvPr/>
            </p:nvSpPr>
            <p:spPr>
              <a:xfrm>
                <a:off x="4691365" y="4357642"/>
                <a:ext cx="791571" cy="791571"/>
              </a:xfrm>
              <a:prstGeom prst="ellips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7" name="文本框 66">
                <a:extLst>
                  <a:ext uri="{FF2B5EF4-FFF2-40B4-BE49-F238E27FC236}">
                    <a16:creationId xmlns:a16="http://schemas.microsoft.com/office/drawing/2014/main" id="{1A905FFD-923C-4219-A902-899274EDF21A}"/>
                  </a:ext>
                </a:extLst>
              </p:cNvPr>
              <p:cNvSpPr txBox="1"/>
              <p:nvPr/>
            </p:nvSpPr>
            <p:spPr>
              <a:xfrm>
                <a:off x="4766791" y="4461039"/>
                <a:ext cx="64071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rPr>
                  <a:t>04</a:t>
                </a:r>
                <a:endParaRPr kumimoji="0" lang="zh-CN" altLang="en-US" sz="32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63" name="文本框 62">
              <a:extLst>
                <a:ext uri="{FF2B5EF4-FFF2-40B4-BE49-F238E27FC236}">
                  <a16:creationId xmlns:a16="http://schemas.microsoft.com/office/drawing/2014/main" id="{657AC06A-00A8-4B57-835D-447193C2AFE3}"/>
                </a:ext>
              </a:extLst>
            </p:cNvPr>
            <p:cNvSpPr txBox="1"/>
            <p:nvPr/>
          </p:nvSpPr>
          <p:spPr>
            <a:xfrm>
              <a:off x="4443875" y="5607604"/>
              <a:ext cx="1286547" cy="5232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a:ln>
                    <a:noFill/>
                  </a:ln>
                  <a:solidFill>
                    <a:sysClr val="windowText" lastClr="000000"/>
                  </a:solidFill>
                  <a:effectLst/>
                  <a:uLnTx/>
                  <a:uFillTx/>
                  <a:latin typeface="Calibri" panose="020F0502020204030204" pitchFamily="34" charset="0"/>
                  <a:ea typeface="思源黑体 CN Normal" panose="020B0400000000000000" pitchFamily="34" charset="-122"/>
                  <a:cs typeface="Calibri" panose="020F0502020204030204" pitchFamily="34" charset="0"/>
                </a:rPr>
                <a:t>Text</a:t>
              </a:r>
              <a:endParaRPr kumimoji="0" lang="zh-CN" altLang="en-US" sz="2800" b="1" i="0" u="none" strike="noStrike" kern="1200" cap="none" spc="0" normalizeH="0" baseline="0" noProof="0" dirty="0">
                <a:ln>
                  <a:noFill/>
                </a:ln>
                <a:solidFill>
                  <a:sysClr val="windowText" lastClr="000000"/>
                </a:solidFill>
                <a:effectLst/>
                <a:uLnTx/>
                <a:uFillTx/>
                <a:latin typeface="Calibri" panose="020F0502020204030204" pitchFamily="34" charset="0"/>
                <a:ea typeface="思源黑体 CN Normal" panose="020B0400000000000000" pitchFamily="34" charset="-122"/>
                <a:cs typeface="Calibri" panose="020F0502020204030204" pitchFamily="34" charset="0"/>
              </a:endParaRPr>
            </a:p>
          </p:txBody>
        </p:sp>
        <p:sp>
          <p:nvSpPr>
            <p:cNvPr id="64" name="矩形 63">
              <a:extLst>
                <a:ext uri="{FF2B5EF4-FFF2-40B4-BE49-F238E27FC236}">
                  <a16:creationId xmlns:a16="http://schemas.microsoft.com/office/drawing/2014/main" id="{56CF3324-90F3-4F98-913B-FBD98FBBFADB}"/>
                </a:ext>
              </a:extLst>
            </p:cNvPr>
            <p:cNvSpPr/>
            <p:nvPr/>
          </p:nvSpPr>
          <p:spPr>
            <a:xfrm>
              <a:off x="4465913" y="6122460"/>
              <a:ext cx="1242470" cy="200055"/>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700" b="0" i="0" u="none" strike="noStrike" kern="1200" cap="none" spc="0" normalizeH="0" baseline="0" noProof="0">
                  <a:ln>
                    <a:noFill/>
                  </a:ln>
                  <a:solidFill>
                    <a:prstClr val="black">
                      <a:lumMod val="75000"/>
                      <a:lumOff val="25000"/>
                    </a:prstClr>
                  </a:solidFill>
                  <a:effectLst/>
                  <a:uLnTx/>
                  <a:uFillTx/>
                  <a:latin typeface="等线" panose="020F0502020204030204"/>
                  <a:ea typeface="等线" panose="02010600030101010101" pitchFamily="2" charset="-122"/>
                  <a:cs typeface="+mn-cs"/>
                </a:rPr>
                <a:t>please put your text here</a:t>
              </a:r>
              <a:endParaRPr kumimoji="0" lang="en-US" altLang="zh-CN" sz="700" b="0" i="0" u="none" strike="noStrike" kern="1200" cap="none" spc="0" normalizeH="0" baseline="0" noProof="0" dirty="0">
                <a:ln>
                  <a:noFill/>
                </a:ln>
                <a:solidFill>
                  <a:prstClr val="black">
                    <a:lumMod val="75000"/>
                    <a:lumOff val="25000"/>
                  </a:prstClr>
                </a:solidFill>
                <a:effectLst/>
                <a:uLnTx/>
                <a:uFillTx/>
                <a:latin typeface="等线" panose="020F0502020204030204"/>
                <a:ea typeface="等线" panose="02010600030101010101" pitchFamily="2" charset="-122"/>
                <a:cs typeface="+mn-cs"/>
              </a:endParaRPr>
            </a:p>
          </p:txBody>
        </p:sp>
        <p:cxnSp>
          <p:nvCxnSpPr>
            <p:cNvPr id="65" name="直接连接符 64">
              <a:extLst>
                <a:ext uri="{FF2B5EF4-FFF2-40B4-BE49-F238E27FC236}">
                  <a16:creationId xmlns:a16="http://schemas.microsoft.com/office/drawing/2014/main" id="{9F94EE34-3946-4A40-8E41-6089791E4E56}"/>
                </a:ext>
              </a:extLst>
            </p:cNvPr>
            <p:cNvCxnSpPr/>
            <p:nvPr/>
          </p:nvCxnSpPr>
          <p:spPr>
            <a:xfrm>
              <a:off x="4838701" y="6081713"/>
              <a:ext cx="490537" cy="0"/>
            </a:xfrm>
            <a:prstGeom prst="line">
              <a:avLst/>
            </a:prstGeom>
            <a:ln w="25400">
              <a:solidFill>
                <a:srgbClr val="ED924C"/>
              </a:solidFill>
            </a:ln>
          </p:spPr>
          <p:style>
            <a:lnRef idx="1">
              <a:schemeClr val="accent1"/>
            </a:lnRef>
            <a:fillRef idx="0">
              <a:schemeClr val="accent1"/>
            </a:fillRef>
            <a:effectRef idx="0">
              <a:schemeClr val="accent1"/>
            </a:effectRef>
            <a:fontRef idx="minor">
              <a:schemeClr val="tx1"/>
            </a:fontRef>
          </p:style>
        </p:cxnSp>
      </p:grpSp>
      <p:sp>
        <p:nvSpPr>
          <p:cNvPr id="68" name="等腰三角形 67">
            <a:extLst>
              <a:ext uri="{FF2B5EF4-FFF2-40B4-BE49-F238E27FC236}">
                <a16:creationId xmlns:a16="http://schemas.microsoft.com/office/drawing/2014/main" id="{109BBA23-448C-4FA9-9517-1298EE9B428E}"/>
              </a:ext>
            </a:extLst>
          </p:cNvPr>
          <p:cNvSpPr/>
          <p:nvPr/>
        </p:nvSpPr>
        <p:spPr>
          <a:xfrm rot="3207744">
            <a:off x="81626" y="4968732"/>
            <a:ext cx="420889" cy="362835"/>
          </a:xfrm>
          <a:prstGeom prst="triangle">
            <a:avLst/>
          </a:prstGeom>
          <a:solidFill>
            <a:srgbClr val="ED924C">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9" name="等腰三角形 68">
            <a:extLst>
              <a:ext uri="{FF2B5EF4-FFF2-40B4-BE49-F238E27FC236}">
                <a16:creationId xmlns:a16="http://schemas.microsoft.com/office/drawing/2014/main" id="{C8C33F9F-B0D5-47A7-96E7-5E6E846E6DFE}"/>
              </a:ext>
            </a:extLst>
          </p:cNvPr>
          <p:cNvSpPr/>
          <p:nvPr/>
        </p:nvSpPr>
        <p:spPr>
          <a:xfrm rot="6206509">
            <a:off x="3028366" y="4221631"/>
            <a:ext cx="420889" cy="362835"/>
          </a:xfrm>
          <a:prstGeom prst="triangle">
            <a:avLst/>
          </a:prstGeom>
          <a:solidFill>
            <a:srgbClr val="ED924C">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56482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BEB02C33-3125-4964-A42E-357F8EE9F7AB}"/>
              </a:ext>
            </a:extLst>
          </p:cNvPr>
          <p:cNvSpPr/>
          <p:nvPr/>
        </p:nvSpPr>
        <p:spPr>
          <a:xfrm>
            <a:off x="4276578" y="3052688"/>
            <a:ext cx="4403188" cy="3805311"/>
          </a:xfrm>
          <a:prstGeom prst="rect">
            <a:avLst/>
          </a:prstGeom>
          <a:blipFill dpi="0" rotWithShape="1">
            <a:blip r:embed="rId2"/>
            <a:srcRect/>
            <a:tile tx="0" ty="-1612900" sx="100000" sy="100000" flip="none" algn="ctr"/>
          </a:blip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 name="矩形 1">
            <a:extLst>
              <a:ext uri="{FF2B5EF4-FFF2-40B4-BE49-F238E27FC236}">
                <a16:creationId xmlns:a16="http://schemas.microsoft.com/office/drawing/2014/main" id="{64BEA031-28BA-45C3-8250-227D0FCFA794}"/>
              </a:ext>
            </a:extLst>
          </p:cNvPr>
          <p:cNvSpPr/>
          <p:nvPr/>
        </p:nvSpPr>
        <p:spPr>
          <a:xfrm>
            <a:off x="0" y="1266091"/>
            <a:ext cx="8679766" cy="1786597"/>
          </a:xfrm>
          <a:prstGeom prst="rect">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5E915629-F32D-478C-8908-F715505C9B76}"/>
              </a:ext>
            </a:extLst>
          </p:cNvPr>
          <p:cNvSpPr/>
          <p:nvPr/>
        </p:nvSpPr>
        <p:spPr>
          <a:xfrm>
            <a:off x="8679766" y="-1"/>
            <a:ext cx="1575582" cy="1266091"/>
          </a:xfrm>
          <a:prstGeom prst="rect">
            <a:avLst/>
          </a:prstGeom>
          <a:solidFill>
            <a:srgbClr val="24252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37A54FE6-DFBC-4497-9934-CD9E77D15D60}"/>
              </a:ext>
            </a:extLst>
          </p:cNvPr>
          <p:cNvSpPr txBox="1"/>
          <p:nvPr/>
        </p:nvSpPr>
        <p:spPr>
          <a:xfrm>
            <a:off x="175846" y="4121834"/>
            <a:ext cx="3924886" cy="132343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Business</a:t>
            </a:r>
            <a:endParaRPr kumimoji="0" lang="zh-CN" altLang="en-US" sz="8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8" name="文本框 7">
            <a:extLst>
              <a:ext uri="{FF2B5EF4-FFF2-40B4-BE49-F238E27FC236}">
                <a16:creationId xmlns:a16="http://schemas.microsoft.com/office/drawing/2014/main" id="{0F0CB847-1694-4E40-B667-7402E5F51220}"/>
              </a:ext>
            </a:extLst>
          </p:cNvPr>
          <p:cNvSpPr txBox="1"/>
          <p:nvPr/>
        </p:nvSpPr>
        <p:spPr>
          <a:xfrm>
            <a:off x="242667" y="5306773"/>
            <a:ext cx="3791243" cy="27699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等线" panose="020F0502020204030204"/>
                <a:ea typeface="等线" panose="02010600030101010101" pitchFamily="2" charset="-122"/>
                <a:cs typeface="+mn-cs"/>
              </a:rPr>
              <a:t>Lorem ipsum dolor sit amet</a:t>
            </a:r>
            <a:r>
              <a:rPr kumimoji="0" lang="en-US" altLang="zh-CN" sz="12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rPr>
              <a:t>, consectetuer</a:t>
            </a:r>
            <a:endParaRPr kumimoji="0" lang="zh-CN" altLang="en-US" sz="12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endParaRPr>
          </a:p>
        </p:txBody>
      </p:sp>
      <p:sp>
        <p:nvSpPr>
          <p:cNvPr id="39" name="矩形 38">
            <a:extLst>
              <a:ext uri="{FF2B5EF4-FFF2-40B4-BE49-F238E27FC236}">
                <a16:creationId xmlns:a16="http://schemas.microsoft.com/office/drawing/2014/main" id="{9C39B222-70AF-454A-95C7-8FC195B39960}"/>
              </a:ext>
            </a:extLst>
          </p:cNvPr>
          <p:cNvSpPr/>
          <p:nvPr/>
        </p:nvSpPr>
        <p:spPr>
          <a:xfrm>
            <a:off x="8679766" y="3805313"/>
            <a:ext cx="3512234" cy="3052687"/>
          </a:xfrm>
          <a:prstGeom prst="rect">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 name="文本框 8">
            <a:extLst>
              <a:ext uri="{FF2B5EF4-FFF2-40B4-BE49-F238E27FC236}">
                <a16:creationId xmlns:a16="http://schemas.microsoft.com/office/drawing/2014/main" id="{405C1373-21CF-4BE3-95DD-2031A2A101E7}"/>
              </a:ext>
            </a:extLst>
          </p:cNvPr>
          <p:cNvSpPr txBox="1"/>
          <p:nvPr/>
        </p:nvSpPr>
        <p:spPr>
          <a:xfrm>
            <a:off x="9566031" y="4198777"/>
            <a:ext cx="2011680"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rPr>
              <a:t>01</a:t>
            </a:r>
            <a:endParaRPr kumimoji="0" lang="zh-CN" altLang="en-US" sz="13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41" name="等腰三角形 40">
            <a:extLst>
              <a:ext uri="{FF2B5EF4-FFF2-40B4-BE49-F238E27FC236}">
                <a16:creationId xmlns:a16="http://schemas.microsoft.com/office/drawing/2014/main" id="{69934FFC-D764-4BD6-B256-3F246ACE895A}"/>
              </a:ext>
            </a:extLst>
          </p:cNvPr>
          <p:cNvSpPr/>
          <p:nvPr/>
        </p:nvSpPr>
        <p:spPr>
          <a:xfrm rot="6206509">
            <a:off x="2242758" y="4047424"/>
            <a:ext cx="558324" cy="481313"/>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53782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id="{80F073F5-8789-4274-84E2-B4706FCEDE73}"/>
              </a:ext>
            </a:extLst>
          </p:cNvPr>
          <p:cNvCxnSpPr/>
          <p:nvPr/>
        </p:nvCxnSpPr>
        <p:spPr>
          <a:xfrm>
            <a:off x="5863883" y="1097242"/>
            <a:ext cx="46423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椭圆 13">
            <a:extLst>
              <a:ext uri="{FF2B5EF4-FFF2-40B4-BE49-F238E27FC236}">
                <a16:creationId xmlns:a16="http://schemas.microsoft.com/office/drawing/2014/main" id="{DD430D44-0747-4C02-8869-22F2821383E0}"/>
              </a:ext>
            </a:extLst>
          </p:cNvPr>
          <p:cNvSpPr/>
          <p:nvPr/>
        </p:nvSpPr>
        <p:spPr>
          <a:xfrm>
            <a:off x="1804689" y="3664857"/>
            <a:ext cx="972457" cy="972457"/>
          </a:xfrm>
          <a:prstGeom prst="ellipse">
            <a:avLst/>
          </a:prstGeom>
          <a:solidFill>
            <a:srgbClr val="FF5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a:ln>
                  <a:noFill/>
                </a:ln>
                <a:solidFill>
                  <a:prstClr val="white"/>
                </a:solidFill>
                <a:effectLst/>
                <a:uLnTx/>
                <a:uFillTx/>
                <a:latin typeface="Agency FB" panose="020B0503020202020204" pitchFamily="34" charset="0"/>
                <a:ea typeface="宋体" panose="02010600030101010101" pitchFamily="2" charset="-122"/>
                <a:cs typeface="+mn-cs"/>
              </a:rPr>
              <a:t>01</a:t>
            </a:r>
            <a:endParaRPr kumimoji="0" lang="zh-CN" altLang="en-US" sz="3200" b="0" i="0" u="none" strike="noStrike" kern="1200" cap="none" spc="0" normalizeH="0" baseline="0" noProof="0">
              <a:ln>
                <a:noFill/>
              </a:ln>
              <a:solidFill>
                <a:prstClr val="white"/>
              </a:solidFill>
              <a:effectLst/>
              <a:uLnTx/>
              <a:uFillTx/>
              <a:latin typeface="Agency FB" panose="020B0503020202020204" pitchFamily="34" charset="0"/>
              <a:ea typeface="宋体" panose="02010600030101010101" pitchFamily="2" charset="-122"/>
              <a:cs typeface="+mn-cs"/>
            </a:endParaRPr>
          </a:p>
        </p:txBody>
      </p:sp>
      <p:sp>
        <p:nvSpPr>
          <p:cNvPr id="15" name="椭圆 14">
            <a:extLst>
              <a:ext uri="{FF2B5EF4-FFF2-40B4-BE49-F238E27FC236}">
                <a16:creationId xmlns:a16="http://schemas.microsoft.com/office/drawing/2014/main" id="{5BCA7A85-D0F8-4B40-9C47-E72708B16490}"/>
              </a:ext>
            </a:extLst>
          </p:cNvPr>
          <p:cNvSpPr/>
          <p:nvPr/>
        </p:nvSpPr>
        <p:spPr>
          <a:xfrm>
            <a:off x="4299119" y="3664857"/>
            <a:ext cx="972457" cy="972457"/>
          </a:xfrm>
          <a:prstGeom prst="ellipse">
            <a:avLst/>
          </a:prstGeom>
          <a:solidFill>
            <a:srgbClr val="6977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a:ln>
                  <a:noFill/>
                </a:ln>
                <a:solidFill>
                  <a:prstClr val="white"/>
                </a:solidFill>
                <a:effectLst/>
                <a:uLnTx/>
                <a:uFillTx/>
                <a:latin typeface="Agency FB" panose="020B0503020202020204" pitchFamily="34" charset="0"/>
                <a:ea typeface="宋体" panose="02010600030101010101" pitchFamily="2" charset="-122"/>
                <a:cs typeface="+mn-cs"/>
              </a:rPr>
              <a:t>02</a:t>
            </a:r>
            <a:endParaRPr kumimoji="0" lang="zh-CN" altLang="en-US" sz="3200" b="0" i="0" u="none" strike="noStrike" kern="1200" cap="none" spc="0" normalizeH="0" baseline="0" noProof="0">
              <a:ln>
                <a:noFill/>
              </a:ln>
              <a:solidFill>
                <a:prstClr val="white"/>
              </a:solidFill>
              <a:effectLst/>
              <a:uLnTx/>
              <a:uFillTx/>
              <a:latin typeface="Agency FB" panose="020B0503020202020204" pitchFamily="34" charset="0"/>
              <a:ea typeface="宋体" panose="02010600030101010101" pitchFamily="2" charset="-122"/>
              <a:cs typeface="+mn-cs"/>
            </a:endParaRPr>
          </a:p>
        </p:txBody>
      </p:sp>
      <p:sp>
        <p:nvSpPr>
          <p:cNvPr id="16" name="椭圆 15">
            <a:extLst>
              <a:ext uri="{FF2B5EF4-FFF2-40B4-BE49-F238E27FC236}">
                <a16:creationId xmlns:a16="http://schemas.microsoft.com/office/drawing/2014/main" id="{3AE14DAE-BAB3-4F65-9A74-87888D0C7BE3}"/>
              </a:ext>
            </a:extLst>
          </p:cNvPr>
          <p:cNvSpPr/>
          <p:nvPr/>
        </p:nvSpPr>
        <p:spPr>
          <a:xfrm>
            <a:off x="6793549" y="3664857"/>
            <a:ext cx="972457" cy="972457"/>
          </a:xfrm>
          <a:prstGeom prst="ellipse">
            <a:avLst/>
          </a:prstGeom>
          <a:solidFill>
            <a:srgbClr val="AC4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a:ln>
                  <a:noFill/>
                </a:ln>
                <a:solidFill>
                  <a:prstClr val="white"/>
                </a:solidFill>
                <a:effectLst/>
                <a:uLnTx/>
                <a:uFillTx/>
                <a:latin typeface="Agency FB" panose="020B0503020202020204" pitchFamily="34" charset="0"/>
                <a:ea typeface="宋体" panose="02010600030101010101" pitchFamily="2" charset="-122"/>
                <a:cs typeface="+mn-cs"/>
              </a:rPr>
              <a:t>03</a:t>
            </a:r>
            <a:endParaRPr kumimoji="0" lang="zh-CN" altLang="en-US" sz="3200" b="0" i="0" u="none" strike="noStrike" kern="1200" cap="none" spc="0" normalizeH="0" baseline="0" noProof="0">
              <a:ln>
                <a:noFill/>
              </a:ln>
              <a:solidFill>
                <a:prstClr val="white"/>
              </a:solidFill>
              <a:effectLst/>
              <a:uLnTx/>
              <a:uFillTx/>
              <a:latin typeface="Agency FB" panose="020B0503020202020204" pitchFamily="34" charset="0"/>
              <a:ea typeface="宋体" panose="02010600030101010101" pitchFamily="2" charset="-122"/>
              <a:cs typeface="+mn-cs"/>
            </a:endParaRPr>
          </a:p>
        </p:txBody>
      </p:sp>
      <p:sp>
        <p:nvSpPr>
          <p:cNvPr id="17" name="椭圆 16">
            <a:extLst>
              <a:ext uri="{FF2B5EF4-FFF2-40B4-BE49-F238E27FC236}">
                <a16:creationId xmlns:a16="http://schemas.microsoft.com/office/drawing/2014/main" id="{F2A13339-FDEA-4E07-BBF6-F218D651FBCF}"/>
              </a:ext>
            </a:extLst>
          </p:cNvPr>
          <p:cNvSpPr/>
          <p:nvPr/>
        </p:nvSpPr>
        <p:spPr>
          <a:xfrm>
            <a:off x="9319307" y="3664857"/>
            <a:ext cx="972457" cy="972457"/>
          </a:xfrm>
          <a:prstGeom prst="ellipse">
            <a:avLst/>
          </a:prstGeom>
          <a:solidFill>
            <a:srgbClr val="FD6F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a:ln>
                  <a:noFill/>
                </a:ln>
                <a:solidFill>
                  <a:prstClr val="white"/>
                </a:solidFill>
                <a:effectLst/>
                <a:uLnTx/>
                <a:uFillTx/>
                <a:latin typeface="Agency FB" panose="020B0503020202020204" pitchFamily="34" charset="0"/>
                <a:ea typeface="宋体" panose="02010600030101010101" pitchFamily="2" charset="-122"/>
                <a:cs typeface="+mn-cs"/>
              </a:rPr>
              <a:t>04</a:t>
            </a:r>
            <a:endParaRPr kumimoji="0" lang="zh-CN" altLang="en-US" sz="3200" b="0" i="0" u="none" strike="noStrike" kern="1200" cap="none" spc="0" normalizeH="0" baseline="0" noProof="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18" name="组合 17">
            <a:extLst>
              <a:ext uri="{FF2B5EF4-FFF2-40B4-BE49-F238E27FC236}">
                <a16:creationId xmlns:a16="http://schemas.microsoft.com/office/drawing/2014/main" id="{BB4A6BD0-F468-42AD-85E1-1AA95317F21B}"/>
              </a:ext>
            </a:extLst>
          </p:cNvPr>
          <p:cNvGrpSpPr/>
          <p:nvPr/>
        </p:nvGrpSpPr>
        <p:grpSpPr>
          <a:xfrm>
            <a:off x="1258007" y="5046963"/>
            <a:ext cx="2237668" cy="1432035"/>
            <a:chOff x="1434176" y="4336421"/>
            <a:chExt cx="2237668" cy="1432035"/>
          </a:xfrm>
        </p:grpSpPr>
        <p:sp>
          <p:nvSpPr>
            <p:cNvPr id="19" name="矩形 18">
              <a:extLst>
                <a:ext uri="{FF2B5EF4-FFF2-40B4-BE49-F238E27FC236}">
                  <a16:creationId xmlns:a16="http://schemas.microsoft.com/office/drawing/2014/main" id="{B6E59F94-E323-419A-99F2-9FF61034D840}"/>
                </a:ext>
              </a:extLst>
            </p:cNvPr>
            <p:cNvSpPr/>
            <p:nvPr/>
          </p:nvSpPr>
          <p:spPr>
            <a:xfrm>
              <a:off x="1434176" y="4740033"/>
              <a:ext cx="2237668" cy="1028423"/>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rPr>
                <a:t>This PPT template for the rice husk designer </a:t>
              </a:r>
              <a:r>
                <a:rPr kumimoji="0" lang="en-US" altLang="zh-CN" sz="1400" b="0" i="0"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rPr>
                <a:t>pencil demo</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endParaRPr>
            </a:p>
          </p:txBody>
        </p:sp>
        <p:sp>
          <p:nvSpPr>
            <p:cNvPr id="20" name="文本框 19">
              <a:extLst>
                <a:ext uri="{FF2B5EF4-FFF2-40B4-BE49-F238E27FC236}">
                  <a16:creationId xmlns:a16="http://schemas.microsoft.com/office/drawing/2014/main" id="{40685EE4-381C-4074-B4E4-E23D0A7FFC60}"/>
                </a:ext>
              </a:extLst>
            </p:cNvPr>
            <p:cNvSpPr txBox="1"/>
            <p:nvPr/>
          </p:nvSpPr>
          <p:spPr>
            <a:xfrm>
              <a:off x="1470637" y="4336421"/>
              <a:ext cx="2164747" cy="400110"/>
            </a:xfrm>
            <a:prstGeom prst="rect">
              <a:avLst/>
            </a:prstGeom>
            <a:noFill/>
          </p:spPr>
          <p:txBody>
            <a:bodyPr wrap="square" rtlCol="0">
              <a:spAutoFit/>
            </a:bodyPr>
            <a:lstStyle/>
            <a:p>
              <a:pPr lvl="0" algn="dist" defTabSz="914377" fontAlgn="base">
                <a:spcBef>
                  <a:spcPct val="0"/>
                </a:spcBef>
                <a:spcAft>
                  <a:spcPct val="0"/>
                </a:spcAft>
                <a:defRPr/>
              </a:pPr>
              <a:r>
                <a:rPr lang="zh-CN" altLang="en-US" sz="2000">
                  <a:solidFill>
                    <a:prstClr val="black"/>
                  </a:solidFill>
                  <a:latin typeface="时尚中黑简体" panose="01010104010101010101" pitchFamily="2" charset="-122"/>
                  <a:ea typeface="时尚中黑简体" panose="01010104010101010101" pitchFamily="2" charset="-122"/>
                </a:rPr>
                <a:t>请输入标题</a:t>
              </a:r>
            </a:p>
          </p:txBody>
        </p:sp>
      </p:grpSp>
      <p:sp>
        <p:nvSpPr>
          <p:cNvPr id="30" name="矩形 29">
            <a:extLst>
              <a:ext uri="{FF2B5EF4-FFF2-40B4-BE49-F238E27FC236}">
                <a16:creationId xmlns:a16="http://schemas.microsoft.com/office/drawing/2014/main" id="{A4F015B3-232D-45F2-ABEE-B7A3D26D9F9C}"/>
              </a:ext>
            </a:extLst>
          </p:cNvPr>
          <p:cNvSpPr/>
          <p:nvPr/>
        </p:nvSpPr>
        <p:spPr>
          <a:xfrm>
            <a:off x="0" y="1823173"/>
            <a:ext cx="12192000" cy="2878432"/>
          </a:xfrm>
          <a:prstGeom prst="rect">
            <a:avLst/>
          </a:prstGeom>
          <a:blipFill dpi="0" rotWithShape="1">
            <a:blip r:embed="rId2"/>
            <a:srcRect/>
            <a:tile tx="0" ty="-161290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31" name="组合 30">
            <a:extLst>
              <a:ext uri="{FF2B5EF4-FFF2-40B4-BE49-F238E27FC236}">
                <a16:creationId xmlns:a16="http://schemas.microsoft.com/office/drawing/2014/main" id="{9C7DD4E7-0430-4844-888E-EA7886FE16E9}"/>
              </a:ext>
            </a:extLst>
          </p:cNvPr>
          <p:cNvGrpSpPr/>
          <p:nvPr/>
        </p:nvGrpSpPr>
        <p:grpSpPr>
          <a:xfrm>
            <a:off x="4977164" y="5046963"/>
            <a:ext cx="2237668" cy="1432035"/>
            <a:chOff x="1434176" y="4336421"/>
            <a:chExt cx="2237668" cy="1432035"/>
          </a:xfrm>
        </p:grpSpPr>
        <p:sp>
          <p:nvSpPr>
            <p:cNvPr id="32" name="矩形 31">
              <a:extLst>
                <a:ext uri="{FF2B5EF4-FFF2-40B4-BE49-F238E27FC236}">
                  <a16:creationId xmlns:a16="http://schemas.microsoft.com/office/drawing/2014/main" id="{0C049375-9852-4A14-8C0A-1CDC3C71113F}"/>
                </a:ext>
              </a:extLst>
            </p:cNvPr>
            <p:cNvSpPr/>
            <p:nvPr/>
          </p:nvSpPr>
          <p:spPr>
            <a:xfrm>
              <a:off x="1434176" y="4740033"/>
              <a:ext cx="2237668" cy="1028423"/>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rPr>
                <a:t>This PPT template for the rice husk designer </a:t>
              </a:r>
              <a:r>
                <a:rPr kumimoji="0" lang="en-US" altLang="zh-CN" sz="1400" b="0" i="0"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rPr>
                <a:t>pencil demo</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endParaRPr>
            </a:p>
          </p:txBody>
        </p:sp>
        <p:sp>
          <p:nvSpPr>
            <p:cNvPr id="33" name="文本框 32">
              <a:extLst>
                <a:ext uri="{FF2B5EF4-FFF2-40B4-BE49-F238E27FC236}">
                  <a16:creationId xmlns:a16="http://schemas.microsoft.com/office/drawing/2014/main" id="{B42E35E2-A535-4303-B88E-7D2EAD2E663D}"/>
                </a:ext>
              </a:extLst>
            </p:cNvPr>
            <p:cNvSpPr txBox="1"/>
            <p:nvPr/>
          </p:nvSpPr>
          <p:spPr>
            <a:xfrm>
              <a:off x="1470637" y="4336421"/>
              <a:ext cx="2164747" cy="400110"/>
            </a:xfrm>
            <a:prstGeom prst="rect">
              <a:avLst/>
            </a:prstGeom>
            <a:noFill/>
          </p:spPr>
          <p:txBody>
            <a:bodyPr wrap="square" rtlCol="0">
              <a:spAutoFit/>
            </a:bodyPr>
            <a:lstStyle/>
            <a:p>
              <a:pPr lvl="0" algn="dist" defTabSz="914377" fontAlgn="base">
                <a:spcBef>
                  <a:spcPct val="0"/>
                </a:spcBef>
                <a:spcAft>
                  <a:spcPct val="0"/>
                </a:spcAft>
                <a:defRPr/>
              </a:pPr>
              <a:r>
                <a:rPr lang="zh-CN" altLang="en-US" sz="2000">
                  <a:solidFill>
                    <a:prstClr val="black"/>
                  </a:solidFill>
                  <a:latin typeface="时尚中黑简体" panose="01010104010101010101" pitchFamily="2" charset="-122"/>
                  <a:ea typeface="时尚中黑简体" panose="01010104010101010101" pitchFamily="2" charset="-122"/>
                </a:rPr>
                <a:t>请输入标题</a:t>
              </a:r>
            </a:p>
          </p:txBody>
        </p:sp>
      </p:grpSp>
      <p:grpSp>
        <p:nvGrpSpPr>
          <p:cNvPr id="34" name="组合 33">
            <a:extLst>
              <a:ext uri="{FF2B5EF4-FFF2-40B4-BE49-F238E27FC236}">
                <a16:creationId xmlns:a16="http://schemas.microsoft.com/office/drawing/2014/main" id="{4ECE2B79-0F10-4F3E-8A67-16189BB45E84}"/>
              </a:ext>
            </a:extLst>
          </p:cNvPr>
          <p:cNvGrpSpPr/>
          <p:nvPr/>
        </p:nvGrpSpPr>
        <p:grpSpPr>
          <a:xfrm>
            <a:off x="8696321" y="5046963"/>
            <a:ext cx="2237668" cy="1432035"/>
            <a:chOff x="1434176" y="4336421"/>
            <a:chExt cx="2237668" cy="1432035"/>
          </a:xfrm>
        </p:grpSpPr>
        <p:sp>
          <p:nvSpPr>
            <p:cNvPr id="35" name="矩形 34">
              <a:extLst>
                <a:ext uri="{FF2B5EF4-FFF2-40B4-BE49-F238E27FC236}">
                  <a16:creationId xmlns:a16="http://schemas.microsoft.com/office/drawing/2014/main" id="{641946EF-2D32-419B-A308-9EF9F9285273}"/>
                </a:ext>
              </a:extLst>
            </p:cNvPr>
            <p:cNvSpPr/>
            <p:nvPr/>
          </p:nvSpPr>
          <p:spPr>
            <a:xfrm>
              <a:off x="1434176" y="4740033"/>
              <a:ext cx="2237668" cy="1028423"/>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rPr>
                <a:t>This PPT template for the rice husk designer </a:t>
              </a:r>
              <a:r>
                <a:rPr kumimoji="0" lang="en-US" altLang="zh-CN" sz="1400" b="0" i="0"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rPr>
                <a:t>pencil demo</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endParaRPr>
            </a:p>
          </p:txBody>
        </p:sp>
        <p:sp>
          <p:nvSpPr>
            <p:cNvPr id="36" name="文本框 35">
              <a:extLst>
                <a:ext uri="{FF2B5EF4-FFF2-40B4-BE49-F238E27FC236}">
                  <a16:creationId xmlns:a16="http://schemas.microsoft.com/office/drawing/2014/main" id="{1E39F27D-7EDF-40CC-B38D-4F0C6A60F3B5}"/>
                </a:ext>
              </a:extLst>
            </p:cNvPr>
            <p:cNvSpPr txBox="1"/>
            <p:nvPr/>
          </p:nvSpPr>
          <p:spPr>
            <a:xfrm>
              <a:off x="1470637" y="4336421"/>
              <a:ext cx="2164747" cy="400110"/>
            </a:xfrm>
            <a:prstGeom prst="rect">
              <a:avLst/>
            </a:prstGeom>
            <a:noFill/>
          </p:spPr>
          <p:txBody>
            <a:bodyPr wrap="square" rtlCol="0">
              <a:spAutoFit/>
            </a:bodyPr>
            <a:lstStyle/>
            <a:p>
              <a:pPr lvl="0" algn="dist" defTabSz="914377" fontAlgn="base">
                <a:spcBef>
                  <a:spcPct val="0"/>
                </a:spcBef>
                <a:spcAft>
                  <a:spcPct val="0"/>
                </a:spcAft>
                <a:defRPr/>
              </a:pPr>
              <a:r>
                <a:rPr lang="zh-CN" altLang="en-US" sz="2000">
                  <a:solidFill>
                    <a:prstClr val="black"/>
                  </a:solidFill>
                  <a:latin typeface="时尚中黑简体" panose="01010104010101010101" pitchFamily="2" charset="-122"/>
                  <a:ea typeface="时尚中黑简体" panose="01010104010101010101" pitchFamily="2" charset="-122"/>
                </a:rPr>
                <a:t>请输入标题</a:t>
              </a:r>
            </a:p>
          </p:txBody>
        </p:sp>
      </p:grpSp>
    </p:spTree>
    <p:extLst>
      <p:ext uri="{BB962C8B-B14F-4D97-AF65-F5344CB8AC3E}">
        <p14:creationId xmlns:p14="http://schemas.microsoft.com/office/powerpoint/2010/main" val="1132811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占位符 6">
            <a:extLst>
              <a:ext uri="{FF2B5EF4-FFF2-40B4-BE49-F238E27FC236}">
                <a16:creationId xmlns:a16="http://schemas.microsoft.com/office/drawing/2014/main" id="{674F2C00-ABE9-4BB0-B683-EDAEED7A6129}"/>
              </a:ext>
            </a:extLst>
          </p:cNvPr>
          <p:cNvPicPr>
            <a:picLocks noChangeAspect="1"/>
          </p:cNvPicPr>
          <p:nvPr/>
        </p:nvPicPr>
        <p:blipFill>
          <a:blip r:embed="rId2" cstate="print">
            <a:extLst>
              <a:ext uri="{28A0092B-C50C-407E-A947-70E740481C1C}">
                <a14:useLocalDpi xmlns:a14="http://schemas.microsoft.com/office/drawing/2010/main" val="0"/>
              </a:ext>
            </a:extLst>
          </a:blip>
          <a:srcRect t="1562" b="1562"/>
          <a:stretch>
            <a:fillRect/>
          </a:stretch>
        </p:blipFill>
        <p:spPr>
          <a:xfrm>
            <a:off x="6058133" y="1800770"/>
            <a:ext cx="2792395" cy="1805429"/>
          </a:xfrm>
          <a:prstGeom prst="rect">
            <a:avLst/>
          </a:prstGeom>
          <a:noFill/>
          <a:ln w="12700" cap="flat" cmpd="sng" algn="ctr">
            <a:noFill/>
            <a:prstDash val="solid"/>
            <a:miter lim="800000"/>
          </a:ln>
          <a:effectLst/>
        </p:spPr>
      </p:pic>
      <p:pic>
        <p:nvPicPr>
          <p:cNvPr id="21" name="图片占位符 7">
            <a:extLst>
              <a:ext uri="{FF2B5EF4-FFF2-40B4-BE49-F238E27FC236}">
                <a16:creationId xmlns:a16="http://schemas.microsoft.com/office/drawing/2014/main" id="{131E923B-8B50-4F7E-88B1-C2302273C789}"/>
              </a:ext>
            </a:extLst>
          </p:cNvPr>
          <p:cNvPicPr>
            <a:picLocks noChangeAspect="1"/>
          </p:cNvPicPr>
          <p:nvPr/>
        </p:nvPicPr>
        <p:blipFill>
          <a:blip r:embed="rId3" cstate="print">
            <a:extLst>
              <a:ext uri="{28A0092B-C50C-407E-A947-70E740481C1C}">
                <a14:useLocalDpi xmlns:a14="http://schemas.microsoft.com/office/drawing/2010/main" val="0"/>
              </a:ext>
            </a:extLst>
          </a:blip>
          <a:srcRect t="1497" b="1497"/>
          <a:stretch>
            <a:fillRect/>
          </a:stretch>
        </p:blipFill>
        <p:spPr>
          <a:xfrm>
            <a:off x="8958157" y="3784734"/>
            <a:ext cx="2792395" cy="1805429"/>
          </a:xfrm>
          <a:prstGeom prst="rect">
            <a:avLst/>
          </a:prstGeom>
          <a:noFill/>
          <a:ln w="12700" cap="flat" cmpd="sng" algn="ctr">
            <a:noFill/>
            <a:prstDash val="solid"/>
            <a:miter lim="800000"/>
          </a:ln>
          <a:effectLst/>
        </p:spPr>
      </p:pic>
      <p:sp>
        <p:nvSpPr>
          <p:cNvPr id="29" name="矩形 28">
            <a:extLst>
              <a:ext uri="{FF2B5EF4-FFF2-40B4-BE49-F238E27FC236}">
                <a16:creationId xmlns:a16="http://schemas.microsoft.com/office/drawing/2014/main" id="{BB4B1DA5-B50E-48A4-8BBA-614E8EE45333}"/>
              </a:ext>
            </a:extLst>
          </p:cNvPr>
          <p:cNvSpPr/>
          <p:nvPr/>
        </p:nvSpPr>
        <p:spPr>
          <a:xfrm>
            <a:off x="8935897" y="1800769"/>
            <a:ext cx="2792395" cy="1805427"/>
          </a:xfrm>
          <a:prstGeom prst="rect">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F1C32F65-D3E0-4237-B3E3-EE5850F8CBE0}"/>
              </a:ext>
            </a:extLst>
          </p:cNvPr>
          <p:cNvSpPr/>
          <p:nvPr/>
        </p:nvSpPr>
        <p:spPr>
          <a:xfrm>
            <a:off x="8958158" y="2599195"/>
            <a:ext cx="2827900" cy="705258"/>
          </a:xfrm>
          <a:prstGeom prst="rect">
            <a:avLst/>
          </a:prstGeom>
        </p:spPr>
        <p:txBody>
          <a:bodyPr wrap="square">
            <a:spAutoFit/>
          </a:bodyPr>
          <a:lstStyle/>
          <a:p>
            <a:pPr algn="ctr" defTabSz="914377">
              <a:lnSpc>
                <a:spcPct val="150000"/>
              </a:lnSpc>
            </a:pPr>
            <a:r>
              <a:rPr lang="en-US" altLang="zh-CN" sz="1400">
                <a:solidFill>
                  <a:prstClr val="white"/>
                </a:solidFill>
                <a:latin typeface="Calibri Light"/>
                <a:ea typeface="微软雅黑 Light"/>
              </a:rPr>
              <a:t>Lorem ipsum dolor sit amet, consectetur adipiscing elit. </a:t>
            </a:r>
          </a:p>
        </p:txBody>
      </p:sp>
      <p:sp>
        <p:nvSpPr>
          <p:cNvPr id="2" name="矩形 1">
            <a:extLst>
              <a:ext uri="{FF2B5EF4-FFF2-40B4-BE49-F238E27FC236}">
                <a16:creationId xmlns:a16="http://schemas.microsoft.com/office/drawing/2014/main" id="{10A13EDF-6CAA-4C53-A497-256A24BF6B82}"/>
              </a:ext>
            </a:extLst>
          </p:cNvPr>
          <p:cNvSpPr/>
          <p:nvPr/>
        </p:nvSpPr>
        <p:spPr>
          <a:xfrm>
            <a:off x="6058133" y="3784734"/>
            <a:ext cx="2792395" cy="1805427"/>
          </a:xfrm>
          <a:prstGeom prst="rect">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4ECC4805-3447-4592-9E5E-17A3B641A56E}"/>
              </a:ext>
            </a:extLst>
          </p:cNvPr>
          <p:cNvSpPr/>
          <p:nvPr/>
        </p:nvSpPr>
        <p:spPr>
          <a:xfrm>
            <a:off x="9682656" y="2175969"/>
            <a:ext cx="1378904" cy="379656"/>
          </a:xfrm>
          <a:prstGeom prst="rect">
            <a:avLst/>
          </a:prstGeom>
        </p:spPr>
        <p:txBody>
          <a:bodyPr wrap="none">
            <a:spAutoFit/>
          </a:bodyPr>
          <a:lstStyle/>
          <a:p>
            <a:pPr algn="ctr" defTabSz="914377"/>
            <a:r>
              <a:rPr lang="zh-CN" altLang="en-US" sz="1867">
                <a:solidFill>
                  <a:prstClr val="white"/>
                </a:solidFill>
                <a:latin typeface="时尚中黑简体" panose="01010104010101010101" pitchFamily="2" charset="-122"/>
                <a:ea typeface="时尚中黑简体" panose="01010104010101010101" pitchFamily="2" charset="-122"/>
              </a:rPr>
              <a:t>请输入标题</a:t>
            </a:r>
          </a:p>
        </p:txBody>
      </p:sp>
      <p:cxnSp>
        <p:nvCxnSpPr>
          <p:cNvPr id="25" name="直接连接符 24">
            <a:extLst>
              <a:ext uri="{FF2B5EF4-FFF2-40B4-BE49-F238E27FC236}">
                <a16:creationId xmlns:a16="http://schemas.microsoft.com/office/drawing/2014/main" id="{658F0ED3-7D48-4E5F-9C09-C8C11015826D}"/>
              </a:ext>
            </a:extLst>
          </p:cNvPr>
          <p:cNvCxnSpPr/>
          <p:nvPr/>
        </p:nvCxnSpPr>
        <p:spPr>
          <a:xfrm>
            <a:off x="10271368" y="2606960"/>
            <a:ext cx="201477" cy="0"/>
          </a:xfrm>
          <a:prstGeom prst="line">
            <a:avLst/>
          </a:prstGeom>
          <a:noFill/>
          <a:ln w="19050" cap="flat" cmpd="sng" algn="ctr">
            <a:solidFill>
              <a:sysClr val="window" lastClr="FFFFFF"/>
            </a:solidFill>
            <a:prstDash val="solid"/>
            <a:miter lim="800000"/>
          </a:ln>
          <a:effectLst/>
        </p:spPr>
      </p:cxnSp>
      <p:sp>
        <p:nvSpPr>
          <p:cNvPr id="26" name="矩形 25">
            <a:extLst>
              <a:ext uri="{FF2B5EF4-FFF2-40B4-BE49-F238E27FC236}">
                <a16:creationId xmlns:a16="http://schemas.microsoft.com/office/drawing/2014/main" id="{D22EDD77-1177-4E68-8B51-A6B6E220E2E9}"/>
              </a:ext>
            </a:extLst>
          </p:cNvPr>
          <p:cNvSpPr/>
          <p:nvPr/>
        </p:nvSpPr>
        <p:spPr>
          <a:xfrm>
            <a:off x="6064210" y="4520011"/>
            <a:ext cx="2827900" cy="705258"/>
          </a:xfrm>
          <a:prstGeom prst="rect">
            <a:avLst/>
          </a:prstGeom>
        </p:spPr>
        <p:txBody>
          <a:bodyPr wrap="square">
            <a:spAutoFit/>
          </a:bodyPr>
          <a:lstStyle/>
          <a:p>
            <a:pPr algn="ctr" defTabSz="914377">
              <a:lnSpc>
                <a:spcPct val="150000"/>
              </a:lnSpc>
            </a:pPr>
            <a:r>
              <a:rPr lang="en-US" altLang="zh-CN" sz="1400">
                <a:solidFill>
                  <a:prstClr val="white"/>
                </a:solidFill>
                <a:latin typeface="Calibri Light"/>
                <a:ea typeface="微软雅黑 Light"/>
              </a:rPr>
              <a:t>Lorem ipsum dolor sit amet, consectetur adipiscing elit. </a:t>
            </a:r>
          </a:p>
        </p:txBody>
      </p:sp>
      <p:sp>
        <p:nvSpPr>
          <p:cNvPr id="27" name="矩形 26">
            <a:extLst>
              <a:ext uri="{FF2B5EF4-FFF2-40B4-BE49-F238E27FC236}">
                <a16:creationId xmlns:a16="http://schemas.microsoft.com/office/drawing/2014/main" id="{93D3EE76-A8A8-4976-ACD5-D41C6495AAC9}"/>
              </a:ext>
            </a:extLst>
          </p:cNvPr>
          <p:cNvSpPr/>
          <p:nvPr/>
        </p:nvSpPr>
        <p:spPr>
          <a:xfrm>
            <a:off x="6788708" y="4096785"/>
            <a:ext cx="1378904" cy="379656"/>
          </a:xfrm>
          <a:prstGeom prst="rect">
            <a:avLst/>
          </a:prstGeom>
        </p:spPr>
        <p:txBody>
          <a:bodyPr wrap="none">
            <a:spAutoFit/>
          </a:bodyPr>
          <a:lstStyle/>
          <a:p>
            <a:pPr algn="ctr" defTabSz="914377"/>
            <a:r>
              <a:rPr lang="zh-CN" altLang="en-US" sz="1867">
                <a:solidFill>
                  <a:prstClr val="white"/>
                </a:solidFill>
                <a:latin typeface="时尚中黑简体" panose="01010104010101010101" pitchFamily="2" charset="-122"/>
                <a:ea typeface="时尚中黑简体" panose="01010104010101010101" pitchFamily="2" charset="-122"/>
              </a:rPr>
              <a:t>请输入标题</a:t>
            </a:r>
          </a:p>
        </p:txBody>
      </p:sp>
      <p:cxnSp>
        <p:nvCxnSpPr>
          <p:cNvPr id="28" name="直接连接符 27">
            <a:extLst>
              <a:ext uri="{FF2B5EF4-FFF2-40B4-BE49-F238E27FC236}">
                <a16:creationId xmlns:a16="http://schemas.microsoft.com/office/drawing/2014/main" id="{3256F43A-35DA-4C6E-B0E5-7C5DA081D0F5}"/>
              </a:ext>
            </a:extLst>
          </p:cNvPr>
          <p:cNvCxnSpPr/>
          <p:nvPr/>
        </p:nvCxnSpPr>
        <p:spPr>
          <a:xfrm>
            <a:off x="7377420" y="4527776"/>
            <a:ext cx="201477" cy="0"/>
          </a:xfrm>
          <a:prstGeom prst="line">
            <a:avLst/>
          </a:prstGeom>
          <a:noFill/>
          <a:ln w="19050" cap="flat" cmpd="sng" algn="ctr">
            <a:solidFill>
              <a:sysClr val="window" lastClr="FFFFFF"/>
            </a:solidFill>
            <a:prstDash val="solid"/>
            <a:miter lim="800000"/>
          </a:ln>
          <a:effectLst/>
        </p:spPr>
      </p:cxnSp>
      <p:pic>
        <p:nvPicPr>
          <p:cNvPr id="4" name="图片 3">
            <a:extLst>
              <a:ext uri="{FF2B5EF4-FFF2-40B4-BE49-F238E27FC236}">
                <a16:creationId xmlns:a16="http://schemas.microsoft.com/office/drawing/2014/main" id="{E080E38E-299A-40FF-85B2-E520229AD5F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6471" y="1800769"/>
            <a:ext cx="5468586" cy="3789392"/>
          </a:xfrm>
          <a:prstGeom prst="rect">
            <a:avLst/>
          </a:prstGeom>
        </p:spPr>
      </p:pic>
    </p:spTree>
    <p:extLst>
      <p:ext uri="{BB962C8B-B14F-4D97-AF65-F5344CB8AC3E}">
        <p14:creationId xmlns:p14="http://schemas.microsoft.com/office/powerpoint/2010/main" val="3524397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菱形 40"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0FCB130F-9E29-4E87-BC6C-B348F2915A38}"/>
              </a:ext>
            </a:extLst>
          </p:cNvPr>
          <p:cNvSpPr/>
          <p:nvPr/>
        </p:nvSpPr>
        <p:spPr>
          <a:xfrm>
            <a:off x="830800" y="2018340"/>
            <a:ext cx="1836304" cy="1836304"/>
          </a:xfrm>
          <a:prstGeom prst="diamond">
            <a:avLst/>
          </a:prstGeom>
          <a:solidFill>
            <a:srgbClr val="782C2F">
              <a:lumMod val="75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2" name="菱形 41"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D4C4CFAA-D493-44C8-80B0-E3E78BF47056}"/>
              </a:ext>
            </a:extLst>
          </p:cNvPr>
          <p:cNvSpPr/>
          <p:nvPr/>
        </p:nvSpPr>
        <p:spPr>
          <a:xfrm>
            <a:off x="3689343" y="2018340"/>
            <a:ext cx="1836304" cy="1836304"/>
          </a:xfrm>
          <a:prstGeom prst="diamond">
            <a:avLst/>
          </a:prstGeom>
          <a:solidFill>
            <a:srgbClr val="782C2F">
              <a:lumMod val="75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3" name="菱形 42"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2643FEF4-6668-4C4E-B8C9-5759D40DB7BF}"/>
              </a:ext>
            </a:extLst>
          </p:cNvPr>
          <p:cNvSpPr/>
          <p:nvPr/>
        </p:nvSpPr>
        <p:spPr>
          <a:xfrm>
            <a:off x="6547885" y="2018340"/>
            <a:ext cx="1836304" cy="1836304"/>
          </a:xfrm>
          <a:prstGeom prst="diamond">
            <a:avLst/>
          </a:prstGeom>
          <a:solidFill>
            <a:srgbClr val="782C2F">
              <a:lumMod val="75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4" name="菱形 43"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740C5329-1533-440B-8992-A2F1A999DE20}"/>
              </a:ext>
            </a:extLst>
          </p:cNvPr>
          <p:cNvSpPr/>
          <p:nvPr/>
        </p:nvSpPr>
        <p:spPr>
          <a:xfrm>
            <a:off x="9406427" y="2018340"/>
            <a:ext cx="1836304" cy="1836304"/>
          </a:xfrm>
          <a:prstGeom prst="diamond">
            <a:avLst/>
          </a:prstGeom>
          <a:solidFill>
            <a:srgbClr val="782C2F">
              <a:lumMod val="75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5" name="菱形 44"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30774F58-E7C3-4B32-8313-6C0B9BA7F963}"/>
              </a:ext>
            </a:extLst>
          </p:cNvPr>
          <p:cNvSpPr/>
          <p:nvPr/>
        </p:nvSpPr>
        <p:spPr>
          <a:xfrm>
            <a:off x="830800" y="2202393"/>
            <a:ext cx="1836304" cy="1836304"/>
          </a:xfrm>
          <a:prstGeom prst="diamond">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6" name="菱形 45"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9DB977E8-5D1F-4CCE-800F-DEF1911A1C56}"/>
              </a:ext>
            </a:extLst>
          </p:cNvPr>
          <p:cNvSpPr/>
          <p:nvPr/>
        </p:nvSpPr>
        <p:spPr>
          <a:xfrm>
            <a:off x="3689343" y="2202393"/>
            <a:ext cx="1836304" cy="1836304"/>
          </a:xfrm>
          <a:prstGeom prst="diamond">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7" name="菱形 4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71D53BF2-0D85-477F-9F05-2E821618765D}"/>
              </a:ext>
            </a:extLst>
          </p:cNvPr>
          <p:cNvSpPr/>
          <p:nvPr/>
        </p:nvSpPr>
        <p:spPr>
          <a:xfrm>
            <a:off x="6547885" y="2202393"/>
            <a:ext cx="1836304" cy="1836304"/>
          </a:xfrm>
          <a:prstGeom prst="diamond">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8" name="菱形 4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6AAD68A3-2F40-4E98-A848-8C8473679044}"/>
              </a:ext>
            </a:extLst>
          </p:cNvPr>
          <p:cNvSpPr/>
          <p:nvPr/>
        </p:nvSpPr>
        <p:spPr>
          <a:xfrm>
            <a:off x="9406427" y="2202393"/>
            <a:ext cx="1836304" cy="1836304"/>
          </a:xfrm>
          <a:prstGeom prst="diamond">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9" name="文本框 48"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175E5024-B2C1-4044-9372-059AB6A7AA40}"/>
              </a:ext>
            </a:extLst>
          </p:cNvPr>
          <p:cNvSpPr txBox="1"/>
          <p:nvPr/>
        </p:nvSpPr>
        <p:spPr>
          <a:xfrm>
            <a:off x="1060852" y="4119875"/>
            <a:ext cx="1467068" cy="400110"/>
          </a:xfrm>
          <a:prstGeom prst="rect">
            <a:avLst/>
          </a:prstGeom>
          <a:noFill/>
        </p:spPr>
        <p:txBody>
          <a:bodyPr wrap="none" rtlCol="0">
            <a:spAutoFit/>
          </a:bodyPr>
          <a:lstStyle/>
          <a:p>
            <a:pPr algn="r" defTabSz="914377" fontAlgn="base">
              <a:spcBef>
                <a:spcPct val="0"/>
              </a:spcBef>
              <a:spcAft>
                <a:spcPct val="0"/>
              </a:spcAft>
              <a:defRPr/>
            </a:pPr>
            <a:r>
              <a:rPr lang="zh-CN" altLang="en-US" sz="20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50" name="直接连接符 49"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410E1BD8-1535-48F6-A5A7-9365FD683CCA}"/>
              </a:ext>
            </a:extLst>
          </p:cNvPr>
          <p:cNvCxnSpPr/>
          <p:nvPr/>
        </p:nvCxnSpPr>
        <p:spPr>
          <a:xfrm>
            <a:off x="1582110" y="4582753"/>
            <a:ext cx="393039" cy="0"/>
          </a:xfrm>
          <a:prstGeom prst="line">
            <a:avLst/>
          </a:prstGeom>
          <a:noFill/>
          <a:ln w="19050" cap="flat" cmpd="sng" algn="ctr">
            <a:solidFill>
              <a:srgbClr val="782C2F"/>
            </a:solidFill>
            <a:prstDash val="solid"/>
            <a:miter lim="800000"/>
          </a:ln>
          <a:effectLst/>
        </p:spPr>
      </p:cxnSp>
      <p:sp>
        <p:nvSpPr>
          <p:cNvPr id="51" name="文本框 50"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CCF701D4-EEEF-4C8C-80F2-E77578C5CB66}"/>
              </a:ext>
            </a:extLst>
          </p:cNvPr>
          <p:cNvSpPr txBox="1"/>
          <p:nvPr/>
        </p:nvSpPr>
        <p:spPr>
          <a:xfrm>
            <a:off x="3896663" y="4106853"/>
            <a:ext cx="1467068" cy="400110"/>
          </a:xfrm>
          <a:prstGeom prst="rect">
            <a:avLst/>
          </a:prstGeom>
          <a:noFill/>
        </p:spPr>
        <p:txBody>
          <a:bodyPr wrap="none" rtlCol="0">
            <a:spAutoFit/>
          </a:bodyPr>
          <a:lstStyle/>
          <a:p>
            <a:pPr algn="r" defTabSz="914377" fontAlgn="base">
              <a:spcBef>
                <a:spcPct val="0"/>
              </a:spcBef>
              <a:spcAft>
                <a:spcPct val="0"/>
              </a:spcAft>
              <a:defRPr/>
            </a:pPr>
            <a:r>
              <a:rPr lang="zh-CN" altLang="en-US" sz="20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sp>
        <p:nvSpPr>
          <p:cNvPr id="52" name="矩形 51"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55E50A17-673A-4837-934A-8826281A6574}"/>
              </a:ext>
            </a:extLst>
          </p:cNvPr>
          <p:cNvSpPr/>
          <p:nvPr/>
        </p:nvSpPr>
        <p:spPr>
          <a:xfrm>
            <a:off x="3081621" y="4537352"/>
            <a:ext cx="3014380" cy="1351588"/>
          </a:xfrm>
          <a:prstGeom prst="rect">
            <a:avLst/>
          </a:prstGeom>
        </p:spPr>
        <p:txBody>
          <a:bodyPr wrap="square">
            <a:spAutoFit/>
          </a:bodyPr>
          <a:lstStyle/>
          <a:p>
            <a:pPr algn="ctr" defTabSz="914377">
              <a:lnSpc>
                <a:spcPct val="150000"/>
              </a:lnSpc>
              <a:defRPr/>
            </a:pPr>
            <a:r>
              <a:rPr lang="en-US" altLang="zh-CN" sz="1400">
                <a:solidFill>
                  <a:prstClr val="black">
                    <a:lumMod val="90000"/>
                    <a:lumOff val="10000"/>
                  </a:prstClr>
                </a:solidFill>
                <a:latin typeface="Calibri Light"/>
                <a:ea typeface="宋体" panose="02010600030101010101" pitchFamily="2" charset="-122"/>
                <a:cs typeface="Arial" panose="020B0604020202020204" pitchFamily="34" charset="0"/>
              </a:rPr>
              <a:t>Lorem ipsum dolor sit amet, consectetuer adipiscing elit. Lorem ipsum dolor sit amet, consectetuer adipiscing elit. </a:t>
            </a:r>
          </a:p>
        </p:txBody>
      </p:sp>
      <p:cxnSp>
        <p:nvCxnSpPr>
          <p:cNvPr id="53" name="直接连接符 52"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785DAE67-BE44-477D-880C-7841F12CBE75}"/>
              </a:ext>
            </a:extLst>
          </p:cNvPr>
          <p:cNvCxnSpPr/>
          <p:nvPr/>
        </p:nvCxnSpPr>
        <p:spPr>
          <a:xfrm>
            <a:off x="4401699" y="4582753"/>
            <a:ext cx="393039" cy="0"/>
          </a:xfrm>
          <a:prstGeom prst="line">
            <a:avLst/>
          </a:prstGeom>
          <a:noFill/>
          <a:ln w="19050" cap="flat" cmpd="sng" algn="ctr">
            <a:solidFill>
              <a:srgbClr val="782C2F"/>
            </a:solidFill>
            <a:prstDash val="solid"/>
            <a:miter lim="800000"/>
          </a:ln>
          <a:effectLst/>
        </p:spPr>
      </p:cxnSp>
      <p:sp>
        <p:nvSpPr>
          <p:cNvPr id="55" name="矩形 54"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AB983CEE-73CF-4452-9804-B780CB84359F}"/>
              </a:ext>
            </a:extLst>
          </p:cNvPr>
          <p:cNvSpPr/>
          <p:nvPr/>
        </p:nvSpPr>
        <p:spPr>
          <a:xfrm>
            <a:off x="5980230" y="4537352"/>
            <a:ext cx="3014380" cy="1351588"/>
          </a:xfrm>
          <a:prstGeom prst="rect">
            <a:avLst/>
          </a:prstGeom>
        </p:spPr>
        <p:txBody>
          <a:bodyPr wrap="square">
            <a:spAutoFit/>
          </a:bodyPr>
          <a:lstStyle/>
          <a:p>
            <a:pPr algn="ctr" defTabSz="914377">
              <a:lnSpc>
                <a:spcPct val="150000"/>
              </a:lnSpc>
              <a:defRPr/>
            </a:pPr>
            <a:r>
              <a:rPr lang="en-US" altLang="zh-CN" sz="1400">
                <a:solidFill>
                  <a:prstClr val="black">
                    <a:lumMod val="90000"/>
                    <a:lumOff val="10000"/>
                  </a:prstClr>
                </a:solidFill>
                <a:latin typeface="Calibri Light"/>
                <a:ea typeface="宋体" panose="02010600030101010101" pitchFamily="2" charset="-122"/>
                <a:cs typeface="Arial" panose="020B0604020202020204" pitchFamily="34" charset="0"/>
              </a:rPr>
              <a:t>Lorem ipsum dolor sit amet, consectetuer adipiscing elit. Lorem ipsum dolor sit amet, consectetuer adipiscing elit. </a:t>
            </a:r>
          </a:p>
        </p:txBody>
      </p:sp>
      <p:cxnSp>
        <p:nvCxnSpPr>
          <p:cNvPr id="56" name="直接连接符 55"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18BED554-1EBA-4235-A8E9-A9C56F156973}"/>
              </a:ext>
            </a:extLst>
          </p:cNvPr>
          <p:cNvCxnSpPr/>
          <p:nvPr/>
        </p:nvCxnSpPr>
        <p:spPr>
          <a:xfrm>
            <a:off x="7300309" y="4582753"/>
            <a:ext cx="393039" cy="0"/>
          </a:xfrm>
          <a:prstGeom prst="line">
            <a:avLst/>
          </a:prstGeom>
          <a:noFill/>
          <a:ln w="19050" cap="flat" cmpd="sng" algn="ctr">
            <a:solidFill>
              <a:srgbClr val="782C2F"/>
            </a:solidFill>
            <a:prstDash val="solid"/>
            <a:miter lim="800000"/>
          </a:ln>
          <a:effectLst/>
        </p:spPr>
      </p:cxnSp>
      <p:sp>
        <p:nvSpPr>
          <p:cNvPr id="58" name="矩形 5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8E1CCF36-B323-42E8-A6D2-83BA7AA3A7F7}"/>
              </a:ext>
            </a:extLst>
          </p:cNvPr>
          <p:cNvSpPr/>
          <p:nvPr/>
        </p:nvSpPr>
        <p:spPr>
          <a:xfrm>
            <a:off x="8799819" y="4517223"/>
            <a:ext cx="3014380" cy="1351588"/>
          </a:xfrm>
          <a:prstGeom prst="rect">
            <a:avLst/>
          </a:prstGeom>
        </p:spPr>
        <p:txBody>
          <a:bodyPr wrap="square">
            <a:spAutoFit/>
          </a:bodyPr>
          <a:lstStyle/>
          <a:p>
            <a:pPr algn="ctr" defTabSz="914377">
              <a:lnSpc>
                <a:spcPct val="150000"/>
              </a:lnSpc>
              <a:defRPr/>
            </a:pPr>
            <a:r>
              <a:rPr lang="en-US" altLang="zh-CN" sz="1400">
                <a:solidFill>
                  <a:prstClr val="black">
                    <a:lumMod val="90000"/>
                    <a:lumOff val="10000"/>
                  </a:prstClr>
                </a:solidFill>
                <a:latin typeface="Calibri Light"/>
                <a:ea typeface="宋体" panose="02010600030101010101" pitchFamily="2" charset="-122"/>
                <a:cs typeface="Arial" panose="020B0604020202020204" pitchFamily="34" charset="0"/>
              </a:rPr>
              <a:t>Lorem ipsum dolor sit amet, consectetuer adipiscing elit. Lorem ipsum dolor sit amet, consectetuer adipiscing elit. </a:t>
            </a:r>
          </a:p>
        </p:txBody>
      </p:sp>
      <p:cxnSp>
        <p:nvCxnSpPr>
          <p:cNvPr id="59" name="直接连接符 58"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AEA0CAFB-7C59-4C3D-AF50-C28176205F23}"/>
              </a:ext>
            </a:extLst>
          </p:cNvPr>
          <p:cNvCxnSpPr/>
          <p:nvPr/>
        </p:nvCxnSpPr>
        <p:spPr>
          <a:xfrm>
            <a:off x="10119898" y="4562624"/>
            <a:ext cx="393039" cy="0"/>
          </a:xfrm>
          <a:prstGeom prst="line">
            <a:avLst/>
          </a:prstGeom>
          <a:noFill/>
          <a:ln w="19050" cap="flat" cmpd="sng" algn="ctr">
            <a:solidFill>
              <a:srgbClr val="782C2F"/>
            </a:solidFill>
            <a:prstDash val="solid"/>
            <a:miter lim="800000"/>
          </a:ln>
          <a:effectLst/>
        </p:spPr>
      </p:cxnSp>
      <p:sp>
        <p:nvSpPr>
          <p:cNvPr id="60" name="AutoShape 112"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FF58FA8F-43C6-43EC-A267-674C01718725}"/>
              </a:ext>
            </a:extLst>
          </p:cNvPr>
          <p:cNvSpPr>
            <a:spLocks/>
          </p:cNvSpPr>
          <p:nvPr/>
        </p:nvSpPr>
        <p:spPr bwMode="auto">
          <a:xfrm>
            <a:off x="7225797" y="2878254"/>
            <a:ext cx="480484" cy="478367"/>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ysClr val="window" lastClr="FFFFFF"/>
          </a:solid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nvGrpSpPr>
          <p:cNvPr id="61" name="组合 60"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07B89547-C9F2-4D64-99BA-B4C76E6259CE}"/>
              </a:ext>
            </a:extLst>
          </p:cNvPr>
          <p:cNvGrpSpPr/>
          <p:nvPr/>
        </p:nvGrpSpPr>
        <p:grpSpPr>
          <a:xfrm>
            <a:off x="4465657" y="2877585"/>
            <a:ext cx="329081" cy="479705"/>
            <a:chOff x="2528974" y="2863357"/>
            <a:chExt cx="246811" cy="359779"/>
          </a:xfrm>
          <a:solidFill>
            <a:sysClr val="window" lastClr="FFFFFF"/>
          </a:solidFill>
        </p:grpSpPr>
        <p:sp>
          <p:nvSpPr>
            <p:cNvPr id="62" name="AutoShape 113">
              <a:extLst>
                <a:ext uri="{FF2B5EF4-FFF2-40B4-BE49-F238E27FC236}">
                  <a16:creationId xmlns:a16="http://schemas.microsoft.com/office/drawing/2014/main" id="{5A20DE21-4F7E-447A-85FC-EF8B1E7C9DE2}"/>
                </a:ext>
              </a:extLst>
            </p:cNvPr>
            <p:cNvSpPr>
              <a:spLocks/>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3" name="AutoShape 114">
              <a:extLst>
                <a:ext uri="{FF2B5EF4-FFF2-40B4-BE49-F238E27FC236}">
                  <a16:creationId xmlns:a16="http://schemas.microsoft.com/office/drawing/2014/main" id="{4D9645D4-1FC3-4BCB-B8F9-ED0F61B42A0E}"/>
                </a:ext>
              </a:extLst>
            </p:cNvPr>
            <p:cNvSpPr>
              <a:spLocks/>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grpSp>
        <p:nvGrpSpPr>
          <p:cNvPr id="64" name="组合 63"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981CAAAF-A751-450D-AF9B-A70137ECFCFE}"/>
              </a:ext>
            </a:extLst>
          </p:cNvPr>
          <p:cNvGrpSpPr/>
          <p:nvPr/>
        </p:nvGrpSpPr>
        <p:grpSpPr>
          <a:xfrm>
            <a:off x="10085137" y="2877994"/>
            <a:ext cx="478887" cy="478887"/>
            <a:chOff x="3191434" y="2145028"/>
            <a:chExt cx="359165" cy="359165"/>
          </a:xfrm>
          <a:solidFill>
            <a:sysClr val="window" lastClr="FFFFFF"/>
          </a:solidFill>
        </p:grpSpPr>
        <p:sp>
          <p:nvSpPr>
            <p:cNvPr id="65" name="AutoShape 123">
              <a:extLst>
                <a:ext uri="{FF2B5EF4-FFF2-40B4-BE49-F238E27FC236}">
                  <a16:creationId xmlns:a16="http://schemas.microsoft.com/office/drawing/2014/main" id="{15E4C5EC-38B5-447A-9321-15C4B95756CA}"/>
                </a:ext>
              </a:extLst>
            </p:cNvPr>
            <p:cNvSpPr>
              <a:spLocks/>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6" name="AutoShape 124">
              <a:extLst>
                <a:ext uri="{FF2B5EF4-FFF2-40B4-BE49-F238E27FC236}">
                  <a16:creationId xmlns:a16="http://schemas.microsoft.com/office/drawing/2014/main" id="{485A171F-6A92-4454-AA1E-2246ECA00EAF}"/>
                </a:ext>
              </a:extLst>
            </p:cNvPr>
            <p:cNvSpPr>
              <a:spLocks/>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7" name="AutoShape 125">
              <a:extLst>
                <a:ext uri="{FF2B5EF4-FFF2-40B4-BE49-F238E27FC236}">
                  <a16:creationId xmlns:a16="http://schemas.microsoft.com/office/drawing/2014/main" id="{5503C756-9EC4-49F3-9893-3F04F55EC65C}"/>
                </a:ext>
              </a:extLst>
            </p:cNvPr>
            <p:cNvSpPr>
              <a:spLocks/>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grpSp>
        <p:nvGrpSpPr>
          <p:cNvPr id="68" name="组合 6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251EB410-C47A-4EC0-9DBC-4B86079C28CA}"/>
              </a:ext>
            </a:extLst>
          </p:cNvPr>
          <p:cNvGrpSpPr/>
          <p:nvPr/>
        </p:nvGrpSpPr>
        <p:grpSpPr>
          <a:xfrm flipH="1">
            <a:off x="1509509" y="2877994"/>
            <a:ext cx="478887" cy="478887"/>
            <a:chOff x="2473104" y="2145028"/>
            <a:chExt cx="359165" cy="359165"/>
          </a:xfrm>
          <a:solidFill>
            <a:sysClr val="window" lastClr="FFFFFF"/>
          </a:solidFill>
        </p:grpSpPr>
        <p:sp>
          <p:nvSpPr>
            <p:cNvPr id="69" name="AutoShape 126">
              <a:extLst>
                <a:ext uri="{FF2B5EF4-FFF2-40B4-BE49-F238E27FC236}">
                  <a16:creationId xmlns:a16="http://schemas.microsoft.com/office/drawing/2014/main" id="{7316E522-8E70-4AE0-AEA5-C21D91C2A649}"/>
                </a:ext>
              </a:extLst>
            </p:cNvPr>
            <p:cNvSpPr>
              <a:spLocks/>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70" name="AutoShape 127">
              <a:extLst>
                <a:ext uri="{FF2B5EF4-FFF2-40B4-BE49-F238E27FC236}">
                  <a16:creationId xmlns:a16="http://schemas.microsoft.com/office/drawing/2014/main" id="{CCA9D1D8-63DB-413D-B958-779B6561FB3C}"/>
                </a:ext>
              </a:extLst>
            </p:cNvPr>
            <p:cNvSpPr>
              <a:spLocks/>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sp>
        <p:nvSpPr>
          <p:cNvPr id="71" name="矩形 70"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3E88A921-78DB-4882-A28C-102F9BB27120}"/>
              </a:ext>
            </a:extLst>
          </p:cNvPr>
          <p:cNvSpPr/>
          <p:nvPr/>
        </p:nvSpPr>
        <p:spPr>
          <a:xfrm>
            <a:off x="241762" y="4537352"/>
            <a:ext cx="3014380" cy="1351588"/>
          </a:xfrm>
          <a:prstGeom prst="rect">
            <a:avLst/>
          </a:prstGeom>
        </p:spPr>
        <p:txBody>
          <a:bodyPr wrap="square">
            <a:spAutoFit/>
          </a:bodyPr>
          <a:lstStyle/>
          <a:p>
            <a:pPr algn="ctr" defTabSz="914377">
              <a:lnSpc>
                <a:spcPct val="150000"/>
              </a:lnSpc>
              <a:defRPr/>
            </a:pPr>
            <a:r>
              <a:rPr lang="en-US" altLang="zh-CN" sz="1400">
                <a:solidFill>
                  <a:prstClr val="black">
                    <a:lumMod val="90000"/>
                    <a:lumOff val="10000"/>
                  </a:prstClr>
                </a:solidFill>
                <a:latin typeface="Calibri Light"/>
                <a:ea typeface="宋体" panose="02010600030101010101" pitchFamily="2" charset="-122"/>
                <a:cs typeface="Arial" panose="020B0604020202020204" pitchFamily="34" charset="0"/>
              </a:rPr>
              <a:t>Lorem ipsum dolor sit amet, consectetuer adipiscing elit. Lorem ipsum dolor sit amet, consectetuer adipiscing elit. </a:t>
            </a:r>
          </a:p>
        </p:txBody>
      </p:sp>
      <p:sp>
        <p:nvSpPr>
          <p:cNvPr id="72" name="文本框 71"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E0D7C9ED-988C-4461-B964-72D42B263E14}"/>
              </a:ext>
            </a:extLst>
          </p:cNvPr>
          <p:cNvSpPr txBox="1"/>
          <p:nvPr/>
        </p:nvSpPr>
        <p:spPr>
          <a:xfrm>
            <a:off x="6732147" y="4106853"/>
            <a:ext cx="1467068" cy="400110"/>
          </a:xfrm>
          <a:prstGeom prst="rect">
            <a:avLst/>
          </a:prstGeom>
          <a:noFill/>
        </p:spPr>
        <p:txBody>
          <a:bodyPr wrap="none" rtlCol="0">
            <a:spAutoFit/>
          </a:bodyPr>
          <a:lstStyle/>
          <a:p>
            <a:pPr algn="r" defTabSz="914377" fontAlgn="base">
              <a:spcBef>
                <a:spcPct val="0"/>
              </a:spcBef>
              <a:spcAft>
                <a:spcPct val="0"/>
              </a:spcAft>
              <a:defRPr/>
            </a:pPr>
            <a:r>
              <a:rPr lang="zh-CN" altLang="en-US" sz="20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sp>
        <p:nvSpPr>
          <p:cNvPr id="73" name="文本框 72"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E4D1F176-4838-4F52-8863-3B810445ADA1}"/>
              </a:ext>
            </a:extLst>
          </p:cNvPr>
          <p:cNvSpPr txBox="1"/>
          <p:nvPr/>
        </p:nvSpPr>
        <p:spPr>
          <a:xfrm>
            <a:off x="9567631" y="4106853"/>
            <a:ext cx="1467068" cy="400110"/>
          </a:xfrm>
          <a:prstGeom prst="rect">
            <a:avLst/>
          </a:prstGeom>
          <a:noFill/>
        </p:spPr>
        <p:txBody>
          <a:bodyPr wrap="none" rtlCol="0">
            <a:spAutoFit/>
          </a:bodyPr>
          <a:lstStyle/>
          <a:p>
            <a:pPr algn="r" defTabSz="914377" fontAlgn="base">
              <a:spcBef>
                <a:spcPct val="0"/>
              </a:spcBef>
              <a:spcAft>
                <a:spcPct val="0"/>
              </a:spcAft>
              <a:defRPr/>
            </a:pPr>
            <a:r>
              <a:rPr lang="zh-CN" altLang="en-US" sz="20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spTree>
    <p:extLst>
      <p:ext uri="{BB962C8B-B14F-4D97-AF65-F5344CB8AC3E}">
        <p14:creationId xmlns:p14="http://schemas.microsoft.com/office/powerpoint/2010/main" val="152185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id="{EFAE671E-C96F-4777-BFC6-F1C8A4417AF5}"/>
              </a:ext>
            </a:extLst>
          </p:cNvPr>
          <p:cNvCxnSpPr/>
          <p:nvPr/>
        </p:nvCxnSpPr>
        <p:spPr>
          <a:xfrm>
            <a:off x="674915" y="3657601"/>
            <a:ext cx="1084217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矩形: 圆角 7">
            <a:extLst>
              <a:ext uri="{FF2B5EF4-FFF2-40B4-BE49-F238E27FC236}">
                <a16:creationId xmlns:a16="http://schemas.microsoft.com/office/drawing/2014/main" id="{AE2EA1CD-2498-403C-ABBE-20F830CCDEE0}"/>
              </a:ext>
            </a:extLst>
          </p:cNvPr>
          <p:cNvSpPr/>
          <p:nvPr/>
        </p:nvSpPr>
        <p:spPr>
          <a:xfrm>
            <a:off x="1752601" y="3418115"/>
            <a:ext cx="1335314" cy="478971"/>
          </a:xfrm>
          <a:prstGeom prst="roundRect">
            <a:avLst>
              <a:gd name="adj" fmla="val 50000"/>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rPr>
              <a:t>2016</a:t>
            </a:r>
            <a:endParaRPr kumimoji="0" lang="zh-CN" altLang="en-US" sz="24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9" name="矩形: 圆角 8">
            <a:extLst>
              <a:ext uri="{FF2B5EF4-FFF2-40B4-BE49-F238E27FC236}">
                <a16:creationId xmlns:a16="http://schemas.microsoft.com/office/drawing/2014/main" id="{65F53EB1-4ADF-4EAF-9C55-582FD6EEEAF1}"/>
              </a:ext>
            </a:extLst>
          </p:cNvPr>
          <p:cNvSpPr/>
          <p:nvPr/>
        </p:nvSpPr>
        <p:spPr>
          <a:xfrm>
            <a:off x="5428343" y="3418115"/>
            <a:ext cx="1335314" cy="478971"/>
          </a:xfrm>
          <a:prstGeom prst="roundRect">
            <a:avLst>
              <a:gd name="adj" fmla="val 50000"/>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rPr>
              <a:t>2017</a:t>
            </a:r>
            <a:endParaRPr kumimoji="0" lang="zh-CN" altLang="en-US" sz="24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4" name="矩形: 圆角 13">
            <a:extLst>
              <a:ext uri="{FF2B5EF4-FFF2-40B4-BE49-F238E27FC236}">
                <a16:creationId xmlns:a16="http://schemas.microsoft.com/office/drawing/2014/main" id="{9F5BE6E2-080D-4257-9E7A-762C8B38851F}"/>
              </a:ext>
            </a:extLst>
          </p:cNvPr>
          <p:cNvSpPr/>
          <p:nvPr/>
        </p:nvSpPr>
        <p:spPr>
          <a:xfrm>
            <a:off x="9104085" y="3418115"/>
            <a:ext cx="1335314" cy="478971"/>
          </a:xfrm>
          <a:prstGeom prst="roundRect">
            <a:avLst>
              <a:gd name="adj" fmla="val 50000"/>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rPr>
              <a:t>2018</a:t>
            </a:r>
            <a:endParaRPr kumimoji="0" lang="zh-CN" altLang="en-US" sz="24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16" name="椭圆 15">
            <a:extLst>
              <a:ext uri="{FF2B5EF4-FFF2-40B4-BE49-F238E27FC236}">
                <a16:creationId xmlns:a16="http://schemas.microsoft.com/office/drawing/2014/main" id="{F19CDFE4-52A5-4436-9AB4-52CE91AEDFFB}"/>
              </a:ext>
            </a:extLst>
          </p:cNvPr>
          <p:cNvSpPr/>
          <p:nvPr/>
        </p:nvSpPr>
        <p:spPr>
          <a:xfrm>
            <a:off x="5471885" y="1788888"/>
            <a:ext cx="1248229" cy="1248229"/>
          </a:xfrm>
          <a:prstGeom prst="ellipse">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7" name="图形 16" descr="网络">
            <a:extLst>
              <a:ext uri="{FF2B5EF4-FFF2-40B4-BE49-F238E27FC236}">
                <a16:creationId xmlns:a16="http://schemas.microsoft.com/office/drawing/2014/main" id="{11942B1F-EBF4-4654-A147-836D098CA73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06997" y="2124000"/>
            <a:ext cx="578005" cy="578005"/>
          </a:xfrm>
          <a:prstGeom prst="rect">
            <a:avLst/>
          </a:prstGeom>
        </p:spPr>
      </p:pic>
      <p:sp>
        <p:nvSpPr>
          <p:cNvPr id="19" name="椭圆 18">
            <a:extLst>
              <a:ext uri="{FF2B5EF4-FFF2-40B4-BE49-F238E27FC236}">
                <a16:creationId xmlns:a16="http://schemas.microsoft.com/office/drawing/2014/main" id="{08A391CC-46E9-4B99-BD6E-9808741C8B3C}"/>
              </a:ext>
            </a:extLst>
          </p:cNvPr>
          <p:cNvSpPr/>
          <p:nvPr/>
        </p:nvSpPr>
        <p:spPr>
          <a:xfrm>
            <a:off x="1796143" y="1788888"/>
            <a:ext cx="1248229" cy="1248229"/>
          </a:xfrm>
          <a:prstGeom prst="ellipse">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20" name="图形 19" descr="发送">
            <a:extLst>
              <a:ext uri="{FF2B5EF4-FFF2-40B4-BE49-F238E27FC236}">
                <a16:creationId xmlns:a16="http://schemas.microsoft.com/office/drawing/2014/main" id="{063D0DA5-19F5-4942-AA97-2EC9214EE8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31255" y="2124000"/>
            <a:ext cx="578005" cy="578005"/>
          </a:xfrm>
          <a:prstGeom prst="rect">
            <a:avLst/>
          </a:prstGeom>
        </p:spPr>
      </p:pic>
      <p:sp>
        <p:nvSpPr>
          <p:cNvPr id="22" name="椭圆 21">
            <a:extLst>
              <a:ext uri="{FF2B5EF4-FFF2-40B4-BE49-F238E27FC236}">
                <a16:creationId xmlns:a16="http://schemas.microsoft.com/office/drawing/2014/main" id="{76F6E857-27F2-4D4C-A59B-3443D260A3D9}"/>
              </a:ext>
            </a:extLst>
          </p:cNvPr>
          <p:cNvSpPr/>
          <p:nvPr/>
        </p:nvSpPr>
        <p:spPr>
          <a:xfrm>
            <a:off x="9147627" y="1788888"/>
            <a:ext cx="1248229" cy="1248229"/>
          </a:xfrm>
          <a:prstGeom prst="ellipse">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23" name="图形 22" descr="从云中下载">
            <a:extLst>
              <a:ext uri="{FF2B5EF4-FFF2-40B4-BE49-F238E27FC236}">
                <a16:creationId xmlns:a16="http://schemas.microsoft.com/office/drawing/2014/main" id="{F79D6099-5FA7-46E5-8CAC-C28ECA04DEE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482739" y="2124000"/>
            <a:ext cx="578005" cy="578005"/>
          </a:xfrm>
          <a:prstGeom prst="rect">
            <a:avLst/>
          </a:prstGeom>
        </p:spPr>
      </p:pic>
      <p:grpSp>
        <p:nvGrpSpPr>
          <p:cNvPr id="24" name="组合 23">
            <a:extLst>
              <a:ext uri="{FF2B5EF4-FFF2-40B4-BE49-F238E27FC236}">
                <a16:creationId xmlns:a16="http://schemas.microsoft.com/office/drawing/2014/main" id="{6CE6B0B4-D517-4ABB-A8EC-60249C1BE52E}"/>
              </a:ext>
            </a:extLst>
          </p:cNvPr>
          <p:cNvGrpSpPr/>
          <p:nvPr/>
        </p:nvGrpSpPr>
        <p:grpSpPr>
          <a:xfrm>
            <a:off x="1226587" y="4230732"/>
            <a:ext cx="2387340" cy="1866562"/>
            <a:chOff x="1359340" y="4336421"/>
            <a:chExt cx="2387340" cy="1866562"/>
          </a:xfrm>
        </p:grpSpPr>
        <p:sp>
          <p:nvSpPr>
            <p:cNvPr id="25" name="矩形 24">
              <a:extLst>
                <a:ext uri="{FF2B5EF4-FFF2-40B4-BE49-F238E27FC236}">
                  <a16:creationId xmlns:a16="http://schemas.microsoft.com/office/drawing/2014/main" id="{D6AD3345-2BBE-49B6-8105-25C39EB02031}"/>
                </a:ext>
              </a:extLst>
            </p:cNvPr>
            <p:cNvSpPr/>
            <p:nvPr/>
          </p:nvSpPr>
          <p:spPr>
            <a:xfrm>
              <a:off x="1359340" y="5031252"/>
              <a:ext cx="2387340" cy="117173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of </a:t>
              </a:r>
              <a:r>
                <a:rPr kumimoji="0" lang="en-US" altLang="zh-CN" sz="1200" b="0" i="0"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rPr>
                <a:t>high-end design</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华文细黑" panose="02010600040101010101" pitchFamily="2" charset="-122"/>
                <a:cs typeface="Calibri" panose="020F0502020204030204" pitchFamily="34" charset="0"/>
              </a:endParaRPr>
            </a:p>
          </p:txBody>
        </p:sp>
        <p:sp>
          <p:nvSpPr>
            <p:cNvPr id="26" name="文本框 25">
              <a:extLst>
                <a:ext uri="{FF2B5EF4-FFF2-40B4-BE49-F238E27FC236}">
                  <a16:creationId xmlns:a16="http://schemas.microsoft.com/office/drawing/2014/main" id="{F4682E75-660C-4D45-89A1-E338E0516ACF}"/>
                </a:ext>
              </a:extLst>
            </p:cNvPr>
            <p:cNvSpPr txBox="1"/>
            <p:nvPr/>
          </p:nvSpPr>
          <p:spPr>
            <a:xfrm>
              <a:off x="1470637" y="4336421"/>
              <a:ext cx="2164747" cy="430887"/>
            </a:xfrm>
            <a:prstGeom prst="rect">
              <a:avLst/>
            </a:prstGeom>
            <a:noFill/>
          </p:spPr>
          <p:txBody>
            <a:bodyPr wrap="square" rtlCol="0">
              <a:spAutoFit/>
            </a:bodyPr>
            <a:lstStyle/>
            <a:p>
              <a:pPr lvl="0" algn="ctr" defTabSz="914377" fontAlgn="base">
                <a:spcBef>
                  <a:spcPct val="0"/>
                </a:spcBef>
                <a:spcAft>
                  <a:spcPct val="0"/>
                </a:spcAft>
                <a:defRPr/>
              </a:pPr>
              <a:r>
                <a:rPr lang="zh-CN" altLang="en-US" sz="22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27" name="直接连接符 26">
              <a:extLst>
                <a:ext uri="{FF2B5EF4-FFF2-40B4-BE49-F238E27FC236}">
                  <a16:creationId xmlns:a16="http://schemas.microsoft.com/office/drawing/2014/main" id="{ECDEF6B8-9941-4258-9134-1B279CA97ABE}"/>
                </a:ext>
              </a:extLst>
            </p:cNvPr>
            <p:cNvCxnSpPr/>
            <p:nvPr/>
          </p:nvCxnSpPr>
          <p:spPr>
            <a:xfrm>
              <a:off x="2251485" y="4929945"/>
              <a:ext cx="60305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a:extLst>
              <a:ext uri="{FF2B5EF4-FFF2-40B4-BE49-F238E27FC236}">
                <a16:creationId xmlns:a16="http://schemas.microsoft.com/office/drawing/2014/main" id="{149E6D72-5A02-449A-92C0-B55AE7F3115B}"/>
              </a:ext>
            </a:extLst>
          </p:cNvPr>
          <p:cNvGrpSpPr/>
          <p:nvPr/>
        </p:nvGrpSpPr>
        <p:grpSpPr>
          <a:xfrm>
            <a:off x="4902329" y="4230732"/>
            <a:ext cx="2387340" cy="1866562"/>
            <a:chOff x="1359340" y="4336421"/>
            <a:chExt cx="2387340" cy="1866562"/>
          </a:xfrm>
        </p:grpSpPr>
        <p:sp>
          <p:nvSpPr>
            <p:cNvPr id="29" name="矩形 28">
              <a:extLst>
                <a:ext uri="{FF2B5EF4-FFF2-40B4-BE49-F238E27FC236}">
                  <a16:creationId xmlns:a16="http://schemas.microsoft.com/office/drawing/2014/main" id="{65F536AF-CA0B-41FF-8056-B6EE06F3EF85}"/>
                </a:ext>
              </a:extLst>
            </p:cNvPr>
            <p:cNvSpPr/>
            <p:nvPr/>
          </p:nvSpPr>
          <p:spPr>
            <a:xfrm>
              <a:off x="1359340" y="5031252"/>
              <a:ext cx="2387340" cy="1171731"/>
            </a:xfrm>
            <a:prstGeom prst="rect">
              <a:avLst/>
            </a:prstGeom>
          </p:spPr>
          <p:txBody>
            <a:bodyPr wrap="square">
              <a:spAutoFit/>
            </a:bodyPr>
            <a:lstStyle/>
            <a:p>
              <a:pPr algn="ctr">
                <a:lnSpc>
                  <a:spcPct val="150000"/>
                </a:lnSpc>
              </a:pPr>
              <a:r>
                <a:rPr lang="en-US" altLang="zh-CN" sz="1200" dirty="0">
                  <a:solidFill>
                    <a:prstClr val="black">
                      <a:lumMod val="75000"/>
                      <a:lumOff val="2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200">
                  <a:solidFill>
                    <a:prstClr val="black">
                      <a:lumMod val="75000"/>
                      <a:lumOff val="2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200" dirty="0">
                <a:solidFill>
                  <a:prstClr val="black">
                    <a:lumMod val="75000"/>
                    <a:lumOff val="2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30" name="文本框 29">
              <a:extLst>
                <a:ext uri="{FF2B5EF4-FFF2-40B4-BE49-F238E27FC236}">
                  <a16:creationId xmlns:a16="http://schemas.microsoft.com/office/drawing/2014/main" id="{6ECD88E5-F829-4147-9CED-E6F15BD4258F}"/>
                </a:ext>
              </a:extLst>
            </p:cNvPr>
            <p:cNvSpPr txBox="1"/>
            <p:nvPr/>
          </p:nvSpPr>
          <p:spPr>
            <a:xfrm>
              <a:off x="1470637" y="4336421"/>
              <a:ext cx="2164747" cy="430887"/>
            </a:xfrm>
            <a:prstGeom prst="rect">
              <a:avLst/>
            </a:prstGeom>
            <a:noFill/>
          </p:spPr>
          <p:txBody>
            <a:bodyPr wrap="square" rtlCol="0">
              <a:spAutoFit/>
            </a:bodyPr>
            <a:lstStyle/>
            <a:p>
              <a:pPr algn="ctr" defTabSz="914377" fontAlgn="base">
                <a:spcBef>
                  <a:spcPct val="0"/>
                </a:spcBef>
                <a:spcAft>
                  <a:spcPct val="0"/>
                </a:spcAft>
                <a:defRPr/>
              </a:pPr>
              <a:r>
                <a:rPr lang="zh-CN" altLang="en-US" sz="22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31" name="直接连接符 30">
              <a:extLst>
                <a:ext uri="{FF2B5EF4-FFF2-40B4-BE49-F238E27FC236}">
                  <a16:creationId xmlns:a16="http://schemas.microsoft.com/office/drawing/2014/main" id="{F437BB7E-EBF5-472E-A73B-393E6B56C41C}"/>
                </a:ext>
              </a:extLst>
            </p:cNvPr>
            <p:cNvCxnSpPr/>
            <p:nvPr/>
          </p:nvCxnSpPr>
          <p:spPr>
            <a:xfrm>
              <a:off x="2251485" y="4929945"/>
              <a:ext cx="60305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32" name="组合 31">
            <a:extLst>
              <a:ext uri="{FF2B5EF4-FFF2-40B4-BE49-F238E27FC236}">
                <a16:creationId xmlns:a16="http://schemas.microsoft.com/office/drawing/2014/main" id="{157C223C-BF4A-4F41-B3F2-9BA77F0A9B60}"/>
              </a:ext>
            </a:extLst>
          </p:cNvPr>
          <p:cNvGrpSpPr/>
          <p:nvPr/>
        </p:nvGrpSpPr>
        <p:grpSpPr>
          <a:xfrm>
            <a:off x="8578071" y="4230732"/>
            <a:ext cx="2387340" cy="1866562"/>
            <a:chOff x="1359340" y="4336421"/>
            <a:chExt cx="2387340" cy="1866562"/>
          </a:xfrm>
        </p:grpSpPr>
        <p:sp>
          <p:nvSpPr>
            <p:cNvPr id="33" name="矩形 32">
              <a:extLst>
                <a:ext uri="{FF2B5EF4-FFF2-40B4-BE49-F238E27FC236}">
                  <a16:creationId xmlns:a16="http://schemas.microsoft.com/office/drawing/2014/main" id="{A7EF7F29-6150-485B-B914-E39AEDB54DF9}"/>
                </a:ext>
              </a:extLst>
            </p:cNvPr>
            <p:cNvSpPr/>
            <p:nvPr/>
          </p:nvSpPr>
          <p:spPr>
            <a:xfrm>
              <a:off x="1359340" y="5031252"/>
              <a:ext cx="2387340" cy="1171731"/>
            </a:xfrm>
            <a:prstGeom prst="rect">
              <a:avLst/>
            </a:prstGeom>
          </p:spPr>
          <p:txBody>
            <a:bodyPr wrap="square">
              <a:spAutoFit/>
            </a:bodyPr>
            <a:lstStyle/>
            <a:p>
              <a:pPr algn="ctr">
                <a:lnSpc>
                  <a:spcPct val="150000"/>
                </a:lnSpc>
              </a:pPr>
              <a:r>
                <a:rPr lang="en-US" altLang="zh-CN" sz="1200" dirty="0">
                  <a:solidFill>
                    <a:prstClr val="black">
                      <a:lumMod val="75000"/>
                      <a:lumOff val="2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200">
                  <a:solidFill>
                    <a:prstClr val="black">
                      <a:lumMod val="75000"/>
                      <a:lumOff val="2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200" dirty="0">
                <a:solidFill>
                  <a:prstClr val="black">
                    <a:lumMod val="75000"/>
                    <a:lumOff val="2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34" name="文本框 33">
              <a:extLst>
                <a:ext uri="{FF2B5EF4-FFF2-40B4-BE49-F238E27FC236}">
                  <a16:creationId xmlns:a16="http://schemas.microsoft.com/office/drawing/2014/main" id="{638646EA-CA80-4726-92AB-9E7557786E62}"/>
                </a:ext>
              </a:extLst>
            </p:cNvPr>
            <p:cNvSpPr txBox="1"/>
            <p:nvPr/>
          </p:nvSpPr>
          <p:spPr>
            <a:xfrm>
              <a:off x="1470637" y="4336421"/>
              <a:ext cx="2164747" cy="430887"/>
            </a:xfrm>
            <a:prstGeom prst="rect">
              <a:avLst/>
            </a:prstGeom>
            <a:noFill/>
          </p:spPr>
          <p:txBody>
            <a:bodyPr wrap="square" rtlCol="0">
              <a:spAutoFit/>
            </a:bodyPr>
            <a:lstStyle/>
            <a:p>
              <a:pPr lvl="0" algn="ctr" defTabSz="914377" fontAlgn="base">
                <a:spcBef>
                  <a:spcPct val="0"/>
                </a:spcBef>
                <a:spcAft>
                  <a:spcPct val="0"/>
                </a:spcAft>
                <a:defRPr/>
              </a:pPr>
              <a:r>
                <a:rPr lang="zh-CN" altLang="en-US" sz="22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35" name="直接连接符 34">
              <a:extLst>
                <a:ext uri="{FF2B5EF4-FFF2-40B4-BE49-F238E27FC236}">
                  <a16:creationId xmlns:a16="http://schemas.microsoft.com/office/drawing/2014/main" id="{7FE1C02A-5E5F-4DFE-ADF7-6B20B76DFECC}"/>
                </a:ext>
              </a:extLst>
            </p:cNvPr>
            <p:cNvCxnSpPr/>
            <p:nvPr/>
          </p:nvCxnSpPr>
          <p:spPr>
            <a:xfrm>
              <a:off x="2251485" y="4929945"/>
              <a:ext cx="60305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85149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BEB02C33-3125-4964-A42E-357F8EE9F7AB}"/>
              </a:ext>
            </a:extLst>
          </p:cNvPr>
          <p:cNvSpPr/>
          <p:nvPr/>
        </p:nvSpPr>
        <p:spPr>
          <a:xfrm>
            <a:off x="4276578" y="3052688"/>
            <a:ext cx="4403188" cy="3805311"/>
          </a:xfrm>
          <a:prstGeom prst="rect">
            <a:avLst/>
          </a:prstGeom>
          <a:blipFill dpi="0" rotWithShape="1">
            <a:blip r:embed="rId2"/>
            <a:srcRect/>
            <a:tile tx="0" ty="-1612900" sx="100000" sy="100000" flip="none" algn="ctr"/>
          </a:blip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 name="矩形 1">
            <a:extLst>
              <a:ext uri="{FF2B5EF4-FFF2-40B4-BE49-F238E27FC236}">
                <a16:creationId xmlns:a16="http://schemas.microsoft.com/office/drawing/2014/main" id="{64BEA031-28BA-45C3-8250-227D0FCFA794}"/>
              </a:ext>
            </a:extLst>
          </p:cNvPr>
          <p:cNvSpPr/>
          <p:nvPr/>
        </p:nvSpPr>
        <p:spPr>
          <a:xfrm>
            <a:off x="0" y="1266091"/>
            <a:ext cx="8679766" cy="1786597"/>
          </a:xfrm>
          <a:prstGeom prst="rect">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5E915629-F32D-478C-8908-F715505C9B76}"/>
              </a:ext>
            </a:extLst>
          </p:cNvPr>
          <p:cNvSpPr/>
          <p:nvPr/>
        </p:nvSpPr>
        <p:spPr>
          <a:xfrm>
            <a:off x="8679766" y="-1"/>
            <a:ext cx="1575582" cy="1266091"/>
          </a:xfrm>
          <a:prstGeom prst="rect">
            <a:avLst/>
          </a:prstGeom>
          <a:solidFill>
            <a:srgbClr val="24252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37A54FE6-DFBC-4497-9934-CD9E77D15D60}"/>
              </a:ext>
            </a:extLst>
          </p:cNvPr>
          <p:cNvSpPr txBox="1"/>
          <p:nvPr/>
        </p:nvSpPr>
        <p:spPr>
          <a:xfrm>
            <a:off x="175846" y="4121834"/>
            <a:ext cx="3924886" cy="132343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Business</a:t>
            </a:r>
            <a:endParaRPr kumimoji="0" lang="zh-CN" altLang="en-US" sz="8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8" name="文本框 7">
            <a:extLst>
              <a:ext uri="{FF2B5EF4-FFF2-40B4-BE49-F238E27FC236}">
                <a16:creationId xmlns:a16="http://schemas.microsoft.com/office/drawing/2014/main" id="{0F0CB847-1694-4E40-B667-7402E5F51220}"/>
              </a:ext>
            </a:extLst>
          </p:cNvPr>
          <p:cNvSpPr txBox="1"/>
          <p:nvPr/>
        </p:nvSpPr>
        <p:spPr>
          <a:xfrm>
            <a:off x="242667" y="5306773"/>
            <a:ext cx="3791243" cy="27699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等线" panose="020F0502020204030204"/>
                <a:ea typeface="等线" panose="02010600030101010101" pitchFamily="2" charset="-122"/>
                <a:cs typeface="+mn-cs"/>
              </a:rPr>
              <a:t>Lorem ipsum dolor sit amet</a:t>
            </a:r>
            <a:r>
              <a:rPr kumimoji="0" lang="en-US" altLang="zh-CN" sz="12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rPr>
              <a:t>, consectetuer</a:t>
            </a:r>
            <a:endParaRPr kumimoji="0" lang="zh-CN" altLang="en-US" sz="12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endParaRPr>
          </a:p>
        </p:txBody>
      </p:sp>
      <p:sp>
        <p:nvSpPr>
          <p:cNvPr id="39" name="矩形 38">
            <a:extLst>
              <a:ext uri="{FF2B5EF4-FFF2-40B4-BE49-F238E27FC236}">
                <a16:creationId xmlns:a16="http://schemas.microsoft.com/office/drawing/2014/main" id="{9C39B222-70AF-454A-95C7-8FC195B39960}"/>
              </a:ext>
            </a:extLst>
          </p:cNvPr>
          <p:cNvSpPr/>
          <p:nvPr/>
        </p:nvSpPr>
        <p:spPr>
          <a:xfrm>
            <a:off x="8679766" y="3805313"/>
            <a:ext cx="3512234" cy="3052687"/>
          </a:xfrm>
          <a:prstGeom prst="rect">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 name="文本框 8">
            <a:extLst>
              <a:ext uri="{FF2B5EF4-FFF2-40B4-BE49-F238E27FC236}">
                <a16:creationId xmlns:a16="http://schemas.microsoft.com/office/drawing/2014/main" id="{405C1373-21CF-4BE3-95DD-2031A2A101E7}"/>
              </a:ext>
            </a:extLst>
          </p:cNvPr>
          <p:cNvSpPr txBox="1"/>
          <p:nvPr/>
        </p:nvSpPr>
        <p:spPr>
          <a:xfrm>
            <a:off x="9566031" y="4198777"/>
            <a:ext cx="2011680"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rPr>
              <a:t>02</a:t>
            </a:r>
            <a:endParaRPr kumimoji="0" lang="zh-CN" altLang="en-US" sz="13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41" name="等腰三角形 40">
            <a:extLst>
              <a:ext uri="{FF2B5EF4-FFF2-40B4-BE49-F238E27FC236}">
                <a16:creationId xmlns:a16="http://schemas.microsoft.com/office/drawing/2014/main" id="{69934FFC-D764-4BD6-B256-3F246ACE895A}"/>
              </a:ext>
            </a:extLst>
          </p:cNvPr>
          <p:cNvSpPr/>
          <p:nvPr/>
        </p:nvSpPr>
        <p:spPr>
          <a:xfrm rot="6206509">
            <a:off x="2242758" y="4047424"/>
            <a:ext cx="558324" cy="481313"/>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13547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占位符 10">
            <a:extLst>
              <a:ext uri="{FF2B5EF4-FFF2-40B4-BE49-F238E27FC236}">
                <a16:creationId xmlns:a16="http://schemas.microsoft.com/office/drawing/2014/main" id="{D43B5D33-3159-4F1D-A1AF-2DE9DF2AC6DD}"/>
              </a:ext>
            </a:extLst>
          </p:cNvPr>
          <p:cNvPicPr>
            <a:picLocks noChangeAspect="1"/>
          </p:cNvPicPr>
          <p:nvPr/>
        </p:nvPicPr>
        <p:blipFill>
          <a:blip r:embed="rId2" cstate="print">
            <a:extLst>
              <a:ext uri="{28A0092B-C50C-407E-A947-70E740481C1C}">
                <a14:useLocalDpi xmlns:a14="http://schemas.microsoft.com/office/drawing/2010/main" val="0"/>
              </a:ext>
            </a:extLst>
          </a:blip>
          <a:srcRect t="32019" b="32019"/>
          <a:stretch>
            <a:fillRect/>
          </a:stretch>
        </p:blipFill>
        <p:spPr>
          <a:xfrm>
            <a:off x="520937" y="1800769"/>
            <a:ext cx="11150129" cy="2674587"/>
          </a:xfrm>
          <a:prstGeom prst="rect">
            <a:avLst/>
          </a:prstGeom>
          <a:noFill/>
          <a:ln w="12700" cap="flat" cmpd="sng" algn="ctr">
            <a:noFill/>
            <a:prstDash val="solid"/>
            <a:miter lim="800000"/>
          </a:ln>
          <a:effectLst/>
        </p:spPr>
      </p:pic>
      <p:sp>
        <p:nvSpPr>
          <p:cNvPr id="16" name="矩形 15">
            <a:extLst>
              <a:ext uri="{FF2B5EF4-FFF2-40B4-BE49-F238E27FC236}">
                <a16:creationId xmlns:a16="http://schemas.microsoft.com/office/drawing/2014/main" id="{44F9C3E2-D1D3-4A0C-9E4D-F2D9225C5352}"/>
              </a:ext>
            </a:extLst>
          </p:cNvPr>
          <p:cNvSpPr/>
          <p:nvPr/>
        </p:nvSpPr>
        <p:spPr>
          <a:xfrm>
            <a:off x="1115123" y="5412579"/>
            <a:ext cx="9961756" cy="1028423"/>
          </a:xfrm>
          <a:prstGeom prst="rect">
            <a:avLst/>
          </a:prstGeom>
        </p:spPr>
        <p:txBody>
          <a:bodyPr wrap="square">
            <a:spAutoFit/>
          </a:bodyPr>
          <a:lstStyle/>
          <a:p>
            <a:pPr algn="ctr" defTabSz="1219170">
              <a:lnSpc>
                <a:spcPct val="150000"/>
              </a:lnSpc>
              <a:defRPr/>
            </a:pPr>
            <a:r>
              <a:rPr lang="en-US" altLang="zh-CN" sz="1400" kern="0">
                <a:solidFill>
                  <a:prstClr val="black">
                    <a:lumMod val="85000"/>
                    <a:lumOff val="15000"/>
                  </a:prstClr>
                </a:solidFill>
                <a:latin typeface="Calibri Light"/>
                <a:ea typeface="微软雅黑"/>
                <a:cs typeface="Arial" pitchFamily="34" charset="0"/>
                <a:sym typeface="Arial" pitchFamily="34" charset="0"/>
              </a:rPr>
              <a:t>Lorem ipsum dolor sit amet, consectetuer adipiscing elit. Aenean commodo ligula eget dolor. Lorem ipsum dolor sit amet. Lorem ipsum dolor sit amet, consectetuer adipiscing elit. Aenean commodo ligula eget dolor. Lorem ipsum dolor sit amet. </a:t>
            </a:r>
            <a:endParaRPr lang="zh-CN" altLang="en-US" sz="1400" kern="0">
              <a:solidFill>
                <a:prstClr val="black">
                  <a:lumMod val="85000"/>
                  <a:lumOff val="15000"/>
                </a:prstClr>
              </a:solidFill>
              <a:latin typeface="Calibri Light"/>
              <a:ea typeface="微软雅黑"/>
            </a:endParaRPr>
          </a:p>
          <a:p>
            <a:pPr algn="ctr" defTabSz="1219170">
              <a:lnSpc>
                <a:spcPct val="150000"/>
              </a:lnSpc>
              <a:defRPr/>
            </a:pPr>
            <a:endParaRPr lang="zh-CN" altLang="en-US" sz="1400" kern="0">
              <a:solidFill>
                <a:prstClr val="black">
                  <a:lumMod val="85000"/>
                  <a:lumOff val="15000"/>
                </a:prstClr>
              </a:solidFill>
              <a:latin typeface="Calibri Light"/>
              <a:ea typeface="微软雅黑"/>
            </a:endParaRPr>
          </a:p>
        </p:txBody>
      </p:sp>
      <p:sp>
        <p:nvSpPr>
          <p:cNvPr id="17" name="矩形 16">
            <a:extLst>
              <a:ext uri="{FF2B5EF4-FFF2-40B4-BE49-F238E27FC236}">
                <a16:creationId xmlns:a16="http://schemas.microsoft.com/office/drawing/2014/main" id="{550D479A-5DF4-41CE-83AB-466688716B2E}"/>
              </a:ext>
            </a:extLst>
          </p:cNvPr>
          <p:cNvSpPr/>
          <p:nvPr/>
        </p:nvSpPr>
        <p:spPr>
          <a:xfrm flipH="1">
            <a:off x="4239362" y="4720247"/>
            <a:ext cx="3713277" cy="461665"/>
          </a:xfrm>
          <a:prstGeom prst="rect">
            <a:avLst/>
          </a:prstGeom>
        </p:spPr>
        <p:txBody>
          <a:bodyPr wrap="square">
            <a:spAutoFit/>
          </a:bodyPr>
          <a:lstStyle/>
          <a:p>
            <a:pPr algn="dist" defTabSz="914377"/>
            <a:r>
              <a:rPr lang="zh-CN" altLang="en-US" sz="2400" b="1">
                <a:solidFill>
                  <a:srgbClr val="A30B10"/>
                </a:solidFill>
                <a:latin typeface="时尚中黑简体" panose="01010104010101010101" pitchFamily="2" charset="-122"/>
                <a:ea typeface="时尚中黑简体" panose="01010104010101010101" pitchFamily="2" charset="-122"/>
              </a:rPr>
              <a:t>请输入标题</a:t>
            </a:r>
          </a:p>
        </p:txBody>
      </p:sp>
      <p:cxnSp>
        <p:nvCxnSpPr>
          <p:cNvPr id="18" name="直接连接符 17">
            <a:extLst>
              <a:ext uri="{FF2B5EF4-FFF2-40B4-BE49-F238E27FC236}">
                <a16:creationId xmlns:a16="http://schemas.microsoft.com/office/drawing/2014/main" id="{B410A98A-BDC0-4600-9353-3F879DEBE5A6}"/>
              </a:ext>
            </a:extLst>
          </p:cNvPr>
          <p:cNvCxnSpPr>
            <a:cxnSpLocks/>
          </p:cNvCxnSpPr>
          <p:nvPr/>
        </p:nvCxnSpPr>
        <p:spPr>
          <a:xfrm>
            <a:off x="5864656" y="5284607"/>
            <a:ext cx="462689" cy="0"/>
          </a:xfrm>
          <a:prstGeom prst="line">
            <a:avLst/>
          </a:prstGeom>
          <a:noFill/>
          <a:ln w="19050" cap="flat" cmpd="sng" algn="ctr">
            <a:solidFill>
              <a:srgbClr val="A30B10"/>
            </a:solidFill>
            <a:prstDash val="solid"/>
            <a:miter lim="800000"/>
          </a:ln>
          <a:effectLst/>
        </p:spPr>
      </p:cxnSp>
    </p:spTree>
    <p:extLst>
      <p:ext uri="{BB962C8B-B14F-4D97-AF65-F5344CB8AC3E}">
        <p14:creationId xmlns:p14="http://schemas.microsoft.com/office/powerpoint/2010/main" val="3084317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76A67A69-54D4-4E65-B0ED-5272DAA580FD}"/>
              </a:ext>
            </a:extLst>
          </p:cNvPr>
          <p:cNvSpPr/>
          <p:nvPr/>
        </p:nvSpPr>
        <p:spPr>
          <a:xfrm>
            <a:off x="6604537" y="3292276"/>
            <a:ext cx="3889828" cy="1028423"/>
          </a:xfrm>
          <a:prstGeom prst="rect">
            <a:avLst/>
          </a:prstGeom>
        </p:spPr>
        <p:txBody>
          <a:bodyPr wrap="square">
            <a:spAutoFit/>
          </a:bodyPr>
          <a:lstStyle/>
          <a:p>
            <a:pPr defTabSz="1219170">
              <a:lnSpc>
                <a:spcPct val="150000"/>
              </a:lnSpc>
              <a:defRPr/>
            </a:pPr>
            <a:r>
              <a:rPr lang="en-US" altLang="zh-CN" sz="1400" kern="0">
                <a:solidFill>
                  <a:prstClr val="black">
                    <a:lumMod val="85000"/>
                    <a:lumOff val="15000"/>
                  </a:prstClr>
                </a:solidFill>
                <a:latin typeface="Calibri Light"/>
                <a:ea typeface="微软雅黑"/>
                <a:cs typeface="Arial" pitchFamily="34" charset="0"/>
                <a:sym typeface="Arial" pitchFamily="34" charset="0"/>
              </a:rPr>
              <a:t>Lorem ipsum dolor sit amet, consectetuer adipiscing elit. Aenean commodo ligula eget dolor. Lorem ipsum dolor sit amet. </a:t>
            </a:r>
            <a:endParaRPr lang="zh-CN" altLang="en-US" sz="1400" kern="0">
              <a:solidFill>
                <a:prstClr val="black">
                  <a:lumMod val="85000"/>
                  <a:lumOff val="15000"/>
                </a:prstClr>
              </a:solidFill>
              <a:latin typeface="Calibri Light"/>
              <a:ea typeface="微软雅黑"/>
            </a:endParaRPr>
          </a:p>
        </p:txBody>
      </p:sp>
      <p:sp>
        <p:nvSpPr>
          <p:cNvPr id="19" name="矩形 18">
            <a:extLst>
              <a:ext uri="{FF2B5EF4-FFF2-40B4-BE49-F238E27FC236}">
                <a16:creationId xmlns:a16="http://schemas.microsoft.com/office/drawing/2014/main" id="{21F1F1AC-4741-4D96-91BF-A47499F25877}"/>
              </a:ext>
            </a:extLst>
          </p:cNvPr>
          <p:cNvSpPr/>
          <p:nvPr/>
        </p:nvSpPr>
        <p:spPr>
          <a:xfrm flipH="1">
            <a:off x="6604537" y="2818253"/>
            <a:ext cx="3713277" cy="461665"/>
          </a:xfrm>
          <a:prstGeom prst="rect">
            <a:avLst/>
          </a:prstGeom>
        </p:spPr>
        <p:txBody>
          <a:bodyPr wrap="square">
            <a:spAutoFit/>
          </a:bodyPr>
          <a:lstStyle/>
          <a:p>
            <a:pPr defTabSz="914377"/>
            <a:r>
              <a:rPr lang="zh-CN" altLang="en-US" sz="2400">
                <a:solidFill>
                  <a:srgbClr val="A30B10"/>
                </a:solidFill>
                <a:latin typeface="时尚中黑简体" panose="01010104010101010101" pitchFamily="2" charset="-122"/>
                <a:ea typeface="时尚中黑简体" panose="01010104010101010101" pitchFamily="2" charset="-122"/>
              </a:rPr>
              <a:t>请输入标题</a:t>
            </a:r>
          </a:p>
        </p:txBody>
      </p:sp>
      <p:sp>
        <p:nvSpPr>
          <p:cNvPr id="20" name="矩形 19">
            <a:extLst>
              <a:ext uri="{FF2B5EF4-FFF2-40B4-BE49-F238E27FC236}">
                <a16:creationId xmlns:a16="http://schemas.microsoft.com/office/drawing/2014/main" id="{4B9F865A-4199-402F-BE49-50DCE88EFC52}"/>
              </a:ext>
            </a:extLst>
          </p:cNvPr>
          <p:cNvSpPr/>
          <p:nvPr/>
        </p:nvSpPr>
        <p:spPr>
          <a:xfrm>
            <a:off x="6604537" y="4384883"/>
            <a:ext cx="3889828" cy="1028423"/>
          </a:xfrm>
          <a:prstGeom prst="rect">
            <a:avLst/>
          </a:prstGeom>
        </p:spPr>
        <p:txBody>
          <a:bodyPr wrap="square">
            <a:spAutoFit/>
          </a:bodyPr>
          <a:lstStyle/>
          <a:p>
            <a:pPr defTabSz="1219170">
              <a:lnSpc>
                <a:spcPct val="150000"/>
              </a:lnSpc>
              <a:defRPr/>
            </a:pPr>
            <a:r>
              <a:rPr lang="en-US" altLang="zh-CN" sz="1400" kern="0">
                <a:solidFill>
                  <a:prstClr val="black">
                    <a:lumMod val="85000"/>
                    <a:lumOff val="15000"/>
                  </a:prstClr>
                </a:solidFill>
                <a:latin typeface="Calibri Light"/>
                <a:ea typeface="微软雅黑"/>
                <a:cs typeface="Arial" pitchFamily="34" charset="0"/>
                <a:sym typeface="Arial" pitchFamily="34" charset="0"/>
              </a:rPr>
              <a:t>Lorem ipsum dolor sit amet, consectetuer adipiscing elit. Aenean commodo ligula eget dolor. Lorem ipsum dolor sit amet. </a:t>
            </a:r>
            <a:endParaRPr lang="zh-CN" altLang="en-US" sz="1400" kern="0">
              <a:solidFill>
                <a:prstClr val="black">
                  <a:lumMod val="85000"/>
                  <a:lumOff val="15000"/>
                </a:prstClr>
              </a:solidFill>
              <a:latin typeface="Calibri Light"/>
              <a:ea typeface="微软雅黑"/>
            </a:endParaRPr>
          </a:p>
        </p:txBody>
      </p:sp>
      <p:sp>
        <p:nvSpPr>
          <p:cNvPr id="21" name="Freeform 5">
            <a:extLst>
              <a:ext uri="{FF2B5EF4-FFF2-40B4-BE49-F238E27FC236}">
                <a16:creationId xmlns:a16="http://schemas.microsoft.com/office/drawing/2014/main" id="{87A70B3C-B7CB-42D4-8805-F8DF707C3C8F}"/>
              </a:ext>
            </a:extLst>
          </p:cNvPr>
          <p:cNvSpPr>
            <a:spLocks noEditPoints="1"/>
          </p:cNvSpPr>
          <p:nvPr/>
        </p:nvSpPr>
        <p:spPr bwMode="auto">
          <a:xfrm>
            <a:off x="6719742" y="1969185"/>
            <a:ext cx="705116" cy="718712"/>
          </a:xfrm>
          <a:custGeom>
            <a:avLst/>
            <a:gdLst>
              <a:gd name="T0" fmla="*/ 3 w 655"/>
              <a:gd name="T1" fmla="*/ 199 h 669"/>
              <a:gd name="T2" fmla="*/ 165 w 655"/>
              <a:gd name="T3" fmla="*/ 267 h 669"/>
              <a:gd name="T4" fmla="*/ 87 w 655"/>
              <a:gd name="T5" fmla="*/ 578 h 669"/>
              <a:gd name="T6" fmla="*/ 374 w 655"/>
              <a:gd name="T7" fmla="*/ 501 h 669"/>
              <a:gd name="T8" fmla="*/ 457 w 655"/>
              <a:gd name="T9" fmla="*/ 661 h 669"/>
              <a:gd name="T10" fmla="*/ 640 w 655"/>
              <a:gd name="T11" fmla="*/ 356 h 669"/>
              <a:gd name="T12" fmla="*/ 572 w 655"/>
              <a:gd name="T13" fmla="*/ 257 h 669"/>
              <a:gd name="T14" fmla="*/ 523 w 655"/>
              <a:gd name="T15" fmla="*/ 158 h 669"/>
              <a:gd name="T16" fmla="*/ 633 w 655"/>
              <a:gd name="T17" fmla="*/ 39 h 669"/>
              <a:gd name="T18" fmla="*/ 627 w 655"/>
              <a:gd name="T19" fmla="*/ 3 h 669"/>
              <a:gd name="T20" fmla="*/ 507 w 655"/>
              <a:gd name="T21" fmla="*/ 134 h 669"/>
              <a:gd name="T22" fmla="*/ 398 w 655"/>
              <a:gd name="T23" fmla="*/ 88 h 669"/>
              <a:gd name="T24" fmla="*/ 358 w 655"/>
              <a:gd name="T25" fmla="*/ 39 h 669"/>
              <a:gd name="T26" fmla="*/ 245 w 655"/>
              <a:gd name="T27" fmla="*/ 14 h 669"/>
              <a:gd name="T28" fmla="*/ 3 w 655"/>
              <a:gd name="T29" fmla="*/ 199 h 669"/>
              <a:gd name="T30" fmla="*/ 509 w 655"/>
              <a:gd name="T31" fmla="*/ 269 h 669"/>
              <a:gd name="T32" fmla="*/ 491 w 655"/>
              <a:gd name="T33" fmla="*/ 477 h 669"/>
              <a:gd name="T34" fmla="*/ 474 w 655"/>
              <a:gd name="T35" fmla="*/ 312 h 669"/>
              <a:gd name="T36" fmla="*/ 509 w 655"/>
              <a:gd name="T37" fmla="*/ 269 h 669"/>
              <a:gd name="T38" fmla="*/ 445 w 655"/>
              <a:gd name="T39" fmla="*/ 208 h 669"/>
              <a:gd name="T40" fmla="*/ 378 w 655"/>
              <a:gd name="T41" fmla="*/ 334 h 669"/>
              <a:gd name="T42" fmla="*/ 210 w 655"/>
              <a:gd name="T43" fmla="*/ 446 h 669"/>
              <a:gd name="T44" fmla="*/ 293 w 655"/>
              <a:gd name="T45" fmla="*/ 306 h 669"/>
              <a:gd name="T46" fmla="*/ 445 w 655"/>
              <a:gd name="T47" fmla="*/ 208 h 669"/>
              <a:gd name="T48" fmla="*/ 394 w 655"/>
              <a:gd name="T49" fmla="*/ 169 h 669"/>
              <a:gd name="T50" fmla="*/ 182 w 655"/>
              <a:gd name="T51" fmla="*/ 175 h 669"/>
              <a:gd name="T52" fmla="*/ 394 w 655"/>
              <a:gd name="T53" fmla="*/ 16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5" h="669">
                <a:moveTo>
                  <a:pt x="3" y="199"/>
                </a:moveTo>
                <a:cubicBezTo>
                  <a:pt x="6" y="212"/>
                  <a:pt x="165" y="267"/>
                  <a:pt x="165" y="267"/>
                </a:cubicBezTo>
                <a:cubicBezTo>
                  <a:pt x="143" y="285"/>
                  <a:pt x="87" y="578"/>
                  <a:pt x="87" y="578"/>
                </a:cubicBezTo>
                <a:cubicBezTo>
                  <a:pt x="374" y="501"/>
                  <a:pt x="374" y="501"/>
                  <a:pt x="374" y="501"/>
                </a:cubicBezTo>
                <a:cubicBezTo>
                  <a:pt x="374" y="501"/>
                  <a:pt x="460" y="652"/>
                  <a:pt x="457" y="661"/>
                </a:cubicBezTo>
                <a:cubicBezTo>
                  <a:pt x="453" y="669"/>
                  <a:pt x="653" y="415"/>
                  <a:pt x="640" y="356"/>
                </a:cubicBezTo>
                <a:cubicBezTo>
                  <a:pt x="627" y="296"/>
                  <a:pt x="572" y="257"/>
                  <a:pt x="572" y="257"/>
                </a:cubicBezTo>
                <a:cubicBezTo>
                  <a:pt x="586" y="192"/>
                  <a:pt x="523" y="158"/>
                  <a:pt x="523" y="158"/>
                </a:cubicBezTo>
                <a:cubicBezTo>
                  <a:pt x="523" y="158"/>
                  <a:pt x="610" y="60"/>
                  <a:pt x="633" y="39"/>
                </a:cubicBezTo>
                <a:cubicBezTo>
                  <a:pt x="655" y="17"/>
                  <a:pt x="644" y="0"/>
                  <a:pt x="627" y="3"/>
                </a:cubicBezTo>
                <a:cubicBezTo>
                  <a:pt x="610" y="5"/>
                  <a:pt x="507" y="134"/>
                  <a:pt x="507" y="134"/>
                </a:cubicBezTo>
                <a:cubicBezTo>
                  <a:pt x="469" y="102"/>
                  <a:pt x="398" y="88"/>
                  <a:pt x="398" y="88"/>
                </a:cubicBezTo>
                <a:cubicBezTo>
                  <a:pt x="398" y="88"/>
                  <a:pt x="379" y="61"/>
                  <a:pt x="358" y="39"/>
                </a:cubicBezTo>
                <a:cubicBezTo>
                  <a:pt x="336" y="16"/>
                  <a:pt x="288" y="6"/>
                  <a:pt x="245" y="14"/>
                </a:cubicBezTo>
                <a:cubicBezTo>
                  <a:pt x="201" y="23"/>
                  <a:pt x="0" y="185"/>
                  <a:pt x="3" y="199"/>
                </a:cubicBezTo>
                <a:close/>
                <a:moveTo>
                  <a:pt x="509" y="269"/>
                </a:moveTo>
                <a:cubicBezTo>
                  <a:pt x="515" y="278"/>
                  <a:pt x="564" y="417"/>
                  <a:pt x="491" y="477"/>
                </a:cubicBezTo>
                <a:cubicBezTo>
                  <a:pt x="491" y="477"/>
                  <a:pt x="457" y="382"/>
                  <a:pt x="474" y="312"/>
                </a:cubicBezTo>
                <a:cubicBezTo>
                  <a:pt x="490" y="241"/>
                  <a:pt x="504" y="260"/>
                  <a:pt x="509" y="269"/>
                </a:cubicBezTo>
                <a:close/>
                <a:moveTo>
                  <a:pt x="445" y="208"/>
                </a:moveTo>
                <a:cubicBezTo>
                  <a:pt x="450" y="214"/>
                  <a:pt x="428" y="272"/>
                  <a:pt x="378" y="334"/>
                </a:cubicBezTo>
                <a:cubicBezTo>
                  <a:pt x="328" y="396"/>
                  <a:pt x="210" y="446"/>
                  <a:pt x="210" y="446"/>
                </a:cubicBezTo>
                <a:cubicBezTo>
                  <a:pt x="210" y="446"/>
                  <a:pt x="253" y="342"/>
                  <a:pt x="293" y="306"/>
                </a:cubicBezTo>
                <a:cubicBezTo>
                  <a:pt x="333" y="269"/>
                  <a:pt x="441" y="201"/>
                  <a:pt x="445" y="208"/>
                </a:cubicBezTo>
                <a:close/>
                <a:moveTo>
                  <a:pt x="394" y="169"/>
                </a:moveTo>
                <a:cubicBezTo>
                  <a:pt x="434" y="207"/>
                  <a:pt x="223" y="199"/>
                  <a:pt x="182" y="175"/>
                </a:cubicBezTo>
                <a:cubicBezTo>
                  <a:pt x="182" y="175"/>
                  <a:pt x="305" y="84"/>
                  <a:pt x="394" y="169"/>
                </a:cubicBezTo>
                <a:close/>
              </a:path>
            </a:pathLst>
          </a:custGeom>
          <a:solidFill>
            <a:srgbClr val="A30B10"/>
          </a:solidFill>
          <a:ln>
            <a:noFill/>
          </a:ln>
        </p:spPr>
        <p:txBody>
          <a:bodyPr vert="horz" wrap="square" lIns="121920" tIns="60960" rIns="121920" bIns="6096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Calibri Light"/>
              <a:ea typeface="微软雅黑 Light"/>
            </a:endParaRPr>
          </a:p>
        </p:txBody>
      </p:sp>
      <p:cxnSp>
        <p:nvCxnSpPr>
          <p:cNvPr id="22" name="直接连接符 21">
            <a:extLst>
              <a:ext uri="{FF2B5EF4-FFF2-40B4-BE49-F238E27FC236}">
                <a16:creationId xmlns:a16="http://schemas.microsoft.com/office/drawing/2014/main" id="{AB7DA1C1-E3A2-4C9A-B4B2-D632FC875A22}"/>
              </a:ext>
            </a:extLst>
          </p:cNvPr>
          <p:cNvCxnSpPr/>
          <p:nvPr/>
        </p:nvCxnSpPr>
        <p:spPr>
          <a:xfrm>
            <a:off x="6719742" y="3310695"/>
            <a:ext cx="178789" cy="0"/>
          </a:xfrm>
          <a:prstGeom prst="line">
            <a:avLst/>
          </a:prstGeom>
          <a:noFill/>
          <a:ln w="19050" cap="flat" cmpd="sng" algn="ctr">
            <a:solidFill>
              <a:srgbClr val="A30B10"/>
            </a:solidFill>
            <a:prstDash val="solid"/>
            <a:miter lim="800000"/>
          </a:ln>
          <a:effectLst/>
        </p:spPr>
      </p:cxnSp>
      <p:pic>
        <p:nvPicPr>
          <p:cNvPr id="23" name="图片 22">
            <a:extLst>
              <a:ext uri="{FF2B5EF4-FFF2-40B4-BE49-F238E27FC236}">
                <a16:creationId xmlns:a16="http://schemas.microsoft.com/office/drawing/2014/main" id="{8532A770-B70B-4CBD-A085-C78EF0BA75B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7412" y="1765737"/>
            <a:ext cx="5468586" cy="3789392"/>
          </a:xfrm>
          <a:prstGeom prst="rect">
            <a:avLst/>
          </a:prstGeom>
        </p:spPr>
      </p:pic>
    </p:spTree>
    <p:extLst>
      <p:ext uri="{BB962C8B-B14F-4D97-AF65-F5344CB8AC3E}">
        <p14:creationId xmlns:p14="http://schemas.microsoft.com/office/powerpoint/2010/main" val="288934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id="{F6901DBE-E84C-4270-A697-0F2522F907E3}"/>
              </a:ext>
            </a:extLst>
          </p:cNvPr>
          <p:cNvCxnSpPr/>
          <p:nvPr/>
        </p:nvCxnSpPr>
        <p:spPr>
          <a:xfrm>
            <a:off x="6168683" y="1402042"/>
            <a:ext cx="46423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id="{BBDF1ECA-2D6F-4C5C-B6B3-63AB7DDB6D14}"/>
              </a:ext>
            </a:extLst>
          </p:cNvPr>
          <p:cNvSpPr/>
          <p:nvPr/>
        </p:nvSpPr>
        <p:spPr>
          <a:xfrm>
            <a:off x="1017716" y="2171017"/>
            <a:ext cx="2680380" cy="3692754"/>
          </a:xfrm>
          <a:prstGeom prst="rect">
            <a:avLst/>
          </a:prstGeom>
          <a:solidFill>
            <a:schemeClr val="bg1"/>
          </a:solidFill>
          <a:ln>
            <a:noFill/>
          </a:ln>
          <a:effectLst>
            <a:outerShdw blurRad="393700" sx="104000" sy="104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矩形 13">
            <a:extLst>
              <a:ext uri="{FF2B5EF4-FFF2-40B4-BE49-F238E27FC236}">
                <a16:creationId xmlns:a16="http://schemas.microsoft.com/office/drawing/2014/main" id="{EDA77916-ABF1-4A2E-9D35-F5318E9AD660}"/>
              </a:ext>
            </a:extLst>
          </p:cNvPr>
          <p:cNvSpPr/>
          <p:nvPr/>
        </p:nvSpPr>
        <p:spPr>
          <a:xfrm>
            <a:off x="1017716" y="2569029"/>
            <a:ext cx="2680380" cy="653143"/>
          </a:xfrm>
          <a:prstGeom prst="rect">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rPr>
              <a:t>2015-2016</a:t>
            </a:r>
            <a:endParaRPr kumimoji="0" lang="zh-CN" altLang="en-US" sz="28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grpSp>
        <p:nvGrpSpPr>
          <p:cNvPr id="15" name="组合 14">
            <a:extLst>
              <a:ext uri="{FF2B5EF4-FFF2-40B4-BE49-F238E27FC236}">
                <a16:creationId xmlns:a16="http://schemas.microsoft.com/office/drawing/2014/main" id="{322E5687-F913-46D7-A3F9-EC39D76E965E}"/>
              </a:ext>
            </a:extLst>
          </p:cNvPr>
          <p:cNvGrpSpPr/>
          <p:nvPr/>
        </p:nvGrpSpPr>
        <p:grpSpPr>
          <a:xfrm>
            <a:off x="1040683" y="3604384"/>
            <a:ext cx="2641559" cy="2034465"/>
            <a:chOff x="1248044" y="4336421"/>
            <a:chExt cx="2641559" cy="2034465"/>
          </a:xfrm>
        </p:grpSpPr>
        <p:sp>
          <p:nvSpPr>
            <p:cNvPr id="16" name="矩形 15">
              <a:extLst>
                <a:ext uri="{FF2B5EF4-FFF2-40B4-BE49-F238E27FC236}">
                  <a16:creationId xmlns:a16="http://schemas.microsoft.com/office/drawing/2014/main" id="{C781F61D-C4F7-4B88-8EC9-E97083637141}"/>
                </a:ext>
              </a:extLst>
            </p:cNvPr>
            <p:cNvSpPr/>
            <p:nvPr/>
          </p:nvSpPr>
          <p:spPr>
            <a:xfrm>
              <a:off x="1248044" y="5019298"/>
              <a:ext cx="2641559" cy="1351588"/>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of </a:t>
              </a:r>
              <a:r>
                <a:rPr kumimoji="0" lang="en-US" altLang="zh-CN" sz="1400" b="0" i="0" u="none" strike="noStrike" kern="1200" cap="none" spc="0" normalizeH="0" baseline="0" noProof="0">
                  <a:ln>
                    <a:noFill/>
                  </a:ln>
                  <a:solidFill>
                    <a:schemeClr val="tx1">
                      <a:lumMod val="50000"/>
                      <a:lumOff val="50000"/>
                    </a:schemeClr>
                  </a:solidFill>
                  <a:effectLst/>
                  <a:uLnTx/>
                  <a:uFillTx/>
                  <a:latin typeface="Calibri" panose="020F0502020204030204" pitchFamily="34" charset="0"/>
                  <a:ea typeface="华文细黑" panose="02010600040101010101" pitchFamily="2" charset="-122"/>
                  <a:cs typeface="Calibri" panose="020F0502020204030204" pitchFamily="34" charset="0"/>
                </a:rPr>
                <a:t>high-end design</a:t>
              </a:r>
              <a:endPar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华文细黑" panose="02010600040101010101" pitchFamily="2" charset="-122"/>
                <a:cs typeface="Calibri" panose="020F0502020204030204" pitchFamily="34" charset="0"/>
              </a:endParaRPr>
            </a:p>
          </p:txBody>
        </p:sp>
        <p:sp>
          <p:nvSpPr>
            <p:cNvPr id="17" name="文本框 16">
              <a:extLst>
                <a:ext uri="{FF2B5EF4-FFF2-40B4-BE49-F238E27FC236}">
                  <a16:creationId xmlns:a16="http://schemas.microsoft.com/office/drawing/2014/main" id="{24FDBD98-678A-4001-A171-E99F068C1D40}"/>
                </a:ext>
              </a:extLst>
            </p:cNvPr>
            <p:cNvSpPr txBox="1"/>
            <p:nvPr/>
          </p:nvSpPr>
          <p:spPr>
            <a:xfrm>
              <a:off x="1470637" y="4336421"/>
              <a:ext cx="2164747" cy="400110"/>
            </a:xfrm>
            <a:prstGeom prst="rect">
              <a:avLst/>
            </a:prstGeom>
            <a:noFill/>
          </p:spPr>
          <p:txBody>
            <a:bodyPr wrap="square" rtlCol="0">
              <a:spAutoFit/>
            </a:bodyPr>
            <a:lstStyle/>
            <a:p>
              <a:pPr algn="ctr" defTabSz="914377" fontAlgn="base">
                <a:spcBef>
                  <a:spcPct val="0"/>
                </a:spcBef>
                <a:spcAft>
                  <a:spcPct val="0"/>
                </a:spcAft>
                <a:defRPr/>
              </a:pPr>
              <a:r>
                <a:rPr lang="zh-CN" altLang="en-US" sz="20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18" name="直接连接符 17">
              <a:extLst>
                <a:ext uri="{FF2B5EF4-FFF2-40B4-BE49-F238E27FC236}">
                  <a16:creationId xmlns:a16="http://schemas.microsoft.com/office/drawing/2014/main" id="{8EEE3401-6C69-41E7-806B-2B8BE9F4966C}"/>
                </a:ext>
              </a:extLst>
            </p:cNvPr>
            <p:cNvCxnSpPr/>
            <p:nvPr/>
          </p:nvCxnSpPr>
          <p:spPr>
            <a:xfrm>
              <a:off x="2251485" y="4929945"/>
              <a:ext cx="60305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0" name="矩形 19">
            <a:extLst>
              <a:ext uri="{FF2B5EF4-FFF2-40B4-BE49-F238E27FC236}">
                <a16:creationId xmlns:a16="http://schemas.microsoft.com/office/drawing/2014/main" id="{9B0981DD-90BF-4D26-A2F9-DEEB9525D58C}"/>
              </a:ext>
            </a:extLst>
          </p:cNvPr>
          <p:cNvSpPr/>
          <p:nvPr/>
        </p:nvSpPr>
        <p:spPr>
          <a:xfrm>
            <a:off x="4755811" y="2171017"/>
            <a:ext cx="2680380" cy="3692754"/>
          </a:xfrm>
          <a:prstGeom prst="rect">
            <a:avLst/>
          </a:prstGeom>
          <a:solidFill>
            <a:schemeClr val="bg1"/>
          </a:solidFill>
          <a:ln>
            <a:noFill/>
          </a:ln>
          <a:effectLst>
            <a:outerShdw blurRad="393700" sx="104000" sy="104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矩形 20">
            <a:extLst>
              <a:ext uri="{FF2B5EF4-FFF2-40B4-BE49-F238E27FC236}">
                <a16:creationId xmlns:a16="http://schemas.microsoft.com/office/drawing/2014/main" id="{9C9E2E8D-C1F1-4539-BFD0-CA5BA8ACB024}"/>
              </a:ext>
            </a:extLst>
          </p:cNvPr>
          <p:cNvSpPr/>
          <p:nvPr/>
        </p:nvSpPr>
        <p:spPr>
          <a:xfrm>
            <a:off x="4755811" y="2569029"/>
            <a:ext cx="2680380" cy="653143"/>
          </a:xfrm>
          <a:prstGeom prst="rect">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rPr>
              <a:t>2016-2017</a:t>
            </a:r>
            <a:endParaRPr kumimoji="0" lang="zh-CN" altLang="en-US" sz="28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grpSp>
        <p:nvGrpSpPr>
          <p:cNvPr id="22" name="组合 21">
            <a:extLst>
              <a:ext uri="{FF2B5EF4-FFF2-40B4-BE49-F238E27FC236}">
                <a16:creationId xmlns:a16="http://schemas.microsoft.com/office/drawing/2014/main" id="{C4B696CE-45B5-4048-95D2-EB393BC635DC}"/>
              </a:ext>
            </a:extLst>
          </p:cNvPr>
          <p:cNvGrpSpPr/>
          <p:nvPr/>
        </p:nvGrpSpPr>
        <p:grpSpPr>
          <a:xfrm>
            <a:off x="4775222" y="3604384"/>
            <a:ext cx="2641559" cy="2034465"/>
            <a:chOff x="1248044" y="4336421"/>
            <a:chExt cx="2641559" cy="2034465"/>
          </a:xfrm>
        </p:grpSpPr>
        <p:sp>
          <p:nvSpPr>
            <p:cNvPr id="23" name="矩形 22">
              <a:extLst>
                <a:ext uri="{FF2B5EF4-FFF2-40B4-BE49-F238E27FC236}">
                  <a16:creationId xmlns:a16="http://schemas.microsoft.com/office/drawing/2014/main" id="{FB24BEEF-D6EC-46C1-A4AB-968FE9633975}"/>
                </a:ext>
              </a:extLst>
            </p:cNvPr>
            <p:cNvSpPr/>
            <p:nvPr/>
          </p:nvSpPr>
          <p:spPr>
            <a:xfrm>
              <a:off x="1248044" y="5019298"/>
              <a:ext cx="2641559" cy="1351588"/>
            </a:xfrm>
            <a:prstGeom prst="rect">
              <a:avLst/>
            </a:prstGeom>
          </p:spPr>
          <p:txBody>
            <a:bodyPr wrap="square">
              <a:spAutoFit/>
            </a:bodyPr>
            <a:lstStyle/>
            <a:p>
              <a:pPr algn="ctr">
                <a:lnSpc>
                  <a:spcPct val="150000"/>
                </a:lnSpc>
              </a:pPr>
              <a:r>
                <a:rPr lang="en-US" altLang="zh-CN" sz="1400" dirty="0">
                  <a:solidFill>
                    <a:schemeClr val="tx1">
                      <a:lumMod val="50000"/>
                      <a:lumOff val="50000"/>
                    </a:scheme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400">
                  <a:solidFill>
                    <a:schemeClr val="tx1">
                      <a:lumMod val="50000"/>
                      <a:lumOff val="50000"/>
                    </a:scheme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400" dirty="0">
                <a:solidFill>
                  <a:schemeClr val="tx1">
                    <a:lumMod val="50000"/>
                    <a:lumOff val="50000"/>
                  </a:scheme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24" name="文本框 23">
              <a:extLst>
                <a:ext uri="{FF2B5EF4-FFF2-40B4-BE49-F238E27FC236}">
                  <a16:creationId xmlns:a16="http://schemas.microsoft.com/office/drawing/2014/main" id="{6EBD14A9-077E-4B25-8B55-B0DAC1881C74}"/>
                </a:ext>
              </a:extLst>
            </p:cNvPr>
            <p:cNvSpPr txBox="1"/>
            <p:nvPr/>
          </p:nvSpPr>
          <p:spPr>
            <a:xfrm>
              <a:off x="1470637" y="4336421"/>
              <a:ext cx="2164747" cy="400110"/>
            </a:xfrm>
            <a:prstGeom prst="rect">
              <a:avLst/>
            </a:prstGeom>
            <a:noFill/>
          </p:spPr>
          <p:txBody>
            <a:bodyPr wrap="square" rtlCol="0">
              <a:spAutoFit/>
            </a:bodyPr>
            <a:lstStyle/>
            <a:p>
              <a:pPr lvl="0" algn="ctr" defTabSz="914377" fontAlgn="base">
                <a:spcBef>
                  <a:spcPct val="0"/>
                </a:spcBef>
                <a:spcAft>
                  <a:spcPct val="0"/>
                </a:spcAft>
                <a:defRPr/>
              </a:pPr>
              <a:r>
                <a:rPr lang="zh-CN" altLang="en-US" sz="20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25" name="直接连接符 24">
              <a:extLst>
                <a:ext uri="{FF2B5EF4-FFF2-40B4-BE49-F238E27FC236}">
                  <a16:creationId xmlns:a16="http://schemas.microsoft.com/office/drawing/2014/main" id="{7E7C43E1-8158-42F9-91E0-9CFAF81836EE}"/>
                </a:ext>
              </a:extLst>
            </p:cNvPr>
            <p:cNvCxnSpPr/>
            <p:nvPr/>
          </p:nvCxnSpPr>
          <p:spPr>
            <a:xfrm>
              <a:off x="2251485" y="4929945"/>
              <a:ext cx="60305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6" name="矩形 25">
            <a:extLst>
              <a:ext uri="{FF2B5EF4-FFF2-40B4-BE49-F238E27FC236}">
                <a16:creationId xmlns:a16="http://schemas.microsoft.com/office/drawing/2014/main" id="{25B7197E-D7F6-4607-86C3-A12C586AD8B4}"/>
              </a:ext>
            </a:extLst>
          </p:cNvPr>
          <p:cNvSpPr/>
          <p:nvPr/>
        </p:nvSpPr>
        <p:spPr>
          <a:xfrm>
            <a:off x="8493905" y="2171017"/>
            <a:ext cx="2680380" cy="3692754"/>
          </a:xfrm>
          <a:prstGeom prst="rect">
            <a:avLst/>
          </a:prstGeom>
          <a:solidFill>
            <a:schemeClr val="bg1"/>
          </a:solidFill>
          <a:ln>
            <a:noFill/>
          </a:ln>
          <a:effectLst>
            <a:outerShdw blurRad="393700" sx="104000" sy="104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矩形 26">
            <a:extLst>
              <a:ext uri="{FF2B5EF4-FFF2-40B4-BE49-F238E27FC236}">
                <a16:creationId xmlns:a16="http://schemas.microsoft.com/office/drawing/2014/main" id="{C6A44E36-6FD8-470B-AE4F-BC4C29B599BB}"/>
              </a:ext>
            </a:extLst>
          </p:cNvPr>
          <p:cNvSpPr/>
          <p:nvPr/>
        </p:nvSpPr>
        <p:spPr>
          <a:xfrm>
            <a:off x="8493905" y="2569029"/>
            <a:ext cx="2680380" cy="653143"/>
          </a:xfrm>
          <a:prstGeom prst="rect">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rPr>
              <a:t>2017-2018</a:t>
            </a:r>
            <a:endParaRPr kumimoji="0" lang="zh-CN" altLang="en-US" sz="28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28" name="矩形 27">
            <a:extLst>
              <a:ext uri="{FF2B5EF4-FFF2-40B4-BE49-F238E27FC236}">
                <a16:creationId xmlns:a16="http://schemas.microsoft.com/office/drawing/2014/main" id="{D71BC53F-67DE-4B7B-AA71-2BFD273C06A5}"/>
              </a:ext>
            </a:extLst>
          </p:cNvPr>
          <p:cNvSpPr/>
          <p:nvPr/>
        </p:nvSpPr>
        <p:spPr>
          <a:xfrm>
            <a:off x="8513316" y="4287261"/>
            <a:ext cx="2641559" cy="1351588"/>
          </a:xfrm>
          <a:prstGeom prst="rect">
            <a:avLst/>
          </a:prstGeom>
        </p:spPr>
        <p:txBody>
          <a:bodyPr wrap="square">
            <a:spAutoFit/>
          </a:bodyPr>
          <a:lstStyle/>
          <a:p>
            <a:pPr algn="ctr">
              <a:lnSpc>
                <a:spcPct val="150000"/>
              </a:lnSpc>
            </a:pPr>
            <a:r>
              <a:rPr lang="en-US" altLang="zh-CN" sz="1400" dirty="0">
                <a:solidFill>
                  <a:schemeClr val="tx1">
                    <a:lumMod val="50000"/>
                    <a:lumOff val="50000"/>
                  </a:scheme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400">
                <a:solidFill>
                  <a:schemeClr val="tx1">
                    <a:lumMod val="50000"/>
                    <a:lumOff val="50000"/>
                  </a:scheme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400" dirty="0">
              <a:solidFill>
                <a:schemeClr val="tx1">
                  <a:lumMod val="50000"/>
                  <a:lumOff val="50000"/>
                </a:scheme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29" name="文本框 28">
            <a:extLst>
              <a:ext uri="{FF2B5EF4-FFF2-40B4-BE49-F238E27FC236}">
                <a16:creationId xmlns:a16="http://schemas.microsoft.com/office/drawing/2014/main" id="{833862CC-D82A-497B-AACA-03709E455CFD}"/>
              </a:ext>
            </a:extLst>
          </p:cNvPr>
          <p:cNvSpPr txBox="1"/>
          <p:nvPr/>
        </p:nvSpPr>
        <p:spPr>
          <a:xfrm>
            <a:off x="8735909" y="3604384"/>
            <a:ext cx="2164747" cy="400110"/>
          </a:xfrm>
          <a:prstGeom prst="rect">
            <a:avLst/>
          </a:prstGeom>
          <a:noFill/>
        </p:spPr>
        <p:txBody>
          <a:bodyPr wrap="square" rtlCol="0">
            <a:spAutoFit/>
          </a:bodyPr>
          <a:lstStyle/>
          <a:p>
            <a:pPr lvl="0" algn="ctr" defTabSz="914377" fontAlgn="base">
              <a:spcBef>
                <a:spcPct val="0"/>
              </a:spcBef>
              <a:spcAft>
                <a:spcPct val="0"/>
              </a:spcAft>
              <a:defRPr/>
            </a:pPr>
            <a:r>
              <a:rPr lang="zh-CN" altLang="en-US" sz="20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30" name="直接连接符 29">
            <a:extLst>
              <a:ext uri="{FF2B5EF4-FFF2-40B4-BE49-F238E27FC236}">
                <a16:creationId xmlns:a16="http://schemas.microsoft.com/office/drawing/2014/main" id="{AF5CE1C9-33CB-42C1-B4B4-4ADF3656369F}"/>
              </a:ext>
            </a:extLst>
          </p:cNvPr>
          <p:cNvCxnSpPr/>
          <p:nvPr/>
        </p:nvCxnSpPr>
        <p:spPr>
          <a:xfrm>
            <a:off x="9516757" y="4197908"/>
            <a:ext cx="60305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621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id="{D34A92C3-8190-4F98-B4BA-11E3C737905C}"/>
              </a:ext>
            </a:extLst>
          </p:cNvPr>
          <p:cNvSpPr/>
          <p:nvPr/>
        </p:nvSpPr>
        <p:spPr>
          <a:xfrm>
            <a:off x="4480560" y="2255832"/>
            <a:ext cx="1545637" cy="1545637"/>
          </a:xfrm>
          <a:prstGeom prst="rect">
            <a:avLst/>
          </a:prstGeom>
          <a:solidFill>
            <a:srgbClr val="782C2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rPr>
              <a:t>2015</a:t>
            </a:r>
            <a:endParaRPr kumimoji="0" lang="zh-CN" altLang="en-US" sz="2800" b="0" i="0" u="none" strike="noStrike" kern="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30" name="矩形 29">
            <a:extLst>
              <a:ext uri="{FF2B5EF4-FFF2-40B4-BE49-F238E27FC236}">
                <a16:creationId xmlns:a16="http://schemas.microsoft.com/office/drawing/2014/main" id="{A665D7D3-DEB0-4639-BED2-72D7D5BDD774}"/>
              </a:ext>
            </a:extLst>
          </p:cNvPr>
          <p:cNvSpPr/>
          <p:nvPr/>
        </p:nvSpPr>
        <p:spPr>
          <a:xfrm>
            <a:off x="6165803" y="2255832"/>
            <a:ext cx="1545637" cy="1545637"/>
          </a:xfrm>
          <a:prstGeom prst="rect">
            <a:avLst/>
          </a:prstGeom>
          <a:solidFill>
            <a:srgbClr val="782C2F"/>
          </a:solidFill>
          <a:ln w="12700" cap="flat" cmpd="sng" algn="ctr">
            <a:noFill/>
            <a:prstDash val="solid"/>
            <a:miter lim="800000"/>
          </a:ln>
          <a:effectLst/>
        </p:spPr>
        <p:txBody>
          <a:bodyPr rtlCol="0" anchor="ctr"/>
          <a:lstStyle/>
          <a:p>
            <a:pPr algn="ctr"/>
            <a:r>
              <a:rPr lang="en-US" altLang="zh-CN" sz="2800" kern="0">
                <a:solidFill>
                  <a:prstClr val="white"/>
                </a:solidFill>
                <a:latin typeface="Calibri" panose="020F0502020204030204" pitchFamily="34" charset="0"/>
                <a:ea typeface="宋体" panose="02010600030101010101" pitchFamily="2" charset="-122"/>
                <a:cs typeface="Calibri" panose="020F0502020204030204" pitchFamily="34" charset="0"/>
              </a:rPr>
              <a:t>2016</a:t>
            </a:r>
            <a:endParaRPr lang="zh-CN" altLang="en-US" sz="2800" kern="0">
              <a:solidFill>
                <a:prstClr val="white"/>
              </a:solidFill>
              <a:latin typeface="Calibri" panose="020F0502020204030204" pitchFamily="34" charset="0"/>
              <a:ea typeface="宋体" panose="02010600030101010101" pitchFamily="2" charset="-122"/>
              <a:cs typeface="Calibri" panose="020F0502020204030204" pitchFamily="34" charset="0"/>
            </a:endParaRPr>
          </a:p>
        </p:txBody>
      </p:sp>
      <p:sp>
        <p:nvSpPr>
          <p:cNvPr id="31" name="矩形 30">
            <a:extLst>
              <a:ext uri="{FF2B5EF4-FFF2-40B4-BE49-F238E27FC236}">
                <a16:creationId xmlns:a16="http://schemas.microsoft.com/office/drawing/2014/main" id="{2559D463-6870-4D89-8146-236A2E6AF5D2}"/>
              </a:ext>
            </a:extLst>
          </p:cNvPr>
          <p:cNvSpPr/>
          <p:nvPr/>
        </p:nvSpPr>
        <p:spPr>
          <a:xfrm>
            <a:off x="4480560" y="3928979"/>
            <a:ext cx="1545637" cy="1545637"/>
          </a:xfrm>
          <a:prstGeom prst="rect">
            <a:avLst/>
          </a:prstGeom>
          <a:solidFill>
            <a:srgbClr val="782C2F"/>
          </a:solidFill>
          <a:ln w="12700" cap="flat" cmpd="sng" algn="ctr">
            <a:noFill/>
            <a:prstDash val="solid"/>
            <a:miter lim="800000"/>
          </a:ln>
          <a:effectLst/>
        </p:spPr>
        <p:txBody>
          <a:bodyPr rtlCol="0" anchor="ctr"/>
          <a:lstStyle/>
          <a:p>
            <a:pPr algn="ctr"/>
            <a:r>
              <a:rPr lang="en-US" altLang="zh-CN" sz="2800" kern="0">
                <a:solidFill>
                  <a:prstClr val="white"/>
                </a:solidFill>
                <a:latin typeface="Calibri" panose="020F0502020204030204" pitchFamily="34" charset="0"/>
                <a:ea typeface="宋体" panose="02010600030101010101" pitchFamily="2" charset="-122"/>
                <a:cs typeface="Calibri" panose="020F0502020204030204" pitchFamily="34" charset="0"/>
              </a:rPr>
              <a:t>2017</a:t>
            </a:r>
            <a:endParaRPr lang="zh-CN" altLang="en-US" sz="2800" kern="0">
              <a:solidFill>
                <a:prstClr val="white"/>
              </a:solidFill>
              <a:latin typeface="Calibri" panose="020F0502020204030204" pitchFamily="34" charset="0"/>
              <a:ea typeface="宋体" panose="02010600030101010101" pitchFamily="2" charset="-122"/>
              <a:cs typeface="Calibri" panose="020F0502020204030204" pitchFamily="34" charset="0"/>
            </a:endParaRPr>
          </a:p>
        </p:txBody>
      </p:sp>
      <p:sp>
        <p:nvSpPr>
          <p:cNvPr id="32" name="矩形 31">
            <a:extLst>
              <a:ext uri="{FF2B5EF4-FFF2-40B4-BE49-F238E27FC236}">
                <a16:creationId xmlns:a16="http://schemas.microsoft.com/office/drawing/2014/main" id="{ABD0AA72-21FC-429B-BC93-C87569315706}"/>
              </a:ext>
            </a:extLst>
          </p:cNvPr>
          <p:cNvSpPr/>
          <p:nvPr/>
        </p:nvSpPr>
        <p:spPr>
          <a:xfrm>
            <a:off x="6165803" y="3928979"/>
            <a:ext cx="1545637" cy="1545637"/>
          </a:xfrm>
          <a:prstGeom prst="rect">
            <a:avLst/>
          </a:prstGeom>
          <a:solidFill>
            <a:srgbClr val="782C2F"/>
          </a:solidFill>
          <a:ln w="12700" cap="flat" cmpd="sng" algn="ctr">
            <a:noFill/>
            <a:prstDash val="solid"/>
            <a:miter lim="800000"/>
          </a:ln>
          <a:effectLst/>
        </p:spPr>
        <p:txBody>
          <a:bodyPr rtlCol="0" anchor="ctr"/>
          <a:lstStyle/>
          <a:p>
            <a:pPr algn="ctr"/>
            <a:r>
              <a:rPr lang="en-US" altLang="zh-CN" sz="2800" kern="0">
                <a:solidFill>
                  <a:prstClr val="white"/>
                </a:solidFill>
                <a:latin typeface="Calibri" panose="020F0502020204030204" pitchFamily="34" charset="0"/>
                <a:ea typeface="宋体" panose="02010600030101010101" pitchFamily="2" charset="-122"/>
                <a:cs typeface="Calibri" panose="020F0502020204030204" pitchFamily="34" charset="0"/>
              </a:rPr>
              <a:t>2018</a:t>
            </a:r>
            <a:endParaRPr lang="zh-CN" altLang="en-US" sz="2800" kern="0">
              <a:solidFill>
                <a:prstClr val="white"/>
              </a:solidFill>
              <a:latin typeface="Calibri" panose="020F0502020204030204" pitchFamily="34" charset="0"/>
              <a:ea typeface="宋体" panose="02010600030101010101" pitchFamily="2" charset="-122"/>
              <a:cs typeface="Calibri" panose="020F0502020204030204" pitchFamily="34" charset="0"/>
            </a:endParaRPr>
          </a:p>
        </p:txBody>
      </p:sp>
      <p:grpSp>
        <p:nvGrpSpPr>
          <p:cNvPr id="33" name="组合 32">
            <a:extLst>
              <a:ext uri="{FF2B5EF4-FFF2-40B4-BE49-F238E27FC236}">
                <a16:creationId xmlns:a16="http://schemas.microsoft.com/office/drawing/2014/main" id="{2DB4BF2D-C5D2-4600-B651-2B0E0354D730}"/>
              </a:ext>
            </a:extLst>
          </p:cNvPr>
          <p:cNvGrpSpPr/>
          <p:nvPr/>
        </p:nvGrpSpPr>
        <p:grpSpPr>
          <a:xfrm>
            <a:off x="7686723" y="2542941"/>
            <a:ext cx="4142420" cy="968276"/>
            <a:chOff x="7096354" y="2089871"/>
            <a:chExt cx="4142420" cy="968276"/>
          </a:xfrm>
        </p:grpSpPr>
        <p:sp>
          <p:nvSpPr>
            <p:cNvPr id="34" name="矩形 33">
              <a:extLst>
                <a:ext uri="{FF2B5EF4-FFF2-40B4-BE49-F238E27FC236}">
                  <a16:creationId xmlns:a16="http://schemas.microsoft.com/office/drawing/2014/main" id="{4BFF114A-D0B4-4CC4-94E3-1503B5864289}"/>
                </a:ext>
              </a:extLst>
            </p:cNvPr>
            <p:cNvSpPr/>
            <p:nvPr/>
          </p:nvSpPr>
          <p:spPr>
            <a:xfrm>
              <a:off x="7390261" y="2484207"/>
              <a:ext cx="3848513" cy="573940"/>
            </a:xfrm>
            <a:prstGeom prst="rect">
              <a:avLst/>
            </a:prstGeom>
          </p:spPr>
          <p:txBody>
            <a:bodyPr wrap="square">
              <a:spAutoFit/>
            </a:bodyPr>
            <a:lstStyle/>
            <a:p>
              <a:pPr>
                <a:lnSpc>
                  <a:spcPct val="150000"/>
                </a:lnSpc>
              </a:pPr>
              <a:r>
                <a:rPr lang="en-US" altLang="zh-CN" sz="11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1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1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35" name="文本框 34">
              <a:extLst>
                <a:ext uri="{FF2B5EF4-FFF2-40B4-BE49-F238E27FC236}">
                  <a16:creationId xmlns:a16="http://schemas.microsoft.com/office/drawing/2014/main" id="{0BC6C94B-0715-49AD-9474-CB166686A062}"/>
                </a:ext>
              </a:extLst>
            </p:cNvPr>
            <p:cNvSpPr txBox="1"/>
            <p:nvPr/>
          </p:nvSpPr>
          <p:spPr>
            <a:xfrm>
              <a:off x="7096354" y="2089871"/>
              <a:ext cx="2148115" cy="430887"/>
            </a:xfrm>
            <a:prstGeom prst="rect">
              <a:avLst/>
            </a:prstGeom>
            <a:noFill/>
          </p:spPr>
          <p:txBody>
            <a:bodyPr wrap="square" rtlCol="0">
              <a:spAutoFit/>
            </a:bodyPr>
            <a:lstStyle/>
            <a:p>
              <a:pPr lvl="0" algn="ctr" defTabSz="914377" fontAlgn="base">
                <a:spcBef>
                  <a:spcPct val="0"/>
                </a:spcBef>
                <a:spcAft>
                  <a:spcPct val="0"/>
                </a:spcAft>
                <a:defRPr/>
              </a:pPr>
              <a:r>
                <a:rPr lang="zh-CN" altLang="en-US" sz="2200">
                  <a:solidFill>
                    <a:prstClr val="black"/>
                  </a:solidFill>
                  <a:latin typeface="时尚中黑简体" panose="01010104010101010101" pitchFamily="2" charset="-122"/>
                  <a:ea typeface="时尚中黑简体" panose="01010104010101010101" pitchFamily="2" charset="-122"/>
                </a:rPr>
                <a:t>请输入标题</a:t>
              </a:r>
            </a:p>
          </p:txBody>
        </p:sp>
      </p:grpSp>
      <p:grpSp>
        <p:nvGrpSpPr>
          <p:cNvPr id="36" name="组合 35">
            <a:extLst>
              <a:ext uri="{FF2B5EF4-FFF2-40B4-BE49-F238E27FC236}">
                <a16:creationId xmlns:a16="http://schemas.microsoft.com/office/drawing/2014/main" id="{2F8D72DE-2384-4C0B-981D-CB98D75E48E6}"/>
              </a:ext>
            </a:extLst>
          </p:cNvPr>
          <p:cNvGrpSpPr/>
          <p:nvPr/>
        </p:nvGrpSpPr>
        <p:grpSpPr>
          <a:xfrm>
            <a:off x="7622267" y="4216088"/>
            <a:ext cx="4206876" cy="968276"/>
            <a:chOff x="7031898" y="2089871"/>
            <a:chExt cx="4206876" cy="968276"/>
          </a:xfrm>
        </p:grpSpPr>
        <p:sp>
          <p:nvSpPr>
            <p:cNvPr id="37" name="矩形 36">
              <a:extLst>
                <a:ext uri="{FF2B5EF4-FFF2-40B4-BE49-F238E27FC236}">
                  <a16:creationId xmlns:a16="http://schemas.microsoft.com/office/drawing/2014/main" id="{BCFEDE3B-BD2A-4A21-B062-12594C1D1983}"/>
                </a:ext>
              </a:extLst>
            </p:cNvPr>
            <p:cNvSpPr/>
            <p:nvPr/>
          </p:nvSpPr>
          <p:spPr>
            <a:xfrm>
              <a:off x="7390261" y="2484207"/>
              <a:ext cx="3848513" cy="573940"/>
            </a:xfrm>
            <a:prstGeom prst="rect">
              <a:avLst/>
            </a:prstGeom>
          </p:spPr>
          <p:txBody>
            <a:bodyPr wrap="square">
              <a:spAutoFit/>
            </a:bodyPr>
            <a:lstStyle/>
            <a:p>
              <a:pPr>
                <a:lnSpc>
                  <a:spcPct val="150000"/>
                </a:lnSpc>
              </a:pPr>
              <a:r>
                <a:rPr lang="en-US" altLang="zh-CN" sz="11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1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1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38" name="文本框 37">
              <a:extLst>
                <a:ext uri="{FF2B5EF4-FFF2-40B4-BE49-F238E27FC236}">
                  <a16:creationId xmlns:a16="http://schemas.microsoft.com/office/drawing/2014/main" id="{BB8318F7-E50C-492A-BEFC-9652D1C048B0}"/>
                </a:ext>
              </a:extLst>
            </p:cNvPr>
            <p:cNvSpPr txBox="1"/>
            <p:nvPr/>
          </p:nvSpPr>
          <p:spPr>
            <a:xfrm>
              <a:off x="7031898" y="2089871"/>
              <a:ext cx="2148115" cy="430887"/>
            </a:xfrm>
            <a:prstGeom prst="rect">
              <a:avLst/>
            </a:prstGeom>
            <a:noFill/>
          </p:spPr>
          <p:txBody>
            <a:bodyPr wrap="square" rtlCol="0">
              <a:spAutoFit/>
            </a:bodyPr>
            <a:lstStyle/>
            <a:p>
              <a:pPr lvl="0" algn="ctr" defTabSz="914377" fontAlgn="base">
                <a:spcBef>
                  <a:spcPct val="0"/>
                </a:spcBef>
                <a:spcAft>
                  <a:spcPct val="0"/>
                </a:spcAft>
                <a:defRPr/>
              </a:pPr>
              <a:r>
                <a:rPr lang="zh-CN" altLang="en-US" sz="2200">
                  <a:solidFill>
                    <a:prstClr val="black"/>
                  </a:solidFill>
                  <a:latin typeface="时尚中黑简体" panose="01010104010101010101" pitchFamily="2" charset="-122"/>
                  <a:ea typeface="时尚中黑简体" panose="01010104010101010101" pitchFamily="2" charset="-122"/>
                </a:rPr>
                <a:t>请输入标题</a:t>
              </a:r>
            </a:p>
          </p:txBody>
        </p:sp>
      </p:grpSp>
      <p:grpSp>
        <p:nvGrpSpPr>
          <p:cNvPr id="39" name="组合 38">
            <a:extLst>
              <a:ext uri="{FF2B5EF4-FFF2-40B4-BE49-F238E27FC236}">
                <a16:creationId xmlns:a16="http://schemas.microsoft.com/office/drawing/2014/main" id="{BFD0BE84-E364-42B4-BE90-FC6837FB2D77}"/>
              </a:ext>
            </a:extLst>
          </p:cNvPr>
          <p:cNvGrpSpPr/>
          <p:nvPr/>
        </p:nvGrpSpPr>
        <p:grpSpPr>
          <a:xfrm>
            <a:off x="160063" y="2575615"/>
            <a:ext cx="4345214" cy="968276"/>
            <a:chOff x="-1409024" y="4912359"/>
            <a:chExt cx="4345214" cy="968276"/>
          </a:xfrm>
        </p:grpSpPr>
        <p:sp>
          <p:nvSpPr>
            <p:cNvPr id="40" name="矩形 39">
              <a:extLst>
                <a:ext uri="{FF2B5EF4-FFF2-40B4-BE49-F238E27FC236}">
                  <a16:creationId xmlns:a16="http://schemas.microsoft.com/office/drawing/2014/main" id="{C6A6E214-9058-46BF-B915-A4CB7324DF58}"/>
                </a:ext>
              </a:extLst>
            </p:cNvPr>
            <p:cNvSpPr/>
            <p:nvPr/>
          </p:nvSpPr>
          <p:spPr>
            <a:xfrm>
              <a:off x="-1409024" y="5306695"/>
              <a:ext cx="4076024" cy="573940"/>
            </a:xfrm>
            <a:prstGeom prst="rect">
              <a:avLst/>
            </a:prstGeom>
          </p:spPr>
          <p:txBody>
            <a:bodyPr wrap="square">
              <a:spAutoFit/>
            </a:bodyPr>
            <a:lstStyle/>
            <a:p>
              <a:pPr algn="r">
                <a:lnSpc>
                  <a:spcPct val="150000"/>
                </a:lnSpc>
              </a:pPr>
              <a:r>
                <a:rPr lang="en-US" altLang="zh-CN" sz="11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of </a:t>
              </a:r>
              <a:r>
                <a:rPr lang="en-US" altLang="zh-CN" sz="11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high-end design</a:t>
              </a:r>
              <a:endParaRPr lang="zh-CN" altLang="en-US" sz="11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41" name="文本框 40">
              <a:extLst>
                <a:ext uri="{FF2B5EF4-FFF2-40B4-BE49-F238E27FC236}">
                  <a16:creationId xmlns:a16="http://schemas.microsoft.com/office/drawing/2014/main" id="{9707A507-4E67-4C9E-8246-118157353914}"/>
                </a:ext>
              </a:extLst>
            </p:cNvPr>
            <p:cNvSpPr txBox="1"/>
            <p:nvPr/>
          </p:nvSpPr>
          <p:spPr>
            <a:xfrm>
              <a:off x="788075" y="4912359"/>
              <a:ext cx="2148115" cy="430887"/>
            </a:xfrm>
            <a:prstGeom prst="rect">
              <a:avLst/>
            </a:prstGeom>
            <a:noFill/>
          </p:spPr>
          <p:txBody>
            <a:bodyPr wrap="square" rtlCol="0">
              <a:spAutoFit/>
            </a:bodyPr>
            <a:lstStyle/>
            <a:p>
              <a:pPr algn="ctr" defTabSz="914377" fontAlgn="base">
                <a:spcBef>
                  <a:spcPct val="0"/>
                </a:spcBef>
                <a:spcAft>
                  <a:spcPct val="0"/>
                </a:spcAft>
                <a:defRPr/>
              </a:pPr>
              <a:r>
                <a:rPr lang="zh-CN" altLang="en-US" sz="2200">
                  <a:solidFill>
                    <a:prstClr val="black"/>
                  </a:solidFill>
                  <a:latin typeface="时尚中黑简体" panose="01010104010101010101" pitchFamily="2" charset="-122"/>
                  <a:ea typeface="时尚中黑简体" panose="01010104010101010101" pitchFamily="2" charset="-122"/>
                </a:rPr>
                <a:t>请输入标题</a:t>
              </a:r>
            </a:p>
          </p:txBody>
        </p:sp>
      </p:grpSp>
      <p:grpSp>
        <p:nvGrpSpPr>
          <p:cNvPr id="42" name="组合 41">
            <a:extLst>
              <a:ext uri="{FF2B5EF4-FFF2-40B4-BE49-F238E27FC236}">
                <a16:creationId xmlns:a16="http://schemas.microsoft.com/office/drawing/2014/main" id="{BEF840F4-751F-4DCB-B115-FD8842B93B6D}"/>
              </a:ext>
            </a:extLst>
          </p:cNvPr>
          <p:cNvGrpSpPr/>
          <p:nvPr/>
        </p:nvGrpSpPr>
        <p:grpSpPr>
          <a:xfrm>
            <a:off x="160063" y="4216088"/>
            <a:ext cx="4345214" cy="968276"/>
            <a:chOff x="-1409024" y="4912359"/>
            <a:chExt cx="4345214" cy="968276"/>
          </a:xfrm>
        </p:grpSpPr>
        <p:sp>
          <p:nvSpPr>
            <p:cNvPr id="43" name="矩形 42">
              <a:extLst>
                <a:ext uri="{FF2B5EF4-FFF2-40B4-BE49-F238E27FC236}">
                  <a16:creationId xmlns:a16="http://schemas.microsoft.com/office/drawing/2014/main" id="{AE908AE9-3E55-49E1-900C-AB84F744D0B2}"/>
                </a:ext>
              </a:extLst>
            </p:cNvPr>
            <p:cNvSpPr/>
            <p:nvPr/>
          </p:nvSpPr>
          <p:spPr>
            <a:xfrm>
              <a:off x="-1409024" y="5306695"/>
              <a:ext cx="4076024" cy="573940"/>
            </a:xfrm>
            <a:prstGeom prst="rect">
              <a:avLst/>
            </a:prstGeom>
          </p:spPr>
          <p:txBody>
            <a:bodyPr wrap="square">
              <a:spAutoFit/>
            </a:bodyPr>
            <a:lstStyle/>
            <a:p>
              <a:pPr algn="r">
                <a:lnSpc>
                  <a:spcPct val="150000"/>
                </a:lnSpc>
              </a:pPr>
              <a:r>
                <a:rPr lang="en-US" altLang="zh-CN" sz="11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1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1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44" name="文本框 43">
              <a:extLst>
                <a:ext uri="{FF2B5EF4-FFF2-40B4-BE49-F238E27FC236}">
                  <a16:creationId xmlns:a16="http://schemas.microsoft.com/office/drawing/2014/main" id="{D68F57FF-0A13-4AE8-8C5D-B4CD444F9F11}"/>
                </a:ext>
              </a:extLst>
            </p:cNvPr>
            <p:cNvSpPr txBox="1"/>
            <p:nvPr/>
          </p:nvSpPr>
          <p:spPr>
            <a:xfrm>
              <a:off x="788075" y="4912359"/>
              <a:ext cx="2148115" cy="430887"/>
            </a:xfrm>
            <a:prstGeom prst="rect">
              <a:avLst/>
            </a:prstGeom>
            <a:noFill/>
          </p:spPr>
          <p:txBody>
            <a:bodyPr wrap="square" rtlCol="0">
              <a:spAutoFit/>
            </a:bodyPr>
            <a:lstStyle/>
            <a:p>
              <a:pPr lvl="0" algn="ctr" defTabSz="914377" fontAlgn="base">
                <a:spcBef>
                  <a:spcPct val="0"/>
                </a:spcBef>
                <a:spcAft>
                  <a:spcPct val="0"/>
                </a:spcAft>
                <a:defRPr/>
              </a:pPr>
              <a:r>
                <a:rPr lang="zh-CN" altLang="en-US" sz="2200">
                  <a:solidFill>
                    <a:prstClr val="black"/>
                  </a:solidFill>
                  <a:latin typeface="时尚中黑简体" panose="01010104010101010101" pitchFamily="2" charset="-122"/>
                  <a:ea typeface="时尚中黑简体" panose="01010104010101010101" pitchFamily="2" charset="-122"/>
                </a:rPr>
                <a:t>请输入标题</a:t>
              </a:r>
            </a:p>
          </p:txBody>
        </p:sp>
      </p:grpSp>
    </p:spTree>
    <p:extLst>
      <p:ext uri="{BB962C8B-B14F-4D97-AF65-F5344CB8AC3E}">
        <p14:creationId xmlns:p14="http://schemas.microsoft.com/office/powerpoint/2010/main" val="3615415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a:extLst>
              <a:ext uri="{FF2B5EF4-FFF2-40B4-BE49-F238E27FC236}">
                <a16:creationId xmlns:a16="http://schemas.microsoft.com/office/drawing/2014/main" id="{F5AEC660-F0AB-4141-8250-E595F77AC219}"/>
              </a:ext>
            </a:extLst>
          </p:cNvPr>
          <p:cNvGrpSpPr/>
          <p:nvPr/>
        </p:nvGrpSpPr>
        <p:grpSpPr>
          <a:xfrm>
            <a:off x="697623" y="2320983"/>
            <a:ext cx="11018592" cy="1440696"/>
            <a:chOff x="1526827" y="2242542"/>
            <a:chExt cx="6090345" cy="658415"/>
          </a:xfrm>
          <a:effectLst/>
        </p:grpSpPr>
        <p:sp>
          <p:nvSpPr>
            <p:cNvPr id="48" name="任意多边形 4">
              <a:extLst>
                <a:ext uri="{FF2B5EF4-FFF2-40B4-BE49-F238E27FC236}">
                  <a16:creationId xmlns:a16="http://schemas.microsoft.com/office/drawing/2014/main" id="{2A1CA7A3-728A-4D0F-AAD6-CDCC0B821545}"/>
                </a:ext>
              </a:extLst>
            </p:cNvPr>
            <p:cNvSpPr/>
            <p:nvPr/>
          </p:nvSpPr>
          <p:spPr>
            <a:xfrm>
              <a:off x="1526827" y="2242542"/>
              <a:ext cx="1646039" cy="658415"/>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rgbClr val="782C2F">
                <a:hueOff val="0"/>
                <a:satOff val="0"/>
                <a:lumOff val="0"/>
                <a:alphaOff val="0"/>
              </a:srgbClr>
            </a:solidFill>
            <a:ln w="76200" cap="flat" cmpd="sng" algn="ctr">
              <a:solidFill>
                <a:sysClr val="window" lastClr="FFFFFF">
                  <a:hueOff val="0"/>
                  <a:satOff val="0"/>
                  <a:lumOff val="0"/>
                  <a:alphaOff val="0"/>
                </a:sysClr>
              </a:solidFill>
              <a:prstDash val="solid"/>
              <a:miter lim="800000"/>
            </a:ln>
            <a:effectLst/>
          </p:spPr>
          <p:txBody>
            <a:bodyPr spcFirstLastPara="0" vert="horz" wrap="square" lIns="588296" tIns="49784" rIns="488727" bIns="49784" numCol="1" spcCol="1270" anchor="ctr" anchorCtr="0">
              <a:noAutofit/>
            </a:bodyPr>
            <a:lstStyle/>
            <a:p>
              <a:pPr marL="0" marR="0" lvl="0" indent="0" algn="ctr" defTabSz="1659425" eaLnBrk="1" fontAlgn="auto" latinLnBrk="0" hangingPunct="1">
                <a:lnSpc>
                  <a:spcPct val="90000"/>
                </a:lnSpc>
                <a:spcBef>
                  <a:spcPct val="0"/>
                </a:spcBef>
                <a:spcAft>
                  <a:spcPct val="35000"/>
                </a:spcAft>
                <a:buClrTx/>
                <a:buSzTx/>
                <a:buFontTx/>
                <a:buNone/>
                <a:tabLst/>
                <a:defRPr/>
              </a:pPr>
              <a:endParaRPr kumimoji="0" lang="zh-CN" altLang="en-US" sz="3733"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9" name="任意多边形 5">
              <a:extLst>
                <a:ext uri="{FF2B5EF4-FFF2-40B4-BE49-F238E27FC236}">
                  <a16:creationId xmlns:a16="http://schemas.microsoft.com/office/drawing/2014/main" id="{13F60117-B6D1-458D-A385-61D1F9D82385}"/>
                </a:ext>
              </a:extLst>
            </p:cNvPr>
            <p:cNvSpPr/>
            <p:nvPr/>
          </p:nvSpPr>
          <p:spPr>
            <a:xfrm>
              <a:off x="3008262" y="2242542"/>
              <a:ext cx="1646039" cy="658415"/>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rgbClr val="782C2F">
                <a:hueOff val="0"/>
                <a:satOff val="0"/>
                <a:lumOff val="0"/>
                <a:alphaOff val="0"/>
              </a:srgbClr>
            </a:solidFill>
            <a:ln w="76200" cap="flat" cmpd="sng" algn="ctr">
              <a:solidFill>
                <a:sysClr val="window" lastClr="FFFFFF">
                  <a:hueOff val="0"/>
                  <a:satOff val="0"/>
                  <a:lumOff val="0"/>
                  <a:alphaOff val="0"/>
                </a:sysClr>
              </a:solidFill>
              <a:prstDash val="solid"/>
              <a:miter lim="800000"/>
            </a:ln>
            <a:effectLst/>
          </p:spPr>
          <p:txBody>
            <a:bodyPr spcFirstLastPara="0" vert="horz" wrap="square" lIns="646971" tIns="69343" rIns="508285" bIns="69343" numCol="1" spcCol="1270" anchor="ctr" anchorCtr="0">
              <a:noAutofit/>
            </a:bodyPr>
            <a:lstStyle/>
            <a:p>
              <a:pPr marL="0" marR="0" lvl="0" indent="0" algn="ctr" defTabSz="2311342" eaLnBrk="1" fontAlgn="auto" latinLnBrk="0" hangingPunct="1">
                <a:lnSpc>
                  <a:spcPct val="90000"/>
                </a:lnSpc>
                <a:spcBef>
                  <a:spcPct val="0"/>
                </a:spcBef>
                <a:spcAft>
                  <a:spcPct val="35000"/>
                </a:spcAft>
                <a:buClrTx/>
                <a:buSzTx/>
                <a:buFontTx/>
                <a:buNone/>
                <a:tabLst/>
                <a:defRPr/>
              </a:pPr>
              <a:endParaRPr kumimoji="0" lang="zh-CN" altLang="en-US" sz="52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50" name="任意多边形 6">
              <a:extLst>
                <a:ext uri="{FF2B5EF4-FFF2-40B4-BE49-F238E27FC236}">
                  <a16:creationId xmlns:a16="http://schemas.microsoft.com/office/drawing/2014/main" id="{A45BE4F6-BBAA-4DE0-8D90-0598644692A8}"/>
                </a:ext>
              </a:extLst>
            </p:cNvPr>
            <p:cNvSpPr/>
            <p:nvPr/>
          </p:nvSpPr>
          <p:spPr>
            <a:xfrm>
              <a:off x="4489698" y="2242542"/>
              <a:ext cx="1646039" cy="658415"/>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rgbClr val="782C2F">
                <a:hueOff val="0"/>
                <a:satOff val="0"/>
                <a:lumOff val="0"/>
                <a:alphaOff val="0"/>
              </a:srgbClr>
            </a:solidFill>
            <a:ln w="76200" cap="flat" cmpd="sng" algn="ctr">
              <a:solidFill>
                <a:sysClr val="window" lastClr="FFFFFF">
                  <a:hueOff val="0"/>
                  <a:satOff val="0"/>
                  <a:lumOff val="0"/>
                  <a:alphaOff val="0"/>
                </a:sysClr>
              </a:solidFill>
              <a:prstDash val="solid"/>
              <a:miter lim="800000"/>
            </a:ln>
            <a:effectLst/>
          </p:spPr>
          <p:txBody>
            <a:bodyPr spcFirstLastPara="0" vert="horz" wrap="square" lIns="588296" tIns="49784" rIns="488727" bIns="49784" numCol="1" spcCol="1270" anchor="ctr" anchorCtr="0">
              <a:noAutofit/>
            </a:bodyPr>
            <a:lstStyle/>
            <a:p>
              <a:pPr marL="0" marR="0" lvl="0" indent="0" algn="ctr" defTabSz="1659425" eaLnBrk="1" fontAlgn="auto" latinLnBrk="0" hangingPunct="1">
                <a:lnSpc>
                  <a:spcPct val="90000"/>
                </a:lnSpc>
                <a:spcBef>
                  <a:spcPct val="0"/>
                </a:spcBef>
                <a:spcAft>
                  <a:spcPct val="35000"/>
                </a:spcAft>
                <a:buClrTx/>
                <a:buSzTx/>
                <a:buFontTx/>
                <a:buNone/>
                <a:tabLst/>
                <a:defRPr/>
              </a:pPr>
              <a:endParaRPr kumimoji="0" lang="zh-CN" altLang="en-US" sz="3733"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51" name="任意多边形 7">
              <a:extLst>
                <a:ext uri="{FF2B5EF4-FFF2-40B4-BE49-F238E27FC236}">
                  <a16:creationId xmlns:a16="http://schemas.microsoft.com/office/drawing/2014/main" id="{DF89D3B0-40E0-4825-AD93-86BE81302FC3}"/>
                </a:ext>
              </a:extLst>
            </p:cNvPr>
            <p:cNvSpPr/>
            <p:nvPr/>
          </p:nvSpPr>
          <p:spPr>
            <a:xfrm>
              <a:off x="5971133" y="2242542"/>
              <a:ext cx="1646039" cy="658415"/>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rgbClr val="782C2F">
                <a:hueOff val="0"/>
                <a:satOff val="0"/>
                <a:lumOff val="0"/>
                <a:alphaOff val="0"/>
              </a:srgbClr>
            </a:solidFill>
            <a:ln w="76200" cap="flat" cmpd="sng" algn="ctr">
              <a:solidFill>
                <a:sysClr val="window" lastClr="FFFFFF">
                  <a:hueOff val="0"/>
                  <a:satOff val="0"/>
                  <a:lumOff val="0"/>
                  <a:alphaOff val="0"/>
                </a:sysClr>
              </a:solidFill>
              <a:prstDash val="solid"/>
              <a:miter lim="800000"/>
            </a:ln>
            <a:effectLst/>
          </p:spPr>
          <p:txBody>
            <a:bodyPr spcFirstLastPara="0" vert="horz" wrap="square" lIns="588296" tIns="49784" rIns="488727" bIns="49784" numCol="1" spcCol="1270" anchor="ctr" anchorCtr="0">
              <a:noAutofit/>
            </a:bodyPr>
            <a:lstStyle/>
            <a:p>
              <a:pPr marL="0" marR="0" lvl="0" indent="0" algn="ctr" defTabSz="1659425" eaLnBrk="1" fontAlgn="auto" latinLnBrk="0" hangingPunct="1">
                <a:lnSpc>
                  <a:spcPct val="90000"/>
                </a:lnSpc>
                <a:spcBef>
                  <a:spcPct val="0"/>
                </a:spcBef>
                <a:spcAft>
                  <a:spcPct val="35000"/>
                </a:spcAft>
                <a:buClrTx/>
                <a:buSzTx/>
                <a:buFontTx/>
                <a:buNone/>
                <a:tabLst/>
                <a:defRPr/>
              </a:pPr>
              <a:endParaRPr kumimoji="0" lang="zh-CN" altLang="en-US" sz="3733" b="0" i="0" u="none" strike="noStrike" kern="0" cap="none" spc="0" normalizeH="0" baseline="0" noProof="0">
                <a:ln>
                  <a:noFill/>
                </a:ln>
                <a:solidFill>
                  <a:prstClr val="white"/>
                </a:solidFill>
                <a:effectLst/>
                <a:uLnTx/>
                <a:uFillTx/>
                <a:latin typeface="Calibri Light"/>
                <a:ea typeface="微软雅黑 Light"/>
                <a:cs typeface="+mn-cs"/>
              </a:endParaRPr>
            </a:p>
          </p:txBody>
        </p:sp>
      </p:grpSp>
      <p:sp>
        <p:nvSpPr>
          <p:cNvPr id="52" name="矩形 51"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3DAF9E8C-37F3-4DB9-9C02-5675C185E24E}"/>
              </a:ext>
            </a:extLst>
          </p:cNvPr>
          <p:cNvSpPr/>
          <p:nvPr/>
        </p:nvSpPr>
        <p:spPr>
          <a:xfrm>
            <a:off x="697623" y="4404594"/>
            <a:ext cx="2741365" cy="894732"/>
          </a:xfrm>
          <a:prstGeom prst="rect">
            <a:avLst/>
          </a:prstGeom>
        </p:spPr>
        <p:txBody>
          <a:bodyPr wrap="square">
            <a:spAutoFit/>
          </a:bodyPr>
          <a:lstStyle/>
          <a:p>
            <a:pPr algn="ct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53"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8FD10E83-4CF7-4B59-91F9-5DBC2FCDB405}"/>
              </a:ext>
            </a:extLst>
          </p:cNvPr>
          <p:cNvSpPr txBox="1">
            <a:spLocks noChangeArrowheads="1"/>
          </p:cNvSpPr>
          <p:nvPr/>
        </p:nvSpPr>
        <p:spPr bwMode="auto">
          <a:xfrm>
            <a:off x="1290688" y="3945761"/>
            <a:ext cx="155523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2133">
                <a:solidFill>
                  <a:prstClr val="black"/>
                </a:solidFill>
                <a:latin typeface="时尚中黑简体" panose="01010104010101010101" pitchFamily="2" charset="-122"/>
                <a:ea typeface="时尚中黑简体" panose="01010104010101010101" pitchFamily="2" charset="-122"/>
              </a:rPr>
              <a:t>请输入标题</a:t>
            </a:r>
          </a:p>
        </p:txBody>
      </p:sp>
      <p:cxnSp>
        <p:nvCxnSpPr>
          <p:cNvPr id="54" name="直接连接符 53"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609F3402-9CD8-4CDE-8067-FA6B42491CFE}"/>
              </a:ext>
            </a:extLst>
          </p:cNvPr>
          <p:cNvCxnSpPr/>
          <p:nvPr/>
        </p:nvCxnSpPr>
        <p:spPr>
          <a:xfrm>
            <a:off x="1978911" y="4436261"/>
            <a:ext cx="178791" cy="0"/>
          </a:xfrm>
          <a:prstGeom prst="line">
            <a:avLst/>
          </a:prstGeom>
          <a:noFill/>
          <a:ln w="19050" cap="flat" cmpd="sng" algn="ctr">
            <a:solidFill>
              <a:sysClr val="windowText" lastClr="000000"/>
            </a:solidFill>
            <a:prstDash val="solid"/>
            <a:miter lim="800000"/>
          </a:ln>
          <a:effectLst/>
        </p:spPr>
      </p:cxnSp>
      <p:sp>
        <p:nvSpPr>
          <p:cNvPr id="55" name="矩形 54"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790C14C0-617A-40D2-BA8D-2422E77F3CB8}"/>
              </a:ext>
            </a:extLst>
          </p:cNvPr>
          <p:cNvSpPr/>
          <p:nvPr/>
        </p:nvSpPr>
        <p:spPr>
          <a:xfrm>
            <a:off x="3316655" y="4404594"/>
            <a:ext cx="2741365" cy="894732"/>
          </a:xfrm>
          <a:prstGeom prst="rect">
            <a:avLst/>
          </a:prstGeom>
        </p:spPr>
        <p:txBody>
          <a:bodyPr wrap="square">
            <a:spAutoFit/>
          </a:bodyPr>
          <a:lstStyle/>
          <a:p>
            <a:pPr algn="ct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56"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E3C00B48-B31F-4458-A40E-08CAB89B719A}"/>
              </a:ext>
            </a:extLst>
          </p:cNvPr>
          <p:cNvSpPr txBox="1">
            <a:spLocks noChangeArrowheads="1"/>
          </p:cNvSpPr>
          <p:nvPr/>
        </p:nvSpPr>
        <p:spPr bwMode="auto">
          <a:xfrm>
            <a:off x="3909720" y="3945761"/>
            <a:ext cx="155523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2133">
                <a:solidFill>
                  <a:prstClr val="black"/>
                </a:solidFill>
                <a:latin typeface="时尚中黑简体" panose="01010104010101010101" pitchFamily="2" charset="-122"/>
                <a:ea typeface="时尚中黑简体" panose="01010104010101010101" pitchFamily="2" charset="-122"/>
              </a:rPr>
              <a:t>请输入标题</a:t>
            </a:r>
          </a:p>
        </p:txBody>
      </p:sp>
      <p:cxnSp>
        <p:nvCxnSpPr>
          <p:cNvPr id="57" name="直接连接符 5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BEC15DE8-6F5C-47AC-B50C-A3B32948D2B0}"/>
              </a:ext>
            </a:extLst>
          </p:cNvPr>
          <p:cNvCxnSpPr/>
          <p:nvPr/>
        </p:nvCxnSpPr>
        <p:spPr>
          <a:xfrm>
            <a:off x="4597943" y="4436261"/>
            <a:ext cx="178791" cy="0"/>
          </a:xfrm>
          <a:prstGeom prst="line">
            <a:avLst/>
          </a:prstGeom>
          <a:noFill/>
          <a:ln w="19050" cap="flat" cmpd="sng" algn="ctr">
            <a:solidFill>
              <a:sysClr val="windowText" lastClr="000000"/>
            </a:solidFill>
            <a:prstDash val="solid"/>
            <a:miter lim="800000"/>
          </a:ln>
          <a:effectLst/>
        </p:spPr>
      </p:cxnSp>
      <p:sp>
        <p:nvSpPr>
          <p:cNvPr id="58" name="矩形 5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19C8CAC3-EE15-4259-ADE9-BD24E5D5CF02}"/>
              </a:ext>
            </a:extLst>
          </p:cNvPr>
          <p:cNvSpPr/>
          <p:nvPr/>
        </p:nvSpPr>
        <p:spPr>
          <a:xfrm>
            <a:off x="5996852" y="4404594"/>
            <a:ext cx="2741365" cy="894732"/>
          </a:xfrm>
          <a:prstGeom prst="rect">
            <a:avLst/>
          </a:prstGeom>
        </p:spPr>
        <p:txBody>
          <a:bodyPr wrap="square">
            <a:spAutoFit/>
          </a:bodyPr>
          <a:lstStyle/>
          <a:p>
            <a:pPr algn="ct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59"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DCA3E882-A858-4C67-908A-0B38A01CB1D9}"/>
              </a:ext>
            </a:extLst>
          </p:cNvPr>
          <p:cNvSpPr txBox="1">
            <a:spLocks noChangeArrowheads="1"/>
          </p:cNvSpPr>
          <p:nvPr/>
        </p:nvSpPr>
        <p:spPr bwMode="auto">
          <a:xfrm>
            <a:off x="6589917" y="3945761"/>
            <a:ext cx="155523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2133">
                <a:solidFill>
                  <a:prstClr val="black"/>
                </a:solidFill>
                <a:latin typeface="时尚中黑简体" panose="01010104010101010101" pitchFamily="2" charset="-122"/>
                <a:ea typeface="时尚中黑简体" panose="01010104010101010101" pitchFamily="2" charset="-122"/>
              </a:rPr>
              <a:t>请输入标题</a:t>
            </a:r>
          </a:p>
        </p:txBody>
      </p:sp>
      <p:cxnSp>
        <p:nvCxnSpPr>
          <p:cNvPr id="60" name="直接连接符 59"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774A3C9C-AA2A-43E0-8A6F-3D1C72F7E120}"/>
              </a:ext>
            </a:extLst>
          </p:cNvPr>
          <p:cNvCxnSpPr/>
          <p:nvPr/>
        </p:nvCxnSpPr>
        <p:spPr>
          <a:xfrm>
            <a:off x="7278141" y="4436261"/>
            <a:ext cx="178791" cy="0"/>
          </a:xfrm>
          <a:prstGeom prst="line">
            <a:avLst/>
          </a:prstGeom>
          <a:noFill/>
          <a:ln w="19050" cap="flat" cmpd="sng" algn="ctr">
            <a:solidFill>
              <a:sysClr val="windowText" lastClr="000000"/>
            </a:solidFill>
            <a:prstDash val="solid"/>
            <a:miter lim="800000"/>
          </a:ln>
          <a:effectLst/>
        </p:spPr>
      </p:cxnSp>
      <p:sp>
        <p:nvSpPr>
          <p:cNvPr id="61" name="矩形 60"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1CB78A13-E445-4236-9617-60C3FEB9C689}"/>
              </a:ext>
            </a:extLst>
          </p:cNvPr>
          <p:cNvSpPr/>
          <p:nvPr/>
        </p:nvSpPr>
        <p:spPr>
          <a:xfrm>
            <a:off x="8738218" y="4404594"/>
            <a:ext cx="2741365" cy="894732"/>
          </a:xfrm>
          <a:prstGeom prst="rect">
            <a:avLst/>
          </a:prstGeom>
        </p:spPr>
        <p:txBody>
          <a:bodyPr wrap="square">
            <a:spAutoFit/>
          </a:bodyPr>
          <a:lstStyle/>
          <a:p>
            <a:pPr algn="ct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62"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C263518A-6799-49CB-BA8E-E4DE7A4169A7}"/>
              </a:ext>
            </a:extLst>
          </p:cNvPr>
          <p:cNvSpPr txBox="1">
            <a:spLocks noChangeArrowheads="1"/>
          </p:cNvSpPr>
          <p:nvPr/>
        </p:nvSpPr>
        <p:spPr bwMode="auto">
          <a:xfrm>
            <a:off x="9331283" y="3945761"/>
            <a:ext cx="155523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2133">
                <a:solidFill>
                  <a:prstClr val="black"/>
                </a:solidFill>
                <a:latin typeface="时尚中黑简体" panose="01010104010101010101" pitchFamily="2" charset="-122"/>
                <a:ea typeface="时尚中黑简体" panose="01010104010101010101" pitchFamily="2" charset="-122"/>
              </a:rPr>
              <a:t>请输入标题</a:t>
            </a:r>
          </a:p>
        </p:txBody>
      </p:sp>
      <p:cxnSp>
        <p:nvCxnSpPr>
          <p:cNvPr id="63" name="直接连接符 62"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9B291478-EA2D-42D0-8557-00BDF08D0CD9}"/>
              </a:ext>
            </a:extLst>
          </p:cNvPr>
          <p:cNvCxnSpPr/>
          <p:nvPr/>
        </p:nvCxnSpPr>
        <p:spPr>
          <a:xfrm>
            <a:off x="10019506" y="4436261"/>
            <a:ext cx="178791" cy="0"/>
          </a:xfrm>
          <a:prstGeom prst="line">
            <a:avLst/>
          </a:prstGeom>
          <a:noFill/>
          <a:ln w="19050" cap="flat" cmpd="sng" algn="ctr">
            <a:solidFill>
              <a:sysClr val="windowText" lastClr="000000"/>
            </a:solidFill>
            <a:prstDash val="solid"/>
            <a:miter lim="800000"/>
          </a:ln>
          <a:effectLst/>
        </p:spPr>
      </p:cxnSp>
      <p:grpSp>
        <p:nvGrpSpPr>
          <p:cNvPr id="64" name="Group 85">
            <a:extLst>
              <a:ext uri="{FF2B5EF4-FFF2-40B4-BE49-F238E27FC236}">
                <a16:creationId xmlns:a16="http://schemas.microsoft.com/office/drawing/2014/main" id="{402C59DE-E736-4220-9804-888C609BECED}"/>
              </a:ext>
            </a:extLst>
          </p:cNvPr>
          <p:cNvGrpSpPr/>
          <p:nvPr/>
        </p:nvGrpSpPr>
        <p:grpSpPr>
          <a:xfrm>
            <a:off x="9925348" y="2777680"/>
            <a:ext cx="594784" cy="594784"/>
            <a:chOff x="1200150" y="3768725"/>
            <a:chExt cx="446088" cy="446088"/>
          </a:xfrm>
          <a:solidFill>
            <a:sysClr val="window" lastClr="FFFFFF"/>
          </a:solidFill>
        </p:grpSpPr>
        <p:sp>
          <p:nvSpPr>
            <p:cNvPr id="65" name="Freeform 78">
              <a:extLst>
                <a:ext uri="{FF2B5EF4-FFF2-40B4-BE49-F238E27FC236}">
                  <a16:creationId xmlns:a16="http://schemas.microsoft.com/office/drawing/2014/main" id="{E571E519-9414-4AB8-B2FB-FCB6D4AEC612}"/>
                </a:ext>
              </a:extLst>
            </p:cNvPr>
            <p:cNvSpPr>
              <a:spLocks/>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66" name="Freeform 79">
              <a:extLst>
                <a:ext uri="{FF2B5EF4-FFF2-40B4-BE49-F238E27FC236}">
                  <a16:creationId xmlns:a16="http://schemas.microsoft.com/office/drawing/2014/main" id="{C6AE38CB-E695-47F6-8310-FC2DBD67EDF3}"/>
                </a:ext>
              </a:extLst>
            </p:cNvPr>
            <p:cNvSpPr>
              <a:spLocks/>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67" name="Freeform 80">
              <a:extLst>
                <a:ext uri="{FF2B5EF4-FFF2-40B4-BE49-F238E27FC236}">
                  <a16:creationId xmlns:a16="http://schemas.microsoft.com/office/drawing/2014/main" id="{EBC744FD-7670-4864-91F9-463E04EA0766}"/>
                </a:ext>
              </a:extLst>
            </p:cNvPr>
            <p:cNvSpPr>
              <a:spLocks/>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grpSp>
        <p:nvGrpSpPr>
          <p:cNvPr id="68" name="Group 216">
            <a:extLst>
              <a:ext uri="{FF2B5EF4-FFF2-40B4-BE49-F238E27FC236}">
                <a16:creationId xmlns:a16="http://schemas.microsoft.com/office/drawing/2014/main" id="{9B6386F1-055F-4417-8C59-9A14144FE93A}"/>
              </a:ext>
            </a:extLst>
          </p:cNvPr>
          <p:cNvGrpSpPr/>
          <p:nvPr/>
        </p:nvGrpSpPr>
        <p:grpSpPr>
          <a:xfrm>
            <a:off x="7249870" y="2808042"/>
            <a:ext cx="599017" cy="484717"/>
            <a:chOff x="1209675" y="6354763"/>
            <a:chExt cx="449263" cy="363538"/>
          </a:xfrm>
          <a:solidFill>
            <a:sysClr val="window" lastClr="FFFFFF"/>
          </a:solidFill>
        </p:grpSpPr>
        <p:sp>
          <p:nvSpPr>
            <p:cNvPr id="69" name="Freeform 205">
              <a:extLst>
                <a:ext uri="{FF2B5EF4-FFF2-40B4-BE49-F238E27FC236}">
                  <a16:creationId xmlns:a16="http://schemas.microsoft.com/office/drawing/2014/main" id="{DC0CC767-1BBE-490A-92BC-4883EB3C75F0}"/>
                </a:ext>
              </a:extLst>
            </p:cNvPr>
            <p:cNvSpPr>
              <a:spLocks/>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0" name="Freeform 207">
              <a:extLst>
                <a:ext uri="{FF2B5EF4-FFF2-40B4-BE49-F238E27FC236}">
                  <a16:creationId xmlns:a16="http://schemas.microsoft.com/office/drawing/2014/main" id="{DF055AB5-BDB8-4247-B66A-4DD0DBE67CAF}"/>
                </a:ext>
              </a:extLst>
            </p:cNvPr>
            <p:cNvSpPr>
              <a:spLocks/>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1" name="Freeform 208">
              <a:extLst>
                <a:ext uri="{FF2B5EF4-FFF2-40B4-BE49-F238E27FC236}">
                  <a16:creationId xmlns:a16="http://schemas.microsoft.com/office/drawing/2014/main" id="{374B65AE-A0EE-4472-BE5A-DC24EF559347}"/>
                </a:ext>
              </a:extLst>
            </p:cNvPr>
            <p:cNvSpPr>
              <a:spLocks/>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2" name="Freeform 209">
              <a:extLst>
                <a:ext uri="{FF2B5EF4-FFF2-40B4-BE49-F238E27FC236}">
                  <a16:creationId xmlns:a16="http://schemas.microsoft.com/office/drawing/2014/main" id="{25B96F9C-DBD3-4485-8145-9EDF3704E972}"/>
                </a:ext>
              </a:extLst>
            </p:cNvPr>
            <p:cNvSpPr>
              <a:spLocks/>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grpSp>
        <p:nvGrpSpPr>
          <p:cNvPr id="73" name="Group 231">
            <a:extLst>
              <a:ext uri="{FF2B5EF4-FFF2-40B4-BE49-F238E27FC236}">
                <a16:creationId xmlns:a16="http://schemas.microsoft.com/office/drawing/2014/main" id="{85A84F0D-B6C5-440A-9DA3-C64A99B3BB16}"/>
              </a:ext>
            </a:extLst>
          </p:cNvPr>
          <p:cNvGrpSpPr/>
          <p:nvPr/>
        </p:nvGrpSpPr>
        <p:grpSpPr>
          <a:xfrm>
            <a:off x="4586362" y="2727005"/>
            <a:ext cx="560917" cy="628651"/>
            <a:chOff x="4608513" y="6291263"/>
            <a:chExt cx="420688" cy="471488"/>
          </a:xfrm>
          <a:solidFill>
            <a:sysClr val="window" lastClr="FFFFFF"/>
          </a:solidFill>
        </p:grpSpPr>
        <p:sp>
          <p:nvSpPr>
            <p:cNvPr id="74" name="Freeform 218">
              <a:extLst>
                <a:ext uri="{FF2B5EF4-FFF2-40B4-BE49-F238E27FC236}">
                  <a16:creationId xmlns:a16="http://schemas.microsoft.com/office/drawing/2014/main" id="{60F601EE-FBA7-48AB-8FA3-A6AEAC257733}"/>
                </a:ext>
              </a:extLst>
            </p:cNvPr>
            <p:cNvSpPr>
              <a:spLocks/>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5" name="Freeform 219">
              <a:extLst>
                <a:ext uri="{FF2B5EF4-FFF2-40B4-BE49-F238E27FC236}">
                  <a16:creationId xmlns:a16="http://schemas.microsoft.com/office/drawing/2014/main" id="{F913F386-010B-4399-BCF1-0970E4A827B9}"/>
                </a:ext>
              </a:extLst>
            </p:cNvPr>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6" name="Freeform 220">
              <a:extLst>
                <a:ext uri="{FF2B5EF4-FFF2-40B4-BE49-F238E27FC236}">
                  <a16:creationId xmlns:a16="http://schemas.microsoft.com/office/drawing/2014/main" id="{EC4E907B-B22D-47AA-B822-8DA707D1F267}"/>
                </a:ext>
              </a:extLst>
            </p:cNvPr>
            <p:cNvSpPr>
              <a:spLocks/>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grpSp>
        <p:nvGrpSpPr>
          <p:cNvPr id="77" name="Group 268">
            <a:extLst>
              <a:ext uri="{FF2B5EF4-FFF2-40B4-BE49-F238E27FC236}">
                <a16:creationId xmlns:a16="http://schemas.microsoft.com/office/drawing/2014/main" id="{A00E41A1-C70B-4588-980B-937E4C679180}"/>
              </a:ext>
            </a:extLst>
          </p:cNvPr>
          <p:cNvGrpSpPr/>
          <p:nvPr/>
        </p:nvGrpSpPr>
        <p:grpSpPr>
          <a:xfrm>
            <a:off x="2056446" y="2720531"/>
            <a:ext cx="410633" cy="651933"/>
            <a:chOff x="3824288" y="5486400"/>
            <a:chExt cx="307975" cy="488950"/>
          </a:xfrm>
          <a:solidFill>
            <a:sysClr val="window" lastClr="FFFFFF"/>
          </a:solidFill>
        </p:grpSpPr>
        <p:sp>
          <p:nvSpPr>
            <p:cNvPr id="78" name="Freeform 248">
              <a:extLst>
                <a:ext uri="{FF2B5EF4-FFF2-40B4-BE49-F238E27FC236}">
                  <a16:creationId xmlns:a16="http://schemas.microsoft.com/office/drawing/2014/main" id="{BF11CB93-70B9-418D-BF46-0C0D0A3A36CD}"/>
                </a:ext>
              </a:extLst>
            </p:cNvPr>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9" name="Freeform 249">
              <a:extLst>
                <a:ext uri="{FF2B5EF4-FFF2-40B4-BE49-F238E27FC236}">
                  <a16:creationId xmlns:a16="http://schemas.microsoft.com/office/drawing/2014/main" id="{2BE73B2D-47FD-41BE-AF99-2F1D88325AFA}"/>
                </a:ext>
              </a:extLst>
            </p:cNvPr>
            <p:cNvSpPr>
              <a:spLocks/>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0" name="Freeform 250">
              <a:extLst>
                <a:ext uri="{FF2B5EF4-FFF2-40B4-BE49-F238E27FC236}">
                  <a16:creationId xmlns:a16="http://schemas.microsoft.com/office/drawing/2014/main" id="{40A0DACE-5A45-47A5-8744-A5F945171156}"/>
                </a:ext>
              </a:extLst>
            </p:cNvPr>
            <p:cNvSpPr>
              <a:spLocks/>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1" name="Freeform 251">
              <a:extLst>
                <a:ext uri="{FF2B5EF4-FFF2-40B4-BE49-F238E27FC236}">
                  <a16:creationId xmlns:a16="http://schemas.microsoft.com/office/drawing/2014/main" id="{EDAAC56B-774C-4749-B23F-CBAF80699934}"/>
                </a:ext>
              </a:extLst>
            </p:cNvPr>
            <p:cNvSpPr>
              <a:spLocks/>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2" name="Freeform 252">
              <a:extLst>
                <a:ext uri="{FF2B5EF4-FFF2-40B4-BE49-F238E27FC236}">
                  <a16:creationId xmlns:a16="http://schemas.microsoft.com/office/drawing/2014/main" id="{3CAB66C2-1D64-401E-A0F4-B40FD86858FE}"/>
                </a:ext>
              </a:extLst>
            </p:cNvPr>
            <p:cNvSpPr>
              <a:spLocks/>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spTree>
    <p:extLst>
      <p:ext uri="{BB962C8B-B14F-4D97-AF65-F5344CB8AC3E}">
        <p14:creationId xmlns:p14="http://schemas.microsoft.com/office/powerpoint/2010/main" val="1964648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BEB02C33-3125-4964-A42E-357F8EE9F7AB}"/>
              </a:ext>
            </a:extLst>
          </p:cNvPr>
          <p:cNvSpPr/>
          <p:nvPr/>
        </p:nvSpPr>
        <p:spPr>
          <a:xfrm>
            <a:off x="4276578" y="3052688"/>
            <a:ext cx="4403188" cy="3805311"/>
          </a:xfrm>
          <a:prstGeom prst="rect">
            <a:avLst/>
          </a:prstGeom>
          <a:blipFill dpi="0" rotWithShape="1">
            <a:blip r:embed="rId2"/>
            <a:srcRect/>
            <a:tile tx="0" ty="-1612900" sx="100000" sy="100000" flip="none" algn="ctr"/>
          </a:blip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 name="矩形 1">
            <a:extLst>
              <a:ext uri="{FF2B5EF4-FFF2-40B4-BE49-F238E27FC236}">
                <a16:creationId xmlns:a16="http://schemas.microsoft.com/office/drawing/2014/main" id="{64BEA031-28BA-45C3-8250-227D0FCFA794}"/>
              </a:ext>
            </a:extLst>
          </p:cNvPr>
          <p:cNvSpPr/>
          <p:nvPr/>
        </p:nvSpPr>
        <p:spPr>
          <a:xfrm>
            <a:off x="0" y="1266091"/>
            <a:ext cx="8679766" cy="1786597"/>
          </a:xfrm>
          <a:prstGeom prst="rect">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5E915629-F32D-478C-8908-F715505C9B76}"/>
              </a:ext>
            </a:extLst>
          </p:cNvPr>
          <p:cNvSpPr/>
          <p:nvPr/>
        </p:nvSpPr>
        <p:spPr>
          <a:xfrm>
            <a:off x="8679766" y="-1"/>
            <a:ext cx="1575582" cy="1266091"/>
          </a:xfrm>
          <a:prstGeom prst="rect">
            <a:avLst/>
          </a:prstGeom>
          <a:solidFill>
            <a:srgbClr val="24252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37A54FE6-DFBC-4497-9934-CD9E77D15D60}"/>
              </a:ext>
            </a:extLst>
          </p:cNvPr>
          <p:cNvSpPr txBox="1"/>
          <p:nvPr/>
        </p:nvSpPr>
        <p:spPr>
          <a:xfrm>
            <a:off x="175846" y="4121834"/>
            <a:ext cx="3924886" cy="132343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Business</a:t>
            </a:r>
            <a:endParaRPr kumimoji="0" lang="zh-CN" altLang="en-US" sz="8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8" name="文本框 7">
            <a:extLst>
              <a:ext uri="{FF2B5EF4-FFF2-40B4-BE49-F238E27FC236}">
                <a16:creationId xmlns:a16="http://schemas.microsoft.com/office/drawing/2014/main" id="{0F0CB847-1694-4E40-B667-7402E5F51220}"/>
              </a:ext>
            </a:extLst>
          </p:cNvPr>
          <p:cNvSpPr txBox="1"/>
          <p:nvPr/>
        </p:nvSpPr>
        <p:spPr>
          <a:xfrm>
            <a:off x="242667" y="5306773"/>
            <a:ext cx="3791243" cy="27699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等线" panose="020F0502020204030204"/>
                <a:ea typeface="等线" panose="02010600030101010101" pitchFamily="2" charset="-122"/>
                <a:cs typeface="+mn-cs"/>
              </a:rPr>
              <a:t>Lorem ipsum dolor sit amet</a:t>
            </a:r>
            <a:r>
              <a:rPr kumimoji="0" lang="en-US" altLang="zh-CN" sz="12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rPr>
              <a:t>, consectetuer</a:t>
            </a:r>
            <a:endParaRPr kumimoji="0" lang="zh-CN" altLang="en-US" sz="12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endParaRPr>
          </a:p>
        </p:txBody>
      </p:sp>
      <p:sp>
        <p:nvSpPr>
          <p:cNvPr id="39" name="矩形 38">
            <a:extLst>
              <a:ext uri="{FF2B5EF4-FFF2-40B4-BE49-F238E27FC236}">
                <a16:creationId xmlns:a16="http://schemas.microsoft.com/office/drawing/2014/main" id="{9C39B222-70AF-454A-95C7-8FC195B39960}"/>
              </a:ext>
            </a:extLst>
          </p:cNvPr>
          <p:cNvSpPr/>
          <p:nvPr/>
        </p:nvSpPr>
        <p:spPr>
          <a:xfrm>
            <a:off x="8679766" y="3805313"/>
            <a:ext cx="3512234" cy="3052687"/>
          </a:xfrm>
          <a:prstGeom prst="rect">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 name="文本框 8">
            <a:extLst>
              <a:ext uri="{FF2B5EF4-FFF2-40B4-BE49-F238E27FC236}">
                <a16:creationId xmlns:a16="http://schemas.microsoft.com/office/drawing/2014/main" id="{405C1373-21CF-4BE3-95DD-2031A2A101E7}"/>
              </a:ext>
            </a:extLst>
          </p:cNvPr>
          <p:cNvSpPr txBox="1"/>
          <p:nvPr/>
        </p:nvSpPr>
        <p:spPr>
          <a:xfrm>
            <a:off x="9566031" y="4198777"/>
            <a:ext cx="2011680"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rPr>
              <a:t>03</a:t>
            </a:r>
            <a:endParaRPr kumimoji="0" lang="zh-CN" altLang="en-US" sz="13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41" name="等腰三角形 40">
            <a:extLst>
              <a:ext uri="{FF2B5EF4-FFF2-40B4-BE49-F238E27FC236}">
                <a16:creationId xmlns:a16="http://schemas.microsoft.com/office/drawing/2014/main" id="{69934FFC-D764-4BD6-B256-3F246ACE895A}"/>
              </a:ext>
            </a:extLst>
          </p:cNvPr>
          <p:cNvSpPr/>
          <p:nvPr/>
        </p:nvSpPr>
        <p:spPr>
          <a:xfrm rot="6206509">
            <a:off x="2242758" y="4047424"/>
            <a:ext cx="558324" cy="481313"/>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01863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4A41198A-148A-4412-99EF-D4E86BFB4E47}"/>
              </a:ext>
            </a:extLst>
          </p:cNvPr>
          <p:cNvSpPr/>
          <p:nvPr/>
        </p:nvSpPr>
        <p:spPr>
          <a:xfrm>
            <a:off x="4129314" y="1872342"/>
            <a:ext cx="3933373" cy="3933373"/>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椭圆 8">
            <a:extLst>
              <a:ext uri="{FF2B5EF4-FFF2-40B4-BE49-F238E27FC236}">
                <a16:creationId xmlns:a16="http://schemas.microsoft.com/office/drawing/2014/main" id="{5033D7F8-681F-4097-90BA-5392592900C5}"/>
              </a:ext>
            </a:extLst>
          </p:cNvPr>
          <p:cNvSpPr/>
          <p:nvPr/>
        </p:nvSpPr>
        <p:spPr>
          <a:xfrm>
            <a:off x="7224176" y="2172956"/>
            <a:ext cx="360093" cy="360093"/>
          </a:xfrm>
          <a:prstGeom prst="ellipse">
            <a:avLst/>
          </a:prstGeom>
          <a:solidFill>
            <a:srgbClr val="562E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a:extLst>
              <a:ext uri="{FF2B5EF4-FFF2-40B4-BE49-F238E27FC236}">
                <a16:creationId xmlns:a16="http://schemas.microsoft.com/office/drawing/2014/main" id="{8EA7925F-CF43-4444-BC3B-D119B31DDA6A}"/>
              </a:ext>
            </a:extLst>
          </p:cNvPr>
          <p:cNvSpPr/>
          <p:nvPr/>
        </p:nvSpPr>
        <p:spPr>
          <a:xfrm>
            <a:off x="7224176" y="5170673"/>
            <a:ext cx="360093" cy="360093"/>
          </a:xfrm>
          <a:prstGeom prst="ellipse">
            <a:avLst/>
          </a:prstGeom>
          <a:solidFill>
            <a:srgbClr val="A30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椭圆 14">
            <a:extLst>
              <a:ext uri="{FF2B5EF4-FFF2-40B4-BE49-F238E27FC236}">
                <a16:creationId xmlns:a16="http://schemas.microsoft.com/office/drawing/2014/main" id="{4D3B4248-4EBD-48A7-97F7-75BA705EA7CE}"/>
              </a:ext>
            </a:extLst>
          </p:cNvPr>
          <p:cNvSpPr/>
          <p:nvPr/>
        </p:nvSpPr>
        <p:spPr>
          <a:xfrm>
            <a:off x="4586445" y="2172956"/>
            <a:ext cx="360093" cy="360093"/>
          </a:xfrm>
          <a:prstGeom prst="ellipse">
            <a:avLst/>
          </a:prstGeom>
          <a:solidFill>
            <a:srgbClr val="9F5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椭圆 15">
            <a:extLst>
              <a:ext uri="{FF2B5EF4-FFF2-40B4-BE49-F238E27FC236}">
                <a16:creationId xmlns:a16="http://schemas.microsoft.com/office/drawing/2014/main" id="{ADC6FA44-711B-441E-8C5F-7AD292AB50AA}"/>
              </a:ext>
            </a:extLst>
          </p:cNvPr>
          <p:cNvSpPr/>
          <p:nvPr/>
        </p:nvSpPr>
        <p:spPr>
          <a:xfrm>
            <a:off x="4586445" y="5170673"/>
            <a:ext cx="360093" cy="360093"/>
          </a:xfrm>
          <a:prstGeom prst="ellipse">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7" name="组合 16">
            <a:extLst>
              <a:ext uri="{FF2B5EF4-FFF2-40B4-BE49-F238E27FC236}">
                <a16:creationId xmlns:a16="http://schemas.microsoft.com/office/drawing/2014/main" id="{3D4C2509-8A8B-43CD-BD70-F75551306EC1}"/>
              </a:ext>
            </a:extLst>
          </p:cNvPr>
          <p:cNvGrpSpPr/>
          <p:nvPr/>
        </p:nvGrpSpPr>
        <p:grpSpPr>
          <a:xfrm>
            <a:off x="7706866" y="1937485"/>
            <a:ext cx="4144089" cy="1012069"/>
            <a:chOff x="7094685" y="2089871"/>
            <a:chExt cx="4144089" cy="1012069"/>
          </a:xfrm>
        </p:grpSpPr>
        <p:sp>
          <p:nvSpPr>
            <p:cNvPr id="18" name="矩形 17">
              <a:extLst>
                <a:ext uri="{FF2B5EF4-FFF2-40B4-BE49-F238E27FC236}">
                  <a16:creationId xmlns:a16="http://schemas.microsoft.com/office/drawing/2014/main" id="{C180E72C-4D70-4AA7-8BDD-A5555BD236A0}"/>
                </a:ext>
              </a:extLst>
            </p:cNvPr>
            <p:cNvSpPr/>
            <p:nvPr/>
          </p:nvSpPr>
          <p:spPr>
            <a:xfrm>
              <a:off x="7390261" y="2484207"/>
              <a:ext cx="3848513" cy="61773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of </a:t>
              </a:r>
              <a:r>
                <a:rPr kumimoji="0" lang="en-US" altLang="zh-CN"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华文细黑" panose="02010600040101010101" pitchFamily="2" charset="-122"/>
                  <a:cs typeface="Calibri" panose="020F0502020204030204" pitchFamily="34" charset="0"/>
                </a:rPr>
                <a:t>high-end design</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华文细黑" panose="02010600040101010101" pitchFamily="2" charset="-122"/>
                <a:cs typeface="Calibri" panose="020F0502020204030204" pitchFamily="34" charset="0"/>
              </a:endParaRPr>
            </a:p>
          </p:txBody>
        </p:sp>
        <p:sp>
          <p:nvSpPr>
            <p:cNvPr id="19" name="文本框 18">
              <a:extLst>
                <a:ext uri="{FF2B5EF4-FFF2-40B4-BE49-F238E27FC236}">
                  <a16:creationId xmlns:a16="http://schemas.microsoft.com/office/drawing/2014/main" id="{691D8848-5F4A-4E35-A860-E0E66D4EE908}"/>
                </a:ext>
              </a:extLst>
            </p:cNvPr>
            <p:cNvSpPr txBox="1"/>
            <p:nvPr/>
          </p:nvSpPr>
          <p:spPr>
            <a:xfrm>
              <a:off x="7094685" y="2089871"/>
              <a:ext cx="2148115" cy="430887"/>
            </a:xfrm>
            <a:prstGeom prst="rect">
              <a:avLst/>
            </a:prstGeom>
            <a:noFill/>
          </p:spPr>
          <p:txBody>
            <a:bodyPr wrap="square" rtlCol="0">
              <a:spAutoFit/>
            </a:bodyPr>
            <a:lstStyle/>
            <a:p>
              <a:pPr lvl="0" algn="ctr" defTabSz="914377" fontAlgn="base">
                <a:spcBef>
                  <a:spcPct val="0"/>
                </a:spcBef>
                <a:spcAft>
                  <a:spcPct val="0"/>
                </a:spcAft>
                <a:defRPr/>
              </a:pPr>
              <a:r>
                <a:rPr lang="zh-CN" altLang="en-US" sz="2200">
                  <a:solidFill>
                    <a:prstClr val="black"/>
                  </a:solidFill>
                  <a:latin typeface="时尚中黑简体" panose="01010104010101010101" pitchFamily="2" charset="-122"/>
                  <a:ea typeface="时尚中黑简体" panose="01010104010101010101" pitchFamily="2" charset="-122"/>
                </a:rPr>
                <a:t>请输入标题</a:t>
              </a:r>
            </a:p>
          </p:txBody>
        </p:sp>
      </p:grpSp>
      <p:grpSp>
        <p:nvGrpSpPr>
          <p:cNvPr id="20" name="组合 19">
            <a:extLst>
              <a:ext uri="{FF2B5EF4-FFF2-40B4-BE49-F238E27FC236}">
                <a16:creationId xmlns:a16="http://schemas.microsoft.com/office/drawing/2014/main" id="{234726C8-1A76-4698-88A0-44EE682FBE24}"/>
              </a:ext>
            </a:extLst>
          </p:cNvPr>
          <p:cNvGrpSpPr/>
          <p:nvPr/>
        </p:nvGrpSpPr>
        <p:grpSpPr>
          <a:xfrm>
            <a:off x="7706865" y="4902816"/>
            <a:ext cx="4144090" cy="1012069"/>
            <a:chOff x="7094684" y="2089871"/>
            <a:chExt cx="4144090" cy="1012069"/>
          </a:xfrm>
        </p:grpSpPr>
        <p:sp>
          <p:nvSpPr>
            <p:cNvPr id="21" name="矩形 20">
              <a:extLst>
                <a:ext uri="{FF2B5EF4-FFF2-40B4-BE49-F238E27FC236}">
                  <a16:creationId xmlns:a16="http://schemas.microsoft.com/office/drawing/2014/main" id="{C2D8A10C-CC69-429F-AF2D-317E3DA7D47A}"/>
                </a:ext>
              </a:extLst>
            </p:cNvPr>
            <p:cNvSpPr/>
            <p:nvPr/>
          </p:nvSpPr>
          <p:spPr>
            <a:xfrm>
              <a:off x="7390261" y="2484207"/>
              <a:ext cx="3848513" cy="617733"/>
            </a:xfrm>
            <a:prstGeom prst="rect">
              <a:avLst/>
            </a:prstGeom>
          </p:spPr>
          <p:txBody>
            <a:bodyPr wrap="square">
              <a:spAutoFit/>
            </a:bodyPr>
            <a:lstStyle/>
            <a:p>
              <a:pPr>
                <a:lnSpc>
                  <a:spcPct val="150000"/>
                </a:lnSpc>
              </a:pPr>
              <a:r>
                <a:rPr lang="en-US" altLang="zh-CN"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2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22" name="文本框 21">
              <a:extLst>
                <a:ext uri="{FF2B5EF4-FFF2-40B4-BE49-F238E27FC236}">
                  <a16:creationId xmlns:a16="http://schemas.microsoft.com/office/drawing/2014/main" id="{4B87D5FB-3D89-48AA-8C00-136FD0BF3392}"/>
                </a:ext>
              </a:extLst>
            </p:cNvPr>
            <p:cNvSpPr txBox="1"/>
            <p:nvPr/>
          </p:nvSpPr>
          <p:spPr>
            <a:xfrm>
              <a:off x="7094684" y="2089871"/>
              <a:ext cx="2148115" cy="430887"/>
            </a:xfrm>
            <a:prstGeom prst="rect">
              <a:avLst/>
            </a:prstGeom>
            <a:noFill/>
          </p:spPr>
          <p:txBody>
            <a:bodyPr wrap="square" rtlCol="0">
              <a:spAutoFit/>
            </a:bodyPr>
            <a:lstStyle/>
            <a:p>
              <a:pPr lvl="0" algn="ctr" defTabSz="914377" fontAlgn="base">
                <a:spcBef>
                  <a:spcPct val="0"/>
                </a:spcBef>
                <a:spcAft>
                  <a:spcPct val="0"/>
                </a:spcAft>
                <a:defRPr/>
              </a:pPr>
              <a:r>
                <a:rPr lang="zh-CN" altLang="en-US" sz="2200">
                  <a:solidFill>
                    <a:prstClr val="black"/>
                  </a:solidFill>
                  <a:latin typeface="时尚中黑简体" panose="01010104010101010101" pitchFamily="2" charset="-122"/>
                  <a:ea typeface="时尚中黑简体" panose="01010104010101010101" pitchFamily="2" charset="-122"/>
                </a:rPr>
                <a:t>请输入标题</a:t>
              </a:r>
            </a:p>
          </p:txBody>
        </p:sp>
      </p:grpSp>
      <p:grpSp>
        <p:nvGrpSpPr>
          <p:cNvPr id="23" name="组合 22">
            <a:extLst>
              <a:ext uri="{FF2B5EF4-FFF2-40B4-BE49-F238E27FC236}">
                <a16:creationId xmlns:a16="http://schemas.microsoft.com/office/drawing/2014/main" id="{6E224BE9-84BC-42A9-BA61-728A424E72A1}"/>
              </a:ext>
            </a:extLst>
          </p:cNvPr>
          <p:cNvGrpSpPr/>
          <p:nvPr/>
        </p:nvGrpSpPr>
        <p:grpSpPr>
          <a:xfrm>
            <a:off x="49754" y="1937485"/>
            <a:ext cx="4362355" cy="1012069"/>
            <a:chOff x="-1409024" y="4912359"/>
            <a:chExt cx="4362355" cy="1012069"/>
          </a:xfrm>
        </p:grpSpPr>
        <p:sp>
          <p:nvSpPr>
            <p:cNvPr id="24" name="矩形 23">
              <a:extLst>
                <a:ext uri="{FF2B5EF4-FFF2-40B4-BE49-F238E27FC236}">
                  <a16:creationId xmlns:a16="http://schemas.microsoft.com/office/drawing/2014/main" id="{533ACE1F-CE3E-4355-AF6F-A31EA22D63ED}"/>
                </a:ext>
              </a:extLst>
            </p:cNvPr>
            <p:cNvSpPr/>
            <p:nvPr/>
          </p:nvSpPr>
          <p:spPr>
            <a:xfrm>
              <a:off x="-1409024" y="5306695"/>
              <a:ext cx="4076024" cy="617733"/>
            </a:xfrm>
            <a:prstGeom prst="rect">
              <a:avLst/>
            </a:prstGeom>
          </p:spPr>
          <p:txBody>
            <a:bodyPr wrap="square">
              <a:spAutoFit/>
            </a:bodyPr>
            <a:lstStyle/>
            <a:p>
              <a:pPr algn="r">
                <a:lnSpc>
                  <a:spcPct val="150000"/>
                </a:lnSpc>
              </a:pPr>
              <a:r>
                <a:rPr lang="en-US" altLang="zh-CN"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2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25" name="文本框 24">
              <a:extLst>
                <a:ext uri="{FF2B5EF4-FFF2-40B4-BE49-F238E27FC236}">
                  <a16:creationId xmlns:a16="http://schemas.microsoft.com/office/drawing/2014/main" id="{5364BF42-FE20-4982-B417-DEBA253B5D72}"/>
                </a:ext>
              </a:extLst>
            </p:cNvPr>
            <p:cNvSpPr txBox="1"/>
            <p:nvPr/>
          </p:nvSpPr>
          <p:spPr>
            <a:xfrm>
              <a:off x="805216" y="4912359"/>
              <a:ext cx="2148115" cy="430887"/>
            </a:xfrm>
            <a:prstGeom prst="rect">
              <a:avLst/>
            </a:prstGeom>
            <a:noFill/>
          </p:spPr>
          <p:txBody>
            <a:bodyPr wrap="square" rtlCol="0">
              <a:spAutoFit/>
            </a:bodyPr>
            <a:lstStyle/>
            <a:p>
              <a:pPr lvl="0" algn="ctr" defTabSz="914377" fontAlgn="base">
                <a:spcBef>
                  <a:spcPct val="0"/>
                </a:spcBef>
                <a:spcAft>
                  <a:spcPct val="0"/>
                </a:spcAft>
                <a:defRPr/>
              </a:pPr>
              <a:r>
                <a:rPr lang="zh-CN" altLang="en-US" sz="2200">
                  <a:solidFill>
                    <a:prstClr val="black"/>
                  </a:solidFill>
                  <a:latin typeface="时尚中黑简体" panose="01010104010101010101" pitchFamily="2" charset="-122"/>
                  <a:ea typeface="时尚中黑简体" panose="01010104010101010101" pitchFamily="2" charset="-122"/>
                </a:rPr>
                <a:t>请输入标题</a:t>
              </a:r>
            </a:p>
          </p:txBody>
        </p:sp>
      </p:grpSp>
      <p:grpSp>
        <p:nvGrpSpPr>
          <p:cNvPr id="26" name="组合 25">
            <a:extLst>
              <a:ext uri="{FF2B5EF4-FFF2-40B4-BE49-F238E27FC236}">
                <a16:creationId xmlns:a16="http://schemas.microsoft.com/office/drawing/2014/main" id="{C8D376C6-61D8-4D8E-99D5-99010557E9C2}"/>
              </a:ext>
            </a:extLst>
          </p:cNvPr>
          <p:cNvGrpSpPr/>
          <p:nvPr/>
        </p:nvGrpSpPr>
        <p:grpSpPr>
          <a:xfrm>
            <a:off x="49754" y="4858348"/>
            <a:ext cx="4363548" cy="1012069"/>
            <a:chOff x="-1409024" y="4912359"/>
            <a:chExt cx="4363548" cy="1012069"/>
          </a:xfrm>
        </p:grpSpPr>
        <p:sp>
          <p:nvSpPr>
            <p:cNvPr id="27" name="矩形 26">
              <a:extLst>
                <a:ext uri="{FF2B5EF4-FFF2-40B4-BE49-F238E27FC236}">
                  <a16:creationId xmlns:a16="http://schemas.microsoft.com/office/drawing/2014/main" id="{B404A38C-36F2-438F-8787-265311FAD8E2}"/>
                </a:ext>
              </a:extLst>
            </p:cNvPr>
            <p:cNvSpPr/>
            <p:nvPr/>
          </p:nvSpPr>
          <p:spPr>
            <a:xfrm>
              <a:off x="-1409024" y="5306695"/>
              <a:ext cx="4076024" cy="617733"/>
            </a:xfrm>
            <a:prstGeom prst="rect">
              <a:avLst/>
            </a:prstGeom>
          </p:spPr>
          <p:txBody>
            <a:bodyPr wrap="square">
              <a:spAutoFit/>
            </a:bodyPr>
            <a:lstStyle/>
            <a:p>
              <a:pPr algn="r">
                <a:lnSpc>
                  <a:spcPct val="150000"/>
                </a:lnSpc>
              </a:pPr>
              <a:r>
                <a:rPr lang="en-US" altLang="zh-CN"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2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28" name="文本框 27">
              <a:extLst>
                <a:ext uri="{FF2B5EF4-FFF2-40B4-BE49-F238E27FC236}">
                  <a16:creationId xmlns:a16="http://schemas.microsoft.com/office/drawing/2014/main" id="{57EBCACA-35BB-4448-A682-C7B31A30FD2D}"/>
                </a:ext>
              </a:extLst>
            </p:cNvPr>
            <p:cNvSpPr txBox="1"/>
            <p:nvPr/>
          </p:nvSpPr>
          <p:spPr>
            <a:xfrm>
              <a:off x="806409" y="4912359"/>
              <a:ext cx="2148115" cy="430887"/>
            </a:xfrm>
            <a:prstGeom prst="rect">
              <a:avLst/>
            </a:prstGeom>
            <a:noFill/>
          </p:spPr>
          <p:txBody>
            <a:bodyPr wrap="square" rtlCol="0">
              <a:spAutoFit/>
            </a:bodyPr>
            <a:lstStyle/>
            <a:p>
              <a:pPr lvl="0" algn="ctr" defTabSz="914377" fontAlgn="base">
                <a:spcBef>
                  <a:spcPct val="0"/>
                </a:spcBef>
                <a:spcAft>
                  <a:spcPct val="0"/>
                </a:spcAft>
                <a:defRPr/>
              </a:pPr>
              <a:r>
                <a:rPr lang="zh-CN" altLang="en-US" sz="2200">
                  <a:solidFill>
                    <a:prstClr val="black"/>
                  </a:solidFill>
                  <a:latin typeface="时尚中黑简体" panose="01010104010101010101" pitchFamily="2" charset="-122"/>
                  <a:ea typeface="时尚中黑简体" panose="01010104010101010101" pitchFamily="2" charset="-122"/>
                </a:rPr>
                <a:t>请输入标题</a:t>
              </a:r>
            </a:p>
          </p:txBody>
        </p:sp>
      </p:grpSp>
      <p:sp>
        <p:nvSpPr>
          <p:cNvPr id="29" name="椭圆 28">
            <a:extLst>
              <a:ext uri="{FF2B5EF4-FFF2-40B4-BE49-F238E27FC236}">
                <a16:creationId xmlns:a16="http://schemas.microsoft.com/office/drawing/2014/main" id="{D9C58B15-3BAD-413F-B075-C4B291FCBC43}"/>
              </a:ext>
            </a:extLst>
          </p:cNvPr>
          <p:cNvSpPr/>
          <p:nvPr/>
        </p:nvSpPr>
        <p:spPr>
          <a:xfrm>
            <a:off x="4478063" y="2224626"/>
            <a:ext cx="3228803" cy="3228803"/>
          </a:xfrm>
          <a:prstGeom prst="ellipse">
            <a:avLst/>
          </a:prstGeom>
          <a:blipFill dpi="0" rotWithShape="1">
            <a:blip r:embed="rId2"/>
            <a:srcRect/>
            <a:tile tx="0" ty="-161290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11384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cxnSp>
        <p:nvCxnSpPr>
          <p:cNvPr id="113" name="直接箭头连接符 112">
            <a:extLst>
              <a:ext uri="{FF2B5EF4-FFF2-40B4-BE49-F238E27FC236}">
                <a16:creationId xmlns:a16="http://schemas.microsoft.com/office/drawing/2014/main" id="{D93F355A-E078-4C27-912C-AE48BCD035E8}"/>
              </a:ext>
            </a:extLst>
          </p:cNvPr>
          <p:cNvCxnSpPr/>
          <p:nvPr/>
        </p:nvCxnSpPr>
        <p:spPr>
          <a:xfrm flipH="1">
            <a:off x="3653269" y="3197012"/>
            <a:ext cx="2442732" cy="0"/>
          </a:xfrm>
          <a:prstGeom prst="straightConnector1">
            <a:avLst/>
          </a:prstGeom>
          <a:ln>
            <a:solidFill>
              <a:srgbClr val="562E2B"/>
            </a:solidFill>
            <a:tailEnd type="triangle"/>
          </a:ln>
        </p:spPr>
        <p:style>
          <a:lnRef idx="1">
            <a:schemeClr val="accent1"/>
          </a:lnRef>
          <a:fillRef idx="0">
            <a:schemeClr val="accent1"/>
          </a:fillRef>
          <a:effectRef idx="0">
            <a:schemeClr val="accent1"/>
          </a:effectRef>
          <a:fontRef idx="minor">
            <a:schemeClr val="tx1"/>
          </a:fontRef>
        </p:style>
      </p:cxnSp>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0" name="直接箭头连接符 119">
            <a:extLst>
              <a:ext uri="{FF2B5EF4-FFF2-40B4-BE49-F238E27FC236}">
                <a16:creationId xmlns:a16="http://schemas.microsoft.com/office/drawing/2014/main" id="{A3D393A8-C553-4AAD-B45F-924A238715CF}"/>
              </a:ext>
            </a:extLst>
          </p:cNvPr>
          <p:cNvCxnSpPr/>
          <p:nvPr/>
        </p:nvCxnSpPr>
        <p:spPr>
          <a:xfrm>
            <a:off x="6127793" y="4076888"/>
            <a:ext cx="2442732" cy="0"/>
          </a:xfrm>
          <a:prstGeom prst="straightConnector1">
            <a:avLst/>
          </a:prstGeom>
          <a:ln>
            <a:solidFill>
              <a:srgbClr val="9F5E3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直接箭头连接符 111">
            <a:extLst>
              <a:ext uri="{FF2B5EF4-FFF2-40B4-BE49-F238E27FC236}">
                <a16:creationId xmlns:a16="http://schemas.microsoft.com/office/drawing/2014/main" id="{F9ADCFE8-AD17-47C9-B7A0-DE1900AE1832}"/>
              </a:ext>
            </a:extLst>
          </p:cNvPr>
          <p:cNvCxnSpPr/>
          <p:nvPr/>
        </p:nvCxnSpPr>
        <p:spPr>
          <a:xfrm flipH="1">
            <a:off x="3647859" y="5139737"/>
            <a:ext cx="2442732" cy="0"/>
          </a:xfrm>
          <a:prstGeom prst="straightConnector1">
            <a:avLst/>
          </a:prstGeom>
          <a:ln>
            <a:solidFill>
              <a:srgbClr val="C7A789"/>
            </a:solidFill>
            <a:tailEnd type="triangle"/>
          </a:ln>
        </p:spPr>
        <p:style>
          <a:lnRef idx="1">
            <a:schemeClr val="accent1"/>
          </a:lnRef>
          <a:fillRef idx="0">
            <a:schemeClr val="accent1"/>
          </a:fillRef>
          <a:effectRef idx="0">
            <a:schemeClr val="accent1"/>
          </a:effectRef>
          <a:fontRef idx="minor">
            <a:schemeClr val="tx1"/>
          </a:fontRef>
        </p:style>
      </p:cxnSp>
      <p:sp>
        <p:nvSpPr>
          <p:cNvPr id="101" name="任意多边形 4">
            <a:extLst>
              <a:ext uri="{FF2B5EF4-FFF2-40B4-BE49-F238E27FC236}">
                <a16:creationId xmlns:a16="http://schemas.microsoft.com/office/drawing/2014/main" id="{BBE66BC1-A904-450D-8C73-8894EE10B84E}"/>
              </a:ext>
            </a:extLst>
          </p:cNvPr>
          <p:cNvSpPr/>
          <p:nvPr/>
        </p:nvSpPr>
        <p:spPr>
          <a:xfrm>
            <a:off x="3934646" y="1869441"/>
            <a:ext cx="4386297" cy="4386297"/>
          </a:xfrm>
          <a:custGeom>
            <a:avLst/>
            <a:gdLst>
              <a:gd name="connsiteX0" fmla="*/ 0 w 3289723"/>
              <a:gd name="connsiteY0" fmla="*/ 1644862 h 3289723"/>
              <a:gd name="connsiteX1" fmla="*/ 1644862 w 3289723"/>
              <a:gd name="connsiteY1" fmla="*/ 0 h 3289723"/>
              <a:gd name="connsiteX2" fmla="*/ 3289724 w 3289723"/>
              <a:gd name="connsiteY2" fmla="*/ 1644862 h 3289723"/>
              <a:gd name="connsiteX3" fmla="*/ 1644862 w 3289723"/>
              <a:gd name="connsiteY3" fmla="*/ 3289724 h 3289723"/>
              <a:gd name="connsiteX4" fmla="*/ 0 w 3289723"/>
              <a:gd name="connsiteY4" fmla="*/ 1644862 h 328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9723" h="3289723">
                <a:moveTo>
                  <a:pt x="0" y="1644862"/>
                </a:moveTo>
                <a:cubicBezTo>
                  <a:pt x="0" y="736430"/>
                  <a:pt x="736430" y="0"/>
                  <a:pt x="1644862" y="0"/>
                </a:cubicBezTo>
                <a:cubicBezTo>
                  <a:pt x="2553294" y="0"/>
                  <a:pt x="3289724" y="736430"/>
                  <a:pt x="3289724" y="1644862"/>
                </a:cubicBezTo>
                <a:cubicBezTo>
                  <a:pt x="3289724" y="2553294"/>
                  <a:pt x="2553294" y="3289724"/>
                  <a:pt x="1644862" y="3289724"/>
                </a:cubicBezTo>
                <a:cubicBezTo>
                  <a:pt x="736430" y="3289724"/>
                  <a:pt x="0" y="2553294"/>
                  <a:pt x="0" y="1644862"/>
                </a:cubicBezTo>
                <a:close/>
              </a:path>
            </a:pathLst>
          </a:custGeom>
          <a:solidFill>
            <a:srgbClr val="782C2F">
              <a:hueOff val="0"/>
              <a:satOff val="0"/>
              <a:lumOff val="0"/>
              <a:alphaOff val="0"/>
            </a:srgbClr>
          </a:solidFill>
          <a:ln w="12700" cap="flat" cmpd="sng" algn="ctr">
            <a:noFill/>
            <a:prstDash val="solid"/>
            <a:miter lim="800000"/>
          </a:ln>
          <a:effectLst/>
        </p:spPr>
        <p:txBody>
          <a:bodyPr spcFirstLastPara="0" vert="horz" wrap="square" lIns="1712701" tIns="352072" rIns="1712703" bIns="3641796" numCol="1" spcCol="1270" anchor="ctr" anchorCtr="0">
            <a:noAutofit/>
          </a:bodyPr>
          <a:lstStyle/>
          <a:p>
            <a:pPr marL="0" marR="0" lvl="0" indent="0" algn="ctr" defTabSz="829713" eaLnBrk="1" fontAlgn="auto" latinLnBrk="0" hangingPunct="1">
              <a:lnSpc>
                <a:spcPct val="90000"/>
              </a:lnSpc>
              <a:spcBef>
                <a:spcPct val="0"/>
              </a:spcBef>
              <a:spcAft>
                <a:spcPct val="35000"/>
              </a:spcAft>
              <a:buClrTx/>
              <a:buSzTx/>
              <a:buFontTx/>
              <a:buNone/>
              <a:tabLst/>
              <a:defRPr/>
            </a:pPr>
            <a:endParaRPr kumimoji="0" lang="zh-CN" altLang="en-US" sz="1867"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103" name="任意多边形 5">
            <a:extLst>
              <a:ext uri="{FF2B5EF4-FFF2-40B4-BE49-F238E27FC236}">
                <a16:creationId xmlns:a16="http://schemas.microsoft.com/office/drawing/2014/main" id="{34FE3BEC-413B-4D4A-8392-187FBADE78BF}"/>
              </a:ext>
            </a:extLst>
          </p:cNvPr>
          <p:cNvSpPr/>
          <p:nvPr/>
        </p:nvSpPr>
        <p:spPr>
          <a:xfrm>
            <a:off x="4373275" y="2746699"/>
            <a:ext cx="3509037" cy="3509037"/>
          </a:xfrm>
          <a:custGeom>
            <a:avLst/>
            <a:gdLst>
              <a:gd name="connsiteX0" fmla="*/ 0 w 2631778"/>
              <a:gd name="connsiteY0" fmla="*/ 1315889 h 2631778"/>
              <a:gd name="connsiteX1" fmla="*/ 1315889 w 2631778"/>
              <a:gd name="connsiteY1" fmla="*/ 0 h 2631778"/>
              <a:gd name="connsiteX2" fmla="*/ 2631778 w 2631778"/>
              <a:gd name="connsiteY2" fmla="*/ 1315889 h 2631778"/>
              <a:gd name="connsiteX3" fmla="*/ 1315889 w 2631778"/>
              <a:gd name="connsiteY3" fmla="*/ 2631778 h 2631778"/>
              <a:gd name="connsiteX4" fmla="*/ 0 w 2631778"/>
              <a:gd name="connsiteY4" fmla="*/ 1315889 h 2631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1778" h="2631778">
                <a:moveTo>
                  <a:pt x="0" y="1315889"/>
                </a:moveTo>
                <a:cubicBezTo>
                  <a:pt x="0" y="589144"/>
                  <a:pt x="589144" y="0"/>
                  <a:pt x="1315889" y="0"/>
                </a:cubicBezTo>
                <a:cubicBezTo>
                  <a:pt x="2042634" y="0"/>
                  <a:pt x="2631778" y="589144"/>
                  <a:pt x="2631778" y="1315889"/>
                </a:cubicBezTo>
                <a:cubicBezTo>
                  <a:pt x="2631778" y="2042634"/>
                  <a:pt x="2042634" y="2631778"/>
                  <a:pt x="1315889" y="2631778"/>
                </a:cubicBezTo>
                <a:cubicBezTo>
                  <a:pt x="589144" y="2631778"/>
                  <a:pt x="0" y="2042634"/>
                  <a:pt x="0" y="1315889"/>
                </a:cubicBezTo>
                <a:close/>
              </a:path>
            </a:pathLst>
          </a:custGeom>
          <a:solidFill>
            <a:srgbClr val="562E2B"/>
          </a:solidFill>
          <a:ln w="12700" cap="flat" cmpd="sng" algn="ctr">
            <a:noFill/>
            <a:prstDash val="solid"/>
            <a:miter lim="800000"/>
          </a:ln>
          <a:effectLst/>
        </p:spPr>
        <p:txBody>
          <a:bodyPr spcFirstLastPara="0" vert="horz" wrap="square" lIns="1274072" tIns="343300" rIns="1274072" bIns="2799625" numCol="1" spcCol="1270" anchor="ctr" anchorCtr="0">
            <a:noAutofit/>
          </a:bodyPr>
          <a:lstStyle/>
          <a:p>
            <a:pPr marL="0" marR="0" lvl="0" indent="0" algn="ctr" defTabSz="829713" eaLnBrk="1" fontAlgn="auto" latinLnBrk="0" hangingPunct="1">
              <a:lnSpc>
                <a:spcPct val="90000"/>
              </a:lnSpc>
              <a:spcBef>
                <a:spcPct val="0"/>
              </a:spcBef>
              <a:spcAft>
                <a:spcPct val="35000"/>
              </a:spcAft>
              <a:buClrTx/>
              <a:buSzTx/>
              <a:buFontTx/>
              <a:buNone/>
              <a:tabLst/>
              <a:defRPr/>
            </a:pPr>
            <a:endParaRPr kumimoji="0" lang="zh-CN" altLang="en-US" sz="1867"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105" name="任意多边形 6">
            <a:extLst>
              <a:ext uri="{FF2B5EF4-FFF2-40B4-BE49-F238E27FC236}">
                <a16:creationId xmlns:a16="http://schemas.microsoft.com/office/drawing/2014/main" id="{E74B21BA-5763-4BB4-B4BC-FE69FB796361}"/>
              </a:ext>
            </a:extLst>
          </p:cNvPr>
          <p:cNvSpPr/>
          <p:nvPr/>
        </p:nvSpPr>
        <p:spPr>
          <a:xfrm>
            <a:off x="4811906" y="3623960"/>
            <a:ext cx="2631777" cy="2631777"/>
          </a:xfrm>
          <a:custGeom>
            <a:avLst/>
            <a:gdLst>
              <a:gd name="connsiteX0" fmla="*/ 0 w 1973833"/>
              <a:gd name="connsiteY0" fmla="*/ 986917 h 1973833"/>
              <a:gd name="connsiteX1" fmla="*/ 986917 w 1973833"/>
              <a:gd name="connsiteY1" fmla="*/ 0 h 1973833"/>
              <a:gd name="connsiteX2" fmla="*/ 1973834 w 1973833"/>
              <a:gd name="connsiteY2" fmla="*/ 986917 h 1973833"/>
              <a:gd name="connsiteX3" fmla="*/ 986917 w 1973833"/>
              <a:gd name="connsiteY3" fmla="*/ 1973834 h 1973833"/>
              <a:gd name="connsiteX4" fmla="*/ 0 w 1973833"/>
              <a:gd name="connsiteY4" fmla="*/ 986917 h 1973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3833" h="1973833">
                <a:moveTo>
                  <a:pt x="0" y="986917"/>
                </a:moveTo>
                <a:cubicBezTo>
                  <a:pt x="0" y="441858"/>
                  <a:pt x="441858" y="0"/>
                  <a:pt x="986917" y="0"/>
                </a:cubicBezTo>
                <a:cubicBezTo>
                  <a:pt x="1531976" y="0"/>
                  <a:pt x="1973834" y="441858"/>
                  <a:pt x="1973834" y="986917"/>
                </a:cubicBezTo>
                <a:cubicBezTo>
                  <a:pt x="1973834" y="1531976"/>
                  <a:pt x="1531976" y="1973834"/>
                  <a:pt x="986917" y="1973834"/>
                </a:cubicBezTo>
                <a:cubicBezTo>
                  <a:pt x="441858" y="1973834"/>
                  <a:pt x="0" y="1531976"/>
                  <a:pt x="0" y="986917"/>
                </a:cubicBezTo>
                <a:close/>
              </a:path>
            </a:pathLst>
          </a:custGeom>
          <a:solidFill>
            <a:srgbClr val="9F5E31"/>
          </a:solidFill>
          <a:ln w="12700" cap="flat" cmpd="sng" algn="ctr">
            <a:noFill/>
            <a:prstDash val="solid"/>
            <a:miter lim="800000"/>
          </a:ln>
          <a:effectLst/>
        </p:spPr>
        <p:txBody>
          <a:bodyPr spcFirstLastPara="0" vert="horz" wrap="square" lIns="825960" tIns="320657" rIns="825959" bIns="1965520" numCol="1" spcCol="1270" anchor="ctr" anchorCtr="0">
            <a:noAutofit/>
          </a:bodyPr>
          <a:lstStyle/>
          <a:p>
            <a:pPr marL="0" marR="0" lvl="0" indent="0" algn="ctr" defTabSz="770447" eaLnBrk="1" fontAlgn="auto" latinLnBrk="0" hangingPunct="1">
              <a:lnSpc>
                <a:spcPct val="90000"/>
              </a:lnSpc>
              <a:spcBef>
                <a:spcPct val="0"/>
              </a:spcBef>
              <a:spcAft>
                <a:spcPct val="3500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107" name="任意多边形 7">
            <a:extLst>
              <a:ext uri="{FF2B5EF4-FFF2-40B4-BE49-F238E27FC236}">
                <a16:creationId xmlns:a16="http://schemas.microsoft.com/office/drawing/2014/main" id="{0048B6FD-4CD3-40A5-B1AC-461C0963D35E}"/>
              </a:ext>
            </a:extLst>
          </p:cNvPr>
          <p:cNvSpPr/>
          <p:nvPr/>
        </p:nvSpPr>
        <p:spPr>
          <a:xfrm>
            <a:off x="5250534" y="4501218"/>
            <a:ext cx="1754519" cy="1754519"/>
          </a:xfrm>
          <a:custGeom>
            <a:avLst/>
            <a:gdLst>
              <a:gd name="connsiteX0" fmla="*/ 0 w 1315889"/>
              <a:gd name="connsiteY0" fmla="*/ 657945 h 1315889"/>
              <a:gd name="connsiteX1" fmla="*/ 657945 w 1315889"/>
              <a:gd name="connsiteY1" fmla="*/ 0 h 1315889"/>
              <a:gd name="connsiteX2" fmla="*/ 1315890 w 1315889"/>
              <a:gd name="connsiteY2" fmla="*/ 657945 h 1315889"/>
              <a:gd name="connsiteX3" fmla="*/ 657945 w 1315889"/>
              <a:gd name="connsiteY3" fmla="*/ 1315890 h 1315889"/>
              <a:gd name="connsiteX4" fmla="*/ 0 w 1315889"/>
              <a:gd name="connsiteY4" fmla="*/ 657945 h 131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5889" h="1315889">
                <a:moveTo>
                  <a:pt x="0" y="657945"/>
                </a:moveTo>
                <a:cubicBezTo>
                  <a:pt x="0" y="294572"/>
                  <a:pt x="294572" y="0"/>
                  <a:pt x="657945" y="0"/>
                </a:cubicBezTo>
                <a:cubicBezTo>
                  <a:pt x="1021318" y="0"/>
                  <a:pt x="1315890" y="294572"/>
                  <a:pt x="1315890" y="657945"/>
                </a:cubicBezTo>
                <a:cubicBezTo>
                  <a:pt x="1315890" y="1021318"/>
                  <a:pt x="1021318" y="1315890"/>
                  <a:pt x="657945" y="1315890"/>
                </a:cubicBezTo>
                <a:cubicBezTo>
                  <a:pt x="294572" y="1315890"/>
                  <a:pt x="0" y="1021318"/>
                  <a:pt x="0" y="657945"/>
                </a:cubicBezTo>
                <a:close/>
              </a:path>
            </a:pathLst>
          </a:custGeom>
          <a:solidFill>
            <a:srgbClr val="C7A789"/>
          </a:solidFill>
          <a:ln w="12700" cap="flat" cmpd="sng" algn="ctr">
            <a:noFill/>
            <a:prstDash val="solid"/>
            <a:miter lim="800000"/>
          </a:ln>
          <a:effectLst/>
        </p:spPr>
        <p:txBody>
          <a:bodyPr spcFirstLastPara="0" vert="horz" wrap="square" lIns="437115" tIns="618801" rIns="437113" bIns="618800" numCol="1" spcCol="1270" anchor="ctr" anchorCtr="0">
            <a:noAutofit/>
          </a:bodyPr>
          <a:lstStyle/>
          <a:p>
            <a:pPr marL="0" marR="0" lvl="0" indent="0" algn="ctr" defTabSz="1126039" eaLnBrk="1" fontAlgn="auto" latinLnBrk="0" hangingPunct="1">
              <a:lnSpc>
                <a:spcPct val="90000"/>
              </a:lnSpc>
              <a:spcBef>
                <a:spcPct val="0"/>
              </a:spcBef>
              <a:spcAft>
                <a:spcPct val="35000"/>
              </a:spcAft>
              <a:buClrTx/>
              <a:buSzTx/>
              <a:buFontTx/>
              <a:buNone/>
              <a:tabLst/>
              <a:defRPr/>
            </a:pPr>
            <a:endParaRPr kumimoji="0" lang="zh-CN" altLang="en-US" sz="2533"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108"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73CA05B4-C4D4-4328-A698-ADC3EBF0A304}"/>
              </a:ext>
            </a:extLst>
          </p:cNvPr>
          <p:cNvSpPr txBox="1">
            <a:spLocks noChangeArrowheads="1"/>
          </p:cNvSpPr>
          <p:nvPr/>
        </p:nvSpPr>
        <p:spPr bwMode="auto">
          <a:xfrm>
            <a:off x="5697250" y="2206825"/>
            <a:ext cx="74892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defTabSz="914377" fontAlgn="base">
              <a:spcBef>
                <a:spcPct val="0"/>
              </a:spcBef>
              <a:spcAft>
                <a:spcPct val="0"/>
              </a:spcAft>
              <a:defRPr/>
            </a:pPr>
            <a:r>
              <a:rPr lang="en-US" altLang="zh-CN" sz="2133">
                <a:solidFill>
                  <a:prstClr val="white"/>
                </a:solidFill>
                <a:latin typeface="时尚中黑简体" panose="01010104010101010101" pitchFamily="2" charset="-122"/>
                <a:ea typeface="时尚中黑简体" panose="01010104010101010101" pitchFamily="2" charset="-122"/>
              </a:rPr>
              <a:t>40%</a:t>
            </a:r>
          </a:p>
        </p:txBody>
      </p:sp>
      <p:sp>
        <p:nvSpPr>
          <p:cNvPr id="109"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AC1AC23B-FD9A-453E-8172-0794BC9AF4B1}"/>
              </a:ext>
            </a:extLst>
          </p:cNvPr>
          <p:cNvSpPr txBox="1">
            <a:spLocks noChangeArrowheads="1"/>
          </p:cNvSpPr>
          <p:nvPr/>
        </p:nvSpPr>
        <p:spPr bwMode="auto">
          <a:xfrm>
            <a:off x="5715981" y="2970228"/>
            <a:ext cx="74892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defTabSz="914377" fontAlgn="base">
              <a:spcBef>
                <a:spcPct val="0"/>
              </a:spcBef>
              <a:spcAft>
                <a:spcPct val="0"/>
              </a:spcAft>
              <a:defRPr/>
            </a:pPr>
            <a:r>
              <a:rPr lang="en-US" altLang="zh-CN" sz="2133">
                <a:solidFill>
                  <a:prstClr val="white"/>
                </a:solidFill>
                <a:latin typeface="时尚中黑简体" panose="01010104010101010101" pitchFamily="2" charset="-122"/>
                <a:ea typeface="时尚中黑简体" panose="01010104010101010101" pitchFamily="2" charset="-122"/>
              </a:rPr>
              <a:t>30%</a:t>
            </a:r>
          </a:p>
        </p:txBody>
      </p:sp>
      <p:sp>
        <p:nvSpPr>
          <p:cNvPr id="110"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B76AED2D-AF0B-4FF8-97D6-FD81E2341C61}"/>
              </a:ext>
            </a:extLst>
          </p:cNvPr>
          <p:cNvSpPr txBox="1">
            <a:spLocks noChangeArrowheads="1"/>
          </p:cNvSpPr>
          <p:nvPr/>
        </p:nvSpPr>
        <p:spPr bwMode="auto">
          <a:xfrm>
            <a:off x="5774856" y="3869492"/>
            <a:ext cx="74892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defTabSz="914377" fontAlgn="base">
              <a:spcBef>
                <a:spcPct val="0"/>
              </a:spcBef>
              <a:spcAft>
                <a:spcPct val="0"/>
              </a:spcAft>
              <a:defRPr/>
            </a:pPr>
            <a:r>
              <a:rPr lang="en-US" altLang="zh-CN" sz="2133">
                <a:solidFill>
                  <a:prstClr val="white"/>
                </a:solidFill>
                <a:latin typeface="时尚中黑简体" panose="01010104010101010101" pitchFamily="2" charset="-122"/>
                <a:ea typeface="时尚中黑简体" panose="01010104010101010101" pitchFamily="2" charset="-122"/>
              </a:rPr>
              <a:t>20%</a:t>
            </a:r>
          </a:p>
        </p:txBody>
      </p:sp>
      <p:sp>
        <p:nvSpPr>
          <p:cNvPr id="111"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C396B0D6-261F-4559-A055-2D0D8E35DC81}"/>
              </a:ext>
            </a:extLst>
          </p:cNvPr>
          <p:cNvSpPr txBox="1">
            <a:spLocks noChangeArrowheads="1"/>
          </p:cNvSpPr>
          <p:nvPr/>
        </p:nvSpPr>
        <p:spPr bwMode="auto">
          <a:xfrm>
            <a:off x="5747773" y="5081885"/>
            <a:ext cx="74892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defTabSz="914377" fontAlgn="base">
              <a:spcBef>
                <a:spcPct val="0"/>
              </a:spcBef>
              <a:spcAft>
                <a:spcPct val="0"/>
              </a:spcAft>
              <a:defRPr/>
            </a:pPr>
            <a:r>
              <a:rPr lang="en-US" altLang="zh-CN" sz="2133">
                <a:solidFill>
                  <a:prstClr val="white"/>
                </a:solidFill>
                <a:latin typeface="时尚中黑简体" panose="01010104010101010101" pitchFamily="2" charset="-122"/>
                <a:ea typeface="时尚中黑简体" panose="01010104010101010101" pitchFamily="2" charset="-122"/>
              </a:rPr>
              <a:t>10%</a:t>
            </a:r>
          </a:p>
        </p:txBody>
      </p:sp>
      <p:sp>
        <p:nvSpPr>
          <p:cNvPr id="114" name="矩形 113"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65EBD024-B89A-4925-BD81-E4D4F688ACB4}"/>
              </a:ext>
            </a:extLst>
          </p:cNvPr>
          <p:cNvSpPr/>
          <p:nvPr/>
        </p:nvSpPr>
        <p:spPr>
          <a:xfrm>
            <a:off x="973966" y="3364863"/>
            <a:ext cx="2741365" cy="894732"/>
          </a:xfrm>
          <a:prstGeom prst="rect">
            <a:avLst/>
          </a:prstGeom>
        </p:spPr>
        <p:txBody>
          <a:bodyPr wrap="square">
            <a:spAutoFit/>
          </a:bodyPr>
          <a:lstStyle/>
          <a:p>
            <a:pPr algn="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115"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00268F70-1810-47BE-AD55-51B0E5D5094D}"/>
              </a:ext>
            </a:extLst>
          </p:cNvPr>
          <p:cNvSpPr txBox="1">
            <a:spLocks noChangeArrowheads="1"/>
          </p:cNvSpPr>
          <p:nvPr/>
        </p:nvSpPr>
        <p:spPr bwMode="auto">
          <a:xfrm>
            <a:off x="2376503" y="3021151"/>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defTabSz="914377" fontAlgn="base">
              <a:spcBef>
                <a:spcPct val="0"/>
              </a:spcBef>
              <a:spcAft>
                <a:spcPct val="0"/>
              </a:spcAft>
              <a:defRPr/>
            </a:pPr>
            <a:r>
              <a:rPr lang="zh-CN" altLang="en-US" sz="18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116" name="直接连接符 115"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2102FAFF-7ABB-44C3-AC66-C9B88E993D81}"/>
              </a:ext>
            </a:extLst>
          </p:cNvPr>
          <p:cNvCxnSpPr/>
          <p:nvPr/>
        </p:nvCxnSpPr>
        <p:spPr>
          <a:xfrm>
            <a:off x="3410105" y="3399268"/>
            <a:ext cx="17879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矩形 11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14BE94D1-2D22-413A-920A-8797BE631A51}"/>
              </a:ext>
            </a:extLst>
          </p:cNvPr>
          <p:cNvSpPr/>
          <p:nvPr/>
        </p:nvSpPr>
        <p:spPr>
          <a:xfrm>
            <a:off x="968556" y="5307589"/>
            <a:ext cx="2741365" cy="894732"/>
          </a:xfrm>
          <a:prstGeom prst="rect">
            <a:avLst/>
          </a:prstGeom>
        </p:spPr>
        <p:txBody>
          <a:bodyPr wrap="square">
            <a:spAutoFit/>
          </a:bodyPr>
          <a:lstStyle/>
          <a:p>
            <a:pPr algn="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118"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0B9AED80-AEFF-4501-BF8D-EAE5FD91FDB4}"/>
              </a:ext>
            </a:extLst>
          </p:cNvPr>
          <p:cNvSpPr txBox="1">
            <a:spLocks noChangeArrowheads="1"/>
          </p:cNvSpPr>
          <p:nvPr/>
        </p:nvSpPr>
        <p:spPr bwMode="auto">
          <a:xfrm>
            <a:off x="2371094" y="4963876"/>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defTabSz="914377" fontAlgn="base">
              <a:spcBef>
                <a:spcPct val="0"/>
              </a:spcBef>
              <a:spcAft>
                <a:spcPct val="0"/>
              </a:spcAft>
              <a:defRPr/>
            </a:pPr>
            <a:r>
              <a:rPr lang="zh-CN" altLang="en-US" sz="18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119" name="直接连接符 118"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314372CE-AD4D-4B8F-9684-BC996F325BBD}"/>
              </a:ext>
            </a:extLst>
          </p:cNvPr>
          <p:cNvCxnSpPr/>
          <p:nvPr/>
        </p:nvCxnSpPr>
        <p:spPr>
          <a:xfrm>
            <a:off x="3404695" y="5341993"/>
            <a:ext cx="17879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直接箭头连接符 120">
            <a:extLst>
              <a:ext uri="{FF2B5EF4-FFF2-40B4-BE49-F238E27FC236}">
                <a16:creationId xmlns:a16="http://schemas.microsoft.com/office/drawing/2014/main" id="{1B3DE6AE-1239-4EEB-8FD8-B990D32761C8}"/>
              </a:ext>
            </a:extLst>
          </p:cNvPr>
          <p:cNvCxnSpPr/>
          <p:nvPr/>
        </p:nvCxnSpPr>
        <p:spPr>
          <a:xfrm>
            <a:off x="6127793" y="2366151"/>
            <a:ext cx="2442732" cy="0"/>
          </a:xfrm>
          <a:prstGeom prst="straightConnector1">
            <a:avLst/>
          </a:prstGeom>
          <a:ln>
            <a:solidFill>
              <a:srgbClr val="782C2F"/>
            </a:solidFill>
            <a:tailEnd type="triangle"/>
          </a:ln>
        </p:spPr>
        <p:style>
          <a:lnRef idx="1">
            <a:schemeClr val="accent1"/>
          </a:lnRef>
          <a:fillRef idx="0">
            <a:schemeClr val="accent1"/>
          </a:fillRef>
          <a:effectRef idx="0">
            <a:schemeClr val="accent1"/>
          </a:effectRef>
          <a:fontRef idx="minor">
            <a:schemeClr val="tx1"/>
          </a:fontRef>
        </p:style>
      </p:cxnSp>
      <p:sp>
        <p:nvSpPr>
          <p:cNvPr id="122" name="矩形 121"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8F28C259-922B-48C5-BC85-F43DF66E4AEC}"/>
              </a:ext>
            </a:extLst>
          </p:cNvPr>
          <p:cNvSpPr/>
          <p:nvPr/>
        </p:nvSpPr>
        <p:spPr>
          <a:xfrm>
            <a:off x="8570524" y="2474893"/>
            <a:ext cx="2741365" cy="894732"/>
          </a:xfrm>
          <a:prstGeom prst="rect">
            <a:avLst/>
          </a:prstGeom>
        </p:spPr>
        <p:txBody>
          <a:bodyPr wrap="square">
            <a:spAutoFit/>
          </a:bodyPr>
          <a:lstStyle/>
          <a:p>
            <a:pP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123"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B1528950-3DEC-4BA8-96A9-9487B6865C77}"/>
              </a:ext>
            </a:extLst>
          </p:cNvPr>
          <p:cNvSpPr txBox="1">
            <a:spLocks noChangeArrowheads="1"/>
          </p:cNvSpPr>
          <p:nvPr/>
        </p:nvSpPr>
        <p:spPr bwMode="auto">
          <a:xfrm>
            <a:off x="8570524" y="2131180"/>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defTabSz="914377" fontAlgn="base">
              <a:spcBef>
                <a:spcPct val="0"/>
              </a:spcBef>
              <a:spcAft>
                <a:spcPct val="0"/>
              </a:spcAft>
              <a:defRPr/>
            </a:pPr>
            <a:r>
              <a:rPr lang="zh-CN" altLang="en-US" sz="18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124" name="直接连接符 123"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D6B5FD74-6A9E-4459-943B-52C3CDBE385E}"/>
              </a:ext>
            </a:extLst>
          </p:cNvPr>
          <p:cNvCxnSpPr/>
          <p:nvPr/>
        </p:nvCxnSpPr>
        <p:spPr>
          <a:xfrm>
            <a:off x="8697234" y="2506560"/>
            <a:ext cx="17879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5" name="矩形 124"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DB902E95-76BA-4D88-9005-C5D6BD2803F2}"/>
              </a:ext>
            </a:extLst>
          </p:cNvPr>
          <p:cNvSpPr/>
          <p:nvPr/>
        </p:nvSpPr>
        <p:spPr>
          <a:xfrm>
            <a:off x="8570524" y="4185630"/>
            <a:ext cx="2741365" cy="894732"/>
          </a:xfrm>
          <a:prstGeom prst="rect">
            <a:avLst/>
          </a:prstGeom>
        </p:spPr>
        <p:txBody>
          <a:bodyPr wrap="square">
            <a:spAutoFit/>
          </a:bodyPr>
          <a:lstStyle/>
          <a:p>
            <a:pP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126"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68C2A906-0940-4868-940E-BAD705030CF1}"/>
              </a:ext>
            </a:extLst>
          </p:cNvPr>
          <p:cNvSpPr txBox="1">
            <a:spLocks noChangeArrowheads="1"/>
          </p:cNvSpPr>
          <p:nvPr/>
        </p:nvSpPr>
        <p:spPr bwMode="auto">
          <a:xfrm>
            <a:off x="8570524" y="384191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defTabSz="914377" fontAlgn="base">
              <a:spcBef>
                <a:spcPct val="0"/>
              </a:spcBef>
              <a:spcAft>
                <a:spcPct val="0"/>
              </a:spcAft>
              <a:defRPr/>
            </a:pPr>
            <a:r>
              <a:rPr lang="zh-CN" altLang="en-US" sz="18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127" name="直接连接符 12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B346659C-3130-482B-9A14-063FE6A4D3CC}"/>
              </a:ext>
            </a:extLst>
          </p:cNvPr>
          <p:cNvCxnSpPr/>
          <p:nvPr/>
        </p:nvCxnSpPr>
        <p:spPr>
          <a:xfrm>
            <a:off x="8697234" y="4217297"/>
            <a:ext cx="17879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6072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组合 83">
            <a:extLst>
              <a:ext uri="{FF2B5EF4-FFF2-40B4-BE49-F238E27FC236}">
                <a16:creationId xmlns:a16="http://schemas.microsoft.com/office/drawing/2014/main" id="{C0CF0753-EE88-41F2-9FEC-C171B2C91B0E}"/>
              </a:ext>
            </a:extLst>
          </p:cNvPr>
          <p:cNvGrpSpPr/>
          <p:nvPr/>
        </p:nvGrpSpPr>
        <p:grpSpPr>
          <a:xfrm flipV="1">
            <a:off x="5591423" y="1085808"/>
            <a:ext cx="1009157" cy="115205"/>
            <a:chOff x="6435723" y="-1272091"/>
            <a:chExt cx="1793876" cy="204788"/>
          </a:xfrm>
        </p:grpSpPr>
        <p:sp>
          <p:nvSpPr>
            <p:cNvPr id="85" name="椭圆 84">
              <a:extLst>
                <a:ext uri="{FF2B5EF4-FFF2-40B4-BE49-F238E27FC236}">
                  <a16:creationId xmlns:a16="http://schemas.microsoft.com/office/drawing/2014/main" id="{078987CE-6F44-4096-85E5-5ECD4FB63A4B}"/>
                </a:ext>
              </a:extLst>
            </p:cNvPr>
            <p:cNvSpPr/>
            <p:nvPr/>
          </p:nvSpPr>
          <p:spPr>
            <a:xfrm>
              <a:off x="6435723" y="-1272091"/>
              <a:ext cx="204788" cy="204788"/>
            </a:xfrm>
            <a:prstGeom prst="ellipse">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86" name="椭圆 85">
              <a:extLst>
                <a:ext uri="{FF2B5EF4-FFF2-40B4-BE49-F238E27FC236}">
                  <a16:creationId xmlns:a16="http://schemas.microsoft.com/office/drawing/2014/main" id="{2F34BEBC-14BA-43B6-954F-FF15DCF89EA2}"/>
                </a:ext>
              </a:extLst>
            </p:cNvPr>
            <p:cNvSpPr/>
            <p:nvPr/>
          </p:nvSpPr>
          <p:spPr>
            <a:xfrm>
              <a:off x="6753541" y="-1272091"/>
              <a:ext cx="204788" cy="204788"/>
            </a:xfrm>
            <a:prstGeom prst="ellipse">
              <a:avLst/>
            </a:prstGeom>
            <a:solidFill>
              <a:srgbClr val="A30B1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87" name="椭圆 86">
              <a:extLst>
                <a:ext uri="{FF2B5EF4-FFF2-40B4-BE49-F238E27FC236}">
                  <a16:creationId xmlns:a16="http://schemas.microsoft.com/office/drawing/2014/main" id="{B89B6540-F174-4718-AB18-A95E40D3CC66}"/>
                </a:ext>
              </a:extLst>
            </p:cNvPr>
            <p:cNvSpPr/>
            <p:nvPr/>
          </p:nvSpPr>
          <p:spPr>
            <a:xfrm>
              <a:off x="7071359" y="-1272091"/>
              <a:ext cx="204788" cy="204788"/>
            </a:xfrm>
            <a:prstGeom prst="ellipse">
              <a:avLst/>
            </a:prstGeom>
            <a:solidFill>
              <a:srgbClr val="9F5E3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88" name="椭圆 87">
              <a:extLst>
                <a:ext uri="{FF2B5EF4-FFF2-40B4-BE49-F238E27FC236}">
                  <a16:creationId xmlns:a16="http://schemas.microsoft.com/office/drawing/2014/main" id="{B9703BA4-C618-4779-AF0F-5CB195C37C1C}"/>
                </a:ext>
              </a:extLst>
            </p:cNvPr>
            <p:cNvSpPr/>
            <p:nvPr/>
          </p:nvSpPr>
          <p:spPr>
            <a:xfrm>
              <a:off x="7389177" y="-1272091"/>
              <a:ext cx="204788" cy="204788"/>
            </a:xfrm>
            <a:prstGeom prst="ellipse">
              <a:avLst/>
            </a:prstGeom>
            <a:solidFill>
              <a:srgbClr val="562E2B"/>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89" name="椭圆 88">
              <a:extLst>
                <a:ext uri="{FF2B5EF4-FFF2-40B4-BE49-F238E27FC236}">
                  <a16:creationId xmlns:a16="http://schemas.microsoft.com/office/drawing/2014/main" id="{41DB3D92-24BE-4C8F-8F48-92FBB3F76DC3}"/>
                </a:ext>
              </a:extLst>
            </p:cNvPr>
            <p:cNvSpPr/>
            <p:nvPr/>
          </p:nvSpPr>
          <p:spPr>
            <a:xfrm>
              <a:off x="7706995" y="-1272091"/>
              <a:ext cx="204788" cy="204788"/>
            </a:xfrm>
            <a:prstGeom prst="ellipse">
              <a:avLst/>
            </a:prstGeom>
            <a:solidFill>
              <a:srgbClr val="C7A78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90" name="椭圆 89">
              <a:extLst>
                <a:ext uri="{FF2B5EF4-FFF2-40B4-BE49-F238E27FC236}">
                  <a16:creationId xmlns:a16="http://schemas.microsoft.com/office/drawing/2014/main" id="{C8DC5F74-46A3-42C5-8298-62AF944ADD98}"/>
                </a:ext>
              </a:extLst>
            </p:cNvPr>
            <p:cNvSpPr/>
            <p:nvPr/>
          </p:nvSpPr>
          <p:spPr>
            <a:xfrm>
              <a:off x="8024811" y="-1272091"/>
              <a:ext cx="204788" cy="204788"/>
            </a:xfrm>
            <a:prstGeom prst="ellipse">
              <a:avLst/>
            </a:prstGeom>
            <a:solidFill>
              <a:srgbClr val="A30B1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grpSp>
      <p:graphicFrame>
        <p:nvGraphicFramePr>
          <p:cNvPr id="91" name="图表 90"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A206725C-468A-48CC-AE07-A74587AE6AC7}"/>
              </a:ext>
            </a:extLst>
          </p:cNvPr>
          <p:cNvGraphicFramePr/>
          <p:nvPr>
            <p:extLst/>
          </p:nvPr>
        </p:nvGraphicFramePr>
        <p:xfrm>
          <a:off x="-711061" y="1366739"/>
          <a:ext cx="6856860" cy="4571240"/>
        </p:xfrm>
        <a:graphic>
          <a:graphicData uri="http://schemas.openxmlformats.org/drawingml/2006/chart">
            <c:chart xmlns:c="http://schemas.openxmlformats.org/drawingml/2006/chart" xmlns:r="http://schemas.openxmlformats.org/officeDocument/2006/relationships" r:id="rId2"/>
          </a:graphicData>
        </a:graphic>
      </p:graphicFrame>
      <p:sp>
        <p:nvSpPr>
          <p:cNvPr id="92" name="文本框 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8B42F657-4DA8-4C5B-BFF9-7A5CDB13DFCD}"/>
              </a:ext>
            </a:extLst>
          </p:cNvPr>
          <p:cNvSpPr txBox="1">
            <a:spLocks noChangeArrowheads="1"/>
          </p:cNvSpPr>
          <p:nvPr/>
        </p:nvSpPr>
        <p:spPr bwMode="auto">
          <a:xfrm>
            <a:off x="1165825" y="3067583"/>
            <a:ext cx="1005403" cy="5847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783"/>
            <a:r>
              <a:rPr lang="en-US" altLang="zh-CN" sz="3200">
                <a:solidFill>
                  <a:prstClr val="white"/>
                </a:solidFill>
                <a:latin typeface="Arial"/>
                <a:ea typeface="微软雅黑"/>
              </a:rPr>
              <a:t>40%</a:t>
            </a:r>
          </a:p>
        </p:txBody>
      </p:sp>
      <p:sp>
        <p:nvSpPr>
          <p:cNvPr id="93" name="文本框 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9F4A6017-03CE-4B54-BD68-3F56DE498093}"/>
              </a:ext>
            </a:extLst>
          </p:cNvPr>
          <p:cNvSpPr txBox="1">
            <a:spLocks noChangeArrowheads="1"/>
          </p:cNvSpPr>
          <p:nvPr/>
        </p:nvSpPr>
        <p:spPr bwMode="auto">
          <a:xfrm>
            <a:off x="2546039" y="4600467"/>
            <a:ext cx="1005403" cy="5847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783"/>
            <a:r>
              <a:rPr lang="en-US" altLang="zh-CN" sz="3200">
                <a:solidFill>
                  <a:prstClr val="white"/>
                </a:solidFill>
                <a:latin typeface="Arial"/>
                <a:ea typeface="微软雅黑"/>
              </a:rPr>
              <a:t>30%</a:t>
            </a:r>
          </a:p>
        </p:txBody>
      </p:sp>
      <p:sp>
        <p:nvSpPr>
          <p:cNvPr id="94" name="文本框 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338B10BF-4C91-4DCF-84F3-5CAF2BD52974}"/>
              </a:ext>
            </a:extLst>
          </p:cNvPr>
          <p:cNvSpPr txBox="1">
            <a:spLocks noChangeArrowheads="1"/>
          </p:cNvSpPr>
          <p:nvPr/>
        </p:nvSpPr>
        <p:spPr bwMode="auto">
          <a:xfrm>
            <a:off x="3592919" y="3067584"/>
            <a:ext cx="1005403" cy="5847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783"/>
            <a:r>
              <a:rPr lang="en-US" altLang="zh-CN" sz="3200">
                <a:solidFill>
                  <a:prstClr val="white"/>
                </a:solidFill>
                <a:latin typeface="Arial"/>
                <a:ea typeface="微软雅黑"/>
              </a:rPr>
              <a:t>20%</a:t>
            </a:r>
          </a:p>
        </p:txBody>
      </p:sp>
      <p:sp>
        <p:nvSpPr>
          <p:cNvPr id="95" name="文本框 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89B33475-2ECE-498D-85DE-27B88434131B}"/>
              </a:ext>
            </a:extLst>
          </p:cNvPr>
          <p:cNvSpPr txBox="1">
            <a:spLocks noChangeArrowheads="1"/>
          </p:cNvSpPr>
          <p:nvPr/>
        </p:nvSpPr>
        <p:spPr bwMode="auto">
          <a:xfrm>
            <a:off x="2658184" y="1993733"/>
            <a:ext cx="1005403" cy="5847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783"/>
            <a:r>
              <a:rPr lang="en-US" altLang="zh-CN" sz="3200">
                <a:solidFill>
                  <a:prstClr val="white"/>
                </a:solidFill>
                <a:latin typeface="Arial"/>
                <a:ea typeface="微软雅黑"/>
              </a:rPr>
              <a:t>10%</a:t>
            </a:r>
          </a:p>
        </p:txBody>
      </p:sp>
      <p:sp>
        <p:nvSpPr>
          <p:cNvPr id="96" name="矩形 95"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0EBC4FD8-2012-4858-8C44-9E4FBBA45A59}"/>
              </a:ext>
            </a:extLst>
          </p:cNvPr>
          <p:cNvSpPr/>
          <p:nvPr/>
        </p:nvSpPr>
        <p:spPr>
          <a:xfrm>
            <a:off x="5711412" y="2509465"/>
            <a:ext cx="2741365" cy="894732"/>
          </a:xfrm>
          <a:prstGeom prst="rect">
            <a:avLst/>
          </a:prstGeom>
        </p:spPr>
        <p:txBody>
          <a:bodyPr wrap="square">
            <a:spAutoFit/>
          </a:bodyPr>
          <a:lstStyle/>
          <a:p>
            <a:pP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97"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8B80DD87-B498-44DF-8608-20ECFAE16E0A}"/>
              </a:ext>
            </a:extLst>
          </p:cNvPr>
          <p:cNvSpPr txBox="1">
            <a:spLocks noChangeArrowheads="1"/>
          </p:cNvSpPr>
          <p:nvPr/>
        </p:nvSpPr>
        <p:spPr bwMode="auto">
          <a:xfrm>
            <a:off x="5722951" y="2165752"/>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cxnSp>
        <p:nvCxnSpPr>
          <p:cNvPr id="98" name="直接连接符 9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0ACA7B8E-F467-4A4D-93EF-968629CDA796}"/>
              </a:ext>
            </a:extLst>
          </p:cNvPr>
          <p:cNvCxnSpPr/>
          <p:nvPr/>
        </p:nvCxnSpPr>
        <p:spPr>
          <a:xfrm>
            <a:off x="5838122" y="2541132"/>
            <a:ext cx="178791" cy="0"/>
          </a:xfrm>
          <a:prstGeom prst="line">
            <a:avLst/>
          </a:prstGeom>
          <a:noFill/>
          <a:ln w="19050" cap="flat" cmpd="sng" algn="ctr">
            <a:solidFill>
              <a:sysClr val="windowText" lastClr="000000"/>
            </a:solidFill>
            <a:prstDash val="solid"/>
            <a:miter lim="800000"/>
          </a:ln>
          <a:effectLst/>
        </p:spPr>
      </p:cxnSp>
      <p:sp>
        <p:nvSpPr>
          <p:cNvPr id="99" name="矩形 98"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031DF874-3826-4F82-8085-6BD93364D856}"/>
              </a:ext>
            </a:extLst>
          </p:cNvPr>
          <p:cNvSpPr/>
          <p:nvPr/>
        </p:nvSpPr>
        <p:spPr>
          <a:xfrm>
            <a:off x="9163088" y="2509465"/>
            <a:ext cx="2741365" cy="894732"/>
          </a:xfrm>
          <a:prstGeom prst="rect">
            <a:avLst/>
          </a:prstGeom>
        </p:spPr>
        <p:txBody>
          <a:bodyPr wrap="square">
            <a:spAutoFit/>
          </a:bodyPr>
          <a:lstStyle/>
          <a:p>
            <a:pP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cxnSp>
        <p:nvCxnSpPr>
          <p:cNvPr id="101" name="直接连接符 100"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3C45C7FE-6D64-419F-B65C-9039440E4129}"/>
              </a:ext>
            </a:extLst>
          </p:cNvPr>
          <p:cNvCxnSpPr/>
          <p:nvPr/>
        </p:nvCxnSpPr>
        <p:spPr>
          <a:xfrm>
            <a:off x="9289798" y="2541132"/>
            <a:ext cx="178791" cy="0"/>
          </a:xfrm>
          <a:prstGeom prst="line">
            <a:avLst/>
          </a:prstGeom>
          <a:noFill/>
          <a:ln w="19050" cap="flat" cmpd="sng" algn="ctr">
            <a:solidFill>
              <a:sysClr val="windowText" lastClr="000000"/>
            </a:solidFill>
            <a:prstDash val="solid"/>
            <a:miter lim="800000"/>
          </a:ln>
          <a:effectLst/>
        </p:spPr>
      </p:cxnSp>
      <p:sp>
        <p:nvSpPr>
          <p:cNvPr id="102" name="椭圆 101"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E0EB7D47-6A34-4F82-8601-80C51C2BF4CA}"/>
              </a:ext>
            </a:extLst>
          </p:cNvPr>
          <p:cNvSpPr/>
          <p:nvPr/>
        </p:nvSpPr>
        <p:spPr>
          <a:xfrm>
            <a:off x="8528179" y="2194130"/>
            <a:ext cx="578821" cy="578821"/>
          </a:xfrm>
          <a:prstGeom prst="ellipse">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103" name="矩形 102"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188C7B26-FD20-405F-9177-D8C231115A94}"/>
              </a:ext>
            </a:extLst>
          </p:cNvPr>
          <p:cNvSpPr/>
          <p:nvPr/>
        </p:nvSpPr>
        <p:spPr>
          <a:xfrm>
            <a:off x="5711412" y="4445489"/>
            <a:ext cx="2741365" cy="894732"/>
          </a:xfrm>
          <a:prstGeom prst="rect">
            <a:avLst/>
          </a:prstGeom>
        </p:spPr>
        <p:txBody>
          <a:bodyPr wrap="square">
            <a:spAutoFit/>
          </a:bodyPr>
          <a:lstStyle/>
          <a:p>
            <a:pP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cxnSp>
        <p:nvCxnSpPr>
          <p:cNvPr id="105" name="直接连接符 104"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3D4B6F24-139F-465A-8DF8-04BE6E31058F}"/>
              </a:ext>
            </a:extLst>
          </p:cNvPr>
          <p:cNvCxnSpPr/>
          <p:nvPr/>
        </p:nvCxnSpPr>
        <p:spPr>
          <a:xfrm>
            <a:off x="5838122" y="4477156"/>
            <a:ext cx="178791" cy="0"/>
          </a:xfrm>
          <a:prstGeom prst="line">
            <a:avLst/>
          </a:prstGeom>
          <a:noFill/>
          <a:ln w="19050" cap="flat" cmpd="sng" algn="ctr">
            <a:solidFill>
              <a:sysClr val="windowText" lastClr="000000"/>
            </a:solidFill>
            <a:prstDash val="solid"/>
            <a:miter lim="800000"/>
          </a:ln>
          <a:effectLst/>
        </p:spPr>
      </p:cxnSp>
      <p:sp>
        <p:nvSpPr>
          <p:cNvPr id="106" name="矩形 105"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B1D970AC-B80C-4750-89C3-9D3B4D149BAC}"/>
              </a:ext>
            </a:extLst>
          </p:cNvPr>
          <p:cNvSpPr/>
          <p:nvPr/>
        </p:nvSpPr>
        <p:spPr>
          <a:xfrm>
            <a:off x="9163088" y="4445489"/>
            <a:ext cx="2741365" cy="894732"/>
          </a:xfrm>
          <a:prstGeom prst="rect">
            <a:avLst/>
          </a:prstGeom>
        </p:spPr>
        <p:txBody>
          <a:bodyPr wrap="square">
            <a:spAutoFit/>
          </a:bodyPr>
          <a:lstStyle/>
          <a:p>
            <a:pP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cxnSp>
        <p:nvCxnSpPr>
          <p:cNvPr id="108" name="直接连接符 10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5DA3437C-C865-4FEE-A701-AAE255332D6B}"/>
              </a:ext>
            </a:extLst>
          </p:cNvPr>
          <p:cNvCxnSpPr/>
          <p:nvPr/>
        </p:nvCxnSpPr>
        <p:spPr>
          <a:xfrm>
            <a:off x="9289798" y="4477156"/>
            <a:ext cx="178791" cy="0"/>
          </a:xfrm>
          <a:prstGeom prst="line">
            <a:avLst/>
          </a:prstGeom>
          <a:noFill/>
          <a:ln w="19050" cap="flat" cmpd="sng" algn="ctr">
            <a:solidFill>
              <a:sysClr val="windowText" lastClr="000000"/>
            </a:solidFill>
            <a:prstDash val="solid"/>
            <a:miter lim="800000"/>
          </a:ln>
          <a:effectLst/>
        </p:spPr>
      </p:cxnSp>
      <p:sp>
        <p:nvSpPr>
          <p:cNvPr id="109" name="椭圆 108"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72EBBEB0-175B-455F-BB7A-73F82D8E1E16}"/>
              </a:ext>
            </a:extLst>
          </p:cNvPr>
          <p:cNvSpPr/>
          <p:nvPr/>
        </p:nvSpPr>
        <p:spPr>
          <a:xfrm>
            <a:off x="5162359" y="4135132"/>
            <a:ext cx="578821" cy="578821"/>
          </a:xfrm>
          <a:prstGeom prst="ellipse">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110" name="椭圆 109"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6782937A-AB37-4A89-922C-56A49D1DE7D4}"/>
              </a:ext>
            </a:extLst>
          </p:cNvPr>
          <p:cNvSpPr/>
          <p:nvPr/>
        </p:nvSpPr>
        <p:spPr>
          <a:xfrm>
            <a:off x="8528179" y="4130154"/>
            <a:ext cx="578821" cy="578821"/>
          </a:xfrm>
          <a:prstGeom prst="ellipse">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grpSp>
        <p:nvGrpSpPr>
          <p:cNvPr id="111" name="Group 25"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40D28D75-7043-465C-ACA6-78391FD2511E}"/>
              </a:ext>
            </a:extLst>
          </p:cNvPr>
          <p:cNvGrpSpPr/>
          <p:nvPr/>
        </p:nvGrpSpPr>
        <p:grpSpPr>
          <a:xfrm>
            <a:off x="8713880" y="4268187"/>
            <a:ext cx="207419" cy="300917"/>
            <a:chOff x="3814763" y="2921000"/>
            <a:chExt cx="306388" cy="444500"/>
          </a:xfrm>
          <a:solidFill>
            <a:sysClr val="window" lastClr="FFFFFF"/>
          </a:solidFill>
        </p:grpSpPr>
        <p:sp>
          <p:nvSpPr>
            <p:cNvPr id="112" name="Freeform 24">
              <a:extLst>
                <a:ext uri="{FF2B5EF4-FFF2-40B4-BE49-F238E27FC236}">
                  <a16:creationId xmlns:a16="http://schemas.microsoft.com/office/drawing/2014/main" id="{AB7F9D99-D688-4FA2-8087-761BBDDE1883}"/>
                </a:ext>
              </a:extLst>
            </p:cNvPr>
            <p:cNvSpPr>
              <a:spLocks noEditPoints="1"/>
            </p:cNvSpPr>
            <p:nvPr/>
          </p:nvSpPr>
          <p:spPr bwMode="auto">
            <a:xfrm>
              <a:off x="3814763" y="2921000"/>
              <a:ext cx="306388" cy="444500"/>
            </a:xfrm>
            <a:custGeom>
              <a:avLst/>
              <a:gdLst>
                <a:gd name="T0" fmla="*/ 340 w 398"/>
                <a:gd name="T1" fmla="*/ 0 h 580"/>
                <a:gd name="T2" fmla="*/ 58 w 398"/>
                <a:gd name="T3" fmla="*/ 0 h 580"/>
                <a:gd name="T4" fmla="*/ 0 w 398"/>
                <a:gd name="T5" fmla="*/ 57 h 580"/>
                <a:gd name="T6" fmla="*/ 0 w 398"/>
                <a:gd name="T7" fmla="*/ 523 h 580"/>
                <a:gd name="T8" fmla="*/ 58 w 398"/>
                <a:gd name="T9" fmla="*/ 580 h 580"/>
                <a:gd name="T10" fmla="*/ 340 w 398"/>
                <a:gd name="T11" fmla="*/ 580 h 580"/>
                <a:gd name="T12" fmla="*/ 398 w 398"/>
                <a:gd name="T13" fmla="*/ 523 h 580"/>
                <a:gd name="T14" fmla="*/ 398 w 398"/>
                <a:gd name="T15" fmla="*/ 522 h 580"/>
                <a:gd name="T16" fmla="*/ 398 w 398"/>
                <a:gd name="T17" fmla="*/ 518 h 580"/>
                <a:gd name="T18" fmla="*/ 398 w 398"/>
                <a:gd name="T19" fmla="*/ 57 h 580"/>
                <a:gd name="T20" fmla="*/ 340 w 398"/>
                <a:gd name="T21" fmla="*/ 0 h 580"/>
                <a:gd name="T22" fmla="*/ 172 w 398"/>
                <a:gd name="T23" fmla="*/ 15 h 580"/>
                <a:gd name="T24" fmla="*/ 226 w 398"/>
                <a:gd name="T25" fmla="*/ 15 h 580"/>
                <a:gd name="T26" fmla="*/ 232 w 398"/>
                <a:gd name="T27" fmla="*/ 21 h 580"/>
                <a:gd name="T28" fmla="*/ 226 w 398"/>
                <a:gd name="T29" fmla="*/ 28 h 580"/>
                <a:gd name="T30" fmla="*/ 172 w 398"/>
                <a:gd name="T31" fmla="*/ 28 h 580"/>
                <a:gd name="T32" fmla="*/ 166 w 398"/>
                <a:gd name="T33" fmla="*/ 21 h 580"/>
                <a:gd name="T34" fmla="*/ 172 w 398"/>
                <a:gd name="T35" fmla="*/ 15 h 580"/>
                <a:gd name="T36" fmla="*/ 199 w 398"/>
                <a:gd name="T37" fmla="*/ 561 h 580"/>
                <a:gd name="T38" fmla="*/ 173 w 398"/>
                <a:gd name="T39" fmla="*/ 535 h 580"/>
                <a:gd name="T40" fmla="*/ 199 w 398"/>
                <a:gd name="T41" fmla="*/ 508 h 580"/>
                <a:gd name="T42" fmla="*/ 225 w 398"/>
                <a:gd name="T43" fmla="*/ 535 h 580"/>
                <a:gd name="T44" fmla="*/ 199 w 398"/>
                <a:gd name="T45" fmla="*/ 561 h 580"/>
                <a:gd name="T46" fmla="*/ 356 w 398"/>
                <a:gd name="T47" fmla="*/ 476 h 580"/>
                <a:gd name="T48" fmla="*/ 340 w 398"/>
                <a:gd name="T49" fmla="*/ 491 h 580"/>
                <a:gd name="T50" fmla="*/ 58 w 398"/>
                <a:gd name="T51" fmla="*/ 491 h 580"/>
                <a:gd name="T52" fmla="*/ 42 w 398"/>
                <a:gd name="T53" fmla="*/ 475 h 580"/>
                <a:gd name="T54" fmla="*/ 42 w 398"/>
                <a:gd name="T55" fmla="*/ 63 h 580"/>
                <a:gd name="T56" fmla="*/ 58 w 398"/>
                <a:gd name="T57" fmla="*/ 47 h 580"/>
                <a:gd name="T58" fmla="*/ 340 w 398"/>
                <a:gd name="T59" fmla="*/ 47 h 580"/>
                <a:gd name="T60" fmla="*/ 356 w 398"/>
                <a:gd name="T61" fmla="*/ 63 h 580"/>
                <a:gd name="T62" fmla="*/ 356 w 398"/>
                <a:gd name="T63" fmla="*/ 47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580">
                  <a:moveTo>
                    <a:pt x="340" y="0"/>
                  </a:moveTo>
                  <a:cubicBezTo>
                    <a:pt x="58" y="0"/>
                    <a:pt x="58" y="0"/>
                    <a:pt x="58" y="0"/>
                  </a:cubicBezTo>
                  <a:cubicBezTo>
                    <a:pt x="26" y="0"/>
                    <a:pt x="0" y="25"/>
                    <a:pt x="0" y="57"/>
                  </a:cubicBezTo>
                  <a:cubicBezTo>
                    <a:pt x="0" y="523"/>
                    <a:pt x="0" y="523"/>
                    <a:pt x="0" y="523"/>
                  </a:cubicBezTo>
                  <a:cubicBezTo>
                    <a:pt x="0" y="555"/>
                    <a:pt x="26" y="580"/>
                    <a:pt x="58" y="580"/>
                  </a:cubicBezTo>
                  <a:cubicBezTo>
                    <a:pt x="340" y="580"/>
                    <a:pt x="340" y="580"/>
                    <a:pt x="340" y="580"/>
                  </a:cubicBezTo>
                  <a:cubicBezTo>
                    <a:pt x="372" y="580"/>
                    <a:pt x="398" y="555"/>
                    <a:pt x="398" y="523"/>
                  </a:cubicBezTo>
                  <a:cubicBezTo>
                    <a:pt x="398" y="522"/>
                    <a:pt x="398" y="522"/>
                    <a:pt x="398" y="522"/>
                  </a:cubicBezTo>
                  <a:cubicBezTo>
                    <a:pt x="398" y="518"/>
                    <a:pt x="398" y="518"/>
                    <a:pt x="398" y="518"/>
                  </a:cubicBezTo>
                  <a:cubicBezTo>
                    <a:pt x="398" y="57"/>
                    <a:pt x="398" y="57"/>
                    <a:pt x="398" y="57"/>
                  </a:cubicBezTo>
                  <a:cubicBezTo>
                    <a:pt x="398" y="25"/>
                    <a:pt x="372" y="0"/>
                    <a:pt x="340" y="0"/>
                  </a:cubicBezTo>
                  <a:close/>
                  <a:moveTo>
                    <a:pt x="172" y="15"/>
                  </a:moveTo>
                  <a:cubicBezTo>
                    <a:pt x="226" y="15"/>
                    <a:pt x="226" y="15"/>
                    <a:pt x="226" y="15"/>
                  </a:cubicBezTo>
                  <a:cubicBezTo>
                    <a:pt x="230" y="15"/>
                    <a:pt x="232" y="18"/>
                    <a:pt x="232" y="21"/>
                  </a:cubicBezTo>
                  <a:cubicBezTo>
                    <a:pt x="232" y="25"/>
                    <a:pt x="230" y="28"/>
                    <a:pt x="226" y="28"/>
                  </a:cubicBezTo>
                  <a:cubicBezTo>
                    <a:pt x="172" y="28"/>
                    <a:pt x="172" y="28"/>
                    <a:pt x="172" y="28"/>
                  </a:cubicBezTo>
                  <a:cubicBezTo>
                    <a:pt x="168" y="28"/>
                    <a:pt x="166" y="25"/>
                    <a:pt x="166" y="21"/>
                  </a:cubicBezTo>
                  <a:cubicBezTo>
                    <a:pt x="166" y="18"/>
                    <a:pt x="168" y="15"/>
                    <a:pt x="172" y="15"/>
                  </a:cubicBezTo>
                  <a:close/>
                  <a:moveTo>
                    <a:pt x="199" y="561"/>
                  </a:moveTo>
                  <a:cubicBezTo>
                    <a:pt x="184" y="561"/>
                    <a:pt x="173" y="549"/>
                    <a:pt x="173" y="535"/>
                  </a:cubicBezTo>
                  <a:cubicBezTo>
                    <a:pt x="173" y="520"/>
                    <a:pt x="184" y="508"/>
                    <a:pt x="199" y="508"/>
                  </a:cubicBezTo>
                  <a:cubicBezTo>
                    <a:pt x="214" y="508"/>
                    <a:pt x="225" y="520"/>
                    <a:pt x="225" y="535"/>
                  </a:cubicBezTo>
                  <a:cubicBezTo>
                    <a:pt x="225" y="549"/>
                    <a:pt x="214" y="561"/>
                    <a:pt x="199" y="561"/>
                  </a:cubicBezTo>
                  <a:close/>
                  <a:moveTo>
                    <a:pt x="356" y="476"/>
                  </a:moveTo>
                  <a:cubicBezTo>
                    <a:pt x="355" y="484"/>
                    <a:pt x="349" y="491"/>
                    <a:pt x="340" y="491"/>
                  </a:cubicBezTo>
                  <a:cubicBezTo>
                    <a:pt x="58" y="491"/>
                    <a:pt x="58" y="491"/>
                    <a:pt x="58" y="491"/>
                  </a:cubicBezTo>
                  <a:cubicBezTo>
                    <a:pt x="49" y="491"/>
                    <a:pt x="42" y="484"/>
                    <a:pt x="42" y="475"/>
                  </a:cubicBezTo>
                  <a:cubicBezTo>
                    <a:pt x="42" y="63"/>
                    <a:pt x="42" y="63"/>
                    <a:pt x="42" y="63"/>
                  </a:cubicBezTo>
                  <a:cubicBezTo>
                    <a:pt x="42" y="54"/>
                    <a:pt x="49" y="47"/>
                    <a:pt x="58" y="47"/>
                  </a:cubicBezTo>
                  <a:cubicBezTo>
                    <a:pt x="340" y="47"/>
                    <a:pt x="340" y="47"/>
                    <a:pt x="340" y="47"/>
                  </a:cubicBezTo>
                  <a:cubicBezTo>
                    <a:pt x="349" y="47"/>
                    <a:pt x="356" y="54"/>
                    <a:pt x="356" y="63"/>
                  </a:cubicBezTo>
                  <a:cubicBezTo>
                    <a:pt x="356" y="476"/>
                    <a:pt x="356" y="476"/>
                    <a:pt x="356" y="476"/>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13" name="Freeform 25">
              <a:extLst>
                <a:ext uri="{FF2B5EF4-FFF2-40B4-BE49-F238E27FC236}">
                  <a16:creationId xmlns:a16="http://schemas.microsoft.com/office/drawing/2014/main" id="{AA0DCFCF-11F2-4C1D-A59C-02B383E5608E}"/>
                </a:ext>
              </a:extLst>
            </p:cNvPr>
            <p:cNvSpPr>
              <a:spLocks/>
            </p:cNvSpPr>
            <p:nvPr/>
          </p:nvSpPr>
          <p:spPr bwMode="auto">
            <a:xfrm>
              <a:off x="3903663" y="2998788"/>
              <a:ext cx="128588" cy="96838"/>
            </a:xfrm>
            <a:custGeom>
              <a:avLst/>
              <a:gdLst>
                <a:gd name="T0" fmla="*/ 166 w 166"/>
                <a:gd name="T1" fmla="*/ 62 h 127"/>
                <a:gd name="T2" fmla="*/ 133 w 166"/>
                <a:gd name="T3" fmla="*/ 47 h 127"/>
                <a:gd name="T4" fmla="*/ 0 w 166"/>
                <a:gd name="T5" fmla="*/ 117 h 127"/>
                <a:gd name="T6" fmla="*/ 111 w 166"/>
                <a:gd name="T7" fmla="*/ 37 h 127"/>
                <a:gd name="T8" fmla="*/ 80 w 166"/>
                <a:gd name="T9" fmla="*/ 23 h 127"/>
                <a:gd name="T10" fmla="*/ 143 w 166"/>
                <a:gd name="T11" fmla="*/ 0 h 127"/>
                <a:gd name="T12" fmla="*/ 166 w 166"/>
                <a:gd name="T13" fmla="*/ 62 h 127"/>
              </a:gdLst>
              <a:ahLst/>
              <a:cxnLst>
                <a:cxn ang="0">
                  <a:pos x="T0" y="T1"/>
                </a:cxn>
                <a:cxn ang="0">
                  <a:pos x="T2" y="T3"/>
                </a:cxn>
                <a:cxn ang="0">
                  <a:pos x="T4" y="T5"/>
                </a:cxn>
                <a:cxn ang="0">
                  <a:pos x="T6" y="T7"/>
                </a:cxn>
                <a:cxn ang="0">
                  <a:pos x="T8" y="T9"/>
                </a:cxn>
                <a:cxn ang="0">
                  <a:pos x="T10" y="T11"/>
                </a:cxn>
                <a:cxn ang="0">
                  <a:pos x="T12" y="T13"/>
                </a:cxn>
              </a:cxnLst>
              <a:rect l="0" t="0" r="r" b="b"/>
              <a:pathLst>
                <a:path w="166" h="127">
                  <a:moveTo>
                    <a:pt x="166" y="62"/>
                  </a:moveTo>
                  <a:cubicBezTo>
                    <a:pt x="133" y="47"/>
                    <a:pt x="133" y="47"/>
                    <a:pt x="133" y="47"/>
                  </a:cubicBezTo>
                  <a:cubicBezTo>
                    <a:pt x="95" y="127"/>
                    <a:pt x="0" y="117"/>
                    <a:pt x="0" y="117"/>
                  </a:cubicBezTo>
                  <a:cubicBezTo>
                    <a:pt x="71" y="106"/>
                    <a:pt x="101" y="58"/>
                    <a:pt x="111" y="37"/>
                  </a:cubicBezTo>
                  <a:cubicBezTo>
                    <a:pt x="80" y="23"/>
                    <a:pt x="80" y="23"/>
                    <a:pt x="80" y="23"/>
                  </a:cubicBezTo>
                  <a:cubicBezTo>
                    <a:pt x="143" y="0"/>
                    <a:pt x="143" y="0"/>
                    <a:pt x="143" y="0"/>
                  </a:cubicBezTo>
                  <a:lnTo>
                    <a:pt x="166" y="62"/>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14" name="Freeform 26">
              <a:extLst>
                <a:ext uri="{FF2B5EF4-FFF2-40B4-BE49-F238E27FC236}">
                  <a16:creationId xmlns:a16="http://schemas.microsoft.com/office/drawing/2014/main" id="{44479990-2DF8-41B2-916C-75C76AD1B311}"/>
                </a:ext>
              </a:extLst>
            </p:cNvPr>
            <p:cNvSpPr>
              <a:spLocks/>
            </p:cNvSpPr>
            <p:nvPr/>
          </p:nvSpPr>
          <p:spPr bwMode="auto">
            <a:xfrm>
              <a:off x="4008438" y="3060700"/>
              <a:ext cx="52388" cy="207963"/>
            </a:xfrm>
            <a:custGeom>
              <a:avLst/>
              <a:gdLst>
                <a:gd name="T0" fmla="*/ 68 w 68"/>
                <a:gd name="T1" fmla="*/ 10 h 271"/>
                <a:gd name="T2" fmla="*/ 68 w 68"/>
                <a:gd name="T3" fmla="*/ 261 h 271"/>
                <a:gd name="T4" fmla="*/ 58 w 68"/>
                <a:gd name="T5" fmla="*/ 271 h 271"/>
                <a:gd name="T6" fmla="*/ 10 w 68"/>
                <a:gd name="T7" fmla="*/ 271 h 271"/>
                <a:gd name="T8" fmla="*/ 0 w 68"/>
                <a:gd name="T9" fmla="*/ 261 h 271"/>
                <a:gd name="T10" fmla="*/ 0 w 68"/>
                <a:gd name="T11" fmla="*/ 10 h 271"/>
                <a:gd name="T12" fmla="*/ 10 w 68"/>
                <a:gd name="T13" fmla="*/ 0 h 271"/>
                <a:gd name="T14" fmla="*/ 58 w 68"/>
                <a:gd name="T15" fmla="*/ 0 h 271"/>
                <a:gd name="T16" fmla="*/ 68 w 68"/>
                <a:gd name="T17" fmla="*/ 1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71">
                  <a:moveTo>
                    <a:pt x="68" y="10"/>
                  </a:moveTo>
                  <a:cubicBezTo>
                    <a:pt x="68" y="261"/>
                    <a:pt x="68" y="261"/>
                    <a:pt x="68" y="261"/>
                  </a:cubicBezTo>
                  <a:cubicBezTo>
                    <a:pt x="68" y="266"/>
                    <a:pt x="64" y="271"/>
                    <a:pt x="58" y="271"/>
                  </a:cubicBezTo>
                  <a:cubicBezTo>
                    <a:pt x="10" y="271"/>
                    <a:pt x="10" y="271"/>
                    <a:pt x="10" y="271"/>
                  </a:cubicBezTo>
                  <a:cubicBezTo>
                    <a:pt x="4" y="271"/>
                    <a:pt x="0" y="266"/>
                    <a:pt x="0" y="261"/>
                  </a:cubicBezTo>
                  <a:cubicBezTo>
                    <a:pt x="0" y="10"/>
                    <a:pt x="0" y="10"/>
                    <a:pt x="0" y="10"/>
                  </a:cubicBezTo>
                  <a:cubicBezTo>
                    <a:pt x="0" y="4"/>
                    <a:pt x="4" y="0"/>
                    <a:pt x="10" y="0"/>
                  </a:cubicBezTo>
                  <a:cubicBezTo>
                    <a:pt x="58" y="0"/>
                    <a:pt x="58" y="0"/>
                    <a:pt x="58" y="0"/>
                  </a:cubicBezTo>
                  <a:cubicBezTo>
                    <a:pt x="64" y="0"/>
                    <a:pt x="68" y="4"/>
                    <a:pt x="68" y="10"/>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15" name="Freeform 27">
              <a:extLst>
                <a:ext uri="{FF2B5EF4-FFF2-40B4-BE49-F238E27FC236}">
                  <a16:creationId xmlns:a16="http://schemas.microsoft.com/office/drawing/2014/main" id="{6B1E22D3-B9A7-4A37-BC95-0F1855E07162}"/>
                </a:ext>
              </a:extLst>
            </p:cNvPr>
            <p:cNvSpPr>
              <a:spLocks/>
            </p:cNvSpPr>
            <p:nvPr/>
          </p:nvSpPr>
          <p:spPr bwMode="auto">
            <a:xfrm>
              <a:off x="3941763" y="3098800"/>
              <a:ext cx="52388" cy="169863"/>
            </a:xfrm>
            <a:custGeom>
              <a:avLst/>
              <a:gdLst>
                <a:gd name="T0" fmla="*/ 68 w 68"/>
                <a:gd name="T1" fmla="*/ 10 h 220"/>
                <a:gd name="T2" fmla="*/ 68 w 68"/>
                <a:gd name="T3" fmla="*/ 210 h 220"/>
                <a:gd name="T4" fmla="*/ 58 w 68"/>
                <a:gd name="T5" fmla="*/ 220 h 220"/>
                <a:gd name="T6" fmla="*/ 10 w 68"/>
                <a:gd name="T7" fmla="*/ 220 h 220"/>
                <a:gd name="T8" fmla="*/ 0 w 68"/>
                <a:gd name="T9" fmla="*/ 210 h 220"/>
                <a:gd name="T10" fmla="*/ 0 w 68"/>
                <a:gd name="T11" fmla="*/ 10 h 220"/>
                <a:gd name="T12" fmla="*/ 10 w 68"/>
                <a:gd name="T13" fmla="*/ 0 h 220"/>
                <a:gd name="T14" fmla="*/ 58 w 68"/>
                <a:gd name="T15" fmla="*/ 0 h 220"/>
                <a:gd name="T16" fmla="*/ 68 w 68"/>
                <a:gd name="T17"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20">
                  <a:moveTo>
                    <a:pt x="68" y="10"/>
                  </a:moveTo>
                  <a:cubicBezTo>
                    <a:pt x="68" y="210"/>
                    <a:pt x="68" y="210"/>
                    <a:pt x="68" y="210"/>
                  </a:cubicBezTo>
                  <a:cubicBezTo>
                    <a:pt x="68" y="215"/>
                    <a:pt x="64" y="220"/>
                    <a:pt x="58" y="220"/>
                  </a:cubicBezTo>
                  <a:cubicBezTo>
                    <a:pt x="10" y="220"/>
                    <a:pt x="10" y="220"/>
                    <a:pt x="10" y="220"/>
                  </a:cubicBezTo>
                  <a:cubicBezTo>
                    <a:pt x="4" y="220"/>
                    <a:pt x="0" y="215"/>
                    <a:pt x="0" y="210"/>
                  </a:cubicBezTo>
                  <a:cubicBezTo>
                    <a:pt x="0" y="10"/>
                    <a:pt x="0" y="10"/>
                    <a:pt x="0" y="10"/>
                  </a:cubicBezTo>
                  <a:cubicBezTo>
                    <a:pt x="0" y="5"/>
                    <a:pt x="4" y="0"/>
                    <a:pt x="10" y="0"/>
                  </a:cubicBezTo>
                  <a:cubicBezTo>
                    <a:pt x="58" y="0"/>
                    <a:pt x="58" y="0"/>
                    <a:pt x="58" y="0"/>
                  </a:cubicBezTo>
                  <a:cubicBezTo>
                    <a:pt x="64" y="0"/>
                    <a:pt x="68" y="5"/>
                    <a:pt x="68" y="10"/>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16" name="Freeform 28">
              <a:extLst>
                <a:ext uri="{FF2B5EF4-FFF2-40B4-BE49-F238E27FC236}">
                  <a16:creationId xmlns:a16="http://schemas.microsoft.com/office/drawing/2014/main" id="{45DFD0D2-A023-4237-8BE6-88527342A234}"/>
                </a:ext>
              </a:extLst>
            </p:cNvPr>
            <p:cNvSpPr>
              <a:spLocks/>
            </p:cNvSpPr>
            <p:nvPr/>
          </p:nvSpPr>
          <p:spPr bwMode="auto">
            <a:xfrm>
              <a:off x="3875088" y="3138488"/>
              <a:ext cx="53975" cy="130175"/>
            </a:xfrm>
            <a:custGeom>
              <a:avLst/>
              <a:gdLst>
                <a:gd name="T0" fmla="*/ 69 w 69"/>
                <a:gd name="T1" fmla="*/ 10 h 168"/>
                <a:gd name="T2" fmla="*/ 69 w 69"/>
                <a:gd name="T3" fmla="*/ 158 h 168"/>
                <a:gd name="T4" fmla="*/ 58 w 69"/>
                <a:gd name="T5" fmla="*/ 168 h 168"/>
                <a:gd name="T6" fmla="*/ 10 w 69"/>
                <a:gd name="T7" fmla="*/ 168 h 168"/>
                <a:gd name="T8" fmla="*/ 0 w 69"/>
                <a:gd name="T9" fmla="*/ 158 h 168"/>
                <a:gd name="T10" fmla="*/ 0 w 69"/>
                <a:gd name="T11" fmla="*/ 10 h 168"/>
                <a:gd name="T12" fmla="*/ 10 w 69"/>
                <a:gd name="T13" fmla="*/ 0 h 168"/>
                <a:gd name="T14" fmla="*/ 58 w 69"/>
                <a:gd name="T15" fmla="*/ 0 h 168"/>
                <a:gd name="T16" fmla="*/ 69 w 69"/>
                <a:gd name="T17"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68">
                  <a:moveTo>
                    <a:pt x="69" y="10"/>
                  </a:moveTo>
                  <a:cubicBezTo>
                    <a:pt x="69" y="158"/>
                    <a:pt x="69" y="158"/>
                    <a:pt x="69" y="158"/>
                  </a:cubicBezTo>
                  <a:cubicBezTo>
                    <a:pt x="69" y="163"/>
                    <a:pt x="64" y="168"/>
                    <a:pt x="58" y="168"/>
                  </a:cubicBezTo>
                  <a:cubicBezTo>
                    <a:pt x="10" y="168"/>
                    <a:pt x="10" y="168"/>
                    <a:pt x="10" y="168"/>
                  </a:cubicBezTo>
                  <a:cubicBezTo>
                    <a:pt x="4" y="168"/>
                    <a:pt x="0" y="163"/>
                    <a:pt x="0" y="158"/>
                  </a:cubicBezTo>
                  <a:cubicBezTo>
                    <a:pt x="0" y="10"/>
                    <a:pt x="0" y="10"/>
                    <a:pt x="0" y="10"/>
                  </a:cubicBezTo>
                  <a:cubicBezTo>
                    <a:pt x="0" y="4"/>
                    <a:pt x="4" y="0"/>
                    <a:pt x="10" y="0"/>
                  </a:cubicBezTo>
                  <a:cubicBezTo>
                    <a:pt x="58" y="0"/>
                    <a:pt x="58" y="0"/>
                    <a:pt x="58" y="0"/>
                  </a:cubicBezTo>
                  <a:cubicBezTo>
                    <a:pt x="64" y="0"/>
                    <a:pt x="69" y="4"/>
                    <a:pt x="69" y="10"/>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grpSp>
        <p:nvGrpSpPr>
          <p:cNvPr id="117" name="Group 35"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B1CFF97A-4778-4C6C-8BAC-BD39EF1EC1B6}"/>
              </a:ext>
            </a:extLst>
          </p:cNvPr>
          <p:cNvGrpSpPr/>
          <p:nvPr/>
        </p:nvGrpSpPr>
        <p:grpSpPr>
          <a:xfrm>
            <a:off x="8675191" y="2363711"/>
            <a:ext cx="284797" cy="239660"/>
            <a:chOff x="4605338" y="3814763"/>
            <a:chExt cx="420688" cy="354013"/>
          </a:xfrm>
          <a:solidFill>
            <a:sysClr val="window" lastClr="FFFFFF"/>
          </a:solidFill>
        </p:grpSpPr>
        <p:sp>
          <p:nvSpPr>
            <p:cNvPr id="118" name="Freeform 32">
              <a:extLst>
                <a:ext uri="{FF2B5EF4-FFF2-40B4-BE49-F238E27FC236}">
                  <a16:creationId xmlns:a16="http://schemas.microsoft.com/office/drawing/2014/main" id="{406FBFBE-3C55-4078-A967-4B9FA270691F}"/>
                </a:ext>
              </a:extLst>
            </p:cNvPr>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19" name="Oval 33">
              <a:extLst>
                <a:ext uri="{FF2B5EF4-FFF2-40B4-BE49-F238E27FC236}">
                  <a16:creationId xmlns:a16="http://schemas.microsoft.com/office/drawing/2014/main" id="{0488D02D-0459-4483-AD44-7618682F766B}"/>
                </a:ext>
              </a:extLst>
            </p:cNvPr>
            <p:cNvSpPr>
              <a:spLocks noChangeArrowheads="1"/>
            </p:cNvSpPr>
            <p:nvPr/>
          </p:nvSpPr>
          <p:spPr bwMode="auto">
            <a:xfrm>
              <a:off x="4932363" y="4103688"/>
              <a:ext cx="6350" cy="4763"/>
            </a:xfrm>
            <a:prstGeom prst="ellipse">
              <a:avLst/>
            </a:pr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20" name="Freeform 34">
              <a:extLst>
                <a:ext uri="{FF2B5EF4-FFF2-40B4-BE49-F238E27FC236}">
                  <a16:creationId xmlns:a16="http://schemas.microsoft.com/office/drawing/2014/main" id="{C4FC1417-0329-4D74-8A4E-E145D5EDE846}"/>
                </a:ext>
              </a:extLst>
            </p:cNvPr>
            <p:cNvSpPr>
              <a:spLocks/>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21" name="Freeform 35">
              <a:extLst>
                <a:ext uri="{FF2B5EF4-FFF2-40B4-BE49-F238E27FC236}">
                  <a16:creationId xmlns:a16="http://schemas.microsoft.com/office/drawing/2014/main" id="{10B01310-1ECF-4FA7-B0CC-9069F68B3398}"/>
                </a:ext>
              </a:extLst>
            </p:cNvPr>
            <p:cNvSpPr>
              <a:spLocks/>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22" name="Freeform 36">
              <a:extLst>
                <a:ext uri="{FF2B5EF4-FFF2-40B4-BE49-F238E27FC236}">
                  <a16:creationId xmlns:a16="http://schemas.microsoft.com/office/drawing/2014/main" id="{C76AEBDB-8985-4BA4-8537-5C4372974DFB}"/>
                </a:ext>
              </a:extLst>
            </p:cNvPr>
            <p:cNvSpPr>
              <a:spLocks/>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23" name="Freeform 37">
              <a:extLst>
                <a:ext uri="{FF2B5EF4-FFF2-40B4-BE49-F238E27FC236}">
                  <a16:creationId xmlns:a16="http://schemas.microsoft.com/office/drawing/2014/main" id="{A632BC06-CD25-40B2-8C0C-849A3A31703A}"/>
                </a:ext>
              </a:extLst>
            </p:cNvPr>
            <p:cNvSpPr>
              <a:spLocks/>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24" name="Freeform 38">
              <a:extLst>
                <a:ext uri="{FF2B5EF4-FFF2-40B4-BE49-F238E27FC236}">
                  <a16:creationId xmlns:a16="http://schemas.microsoft.com/office/drawing/2014/main" id="{8B8F3722-CD53-4A04-9FA9-4E5EFF3D42AD}"/>
                </a:ext>
              </a:extLst>
            </p:cNvPr>
            <p:cNvSpPr>
              <a:spLocks/>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25" name="Freeform 39">
              <a:extLst>
                <a:ext uri="{FF2B5EF4-FFF2-40B4-BE49-F238E27FC236}">
                  <a16:creationId xmlns:a16="http://schemas.microsoft.com/office/drawing/2014/main" id="{4CE7578E-8092-4869-B203-10E3D6FDC3DD}"/>
                </a:ext>
              </a:extLst>
            </p:cNvPr>
            <p:cNvSpPr>
              <a:spLocks/>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grpSp>
        <p:nvGrpSpPr>
          <p:cNvPr id="126" name="组合 125"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BB892FA6-8A9B-478A-9ABB-6D211EA9B537}"/>
              </a:ext>
            </a:extLst>
          </p:cNvPr>
          <p:cNvGrpSpPr/>
          <p:nvPr/>
        </p:nvGrpSpPr>
        <p:grpSpPr>
          <a:xfrm>
            <a:off x="5162359" y="2199108"/>
            <a:ext cx="578821" cy="578821"/>
            <a:chOff x="3707869" y="1649331"/>
            <a:chExt cx="434116" cy="434116"/>
          </a:xfrm>
        </p:grpSpPr>
        <p:sp>
          <p:nvSpPr>
            <p:cNvPr id="127" name="椭圆 126">
              <a:extLst>
                <a:ext uri="{FF2B5EF4-FFF2-40B4-BE49-F238E27FC236}">
                  <a16:creationId xmlns:a16="http://schemas.microsoft.com/office/drawing/2014/main" id="{F99E33DC-7BB7-4A21-8358-AB77918B3026}"/>
                </a:ext>
              </a:extLst>
            </p:cNvPr>
            <p:cNvSpPr/>
            <p:nvPr/>
          </p:nvSpPr>
          <p:spPr>
            <a:xfrm>
              <a:off x="3707869" y="1649331"/>
              <a:ext cx="434116" cy="434116"/>
            </a:xfrm>
            <a:prstGeom prst="ellipse">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grpSp>
          <p:nvGrpSpPr>
            <p:cNvPr id="128" name="Group 44">
              <a:extLst>
                <a:ext uri="{FF2B5EF4-FFF2-40B4-BE49-F238E27FC236}">
                  <a16:creationId xmlns:a16="http://schemas.microsoft.com/office/drawing/2014/main" id="{88A0D733-27FD-469D-ADDE-5A92B51B858A}"/>
                </a:ext>
              </a:extLst>
            </p:cNvPr>
            <p:cNvGrpSpPr/>
            <p:nvPr/>
          </p:nvGrpSpPr>
          <p:grpSpPr>
            <a:xfrm>
              <a:off x="3834249" y="1762814"/>
              <a:ext cx="181357" cy="207150"/>
              <a:chOff x="3789363" y="3787775"/>
              <a:chExt cx="357188" cy="407988"/>
            </a:xfrm>
            <a:solidFill>
              <a:sysClr val="window" lastClr="FFFFFF"/>
            </a:solidFill>
          </p:grpSpPr>
          <p:sp>
            <p:nvSpPr>
              <p:cNvPr id="129" name="Freeform 40">
                <a:extLst>
                  <a:ext uri="{FF2B5EF4-FFF2-40B4-BE49-F238E27FC236}">
                    <a16:creationId xmlns:a16="http://schemas.microsoft.com/office/drawing/2014/main" id="{9764206C-B17F-4C40-B24C-9914211D4668}"/>
                  </a:ext>
                </a:extLst>
              </p:cNvPr>
              <p:cNvSpPr>
                <a:spLocks noEditPoints="1"/>
              </p:cNvSpPr>
              <p:nvPr/>
            </p:nvSpPr>
            <p:spPr bwMode="auto">
              <a:xfrm>
                <a:off x="3789363" y="3787775"/>
                <a:ext cx="357188" cy="407988"/>
              </a:xfrm>
              <a:custGeom>
                <a:avLst/>
                <a:gdLst>
                  <a:gd name="T0" fmla="*/ 403 w 464"/>
                  <a:gd name="T1" fmla="*/ 0 h 532"/>
                  <a:gd name="T2" fmla="*/ 61 w 464"/>
                  <a:gd name="T3" fmla="*/ 0 h 532"/>
                  <a:gd name="T4" fmla="*/ 0 w 464"/>
                  <a:gd name="T5" fmla="*/ 62 h 532"/>
                  <a:gd name="T6" fmla="*/ 0 w 464"/>
                  <a:gd name="T7" fmla="*/ 470 h 532"/>
                  <a:gd name="T8" fmla="*/ 61 w 464"/>
                  <a:gd name="T9" fmla="*/ 532 h 532"/>
                  <a:gd name="T10" fmla="*/ 403 w 464"/>
                  <a:gd name="T11" fmla="*/ 532 h 532"/>
                  <a:gd name="T12" fmla="*/ 464 w 464"/>
                  <a:gd name="T13" fmla="*/ 470 h 532"/>
                  <a:gd name="T14" fmla="*/ 464 w 464"/>
                  <a:gd name="T15" fmla="*/ 62 h 532"/>
                  <a:gd name="T16" fmla="*/ 403 w 464"/>
                  <a:gd name="T17" fmla="*/ 0 h 532"/>
                  <a:gd name="T18" fmla="*/ 430 w 464"/>
                  <a:gd name="T19" fmla="*/ 470 h 532"/>
                  <a:gd name="T20" fmla="*/ 403 w 464"/>
                  <a:gd name="T21" fmla="*/ 498 h 532"/>
                  <a:gd name="T22" fmla="*/ 61 w 464"/>
                  <a:gd name="T23" fmla="*/ 498 h 532"/>
                  <a:gd name="T24" fmla="*/ 34 w 464"/>
                  <a:gd name="T25" fmla="*/ 470 h 532"/>
                  <a:gd name="T26" fmla="*/ 34 w 464"/>
                  <a:gd name="T27" fmla="*/ 62 h 532"/>
                  <a:gd name="T28" fmla="*/ 61 w 464"/>
                  <a:gd name="T29" fmla="*/ 34 h 532"/>
                  <a:gd name="T30" fmla="*/ 403 w 464"/>
                  <a:gd name="T31" fmla="*/ 34 h 532"/>
                  <a:gd name="T32" fmla="*/ 430 w 464"/>
                  <a:gd name="T33" fmla="*/ 62 h 532"/>
                  <a:gd name="T34" fmla="*/ 430 w 464"/>
                  <a:gd name="T35" fmla="*/ 47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4" h="532">
                    <a:moveTo>
                      <a:pt x="403" y="0"/>
                    </a:moveTo>
                    <a:cubicBezTo>
                      <a:pt x="61" y="0"/>
                      <a:pt x="61" y="0"/>
                      <a:pt x="61" y="0"/>
                    </a:cubicBezTo>
                    <a:cubicBezTo>
                      <a:pt x="27" y="1"/>
                      <a:pt x="0" y="28"/>
                      <a:pt x="0" y="62"/>
                    </a:cubicBezTo>
                    <a:cubicBezTo>
                      <a:pt x="0" y="470"/>
                      <a:pt x="0" y="470"/>
                      <a:pt x="0" y="470"/>
                    </a:cubicBezTo>
                    <a:cubicBezTo>
                      <a:pt x="0" y="504"/>
                      <a:pt x="27" y="531"/>
                      <a:pt x="61" y="532"/>
                    </a:cubicBezTo>
                    <a:cubicBezTo>
                      <a:pt x="403" y="532"/>
                      <a:pt x="403" y="532"/>
                      <a:pt x="403" y="532"/>
                    </a:cubicBezTo>
                    <a:cubicBezTo>
                      <a:pt x="437" y="531"/>
                      <a:pt x="464" y="504"/>
                      <a:pt x="464" y="470"/>
                    </a:cubicBezTo>
                    <a:cubicBezTo>
                      <a:pt x="464" y="62"/>
                      <a:pt x="464" y="62"/>
                      <a:pt x="464" y="62"/>
                    </a:cubicBezTo>
                    <a:cubicBezTo>
                      <a:pt x="464" y="28"/>
                      <a:pt x="437" y="1"/>
                      <a:pt x="403" y="0"/>
                    </a:cubicBezTo>
                    <a:close/>
                    <a:moveTo>
                      <a:pt x="430" y="470"/>
                    </a:moveTo>
                    <a:cubicBezTo>
                      <a:pt x="430" y="485"/>
                      <a:pt x="418" y="497"/>
                      <a:pt x="403" y="498"/>
                    </a:cubicBezTo>
                    <a:cubicBezTo>
                      <a:pt x="61" y="498"/>
                      <a:pt x="61" y="498"/>
                      <a:pt x="61" y="498"/>
                    </a:cubicBezTo>
                    <a:cubicBezTo>
                      <a:pt x="46" y="497"/>
                      <a:pt x="34" y="485"/>
                      <a:pt x="34" y="470"/>
                    </a:cubicBezTo>
                    <a:cubicBezTo>
                      <a:pt x="34" y="62"/>
                      <a:pt x="34" y="62"/>
                      <a:pt x="34" y="62"/>
                    </a:cubicBezTo>
                    <a:cubicBezTo>
                      <a:pt x="34" y="47"/>
                      <a:pt x="46" y="35"/>
                      <a:pt x="61" y="34"/>
                    </a:cubicBezTo>
                    <a:cubicBezTo>
                      <a:pt x="403" y="34"/>
                      <a:pt x="403" y="34"/>
                      <a:pt x="403" y="34"/>
                    </a:cubicBezTo>
                    <a:cubicBezTo>
                      <a:pt x="418" y="35"/>
                      <a:pt x="430" y="47"/>
                      <a:pt x="430" y="62"/>
                    </a:cubicBezTo>
                    <a:lnTo>
                      <a:pt x="430" y="470"/>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30" name="Freeform 41">
                <a:extLst>
                  <a:ext uri="{FF2B5EF4-FFF2-40B4-BE49-F238E27FC236}">
                    <a16:creationId xmlns:a16="http://schemas.microsoft.com/office/drawing/2014/main" id="{F8969294-F63D-4163-8EF1-81BB681CAC23}"/>
                  </a:ext>
                </a:extLst>
              </p:cNvPr>
              <p:cNvSpPr>
                <a:spLocks/>
              </p:cNvSpPr>
              <p:nvPr/>
            </p:nvSpPr>
            <p:spPr bwMode="auto">
              <a:xfrm>
                <a:off x="3916363"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31" name="Freeform 42">
                <a:extLst>
                  <a:ext uri="{FF2B5EF4-FFF2-40B4-BE49-F238E27FC236}">
                    <a16:creationId xmlns:a16="http://schemas.microsoft.com/office/drawing/2014/main" id="{64328AF7-4A1C-4878-A13A-8A7113659EF3}"/>
                  </a:ext>
                </a:extLst>
              </p:cNvPr>
              <p:cNvSpPr>
                <a:spLocks/>
              </p:cNvSpPr>
              <p:nvPr/>
            </p:nvSpPr>
            <p:spPr bwMode="auto">
              <a:xfrm>
                <a:off x="3976688"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32" name="Freeform 43">
                <a:extLst>
                  <a:ext uri="{FF2B5EF4-FFF2-40B4-BE49-F238E27FC236}">
                    <a16:creationId xmlns:a16="http://schemas.microsoft.com/office/drawing/2014/main" id="{8C46EA03-7C25-41A1-B784-9AE56C8A4B60}"/>
                  </a:ext>
                </a:extLst>
              </p:cNvPr>
              <p:cNvSpPr>
                <a:spLocks/>
              </p:cNvSpPr>
              <p:nvPr/>
            </p:nvSpPr>
            <p:spPr bwMode="auto">
              <a:xfrm>
                <a:off x="3916363"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33" name="Freeform 44">
                <a:extLst>
                  <a:ext uri="{FF2B5EF4-FFF2-40B4-BE49-F238E27FC236}">
                    <a16:creationId xmlns:a16="http://schemas.microsoft.com/office/drawing/2014/main" id="{5AEDB72F-23FF-4466-AF4B-05207A044689}"/>
                  </a:ext>
                </a:extLst>
              </p:cNvPr>
              <p:cNvSpPr>
                <a:spLocks/>
              </p:cNvSpPr>
              <p:nvPr/>
            </p:nvSpPr>
            <p:spPr bwMode="auto">
              <a:xfrm>
                <a:off x="3916363"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34" name="Freeform 45">
                <a:extLst>
                  <a:ext uri="{FF2B5EF4-FFF2-40B4-BE49-F238E27FC236}">
                    <a16:creationId xmlns:a16="http://schemas.microsoft.com/office/drawing/2014/main" id="{3D9C36B0-0E0B-471E-AA24-9B1FD8FC05F3}"/>
                  </a:ext>
                </a:extLst>
              </p:cNvPr>
              <p:cNvSpPr>
                <a:spLocks/>
              </p:cNvSpPr>
              <p:nvPr/>
            </p:nvSpPr>
            <p:spPr bwMode="auto">
              <a:xfrm>
                <a:off x="3916363"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35" name="Freeform 46">
                <a:extLst>
                  <a:ext uri="{FF2B5EF4-FFF2-40B4-BE49-F238E27FC236}">
                    <a16:creationId xmlns:a16="http://schemas.microsoft.com/office/drawing/2014/main" id="{C0D88E3E-EBCE-40AE-B026-DB4261344CE3}"/>
                  </a:ext>
                </a:extLst>
              </p:cNvPr>
              <p:cNvSpPr>
                <a:spLocks/>
              </p:cNvSpPr>
              <p:nvPr/>
            </p:nvSpPr>
            <p:spPr bwMode="auto">
              <a:xfrm>
                <a:off x="3854450" y="4049713"/>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36" name="Freeform 47">
                <a:extLst>
                  <a:ext uri="{FF2B5EF4-FFF2-40B4-BE49-F238E27FC236}">
                    <a16:creationId xmlns:a16="http://schemas.microsoft.com/office/drawing/2014/main" id="{C96AA51E-9A27-401B-9908-3FAEBA736686}"/>
                  </a:ext>
                </a:extLst>
              </p:cNvPr>
              <p:cNvSpPr>
                <a:spLocks/>
              </p:cNvSpPr>
              <p:nvPr/>
            </p:nvSpPr>
            <p:spPr bwMode="auto">
              <a:xfrm>
                <a:off x="3854450" y="3946525"/>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37" name="Freeform 48">
                <a:extLst>
                  <a:ext uri="{FF2B5EF4-FFF2-40B4-BE49-F238E27FC236}">
                    <a16:creationId xmlns:a16="http://schemas.microsoft.com/office/drawing/2014/main" id="{537BAF07-8455-4054-826E-79F01C3101C8}"/>
                  </a:ext>
                </a:extLst>
              </p:cNvPr>
              <p:cNvSpPr>
                <a:spLocks/>
              </p:cNvSpPr>
              <p:nvPr/>
            </p:nvSpPr>
            <p:spPr bwMode="auto">
              <a:xfrm>
                <a:off x="3854450" y="3997325"/>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38" name="Freeform 49">
                <a:extLst>
                  <a:ext uri="{FF2B5EF4-FFF2-40B4-BE49-F238E27FC236}">
                    <a16:creationId xmlns:a16="http://schemas.microsoft.com/office/drawing/2014/main" id="{240E9CA4-A0CC-4EA8-A7D0-32E81B8B8143}"/>
                  </a:ext>
                </a:extLst>
              </p:cNvPr>
              <p:cNvSpPr>
                <a:spLocks/>
              </p:cNvSpPr>
              <p:nvPr/>
            </p:nvSpPr>
            <p:spPr bwMode="auto">
              <a:xfrm>
                <a:off x="3854450" y="4100513"/>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39" name="Freeform 50">
                <a:extLst>
                  <a:ext uri="{FF2B5EF4-FFF2-40B4-BE49-F238E27FC236}">
                    <a16:creationId xmlns:a16="http://schemas.microsoft.com/office/drawing/2014/main" id="{A5AFF4AA-D703-48BF-9A96-5CBB609B2A22}"/>
                  </a:ext>
                </a:extLst>
              </p:cNvPr>
              <p:cNvSpPr>
                <a:spLocks/>
              </p:cNvSpPr>
              <p:nvPr/>
            </p:nvSpPr>
            <p:spPr bwMode="auto">
              <a:xfrm>
                <a:off x="4037013" y="3946525"/>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40" name="Freeform 51">
                <a:extLst>
                  <a:ext uri="{FF2B5EF4-FFF2-40B4-BE49-F238E27FC236}">
                    <a16:creationId xmlns:a16="http://schemas.microsoft.com/office/drawing/2014/main" id="{A1861CC8-AB8A-4C32-AB47-A221FB50A4FF}"/>
                  </a:ext>
                </a:extLst>
              </p:cNvPr>
              <p:cNvSpPr>
                <a:spLocks/>
              </p:cNvSpPr>
              <p:nvPr/>
            </p:nvSpPr>
            <p:spPr bwMode="auto">
              <a:xfrm>
                <a:off x="4037013" y="3997325"/>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41" name="Freeform 52">
                <a:extLst>
                  <a:ext uri="{FF2B5EF4-FFF2-40B4-BE49-F238E27FC236}">
                    <a16:creationId xmlns:a16="http://schemas.microsoft.com/office/drawing/2014/main" id="{B348A2A0-A79E-46E6-A82F-70061F0273E1}"/>
                  </a:ext>
                </a:extLst>
              </p:cNvPr>
              <p:cNvSpPr>
                <a:spLocks/>
              </p:cNvSpPr>
              <p:nvPr/>
            </p:nvSpPr>
            <p:spPr bwMode="auto">
              <a:xfrm>
                <a:off x="3976688"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42" name="Freeform 53">
                <a:extLst>
                  <a:ext uri="{FF2B5EF4-FFF2-40B4-BE49-F238E27FC236}">
                    <a16:creationId xmlns:a16="http://schemas.microsoft.com/office/drawing/2014/main" id="{CED19A0E-A3A6-46F8-AB0B-B79D0C095191}"/>
                  </a:ext>
                </a:extLst>
              </p:cNvPr>
              <p:cNvSpPr>
                <a:spLocks/>
              </p:cNvSpPr>
              <p:nvPr/>
            </p:nvSpPr>
            <p:spPr bwMode="auto">
              <a:xfrm>
                <a:off x="3976688"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43" name="Freeform 54">
                <a:extLst>
                  <a:ext uri="{FF2B5EF4-FFF2-40B4-BE49-F238E27FC236}">
                    <a16:creationId xmlns:a16="http://schemas.microsoft.com/office/drawing/2014/main" id="{6310DF1D-A8E2-45E9-98A4-6C30F1A14A6E}"/>
                  </a:ext>
                </a:extLst>
              </p:cNvPr>
              <p:cNvSpPr>
                <a:spLocks/>
              </p:cNvSpPr>
              <p:nvPr/>
            </p:nvSpPr>
            <p:spPr bwMode="auto">
              <a:xfrm>
                <a:off x="4037013" y="4049713"/>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44" name="Freeform 55">
                <a:extLst>
                  <a:ext uri="{FF2B5EF4-FFF2-40B4-BE49-F238E27FC236}">
                    <a16:creationId xmlns:a16="http://schemas.microsoft.com/office/drawing/2014/main" id="{2AF41301-BF6D-4D09-BC38-F7667EFF2948}"/>
                  </a:ext>
                </a:extLst>
              </p:cNvPr>
              <p:cNvSpPr>
                <a:spLocks/>
              </p:cNvSpPr>
              <p:nvPr/>
            </p:nvSpPr>
            <p:spPr bwMode="auto">
              <a:xfrm>
                <a:off x="3976688"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45" name="Freeform 56">
                <a:extLst>
                  <a:ext uri="{FF2B5EF4-FFF2-40B4-BE49-F238E27FC236}">
                    <a16:creationId xmlns:a16="http://schemas.microsoft.com/office/drawing/2014/main" id="{68B73AAC-C1D4-4350-B7F5-56CC335053A7}"/>
                  </a:ext>
                </a:extLst>
              </p:cNvPr>
              <p:cNvSpPr>
                <a:spLocks/>
              </p:cNvSpPr>
              <p:nvPr/>
            </p:nvSpPr>
            <p:spPr bwMode="auto">
              <a:xfrm>
                <a:off x="4037013" y="4100513"/>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46" name="Freeform 57">
                <a:extLst>
                  <a:ext uri="{FF2B5EF4-FFF2-40B4-BE49-F238E27FC236}">
                    <a16:creationId xmlns:a16="http://schemas.microsoft.com/office/drawing/2014/main" id="{CB52BB9D-BA8F-4D03-854A-97083680F4FF}"/>
                  </a:ext>
                </a:extLst>
              </p:cNvPr>
              <p:cNvSpPr>
                <a:spLocks/>
              </p:cNvSpPr>
              <p:nvPr/>
            </p:nvSpPr>
            <p:spPr bwMode="auto">
              <a:xfrm>
                <a:off x="3849688" y="3840163"/>
                <a:ext cx="236538" cy="79375"/>
              </a:xfrm>
              <a:custGeom>
                <a:avLst/>
                <a:gdLst>
                  <a:gd name="T0" fmla="*/ 287 w 308"/>
                  <a:gd name="T1" fmla="*/ 0 h 105"/>
                  <a:gd name="T2" fmla="*/ 21 w 308"/>
                  <a:gd name="T3" fmla="*/ 0 h 105"/>
                  <a:gd name="T4" fmla="*/ 0 w 308"/>
                  <a:gd name="T5" fmla="*/ 26 h 105"/>
                  <a:gd name="T6" fmla="*/ 0 w 308"/>
                  <a:gd name="T7" fmla="*/ 79 h 105"/>
                  <a:gd name="T8" fmla="*/ 21 w 308"/>
                  <a:gd name="T9" fmla="*/ 105 h 105"/>
                  <a:gd name="T10" fmla="*/ 287 w 308"/>
                  <a:gd name="T11" fmla="*/ 105 h 105"/>
                  <a:gd name="T12" fmla="*/ 308 w 308"/>
                  <a:gd name="T13" fmla="*/ 79 h 105"/>
                  <a:gd name="T14" fmla="*/ 308 w 308"/>
                  <a:gd name="T15" fmla="*/ 26 h 105"/>
                  <a:gd name="T16" fmla="*/ 287 w 308"/>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05">
                    <a:moveTo>
                      <a:pt x="287" y="0"/>
                    </a:moveTo>
                    <a:cubicBezTo>
                      <a:pt x="21" y="0"/>
                      <a:pt x="21" y="0"/>
                      <a:pt x="21" y="0"/>
                    </a:cubicBezTo>
                    <a:cubicBezTo>
                      <a:pt x="10" y="0"/>
                      <a:pt x="0" y="11"/>
                      <a:pt x="0" y="26"/>
                    </a:cubicBezTo>
                    <a:cubicBezTo>
                      <a:pt x="0" y="79"/>
                      <a:pt x="0" y="79"/>
                      <a:pt x="0" y="79"/>
                    </a:cubicBezTo>
                    <a:cubicBezTo>
                      <a:pt x="0" y="94"/>
                      <a:pt x="10" y="105"/>
                      <a:pt x="21" y="105"/>
                    </a:cubicBezTo>
                    <a:cubicBezTo>
                      <a:pt x="287" y="105"/>
                      <a:pt x="287" y="105"/>
                      <a:pt x="287" y="105"/>
                    </a:cubicBezTo>
                    <a:cubicBezTo>
                      <a:pt x="298" y="105"/>
                      <a:pt x="308" y="94"/>
                      <a:pt x="308" y="79"/>
                    </a:cubicBezTo>
                    <a:cubicBezTo>
                      <a:pt x="308" y="26"/>
                      <a:pt x="308" y="26"/>
                      <a:pt x="308" y="26"/>
                    </a:cubicBezTo>
                    <a:cubicBezTo>
                      <a:pt x="308" y="11"/>
                      <a:pt x="298" y="0"/>
                      <a:pt x="287" y="0"/>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47" name="Freeform 58">
                <a:extLst>
                  <a:ext uri="{FF2B5EF4-FFF2-40B4-BE49-F238E27FC236}">
                    <a16:creationId xmlns:a16="http://schemas.microsoft.com/office/drawing/2014/main" id="{085A15CB-DFCF-4815-AF1F-9AF923ECD235}"/>
                  </a:ext>
                </a:extLst>
              </p:cNvPr>
              <p:cNvSpPr>
                <a:spLocks/>
              </p:cNvSpPr>
              <p:nvPr/>
            </p:nvSpPr>
            <p:spPr bwMode="auto">
              <a:xfrm>
                <a:off x="3921125" y="3862388"/>
                <a:ext cx="15875" cy="34925"/>
              </a:xfrm>
              <a:custGeom>
                <a:avLst/>
                <a:gdLst>
                  <a:gd name="T0" fmla="*/ 5 w 10"/>
                  <a:gd name="T1" fmla="*/ 4 h 22"/>
                  <a:gd name="T2" fmla="*/ 5 w 10"/>
                  <a:gd name="T3" fmla="*/ 4 h 22"/>
                  <a:gd name="T4" fmla="*/ 1 w 10"/>
                  <a:gd name="T5" fmla="*/ 6 h 22"/>
                  <a:gd name="T6" fmla="*/ 0 w 10"/>
                  <a:gd name="T7" fmla="*/ 2 h 22"/>
                  <a:gd name="T8" fmla="*/ 5 w 10"/>
                  <a:gd name="T9" fmla="*/ 0 h 22"/>
                  <a:gd name="T10" fmla="*/ 10 w 10"/>
                  <a:gd name="T11" fmla="*/ 0 h 22"/>
                  <a:gd name="T12" fmla="*/ 10 w 10"/>
                  <a:gd name="T13" fmla="*/ 22 h 22"/>
                  <a:gd name="T14" fmla="*/ 5 w 10"/>
                  <a:gd name="T15" fmla="*/ 22 h 22"/>
                  <a:gd name="T16" fmla="*/ 5 w 10"/>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2">
                    <a:moveTo>
                      <a:pt x="5" y="4"/>
                    </a:moveTo>
                    <a:lnTo>
                      <a:pt x="5" y="4"/>
                    </a:lnTo>
                    <a:lnTo>
                      <a:pt x="1" y="6"/>
                    </a:lnTo>
                    <a:lnTo>
                      <a:pt x="0" y="2"/>
                    </a:lnTo>
                    <a:lnTo>
                      <a:pt x="5" y="0"/>
                    </a:lnTo>
                    <a:lnTo>
                      <a:pt x="10" y="0"/>
                    </a:lnTo>
                    <a:lnTo>
                      <a:pt x="10" y="22"/>
                    </a:lnTo>
                    <a:lnTo>
                      <a:pt x="5" y="22"/>
                    </a:lnTo>
                    <a:lnTo>
                      <a:pt x="5" y="4"/>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48" name="Freeform 59">
                <a:extLst>
                  <a:ext uri="{FF2B5EF4-FFF2-40B4-BE49-F238E27FC236}">
                    <a16:creationId xmlns:a16="http://schemas.microsoft.com/office/drawing/2014/main" id="{C826D737-B7E3-40D7-B8D7-5CE71C1F0FCB}"/>
                  </a:ext>
                </a:extLst>
              </p:cNvPr>
              <p:cNvSpPr>
                <a:spLocks/>
              </p:cNvSpPr>
              <p:nvPr/>
            </p:nvSpPr>
            <p:spPr bwMode="auto">
              <a:xfrm>
                <a:off x="3944938" y="3860800"/>
                <a:ext cx="20638" cy="36513"/>
              </a:xfrm>
              <a:custGeom>
                <a:avLst/>
                <a:gdLst>
                  <a:gd name="T0" fmla="*/ 0 w 27"/>
                  <a:gd name="T1" fmla="*/ 48 h 48"/>
                  <a:gd name="T2" fmla="*/ 0 w 27"/>
                  <a:gd name="T3" fmla="*/ 41 h 48"/>
                  <a:gd name="T4" fmla="*/ 5 w 27"/>
                  <a:gd name="T5" fmla="*/ 34 h 48"/>
                  <a:gd name="T6" fmla="*/ 16 w 27"/>
                  <a:gd name="T7" fmla="*/ 15 h 48"/>
                  <a:gd name="T8" fmla="*/ 10 w 27"/>
                  <a:gd name="T9" fmla="*/ 9 h 48"/>
                  <a:gd name="T10" fmla="*/ 3 w 27"/>
                  <a:gd name="T11" fmla="*/ 12 h 48"/>
                  <a:gd name="T12" fmla="*/ 1 w 27"/>
                  <a:gd name="T13" fmla="*/ 3 h 48"/>
                  <a:gd name="T14" fmla="*/ 12 w 27"/>
                  <a:gd name="T15" fmla="*/ 0 h 48"/>
                  <a:gd name="T16" fmla="*/ 27 w 27"/>
                  <a:gd name="T17" fmla="*/ 14 h 48"/>
                  <a:gd name="T18" fmla="*/ 16 w 27"/>
                  <a:gd name="T19" fmla="*/ 35 h 48"/>
                  <a:gd name="T20" fmla="*/ 14 w 27"/>
                  <a:gd name="T21" fmla="*/ 38 h 48"/>
                  <a:gd name="T22" fmla="*/ 14 w 27"/>
                  <a:gd name="T23" fmla="*/ 38 h 48"/>
                  <a:gd name="T24" fmla="*/ 27 w 27"/>
                  <a:gd name="T25" fmla="*/ 38 h 48"/>
                  <a:gd name="T26" fmla="*/ 27 w 27"/>
                  <a:gd name="T27" fmla="*/ 48 h 48"/>
                  <a:gd name="T28" fmla="*/ 0 w 27"/>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48">
                    <a:moveTo>
                      <a:pt x="0" y="48"/>
                    </a:moveTo>
                    <a:cubicBezTo>
                      <a:pt x="0" y="41"/>
                      <a:pt x="0" y="41"/>
                      <a:pt x="0" y="41"/>
                    </a:cubicBezTo>
                    <a:cubicBezTo>
                      <a:pt x="5" y="34"/>
                      <a:pt x="5" y="34"/>
                      <a:pt x="5" y="34"/>
                    </a:cubicBezTo>
                    <a:cubicBezTo>
                      <a:pt x="12" y="26"/>
                      <a:pt x="16" y="21"/>
                      <a:pt x="16" y="15"/>
                    </a:cubicBezTo>
                    <a:cubicBezTo>
                      <a:pt x="16" y="12"/>
                      <a:pt x="14" y="9"/>
                      <a:pt x="10" y="9"/>
                    </a:cubicBezTo>
                    <a:cubicBezTo>
                      <a:pt x="7" y="9"/>
                      <a:pt x="5" y="11"/>
                      <a:pt x="3" y="12"/>
                    </a:cubicBezTo>
                    <a:cubicBezTo>
                      <a:pt x="1" y="3"/>
                      <a:pt x="1" y="3"/>
                      <a:pt x="1" y="3"/>
                    </a:cubicBezTo>
                    <a:cubicBezTo>
                      <a:pt x="3" y="1"/>
                      <a:pt x="8" y="0"/>
                      <a:pt x="12" y="0"/>
                    </a:cubicBezTo>
                    <a:cubicBezTo>
                      <a:pt x="24" y="0"/>
                      <a:pt x="27" y="8"/>
                      <a:pt x="27" y="14"/>
                    </a:cubicBezTo>
                    <a:cubicBezTo>
                      <a:pt x="27" y="23"/>
                      <a:pt x="21" y="30"/>
                      <a:pt x="16" y="35"/>
                    </a:cubicBezTo>
                    <a:cubicBezTo>
                      <a:pt x="14" y="38"/>
                      <a:pt x="14" y="38"/>
                      <a:pt x="14" y="38"/>
                    </a:cubicBezTo>
                    <a:cubicBezTo>
                      <a:pt x="14" y="38"/>
                      <a:pt x="14" y="38"/>
                      <a:pt x="14" y="38"/>
                    </a:cubicBezTo>
                    <a:cubicBezTo>
                      <a:pt x="27" y="38"/>
                      <a:pt x="27" y="38"/>
                      <a:pt x="27" y="38"/>
                    </a:cubicBezTo>
                    <a:cubicBezTo>
                      <a:pt x="27" y="48"/>
                      <a:pt x="27" y="48"/>
                      <a:pt x="27" y="48"/>
                    </a:cubicBezTo>
                    <a:lnTo>
                      <a:pt x="0" y="48"/>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49" name="Freeform 60">
                <a:extLst>
                  <a:ext uri="{FF2B5EF4-FFF2-40B4-BE49-F238E27FC236}">
                    <a16:creationId xmlns:a16="http://schemas.microsoft.com/office/drawing/2014/main" id="{05A002A6-A294-45CE-BC4B-7B081D4D307A}"/>
                  </a:ext>
                </a:extLst>
              </p:cNvPr>
              <p:cNvSpPr>
                <a:spLocks/>
              </p:cNvSpPr>
              <p:nvPr/>
            </p:nvSpPr>
            <p:spPr bwMode="auto">
              <a:xfrm>
                <a:off x="3970338" y="3860800"/>
                <a:ext cx="19050" cy="38100"/>
              </a:xfrm>
              <a:custGeom>
                <a:avLst/>
                <a:gdLst>
                  <a:gd name="T0" fmla="*/ 1 w 26"/>
                  <a:gd name="T1" fmla="*/ 38 h 49"/>
                  <a:gd name="T2" fmla="*/ 8 w 26"/>
                  <a:gd name="T3" fmla="*/ 40 h 49"/>
                  <a:gd name="T4" fmla="*/ 15 w 26"/>
                  <a:gd name="T5" fmla="*/ 34 h 49"/>
                  <a:gd name="T6" fmla="*/ 7 w 26"/>
                  <a:gd name="T7" fmla="*/ 27 h 49"/>
                  <a:gd name="T8" fmla="*/ 5 w 26"/>
                  <a:gd name="T9" fmla="*/ 27 h 49"/>
                  <a:gd name="T10" fmla="*/ 5 w 26"/>
                  <a:gd name="T11" fmla="*/ 19 h 49"/>
                  <a:gd name="T12" fmla="*/ 6 w 26"/>
                  <a:gd name="T13" fmla="*/ 19 h 49"/>
                  <a:gd name="T14" fmla="*/ 14 w 26"/>
                  <a:gd name="T15" fmla="*/ 14 h 49"/>
                  <a:gd name="T16" fmla="*/ 9 w 26"/>
                  <a:gd name="T17" fmla="*/ 9 h 49"/>
                  <a:gd name="T18" fmla="*/ 3 w 26"/>
                  <a:gd name="T19" fmla="*/ 11 h 49"/>
                  <a:gd name="T20" fmla="*/ 1 w 26"/>
                  <a:gd name="T21" fmla="*/ 2 h 49"/>
                  <a:gd name="T22" fmla="*/ 12 w 26"/>
                  <a:gd name="T23" fmla="*/ 0 h 49"/>
                  <a:gd name="T24" fmla="*/ 25 w 26"/>
                  <a:gd name="T25" fmla="*/ 12 h 49"/>
                  <a:gd name="T26" fmla="*/ 18 w 26"/>
                  <a:gd name="T27" fmla="*/ 22 h 49"/>
                  <a:gd name="T28" fmla="*/ 18 w 26"/>
                  <a:gd name="T29" fmla="*/ 22 h 49"/>
                  <a:gd name="T30" fmla="*/ 26 w 26"/>
                  <a:gd name="T31" fmla="*/ 34 h 49"/>
                  <a:gd name="T32" fmla="*/ 10 w 26"/>
                  <a:gd name="T33" fmla="*/ 49 h 49"/>
                  <a:gd name="T34" fmla="*/ 0 w 26"/>
                  <a:gd name="T35" fmla="*/ 47 h 49"/>
                  <a:gd name="T36" fmla="*/ 1 w 26"/>
                  <a:gd name="T3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49">
                    <a:moveTo>
                      <a:pt x="1" y="38"/>
                    </a:moveTo>
                    <a:cubicBezTo>
                      <a:pt x="3" y="39"/>
                      <a:pt x="6" y="40"/>
                      <a:pt x="8" y="40"/>
                    </a:cubicBezTo>
                    <a:cubicBezTo>
                      <a:pt x="13" y="40"/>
                      <a:pt x="15" y="37"/>
                      <a:pt x="15" y="34"/>
                    </a:cubicBezTo>
                    <a:cubicBezTo>
                      <a:pt x="15" y="29"/>
                      <a:pt x="11" y="27"/>
                      <a:pt x="7" y="27"/>
                    </a:cubicBezTo>
                    <a:cubicBezTo>
                      <a:pt x="5" y="27"/>
                      <a:pt x="5" y="27"/>
                      <a:pt x="5" y="27"/>
                    </a:cubicBezTo>
                    <a:cubicBezTo>
                      <a:pt x="5" y="19"/>
                      <a:pt x="5" y="19"/>
                      <a:pt x="5" y="19"/>
                    </a:cubicBezTo>
                    <a:cubicBezTo>
                      <a:pt x="6" y="19"/>
                      <a:pt x="6" y="19"/>
                      <a:pt x="6" y="19"/>
                    </a:cubicBezTo>
                    <a:cubicBezTo>
                      <a:pt x="10" y="19"/>
                      <a:pt x="14" y="18"/>
                      <a:pt x="14" y="14"/>
                    </a:cubicBezTo>
                    <a:cubicBezTo>
                      <a:pt x="14" y="11"/>
                      <a:pt x="12" y="9"/>
                      <a:pt x="9" y="9"/>
                    </a:cubicBezTo>
                    <a:cubicBezTo>
                      <a:pt x="7" y="9"/>
                      <a:pt x="4" y="10"/>
                      <a:pt x="3" y="11"/>
                    </a:cubicBezTo>
                    <a:cubicBezTo>
                      <a:pt x="1" y="2"/>
                      <a:pt x="1" y="2"/>
                      <a:pt x="1" y="2"/>
                    </a:cubicBezTo>
                    <a:cubicBezTo>
                      <a:pt x="3" y="1"/>
                      <a:pt x="8" y="0"/>
                      <a:pt x="12" y="0"/>
                    </a:cubicBezTo>
                    <a:cubicBezTo>
                      <a:pt x="21" y="0"/>
                      <a:pt x="25" y="6"/>
                      <a:pt x="25" y="12"/>
                    </a:cubicBezTo>
                    <a:cubicBezTo>
                      <a:pt x="25" y="17"/>
                      <a:pt x="22" y="20"/>
                      <a:pt x="18" y="22"/>
                    </a:cubicBezTo>
                    <a:cubicBezTo>
                      <a:pt x="18" y="22"/>
                      <a:pt x="18" y="22"/>
                      <a:pt x="18" y="22"/>
                    </a:cubicBezTo>
                    <a:cubicBezTo>
                      <a:pt x="23" y="24"/>
                      <a:pt x="26" y="28"/>
                      <a:pt x="26" y="34"/>
                    </a:cubicBezTo>
                    <a:cubicBezTo>
                      <a:pt x="26" y="41"/>
                      <a:pt x="21" y="49"/>
                      <a:pt x="10" y="49"/>
                    </a:cubicBezTo>
                    <a:cubicBezTo>
                      <a:pt x="5" y="49"/>
                      <a:pt x="2" y="48"/>
                      <a:pt x="0" y="47"/>
                    </a:cubicBezTo>
                    <a:lnTo>
                      <a:pt x="1" y="38"/>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50" name="Freeform 61">
                <a:extLst>
                  <a:ext uri="{FF2B5EF4-FFF2-40B4-BE49-F238E27FC236}">
                    <a16:creationId xmlns:a16="http://schemas.microsoft.com/office/drawing/2014/main" id="{DE9ACF93-6722-4376-A5C8-AC620BCF91BC}"/>
                  </a:ext>
                </a:extLst>
              </p:cNvPr>
              <p:cNvSpPr>
                <a:spLocks noEditPoints="1"/>
              </p:cNvSpPr>
              <p:nvPr/>
            </p:nvSpPr>
            <p:spPr bwMode="auto">
              <a:xfrm>
                <a:off x="3994150" y="3862388"/>
                <a:ext cx="23813" cy="34925"/>
              </a:xfrm>
              <a:custGeom>
                <a:avLst/>
                <a:gdLst>
                  <a:gd name="T0" fmla="*/ 17 w 31"/>
                  <a:gd name="T1" fmla="*/ 47 h 47"/>
                  <a:gd name="T2" fmla="*/ 17 w 31"/>
                  <a:gd name="T3" fmla="*/ 37 h 47"/>
                  <a:gd name="T4" fmla="*/ 0 w 31"/>
                  <a:gd name="T5" fmla="*/ 37 h 47"/>
                  <a:gd name="T6" fmla="*/ 0 w 31"/>
                  <a:gd name="T7" fmla="*/ 29 h 47"/>
                  <a:gd name="T8" fmla="*/ 16 w 31"/>
                  <a:gd name="T9" fmla="*/ 0 h 47"/>
                  <a:gd name="T10" fmla="*/ 27 w 31"/>
                  <a:gd name="T11" fmla="*/ 0 h 47"/>
                  <a:gd name="T12" fmla="*/ 27 w 31"/>
                  <a:gd name="T13" fmla="*/ 28 h 47"/>
                  <a:gd name="T14" fmla="*/ 31 w 31"/>
                  <a:gd name="T15" fmla="*/ 28 h 47"/>
                  <a:gd name="T16" fmla="*/ 31 w 31"/>
                  <a:gd name="T17" fmla="*/ 37 h 47"/>
                  <a:gd name="T18" fmla="*/ 27 w 31"/>
                  <a:gd name="T19" fmla="*/ 37 h 47"/>
                  <a:gd name="T20" fmla="*/ 27 w 31"/>
                  <a:gd name="T21" fmla="*/ 47 h 47"/>
                  <a:gd name="T22" fmla="*/ 17 w 31"/>
                  <a:gd name="T23" fmla="*/ 47 h 47"/>
                  <a:gd name="T24" fmla="*/ 17 w 31"/>
                  <a:gd name="T25" fmla="*/ 28 h 47"/>
                  <a:gd name="T26" fmla="*/ 17 w 31"/>
                  <a:gd name="T27" fmla="*/ 19 h 47"/>
                  <a:gd name="T28" fmla="*/ 17 w 31"/>
                  <a:gd name="T29" fmla="*/ 12 h 47"/>
                  <a:gd name="T30" fmla="*/ 17 w 31"/>
                  <a:gd name="T31" fmla="*/ 12 h 47"/>
                  <a:gd name="T32" fmla="*/ 14 w 31"/>
                  <a:gd name="T33" fmla="*/ 19 h 47"/>
                  <a:gd name="T34" fmla="*/ 10 w 31"/>
                  <a:gd name="T35" fmla="*/ 27 h 47"/>
                  <a:gd name="T36" fmla="*/ 10 w 31"/>
                  <a:gd name="T37" fmla="*/ 28 h 47"/>
                  <a:gd name="T38" fmla="*/ 17 w 31"/>
                  <a:gd name="T3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47">
                    <a:moveTo>
                      <a:pt x="17" y="47"/>
                    </a:moveTo>
                    <a:cubicBezTo>
                      <a:pt x="17" y="37"/>
                      <a:pt x="17" y="37"/>
                      <a:pt x="17" y="37"/>
                    </a:cubicBezTo>
                    <a:cubicBezTo>
                      <a:pt x="0" y="37"/>
                      <a:pt x="0" y="37"/>
                      <a:pt x="0" y="37"/>
                    </a:cubicBezTo>
                    <a:cubicBezTo>
                      <a:pt x="0" y="29"/>
                      <a:pt x="0" y="29"/>
                      <a:pt x="0" y="29"/>
                    </a:cubicBezTo>
                    <a:cubicBezTo>
                      <a:pt x="16" y="0"/>
                      <a:pt x="16" y="0"/>
                      <a:pt x="16" y="0"/>
                    </a:cubicBezTo>
                    <a:cubicBezTo>
                      <a:pt x="27" y="0"/>
                      <a:pt x="27" y="0"/>
                      <a:pt x="27" y="0"/>
                    </a:cubicBezTo>
                    <a:cubicBezTo>
                      <a:pt x="27" y="28"/>
                      <a:pt x="27" y="28"/>
                      <a:pt x="27" y="28"/>
                    </a:cubicBezTo>
                    <a:cubicBezTo>
                      <a:pt x="31" y="28"/>
                      <a:pt x="31" y="28"/>
                      <a:pt x="31" y="28"/>
                    </a:cubicBezTo>
                    <a:cubicBezTo>
                      <a:pt x="31" y="37"/>
                      <a:pt x="31" y="37"/>
                      <a:pt x="31" y="37"/>
                    </a:cubicBezTo>
                    <a:cubicBezTo>
                      <a:pt x="27" y="37"/>
                      <a:pt x="27" y="37"/>
                      <a:pt x="27" y="37"/>
                    </a:cubicBezTo>
                    <a:cubicBezTo>
                      <a:pt x="27" y="47"/>
                      <a:pt x="27" y="47"/>
                      <a:pt x="27" y="47"/>
                    </a:cubicBezTo>
                    <a:lnTo>
                      <a:pt x="17" y="47"/>
                    </a:lnTo>
                    <a:close/>
                    <a:moveTo>
                      <a:pt x="17" y="28"/>
                    </a:moveTo>
                    <a:cubicBezTo>
                      <a:pt x="17" y="19"/>
                      <a:pt x="17" y="19"/>
                      <a:pt x="17" y="19"/>
                    </a:cubicBezTo>
                    <a:cubicBezTo>
                      <a:pt x="17" y="17"/>
                      <a:pt x="17" y="15"/>
                      <a:pt x="17" y="12"/>
                    </a:cubicBezTo>
                    <a:cubicBezTo>
                      <a:pt x="17" y="12"/>
                      <a:pt x="17" y="12"/>
                      <a:pt x="17" y="12"/>
                    </a:cubicBezTo>
                    <a:cubicBezTo>
                      <a:pt x="16" y="14"/>
                      <a:pt x="15" y="17"/>
                      <a:pt x="14" y="19"/>
                    </a:cubicBezTo>
                    <a:cubicBezTo>
                      <a:pt x="10" y="27"/>
                      <a:pt x="10" y="27"/>
                      <a:pt x="10" y="27"/>
                    </a:cubicBezTo>
                    <a:cubicBezTo>
                      <a:pt x="10" y="28"/>
                      <a:pt x="10" y="28"/>
                      <a:pt x="10" y="28"/>
                    </a:cubicBezTo>
                    <a:lnTo>
                      <a:pt x="17" y="28"/>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51" name="Freeform 62">
                <a:extLst>
                  <a:ext uri="{FF2B5EF4-FFF2-40B4-BE49-F238E27FC236}">
                    <a16:creationId xmlns:a16="http://schemas.microsoft.com/office/drawing/2014/main" id="{98F15010-9348-4724-AE52-BFAD0ECF5227}"/>
                  </a:ext>
                </a:extLst>
              </p:cNvPr>
              <p:cNvSpPr>
                <a:spLocks/>
              </p:cNvSpPr>
              <p:nvPr/>
            </p:nvSpPr>
            <p:spPr bwMode="auto">
              <a:xfrm>
                <a:off x="4019550" y="3862388"/>
                <a:ext cx="20638" cy="36513"/>
              </a:xfrm>
              <a:custGeom>
                <a:avLst/>
                <a:gdLst>
                  <a:gd name="T0" fmla="*/ 26 w 27"/>
                  <a:gd name="T1" fmla="*/ 9 h 48"/>
                  <a:gd name="T2" fmla="*/ 13 w 27"/>
                  <a:gd name="T3" fmla="*/ 9 h 48"/>
                  <a:gd name="T4" fmla="*/ 13 w 27"/>
                  <a:gd name="T5" fmla="*/ 16 h 48"/>
                  <a:gd name="T6" fmla="*/ 14 w 27"/>
                  <a:gd name="T7" fmla="*/ 16 h 48"/>
                  <a:gd name="T8" fmla="*/ 23 w 27"/>
                  <a:gd name="T9" fmla="*/ 20 h 48"/>
                  <a:gd name="T10" fmla="*/ 27 w 27"/>
                  <a:gd name="T11" fmla="*/ 31 h 48"/>
                  <a:gd name="T12" fmla="*/ 10 w 27"/>
                  <a:gd name="T13" fmla="*/ 48 h 48"/>
                  <a:gd name="T14" fmla="*/ 0 w 27"/>
                  <a:gd name="T15" fmla="*/ 46 h 48"/>
                  <a:gd name="T16" fmla="*/ 2 w 27"/>
                  <a:gd name="T17" fmla="*/ 37 h 48"/>
                  <a:gd name="T18" fmla="*/ 9 w 27"/>
                  <a:gd name="T19" fmla="*/ 39 h 48"/>
                  <a:gd name="T20" fmla="*/ 16 w 27"/>
                  <a:gd name="T21" fmla="*/ 32 h 48"/>
                  <a:gd name="T22" fmla="*/ 6 w 27"/>
                  <a:gd name="T23" fmla="*/ 24 h 48"/>
                  <a:gd name="T24" fmla="*/ 3 w 27"/>
                  <a:gd name="T25" fmla="*/ 24 h 48"/>
                  <a:gd name="T26" fmla="*/ 5 w 27"/>
                  <a:gd name="T27" fmla="*/ 0 h 48"/>
                  <a:gd name="T28" fmla="*/ 26 w 27"/>
                  <a:gd name="T29" fmla="*/ 0 h 48"/>
                  <a:gd name="T30" fmla="*/ 26 w 27"/>
                  <a:gd name="T31"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48">
                    <a:moveTo>
                      <a:pt x="26" y="9"/>
                    </a:moveTo>
                    <a:cubicBezTo>
                      <a:pt x="13" y="9"/>
                      <a:pt x="13" y="9"/>
                      <a:pt x="13" y="9"/>
                    </a:cubicBezTo>
                    <a:cubicBezTo>
                      <a:pt x="13" y="16"/>
                      <a:pt x="13" y="16"/>
                      <a:pt x="13" y="16"/>
                    </a:cubicBezTo>
                    <a:cubicBezTo>
                      <a:pt x="13" y="16"/>
                      <a:pt x="14" y="16"/>
                      <a:pt x="14" y="16"/>
                    </a:cubicBezTo>
                    <a:cubicBezTo>
                      <a:pt x="16" y="16"/>
                      <a:pt x="20" y="17"/>
                      <a:pt x="23" y="20"/>
                    </a:cubicBezTo>
                    <a:cubicBezTo>
                      <a:pt x="26" y="22"/>
                      <a:pt x="27" y="26"/>
                      <a:pt x="27" y="31"/>
                    </a:cubicBezTo>
                    <a:cubicBezTo>
                      <a:pt x="27" y="40"/>
                      <a:pt x="21" y="48"/>
                      <a:pt x="10" y="48"/>
                    </a:cubicBezTo>
                    <a:cubicBezTo>
                      <a:pt x="6" y="48"/>
                      <a:pt x="2" y="47"/>
                      <a:pt x="0" y="46"/>
                    </a:cubicBezTo>
                    <a:cubicBezTo>
                      <a:pt x="2" y="37"/>
                      <a:pt x="2" y="37"/>
                      <a:pt x="2" y="37"/>
                    </a:cubicBezTo>
                    <a:cubicBezTo>
                      <a:pt x="4" y="38"/>
                      <a:pt x="6" y="39"/>
                      <a:pt x="9" y="39"/>
                    </a:cubicBezTo>
                    <a:cubicBezTo>
                      <a:pt x="13" y="39"/>
                      <a:pt x="16" y="36"/>
                      <a:pt x="16" y="32"/>
                    </a:cubicBezTo>
                    <a:cubicBezTo>
                      <a:pt x="16" y="26"/>
                      <a:pt x="11" y="24"/>
                      <a:pt x="6" y="24"/>
                    </a:cubicBezTo>
                    <a:cubicBezTo>
                      <a:pt x="5" y="24"/>
                      <a:pt x="4" y="24"/>
                      <a:pt x="3" y="24"/>
                    </a:cubicBezTo>
                    <a:cubicBezTo>
                      <a:pt x="5" y="0"/>
                      <a:pt x="5" y="0"/>
                      <a:pt x="5" y="0"/>
                    </a:cubicBezTo>
                    <a:cubicBezTo>
                      <a:pt x="26" y="0"/>
                      <a:pt x="26" y="0"/>
                      <a:pt x="26" y="0"/>
                    </a:cubicBezTo>
                    <a:lnTo>
                      <a:pt x="26" y="9"/>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52" name="Freeform 63">
                <a:extLst>
                  <a:ext uri="{FF2B5EF4-FFF2-40B4-BE49-F238E27FC236}">
                    <a16:creationId xmlns:a16="http://schemas.microsoft.com/office/drawing/2014/main" id="{F4DE26E9-64F9-4EA7-A407-006E02E3FF2D}"/>
                  </a:ext>
                </a:extLst>
              </p:cNvPr>
              <p:cNvSpPr>
                <a:spLocks noEditPoints="1"/>
              </p:cNvSpPr>
              <p:nvPr/>
            </p:nvSpPr>
            <p:spPr bwMode="auto">
              <a:xfrm>
                <a:off x="4044950" y="3860800"/>
                <a:ext cx="22225" cy="38100"/>
              </a:xfrm>
              <a:custGeom>
                <a:avLst/>
                <a:gdLst>
                  <a:gd name="T0" fmla="*/ 26 w 30"/>
                  <a:gd name="T1" fmla="*/ 9 h 49"/>
                  <a:gd name="T2" fmla="*/ 22 w 30"/>
                  <a:gd name="T3" fmla="*/ 10 h 49"/>
                  <a:gd name="T4" fmla="*/ 12 w 30"/>
                  <a:gd name="T5" fmla="*/ 20 h 49"/>
                  <a:gd name="T6" fmla="*/ 12 w 30"/>
                  <a:gd name="T7" fmla="*/ 20 h 49"/>
                  <a:gd name="T8" fmla="*/ 19 w 30"/>
                  <a:gd name="T9" fmla="*/ 17 h 49"/>
                  <a:gd name="T10" fmla="*/ 30 w 30"/>
                  <a:gd name="T11" fmla="*/ 32 h 49"/>
                  <a:gd name="T12" fmla="*/ 16 w 30"/>
                  <a:gd name="T13" fmla="*/ 49 h 49"/>
                  <a:gd name="T14" fmla="*/ 0 w 30"/>
                  <a:gd name="T15" fmla="*/ 29 h 49"/>
                  <a:gd name="T16" fmla="*/ 9 w 30"/>
                  <a:gd name="T17" fmla="*/ 7 h 49"/>
                  <a:gd name="T18" fmla="*/ 20 w 30"/>
                  <a:gd name="T19" fmla="*/ 1 h 49"/>
                  <a:gd name="T20" fmla="*/ 26 w 30"/>
                  <a:gd name="T21" fmla="*/ 0 h 49"/>
                  <a:gd name="T22" fmla="*/ 26 w 30"/>
                  <a:gd name="T23" fmla="*/ 9 h 49"/>
                  <a:gd name="T24" fmla="*/ 19 w 30"/>
                  <a:gd name="T25" fmla="*/ 31 h 49"/>
                  <a:gd name="T26" fmla="*/ 15 w 30"/>
                  <a:gd name="T27" fmla="*/ 25 h 49"/>
                  <a:gd name="T28" fmla="*/ 12 w 30"/>
                  <a:gd name="T29" fmla="*/ 27 h 49"/>
                  <a:gd name="T30" fmla="*/ 12 w 30"/>
                  <a:gd name="T31" fmla="*/ 32 h 49"/>
                  <a:gd name="T32" fmla="*/ 15 w 30"/>
                  <a:gd name="T33" fmla="*/ 41 h 49"/>
                  <a:gd name="T34" fmla="*/ 19 w 30"/>
                  <a:gd name="T35"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9">
                    <a:moveTo>
                      <a:pt x="26" y="9"/>
                    </a:moveTo>
                    <a:cubicBezTo>
                      <a:pt x="25" y="9"/>
                      <a:pt x="23" y="9"/>
                      <a:pt x="22" y="10"/>
                    </a:cubicBezTo>
                    <a:cubicBezTo>
                      <a:pt x="16" y="11"/>
                      <a:pt x="13" y="15"/>
                      <a:pt x="12" y="20"/>
                    </a:cubicBezTo>
                    <a:cubicBezTo>
                      <a:pt x="12" y="20"/>
                      <a:pt x="12" y="20"/>
                      <a:pt x="12" y="20"/>
                    </a:cubicBezTo>
                    <a:cubicBezTo>
                      <a:pt x="14" y="18"/>
                      <a:pt x="16" y="17"/>
                      <a:pt x="19" y="17"/>
                    </a:cubicBezTo>
                    <a:cubicBezTo>
                      <a:pt x="26" y="17"/>
                      <a:pt x="30" y="23"/>
                      <a:pt x="30" y="32"/>
                    </a:cubicBezTo>
                    <a:cubicBezTo>
                      <a:pt x="30" y="40"/>
                      <a:pt x="26" y="49"/>
                      <a:pt x="16" y="49"/>
                    </a:cubicBezTo>
                    <a:cubicBezTo>
                      <a:pt x="6" y="49"/>
                      <a:pt x="0" y="41"/>
                      <a:pt x="0" y="29"/>
                    </a:cubicBezTo>
                    <a:cubicBezTo>
                      <a:pt x="0" y="18"/>
                      <a:pt x="4" y="11"/>
                      <a:pt x="9" y="7"/>
                    </a:cubicBezTo>
                    <a:cubicBezTo>
                      <a:pt x="12" y="3"/>
                      <a:pt x="17" y="1"/>
                      <a:pt x="20" y="1"/>
                    </a:cubicBezTo>
                    <a:cubicBezTo>
                      <a:pt x="23" y="0"/>
                      <a:pt x="25" y="0"/>
                      <a:pt x="26" y="0"/>
                    </a:cubicBezTo>
                    <a:lnTo>
                      <a:pt x="26" y="9"/>
                    </a:lnTo>
                    <a:close/>
                    <a:moveTo>
                      <a:pt x="19" y="31"/>
                    </a:moveTo>
                    <a:cubicBezTo>
                      <a:pt x="19" y="29"/>
                      <a:pt x="18" y="25"/>
                      <a:pt x="15" y="25"/>
                    </a:cubicBezTo>
                    <a:cubicBezTo>
                      <a:pt x="14" y="25"/>
                      <a:pt x="13" y="26"/>
                      <a:pt x="12" y="27"/>
                    </a:cubicBezTo>
                    <a:cubicBezTo>
                      <a:pt x="12" y="28"/>
                      <a:pt x="12" y="29"/>
                      <a:pt x="12" y="32"/>
                    </a:cubicBezTo>
                    <a:cubicBezTo>
                      <a:pt x="12" y="37"/>
                      <a:pt x="13" y="41"/>
                      <a:pt x="15" y="41"/>
                    </a:cubicBezTo>
                    <a:cubicBezTo>
                      <a:pt x="19" y="41"/>
                      <a:pt x="19" y="36"/>
                      <a:pt x="19" y="31"/>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grpSp>
      <p:grpSp>
        <p:nvGrpSpPr>
          <p:cNvPr id="153" name="Group 242"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9D4D7392-D84E-4CDA-BCDA-856949939E9F}"/>
              </a:ext>
            </a:extLst>
          </p:cNvPr>
          <p:cNvGrpSpPr/>
          <p:nvPr/>
        </p:nvGrpSpPr>
        <p:grpSpPr>
          <a:xfrm>
            <a:off x="5300237" y="4309011"/>
            <a:ext cx="303068" cy="231063"/>
            <a:chOff x="2908300" y="2946400"/>
            <a:chExt cx="447675" cy="341313"/>
          </a:xfrm>
          <a:solidFill>
            <a:sysClr val="window" lastClr="FFFFFF"/>
          </a:solidFill>
        </p:grpSpPr>
        <p:sp>
          <p:nvSpPr>
            <p:cNvPr id="154" name="Freeform 227">
              <a:extLst>
                <a:ext uri="{FF2B5EF4-FFF2-40B4-BE49-F238E27FC236}">
                  <a16:creationId xmlns:a16="http://schemas.microsoft.com/office/drawing/2014/main" id="{3B8D0AE2-98D4-47CE-8BE6-7293A73B9831}"/>
                </a:ext>
              </a:extLst>
            </p:cNvPr>
            <p:cNvSpPr>
              <a:spLocks/>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155" name="Freeform 228">
              <a:extLst>
                <a:ext uri="{FF2B5EF4-FFF2-40B4-BE49-F238E27FC236}">
                  <a16:creationId xmlns:a16="http://schemas.microsoft.com/office/drawing/2014/main" id="{4E50848E-F3A0-407C-9A04-7FFA71C4D1DE}"/>
                </a:ext>
              </a:extLst>
            </p:cNvPr>
            <p:cNvSpPr>
              <a:spLocks/>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sp>
        <p:nvSpPr>
          <p:cNvPr id="156" name="椭圆 155"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E7082332-161F-40A0-A2BF-AFEAED961078}"/>
              </a:ext>
            </a:extLst>
          </p:cNvPr>
          <p:cNvSpPr/>
          <p:nvPr/>
        </p:nvSpPr>
        <p:spPr>
          <a:xfrm>
            <a:off x="548855" y="1492391"/>
            <a:ext cx="4319936" cy="4319936"/>
          </a:xfrm>
          <a:prstGeom prst="ellipse">
            <a:avLst/>
          </a:prstGeom>
          <a:noFill/>
          <a:ln w="92075" cap="flat" cmpd="sng" algn="ctr">
            <a:solidFill>
              <a:sysClr val="window" lastClr="FFFFFF"/>
            </a:solid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157"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430C48E2-ECDE-450F-8064-E3A05F144DFD}"/>
              </a:ext>
            </a:extLst>
          </p:cNvPr>
          <p:cNvSpPr txBox="1">
            <a:spLocks noChangeArrowheads="1"/>
          </p:cNvSpPr>
          <p:nvPr/>
        </p:nvSpPr>
        <p:spPr bwMode="auto">
          <a:xfrm>
            <a:off x="5722951" y="4094600"/>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sp>
        <p:nvSpPr>
          <p:cNvPr id="158"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6CBDF186-C637-4B13-8305-33ED7832327B}"/>
              </a:ext>
            </a:extLst>
          </p:cNvPr>
          <p:cNvSpPr txBox="1">
            <a:spLocks noChangeArrowheads="1"/>
          </p:cNvSpPr>
          <p:nvPr/>
        </p:nvSpPr>
        <p:spPr bwMode="auto">
          <a:xfrm>
            <a:off x="9164005" y="2165752"/>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sp>
        <p:nvSpPr>
          <p:cNvPr id="159"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7D300125-F686-462D-AE95-CA0B88636BB7}"/>
              </a:ext>
            </a:extLst>
          </p:cNvPr>
          <p:cNvSpPr txBox="1">
            <a:spLocks noChangeArrowheads="1"/>
          </p:cNvSpPr>
          <p:nvPr/>
        </p:nvSpPr>
        <p:spPr bwMode="auto">
          <a:xfrm>
            <a:off x="9164005" y="4094600"/>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b="1">
                <a:solidFill>
                  <a:prstClr val="black"/>
                </a:solidFill>
                <a:latin typeface="Calibri" panose="020F0502020204030204" pitchFamily="34" charset="0"/>
                <a:ea typeface="时尚中黑简体" panose="01010104010101010101" pitchFamily="2" charset="-122"/>
                <a:cs typeface="Calibri" panose="020F0502020204030204" pitchFamily="34" charset="0"/>
              </a:rPr>
              <a:t>请输入标题</a:t>
            </a:r>
          </a:p>
        </p:txBody>
      </p:sp>
    </p:spTree>
    <p:extLst>
      <p:ext uri="{BB962C8B-B14F-4D97-AF65-F5344CB8AC3E}">
        <p14:creationId xmlns:p14="http://schemas.microsoft.com/office/powerpoint/2010/main" val="2563585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a:extLst>
              <a:ext uri="{FF2B5EF4-FFF2-40B4-BE49-F238E27FC236}">
                <a16:creationId xmlns:a16="http://schemas.microsoft.com/office/drawing/2014/main" id="{C9C1F7AC-2DE5-45DE-B9C7-7E23BA75DF6E}"/>
              </a:ext>
            </a:extLst>
          </p:cNvPr>
          <p:cNvGrpSpPr/>
          <p:nvPr/>
        </p:nvGrpSpPr>
        <p:grpSpPr>
          <a:xfrm>
            <a:off x="3510409" y="2334866"/>
            <a:ext cx="5171185" cy="3017800"/>
            <a:chOff x="2522167" y="1361593"/>
            <a:chExt cx="4147356" cy="2420314"/>
          </a:xfrm>
        </p:grpSpPr>
        <p:sp>
          <p:nvSpPr>
            <p:cNvPr id="41" name="Block Arc 83">
              <a:extLst>
                <a:ext uri="{FF2B5EF4-FFF2-40B4-BE49-F238E27FC236}">
                  <a16:creationId xmlns:a16="http://schemas.microsoft.com/office/drawing/2014/main" id="{1E83ACA2-20F1-4F56-AF52-89130CAC02FF}"/>
                </a:ext>
              </a:extLst>
            </p:cNvPr>
            <p:cNvSpPr/>
            <p:nvPr/>
          </p:nvSpPr>
          <p:spPr>
            <a:xfrm>
              <a:off x="4249211" y="1361594"/>
              <a:ext cx="2420312" cy="2420313"/>
            </a:xfrm>
            <a:prstGeom prst="blockArc">
              <a:avLst>
                <a:gd name="adj1" fmla="val 10799501"/>
                <a:gd name="adj2" fmla="val 2383"/>
                <a:gd name="adj3" fmla="val 28902"/>
              </a:avLst>
            </a:prstGeom>
            <a:solidFill>
              <a:srgbClr val="782C2F"/>
            </a:solidFill>
            <a:ln w="120650" cap="flat" cmpd="sng" algn="ctr">
              <a:noFill/>
              <a:prstDash val="solid"/>
              <a:miter lim="800000"/>
            </a:ln>
            <a:effectLst>
              <a:innerShdw blurRad="330200" dist="165100" dir="16200000">
                <a:prstClr val="black">
                  <a:alpha val="53000"/>
                </a:prstClr>
              </a:inn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3733"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Light"/>
                <a:ea typeface="微软雅黑 Light"/>
                <a:cs typeface="+mn-cs"/>
              </a:endParaRPr>
            </a:p>
          </p:txBody>
        </p:sp>
        <p:sp>
          <p:nvSpPr>
            <p:cNvPr id="42" name="Block Arc 85">
              <a:extLst>
                <a:ext uri="{FF2B5EF4-FFF2-40B4-BE49-F238E27FC236}">
                  <a16:creationId xmlns:a16="http://schemas.microsoft.com/office/drawing/2014/main" id="{73C94848-633D-4DE7-A241-0EB52CB7B8F5}"/>
                </a:ext>
              </a:extLst>
            </p:cNvPr>
            <p:cNvSpPr/>
            <p:nvPr/>
          </p:nvSpPr>
          <p:spPr>
            <a:xfrm flipV="1">
              <a:off x="2522168" y="1361593"/>
              <a:ext cx="2420312" cy="2420313"/>
            </a:xfrm>
            <a:prstGeom prst="blockArc">
              <a:avLst>
                <a:gd name="adj1" fmla="val 10799501"/>
                <a:gd name="adj2" fmla="val 2383"/>
                <a:gd name="adj3" fmla="val 28902"/>
              </a:avLst>
            </a:prstGeom>
            <a:solidFill>
              <a:srgbClr val="782C2F"/>
            </a:solidFill>
            <a:ln w="120650" cap="flat" cmpd="sng" algn="ctr">
              <a:noFill/>
              <a:prstDash val="solid"/>
              <a:miter lim="800000"/>
            </a:ln>
            <a:effectLst>
              <a:innerShdw blurRad="330200" dist="165100" dir="16200000">
                <a:prstClr val="black">
                  <a:alpha val="53000"/>
                </a:prstClr>
              </a:inn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3733"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Light"/>
                <a:ea typeface="微软雅黑 Light"/>
                <a:cs typeface="+mn-cs"/>
              </a:endParaRPr>
            </a:p>
          </p:txBody>
        </p:sp>
        <p:sp>
          <p:nvSpPr>
            <p:cNvPr id="43" name="Block Arc 84">
              <a:extLst>
                <a:ext uri="{FF2B5EF4-FFF2-40B4-BE49-F238E27FC236}">
                  <a16:creationId xmlns:a16="http://schemas.microsoft.com/office/drawing/2014/main" id="{5A2FDF11-DEE8-403C-B32B-F99E56725053}"/>
                </a:ext>
              </a:extLst>
            </p:cNvPr>
            <p:cNvSpPr/>
            <p:nvPr/>
          </p:nvSpPr>
          <p:spPr>
            <a:xfrm>
              <a:off x="2522167" y="1361594"/>
              <a:ext cx="2420311" cy="2420313"/>
            </a:xfrm>
            <a:prstGeom prst="blockArc">
              <a:avLst>
                <a:gd name="adj1" fmla="val 10799501"/>
                <a:gd name="adj2" fmla="val 2383"/>
                <a:gd name="adj3" fmla="val 28902"/>
              </a:avLst>
            </a:prstGeom>
            <a:solidFill>
              <a:srgbClr val="562E2B"/>
            </a:solidFill>
            <a:ln w="12700" cap="flat" cmpd="sng" algn="ctr">
              <a:noFill/>
              <a:prstDash val="solid"/>
              <a:miter lim="800000"/>
            </a:ln>
            <a:effectLst>
              <a:outerShdw blurRad="127000" dist="63500" dir="2700000" algn="tl" rotWithShape="0">
                <a:prstClr val="black">
                  <a:alpha val="25000"/>
                </a:prst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微软雅黑 Light"/>
                <a:ea typeface="微软雅黑 Light"/>
                <a:cs typeface="+mn-cs"/>
              </a:endParaRPr>
            </a:p>
          </p:txBody>
        </p:sp>
        <p:sp>
          <p:nvSpPr>
            <p:cNvPr id="44" name="Block Arc 86">
              <a:extLst>
                <a:ext uri="{FF2B5EF4-FFF2-40B4-BE49-F238E27FC236}">
                  <a16:creationId xmlns:a16="http://schemas.microsoft.com/office/drawing/2014/main" id="{55062B25-B790-4E5E-AA14-89122AC4E690}"/>
                </a:ext>
              </a:extLst>
            </p:cNvPr>
            <p:cNvSpPr/>
            <p:nvPr/>
          </p:nvSpPr>
          <p:spPr>
            <a:xfrm flipV="1">
              <a:off x="4249211" y="1361593"/>
              <a:ext cx="2420312" cy="2420313"/>
            </a:xfrm>
            <a:prstGeom prst="blockArc">
              <a:avLst>
                <a:gd name="adj1" fmla="val 10799501"/>
                <a:gd name="adj2" fmla="val 2383"/>
                <a:gd name="adj3" fmla="val 28902"/>
              </a:avLst>
            </a:prstGeom>
            <a:solidFill>
              <a:srgbClr val="562E2B"/>
            </a:solidFill>
            <a:ln w="12700" cap="flat" cmpd="sng" algn="ctr">
              <a:noFill/>
              <a:prstDash val="solid"/>
              <a:miter lim="800000"/>
            </a:ln>
            <a:effectLst>
              <a:outerShdw blurRad="127000" dist="63500" dir="2700000" algn="tl" rotWithShape="0">
                <a:prstClr val="black">
                  <a:alpha val="25000"/>
                </a:prst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微软雅黑 Light"/>
                <a:ea typeface="微软雅黑 Light"/>
                <a:cs typeface="+mn-cs"/>
              </a:endParaRPr>
            </a:p>
          </p:txBody>
        </p:sp>
      </p:grpSp>
      <p:sp>
        <p:nvSpPr>
          <p:cNvPr id="45" name="矩形 44">
            <a:extLst>
              <a:ext uri="{FF2B5EF4-FFF2-40B4-BE49-F238E27FC236}">
                <a16:creationId xmlns:a16="http://schemas.microsoft.com/office/drawing/2014/main" id="{580C9270-3F1C-4DD9-9A76-680B5B69C3D7}"/>
              </a:ext>
            </a:extLst>
          </p:cNvPr>
          <p:cNvSpPr/>
          <p:nvPr/>
        </p:nvSpPr>
        <p:spPr>
          <a:xfrm>
            <a:off x="230617" y="2521533"/>
            <a:ext cx="3033176" cy="1028423"/>
          </a:xfrm>
          <a:prstGeom prst="rect">
            <a:avLst/>
          </a:prstGeom>
        </p:spPr>
        <p:txBody>
          <a:bodyPr wrap="square">
            <a:spAutoFit/>
          </a:bodyPr>
          <a:lstStyle/>
          <a:p>
            <a:pPr algn="r" defTabSz="1219170">
              <a:lnSpc>
                <a:spcPct val="150000"/>
              </a:lnSpc>
              <a:defRPr/>
            </a:pPr>
            <a:r>
              <a:rPr lang="en-US" altLang="zh-CN" sz="1400" kern="0">
                <a:solidFill>
                  <a:prstClr val="black">
                    <a:lumMod val="85000"/>
                    <a:lumOff val="15000"/>
                  </a:prstClr>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400" kern="0">
              <a:solidFill>
                <a:prstClr val="black">
                  <a:lumMod val="85000"/>
                  <a:lumOff val="15000"/>
                </a:prstClr>
              </a:solidFill>
              <a:latin typeface="Calibri Light"/>
              <a:ea typeface="微软雅黑"/>
            </a:endParaRPr>
          </a:p>
        </p:txBody>
      </p:sp>
      <p:sp>
        <p:nvSpPr>
          <p:cNvPr id="46" name="矩形 45">
            <a:extLst>
              <a:ext uri="{FF2B5EF4-FFF2-40B4-BE49-F238E27FC236}">
                <a16:creationId xmlns:a16="http://schemas.microsoft.com/office/drawing/2014/main" id="{BF8B3266-0F58-4727-BC5D-738A0D3E62A9}"/>
              </a:ext>
            </a:extLst>
          </p:cNvPr>
          <p:cNvSpPr/>
          <p:nvPr/>
        </p:nvSpPr>
        <p:spPr>
          <a:xfrm flipH="1">
            <a:off x="1219526" y="2120373"/>
            <a:ext cx="2044268" cy="379656"/>
          </a:xfrm>
          <a:prstGeom prst="rect">
            <a:avLst/>
          </a:prstGeom>
        </p:spPr>
        <p:txBody>
          <a:bodyPr wrap="square">
            <a:spAutoFit/>
          </a:bodyPr>
          <a:lstStyle/>
          <a:p>
            <a:pPr algn="r" defTabSz="914377"/>
            <a:r>
              <a:rPr lang="zh-CN" altLang="en-US" sz="1867">
                <a:solidFill>
                  <a:srgbClr val="A30B10"/>
                </a:solidFill>
                <a:latin typeface="时尚中黑简体" panose="01010104010101010101" pitchFamily="2" charset="-122"/>
                <a:ea typeface="时尚中黑简体" panose="01010104010101010101" pitchFamily="2" charset="-122"/>
              </a:rPr>
              <a:t>请输入标题</a:t>
            </a:r>
          </a:p>
        </p:txBody>
      </p:sp>
      <p:cxnSp>
        <p:nvCxnSpPr>
          <p:cNvPr id="47" name="直接连接符 46">
            <a:extLst>
              <a:ext uri="{FF2B5EF4-FFF2-40B4-BE49-F238E27FC236}">
                <a16:creationId xmlns:a16="http://schemas.microsoft.com/office/drawing/2014/main" id="{51B5159A-2EB2-4F04-AD77-DDA5C1DDF0C0}"/>
              </a:ext>
            </a:extLst>
          </p:cNvPr>
          <p:cNvCxnSpPr/>
          <p:nvPr/>
        </p:nvCxnSpPr>
        <p:spPr>
          <a:xfrm>
            <a:off x="2922444" y="2539951"/>
            <a:ext cx="178789" cy="0"/>
          </a:xfrm>
          <a:prstGeom prst="line">
            <a:avLst/>
          </a:prstGeom>
          <a:noFill/>
          <a:ln w="19050" cap="flat" cmpd="sng" algn="ctr">
            <a:solidFill>
              <a:srgbClr val="A30B10"/>
            </a:solidFill>
            <a:prstDash val="solid"/>
            <a:miter lim="800000"/>
          </a:ln>
          <a:effectLst/>
        </p:spPr>
      </p:cxnSp>
      <p:sp>
        <p:nvSpPr>
          <p:cNvPr id="48" name="矩形 47">
            <a:extLst>
              <a:ext uri="{FF2B5EF4-FFF2-40B4-BE49-F238E27FC236}">
                <a16:creationId xmlns:a16="http://schemas.microsoft.com/office/drawing/2014/main" id="{EF064926-1BF0-45F6-B7F2-C67074C9774D}"/>
              </a:ext>
            </a:extLst>
          </p:cNvPr>
          <p:cNvSpPr/>
          <p:nvPr/>
        </p:nvSpPr>
        <p:spPr>
          <a:xfrm>
            <a:off x="299365" y="4426990"/>
            <a:ext cx="3033176" cy="1028423"/>
          </a:xfrm>
          <a:prstGeom prst="rect">
            <a:avLst/>
          </a:prstGeom>
        </p:spPr>
        <p:txBody>
          <a:bodyPr wrap="square">
            <a:spAutoFit/>
          </a:bodyPr>
          <a:lstStyle/>
          <a:p>
            <a:pPr algn="r" defTabSz="1219170">
              <a:lnSpc>
                <a:spcPct val="150000"/>
              </a:lnSpc>
              <a:defRPr/>
            </a:pPr>
            <a:r>
              <a:rPr lang="en-US" altLang="zh-CN" sz="1400" kern="0">
                <a:solidFill>
                  <a:prstClr val="black">
                    <a:lumMod val="85000"/>
                    <a:lumOff val="15000"/>
                  </a:prstClr>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400" kern="0">
              <a:solidFill>
                <a:prstClr val="black">
                  <a:lumMod val="85000"/>
                  <a:lumOff val="15000"/>
                </a:prstClr>
              </a:solidFill>
              <a:latin typeface="Calibri Light"/>
              <a:ea typeface="微软雅黑"/>
            </a:endParaRPr>
          </a:p>
        </p:txBody>
      </p:sp>
      <p:sp>
        <p:nvSpPr>
          <p:cNvPr id="49" name="矩形 48">
            <a:extLst>
              <a:ext uri="{FF2B5EF4-FFF2-40B4-BE49-F238E27FC236}">
                <a16:creationId xmlns:a16="http://schemas.microsoft.com/office/drawing/2014/main" id="{7D4C57FB-625B-444C-9A4B-AF685C0BC06B}"/>
              </a:ext>
            </a:extLst>
          </p:cNvPr>
          <p:cNvSpPr/>
          <p:nvPr/>
        </p:nvSpPr>
        <p:spPr>
          <a:xfrm flipH="1">
            <a:off x="1288274" y="4025831"/>
            <a:ext cx="2044268" cy="379656"/>
          </a:xfrm>
          <a:prstGeom prst="rect">
            <a:avLst/>
          </a:prstGeom>
        </p:spPr>
        <p:txBody>
          <a:bodyPr wrap="square">
            <a:spAutoFit/>
          </a:bodyPr>
          <a:lstStyle/>
          <a:p>
            <a:pPr algn="r" defTabSz="914377"/>
            <a:r>
              <a:rPr lang="zh-CN" altLang="en-US" sz="1867">
                <a:solidFill>
                  <a:srgbClr val="A30B10"/>
                </a:solidFill>
                <a:latin typeface="时尚中黑简体" panose="01010104010101010101" pitchFamily="2" charset="-122"/>
                <a:ea typeface="时尚中黑简体" panose="01010104010101010101" pitchFamily="2" charset="-122"/>
              </a:rPr>
              <a:t>请输入标题</a:t>
            </a:r>
          </a:p>
        </p:txBody>
      </p:sp>
      <p:cxnSp>
        <p:nvCxnSpPr>
          <p:cNvPr id="50" name="直接连接符 49">
            <a:extLst>
              <a:ext uri="{FF2B5EF4-FFF2-40B4-BE49-F238E27FC236}">
                <a16:creationId xmlns:a16="http://schemas.microsoft.com/office/drawing/2014/main" id="{2345AAAC-EE06-4619-8260-31044512E04B}"/>
              </a:ext>
            </a:extLst>
          </p:cNvPr>
          <p:cNvCxnSpPr/>
          <p:nvPr/>
        </p:nvCxnSpPr>
        <p:spPr>
          <a:xfrm>
            <a:off x="3004739" y="4445409"/>
            <a:ext cx="178789" cy="0"/>
          </a:xfrm>
          <a:prstGeom prst="line">
            <a:avLst/>
          </a:prstGeom>
          <a:noFill/>
          <a:ln w="19050" cap="flat" cmpd="sng" algn="ctr">
            <a:solidFill>
              <a:srgbClr val="A30B10"/>
            </a:solidFill>
            <a:prstDash val="solid"/>
            <a:miter lim="800000"/>
          </a:ln>
          <a:effectLst/>
        </p:spPr>
      </p:cxnSp>
      <p:sp>
        <p:nvSpPr>
          <p:cNvPr id="51" name="矩形 50">
            <a:extLst>
              <a:ext uri="{FF2B5EF4-FFF2-40B4-BE49-F238E27FC236}">
                <a16:creationId xmlns:a16="http://schemas.microsoft.com/office/drawing/2014/main" id="{583BB7EE-E4F8-4C8E-8647-3AE561A7861E}"/>
              </a:ext>
            </a:extLst>
          </p:cNvPr>
          <p:cNvSpPr/>
          <p:nvPr/>
        </p:nvSpPr>
        <p:spPr>
          <a:xfrm>
            <a:off x="8790711" y="2598469"/>
            <a:ext cx="3033176" cy="1028423"/>
          </a:xfrm>
          <a:prstGeom prst="rect">
            <a:avLst/>
          </a:prstGeom>
        </p:spPr>
        <p:txBody>
          <a:bodyPr wrap="square">
            <a:spAutoFit/>
          </a:bodyPr>
          <a:lstStyle/>
          <a:p>
            <a:pPr defTabSz="1219170">
              <a:lnSpc>
                <a:spcPct val="150000"/>
              </a:lnSpc>
              <a:defRPr/>
            </a:pPr>
            <a:r>
              <a:rPr lang="en-US" altLang="zh-CN" sz="1400" kern="0">
                <a:solidFill>
                  <a:prstClr val="black">
                    <a:lumMod val="85000"/>
                    <a:lumOff val="15000"/>
                  </a:prstClr>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400" kern="0">
              <a:solidFill>
                <a:prstClr val="black">
                  <a:lumMod val="85000"/>
                  <a:lumOff val="15000"/>
                </a:prstClr>
              </a:solidFill>
              <a:latin typeface="Calibri Light"/>
              <a:ea typeface="微软雅黑"/>
            </a:endParaRPr>
          </a:p>
        </p:txBody>
      </p:sp>
      <p:sp>
        <p:nvSpPr>
          <p:cNvPr id="52" name="矩形 51">
            <a:extLst>
              <a:ext uri="{FF2B5EF4-FFF2-40B4-BE49-F238E27FC236}">
                <a16:creationId xmlns:a16="http://schemas.microsoft.com/office/drawing/2014/main" id="{54F88F21-EFAB-4816-AAD0-55C246937B50}"/>
              </a:ext>
            </a:extLst>
          </p:cNvPr>
          <p:cNvSpPr/>
          <p:nvPr/>
        </p:nvSpPr>
        <p:spPr>
          <a:xfrm flipH="1">
            <a:off x="8790711" y="2197309"/>
            <a:ext cx="2044268" cy="379656"/>
          </a:xfrm>
          <a:prstGeom prst="rect">
            <a:avLst/>
          </a:prstGeom>
        </p:spPr>
        <p:txBody>
          <a:bodyPr wrap="square">
            <a:spAutoFit/>
          </a:bodyPr>
          <a:lstStyle/>
          <a:p>
            <a:pPr defTabSz="914377"/>
            <a:r>
              <a:rPr lang="zh-CN" altLang="en-US" sz="1867">
                <a:solidFill>
                  <a:srgbClr val="A30B10"/>
                </a:solidFill>
                <a:latin typeface="时尚中黑简体" panose="01010104010101010101" pitchFamily="2" charset="-122"/>
                <a:ea typeface="时尚中黑简体" panose="01010104010101010101" pitchFamily="2" charset="-122"/>
              </a:rPr>
              <a:t>请输入标题</a:t>
            </a:r>
          </a:p>
        </p:txBody>
      </p:sp>
      <p:cxnSp>
        <p:nvCxnSpPr>
          <p:cNvPr id="53" name="直接连接符 52">
            <a:extLst>
              <a:ext uri="{FF2B5EF4-FFF2-40B4-BE49-F238E27FC236}">
                <a16:creationId xmlns:a16="http://schemas.microsoft.com/office/drawing/2014/main" id="{57F41C86-ACB2-49E2-ADD1-707DDACB5FCA}"/>
              </a:ext>
            </a:extLst>
          </p:cNvPr>
          <p:cNvCxnSpPr/>
          <p:nvPr/>
        </p:nvCxnSpPr>
        <p:spPr>
          <a:xfrm>
            <a:off x="8905915" y="2616887"/>
            <a:ext cx="178789" cy="0"/>
          </a:xfrm>
          <a:prstGeom prst="line">
            <a:avLst/>
          </a:prstGeom>
          <a:noFill/>
          <a:ln w="19050" cap="flat" cmpd="sng" algn="ctr">
            <a:solidFill>
              <a:srgbClr val="A30B10"/>
            </a:solidFill>
            <a:prstDash val="solid"/>
            <a:miter lim="800000"/>
          </a:ln>
          <a:effectLst/>
        </p:spPr>
      </p:cxnSp>
      <p:sp>
        <p:nvSpPr>
          <p:cNvPr id="54" name="矩形 53">
            <a:extLst>
              <a:ext uri="{FF2B5EF4-FFF2-40B4-BE49-F238E27FC236}">
                <a16:creationId xmlns:a16="http://schemas.microsoft.com/office/drawing/2014/main" id="{BEDB27A0-E918-4B3C-AC66-6DA4A514704D}"/>
              </a:ext>
            </a:extLst>
          </p:cNvPr>
          <p:cNvSpPr/>
          <p:nvPr/>
        </p:nvSpPr>
        <p:spPr>
          <a:xfrm>
            <a:off x="8859459" y="4503926"/>
            <a:ext cx="3033176" cy="1028423"/>
          </a:xfrm>
          <a:prstGeom prst="rect">
            <a:avLst/>
          </a:prstGeom>
        </p:spPr>
        <p:txBody>
          <a:bodyPr wrap="square">
            <a:spAutoFit/>
          </a:bodyPr>
          <a:lstStyle/>
          <a:p>
            <a:pPr defTabSz="1219170">
              <a:lnSpc>
                <a:spcPct val="150000"/>
              </a:lnSpc>
              <a:defRPr/>
            </a:pPr>
            <a:r>
              <a:rPr lang="en-US" altLang="zh-CN" sz="1400" kern="0">
                <a:solidFill>
                  <a:prstClr val="black">
                    <a:lumMod val="85000"/>
                    <a:lumOff val="15000"/>
                  </a:prstClr>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400" kern="0">
              <a:solidFill>
                <a:prstClr val="black">
                  <a:lumMod val="85000"/>
                  <a:lumOff val="15000"/>
                </a:prstClr>
              </a:solidFill>
              <a:latin typeface="Calibri Light"/>
              <a:ea typeface="微软雅黑"/>
            </a:endParaRPr>
          </a:p>
        </p:txBody>
      </p:sp>
      <p:sp>
        <p:nvSpPr>
          <p:cNvPr id="55" name="矩形 54">
            <a:extLst>
              <a:ext uri="{FF2B5EF4-FFF2-40B4-BE49-F238E27FC236}">
                <a16:creationId xmlns:a16="http://schemas.microsoft.com/office/drawing/2014/main" id="{DA5C695D-D089-4557-814B-99B801AE319D}"/>
              </a:ext>
            </a:extLst>
          </p:cNvPr>
          <p:cNvSpPr/>
          <p:nvPr/>
        </p:nvSpPr>
        <p:spPr>
          <a:xfrm flipH="1">
            <a:off x="8859459" y="4102767"/>
            <a:ext cx="2044268" cy="379656"/>
          </a:xfrm>
          <a:prstGeom prst="rect">
            <a:avLst/>
          </a:prstGeom>
        </p:spPr>
        <p:txBody>
          <a:bodyPr wrap="square">
            <a:spAutoFit/>
          </a:bodyPr>
          <a:lstStyle/>
          <a:p>
            <a:pPr defTabSz="914377"/>
            <a:r>
              <a:rPr lang="zh-CN" altLang="en-US" sz="1867">
                <a:solidFill>
                  <a:srgbClr val="A30B10"/>
                </a:solidFill>
                <a:latin typeface="时尚中黑简体" panose="01010104010101010101" pitchFamily="2" charset="-122"/>
                <a:ea typeface="时尚中黑简体" panose="01010104010101010101" pitchFamily="2" charset="-122"/>
              </a:rPr>
              <a:t>请输入标题</a:t>
            </a:r>
          </a:p>
        </p:txBody>
      </p:sp>
      <p:cxnSp>
        <p:nvCxnSpPr>
          <p:cNvPr id="56" name="直接连接符 55">
            <a:extLst>
              <a:ext uri="{FF2B5EF4-FFF2-40B4-BE49-F238E27FC236}">
                <a16:creationId xmlns:a16="http://schemas.microsoft.com/office/drawing/2014/main" id="{DDC9A8ED-71E7-4618-B7C7-AD5964A46EA8}"/>
              </a:ext>
            </a:extLst>
          </p:cNvPr>
          <p:cNvCxnSpPr/>
          <p:nvPr/>
        </p:nvCxnSpPr>
        <p:spPr>
          <a:xfrm>
            <a:off x="8974663" y="4522345"/>
            <a:ext cx="178789" cy="0"/>
          </a:xfrm>
          <a:prstGeom prst="line">
            <a:avLst/>
          </a:prstGeom>
          <a:noFill/>
          <a:ln w="19050" cap="flat" cmpd="sng" algn="ctr">
            <a:solidFill>
              <a:srgbClr val="A30B10"/>
            </a:solidFill>
            <a:prstDash val="solid"/>
            <a:miter lim="800000"/>
          </a:ln>
          <a:effectLst/>
        </p:spPr>
      </p:cxnSp>
      <p:grpSp>
        <p:nvGrpSpPr>
          <p:cNvPr id="57" name="组合 56">
            <a:extLst>
              <a:ext uri="{FF2B5EF4-FFF2-40B4-BE49-F238E27FC236}">
                <a16:creationId xmlns:a16="http://schemas.microsoft.com/office/drawing/2014/main" id="{98EDEF65-6A8E-4979-9467-748705BDE8B8}"/>
              </a:ext>
            </a:extLst>
          </p:cNvPr>
          <p:cNvGrpSpPr/>
          <p:nvPr/>
        </p:nvGrpSpPr>
        <p:grpSpPr>
          <a:xfrm>
            <a:off x="7956517" y="3144772"/>
            <a:ext cx="478887" cy="478887"/>
            <a:chOff x="5394312" y="2141343"/>
            <a:chExt cx="359165" cy="359165"/>
          </a:xfrm>
          <a:solidFill>
            <a:sysClr val="window" lastClr="FFFFFF"/>
          </a:solidFill>
        </p:grpSpPr>
        <p:sp>
          <p:nvSpPr>
            <p:cNvPr id="58" name="AutoShape 56">
              <a:extLst>
                <a:ext uri="{FF2B5EF4-FFF2-40B4-BE49-F238E27FC236}">
                  <a16:creationId xmlns:a16="http://schemas.microsoft.com/office/drawing/2014/main" id="{310937FE-8085-4BE3-85F5-DA2C476B02E6}"/>
                </a:ext>
              </a:extLst>
            </p:cNvPr>
            <p:cNvSpPr>
              <a:spLocks/>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59" name="AutoShape 57">
              <a:extLst>
                <a:ext uri="{FF2B5EF4-FFF2-40B4-BE49-F238E27FC236}">
                  <a16:creationId xmlns:a16="http://schemas.microsoft.com/office/drawing/2014/main" id="{04F7BF2A-40EE-4856-847F-FED4E57BD973}"/>
                </a:ext>
              </a:extLst>
            </p:cNvPr>
            <p:cNvSpPr>
              <a:spLocks/>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0" name="AutoShape 58">
              <a:extLst>
                <a:ext uri="{FF2B5EF4-FFF2-40B4-BE49-F238E27FC236}">
                  <a16:creationId xmlns:a16="http://schemas.microsoft.com/office/drawing/2014/main" id="{D8BA0C39-A7F7-44D6-9C69-39DC8C531FDB}"/>
                </a:ext>
              </a:extLst>
            </p:cNvPr>
            <p:cNvSpPr>
              <a:spLocks/>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grpSp>
        <p:nvGrpSpPr>
          <p:cNvPr id="61" name="Group 112">
            <a:extLst>
              <a:ext uri="{FF2B5EF4-FFF2-40B4-BE49-F238E27FC236}">
                <a16:creationId xmlns:a16="http://schemas.microsoft.com/office/drawing/2014/main" id="{B58D8AEE-37CA-4BD0-9A09-8241890D786E}"/>
              </a:ext>
            </a:extLst>
          </p:cNvPr>
          <p:cNvGrpSpPr/>
          <p:nvPr/>
        </p:nvGrpSpPr>
        <p:grpSpPr>
          <a:xfrm>
            <a:off x="7955698" y="4025831"/>
            <a:ext cx="479705" cy="449417"/>
            <a:chOff x="5368132" y="3540125"/>
            <a:chExt cx="465138" cy="435769"/>
          </a:xfrm>
          <a:solidFill>
            <a:sysClr val="window" lastClr="FFFFFF"/>
          </a:solidFill>
        </p:grpSpPr>
        <p:sp>
          <p:nvSpPr>
            <p:cNvPr id="62" name="AutoShape 110">
              <a:extLst>
                <a:ext uri="{FF2B5EF4-FFF2-40B4-BE49-F238E27FC236}">
                  <a16:creationId xmlns:a16="http://schemas.microsoft.com/office/drawing/2014/main" id="{BAEC143F-7324-495A-8FA3-8187FEB26AA6}"/>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3" name="AutoShape 111">
              <a:extLst>
                <a:ext uri="{FF2B5EF4-FFF2-40B4-BE49-F238E27FC236}">
                  <a16:creationId xmlns:a16="http://schemas.microsoft.com/office/drawing/2014/main" id="{53C71B12-F2D7-4E21-8F89-F98A8CC6D5F3}"/>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sp>
        <p:nvSpPr>
          <p:cNvPr id="64" name="AutoShape 112">
            <a:extLst>
              <a:ext uri="{FF2B5EF4-FFF2-40B4-BE49-F238E27FC236}">
                <a16:creationId xmlns:a16="http://schemas.microsoft.com/office/drawing/2014/main" id="{F4DD3607-4E6D-4F4D-9FD5-476E35C0702F}"/>
              </a:ext>
            </a:extLst>
          </p:cNvPr>
          <p:cNvSpPr>
            <a:spLocks/>
          </p:cNvSpPr>
          <p:nvPr/>
        </p:nvSpPr>
        <p:spPr bwMode="auto">
          <a:xfrm>
            <a:off x="3839219" y="4093683"/>
            <a:ext cx="480484" cy="478367"/>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ysClr val="window" lastClr="FFFFFF"/>
          </a:solid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nvGrpSpPr>
          <p:cNvPr id="65" name="组合 64">
            <a:extLst>
              <a:ext uri="{FF2B5EF4-FFF2-40B4-BE49-F238E27FC236}">
                <a16:creationId xmlns:a16="http://schemas.microsoft.com/office/drawing/2014/main" id="{05A85C37-898A-4691-B249-F6DEE66BE33A}"/>
              </a:ext>
            </a:extLst>
          </p:cNvPr>
          <p:cNvGrpSpPr/>
          <p:nvPr/>
        </p:nvGrpSpPr>
        <p:grpSpPr>
          <a:xfrm>
            <a:off x="3839965" y="3135253"/>
            <a:ext cx="478887" cy="478887"/>
            <a:chOff x="3191434" y="2145028"/>
            <a:chExt cx="359165" cy="359165"/>
          </a:xfrm>
          <a:solidFill>
            <a:sysClr val="window" lastClr="FFFFFF"/>
          </a:solidFill>
        </p:grpSpPr>
        <p:sp>
          <p:nvSpPr>
            <p:cNvPr id="66" name="AutoShape 123">
              <a:extLst>
                <a:ext uri="{FF2B5EF4-FFF2-40B4-BE49-F238E27FC236}">
                  <a16:creationId xmlns:a16="http://schemas.microsoft.com/office/drawing/2014/main" id="{41EF14B5-74D0-4087-ABCB-266C18B25C1D}"/>
                </a:ext>
              </a:extLst>
            </p:cNvPr>
            <p:cNvSpPr>
              <a:spLocks/>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7" name="AutoShape 124">
              <a:extLst>
                <a:ext uri="{FF2B5EF4-FFF2-40B4-BE49-F238E27FC236}">
                  <a16:creationId xmlns:a16="http://schemas.microsoft.com/office/drawing/2014/main" id="{58844CB7-64DD-45E3-ADA1-0E89554FE665}"/>
                </a:ext>
              </a:extLst>
            </p:cNvPr>
            <p:cNvSpPr>
              <a:spLocks/>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8" name="AutoShape 125">
              <a:extLst>
                <a:ext uri="{FF2B5EF4-FFF2-40B4-BE49-F238E27FC236}">
                  <a16:creationId xmlns:a16="http://schemas.microsoft.com/office/drawing/2014/main" id="{6856A0B1-9A4E-468A-84F2-716A83381547}"/>
                </a:ext>
              </a:extLst>
            </p:cNvPr>
            <p:cNvSpPr>
              <a:spLocks/>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spTree>
    <p:extLst>
      <p:ext uri="{BB962C8B-B14F-4D97-AF65-F5344CB8AC3E}">
        <p14:creationId xmlns:p14="http://schemas.microsoft.com/office/powerpoint/2010/main" val="436662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BEB02C33-3125-4964-A42E-357F8EE9F7AB}"/>
              </a:ext>
            </a:extLst>
          </p:cNvPr>
          <p:cNvSpPr/>
          <p:nvPr/>
        </p:nvSpPr>
        <p:spPr>
          <a:xfrm>
            <a:off x="4276578" y="3052688"/>
            <a:ext cx="4403188" cy="3805311"/>
          </a:xfrm>
          <a:prstGeom prst="rect">
            <a:avLst/>
          </a:prstGeom>
          <a:blipFill dpi="0" rotWithShape="1">
            <a:blip r:embed="rId2"/>
            <a:srcRect/>
            <a:tile tx="0" ty="-1612900" sx="100000" sy="100000" flip="none" algn="ctr"/>
          </a:blip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 name="矩形 1">
            <a:extLst>
              <a:ext uri="{FF2B5EF4-FFF2-40B4-BE49-F238E27FC236}">
                <a16:creationId xmlns:a16="http://schemas.microsoft.com/office/drawing/2014/main" id="{64BEA031-28BA-45C3-8250-227D0FCFA794}"/>
              </a:ext>
            </a:extLst>
          </p:cNvPr>
          <p:cNvSpPr/>
          <p:nvPr/>
        </p:nvSpPr>
        <p:spPr>
          <a:xfrm>
            <a:off x="0" y="1266091"/>
            <a:ext cx="8679766" cy="1786597"/>
          </a:xfrm>
          <a:prstGeom prst="rect">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5E915629-F32D-478C-8908-F715505C9B76}"/>
              </a:ext>
            </a:extLst>
          </p:cNvPr>
          <p:cNvSpPr/>
          <p:nvPr/>
        </p:nvSpPr>
        <p:spPr>
          <a:xfrm>
            <a:off x="8679766" y="-1"/>
            <a:ext cx="1575582" cy="1266091"/>
          </a:xfrm>
          <a:prstGeom prst="rect">
            <a:avLst/>
          </a:prstGeom>
          <a:solidFill>
            <a:srgbClr val="24252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37A54FE6-DFBC-4497-9934-CD9E77D15D60}"/>
              </a:ext>
            </a:extLst>
          </p:cNvPr>
          <p:cNvSpPr txBox="1"/>
          <p:nvPr/>
        </p:nvSpPr>
        <p:spPr>
          <a:xfrm>
            <a:off x="175846" y="4121834"/>
            <a:ext cx="3924886" cy="132343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Business</a:t>
            </a:r>
            <a:endParaRPr kumimoji="0" lang="zh-CN" altLang="en-US" sz="8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8" name="文本框 7">
            <a:extLst>
              <a:ext uri="{FF2B5EF4-FFF2-40B4-BE49-F238E27FC236}">
                <a16:creationId xmlns:a16="http://schemas.microsoft.com/office/drawing/2014/main" id="{0F0CB847-1694-4E40-B667-7402E5F51220}"/>
              </a:ext>
            </a:extLst>
          </p:cNvPr>
          <p:cNvSpPr txBox="1"/>
          <p:nvPr/>
        </p:nvSpPr>
        <p:spPr>
          <a:xfrm>
            <a:off x="242667" y="5306773"/>
            <a:ext cx="3791243" cy="27699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等线" panose="020F0502020204030204"/>
                <a:ea typeface="等线" panose="02010600030101010101" pitchFamily="2" charset="-122"/>
                <a:cs typeface="+mn-cs"/>
              </a:rPr>
              <a:t>Lorem ipsum dolor sit amet</a:t>
            </a:r>
            <a:r>
              <a:rPr kumimoji="0" lang="en-US" altLang="zh-CN" sz="12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rPr>
              <a:t>, consectetuer</a:t>
            </a:r>
            <a:endParaRPr kumimoji="0" lang="zh-CN" altLang="en-US" sz="12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endParaRPr>
          </a:p>
        </p:txBody>
      </p:sp>
      <p:sp>
        <p:nvSpPr>
          <p:cNvPr id="39" name="矩形 38">
            <a:extLst>
              <a:ext uri="{FF2B5EF4-FFF2-40B4-BE49-F238E27FC236}">
                <a16:creationId xmlns:a16="http://schemas.microsoft.com/office/drawing/2014/main" id="{9C39B222-70AF-454A-95C7-8FC195B39960}"/>
              </a:ext>
            </a:extLst>
          </p:cNvPr>
          <p:cNvSpPr/>
          <p:nvPr/>
        </p:nvSpPr>
        <p:spPr>
          <a:xfrm>
            <a:off x="8679766" y="3805313"/>
            <a:ext cx="3512234" cy="3052687"/>
          </a:xfrm>
          <a:prstGeom prst="rect">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 name="文本框 8">
            <a:extLst>
              <a:ext uri="{FF2B5EF4-FFF2-40B4-BE49-F238E27FC236}">
                <a16:creationId xmlns:a16="http://schemas.microsoft.com/office/drawing/2014/main" id="{405C1373-21CF-4BE3-95DD-2031A2A101E7}"/>
              </a:ext>
            </a:extLst>
          </p:cNvPr>
          <p:cNvSpPr txBox="1"/>
          <p:nvPr/>
        </p:nvSpPr>
        <p:spPr>
          <a:xfrm>
            <a:off x="9566031" y="4198777"/>
            <a:ext cx="2011680"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rPr>
              <a:t>04</a:t>
            </a:r>
            <a:endParaRPr kumimoji="0" lang="zh-CN" altLang="en-US" sz="13800" b="0" i="0" u="none" strike="noStrike" kern="1200" cap="none" spc="0" normalizeH="0" baseline="0" noProof="0">
              <a:ln>
                <a:noFill/>
              </a:ln>
              <a:solidFill>
                <a:prstClr val="white"/>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41" name="等腰三角形 40">
            <a:extLst>
              <a:ext uri="{FF2B5EF4-FFF2-40B4-BE49-F238E27FC236}">
                <a16:creationId xmlns:a16="http://schemas.microsoft.com/office/drawing/2014/main" id="{69934FFC-D764-4BD6-B256-3F246ACE895A}"/>
              </a:ext>
            </a:extLst>
          </p:cNvPr>
          <p:cNvSpPr/>
          <p:nvPr/>
        </p:nvSpPr>
        <p:spPr>
          <a:xfrm rot="6206509">
            <a:off x="2242758" y="4047424"/>
            <a:ext cx="558324" cy="481313"/>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44456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a:extLst>
              <a:ext uri="{FF2B5EF4-FFF2-40B4-BE49-F238E27FC236}">
                <a16:creationId xmlns:a16="http://schemas.microsoft.com/office/drawing/2014/main" id="{3A340A5B-9822-4ED5-B36E-CCFF8A3119F2}"/>
              </a:ext>
            </a:extLst>
          </p:cNvPr>
          <p:cNvGrpSpPr/>
          <p:nvPr/>
        </p:nvGrpSpPr>
        <p:grpSpPr>
          <a:xfrm flipV="1">
            <a:off x="5591423" y="1149308"/>
            <a:ext cx="1009157" cy="115205"/>
            <a:chOff x="6435723" y="-1272091"/>
            <a:chExt cx="1793876" cy="204788"/>
          </a:xfrm>
        </p:grpSpPr>
        <p:sp>
          <p:nvSpPr>
            <p:cNvPr id="41" name="椭圆 40">
              <a:extLst>
                <a:ext uri="{FF2B5EF4-FFF2-40B4-BE49-F238E27FC236}">
                  <a16:creationId xmlns:a16="http://schemas.microsoft.com/office/drawing/2014/main" id="{23C82077-DE6D-4D79-8C97-47A57E4E3890}"/>
                </a:ext>
              </a:extLst>
            </p:cNvPr>
            <p:cNvSpPr/>
            <p:nvPr/>
          </p:nvSpPr>
          <p:spPr>
            <a:xfrm>
              <a:off x="6435723" y="-1272091"/>
              <a:ext cx="204788" cy="204788"/>
            </a:xfrm>
            <a:prstGeom prst="ellipse">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2" name="椭圆 41">
              <a:extLst>
                <a:ext uri="{FF2B5EF4-FFF2-40B4-BE49-F238E27FC236}">
                  <a16:creationId xmlns:a16="http://schemas.microsoft.com/office/drawing/2014/main" id="{ECCEC3EF-5CDF-4F00-BC1E-2D67244CA124}"/>
                </a:ext>
              </a:extLst>
            </p:cNvPr>
            <p:cNvSpPr/>
            <p:nvPr/>
          </p:nvSpPr>
          <p:spPr>
            <a:xfrm>
              <a:off x="6753541" y="-1272091"/>
              <a:ext cx="204788" cy="204788"/>
            </a:xfrm>
            <a:prstGeom prst="ellipse">
              <a:avLst/>
            </a:prstGeom>
            <a:solidFill>
              <a:srgbClr val="A30B1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3" name="椭圆 42">
              <a:extLst>
                <a:ext uri="{FF2B5EF4-FFF2-40B4-BE49-F238E27FC236}">
                  <a16:creationId xmlns:a16="http://schemas.microsoft.com/office/drawing/2014/main" id="{93C38F92-9687-48B0-97D6-36DC4E3AC5B2}"/>
                </a:ext>
              </a:extLst>
            </p:cNvPr>
            <p:cNvSpPr/>
            <p:nvPr/>
          </p:nvSpPr>
          <p:spPr>
            <a:xfrm>
              <a:off x="7071359" y="-1272091"/>
              <a:ext cx="204788" cy="204788"/>
            </a:xfrm>
            <a:prstGeom prst="ellipse">
              <a:avLst/>
            </a:prstGeom>
            <a:solidFill>
              <a:srgbClr val="9F5E3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4" name="椭圆 43">
              <a:extLst>
                <a:ext uri="{FF2B5EF4-FFF2-40B4-BE49-F238E27FC236}">
                  <a16:creationId xmlns:a16="http://schemas.microsoft.com/office/drawing/2014/main" id="{38EE71C5-DC5C-4084-B80F-87F09793FC80}"/>
                </a:ext>
              </a:extLst>
            </p:cNvPr>
            <p:cNvSpPr/>
            <p:nvPr/>
          </p:nvSpPr>
          <p:spPr>
            <a:xfrm>
              <a:off x="7389177" y="-1272091"/>
              <a:ext cx="204788" cy="204788"/>
            </a:xfrm>
            <a:prstGeom prst="ellipse">
              <a:avLst/>
            </a:prstGeom>
            <a:solidFill>
              <a:srgbClr val="562E2B"/>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5" name="椭圆 44">
              <a:extLst>
                <a:ext uri="{FF2B5EF4-FFF2-40B4-BE49-F238E27FC236}">
                  <a16:creationId xmlns:a16="http://schemas.microsoft.com/office/drawing/2014/main" id="{386C4A55-9CAE-405E-895D-446A13BB30C5}"/>
                </a:ext>
              </a:extLst>
            </p:cNvPr>
            <p:cNvSpPr/>
            <p:nvPr/>
          </p:nvSpPr>
          <p:spPr>
            <a:xfrm>
              <a:off x="7706995" y="-1272091"/>
              <a:ext cx="204788" cy="204788"/>
            </a:xfrm>
            <a:prstGeom prst="ellipse">
              <a:avLst/>
            </a:prstGeom>
            <a:solidFill>
              <a:srgbClr val="C7A78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6" name="椭圆 45">
              <a:extLst>
                <a:ext uri="{FF2B5EF4-FFF2-40B4-BE49-F238E27FC236}">
                  <a16:creationId xmlns:a16="http://schemas.microsoft.com/office/drawing/2014/main" id="{87E15CAB-8FB6-4A0A-BD58-4B9DF485C008}"/>
                </a:ext>
              </a:extLst>
            </p:cNvPr>
            <p:cNvSpPr/>
            <p:nvPr/>
          </p:nvSpPr>
          <p:spPr>
            <a:xfrm>
              <a:off x="8024811" y="-1272091"/>
              <a:ext cx="204788" cy="204788"/>
            </a:xfrm>
            <a:prstGeom prst="ellipse">
              <a:avLst/>
            </a:prstGeom>
            <a:solidFill>
              <a:srgbClr val="A30B1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Light"/>
                <a:ea typeface="微软雅黑 Light"/>
                <a:cs typeface="+mn-cs"/>
              </a:endParaRPr>
            </a:p>
          </p:txBody>
        </p:sp>
      </p:grpSp>
      <p:sp>
        <p:nvSpPr>
          <p:cNvPr id="47" name="任意多边形 5">
            <a:extLst>
              <a:ext uri="{FF2B5EF4-FFF2-40B4-BE49-F238E27FC236}">
                <a16:creationId xmlns:a16="http://schemas.microsoft.com/office/drawing/2014/main" id="{76C34509-7D60-4CDD-9F1E-E3B1AE7CD2F4}"/>
              </a:ext>
            </a:extLst>
          </p:cNvPr>
          <p:cNvSpPr/>
          <p:nvPr/>
        </p:nvSpPr>
        <p:spPr>
          <a:xfrm>
            <a:off x="4750695" y="2039379"/>
            <a:ext cx="2806199" cy="2806199"/>
          </a:xfrm>
          <a:custGeom>
            <a:avLst/>
            <a:gdLst>
              <a:gd name="connsiteX0" fmla="*/ 1706880 w 3413760"/>
              <a:gd name="connsiteY0" fmla="*/ 0 h 3413760"/>
              <a:gd name="connsiteX1" fmla="*/ 3185081 w 3413760"/>
              <a:gd name="connsiteY1" fmla="*/ 853440 h 3413760"/>
              <a:gd name="connsiteX2" fmla="*/ 3185081 w 3413760"/>
              <a:gd name="connsiteY2" fmla="*/ 2560320 h 3413760"/>
              <a:gd name="connsiteX3" fmla="*/ 1706880 w 3413760"/>
              <a:gd name="connsiteY3" fmla="*/ 1706880 h 3413760"/>
              <a:gd name="connsiteX4" fmla="*/ 1706880 w 3413760"/>
              <a:gd name="connsiteY4" fmla="*/ 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760" h="3413760">
                <a:moveTo>
                  <a:pt x="1706880" y="0"/>
                </a:moveTo>
                <a:cubicBezTo>
                  <a:pt x="2316689" y="0"/>
                  <a:pt x="2880177" y="325329"/>
                  <a:pt x="3185081" y="853440"/>
                </a:cubicBezTo>
                <a:cubicBezTo>
                  <a:pt x="3489986" y="1381551"/>
                  <a:pt x="3489986" y="2032209"/>
                  <a:pt x="3185081" y="2560320"/>
                </a:cubicBezTo>
                <a:lnTo>
                  <a:pt x="1706880" y="1706880"/>
                </a:lnTo>
                <a:lnTo>
                  <a:pt x="1706880" y="0"/>
                </a:lnTo>
                <a:close/>
              </a:path>
            </a:pathLst>
          </a:custGeom>
          <a:solidFill>
            <a:srgbClr val="782C2F">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2456417" tIns="1022096" rIns="584809" bIns="2290064" numCol="1" spcCol="1270" anchor="ctr" anchorCtr="0">
            <a:noAutofit/>
          </a:bodyPr>
          <a:lstStyle/>
          <a:p>
            <a:pPr marL="0" marR="0" lvl="0" indent="0" algn="ctr" defTabSz="2015016" eaLnBrk="1" fontAlgn="auto" latinLnBrk="0" hangingPunct="1">
              <a:lnSpc>
                <a:spcPct val="90000"/>
              </a:lnSpc>
              <a:spcBef>
                <a:spcPct val="0"/>
              </a:spcBef>
              <a:spcAft>
                <a:spcPct val="35000"/>
              </a:spcAft>
              <a:buClrTx/>
              <a:buSzTx/>
              <a:buFontTx/>
              <a:buNone/>
              <a:tabLst/>
              <a:defRPr/>
            </a:pPr>
            <a:endParaRPr kumimoji="0" lang="zh-CN" altLang="en-US" sz="4533"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8" name="任意多边形 6">
            <a:extLst>
              <a:ext uri="{FF2B5EF4-FFF2-40B4-BE49-F238E27FC236}">
                <a16:creationId xmlns:a16="http://schemas.microsoft.com/office/drawing/2014/main" id="{B6E152D0-F934-4D90-957D-779622CB7FAF}"/>
              </a:ext>
            </a:extLst>
          </p:cNvPr>
          <p:cNvSpPr/>
          <p:nvPr/>
        </p:nvSpPr>
        <p:spPr>
          <a:xfrm>
            <a:off x="4692901" y="2139601"/>
            <a:ext cx="2806199" cy="2806199"/>
          </a:xfrm>
          <a:custGeom>
            <a:avLst/>
            <a:gdLst>
              <a:gd name="connsiteX0" fmla="*/ 3185081 w 3413760"/>
              <a:gd name="connsiteY0" fmla="*/ 2560320 h 3413760"/>
              <a:gd name="connsiteX1" fmla="*/ 1706880 w 3413760"/>
              <a:gd name="connsiteY1" fmla="*/ 3413760 h 3413760"/>
              <a:gd name="connsiteX2" fmla="*/ 228679 w 3413760"/>
              <a:gd name="connsiteY2" fmla="*/ 2560320 h 3413760"/>
              <a:gd name="connsiteX3" fmla="*/ 1706880 w 3413760"/>
              <a:gd name="connsiteY3" fmla="*/ 1706880 h 3413760"/>
              <a:gd name="connsiteX4" fmla="*/ 3185081 w 3413760"/>
              <a:gd name="connsiteY4" fmla="*/ 256032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760" h="3413760">
                <a:moveTo>
                  <a:pt x="3185081" y="2560320"/>
                </a:moveTo>
                <a:cubicBezTo>
                  <a:pt x="2880176" y="3088431"/>
                  <a:pt x="2316689" y="3413760"/>
                  <a:pt x="1706880" y="3413760"/>
                </a:cubicBezTo>
                <a:cubicBezTo>
                  <a:pt x="1097071" y="3413760"/>
                  <a:pt x="533583" y="3088431"/>
                  <a:pt x="228679" y="2560320"/>
                </a:cubicBezTo>
                <a:lnTo>
                  <a:pt x="1706880" y="1706880"/>
                </a:lnTo>
                <a:lnTo>
                  <a:pt x="3185081" y="2560320"/>
                </a:lnTo>
                <a:close/>
              </a:path>
            </a:pathLst>
          </a:custGeom>
          <a:solidFill>
            <a:srgbClr val="782C2F">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51467" tIns="3020908" rIns="1097280" bIns="474132" numCol="1" spcCol="1270" anchor="ctr" anchorCtr="0">
            <a:noAutofit/>
          </a:bodyPr>
          <a:lstStyle/>
          <a:p>
            <a:pPr marL="0" marR="0" lvl="0" indent="0" algn="ctr" defTabSz="2370607" eaLnBrk="1" fontAlgn="auto" latinLnBrk="0" hangingPunct="1">
              <a:lnSpc>
                <a:spcPct val="90000"/>
              </a:lnSpc>
              <a:spcBef>
                <a:spcPct val="0"/>
              </a:spcBef>
              <a:spcAft>
                <a:spcPct val="35000"/>
              </a:spcAft>
              <a:buClrTx/>
              <a:buSzTx/>
              <a:buFontTx/>
              <a:buNone/>
              <a:tabLst/>
              <a:defRPr/>
            </a:pPr>
            <a:endParaRPr kumimoji="0" lang="zh-CN" altLang="en-US" sz="5333"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9" name="任意多边形 7">
            <a:extLst>
              <a:ext uri="{FF2B5EF4-FFF2-40B4-BE49-F238E27FC236}">
                <a16:creationId xmlns:a16="http://schemas.microsoft.com/office/drawing/2014/main" id="{E55537A5-3725-417E-9223-60708A748952}"/>
              </a:ext>
            </a:extLst>
          </p:cNvPr>
          <p:cNvSpPr/>
          <p:nvPr/>
        </p:nvSpPr>
        <p:spPr>
          <a:xfrm>
            <a:off x="4635106" y="2039379"/>
            <a:ext cx="2806199" cy="2806199"/>
          </a:xfrm>
          <a:custGeom>
            <a:avLst/>
            <a:gdLst>
              <a:gd name="connsiteX0" fmla="*/ 228679 w 3413760"/>
              <a:gd name="connsiteY0" fmla="*/ 2560320 h 3413760"/>
              <a:gd name="connsiteX1" fmla="*/ 228679 w 3413760"/>
              <a:gd name="connsiteY1" fmla="*/ 853440 h 3413760"/>
              <a:gd name="connsiteX2" fmla="*/ 1706880 w 3413760"/>
              <a:gd name="connsiteY2" fmla="*/ 0 h 3413760"/>
              <a:gd name="connsiteX3" fmla="*/ 1706880 w 3413760"/>
              <a:gd name="connsiteY3" fmla="*/ 1706880 h 3413760"/>
              <a:gd name="connsiteX4" fmla="*/ 228679 w 3413760"/>
              <a:gd name="connsiteY4" fmla="*/ 256032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760" h="3413760">
                <a:moveTo>
                  <a:pt x="228679" y="2560320"/>
                </a:moveTo>
                <a:cubicBezTo>
                  <a:pt x="-76226" y="2032209"/>
                  <a:pt x="-76226" y="1381551"/>
                  <a:pt x="228679" y="853440"/>
                </a:cubicBezTo>
                <a:cubicBezTo>
                  <a:pt x="533584" y="325329"/>
                  <a:pt x="1097071" y="0"/>
                  <a:pt x="1706880" y="0"/>
                </a:cubicBezTo>
                <a:lnTo>
                  <a:pt x="1706880" y="1706880"/>
                </a:lnTo>
                <a:lnTo>
                  <a:pt x="228679" y="2560320"/>
                </a:lnTo>
                <a:close/>
              </a:path>
            </a:pathLst>
          </a:custGeom>
          <a:solidFill>
            <a:srgbClr val="782C2F">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584811" tIns="1022096" rIns="2456416" bIns="2290064" numCol="1" spcCol="1270" anchor="ctr" anchorCtr="0">
            <a:noAutofit/>
          </a:bodyPr>
          <a:lstStyle/>
          <a:p>
            <a:pPr marL="0" marR="0" lvl="0" indent="0" algn="ctr" defTabSz="2015016" eaLnBrk="1" fontAlgn="auto" latinLnBrk="0" hangingPunct="1">
              <a:lnSpc>
                <a:spcPct val="90000"/>
              </a:lnSpc>
              <a:spcBef>
                <a:spcPct val="0"/>
              </a:spcBef>
              <a:spcAft>
                <a:spcPct val="35000"/>
              </a:spcAft>
              <a:buClrTx/>
              <a:buSzTx/>
              <a:buFontTx/>
              <a:buNone/>
              <a:tabLst/>
              <a:defRPr/>
            </a:pPr>
            <a:endParaRPr kumimoji="0" lang="zh-CN" altLang="en-US" sz="4533"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50" name="环形箭头 8">
            <a:extLst>
              <a:ext uri="{FF2B5EF4-FFF2-40B4-BE49-F238E27FC236}">
                <a16:creationId xmlns:a16="http://schemas.microsoft.com/office/drawing/2014/main" id="{E4144CFD-C208-46C9-B190-2207FEE1C716}"/>
              </a:ext>
            </a:extLst>
          </p:cNvPr>
          <p:cNvSpPr/>
          <p:nvPr/>
        </p:nvSpPr>
        <p:spPr>
          <a:xfrm>
            <a:off x="4577209" y="1865662"/>
            <a:ext cx="3153633" cy="3153633"/>
          </a:xfrm>
          <a:prstGeom prst="circularArrow">
            <a:avLst>
              <a:gd name="adj1" fmla="val 5085"/>
              <a:gd name="adj2" fmla="val 327528"/>
              <a:gd name="adj3" fmla="val 1472472"/>
              <a:gd name="adj4" fmla="val 16199432"/>
              <a:gd name="adj5" fmla="val 5932"/>
            </a:avLst>
          </a:prstGeom>
          <a:solidFill>
            <a:sysClr val="window" lastClr="FFFFFF"/>
          </a:solidFill>
          <a:ln>
            <a:noFill/>
          </a:ln>
          <a:effectLst/>
        </p:spPr>
      </p:sp>
      <p:sp>
        <p:nvSpPr>
          <p:cNvPr id="51" name="环形箭头 9">
            <a:extLst>
              <a:ext uri="{FF2B5EF4-FFF2-40B4-BE49-F238E27FC236}">
                <a16:creationId xmlns:a16="http://schemas.microsoft.com/office/drawing/2014/main" id="{68AEA863-D308-46F3-9E11-0CF89F5F7F5C}"/>
              </a:ext>
            </a:extLst>
          </p:cNvPr>
          <p:cNvSpPr/>
          <p:nvPr/>
        </p:nvSpPr>
        <p:spPr>
          <a:xfrm>
            <a:off x="4519184" y="1965706"/>
            <a:ext cx="3153633" cy="3153633"/>
          </a:xfrm>
          <a:prstGeom prst="circularArrow">
            <a:avLst>
              <a:gd name="adj1" fmla="val 5085"/>
              <a:gd name="adj2" fmla="val 327528"/>
              <a:gd name="adj3" fmla="val 8671970"/>
              <a:gd name="adj4" fmla="val 1800502"/>
              <a:gd name="adj5" fmla="val 5932"/>
            </a:avLst>
          </a:prstGeom>
          <a:solidFill>
            <a:sysClr val="window" lastClr="FFFFFF"/>
          </a:solidFill>
          <a:ln>
            <a:noFill/>
          </a:ln>
          <a:effectLst/>
        </p:spPr>
      </p:sp>
      <p:sp>
        <p:nvSpPr>
          <p:cNvPr id="52" name="环形箭头 50">
            <a:extLst>
              <a:ext uri="{FF2B5EF4-FFF2-40B4-BE49-F238E27FC236}">
                <a16:creationId xmlns:a16="http://schemas.microsoft.com/office/drawing/2014/main" id="{2E3F7985-5CAC-44B4-B211-0715EECB6DC0}"/>
              </a:ext>
            </a:extLst>
          </p:cNvPr>
          <p:cNvSpPr/>
          <p:nvPr/>
        </p:nvSpPr>
        <p:spPr>
          <a:xfrm>
            <a:off x="4461158" y="1865662"/>
            <a:ext cx="3153633" cy="3153633"/>
          </a:xfrm>
          <a:prstGeom prst="circularArrow">
            <a:avLst>
              <a:gd name="adj1" fmla="val 5085"/>
              <a:gd name="adj2" fmla="val 327528"/>
              <a:gd name="adj3" fmla="val 15873039"/>
              <a:gd name="adj4" fmla="val 9000000"/>
              <a:gd name="adj5" fmla="val 5932"/>
            </a:avLst>
          </a:prstGeom>
          <a:solidFill>
            <a:sysClr val="window" lastClr="FFFFFF"/>
          </a:solidFill>
          <a:ln>
            <a:noFill/>
          </a:ln>
          <a:effectLst/>
        </p:spPr>
      </p:sp>
      <p:sp>
        <p:nvSpPr>
          <p:cNvPr id="53" name="矩形 52">
            <a:extLst>
              <a:ext uri="{FF2B5EF4-FFF2-40B4-BE49-F238E27FC236}">
                <a16:creationId xmlns:a16="http://schemas.microsoft.com/office/drawing/2014/main" id="{76AF34FE-AE89-4C3A-BF1E-BBC48D061423}"/>
              </a:ext>
            </a:extLst>
          </p:cNvPr>
          <p:cNvSpPr/>
          <p:nvPr/>
        </p:nvSpPr>
        <p:spPr>
          <a:xfrm>
            <a:off x="1311931" y="2946196"/>
            <a:ext cx="3033176" cy="1028423"/>
          </a:xfrm>
          <a:prstGeom prst="rect">
            <a:avLst/>
          </a:prstGeom>
        </p:spPr>
        <p:txBody>
          <a:bodyPr wrap="square">
            <a:spAutoFit/>
          </a:bodyPr>
          <a:lstStyle/>
          <a:p>
            <a:pPr algn="r" defTabSz="1219170">
              <a:lnSpc>
                <a:spcPct val="150000"/>
              </a:lnSpc>
              <a:defRPr/>
            </a:pPr>
            <a:r>
              <a:rPr lang="en-US" altLang="zh-CN" sz="1400" kern="0">
                <a:solidFill>
                  <a:prstClr val="black">
                    <a:lumMod val="85000"/>
                    <a:lumOff val="15000"/>
                  </a:prstClr>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400" kern="0">
              <a:solidFill>
                <a:prstClr val="black">
                  <a:lumMod val="85000"/>
                  <a:lumOff val="15000"/>
                </a:prstClr>
              </a:solidFill>
              <a:latin typeface="Calibri Light"/>
              <a:ea typeface="微软雅黑"/>
            </a:endParaRPr>
          </a:p>
        </p:txBody>
      </p:sp>
      <p:sp>
        <p:nvSpPr>
          <p:cNvPr id="54" name="矩形 53">
            <a:extLst>
              <a:ext uri="{FF2B5EF4-FFF2-40B4-BE49-F238E27FC236}">
                <a16:creationId xmlns:a16="http://schemas.microsoft.com/office/drawing/2014/main" id="{42855561-A940-415D-BC12-709E35DC8665}"/>
              </a:ext>
            </a:extLst>
          </p:cNvPr>
          <p:cNvSpPr/>
          <p:nvPr/>
        </p:nvSpPr>
        <p:spPr>
          <a:xfrm flipH="1">
            <a:off x="2300839" y="2545037"/>
            <a:ext cx="2044268" cy="379656"/>
          </a:xfrm>
          <a:prstGeom prst="rect">
            <a:avLst/>
          </a:prstGeom>
        </p:spPr>
        <p:txBody>
          <a:bodyPr wrap="square">
            <a:spAutoFit/>
          </a:bodyPr>
          <a:lstStyle/>
          <a:p>
            <a:pPr algn="r" defTabSz="914377"/>
            <a:r>
              <a:rPr lang="zh-CN" altLang="en-US" sz="1867">
                <a:solidFill>
                  <a:srgbClr val="A30B10"/>
                </a:solidFill>
                <a:latin typeface="时尚中黑简体" panose="01010104010101010101" pitchFamily="2" charset="-122"/>
                <a:ea typeface="时尚中黑简体" panose="01010104010101010101" pitchFamily="2" charset="-122"/>
              </a:rPr>
              <a:t>请输入标题</a:t>
            </a:r>
          </a:p>
        </p:txBody>
      </p:sp>
      <p:cxnSp>
        <p:nvCxnSpPr>
          <p:cNvPr id="55" name="直接连接符 54">
            <a:extLst>
              <a:ext uri="{FF2B5EF4-FFF2-40B4-BE49-F238E27FC236}">
                <a16:creationId xmlns:a16="http://schemas.microsoft.com/office/drawing/2014/main" id="{AD1B6107-5729-4B54-AF5E-BFF5C2AA8A3C}"/>
              </a:ext>
            </a:extLst>
          </p:cNvPr>
          <p:cNvCxnSpPr/>
          <p:nvPr/>
        </p:nvCxnSpPr>
        <p:spPr>
          <a:xfrm>
            <a:off x="4003758" y="2964615"/>
            <a:ext cx="178789" cy="0"/>
          </a:xfrm>
          <a:prstGeom prst="line">
            <a:avLst/>
          </a:prstGeom>
          <a:noFill/>
          <a:ln w="19050" cap="flat" cmpd="sng" algn="ctr">
            <a:solidFill>
              <a:srgbClr val="A30B10"/>
            </a:solidFill>
            <a:prstDash val="solid"/>
            <a:miter lim="800000"/>
          </a:ln>
          <a:effectLst/>
        </p:spPr>
      </p:cxnSp>
      <p:sp>
        <p:nvSpPr>
          <p:cNvPr id="56" name="矩形 55">
            <a:extLst>
              <a:ext uri="{FF2B5EF4-FFF2-40B4-BE49-F238E27FC236}">
                <a16:creationId xmlns:a16="http://schemas.microsoft.com/office/drawing/2014/main" id="{BC5E86A4-7D10-4FB6-AC48-B7823D9CBBB5}"/>
              </a:ext>
            </a:extLst>
          </p:cNvPr>
          <p:cNvSpPr/>
          <p:nvPr/>
        </p:nvSpPr>
        <p:spPr>
          <a:xfrm>
            <a:off x="7788405" y="2946196"/>
            <a:ext cx="3033176" cy="1028423"/>
          </a:xfrm>
          <a:prstGeom prst="rect">
            <a:avLst/>
          </a:prstGeom>
        </p:spPr>
        <p:txBody>
          <a:bodyPr wrap="square">
            <a:spAutoFit/>
          </a:bodyPr>
          <a:lstStyle/>
          <a:p>
            <a:pPr defTabSz="1219170">
              <a:lnSpc>
                <a:spcPct val="150000"/>
              </a:lnSpc>
              <a:defRPr/>
            </a:pPr>
            <a:r>
              <a:rPr lang="en-US" altLang="zh-CN" sz="1400" kern="0">
                <a:solidFill>
                  <a:prstClr val="black">
                    <a:lumMod val="85000"/>
                    <a:lumOff val="15000"/>
                  </a:prstClr>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400" kern="0">
              <a:solidFill>
                <a:prstClr val="black">
                  <a:lumMod val="85000"/>
                  <a:lumOff val="15000"/>
                </a:prstClr>
              </a:solidFill>
              <a:latin typeface="Calibri Light"/>
              <a:ea typeface="微软雅黑"/>
            </a:endParaRPr>
          </a:p>
        </p:txBody>
      </p:sp>
      <p:sp>
        <p:nvSpPr>
          <p:cNvPr id="57" name="矩形 56">
            <a:extLst>
              <a:ext uri="{FF2B5EF4-FFF2-40B4-BE49-F238E27FC236}">
                <a16:creationId xmlns:a16="http://schemas.microsoft.com/office/drawing/2014/main" id="{2FB60F58-CE7A-484D-9998-18BE9169DF64}"/>
              </a:ext>
            </a:extLst>
          </p:cNvPr>
          <p:cNvSpPr/>
          <p:nvPr/>
        </p:nvSpPr>
        <p:spPr>
          <a:xfrm flipH="1">
            <a:off x="7788406" y="2545037"/>
            <a:ext cx="2044268" cy="379656"/>
          </a:xfrm>
          <a:prstGeom prst="rect">
            <a:avLst/>
          </a:prstGeom>
        </p:spPr>
        <p:txBody>
          <a:bodyPr wrap="square">
            <a:spAutoFit/>
          </a:bodyPr>
          <a:lstStyle/>
          <a:p>
            <a:pPr defTabSz="914377"/>
            <a:r>
              <a:rPr lang="zh-CN" altLang="en-US" sz="1867">
                <a:solidFill>
                  <a:srgbClr val="A30B10"/>
                </a:solidFill>
                <a:latin typeface="时尚中黑简体" panose="01010104010101010101" pitchFamily="2" charset="-122"/>
                <a:ea typeface="时尚中黑简体" panose="01010104010101010101" pitchFamily="2" charset="-122"/>
              </a:rPr>
              <a:t>请输入标题</a:t>
            </a:r>
          </a:p>
        </p:txBody>
      </p:sp>
      <p:cxnSp>
        <p:nvCxnSpPr>
          <p:cNvPr id="58" name="直接连接符 57">
            <a:extLst>
              <a:ext uri="{FF2B5EF4-FFF2-40B4-BE49-F238E27FC236}">
                <a16:creationId xmlns:a16="http://schemas.microsoft.com/office/drawing/2014/main" id="{C84C18A4-66A7-4EBA-8146-CF89EA3B32DF}"/>
              </a:ext>
            </a:extLst>
          </p:cNvPr>
          <p:cNvCxnSpPr/>
          <p:nvPr/>
        </p:nvCxnSpPr>
        <p:spPr>
          <a:xfrm>
            <a:off x="7903610" y="2964615"/>
            <a:ext cx="178789" cy="0"/>
          </a:xfrm>
          <a:prstGeom prst="line">
            <a:avLst/>
          </a:prstGeom>
          <a:noFill/>
          <a:ln w="19050" cap="flat" cmpd="sng" algn="ctr">
            <a:solidFill>
              <a:srgbClr val="A30B10"/>
            </a:solidFill>
            <a:prstDash val="solid"/>
            <a:miter lim="800000"/>
          </a:ln>
          <a:effectLst/>
        </p:spPr>
      </p:cxnSp>
      <p:sp>
        <p:nvSpPr>
          <p:cNvPr id="59" name="矩形 58">
            <a:extLst>
              <a:ext uri="{FF2B5EF4-FFF2-40B4-BE49-F238E27FC236}">
                <a16:creationId xmlns:a16="http://schemas.microsoft.com/office/drawing/2014/main" id="{300BB374-AC96-4825-9D6C-FBEAA5DD3E1B}"/>
              </a:ext>
            </a:extLst>
          </p:cNvPr>
          <p:cNvSpPr/>
          <p:nvPr/>
        </p:nvSpPr>
        <p:spPr>
          <a:xfrm>
            <a:off x="4557173" y="5507771"/>
            <a:ext cx="3033176" cy="1028423"/>
          </a:xfrm>
          <a:prstGeom prst="rect">
            <a:avLst/>
          </a:prstGeom>
        </p:spPr>
        <p:txBody>
          <a:bodyPr wrap="square">
            <a:spAutoFit/>
          </a:bodyPr>
          <a:lstStyle/>
          <a:p>
            <a:pPr algn="ctr" defTabSz="1219170">
              <a:lnSpc>
                <a:spcPct val="150000"/>
              </a:lnSpc>
              <a:defRPr/>
            </a:pPr>
            <a:r>
              <a:rPr lang="en-US" altLang="zh-CN" sz="1400" kern="0">
                <a:solidFill>
                  <a:prstClr val="black">
                    <a:lumMod val="85000"/>
                    <a:lumOff val="15000"/>
                  </a:prstClr>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400" kern="0">
              <a:solidFill>
                <a:prstClr val="black">
                  <a:lumMod val="85000"/>
                  <a:lumOff val="15000"/>
                </a:prstClr>
              </a:solidFill>
              <a:latin typeface="Calibri Light"/>
              <a:ea typeface="微软雅黑"/>
            </a:endParaRPr>
          </a:p>
        </p:txBody>
      </p:sp>
      <p:sp>
        <p:nvSpPr>
          <p:cNvPr id="60" name="矩形 59">
            <a:extLst>
              <a:ext uri="{FF2B5EF4-FFF2-40B4-BE49-F238E27FC236}">
                <a16:creationId xmlns:a16="http://schemas.microsoft.com/office/drawing/2014/main" id="{0AE20F7B-91B4-49F1-BF33-8C1E0A1CB83B}"/>
              </a:ext>
            </a:extLst>
          </p:cNvPr>
          <p:cNvSpPr/>
          <p:nvPr/>
        </p:nvSpPr>
        <p:spPr>
          <a:xfrm flipH="1">
            <a:off x="5051629" y="5106611"/>
            <a:ext cx="2044268" cy="379656"/>
          </a:xfrm>
          <a:prstGeom prst="rect">
            <a:avLst/>
          </a:prstGeom>
        </p:spPr>
        <p:txBody>
          <a:bodyPr wrap="square">
            <a:spAutoFit/>
          </a:bodyPr>
          <a:lstStyle/>
          <a:p>
            <a:pPr algn="ctr" defTabSz="914377"/>
            <a:r>
              <a:rPr lang="zh-CN" altLang="en-US" sz="1867">
                <a:solidFill>
                  <a:srgbClr val="A30B10"/>
                </a:solidFill>
                <a:latin typeface="时尚中黑简体" panose="01010104010101010101" pitchFamily="2" charset="-122"/>
                <a:ea typeface="时尚中黑简体" panose="01010104010101010101" pitchFamily="2" charset="-122"/>
              </a:rPr>
              <a:t>请输入标题</a:t>
            </a:r>
          </a:p>
        </p:txBody>
      </p:sp>
      <p:cxnSp>
        <p:nvCxnSpPr>
          <p:cNvPr id="61" name="直接连接符 60">
            <a:extLst>
              <a:ext uri="{FF2B5EF4-FFF2-40B4-BE49-F238E27FC236}">
                <a16:creationId xmlns:a16="http://schemas.microsoft.com/office/drawing/2014/main" id="{29B05263-7748-452F-9E3F-80FC50F93C4B}"/>
              </a:ext>
            </a:extLst>
          </p:cNvPr>
          <p:cNvCxnSpPr/>
          <p:nvPr/>
        </p:nvCxnSpPr>
        <p:spPr>
          <a:xfrm>
            <a:off x="5984367" y="5526189"/>
            <a:ext cx="178789" cy="0"/>
          </a:xfrm>
          <a:prstGeom prst="line">
            <a:avLst/>
          </a:prstGeom>
          <a:noFill/>
          <a:ln w="19050" cap="flat" cmpd="sng" algn="ctr">
            <a:solidFill>
              <a:srgbClr val="A30B10"/>
            </a:solidFill>
            <a:prstDash val="solid"/>
            <a:miter lim="800000"/>
          </a:ln>
          <a:effectLst/>
        </p:spPr>
      </p:cxnSp>
      <p:sp>
        <p:nvSpPr>
          <p:cNvPr id="62" name="AutoShape 112">
            <a:extLst>
              <a:ext uri="{FF2B5EF4-FFF2-40B4-BE49-F238E27FC236}">
                <a16:creationId xmlns:a16="http://schemas.microsoft.com/office/drawing/2014/main" id="{32CC3091-6247-49A8-AA22-7400A0BCE565}"/>
              </a:ext>
            </a:extLst>
          </p:cNvPr>
          <p:cNvSpPr>
            <a:spLocks/>
          </p:cNvSpPr>
          <p:nvPr/>
        </p:nvSpPr>
        <p:spPr bwMode="auto">
          <a:xfrm>
            <a:off x="5109505" y="2724935"/>
            <a:ext cx="605192" cy="60252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ysClr val="window" lastClr="FFFFFF"/>
          </a:solid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nvGrpSpPr>
          <p:cNvPr id="63" name="组合 62">
            <a:extLst>
              <a:ext uri="{FF2B5EF4-FFF2-40B4-BE49-F238E27FC236}">
                <a16:creationId xmlns:a16="http://schemas.microsoft.com/office/drawing/2014/main" id="{52A8FE9A-3F31-43B2-8BAD-43FC391ADCEF}"/>
              </a:ext>
            </a:extLst>
          </p:cNvPr>
          <p:cNvGrpSpPr/>
          <p:nvPr/>
        </p:nvGrpSpPr>
        <p:grpSpPr>
          <a:xfrm>
            <a:off x="5888754" y="3943867"/>
            <a:ext cx="414493" cy="604211"/>
            <a:chOff x="2528974" y="2863357"/>
            <a:chExt cx="246811" cy="359779"/>
          </a:xfrm>
          <a:solidFill>
            <a:sysClr val="window" lastClr="FFFFFF"/>
          </a:solidFill>
        </p:grpSpPr>
        <p:sp>
          <p:nvSpPr>
            <p:cNvPr id="64" name="AutoShape 113">
              <a:extLst>
                <a:ext uri="{FF2B5EF4-FFF2-40B4-BE49-F238E27FC236}">
                  <a16:creationId xmlns:a16="http://schemas.microsoft.com/office/drawing/2014/main" id="{C6E37FB9-46FE-423F-A678-D7E28D8CEBB7}"/>
                </a:ext>
              </a:extLst>
            </p:cNvPr>
            <p:cNvSpPr>
              <a:spLocks/>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5" name="AutoShape 114">
              <a:extLst>
                <a:ext uri="{FF2B5EF4-FFF2-40B4-BE49-F238E27FC236}">
                  <a16:creationId xmlns:a16="http://schemas.microsoft.com/office/drawing/2014/main" id="{E89E99BC-9B29-4423-921C-CE5FA4F05220}"/>
                </a:ext>
              </a:extLst>
            </p:cNvPr>
            <p:cNvSpPr>
              <a:spLocks/>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grpSp>
        <p:nvGrpSpPr>
          <p:cNvPr id="66" name="组合 65">
            <a:extLst>
              <a:ext uri="{FF2B5EF4-FFF2-40B4-BE49-F238E27FC236}">
                <a16:creationId xmlns:a16="http://schemas.microsoft.com/office/drawing/2014/main" id="{C2C82846-3FCC-4D29-A632-BE3E3358D0DA}"/>
              </a:ext>
            </a:extLst>
          </p:cNvPr>
          <p:cNvGrpSpPr/>
          <p:nvPr/>
        </p:nvGrpSpPr>
        <p:grpSpPr>
          <a:xfrm flipH="1">
            <a:off x="6421791" y="2725694"/>
            <a:ext cx="603180" cy="603180"/>
            <a:chOff x="2473104" y="2145028"/>
            <a:chExt cx="359165" cy="359165"/>
          </a:xfrm>
          <a:solidFill>
            <a:sysClr val="window" lastClr="FFFFFF"/>
          </a:solidFill>
        </p:grpSpPr>
        <p:sp>
          <p:nvSpPr>
            <p:cNvPr id="67" name="AutoShape 126">
              <a:extLst>
                <a:ext uri="{FF2B5EF4-FFF2-40B4-BE49-F238E27FC236}">
                  <a16:creationId xmlns:a16="http://schemas.microsoft.com/office/drawing/2014/main" id="{F0270B92-CEC3-4E00-A43B-4099060ACA31}"/>
                </a:ext>
              </a:extLst>
            </p:cNvPr>
            <p:cNvSpPr>
              <a:spLocks/>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8" name="AutoShape 127">
              <a:extLst>
                <a:ext uri="{FF2B5EF4-FFF2-40B4-BE49-F238E27FC236}">
                  <a16:creationId xmlns:a16="http://schemas.microsoft.com/office/drawing/2014/main" id="{5375D388-F95F-4457-B3FC-BE06D3736462}"/>
                </a:ext>
              </a:extLst>
            </p:cNvPr>
            <p:cNvSpPr>
              <a:spLocks/>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spTree>
    <p:extLst>
      <p:ext uri="{BB962C8B-B14F-4D97-AF65-F5344CB8AC3E}">
        <p14:creationId xmlns:p14="http://schemas.microsoft.com/office/powerpoint/2010/main" val="4040277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a:extLst>
              <a:ext uri="{FF2B5EF4-FFF2-40B4-BE49-F238E27FC236}">
                <a16:creationId xmlns:a16="http://schemas.microsoft.com/office/drawing/2014/main" id="{00B68AD7-1BE0-4A2E-9647-8E1D73E39C70}"/>
              </a:ext>
            </a:extLst>
          </p:cNvPr>
          <p:cNvGrpSpPr/>
          <p:nvPr/>
        </p:nvGrpSpPr>
        <p:grpSpPr bwMode="auto">
          <a:xfrm>
            <a:off x="154762" y="2125237"/>
            <a:ext cx="7455758" cy="3661817"/>
            <a:chOff x="1403350" y="2276475"/>
            <a:chExt cx="7416800" cy="3897371"/>
          </a:xfrm>
          <a:solidFill>
            <a:srgbClr val="782C2F"/>
          </a:solidFill>
        </p:grpSpPr>
        <p:sp>
          <p:nvSpPr>
            <p:cNvPr id="8" name="Freeform 243">
              <a:extLst>
                <a:ext uri="{FF2B5EF4-FFF2-40B4-BE49-F238E27FC236}">
                  <a16:creationId xmlns:a16="http://schemas.microsoft.com/office/drawing/2014/main" id="{8028F046-C5B9-4A1D-8B83-F4B5B11D7E79}"/>
                </a:ext>
              </a:extLst>
            </p:cNvPr>
            <p:cNvSpPr>
              <a:spLocks/>
            </p:cNvSpPr>
            <p:nvPr/>
          </p:nvSpPr>
          <p:spPr bwMode="auto">
            <a:xfrm>
              <a:off x="6232572" y="3027808"/>
              <a:ext cx="1199234" cy="947794"/>
            </a:xfrm>
            <a:custGeom>
              <a:avLst/>
              <a:gdLst>
                <a:gd name="T0" fmla="*/ 2147483647 w 820"/>
                <a:gd name="T1" fmla="*/ 2147483647 h 600"/>
                <a:gd name="T2" fmla="*/ 2147483647 w 820"/>
                <a:gd name="T3" fmla="*/ 2147483647 h 600"/>
                <a:gd name="T4" fmla="*/ 2147483647 w 820"/>
                <a:gd name="T5" fmla="*/ 2147483647 h 600"/>
                <a:gd name="T6" fmla="*/ 2147483647 w 820"/>
                <a:gd name="T7" fmla="*/ 2147483647 h 600"/>
                <a:gd name="T8" fmla="*/ 2147483647 w 820"/>
                <a:gd name="T9" fmla="*/ 2147483647 h 600"/>
                <a:gd name="T10" fmla="*/ 2147483647 w 820"/>
                <a:gd name="T11" fmla="*/ 2147483647 h 600"/>
                <a:gd name="T12" fmla="*/ 2147483647 w 820"/>
                <a:gd name="T13" fmla="*/ 2147483647 h 600"/>
                <a:gd name="T14" fmla="*/ 2147483647 w 820"/>
                <a:gd name="T15" fmla="*/ 2147483647 h 600"/>
                <a:gd name="T16" fmla="*/ 2147483647 w 820"/>
                <a:gd name="T17" fmla="*/ 2147483647 h 600"/>
                <a:gd name="T18" fmla="*/ 2147483647 w 820"/>
                <a:gd name="T19" fmla="*/ 2147483647 h 600"/>
                <a:gd name="T20" fmla="*/ 2147483647 w 820"/>
                <a:gd name="T21" fmla="*/ 2147483647 h 600"/>
                <a:gd name="T22" fmla="*/ 2147483647 w 820"/>
                <a:gd name="T23" fmla="*/ 2147483647 h 600"/>
                <a:gd name="T24" fmla="*/ 2147483647 w 820"/>
                <a:gd name="T25" fmla="*/ 2147483647 h 600"/>
                <a:gd name="T26" fmla="*/ 2147483647 w 820"/>
                <a:gd name="T27" fmla="*/ 2147483647 h 600"/>
                <a:gd name="T28" fmla="*/ 2147483647 w 820"/>
                <a:gd name="T29" fmla="*/ 2147483647 h 600"/>
                <a:gd name="T30" fmla="*/ 2147483647 w 820"/>
                <a:gd name="T31" fmla="*/ 2147483647 h 600"/>
                <a:gd name="T32" fmla="*/ 2147483647 w 820"/>
                <a:gd name="T33" fmla="*/ 2147483647 h 600"/>
                <a:gd name="T34" fmla="*/ 2147483647 w 820"/>
                <a:gd name="T35" fmla="*/ 2147483647 h 600"/>
                <a:gd name="T36" fmla="*/ 2147483647 w 820"/>
                <a:gd name="T37" fmla="*/ 2147483647 h 600"/>
                <a:gd name="T38" fmla="*/ 2147483647 w 820"/>
                <a:gd name="T39" fmla="*/ 2147483647 h 600"/>
                <a:gd name="T40" fmla="*/ 2147483647 w 820"/>
                <a:gd name="T41" fmla="*/ 2147483647 h 600"/>
                <a:gd name="T42" fmla="*/ 2147483647 w 820"/>
                <a:gd name="T43" fmla="*/ 2147483647 h 600"/>
                <a:gd name="T44" fmla="*/ 2147483647 w 820"/>
                <a:gd name="T45" fmla="*/ 2147483647 h 600"/>
                <a:gd name="T46" fmla="*/ 2147483647 w 820"/>
                <a:gd name="T47" fmla="*/ 2147483647 h 600"/>
                <a:gd name="T48" fmla="*/ 2147483647 w 820"/>
                <a:gd name="T49" fmla="*/ 2147483647 h 600"/>
                <a:gd name="T50" fmla="*/ 2147483647 w 820"/>
                <a:gd name="T51" fmla="*/ 2147483647 h 600"/>
                <a:gd name="T52" fmla="*/ 2147483647 w 820"/>
                <a:gd name="T53" fmla="*/ 2147483647 h 600"/>
                <a:gd name="T54" fmla="*/ 2147483647 w 820"/>
                <a:gd name="T55" fmla="*/ 2147483647 h 600"/>
                <a:gd name="T56" fmla="*/ 2147483647 w 820"/>
                <a:gd name="T57" fmla="*/ 2147483647 h 600"/>
                <a:gd name="T58" fmla="*/ 2147483647 w 820"/>
                <a:gd name="T59" fmla="*/ 2147483647 h 600"/>
                <a:gd name="T60" fmla="*/ 2147483647 w 820"/>
                <a:gd name="T61" fmla="*/ 2147483647 h 600"/>
                <a:gd name="T62" fmla="*/ 2147483647 w 820"/>
                <a:gd name="T63" fmla="*/ 2147483647 h 600"/>
                <a:gd name="T64" fmla="*/ 2147483647 w 820"/>
                <a:gd name="T65" fmla="*/ 2147483647 h 600"/>
                <a:gd name="T66" fmla="*/ 2147483647 w 820"/>
                <a:gd name="T67" fmla="*/ 2147483647 h 600"/>
                <a:gd name="T68" fmla="*/ 2147483647 w 820"/>
                <a:gd name="T69" fmla="*/ 2147483647 h 600"/>
                <a:gd name="T70" fmla="*/ 2147483647 w 820"/>
                <a:gd name="T71" fmla="*/ 2147483647 h 600"/>
                <a:gd name="T72" fmla="*/ 2147483647 w 820"/>
                <a:gd name="T73" fmla="*/ 2147483647 h 600"/>
                <a:gd name="T74" fmla="*/ 2147483647 w 820"/>
                <a:gd name="T75" fmla="*/ 2147483647 h 600"/>
                <a:gd name="T76" fmla="*/ 2147483647 w 820"/>
                <a:gd name="T77" fmla="*/ 2147483647 h 600"/>
                <a:gd name="T78" fmla="*/ 2147483647 w 820"/>
                <a:gd name="T79" fmla="*/ 2147483647 h 600"/>
                <a:gd name="T80" fmla="*/ 2147483647 w 820"/>
                <a:gd name="T81" fmla="*/ 2147483647 h 600"/>
                <a:gd name="T82" fmla="*/ 2147483647 w 820"/>
                <a:gd name="T83" fmla="*/ 2147483647 h 600"/>
                <a:gd name="T84" fmla="*/ 2147483647 w 820"/>
                <a:gd name="T85" fmla="*/ 2147483647 h 600"/>
                <a:gd name="T86" fmla="*/ 2147483647 w 820"/>
                <a:gd name="T87" fmla="*/ 2147483647 h 600"/>
                <a:gd name="T88" fmla="*/ 0 w 820"/>
                <a:gd name="T89" fmla="*/ 2147483647 h 600"/>
                <a:gd name="T90" fmla="*/ 2147483647 w 820"/>
                <a:gd name="T91" fmla="*/ 2147483647 h 600"/>
                <a:gd name="T92" fmla="*/ 2147483647 w 820"/>
                <a:gd name="T93" fmla="*/ 2147483647 h 600"/>
                <a:gd name="T94" fmla="*/ 2147483647 w 820"/>
                <a:gd name="T95" fmla="*/ 2147483647 h 600"/>
                <a:gd name="T96" fmla="*/ 2147483647 w 820"/>
                <a:gd name="T97" fmla="*/ 2147483647 h 600"/>
                <a:gd name="T98" fmla="*/ 2147483647 w 820"/>
                <a:gd name="T99" fmla="*/ 2147483647 h 600"/>
                <a:gd name="T100" fmla="*/ 2147483647 w 820"/>
                <a:gd name="T101" fmla="*/ 2147483647 h 600"/>
                <a:gd name="T102" fmla="*/ 2147483647 w 820"/>
                <a:gd name="T103" fmla="*/ 2147483647 h 600"/>
                <a:gd name="T104" fmla="*/ 2147483647 w 820"/>
                <a:gd name="T105" fmla="*/ 2147483647 h 600"/>
                <a:gd name="T106" fmla="*/ 2147483647 w 820"/>
                <a:gd name="T107" fmla="*/ 2147483647 h 600"/>
                <a:gd name="T108" fmla="*/ 2147483647 w 820"/>
                <a:gd name="T109" fmla="*/ 2147483647 h 600"/>
                <a:gd name="T110" fmla="*/ 2147483647 w 820"/>
                <a:gd name="T111" fmla="*/ 2147483647 h 600"/>
                <a:gd name="T112" fmla="*/ 2147483647 w 820"/>
                <a:gd name="T113" fmla="*/ 2147483647 h 600"/>
                <a:gd name="T114" fmla="*/ 2147483647 w 820"/>
                <a:gd name="T115" fmla="*/ 2147483647 h 600"/>
                <a:gd name="T116" fmla="*/ 2147483647 w 820"/>
                <a:gd name="T117" fmla="*/ 2147483647 h 600"/>
                <a:gd name="T118" fmla="*/ 2147483647 w 820"/>
                <a:gd name="T119" fmla="*/ 2147483647 h 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20"/>
                <a:gd name="T181" fmla="*/ 0 h 600"/>
                <a:gd name="T182" fmla="*/ 820 w 820"/>
                <a:gd name="T183" fmla="*/ 600 h 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20" h="600">
                  <a:moveTo>
                    <a:pt x="414" y="452"/>
                  </a:moveTo>
                  <a:lnTo>
                    <a:pt x="420" y="452"/>
                  </a:lnTo>
                  <a:lnTo>
                    <a:pt x="424" y="454"/>
                  </a:lnTo>
                  <a:lnTo>
                    <a:pt x="426" y="456"/>
                  </a:lnTo>
                  <a:lnTo>
                    <a:pt x="430" y="462"/>
                  </a:lnTo>
                  <a:lnTo>
                    <a:pt x="430" y="464"/>
                  </a:lnTo>
                  <a:lnTo>
                    <a:pt x="434" y="466"/>
                  </a:lnTo>
                  <a:lnTo>
                    <a:pt x="438" y="466"/>
                  </a:lnTo>
                  <a:lnTo>
                    <a:pt x="440" y="470"/>
                  </a:lnTo>
                  <a:lnTo>
                    <a:pt x="442" y="480"/>
                  </a:lnTo>
                  <a:lnTo>
                    <a:pt x="446" y="496"/>
                  </a:lnTo>
                  <a:lnTo>
                    <a:pt x="444" y="500"/>
                  </a:lnTo>
                  <a:lnTo>
                    <a:pt x="446" y="502"/>
                  </a:lnTo>
                  <a:lnTo>
                    <a:pt x="440" y="504"/>
                  </a:lnTo>
                  <a:lnTo>
                    <a:pt x="436" y="510"/>
                  </a:lnTo>
                  <a:lnTo>
                    <a:pt x="434" y="516"/>
                  </a:lnTo>
                  <a:lnTo>
                    <a:pt x="434" y="520"/>
                  </a:lnTo>
                  <a:lnTo>
                    <a:pt x="436" y="528"/>
                  </a:lnTo>
                  <a:lnTo>
                    <a:pt x="438" y="532"/>
                  </a:lnTo>
                  <a:lnTo>
                    <a:pt x="442" y="534"/>
                  </a:lnTo>
                  <a:lnTo>
                    <a:pt x="448" y="534"/>
                  </a:lnTo>
                  <a:lnTo>
                    <a:pt x="452" y="534"/>
                  </a:lnTo>
                  <a:lnTo>
                    <a:pt x="454" y="536"/>
                  </a:lnTo>
                  <a:lnTo>
                    <a:pt x="456" y="542"/>
                  </a:lnTo>
                  <a:lnTo>
                    <a:pt x="458" y="546"/>
                  </a:lnTo>
                  <a:lnTo>
                    <a:pt x="462" y="548"/>
                  </a:lnTo>
                  <a:lnTo>
                    <a:pt x="466" y="550"/>
                  </a:lnTo>
                  <a:lnTo>
                    <a:pt x="468" y="554"/>
                  </a:lnTo>
                  <a:lnTo>
                    <a:pt x="468" y="558"/>
                  </a:lnTo>
                  <a:lnTo>
                    <a:pt x="466" y="568"/>
                  </a:lnTo>
                  <a:lnTo>
                    <a:pt x="472" y="570"/>
                  </a:lnTo>
                  <a:lnTo>
                    <a:pt x="478" y="574"/>
                  </a:lnTo>
                  <a:lnTo>
                    <a:pt x="484" y="578"/>
                  </a:lnTo>
                  <a:lnTo>
                    <a:pt x="490" y="580"/>
                  </a:lnTo>
                  <a:lnTo>
                    <a:pt x="492" y="582"/>
                  </a:lnTo>
                  <a:lnTo>
                    <a:pt x="496" y="578"/>
                  </a:lnTo>
                  <a:lnTo>
                    <a:pt x="500" y="582"/>
                  </a:lnTo>
                  <a:lnTo>
                    <a:pt x="502" y="582"/>
                  </a:lnTo>
                  <a:lnTo>
                    <a:pt x="506" y="580"/>
                  </a:lnTo>
                  <a:lnTo>
                    <a:pt x="502" y="574"/>
                  </a:lnTo>
                  <a:lnTo>
                    <a:pt x="500" y="568"/>
                  </a:lnTo>
                  <a:lnTo>
                    <a:pt x="500" y="566"/>
                  </a:lnTo>
                  <a:lnTo>
                    <a:pt x="502" y="562"/>
                  </a:lnTo>
                  <a:lnTo>
                    <a:pt x="506" y="560"/>
                  </a:lnTo>
                  <a:lnTo>
                    <a:pt x="518" y="560"/>
                  </a:lnTo>
                  <a:lnTo>
                    <a:pt x="524" y="560"/>
                  </a:lnTo>
                  <a:lnTo>
                    <a:pt x="534" y="558"/>
                  </a:lnTo>
                  <a:lnTo>
                    <a:pt x="542" y="552"/>
                  </a:lnTo>
                  <a:lnTo>
                    <a:pt x="550" y="548"/>
                  </a:lnTo>
                  <a:lnTo>
                    <a:pt x="558" y="546"/>
                  </a:lnTo>
                  <a:lnTo>
                    <a:pt x="564" y="548"/>
                  </a:lnTo>
                  <a:lnTo>
                    <a:pt x="568" y="550"/>
                  </a:lnTo>
                  <a:lnTo>
                    <a:pt x="574" y="552"/>
                  </a:lnTo>
                  <a:lnTo>
                    <a:pt x="578" y="552"/>
                  </a:lnTo>
                  <a:lnTo>
                    <a:pt x="580" y="558"/>
                  </a:lnTo>
                  <a:lnTo>
                    <a:pt x="582" y="562"/>
                  </a:lnTo>
                  <a:lnTo>
                    <a:pt x="590" y="570"/>
                  </a:lnTo>
                  <a:lnTo>
                    <a:pt x="598" y="574"/>
                  </a:lnTo>
                  <a:lnTo>
                    <a:pt x="606" y="576"/>
                  </a:lnTo>
                  <a:lnTo>
                    <a:pt x="620" y="576"/>
                  </a:lnTo>
                  <a:lnTo>
                    <a:pt x="626" y="576"/>
                  </a:lnTo>
                  <a:lnTo>
                    <a:pt x="630" y="578"/>
                  </a:lnTo>
                  <a:lnTo>
                    <a:pt x="638" y="582"/>
                  </a:lnTo>
                  <a:lnTo>
                    <a:pt x="638" y="588"/>
                  </a:lnTo>
                  <a:lnTo>
                    <a:pt x="638" y="594"/>
                  </a:lnTo>
                  <a:lnTo>
                    <a:pt x="640" y="598"/>
                  </a:lnTo>
                  <a:lnTo>
                    <a:pt x="646" y="600"/>
                  </a:lnTo>
                  <a:lnTo>
                    <a:pt x="650" y="596"/>
                  </a:lnTo>
                  <a:lnTo>
                    <a:pt x="648" y="594"/>
                  </a:lnTo>
                  <a:lnTo>
                    <a:pt x="648" y="590"/>
                  </a:lnTo>
                  <a:lnTo>
                    <a:pt x="646" y="584"/>
                  </a:lnTo>
                  <a:lnTo>
                    <a:pt x="662" y="580"/>
                  </a:lnTo>
                  <a:lnTo>
                    <a:pt x="674" y="572"/>
                  </a:lnTo>
                  <a:lnTo>
                    <a:pt x="696" y="558"/>
                  </a:lnTo>
                  <a:lnTo>
                    <a:pt x="696" y="568"/>
                  </a:lnTo>
                  <a:lnTo>
                    <a:pt x="708" y="568"/>
                  </a:lnTo>
                  <a:lnTo>
                    <a:pt x="712" y="562"/>
                  </a:lnTo>
                  <a:lnTo>
                    <a:pt x="714" y="560"/>
                  </a:lnTo>
                  <a:lnTo>
                    <a:pt x="724" y="556"/>
                  </a:lnTo>
                  <a:lnTo>
                    <a:pt x="734" y="554"/>
                  </a:lnTo>
                  <a:lnTo>
                    <a:pt x="738" y="552"/>
                  </a:lnTo>
                  <a:lnTo>
                    <a:pt x="742" y="548"/>
                  </a:lnTo>
                  <a:lnTo>
                    <a:pt x="742" y="550"/>
                  </a:lnTo>
                  <a:lnTo>
                    <a:pt x="746" y="540"/>
                  </a:lnTo>
                  <a:lnTo>
                    <a:pt x="752" y="532"/>
                  </a:lnTo>
                  <a:lnTo>
                    <a:pt x="770" y="518"/>
                  </a:lnTo>
                  <a:lnTo>
                    <a:pt x="772" y="514"/>
                  </a:lnTo>
                  <a:lnTo>
                    <a:pt x="774" y="508"/>
                  </a:lnTo>
                  <a:lnTo>
                    <a:pt x="774" y="498"/>
                  </a:lnTo>
                  <a:lnTo>
                    <a:pt x="774" y="488"/>
                  </a:lnTo>
                  <a:lnTo>
                    <a:pt x="778" y="478"/>
                  </a:lnTo>
                  <a:lnTo>
                    <a:pt x="786" y="466"/>
                  </a:lnTo>
                  <a:lnTo>
                    <a:pt x="792" y="454"/>
                  </a:lnTo>
                  <a:lnTo>
                    <a:pt x="794" y="448"/>
                  </a:lnTo>
                  <a:lnTo>
                    <a:pt x="794" y="442"/>
                  </a:lnTo>
                  <a:lnTo>
                    <a:pt x="792" y="432"/>
                  </a:lnTo>
                  <a:lnTo>
                    <a:pt x="790" y="426"/>
                  </a:lnTo>
                  <a:lnTo>
                    <a:pt x="782" y="420"/>
                  </a:lnTo>
                  <a:lnTo>
                    <a:pt x="772" y="418"/>
                  </a:lnTo>
                  <a:lnTo>
                    <a:pt x="778" y="410"/>
                  </a:lnTo>
                  <a:lnTo>
                    <a:pt x="786" y="406"/>
                  </a:lnTo>
                  <a:lnTo>
                    <a:pt x="778" y="400"/>
                  </a:lnTo>
                  <a:lnTo>
                    <a:pt x="774" y="396"/>
                  </a:lnTo>
                  <a:lnTo>
                    <a:pt x="772" y="392"/>
                  </a:lnTo>
                  <a:lnTo>
                    <a:pt x="776" y="392"/>
                  </a:lnTo>
                  <a:lnTo>
                    <a:pt x="768" y="378"/>
                  </a:lnTo>
                  <a:lnTo>
                    <a:pt x="760" y="366"/>
                  </a:lnTo>
                  <a:lnTo>
                    <a:pt x="750" y="352"/>
                  </a:lnTo>
                  <a:lnTo>
                    <a:pt x="738" y="342"/>
                  </a:lnTo>
                  <a:lnTo>
                    <a:pt x="726" y="338"/>
                  </a:lnTo>
                  <a:lnTo>
                    <a:pt x="720" y="334"/>
                  </a:lnTo>
                  <a:lnTo>
                    <a:pt x="718" y="332"/>
                  </a:lnTo>
                  <a:lnTo>
                    <a:pt x="718" y="328"/>
                  </a:lnTo>
                  <a:lnTo>
                    <a:pt x="718" y="324"/>
                  </a:lnTo>
                  <a:lnTo>
                    <a:pt x="720" y="316"/>
                  </a:lnTo>
                  <a:lnTo>
                    <a:pt x="724" y="312"/>
                  </a:lnTo>
                  <a:lnTo>
                    <a:pt x="728" y="308"/>
                  </a:lnTo>
                  <a:lnTo>
                    <a:pt x="748" y="294"/>
                  </a:lnTo>
                  <a:lnTo>
                    <a:pt x="734" y="286"/>
                  </a:lnTo>
                  <a:lnTo>
                    <a:pt x="726" y="282"/>
                  </a:lnTo>
                  <a:lnTo>
                    <a:pt x="718" y="280"/>
                  </a:lnTo>
                  <a:lnTo>
                    <a:pt x="714" y="282"/>
                  </a:lnTo>
                  <a:lnTo>
                    <a:pt x="710" y="286"/>
                  </a:lnTo>
                  <a:lnTo>
                    <a:pt x="706" y="290"/>
                  </a:lnTo>
                  <a:lnTo>
                    <a:pt x="702" y="290"/>
                  </a:lnTo>
                  <a:lnTo>
                    <a:pt x="662" y="266"/>
                  </a:lnTo>
                  <a:lnTo>
                    <a:pt x="662" y="262"/>
                  </a:lnTo>
                  <a:lnTo>
                    <a:pt x="666" y="260"/>
                  </a:lnTo>
                  <a:lnTo>
                    <a:pt x="670" y="256"/>
                  </a:lnTo>
                  <a:lnTo>
                    <a:pt x="676" y="254"/>
                  </a:lnTo>
                  <a:lnTo>
                    <a:pt x="682" y="250"/>
                  </a:lnTo>
                  <a:lnTo>
                    <a:pt x="686" y="240"/>
                  </a:lnTo>
                  <a:lnTo>
                    <a:pt x="694" y="228"/>
                  </a:lnTo>
                  <a:lnTo>
                    <a:pt x="698" y="224"/>
                  </a:lnTo>
                  <a:lnTo>
                    <a:pt x="704" y="224"/>
                  </a:lnTo>
                  <a:lnTo>
                    <a:pt x="708" y="224"/>
                  </a:lnTo>
                  <a:lnTo>
                    <a:pt x="712" y="228"/>
                  </a:lnTo>
                  <a:lnTo>
                    <a:pt x="714" y="236"/>
                  </a:lnTo>
                  <a:lnTo>
                    <a:pt x="714" y="262"/>
                  </a:lnTo>
                  <a:lnTo>
                    <a:pt x="718" y="262"/>
                  </a:lnTo>
                  <a:lnTo>
                    <a:pt x="724" y="258"/>
                  </a:lnTo>
                  <a:lnTo>
                    <a:pt x="732" y="250"/>
                  </a:lnTo>
                  <a:lnTo>
                    <a:pt x="740" y="242"/>
                  </a:lnTo>
                  <a:lnTo>
                    <a:pt x="742" y="242"/>
                  </a:lnTo>
                  <a:lnTo>
                    <a:pt x="748" y="242"/>
                  </a:lnTo>
                  <a:lnTo>
                    <a:pt x="752" y="234"/>
                  </a:lnTo>
                  <a:lnTo>
                    <a:pt x="760" y="222"/>
                  </a:lnTo>
                  <a:lnTo>
                    <a:pt x="770" y="210"/>
                  </a:lnTo>
                  <a:lnTo>
                    <a:pt x="774" y="212"/>
                  </a:lnTo>
                  <a:lnTo>
                    <a:pt x="780" y="214"/>
                  </a:lnTo>
                  <a:lnTo>
                    <a:pt x="792" y="214"/>
                  </a:lnTo>
                  <a:lnTo>
                    <a:pt x="790" y="208"/>
                  </a:lnTo>
                  <a:lnTo>
                    <a:pt x="792" y="204"/>
                  </a:lnTo>
                  <a:lnTo>
                    <a:pt x="796" y="198"/>
                  </a:lnTo>
                  <a:lnTo>
                    <a:pt x="802" y="188"/>
                  </a:lnTo>
                  <a:lnTo>
                    <a:pt x="806" y="190"/>
                  </a:lnTo>
                  <a:lnTo>
                    <a:pt x="810" y="192"/>
                  </a:lnTo>
                  <a:lnTo>
                    <a:pt x="814" y="190"/>
                  </a:lnTo>
                  <a:lnTo>
                    <a:pt x="818" y="188"/>
                  </a:lnTo>
                  <a:lnTo>
                    <a:pt x="818" y="186"/>
                  </a:lnTo>
                  <a:lnTo>
                    <a:pt x="820" y="188"/>
                  </a:lnTo>
                  <a:lnTo>
                    <a:pt x="814" y="172"/>
                  </a:lnTo>
                  <a:lnTo>
                    <a:pt x="808" y="164"/>
                  </a:lnTo>
                  <a:lnTo>
                    <a:pt x="800" y="158"/>
                  </a:lnTo>
                  <a:lnTo>
                    <a:pt x="800" y="142"/>
                  </a:lnTo>
                  <a:lnTo>
                    <a:pt x="812" y="146"/>
                  </a:lnTo>
                  <a:lnTo>
                    <a:pt x="820" y="152"/>
                  </a:lnTo>
                  <a:lnTo>
                    <a:pt x="820" y="142"/>
                  </a:lnTo>
                  <a:lnTo>
                    <a:pt x="820" y="136"/>
                  </a:lnTo>
                  <a:lnTo>
                    <a:pt x="820" y="124"/>
                  </a:lnTo>
                  <a:lnTo>
                    <a:pt x="818" y="110"/>
                  </a:lnTo>
                  <a:lnTo>
                    <a:pt x="814" y="100"/>
                  </a:lnTo>
                  <a:lnTo>
                    <a:pt x="806" y="86"/>
                  </a:lnTo>
                  <a:lnTo>
                    <a:pt x="798" y="92"/>
                  </a:lnTo>
                  <a:lnTo>
                    <a:pt x="792" y="98"/>
                  </a:lnTo>
                  <a:lnTo>
                    <a:pt x="786" y="102"/>
                  </a:lnTo>
                  <a:lnTo>
                    <a:pt x="774" y="104"/>
                  </a:lnTo>
                  <a:lnTo>
                    <a:pt x="770" y="104"/>
                  </a:lnTo>
                  <a:lnTo>
                    <a:pt x="764" y="102"/>
                  </a:lnTo>
                  <a:lnTo>
                    <a:pt x="756" y="96"/>
                  </a:lnTo>
                  <a:lnTo>
                    <a:pt x="750" y="88"/>
                  </a:lnTo>
                  <a:lnTo>
                    <a:pt x="744" y="80"/>
                  </a:lnTo>
                  <a:lnTo>
                    <a:pt x="732" y="76"/>
                  </a:lnTo>
                  <a:lnTo>
                    <a:pt x="718" y="72"/>
                  </a:lnTo>
                  <a:lnTo>
                    <a:pt x="704" y="68"/>
                  </a:lnTo>
                  <a:lnTo>
                    <a:pt x="690" y="62"/>
                  </a:lnTo>
                  <a:lnTo>
                    <a:pt x="680" y="54"/>
                  </a:lnTo>
                  <a:lnTo>
                    <a:pt x="668" y="46"/>
                  </a:lnTo>
                  <a:lnTo>
                    <a:pt x="646" y="24"/>
                  </a:lnTo>
                  <a:lnTo>
                    <a:pt x="634" y="16"/>
                  </a:lnTo>
                  <a:lnTo>
                    <a:pt x="622" y="8"/>
                  </a:lnTo>
                  <a:lnTo>
                    <a:pt x="606" y="2"/>
                  </a:lnTo>
                  <a:lnTo>
                    <a:pt x="584" y="0"/>
                  </a:lnTo>
                  <a:lnTo>
                    <a:pt x="572" y="0"/>
                  </a:lnTo>
                  <a:lnTo>
                    <a:pt x="562" y="2"/>
                  </a:lnTo>
                  <a:lnTo>
                    <a:pt x="556" y="4"/>
                  </a:lnTo>
                  <a:lnTo>
                    <a:pt x="552" y="8"/>
                  </a:lnTo>
                  <a:lnTo>
                    <a:pt x="550" y="12"/>
                  </a:lnTo>
                  <a:lnTo>
                    <a:pt x="550" y="18"/>
                  </a:lnTo>
                  <a:lnTo>
                    <a:pt x="552" y="20"/>
                  </a:lnTo>
                  <a:lnTo>
                    <a:pt x="556" y="24"/>
                  </a:lnTo>
                  <a:lnTo>
                    <a:pt x="562" y="30"/>
                  </a:lnTo>
                  <a:lnTo>
                    <a:pt x="564" y="40"/>
                  </a:lnTo>
                  <a:lnTo>
                    <a:pt x="566" y="50"/>
                  </a:lnTo>
                  <a:lnTo>
                    <a:pt x="566" y="56"/>
                  </a:lnTo>
                  <a:lnTo>
                    <a:pt x="566" y="62"/>
                  </a:lnTo>
                  <a:lnTo>
                    <a:pt x="562" y="66"/>
                  </a:lnTo>
                  <a:lnTo>
                    <a:pt x="560" y="68"/>
                  </a:lnTo>
                  <a:lnTo>
                    <a:pt x="550" y="68"/>
                  </a:lnTo>
                  <a:lnTo>
                    <a:pt x="536" y="66"/>
                  </a:lnTo>
                  <a:lnTo>
                    <a:pt x="538" y="88"/>
                  </a:lnTo>
                  <a:lnTo>
                    <a:pt x="538" y="94"/>
                  </a:lnTo>
                  <a:lnTo>
                    <a:pt x="542" y="98"/>
                  </a:lnTo>
                  <a:lnTo>
                    <a:pt x="544" y="102"/>
                  </a:lnTo>
                  <a:lnTo>
                    <a:pt x="550" y="102"/>
                  </a:lnTo>
                  <a:lnTo>
                    <a:pt x="568" y="102"/>
                  </a:lnTo>
                  <a:lnTo>
                    <a:pt x="576" y="100"/>
                  </a:lnTo>
                  <a:lnTo>
                    <a:pt x="582" y="98"/>
                  </a:lnTo>
                  <a:lnTo>
                    <a:pt x="592" y="100"/>
                  </a:lnTo>
                  <a:lnTo>
                    <a:pt x="602" y="106"/>
                  </a:lnTo>
                  <a:lnTo>
                    <a:pt x="610" y="112"/>
                  </a:lnTo>
                  <a:lnTo>
                    <a:pt x="616" y="120"/>
                  </a:lnTo>
                  <a:lnTo>
                    <a:pt x="596" y="122"/>
                  </a:lnTo>
                  <a:lnTo>
                    <a:pt x="578" y="124"/>
                  </a:lnTo>
                  <a:lnTo>
                    <a:pt x="576" y="128"/>
                  </a:lnTo>
                  <a:lnTo>
                    <a:pt x="576" y="132"/>
                  </a:lnTo>
                  <a:lnTo>
                    <a:pt x="574" y="134"/>
                  </a:lnTo>
                  <a:lnTo>
                    <a:pt x="574" y="140"/>
                  </a:lnTo>
                  <a:lnTo>
                    <a:pt x="570" y="142"/>
                  </a:lnTo>
                  <a:lnTo>
                    <a:pt x="566" y="142"/>
                  </a:lnTo>
                  <a:lnTo>
                    <a:pt x="556" y="144"/>
                  </a:lnTo>
                  <a:lnTo>
                    <a:pt x="552" y="146"/>
                  </a:lnTo>
                  <a:lnTo>
                    <a:pt x="550" y="150"/>
                  </a:lnTo>
                  <a:lnTo>
                    <a:pt x="544" y="152"/>
                  </a:lnTo>
                  <a:lnTo>
                    <a:pt x="538" y="154"/>
                  </a:lnTo>
                  <a:lnTo>
                    <a:pt x="532" y="154"/>
                  </a:lnTo>
                  <a:lnTo>
                    <a:pt x="528" y="152"/>
                  </a:lnTo>
                  <a:lnTo>
                    <a:pt x="524" y="150"/>
                  </a:lnTo>
                  <a:lnTo>
                    <a:pt x="522" y="150"/>
                  </a:lnTo>
                  <a:lnTo>
                    <a:pt x="518" y="152"/>
                  </a:lnTo>
                  <a:lnTo>
                    <a:pt x="516" y="156"/>
                  </a:lnTo>
                  <a:lnTo>
                    <a:pt x="516" y="160"/>
                  </a:lnTo>
                  <a:lnTo>
                    <a:pt x="518" y="160"/>
                  </a:lnTo>
                  <a:lnTo>
                    <a:pt x="524" y="164"/>
                  </a:lnTo>
                  <a:lnTo>
                    <a:pt x="528" y="166"/>
                  </a:lnTo>
                  <a:lnTo>
                    <a:pt x="530" y="168"/>
                  </a:lnTo>
                  <a:lnTo>
                    <a:pt x="530" y="172"/>
                  </a:lnTo>
                  <a:lnTo>
                    <a:pt x="530" y="176"/>
                  </a:lnTo>
                  <a:lnTo>
                    <a:pt x="526" y="182"/>
                  </a:lnTo>
                  <a:lnTo>
                    <a:pt x="518" y="188"/>
                  </a:lnTo>
                  <a:lnTo>
                    <a:pt x="508" y="194"/>
                  </a:lnTo>
                  <a:lnTo>
                    <a:pt x="496" y="198"/>
                  </a:lnTo>
                  <a:lnTo>
                    <a:pt x="468" y="198"/>
                  </a:lnTo>
                  <a:lnTo>
                    <a:pt x="458" y="206"/>
                  </a:lnTo>
                  <a:lnTo>
                    <a:pt x="452" y="210"/>
                  </a:lnTo>
                  <a:lnTo>
                    <a:pt x="444" y="212"/>
                  </a:lnTo>
                  <a:lnTo>
                    <a:pt x="430" y="210"/>
                  </a:lnTo>
                  <a:lnTo>
                    <a:pt x="414" y="206"/>
                  </a:lnTo>
                  <a:lnTo>
                    <a:pt x="402" y="200"/>
                  </a:lnTo>
                  <a:lnTo>
                    <a:pt x="392" y="194"/>
                  </a:lnTo>
                  <a:lnTo>
                    <a:pt x="348" y="194"/>
                  </a:lnTo>
                  <a:lnTo>
                    <a:pt x="348" y="192"/>
                  </a:lnTo>
                  <a:lnTo>
                    <a:pt x="314" y="192"/>
                  </a:lnTo>
                  <a:lnTo>
                    <a:pt x="306" y="188"/>
                  </a:lnTo>
                  <a:lnTo>
                    <a:pt x="298" y="180"/>
                  </a:lnTo>
                  <a:lnTo>
                    <a:pt x="290" y="172"/>
                  </a:lnTo>
                  <a:lnTo>
                    <a:pt x="280" y="166"/>
                  </a:lnTo>
                  <a:lnTo>
                    <a:pt x="272" y="160"/>
                  </a:lnTo>
                  <a:lnTo>
                    <a:pt x="262" y="160"/>
                  </a:lnTo>
                  <a:lnTo>
                    <a:pt x="252" y="156"/>
                  </a:lnTo>
                  <a:lnTo>
                    <a:pt x="244" y="152"/>
                  </a:lnTo>
                  <a:lnTo>
                    <a:pt x="214" y="152"/>
                  </a:lnTo>
                  <a:lnTo>
                    <a:pt x="210" y="146"/>
                  </a:lnTo>
                  <a:lnTo>
                    <a:pt x="206" y="140"/>
                  </a:lnTo>
                  <a:lnTo>
                    <a:pt x="202" y="126"/>
                  </a:lnTo>
                  <a:lnTo>
                    <a:pt x="198" y="118"/>
                  </a:lnTo>
                  <a:lnTo>
                    <a:pt x="194" y="112"/>
                  </a:lnTo>
                  <a:lnTo>
                    <a:pt x="182" y="104"/>
                  </a:lnTo>
                  <a:lnTo>
                    <a:pt x="174" y="100"/>
                  </a:lnTo>
                  <a:lnTo>
                    <a:pt x="168" y="98"/>
                  </a:lnTo>
                  <a:lnTo>
                    <a:pt x="154" y="92"/>
                  </a:lnTo>
                  <a:lnTo>
                    <a:pt x="146" y="90"/>
                  </a:lnTo>
                  <a:lnTo>
                    <a:pt x="140" y="86"/>
                  </a:lnTo>
                  <a:lnTo>
                    <a:pt x="138" y="82"/>
                  </a:lnTo>
                  <a:lnTo>
                    <a:pt x="134" y="76"/>
                  </a:lnTo>
                  <a:lnTo>
                    <a:pt x="134" y="78"/>
                  </a:lnTo>
                  <a:lnTo>
                    <a:pt x="122" y="86"/>
                  </a:lnTo>
                  <a:lnTo>
                    <a:pt x="114" y="94"/>
                  </a:lnTo>
                  <a:lnTo>
                    <a:pt x="126" y="108"/>
                  </a:lnTo>
                  <a:lnTo>
                    <a:pt x="116" y="116"/>
                  </a:lnTo>
                  <a:lnTo>
                    <a:pt x="110" y="118"/>
                  </a:lnTo>
                  <a:lnTo>
                    <a:pt x="100" y="116"/>
                  </a:lnTo>
                  <a:lnTo>
                    <a:pt x="88" y="112"/>
                  </a:lnTo>
                  <a:lnTo>
                    <a:pt x="92" y="130"/>
                  </a:lnTo>
                  <a:lnTo>
                    <a:pt x="92" y="140"/>
                  </a:lnTo>
                  <a:lnTo>
                    <a:pt x="90" y="148"/>
                  </a:lnTo>
                  <a:lnTo>
                    <a:pt x="86" y="150"/>
                  </a:lnTo>
                  <a:lnTo>
                    <a:pt x="84" y="150"/>
                  </a:lnTo>
                  <a:lnTo>
                    <a:pt x="78" y="150"/>
                  </a:lnTo>
                  <a:lnTo>
                    <a:pt x="68" y="146"/>
                  </a:lnTo>
                  <a:lnTo>
                    <a:pt x="70" y="156"/>
                  </a:lnTo>
                  <a:lnTo>
                    <a:pt x="76" y="164"/>
                  </a:lnTo>
                  <a:lnTo>
                    <a:pt x="80" y="176"/>
                  </a:lnTo>
                  <a:lnTo>
                    <a:pt x="82" y="188"/>
                  </a:lnTo>
                  <a:lnTo>
                    <a:pt x="78" y="194"/>
                  </a:lnTo>
                  <a:lnTo>
                    <a:pt x="74" y="200"/>
                  </a:lnTo>
                  <a:lnTo>
                    <a:pt x="64" y="214"/>
                  </a:lnTo>
                  <a:lnTo>
                    <a:pt x="50" y="228"/>
                  </a:lnTo>
                  <a:lnTo>
                    <a:pt x="38" y="236"/>
                  </a:lnTo>
                  <a:lnTo>
                    <a:pt x="28" y="238"/>
                  </a:lnTo>
                  <a:lnTo>
                    <a:pt x="14" y="240"/>
                  </a:lnTo>
                  <a:lnTo>
                    <a:pt x="8" y="242"/>
                  </a:lnTo>
                  <a:lnTo>
                    <a:pt x="4" y="244"/>
                  </a:lnTo>
                  <a:lnTo>
                    <a:pt x="2" y="248"/>
                  </a:lnTo>
                  <a:lnTo>
                    <a:pt x="0" y="254"/>
                  </a:lnTo>
                  <a:lnTo>
                    <a:pt x="2" y="258"/>
                  </a:lnTo>
                  <a:lnTo>
                    <a:pt x="4" y="262"/>
                  </a:lnTo>
                  <a:lnTo>
                    <a:pt x="14" y="268"/>
                  </a:lnTo>
                  <a:lnTo>
                    <a:pt x="24" y="276"/>
                  </a:lnTo>
                  <a:lnTo>
                    <a:pt x="26" y="280"/>
                  </a:lnTo>
                  <a:lnTo>
                    <a:pt x="26" y="286"/>
                  </a:lnTo>
                  <a:lnTo>
                    <a:pt x="20" y="288"/>
                  </a:lnTo>
                  <a:lnTo>
                    <a:pt x="14" y="290"/>
                  </a:lnTo>
                  <a:lnTo>
                    <a:pt x="18" y="292"/>
                  </a:lnTo>
                  <a:lnTo>
                    <a:pt x="20" y="294"/>
                  </a:lnTo>
                  <a:lnTo>
                    <a:pt x="28" y="296"/>
                  </a:lnTo>
                  <a:lnTo>
                    <a:pt x="28" y="298"/>
                  </a:lnTo>
                  <a:lnTo>
                    <a:pt x="36" y="298"/>
                  </a:lnTo>
                  <a:lnTo>
                    <a:pt x="44" y="302"/>
                  </a:lnTo>
                  <a:lnTo>
                    <a:pt x="50" y="308"/>
                  </a:lnTo>
                  <a:lnTo>
                    <a:pt x="54" y="316"/>
                  </a:lnTo>
                  <a:lnTo>
                    <a:pt x="58" y="320"/>
                  </a:lnTo>
                  <a:lnTo>
                    <a:pt x="62" y="322"/>
                  </a:lnTo>
                  <a:lnTo>
                    <a:pt x="68" y="322"/>
                  </a:lnTo>
                  <a:lnTo>
                    <a:pt x="74" y="324"/>
                  </a:lnTo>
                  <a:lnTo>
                    <a:pt x="78" y="324"/>
                  </a:lnTo>
                  <a:lnTo>
                    <a:pt x="82" y="326"/>
                  </a:lnTo>
                  <a:lnTo>
                    <a:pt x="84" y="326"/>
                  </a:lnTo>
                  <a:lnTo>
                    <a:pt x="86" y="324"/>
                  </a:lnTo>
                  <a:lnTo>
                    <a:pt x="90" y="322"/>
                  </a:lnTo>
                  <a:lnTo>
                    <a:pt x="94" y="320"/>
                  </a:lnTo>
                  <a:lnTo>
                    <a:pt x="100" y="320"/>
                  </a:lnTo>
                  <a:lnTo>
                    <a:pt x="108" y="320"/>
                  </a:lnTo>
                  <a:lnTo>
                    <a:pt x="114" y="324"/>
                  </a:lnTo>
                  <a:lnTo>
                    <a:pt x="116" y="324"/>
                  </a:lnTo>
                  <a:lnTo>
                    <a:pt x="122" y="326"/>
                  </a:lnTo>
                  <a:lnTo>
                    <a:pt x="122" y="332"/>
                  </a:lnTo>
                  <a:lnTo>
                    <a:pt x="120" y="336"/>
                  </a:lnTo>
                  <a:lnTo>
                    <a:pt x="114" y="344"/>
                  </a:lnTo>
                  <a:lnTo>
                    <a:pt x="112" y="352"/>
                  </a:lnTo>
                  <a:lnTo>
                    <a:pt x="110" y="358"/>
                  </a:lnTo>
                  <a:lnTo>
                    <a:pt x="112" y="362"/>
                  </a:lnTo>
                  <a:lnTo>
                    <a:pt x="114" y="368"/>
                  </a:lnTo>
                  <a:lnTo>
                    <a:pt x="122" y="376"/>
                  </a:lnTo>
                  <a:lnTo>
                    <a:pt x="120" y="378"/>
                  </a:lnTo>
                  <a:lnTo>
                    <a:pt x="118" y="378"/>
                  </a:lnTo>
                  <a:lnTo>
                    <a:pt x="112" y="380"/>
                  </a:lnTo>
                  <a:lnTo>
                    <a:pt x="114" y="388"/>
                  </a:lnTo>
                  <a:lnTo>
                    <a:pt x="114" y="392"/>
                  </a:lnTo>
                  <a:lnTo>
                    <a:pt x="116" y="396"/>
                  </a:lnTo>
                  <a:lnTo>
                    <a:pt x="118" y="400"/>
                  </a:lnTo>
                  <a:lnTo>
                    <a:pt x="126" y="404"/>
                  </a:lnTo>
                  <a:lnTo>
                    <a:pt x="136" y="408"/>
                  </a:lnTo>
                  <a:lnTo>
                    <a:pt x="144" y="416"/>
                  </a:lnTo>
                  <a:lnTo>
                    <a:pt x="152" y="424"/>
                  </a:lnTo>
                  <a:lnTo>
                    <a:pt x="158" y="424"/>
                  </a:lnTo>
                  <a:lnTo>
                    <a:pt x="162" y="424"/>
                  </a:lnTo>
                  <a:lnTo>
                    <a:pt x="164" y="422"/>
                  </a:lnTo>
                  <a:lnTo>
                    <a:pt x="166" y="420"/>
                  </a:lnTo>
                  <a:lnTo>
                    <a:pt x="168" y="420"/>
                  </a:lnTo>
                  <a:lnTo>
                    <a:pt x="180" y="428"/>
                  </a:lnTo>
                  <a:lnTo>
                    <a:pt x="190" y="436"/>
                  </a:lnTo>
                  <a:lnTo>
                    <a:pt x="198" y="442"/>
                  </a:lnTo>
                  <a:lnTo>
                    <a:pt x="208" y="446"/>
                  </a:lnTo>
                  <a:lnTo>
                    <a:pt x="220" y="450"/>
                  </a:lnTo>
                  <a:lnTo>
                    <a:pt x="222" y="452"/>
                  </a:lnTo>
                  <a:lnTo>
                    <a:pt x="226" y="456"/>
                  </a:lnTo>
                  <a:lnTo>
                    <a:pt x="230" y="458"/>
                  </a:lnTo>
                  <a:lnTo>
                    <a:pt x="236" y="460"/>
                  </a:lnTo>
                  <a:lnTo>
                    <a:pt x="240" y="460"/>
                  </a:lnTo>
                  <a:lnTo>
                    <a:pt x="242" y="460"/>
                  </a:lnTo>
                  <a:lnTo>
                    <a:pt x="244" y="460"/>
                  </a:lnTo>
                  <a:lnTo>
                    <a:pt x="250" y="464"/>
                  </a:lnTo>
                  <a:lnTo>
                    <a:pt x="256" y="466"/>
                  </a:lnTo>
                  <a:lnTo>
                    <a:pt x="274" y="466"/>
                  </a:lnTo>
                  <a:lnTo>
                    <a:pt x="274" y="468"/>
                  </a:lnTo>
                  <a:lnTo>
                    <a:pt x="274" y="464"/>
                  </a:lnTo>
                  <a:lnTo>
                    <a:pt x="278" y="462"/>
                  </a:lnTo>
                  <a:lnTo>
                    <a:pt x="284" y="460"/>
                  </a:lnTo>
                  <a:lnTo>
                    <a:pt x="288" y="472"/>
                  </a:lnTo>
                  <a:lnTo>
                    <a:pt x="290" y="468"/>
                  </a:lnTo>
                  <a:lnTo>
                    <a:pt x="294" y="462"/>
                  </a:lnTo>
                  <a:lnTo>
                    <a:pt x="298" y="460"/>
                  </a:lnTo>
                  <a:lnTo>
                    <a:pt x="302" y="458"/>
                  </a:lnTo>
                  <a:lnTo>
                    <a:pt x="312" y="460"/>
                  </a:lnTo>
                  <a:lnTo>
                    <a:pt x="322" y="464"/>
                  </a:lnTo>
                  <a:lnTo>
                    <a:pt x="332" y="472"/>
                  </a:lnTo>
                  <a:lnTo>
                    <a:pt x="336" y="478"/>
                  </a:lnTo>
                  <a:lnTo>
                    <a:pt x="336" y="480"/>
                  </a:lnTo>
                  <a:lnTo>
                    <a:pt x="338" y="478"/>
                  </a:lnTo>
                  <a:lnTo>
                    <a:pt x="340" y="470"/>
                  </a:lnTo>
                  <a:lnTo>
                    <a:pt x="344" y="460"/>
                  </a:lnTo>
                  <a:lnTo>
                    <a:pt x="348" y="454"/>
                  </a:lnTo>
                  <a:lnTo>
                    <a:pt x="356" y="446"/>
                  </a:lnTo>
                  <a:lnTo>
                    <a:pt x="362" y="442"/>
                  </a:lnTo>
                  <a:lnTo>
                    <a:pt x="372" y="438"/>
                  </a:lnTo>
                  <a:lnTo>
                    <a:pt x="374" y="440"/>
                  </a:lnTo>
                  <a:lnTo>
                    <a:pt x="376" y="440"/>
                  </a:lnTo>
                  <a:lnTo>
                    <a:pt x="380" y="442"/>
                  </a:lnTo>
                  <a:lnTo>
                    <a:pt x="382" y="440"/>
                  </a:lnTo>
                  <a:lnTo>
                    <a:pt x="386" y="438"/>
                  </a:lnTo>
                  <a:lnTo>
                    <a:pt x="386" y="436"/>
                  </a:lnTo>
                  <a:lnTo>
                    <a:pt x="392" y="436"/>
                  </a:lnTo>
                  <a:lnTo>
                    <a:pt x="400" y="444"/>
                  </a:lnTo>
                  <a:lnTo>
                    <a:pt x="400" y="448"/>
                  </a:lnTo>
                  <a:lnTo>
                    <a:pt x="400" y="450"/>
                  </a:lnTo>
                  <a:lnTo>
                    <a:pt x="404" y="454"/>
                  </a:lnTo>
                  <a:lnTo>
                    <a:pt x="410" y="456"/>
                  </a:lnTo>
                  <a:lnTo>
                    <a:pt x="414" y="456"/>
                  </a:lnTo>
                  <a:lnTo>
                    <a:pt x="414" y="4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 name="Freeform 244">
              <a:extLst>
                <a:ext uri="{FF2B5EF4-FFF2-40B4-BE49-F238E27FC236}">
                  <a16:creationId xmlns:a16="http://schemas.microsoft.com/office/drawing/2014/main" id="{FD43A04E-3FAF-4026-9B94-B3B5ABFB0CBE}"/>
                </a:ext>
              </a:extLst>
            </p:cNvPr>
            <p:cNvSpPr>
              <a:spLocks/>
            </p:cNvSpPr>
            <p:nvPr/>
          </p:nvSpPr>
          <p:spPr bwMode="auto">
            <a:xfrm>
              <a:off x="7615150" y="3253473"/>
              <a:ext cx="121077" cy="111506"/>
            </a:xfrm>
            <a:custGeom>
              <a:avLst/>
              <a:gdLst>
                <a:gd name="T0" fmla="*/ 2147483647 w 82"/>
                <a:gd name="T1" fmla="*/ 2147483647 h 70"/>
                <a:gd name="T2" fmla="*/ 2147483647 w 82"/>
                <a:gd name="T3" fmla="*/ 2147483647 h 70"/>
                <a:gd name="T4" fmla="*/ 2147483647 w 82"/>
                <a:gd name="T5" fmla="*/ 2147483647 h 70"/>
                <a:gd name="T6" fmla="*/ 2147483647 w 82"/>
                <a:gd name="T7" fmla="*/ 2147483647 h 70"/>
                <a:gd name="T8" fmla="*/ 2147483647 w 82"/>
                <a:gd name="T9" fmla="*/ 2147483647 h 70"/>
                <a:gd name="T10" fmla="*/ 2147483647 w 82"/>
                <a:gd name="T11" fmla="*/ 2147483647 h 70"/>
                <a:gd name="T12" fmla="*/ 2147483647 w 82"/>
                <a:gd name="T13" fmla="*/ 2147483647 h 70"/>
                <a:gd name="T14" fmla="*/ 2147483647 w 82"/>
                <a:gd name="T15" fmla="*/ 2147483647 h 70"/>
                <a:gd name="T16" fmla="*/ 2147483647 w 82"/>
                <a:gd name="T17" fmla="*/ 2147483647 h 70"/>
                <a:gd name="T18" fmla="*/ 2147483647 w 82"/>
                <a:gd name="T19" fmla="*/ 2147483647 h 70"/>
                <a:gd name="T20" fmla="*/ 2147483647 w 82"/>
                <a:gd name="T21" fmla="*/ 2147483647 h 70"/>
                <a:gd name="T22" fmla="*/ 2147483647 w 82"/>
                <a:gd name="T23" fmla="*/ 2147483647 h 70"/>
                <a:gd name="T24" fmla="*/ 2147483647 w 82"/>
                <a:gd name="T25" fmla="*/ 2147483647 h 70"/>
                <a:gd name="T26" fmla="*/ 2147483647 w 82"/>
                <a:gd name="T27" fmla="*/ 2147483647 h 70"/>
                <a:gd name="T28" fmla="*/ 2147483647 w 82"/>
                <a:gd name="T29" fmla="*/ 2147483647 h 70"/>
                <a:gd name="T30" fmla="*/ 2147483647 w 82"/>
                <a:gd name="T31" fmla="*/ 2147483647 h 70"/>
                <a:gd name="T32" fmla="*/ 2147483647 w 82"/>
                <a:gd name="T33" fmla="*/ 2147483647 h 70"/>
                <a:gd name="T34" fmla="*/ 2147483647 w 82"/>
                <a:gd name="T35" fmla="*/ 2147483647 h 70"/>
                <a:gd name="T36" fmla="*/ 2147483647 w 82"/>
                <a:gd name="T37" fmla="*/ 2147483647 h 70"/>
                <a:gd name="T38" fmla="*/ 2147483647 w 82"/>
                <a:gd name="T39" fmla="*/ 2147483647 h 70"/>
                <a:gd name="T40" fmla="*/ 2147483647 w 82"/>
                <a:gd name="T41" fmla="*/ 2147483647 h 70"/>
                <a:gd name="T42" fmla="*/ 0 w 82"/>
                <a:gd name="T43" fmla="*/ 0 h 70"/>
                <a:gd name="T44" fmla="*/ 2147483647 w 82"/>
                <a:gd name="T45" fmla="*/ 0 h 70"/>
                <a:gd name="T46" fmla="*/ 2147483647 w 82"/>
                <a:gd name="T47" fmla="*/ 2147483647 h 70"/>
                <a:gd name="T48" fmla="*/ 2147483647 w 82"/>
                <a:gd name="T49" fmla="*/ 2147483647 h 70"/>
                <a:gd name="T50" fmla="*/ 2147483647 w 82"/>
                <a:gd name="T51" fmla="*/ 2147483647 h 70"/>
                <a:gd name="T52" fmla="*/ 2147483647 w 82"/>
                <a:gd name="T53" fmla="*/ 2147483647 h 70"/>
                <a:gd name="T54" fmla="*/ 2147483647 w 82"/>
                <a:gd name="T55" fmla="*/ 2147483647 h 70"/>
                <a:gd name="T56" fmla="*/ 2147483647 w 82"/>
                <a:gd name="T57" fmla="*/ 2147483647 h 70"/>
                <a:gd name="T58" fmla="*/ 2147483647 w 82"/>
                <a:gd name="T59" fmla="*/ 2147483647 h 70"/>
                <a:gd name="T60" fmla="*/ 2147483647 w 82"/>
                <a:gd name="T61" fmla="*/ 2147483647 h 70"/>
                <a:gd name="T62" fmla="*/ 2147483647 w 82"/>
                <a:gd name="T63" fmla="*/ 2147483647 h 70"/>
                <a:gd name="T64" fmla="*/ 2147483647 w 82"/>
                <a:gd name="T65" fmla="*/ 2147483647 h 70"/>
                <a:gd name="T66" fmla="*/ 2147483647 w 82"/>
                <a:gd name="T67" fmla="*/ 2147483647 h 70"/>
                <a:gd name="T68" fmla="*/ 2147483647 w 82"/>
                <a:gd name="T69" fmla="*/ 2147483647 h 70"/>
                <a:gd name="T70" fmla="*/ 2147483647 w 82"/>
                <a:gd name="T71" fmla="*/ 2147483647 h 70"/>
                <a:gd name="T72" fmla="*/ 2147483647 w 82"/>
                <a:gd name="T73" fmla="*/ 2147483647 h 70"/>
                <a:gd name="T74" fmla="*/ 2147483647 w 82"/>
                <a:gd name="T75" fmla="*/ 2147483647 h 70"/>
                <a:gd name="T76" fmla="*/ 2147483647 w 82"/>
                <a:gd name="T77" fmla="*/ 2147483647 h 70"/>
                <a:gd name="T78" fmla="*/ 2147483647 w 82"/>
                <a:gd name="T79" fmla="*/ 2147483647 h 70"/>
                <a:gd name="T80" fmla="*/ 2147483647 w 82"/>
                <a:gd name="T81" fmla="*/ 2147483647 h 70"/>
                <a:gd name="T82" fmla="*/ 2147483647 w 82"/>
                <a:gd name="T83" fmla="*/ 2147483647 h 70"/>
                <a:gd name="T84" fmla="*/ 2147483647 w 82"/>
                <a:gd name="T85" fmla="*/ 2147483647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70"/>
                <a:gd name="T131" fmla="*/ 82 w 8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70">
                  <a:moveTo>
                    <a:pt x="28" y="52"/>
                  </a:moveTo>
                  <a:lnTo>
                    <a:pt x="20" y="54"/>
                  </a:lnTo>
                  <a:lnTo>
                    <a:pt x="14" y="56"/>
                  </a:lnTo>
                  <a:lnTo>
                    <a:pt x="26" y="62"/>
                  </a:lnTo>
                  <a:lnTo>
                    <a:pt x="30" y="64"/>
                  </a:lnTo>
                  <a:lnTo>
                    <a:pt x="36" y="70"/>
                  </a:lnTo>
                  <a:lnTo>
                    <a:pt x="20" y="70"/>
                  </a:lnTo>
                  <a:lnTo>
                    <a:pt x="14" y="62"/>
                  </a:lnTo>
                  <a:lnTo>
                    <a:pt x="12" y="58"/>
                  </a:lnTo>
                  <a:lnTo>
                    <a:pt x="8" y="56"/>
                  </a:lnTo>
                  <a:lnTo>
                    <a:pt x="10" y="50"/>
                  </a:lnTo>
                  <a:lnTo>
                    <a:pt x="14" y="46"/>
                  </a:lnTo>
                  <a:lnTo>
                    <a:pt x="12" y="44"/>
                  </a:lnTo>
                  <a:lnTo>
                    <a:pt x="10" y="40"/>
                  </a:lnTo>
                  <a:lnTo>
                    <a:pt x="18" y="40"/>
                  </a:lnTo>
                  <a:lnTo>
                    <a:pt x="16" y="34"/>
                  </a:lnTo>
                  <a:lnTo>
                    <a:pt x="14" y="28"/>
                  </a:lnTo>
                  <a:lnTo>
                    <a:pt x="14" y="16"/>
                  </a:lnTo>
                  <a:lnTo>
                    <a:pt x="10" y="12"/>
                  </a:lnTo>
                  <a:lnTo>
                    <a:pt x="6" y="8"/>
                  </a:lnTo>
                  <a:lnTo>
                    <a:pt x="2" y="4"/>
                  </a:lnTo>
                  <a:lnTo>
                    <a:pt x="0" y="0"/>
                  </a:lnTo>
                  <a:lnTo>
                    <a:pt x="4" y="0"/>
                  </a:lnTo>
                  <a:lnTo>
                    <a:pt x="12" y="4"/>
                  </a:lnTo>
                  <a:lnTo>
                    <a:pt x="24" y="14"/>
                  </a:lnTo>
                  <a:lnTo>
                    <a:pt x="40" y="22"/>
                  </a:lnTo>
                  <a:lnTo>
                    <a:pt x="46" y="24"/>
                  </a:lnTo>
                  <a:lnTo>
                    <a:pt x="54" y="26"/>
                  </a:lnTo>
                  <a:lnTo>
                    <a:pt x="60" y="26"/>
                  </a:lnTo>
                  <a:lnTo>
                    <a:pt x="66" y="24"/>
                  </a:lnTo>
                  <a:lnTo>
                    <a:pt x="74" y="20"/>
                  </a:lnTo>
                  <a:lnTo>
                    <a:pt x="74" y="30"/>
                  </a:lnTo>
                  <a:lnTo>
                    <a:pt x="74" y="34"/>
                  </a:lnTo>
                  <a:lnTo>
                    <a:pt x="76" y="36"/>
                  </a:lnTo>
                  <a:lnTo>
                    <a:pt x="82" y="42"/>
                  </a:lnTo>
                  <a:lnTo>
                    <a:pt x="78" y="44"/>
                  </a:lnTo>
                  <a:lnTo>
                    <a:pt x="72" y="44"/>
                  </a:lnTo>
                  <a:lnTo>
                    <a:pt x="60" y="46"/>
                  </a:lnTo>
                  <a:lnTo>
                    <a:pt x="60" y="62"/>
                  </a:lnTo>
                  <a:lnTo>
                    <a:pt x="52" y="60"/>
                  </a:lnTo>
                  <a:lnTo>
                    <a:pt x="44" y="56"/>
                  </a:lnTo>
                  <a:lnTo>
                    <a:pt x="38" y="54"/>
                  </a:lnTo>
                  <a:lnTo>
                    <a:pt x="2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 name="Freeform 245">
              <a:extLst>
                <a:ext uri="{FF2B5EF4-FFF2-40B4-BE49-F238E27FC236}">
                  <a16:creationId xmlns:a16="http://schemas.microsoft.com/office/drawing/2014/main" id="{6CED5221-1059-488A-91E9-A079BC22A00D}"/>
                </a:ext>
              </a:extLst>
            </p:cNvPr>
            <p:cNvSpPr>
              <a:spLocks/>
            </p:cNvSpPr>
            <p:nvPr/>
          </p:nvSpPr>
          <p:spPr bwMode="auto">
            <a:xfrm>
              <a:off x="7544810" y="3371615"/>
              <a:ext cx="199488" cy="233630"/>
            </a:xfrm>
            <a:custGeom>
              <a:avLst/>
              <a:gdLst>
                <a:gd name="T0" fmla="*/ 2147483647 w 136"/>
                <a:gd name="T1" fmla="*/ 2147483647 h 148"/>
                <a:gd name="T2" fmla="*/ 2147483647 w 136"/>
                <a:gd name="T3" fmla="*/ 0 h 148"/>
                <a:gd name="T4" fmla="*/ 2147483647 w 136"/>
                <a:gd name="T5" fmla="*/ 2147483647 h 148"/>
                <a:gd name="T6" fmla="*/ 2147483647 w 136"/>
                <a:gd name="T7" fmla="*/ 2147483647 h 148"/>
                <a:gd name="T8" fmla="*/ 2147483647 w 136"/>
                <a:gd name="T9" fmla="*/ 2147483647 h 148"/>
                <a:gd name="T10" fmla="*/ 2147483647 w 136"/>
                <a:gd name="T11" fmla="*/ 2147483647 h 148"/>
                <a:gd name="T12" fmla="*/ 2147483647 w 136"/>
                <a:gd name="T13" fmla="*/ 2147483647 h 148"/>
                <a:gd name="T14" fmla="*/ 2147483647 w 136"/>
                <a:gd name="T15" fmla="*/ 2147483647 h 148"/>
                <a:gd name="T16" fmla="*/ 2147483647 w 136"/>
                <a:gd name="T17" fmla="*/ 2147483647 h 148"/>
                <a:gd name="T18" fmla="*/ 2147483647 w 136"/>
                <a:gd name="T19" fmla="*/ 2147483647 h 148"/>
                <a:gd name="T20" fmla="*/ 2147483647 w 136"/>
                <a:gd name="T21" fmla="*/ 2147483647 h 148"/>
                <a:gd name="T22" fmla="*/ 2147483647 w 136"/>
                <a:gd name="T23" fmla="*/ 2147483647 h 148"/>
                <a:gd name="T24" fmla="*/ 2147483647 w 136"/>
                <a:gd name="T25" fmla="*/ 2147483647 h 148"/>
                <a:gd name="T26" fmla="*/ 2147483647 w 136"/>
                <a:gd name="T27" fmla="*/ 2147483647 h 148"/>
                <a:gd name="T28" fmla="*/ 2147483647 w 136"/>
                <a:gd name="T29" fmla="*/ 2147483647 h 148"/>
                <a:gd name="T30" fmla="*/ 2147483647 w 136"/>
                <a:gd name="T31" fmla="*/ 2147483647 h 148"/>
                <a:gd name="T32" fmla="*/ 2147483647 w 136"/>
                <a:gd name="T33" fmla="*/ 2147483647 h 148"/>
                <a:gd name="T34" fmla="*/ 2147483647 w 136"/>
                <a:gd name="T35" fmla="*/ 2147483647 h 148"/>
                <a:gd name="T36" fmla="*/ 2147483647 w 136"/>
                <a:gd name="T37" fmla="*/ 2147483647 h 148"/>
                <a:gd name="T38" fmla="*/ 2147483647 w 136"/>
                <a:gd name="T39" fmla="*/ 2147483647 h 148"/>
                <a:gd name="T40" fmla="*/ 2147483647 w 136"/>
                <a:gd name="T41" fmla="*/ 2147483647 h 148"/>
                <a:gd name="T42" fmla="*/ 2147483647 w 136"/>
                <a:gd name="T43" fmla="*/ 2147483647 h 148"/>
                <a:gd name="T44" fmla="*/ 2147483647 w 136"/>
                <a:gd name="T45" fmla="*/ 2147483647 h 148"/>
                <a:gd name="T46" fmla="*/ 2147483647 w 136"/>
                <a:gd name="T47" fmla="*/ 2147483647 h 148"/>
                <a:gd name="T48" fmla="*/ 0 w 136"/>
                <a:gd name="T49" fmla="*/ 2147483647 h 148"/>
                <a:gd name="T50" fmla="*/ 2147483647 w 136"/>
                <a:gd name="T51" fmla="*/ 2147483647 h 148"/>
                <a:gd name="T52" fmla="*/ 2147483647 w 136"/>
                <a:gd name="T53" fmla="*/ 2147483647 h 148"/>
                <a:gd name="T54" fmla="*/ 2147483647 w 136"/>
                <a:gd name="T55" fmla="*/ 2147483647 h 148"/>
                <a:gd name="T56" fmla="*/ 2147483647 w 136"/>
                <a:gd name="T57" fmla="*/ 2147483647 h 148"/>
                <a:gd name="T58" fmla="*/ 2147483647 w 136"/>
                <a:gd name="T59" fmla="*/ 2147483647 h 148"/>
                <a:gd name="T60" fmla="*/ 2147483647 w 136"/>
                <a:gd name="T61" fmla="*/ 2147483647 h 148"/>
                <a:gd name="T62" fmla="*/ 2147483647 w 136"/>
                <a:gd name="T63" fmla="*/ 2147483647 h 148"/>
                <a:gd name="T64" fmla="*/ 2147483647 w 136"/>
                <a:gd name="T65" fmla="*/ 2147483647 h 148"/>
                <a:gd name="T66" fmla="*/ 2147483647 w 136"/>
                <a:gd name="T67" fmla="*/ 2147483647 h 148"/>
                <a:gd name="T68" fmla="*/ 2147483647 w 136"/>
                <a:gd name="T69" fmla="*/ 2147483647 h 148"/>
                <a:gd name="T70" fmla="*/ 2147483647 w 136"/>
                <a:gd name="T71" fmla="*/ 2147483647 h 148"/>
                <a:gd name="T72" fmla="*/ 2147483647 w 136"/>
                <a:gd name="T73" fmla="*/ 2147483647 h 148"/>
                <a:gd name="T74" fmla="*/ 2147483647 w 136"/>
                <a:gd name="T75" fmla="*/ 2147483647 h 148"/>
                <a:gd name="T76" fmla="*/ 2147483647 w 136"/>
                <a:gd name="T77" fmla="*/ 2147483647 h 148"/>
                <a:gd name="T78" fmla="*/ 2147483647 w 136"/>
                <a:gd name="T79" fmla="*/ 2147483647 h 148"/>
                <a:gd name="T80" fmla="*/ 2147483647 w 136"/>
                <a:gd name="T81" fmla="*/ 2147483647 h 148"/>
                <a:gd name="T82" fmla="*/ 2147483647 w 136"/>
                <a:gd name="T83" fmla="*/ 2147483647 h 148"/>
                <a:gd name="T84" fmla="*/ 2147483647 w 136"/>
                <a:gd name="T85" fmla="*/ 2147483647 h 148"/>
                <a:gd name="T86" fmla="*/ 2147483647 w 136"/>
                <a:gd name="T87" fmla="*/ 2147483647 h 148"/>
                <a:gd name="T88" fmla="*/ 2147483647 w 136"/>
                <a:gd name="T89" fmla="*/ 2147483647 h 1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
                <a:gd name="T136" fmla="*/ 0 h 148"/>
                <a:gd name="T137" fmla="*/ 136 w 136"/>
                <a:gd name="T138" fmla="*/ 148 h 1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 h="148">
                  <a:moveTo>
                    <a:pt x="76" y="12"/>
                  </a:moveTo>
                  <a:lnTo>
                    <a:pt x="78" y="6"/>
                  </a:lnTo>
                  <a:lnTo>
                    <a:pt x="80" y="4"/>
                  </a:lnTo>
                  <a:lnTo>
                    <a:pt x="86" y="0"/>
                  </a:lnTo>
                  <a:lnTo>
                    <a:pt x="98" y="10"/>
                  </a:lnTo>
                  <a:lnTo>
                    <a:pt x="110" y="24"/>
                  </a:lnTo>
                  <a:lnTo>
                    <a:pt x="116" y="30"/>
                  </a:lnTo>
                  <a:lnTo>
                    <a:pt x="118" y="38"/>
                  </a:lnTo>
                  <a:lnTo>
                    <a:pt x="122" y="46"/>
                  </a:lnTo>
                  <a:lnTo>
                    <a:pt x="122" y="52"/>
                  </a:lnTo>
                  <a:lnTo>
                    <a:pt x="120" y="56"/>
                  </a:lnTo>
                  <a:lnTo>
                    <a:pt x="118" y="60"/>
                  </a:lnTo>
                  <a:lnTo>
                    <a:pt x="126" y="78"/>
                  </a:lnTo>
                  <a:lnTo>
                    <a:pt x="136" y="102"/>
                  </a:lnTo>
                  <a:lnTo>
                    <a:pt x="134" y="110"/>
                  </a:lnTo>
                  <a:lnTo>
                    <a:pt x="132" y="114"/>
                  </a:lnTo>
                  <a:lnTo>
                    <a:pt x="130" y="114"/>
                  </a:lnTo>
                  <a:lnTo>
                    <a:pt x="126" y="114"/>
                  </a:lnTo>
                  <a:lnTo>
                    <a:pt x="126" y="110"/>
                  </a:lnTo>
                  <a:lnTo>
                    <a:pt x="130" y="106"/>
                  </a:lnTo>
                  <a:lnTo>
                    <a:pt x="122" y="108"/>
                  </a:lnTo>
                  <a:lnTo>
                    <a:pt x="118" y="110"/>
                  </a:lnTo>
                  <a:lnTo>
                    <a:pt x="116" y="120"/>
                  </a:lnTo>
                  <a:lnTo>
                    <a:pt x="116" y="116"/>
                  </a:lnTo>
                  <a:lnTo>
                    <a:pt x="114" y="114"/>
                  </a:lnTo>
                  <a:lnTo>
                    <a:pt x="108" y="120"/>
                  </a:lnTo>
                  <a:lnTo>
                    <a:pt x="104" y="122"/>
                  </a:lnTo>
                  <a:lnTo>
                    <a:pt x="100" y="122"/>
                  </a:lnTo>
                  <a:lnTo>
                    <a:pt x="92" y="122"/>
                  </a:lnTo>
                  <a:lnTo>
                    <a:pt x="88" y="120"/>
                  </a:lnTo>
                  <a:lnTo>
                    <a:pt x="84" y="120"/>
                  </a:lnTo>
                  <a:lnTo>
                    <a:pt x="82" y="120"/>
                  </a:lnTo>
                  <a:lnTo>
                    <a:pt x="82" y="122"/>
                  </a:lnTo>
                  <a:lnTo>
                    <a:pt x="86" y="128"/>
                  </a:lnTo>
                  <a:lnTo>
                    <a:pt x="90" y="132"/>
                  </a:lnTo>
                  <a:lnTo>
                    <a:pt x="86" y="138"/>
                  </a:lnTo>
                  <a:lnTo>
                    <a:pt x="82" y="148"/>
                  </a:lnTo>
                  <a:lnTo>
                    <a:pt x="74" y="144"/>
                  </a:lnTo>
                  <a:lnTo>
                    <a:pt x="70" y="138"/>
                  </a:lnTo>
                  <a:lnTo>
                    <a:pt x="66" y="132"/>
                  </a:lnTo>
                  <a:lnTo>
                    <a:pt x="64" y="122"/>
                  </a:lnTo>
                  <a:lnTo>
                    <a:pt x="54" y="122"/>
                  </a:lnTo>
                  <a:lnTo>
                    <a:pt x="46" y="124"/>
                  </a:lnTo>
                  <a:lnTo>
                    <a:pt x="38" y="126"/>
                  </a:lnTo>
                  <a:lnTo>
                    <a:pt x="30" y="130"/>
                  </a:lnTo>
                  <a:lnTo>
                    <a:pt x="20" y="130"/>
                  </a:lnTo>
                  <a:lnTo>
                    <a:pt x="20" y="136"/>
                  </a:lnTo>
                  <a:lnTo>
                    <a:pt x="8" y="134"/>
                  </a:lnTo>
                  <a:lnTo>
                    <a:pt x="2" y="134"/>
                  </a:lnTo>
                  <a:lnTo>
                    <a:pt x="0" y="132"/>
                  </a:lnTo>
                  <a:lnTo>
                    <a:pt x="0" y="128"/>
                  </a:lnTo>
                  <a:lnTo>
                    <a:pt x="6" y="126"/>
                  </a:lnTo>
                  <a:lnTo>
                    <a:pt x="8" y="124"/>
                  </a:lnTo>
                  <a:lnTo>
                    <a:pt x="14" y="116"/>
                  </a:lnTo>
                  <a:lnTo>
                    <a:pt x="20" y="108"/>
                  </a:lnTo>
                  <a:lnTo>
                    <a:pt x="24" y="106"/>
                  </a:lnTo>
                  <a:lnTo>
                    <a:pt x="28" y="106"/>
                  </a:lnTo>
                  <a:lnTo>
                    <a:pt x="34" y="106"/>
                  </a:lnTo>
                  <a:lnTo>
                    <a:pt x="36" y="104"/>
                  </a:lnTo>
                  <a:lnTo>
                    <a:pt x="42" y="102"/>
                  </a:lnTo>
                  <a:lnTo>
                    <a:pt x="46" y="102"/>
                  </a:lnTo>
                  <a:lnTo>
                    <a:pt x="52" y="102"/>
                  </a:lnTo>
                  <a:lnTo>
                    <a:pt x="54" y="104"/>
                  </a:lnTo>
                  <a:lnTo>
                    <a:pt x="60" y="108"/>
                  </a:lnTo>
                  <a:lnTo>
                    <a:pt x="62" y="106"/>
                  </a:lnTo>
                  <a:lnTo>
                    <a:pt x="62" y="102"/>
                  </a:lnTo>
                  <a:lnTo>
                    <a:pt x="62" y="96"/>
                  </a:lnTo>
                  <a:lnTo>
                    <a:pt x="60" y="94"/>
                  </a:lnTo>
                  <a:lnTo>
                    <a:pt x="62" y="90"/>
                  </a:lnTo>
                  <a:lnTo>
                    <a:pt x="64" y="86"/>
                  </a:lnTo>
                  <a:lnTo>
                    <a:pt x="68" y="84"/>
                  </a:lnTo>
                  <a:lnTo>
                    <a:pt x="68" y="80"/>
                  </a:lnTo>
                  <a:lnTo>
                    <a:pt x="68" y="78"/>
                  </a:lnTo>
                  <a:lnTo>
                    <a:pt x="68" y="74"/>
                  </a:lnTo>
                  <a:lnTo>
                    <a:pt x="70" y="78"/>
                  </a:lnTo>
                  <a:lnTo>
                    <a:pt x="68" y="82"/>
                  </a:lnTo>
                  <a:lnTo>
                    <a:pt x="76" y="80"/>
                  </a:lnTo>
                  <a:lnTo>
                    <a:pt x="82" y="78"/>
                  </a:lnTo>
                  <a:lnTo>
                    <a:pt x="86" y="76"/>
                  </a:lnTo>
                  <a:lnTo>
                    <a:pt x="90" y="72"/>
                  </a:lnTo>
                  <a:lnTo>
                    <a:pt x="92" y="60"/>
                  </a:lnTo>
                  <a:lnTo>
                    <a:pt x="94" y="50"/>
                  </a:lnTo>
                  <a:lnTo>
                    <a:pt x="94" y="44"/>
                  </a:lnTo>
                  <a:lnTo>
                    <a:pt x="92" y="40"/>
                  </a:lnTo>
                  <a:lnTo>
                    <a:pt x="88" y="32"/>
                  </a:lnTo>
                  <a:lnTo>
                    <a:pt x="84" y="26"/>
                  </a:lnTo>
                  <a:lnTo>
                    <a:pt x="82" y="24"/>
                  </a:lnTo>
                  <a:lnTo>
                    <a:pt x="80" y="20"/>
                  </a:lnTo>
                  <a:lnTo>
                    <a:pt x="78" y="16"/>
                  </a:lnTo>
                  <a:lnTo>
                    <a:pt x="7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 name="Freeform 246">
              <a:extLst>
                <a:ext uri="{FF2B5EF4-FFF2-40B4-BE49-F238E27FC236}">
                  <a16:creationId xmlns:a16="http://schemas.microsoft.com/office/drawing/2014/main" id="{B971DDE9-5317-458C-8ADB-AA6D891B1CC2}"/>
                </a:ext>
              </a:extLst>
            </p:cNvPr>
            <p:cNvSpPr>
              <a:spLocks/>
            </p:cNvSpPr>
            <p:nvPr/>
          </p:nvSpPr>
          <p:spPr bwMode="auto">
            <a:xfrm>
              <a:off x="7590936" y="3578697"/>
              <a:ext cx="44971" cy="39823"/>
            </a:xfrm>
            <a:custGeom>
              <a:avLst/>
              <a:gdLst>
                <a:gd name="T0" fmla="*/ 2147483647 w 32"/>
                <a:gd name="T1" fmla="*/ 2147483647 h 26"/>
                <a:gd name="T2" fmla="*/ 2147483647 w 32"/>
                <a:gd name="T3" fmla="*/ 2147483647 h 26"/>
                <a:gd name="T4" fmla="*/ 2147483647 w 32"/>
                <a:gd name="T5" fmla="*/ 0 h 26"/>
                <a:gd name="T6" fmla="*/ 2147483647 w 32"/>
                <a:gd name="T7" fmla="*/ 0 h 26"/>
                <a:gd name="T8" fmla="*/ 2147483647 w 32"/>
                <a:gd name="T9" fmla="*/ 2147483647 h 26"/>
                <a:gd name="T10" fmla="*/ 2147483647 w 32"/>
                <a:gd name="T11" fmla="*/ 2147483647 h 26"/>
                <a:gd name="T12" fmla="*/ 2147483647 w 32"/>
                <a:gd name="T13" fmla="*/ 2147483647 h 26"/>
                <a:gd name="T14" fmla="*/ 2147483647 w 32"/>
                <a:gd name="T15" fmla="*/ 2147483647 h 26"/>
                <a:gd name="T16" fmla="*/ 2147483647 w 32"/>
                <a:gd name="T17" fmla="*/ 2147483647 h 26"/>
                <a:gd name="T18" fmla="*/ 2147483647 w 32"/>
                <a:gd name="T19" fmla="*/ 2147483647 h 26"/>
                <a:gd name="T20" fmla="*/ 2147483647 w 32"/>
                <a:gd name="T21" fmla="*/ 2147483647 h 26"/>
                <a:gd name="T22" fmla="*/ 2147483647 w 32"/>
                <a:gd name="T23" fmla="*/ 2147483647 h 26"/>
                <a:gd name="T24" fmla="*/ 2147483647 w 32"/>
                <a:gd name="T25" fmla="*/ 2147483647 h 26"/>
                <a:gd name="T26" fmla="*/ 2147483647 w 32"/>
                <a:gd name="T27" fmla="*/ 2147483647 h 26"/>
                <a:gd name="T28" fmla="*/ 0 w 32"/>
                <a:gd name="T29" fmla="*/ 2147483647 h 26"/>
                <a:gd name="T30" fmla="*/ 0 w 32"/>
                <a:gd name="T31" fmla="*/ 2147483647 h 26"/>
                <a:gd name="T32" fmla="*/ 2147483647 w 32"/>
                <a:gd name="T33" fmla="*/ 2147483647 h 26"/>
                <a:gd name="T34" fmla="*/ 2147483647 w 32"/>
                <a:gd name="T35" fmla="*/ 2147483647 h 26"/>
                <a:gd name="T36" fmla="*/ 2147483647 w 32"/>
                <a:gd name="T37" fmla="*/ 2147483647 h 26"/>
                <a:gd name="T38" fmla="*/ 2147483647 w 32"/>
                <a:gd name="T39" fmla="*/ 2147483647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6"/>
                <a:gd name="T62" fmla="*/ 32 w 32"/>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6">
                  <a:moveTo>
                    <a:pt x="14" y="4"/>
                  </a:moveTo>
                  <a:lnTo>
                    <a:pt x="16" y="4"/>
                  </a:lnTo>
                  <a:lnTo>
                    <a:pt x="14" y="0"/>
                  </a:lnTo>
                  <a:lnTo>
                    <a:pt x="22" y="0"/>
                  </a:lnTo>
                  <a:lnTo>
                    <a:pt x="26" y="2"/>
                  </a:lnTo>
                  <a:lnTo>
                    <a:pt x="32" y="8"/>
                  </a:lnTo>
                  <a:lnTo>
                    <a:pt x="30" y="12"/>
                  </a:lnTo>
                  <a:lnTo>
                    <a:pt x="24" y="14"/>
                  </a:lnTo>
                  <a:lnTo>
                    <a:pt x="14" y="16"/>
                  </a:lnTo>
                  <a:lnTo>
                    <a:pt x="14" y="24"/>
                  </a:lnTo>
                  <a:lnTo>
                    <a:pt x="12" y="26"/>
                  </a:lnTo>
                  <a:lnTo>
                    <a:pt x="10" y="26"/>
                  </a:lnTo>
                  <a:lnTo>
                    <a:pt x="6" y="24"/>
                  </a:lnTo>
                  <a:lnTo>
                    <a:pt x="4" y="20"/>
                  </a:lnTo>
                  <a:lnTo>
                    <a:pt x="0" y="14"/>
                  </a:lnTo>
                  <a:lnTo>
                    <a:pt x="0" y="8"/>
                  </a:lnTo>
                  <a:lnTo>
                    <a:pt x="2" y="6"/>
                  </a:lnTo>
                  <a:lnTo>
                    <a:pt x="4" y="4"/>
                  </a:lnTo>
                  <a:lnTo>
                    <a:pt x="8" y="4"/>
                  </a:ln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 name="Freeform 247">
              <a:extLst>
                <a:ext uri="{FF2B5EF4-FFF2-40B4-BE49-F238E27FC236}">
                  <a16:creationId xmlns:a16="http://schemas.microsoft.com/office/drawing/2014/main" id="{9B1AAB5B-7F7B-4E23-8A86-A4C0270D8650}"/>
                </a:ext>
              </a:extLst>
            </p:cNvPr>
            <p:cNvSpPr>
              <a:spLocks/>
            </p:cNvSpPr>
            <p:nvPr/>
          </p:nvSpPr>
          <p:spPr bwMode="auto">
            <a:xfrm>
              <a:off x="7530973" y="3587988"/>
              <a:ext cx="59962" cy="79646"/>
            </a:xfrm>
            <a:custGeom>
              <a:avLst/>
              <a:gdLst>
                <a:gd name="T0" fmla="*/ 2147483647 w 40"/>
                <a:gd name="T1" fmla="*/ 2147483647 h 52"/>
                <a:gd name="T2" fmla="*/ 2147483647 w 40"/>
                <a:gd name="T3" fmla="*/ 2147483647 h 52"/>
                <a:gd name="T4" fmla="*/ 2147483647 w 40"/>
                <a:gd name="T5" fmla="*/ 2147483647 h 52"/>
                <a:gd name="T6" fmla="*/ 0 w 40"/>
                <a:gd name="T7" fmla="*/ 2147483647 h 52"/>
                <a:gd name="T8" fmla="*/ 2147483647 w 40"/>
                <a:gd name="T9" fmla="*/ 2147483647 h 52"/>
                <a:gd name="T10" fmla="*/ 2147483647 w 40"/>
                <a:gd name="T11" fmla="*/ 2147483647 h 52"/>
                <a:gd name="T12" fmla="*/ 2147483647 w 40"/>
                <a:gd name="T13" fmla="*/ 0 h 52"/>
                <a:gd name="T14" fmla="*/ 2147483647 w 40"/>
                <a:gd name="T15" fmla="*/ 2147483647 h 52"/>
                <a:gd name="T16" fmla="*/ 2147483647 w 40"/>
                <a:gd name="T17" fmla="*/ 2147483647 h 52"/>
                <a:gd name="T18" fmla="*/ 2147483647 w 40"/>
                <a:gd name="T19" fmla="*/ 2147483647 h 52"/>
                <a:gd name="T20" fmla="*/ 2147483647 w 40"/>
                <a:gd name="T21" fmla="*/ 2147483647 h 52"/>
                <a:gd name="T22" fmla="*/ 2147483647 w 40"/>
                <a:gd name="T23" fmla="*/ 2147483647 h 52"/>
                <a:gd name="T24" fmla="*/ 2147483647 w 40"/>
                <a:gd name="T25" fmla="*/ 2147483647 h 52"/>
                <a:gd name="T26" fmla="*/ 2147483647 w 40"/>
                <a:gd name="T27" fmla="*/ 2147483647 h 52"/>
                <a:gd name="T28" fmla="*/ 2147483647 w 40"/>
                <a:gd name="T29" fmla="*/ 2147483647 h 52"/>
                <a:gd name="T30" fmla="*/ 2147483647 w 40"/>
                <a:gd name="T31" fmla="*/ 2147483647 h 52"/>
                <a:gd name="T32" fmla="*/ 2147483647 w 40"/>
                <a:gd name="T33" fmla="*/ 2147483647 h 52"/>
                <a:gd name="T34" fmla="*/ 2147483647 w 40"/>
                <a:gd name="T35" fmla="*/ 2147483647 h 52"/>
                <a:gd name="T36" fmla="*/ 2147483647 w 40"/>
                <a:gd name="T37" fmla="*/ 2147483647 h 52"/>
                <a:gd name="T38" fmla="*/ 2147483647 w 40"/>
                <a:gd name="T39" fmla="*/ 2147483647 h 52"/>
                <a:gd name="T40" fmla="*/ 2147483647 w 40"/>
                <a:gd name="T41" fmla="*/ 2147483647 h 52"/>
                <a:gd name="T42" fmla="*/ 2147483647 w 40"/>
                <a:gd name="T43" fmla="*/ 2147483647 h 52"/>
                <a:gd name="T44" fmla="*/ 2147483647 w 40"/>
                <a:gd name="T45" fmla="*/ 2147483647 h 52"/>
                <a:gd name="T46" fmla="*/ 2147483647 w 40"/>
                <a:gd name="T47" fmla="*/ 2147483647 h 52"/>
                <a:gd name="T48" fmla="*/ 2147483647 w 40"/>
                <a:gd name="T49" fmla="*/ 2147483647 h 52"/>
                <a:gd name="T50" fmla="*/ 2147483647 w 40"/>
                <a:gd name="T51" fmla="*/ 2147483647 h 52"/>
                <a:gd name="T52" fmla="*/ 2147483647 w 40"/>
                <a:gd name="T53" fmla="*/ 2147483647 h 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0"/>
                <a:gd name="T82" fmla="*/ 0 h 52"/>
                <a:gd name="T83" fmla="*/ 40 w 40"/>
                <a:gd name="T84" fmla="*/ 52 h 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0" h="52">
                  <a:moveTo>
                    <a:pt x="12" y="24"/>
                  </a:moveTo>
                  <a:lnTo>
                    <a:pt x="4" y="20"/>
                  </a:lnTo>
                  <a:lnTo>
                    <a:pt x="2" y="16"/>
                  </a:lnTo>
                  <a:lnTo>
                    <a:pt x="0" y="12"/>
                  </a:lnTo>
                  <a:lnTo>
                    <a:pt x="2" y="8"/>
                  </a:lnTo>
                  <a:lnTo>
                    <a:pt x="6" y="4"/>
                  </a:lnTo>
                  <a:lnTo>
                    <a:pt x="14" y="0"/>
                  </a:lnTo>
                  <a:lnTo>
                    <a:pt x="18" y="4"/>
                  </a:lnTo>
                  <a:lnTo>
                    <a:pt x="18" y="6"/>
                  </a:lnTo>
                  <a:lnTo>
                    <a:pt x="28" y="6"/>
                  </a:lnTo>
                  <a:lnTo>
                    <a:pt x="30" y="12"/>
                  </a:lnTo>
                  <a:lnTo>
                    <a:pt x="32" y="16"/>
                  </a:lnTo>
                  <a:lnTo>
                    <a:pt x="40" y="22"/>
                  </a:lnTo>
                  <a:lnTo>
                    <a:pt x="36" y="24"/>
                  </a:lnTo>
                  <a:lnTo>
                    <a:pt x="34" y="28"/>
                  </a:lnTo>
                  <a:lnTo>
                    <a:pt x="36" y="32"/>
                  </a:lnTo>
                  <a:lnTo>
                    <a:pt x="38" y="36"/>
                  </a:lnTo>
                  <a:lnTo>
                    <a:pt x="38" y="40"/>
                  </a:lnTo>
                  <a:lnTo>
                    <a:pt x="40" y="42"/>
                  </a:lnTo>
                  <a:lnTo>
                    <a:pt x="38" y="48"/>
                  </a:lnTo>
                  <a:lnTo>
                    <a:pt x="38" y="52"/>
                  </a:lnTo>
                  <a:lnTo>
                    <a:pt x="32" y="50"/>
                  </a:lnTo>
                  <a:lnTo>
                    <a:pt x="24" y="46"/>
                  </a:lnTo>
                  <a:lnTo>
                    <a:pt x="18" y="42"/>
                  </a:lnTo>
                  <a:lnTo>
                    <a:pt x="18" y="36"/>
                  </a:lnTo>
                  <a:lnTo>
                    <a:pt x="18" y="30"/>
                  </a:ln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 name="Freeform 248">
              <a:extLst>
                <a:ext uri="{FF2B5EF4-FFF2-40B4-BE49-F238E27FC236}">
                  <a16:creationId xmlns:a16="http://schemas.microsoft.com/office/drawing/2014/main" id="{4744F42C-8D90-4A65-9549-AC962FF62B69}"/>
                </a:ext>
              </a:extLst>
            </p:cNvPr>
            <p:cNvSpPr>
              <a:spLocks/>
            </p:cNvSpPr>
            <p:nvPr/>
          </p:nvSpPr>
          <p:spPr bwMode="auto">
            <a:xfrm>
              <a:off x="7390294" y="3836220"/>
              <a:ext cx="35746" cy="90266"/>
            </a:xfrm>
            <a:custGeom>
              <a:avLst/>
              <a:gdLst>
                <a:gd name="T0" fmla="*/ 2147483647 w 24"/>
                <a:gd name="T1" fmla="*/ 0 h 56"/>
                <a:gd name="T2" fmla="*/ 2147483647 w 24"/>
                <a:gd name="T3" fmla="*/ 2147483647 h 56"/>
                <a:gd name="T4" fmla="*/ 2147483647 w 24"/>
                <a:gd name="T5" fmla="*/ 2147483647 h 56"/>
                <a:gd name="T6" fmla="*/ 2147483647 w 24"/>
                <a:gd name="T7" fmla="*/ 2147483647 h 56"/>
                <a:gd name="T8" fmla="*/ 2147483647 w 24"/>
                <a:gd name="T9" fmla="*/ 2147483647 h 56"/>
                <a:gd name="T10" fmla="*/ 2147483647 w 24"/>
                <a:gd name="T11" fmla="*/ 2147483647 h 56"/>
                <a:gd name="T12" fmla="*/ 0 w 24"/>
                <a:gd name="T13" fmla="*/ 2147483647 h 56"/>
                <a:gd name="T14" fmla="*/ 0 w 24"/>
                <a:gd name="T15" fmla="*/ 2147483647 h 56"/>
                <a:gd name="T16" fmla="*/ 2147483647 w 24"/>
                <a:gd name="T17" fmla="*/ 2147483647 h 56"/>
                <a:gd name="T18" fmla="*/ 2147483647 w 24"/>
                <a:gd name="T19" fmla="*/ 2147483647 h 56"/>
                <a:gd name="T20" fmla="*/ 2147483647 w 24"/>
                <a:gd name="T21" fmla="*/ 2147483647 h 56"/>
                <a:gd name="T22" fmla="*/ 2147483647 w 24"/>
                <a:gd name="T23" fmla="*/ 2147483647 h 56"/>
                <a:gd name="T24" fmla="*/ 2147483647 w 24"/>
                <a:gd name="T25" fmla="*/ 0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56"/>
                <a:gd name="T41" fmla="*/ 24 w 24"/>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56">
                  <a:moveTo>
                    <a:pt x="24" y="0"/>
                  </a:moveTo>
                  <a:lnTo>
                    <a:pt x="24" y="12"/>
                  </a:lnTo>
                  <a:lnTo>
                    <a:pt x="22" y="32"/>
                  </a:lnTo>
                  <a:lnTo>
                    <a:pt x="16" y="56"/>
                  </a:lnTo>
                  <a:lnTo>
                    <a:pt x="4" y="44"/>
                  </a:lnTo>
                  <a:lnTo>
                    <a:pt x="2" y="38"/>
                  </a:lnTo>
                  <a:lnTo>
                    <a:pt x="0" y="32"/>
                  </a:lnTo>
                  <a:lnTo>
                    <a:pt x="0" y="20"/>
                  </a:lnTo>
                  <a:lnTo>
                    <a:pt x="4" y="10"/>
                  </a:lnTo>
                  <a:lnTo>
                    <a:pt x="8" y="4"/>
                  </a:lnTo>
                  <a:lnTo>
                    <a:pt x="12" y="4"/>
                  </a:lnTo>
                  <a:lnTo>
                    <a:pt x="18" y="2"/>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 name="Freeform 249">
              <a:extLst>
                <a:ext uri="{FF2B5EF4-FFF2-40B4-BE49-F238E27FC236}">
                  <a16:creationId xmlns:a16="http://schemas.microsoft.com/office/drawing/2014/main" id="{3E706DCD-2BEB-4032-B0B8-469875F50CE3}"/>
                </a:ext>
              </a:extLst>
            </p:cNvPr>
            <p:cNvSpPr>
              <a:spLocks/>
            </p:cNvSpPr>
            <p:nvPr/>
          </p:nvSpPr>
          <p:spPr bwMode="auto">
            <a:xfrm>
              <a:off x="7148141" y="3982239"/>
              <a:ext cx="48431" cy="54425"/>
            </a:xfrm>
            <a:custGeom>
              <a:avLst/>
              <a:gdLst>
                <a:gd name="T0" fmla="*/ 2147483647 w 34"/>
                <a:gd name="T1" fmla="*/ 2147483647 h 36"/>
                <a:gd name="T2" fmla="*/ 2147483647 w 34"/>
                <a:gd name="T3" fmla="*/ 2147483647 h 36"/>
                <a:gd name="T4" fmla="*/ 2147483647 w 34"/>
                <a:gd name="T5" fmla="*/ 2147483647 h 36"/>
                <a:gd name="T6" fmla="*/ 2147483647 w 34"/>
                <a:gd name="T7" fmla="*/ 2147483647 h 36"/>
                <a:gd name="T8" fmla="*/ 0 w 34"/>
                <a:gd name="T9" fmla="*/ 2147483647 h 36"/>
                <a:gd name="T10" fmla="*/ 2147483647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0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
                <a:gd name="T46" fmla="*/ 0 h 36"/>
                <a:gd name="T47" fmla="*/ 34 w 34"/>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 h="36">
                  <a:moveTo>
                    <a:pt x="18" y="36"/>
                  </a:moveTo>
                  <a:lnTo>
                    <a:pt x="12" y="34"/>
                  </a:lnTo>
                  <a:lnTo>
                    <a:pt x="6" y="30"/>
                  </a:lnTo>
                  <a:lnTo>
                    <a:pt x="2" y="24"/>
                  </a:lnTo>
                  <a:lnTo>
                    <a:pt x="0" y="20"/>
                  </a:lnTo>
                  <a:lnTo>
                    <a:pt x="2" y="16"/>
                  </a:lnTo>
                  <a:lnTo>
                    <a:pt x="4" y="12"/>
                  </a:lnTo>
                  <a:lnTo>
                    <a:pt x="12" y="6"/>
                  </a:lnTo>
                  <a:lnTo>
                    <a:pt x="26" y="2"/>
                  </a:lnTo>
                  <a:lnTo>
                    <a:pt x="34" y="0"/>
                  </a:lnTo>
                  <a:lnTo>
                    <a:pt x="34" y="10"/>
                  </a:lnTo>
                  <a:lnTo>
                    <a:pt x="30" y="20"/>
                  </a:lnTo>
                  <a:lnTo>
                    <a:pt x="24" y="32"/>
                  </a:lnTo>
                  <a:lnTo>
                    <a:pt x="22" y="34"/>
                  </a:ln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 name="Freeform 250">
              <a:extLst>
                <a:ext uri="{FF2B5EF4-FFF2-40B4-BE49-F238E27FC236}">
                  <a16:creationId xmlns:a16="http://schemas.microsoft.com/office/drawing/2014/main" id="{302C2585-2FE7-41C6-935F-C72AA780854B}"/>
                </a:ext>
              </a:extLst>
            </p:cNvPr>
            <p:cNvSpPr>
              <a:spLocks/>
            </p:cNvSpPr>
            <p:nvPr/>
          </p:nvSpPr>
          <p:spPr bwMode="auto">
            <a:xfrm>
              <a:off x="6497788" y="4283567"/>
              <a:ext cx="54196" cy="114160"/>
            </a:xfrm>
            <a:custGeom>
              <a:avLst/>
              <a:gdLst>
                <a:gd name="T0" fmla="*/ 2147483647 w 36"/>
                <a:gd name="T1" fmla="*/ 2147483647 h 70"/>
                <a:gd name="T2" fmla="*/ 2147483647 w 36"/>
                <a:gd name="T3" fmla="*/ 2147483647 h 70"/>
                <a:gd name="T4" fmla="*/ 2147483647 w 36"/>
                <a:gd name="T5" fmla="*/ 2147483647 h 70"/>
                <a:gd name="T6" fmla="*/ 2147483647 w 36"/>
                <a:gd name="T7" fmla="*/ 2147483647 h 70"/>
                <a:gd name="T8" fmla="*/ 2147483647 w 36"/>
                <a:gd name="T9" fmla="*/ 2147483647 h 70"/>
                <a:gd name="T10" fmla="*/ 2147483647 w 36"/>
                <a:gd name="T11" fmla="*/ 2147483647 h 70"/>
                <a:gd name="T12" fmla="*/ 2147483647 w 36"/>
                <a:gd name="T13" fmla="*/ 2147483647 h 70"/>
                <a:gd name="T14" fmla="*/ 2147483647 w 36"/>
                <a:gd name="T15" fmla="*/ 2147483647 h 70"/>
                <a:gd name="T16" fmla="*/ 2147483647 w 36"/>
                <a:gd name="T17" fmla="*/ 2147483647 h 70"/>
                <a:gd name="T18" fmla="*/ 2147483647 w 36"/>
                <a:gd name="T19" fmla="*/ 2147483647 h 70"/>
                <a:gd name="T20" fmla="*/ 0 w 36"/>
                <a:gd name="T21" fmla="*/ 2147483647 h 70"/>
                <a:gd name="T22" fmla="*/ 2147483647 w 36"/>
                <a:gd name="T23" fmla="*/ 2147483647 h 70"/>
                <a:gd name="T24" fmla="*/ 2147483647 w 36"/>
                <a:gd name="T25" fmla="*/ 2147483647 h 70"/>
                <a:gd name="T26" fmla="*/ 2147483647 w 36"/>
                <a:gd name="T27" fmla="*/ 2147483647 h 70"/>
                <a:gd name="T28" fmla="*/ 2147483647 w 36"/>
                <a:gd name="T29" fmla="*/ 0 h 70"/>
                <a:gd name="T30" fmla="*/ 2147483647 w 36"/>
                <a:gd name="T31" fmla="*/ 2147483647 h 70"/>
                <a:gd name="T32" fmla="*/ 2147483647 w 36"/>
                <a:gd name="T33" fmla="*/ 2147483647 h 70"/>
                <a:gd name="T34" fmla="*/ 2147483647 w 36"/>
                <a:gd name="T35" fmla="*/ 2147483647 h 70"/>
                <a:gd name="T36" fmla="*/ 2147483647 w 36"/>
                <a:gd name="T37" fmla="*/ 2147483647 h 70"/>
                <a:gd name="T38" fmla="*/ 2147483647 w 36"/>
                <a:gd name="T39" fmla="*/ 2147483647 h 70"/>
                <a:gd name="T40" fmla="*/ 2147483647 w 36"/>
                <a:gd name="T41" fmla="*/ 2147483647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70"/>
                <a:gd name="T65" fmla="*/ 36 w 36"/>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70">
                  <a:moveTo>
                    <a:pt x="36" y="52"/>
                  </a:moveTo>
                  <a:lnTo>
                    <a:pt x="34" y="58"/>
                  </a:lnTo>
                  <a:lnTo>
                    <a:pt x="30" y="64"/>
                  </a:lnTo>
                  <a:lnTo>
                    <a:pt x="22" y="68"/>
                  </a:lnTo>
                  <a:lnTo>
                    <a:pt x="16" y="70"/>
                  </a:lnTo>
                  <a:lnTo>
                    <a:pt x="12" y="68"/>
                  </a:lnTo>
                  <a:lnTo>
                    <a:pt x="8" y="64"/>
                  </a:lnTo>
                  <a:lnTo>
                    <a:pt x="6" y="60"/>
                  </a:lnTo>
                  <a:lnTo>
                    <a:pt x="4" y="54"/>
                  </a:lnTo>
                  <a:lnTo>
                    <a:pt x="2" y="44"/>
                  </a:lnTo>
                  <a:lnTo>
                    <a:pt x="0" y="34"/>
                  </a:lnTo>
                  <a:lnTo>
                    <a:pt x="2" y="24"/>
                  </a:lnTo>
                  <a:lnTo>
                    <a:pt x="4" y="18"/>
                  </a:lnTo>
                  <a:lnTo>
                    <a:pt x="6" y="10"/>
                  </a:lnTo>
                  <a:lnTo>
                    <a:pt x="8" y="0"/>
                  </a:lnTo>
                  <a:lnTo>
                    <a:pt x="14" y="2"/>
                  </a:lnTo>
                  <a:lnTo>
                    <a:pt x="16" y="8"/>
                  </a:lnTo>
                  <a:lnTo>
                    <a:pt x="26" y="20"/>
                  </a:lnTo>
                  <a:lnTo>
                    <a:pt x="34" y="36"/>
                  </a:lnTo>
                  <a:lnTo>
                    <a:pt x="36" y="44"/>
                  </a:lnTo>
                  <a:lnTo>
                    <a:pt x="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 name="Freeform 251">
              <a:extLst>
                <a:ext uri="{FF2B5EF4-FFF2-40B4-BE49-F238E27FC236}">
                  <a16:creationId xmlns:a16="http://schemas.microsoft.com/office/drawing/2014/main" id="{A1A10328-EA71-4EC5-8E2E-184329E750BA}"/>
                </a:ext>
              </a:extLst>
            </p:cNvPr>
            <p:cNvSpPr>
              <a:spLocks/>
            </p:cNvSpPr>
            <p:nvPr/>
          </p:nvSpPr>
          <p:spPr bwMode="auto">
            <a:xfrm>
              <a:off x="6975175" y="3889317"/>
              <a:ext cx="219091" cy="428763"/>
            </a:xfrm>
            <a:custGeom>
              <a:avLst/>
              <a:gdLst>
                <a:gd name="T0" fmla="*/ 2147483647 w 150"/>
                <a:gd name="T1" fmla="*/ 2147483647 h 270"/>
                <a:gd name="T2" fmla="*/ 2147483647 w 150"/>
                <a:gd name="T3" fmla="*/ 2147483647 h 270"/>
                <a:gd name="T4" fmla="*/ 2147483647 w 150"/>
                <a:gd name="T5" fmla="*/ 2147483647 h 270"/>
                <a:gd name="T6" fmla="*/ 2147483647 w 150"/>
                <a:gd name="T7" fmla="*/ 2147483647 h 270"/>
                <a:gd name="T8" fmla="*/ 2147483647 w 150"/>
                <a:gd name="T9" fmla="*/ 2147483647 h 270"/>
                <a:gd name="T10" fmla="*/ 2147483647 w 150"/>
                <a:gd name="T11" fmla="*/ 2147483647 h 270"/>
                <a:gd name="T12" fmla="*/ 2147483647 w 150"/>
                <a:gd name="T13" fmla="*/ 2147483647 h 270"/>
                <a:gd name="T14" fmla="*/ 2147483647 w 150"/>
                <a:gd name="T15" fmla="*/ 2147483647 h 270"/>
                <a:gd name="T16" fmla="*/ 2147483647 w 150"/>
                <a:gd name="T17" fmla="*/ 2147483647 h 270"/>
                <a:gd name="T18" fmla="*/ 2147483647 w 150"/>
                <a:gd name="T19" fmla="*/ 2147483647 h 270"/>
                <a:gd name="T20" fmla="*/ 2147483647 w 150"/>
                <a:gd name="T21" fmla="*/ 2147483647 h 270"/>
                <a:gd name="T22" fmla="*/ 2147483647 w 150"/>
                <a:gd name="T23" fmla="*/ 2147483647 h 270"/>
                <a:gd name="T24" fmla="*/ 2147483647 w 150"/>
                <a:gd name="T25" fmla="*/ 2147483647 h 270"/>
                <a:gd name="T26" fmla="*/ 2147483647 w 150"/>
                <a:gd name="T27" fmla="*/ 2147483647 h 270"/>
                <a:gd name="T28" fmla="*/ 2147483647 w 150"/>
                <a:gd name="T29" fmla="*/ 2147483647 h 270"/>
                <a:gd name="T30" fmla="*/ 2147483647 w 150"/>
                <a:gd name="T31" fmla="*/ 2147483647 h 270"/>
                <a:gd name="T32" fmla="*/ 2147483647 w 150"/>
                <a:gd name="T33" fmla="*/ 2147483647 h 270"/>
                <a:gd name="T34" fmla="*/ 2147483647 w 150"/>
                <a:gd name="T35" fmla="*/ 2147483647 h 270"/>
                <a:gd name="T36" fmla="*/ 0 w 150"/>
                <a:gd name="T37" fmla="*/ 2147483647 h 270"/>
                <a:gd name="T38" fmla="*/ 2147483647 w 150"/>
                <a:gd name="T39" fmla="*/ 2147483647 h 270"/>
                <a:gd name="T40" fmla="*/ 2147483647 w 150"/>
                <a:gd name="T41" fmla="*/ 2147483647 h 270"/>
                <a:gd name="T42" fmla="*/ 2147483647 w 150"/>
                <a:gd name="T43" fmla="*/ 2147483647 h 270"/>
                <a:gd name="T44" fmla="*/ 2147483647 w 150"/>
                <a:gd name="T45" fmla="*/ 2147483647 h 270"/>
                <a:gd name="T46" fmla="*/ 2147483647 w 150"/>
                <a:gd name="T47" fmla="*/ 2147483647 h 270"/>
                <a:gd name="T48" fmla="*/ 2147483647 w 150"/>
                <a:gd name="T49" fmla="*/ 2147483647 h 270"/>
                <a:gd name="T50" fmla="*/ 2147483647 w 150"/>
                <a:gd name="T51" fmla="*/ 2147483647 h 270"/>
                <a:gd name="T52" fmla="*/ 2147483647 w 150"/>
                <a:gd name="T53" fmla="*/ 2147483647 h 270"/>
                <a:gd name="T54" fmla="*/ 2147483647 w 150"/>
                <a:gd name="T55" fmla="*/ 2147483647 h 270"/>
                <a:gd name="T56" fmla="*/ 2147483647 w 150"/>
                <a:gd name="T57" fmla="*/ 2147483647 h 270"/>
                <a:gd name="T58" fmla="*/ 2147483647 w 150"/>
                <a:gd name="T59" fmla="*/ 2147483647 h 270"/>
                <a:gd name="T60" fmla="*/ 2147483647 w 150"/>
                <a:gd name="T61" fmla="*/ 2147483647 h 270"/>
                <a:gd name="T62" fmla="*/ 2147483647 w 150"/>
                <a:gd name="T63" fmla="*/ 2147483647 h 270"/>
                <a:gd name="T64" fmla="*/ 2147483647 w 150"/>
                <a:gd name="T65" fmla="*/ 2147483647 h 270"/>
                <a:gd name="T66" fmla="*/ 2147483647 w 150"/>
                <a:gd name="T67" fmla="*/ 2147483647 h 270"/>
                <a:gd name="T68" fmla="*/ 2147483647 w 150"/>
                <a:gd name="T69" fmla="*/ 2147483647 h 270"/>
                <a:gd name="T70" fmla="*/ 2147483647 w 150"/>
                <a:gd name="T71" fmla="*/ 2147483647 h 270"/>
                <a:gd name="T72" fmla="*/ 2147483647 w 150"/>
                <a:gd name="T73" fmla="*/ 2147483647 h 270"/>
                <a:gd name="T74" fmla="*/ 2147483647 w 150"/>
                <a:gd name="T75" fmla="*/ 2147483647 h 270"/>
                <a:gd name="T76" fmla="*/ 2147483647 w 150"/>
                <a:gd name="T77" fmla="*/ 2147483647 h 270"/>
                <a:gd name="T78" fmla="*/ 2147483647 w 150"/>
                <a:gd name="T79" fmla="*/ 2147483647 h 270"/>
                <a:gd name="T80" fmla="*/ 2147483647 w 150"/>
                <a:gd name="T81" fmla="*/ 2147483647 h 270"/>
                <a:gd name="T82" fmla="*/ 2147483647 w 150"/>
                <a:gd name="T83" fmla="*/ 2147483647 h 270"/>
                <a:gd name="T84" fmla="*/ 2147483647 w 150"/>
                <a:gd name="T85" fmla="*/ 2147483647 h 270"/>
                <a:gd name="T86" fmla="*/ 2147483647 w 150"/>
                <a:gd name="T87" fmla="*/ 2147483647 h 270"/>
                <a:gd name="T88" fmla="*/ 2147483647 w 150"/>
                <a:gd name="T89" fmla="*/ 2147483647 h 270"/>
                <a:gd name="T90" fmla="*/ 2147483647 w 150"/>
                <a:gd name="T91" fmla="*/ 2147483647 h 270"/>
                <a:gd name="T92" fmla="*/ 2147483647 w 150"/>
                <a:gd name="T93" fmla="*/ 2147483647 h 270"/>
                <a:gd name="T94" fmla="*/ 2147483647 w 150"/>
                <a:gd name="T95" fmla="*/ 2147483647 h 270"/>
                <a:gd name="T96" fmla="*/ 2147483647 w 150"/>
                <a:gd name="T97" fmla="*/ 2147483647 h 270"/>
                <a:gd name="T98" fmla="*/ 2147483647 w 150"/>
                <a:gd name="T99" fmla="*/ 2147483647 h 2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0"/>
                <a:gd name="T151" fmla="*/ 0 h 270"/>
                <a:gd name="T152" fmla="*/ 150 w 150"/>
                <a:gd name="T153" fmla="*/ 270 h 2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0" h="270">
                  <a:moveTo>
                    <a:pt x="64" y="232"/>
                  </a:moveTo>
                  <a:lnTo>
                    <a:pt x="70" y="228"/>
                  </a:lnTo>
                  <a:lnTo>
                    <a:pt x="78" y="226"/>
                  </a:lnTo>
                  <a:lnTo>
                    <a:pt x="96" y="220"/>
                  </a:lnTo>
                  <a:lnTo>
                    <a:pt x="92" y="216"/>
                  </a:lnTo>
                  <a:lnTo>
                    <a:pt x="90" y="216"/>
                  </a:lnTo>
                  <a:lnTo>
                    <a:pt x="88" y="214"/>
                  </a:lnTo>
                  <a:lnTo>
                    <a:pt x="112" y="200"/>
                  </a:lnTo>
                  <a:lnTo>
                    <a:pt x="114" y="198"/>
                  </a:lnTo>
                  <a:lnTo>
                    <a:pt x="116" y="194"/>
                  </a:lnTo>
                  <a:lnTo>
                    <a:pt x="114" y="190"/>
                  </a:lnTo>
                  <a:lnTo>
                    <a:pt x="114" y="186"/>
                  </a:lnTo>
                  <a:lnTo>
                    <a:pt x="114" y="182"/>
                  </a:lnTo>
                  <a:lnTo>
                    <a:pt x="112" y="176"/>
                  </a:lnTo>
                  <a:lnTo>
                    <a:pt x="112" y="160"/>
                  </a:lnTo>
                  <a:lnTo>
                    <a:pt x="106" y="146"/>
                  </a:lnTo>
                  <a:lnTo>
                    <a:pt x="100" y="136"/>
                  </a:lnTo>
                  <a:lnTo>
                    <a:pt x="86" y="118"/>
                  </a:lnTo>
                  <a:lnTo>
                    <a:pt x="82" y="112"/>
                  </a:lnTo>
                  <a:lnTo>
                    <a:pt x="76" y="106"/>
                  </a:lnTo>
                  <a:lnTo>
                    <a:pt x="70" y="106"/>
                  </a:lnTo>
                  <a:lnTo>
                    <a:pt x="68" y="102"/>
                  </a:lnTo>
                  <a:lnTo>
                    <a:pt x="66" y="96"/>
                  </a:lnTo>
                  <a:lnTo>
                    <a:pt x="60" y="92"/>
                  </a:lnTo>
                  <a:lnTo>
                    <a:pt x="52" y="86"/>
                  </a:lnTo>
                  <a:lnTo>
                    <a:pt x="42" y="78"/>
                  </a:lnTo>
                  <a:lnTo>
                    <a:pt x="34" y="70"/>
                  </a:lnTo>
                  <a:lnTo>
                    <a:pt x="32" y="64"/>
                  </a:lnTo>
                  <a:lnTo>
                    <a:pt x="30" y="60"/>
                  </a:lnTo>
                  <a:lnTo>
                    <a:pt x="38" y="58"/>
                  </a:lnTo>
                  <a:lnTo>
                    <a:pt x="42" y="54"/>
                  </a:lnTo>
                  <a:lnTo>
                    <a:pt x="42" y="48"/>
                  </a:lnTo>
                  <a:lnTo>
                    <a:pt x="26" y="44"/>
                  </a:lnTo>
                  <a:lnTo>
                    <a:pt x="14" y="38"/>
                  </a:lnTo>
                  <a:lnTo>
                    <a:pt x="8" y="34"/>
                  </a:lnTo>
                  <a:lnTo>
                    <a:pt x="4" y="30"/>
                  </a:lnTo>
                  <a:lnTo>
                    <a:pt x="0" y="24"/>
                  </a:lnTo>
                  <a:lnTo>
                    <a:pt x="0" y="18"/>
                  </a:lnTo>
                  <a:lnTo>
                    <a:pt x="0" y="14"/>
                  </a:lnTo>
                  <a:lnTo>
                    <a:pt x="10" y="14"/>
                  </a:lnTo>
                  <a:lnTo>
                    <a:pt x="16" y="14"/>
                  </a:lnTo>
                  <a:lnTo>
                    <a:pt x="26" y="12"/>
                  </a:lnTo>
                  <a:lnTo>
                    <a:pt x="34" y="6"/>
                  </a:lnTo>
                  <a:lnTo>
                    <a:pt x="42" y="2"/>
                  </a:lnTo>
                  <a:lnTo>
                    <a:pt x="50" y="0"/>
                  </a:lnTo>
                  <a:lnTo>
                    <a:pt x="56" y="2"/>
                  </a:lnTo>
                  <a:lnTo>
                    <a:pt x="60" y="4"/>
                  </a:lnTo>
                  <a:lnTo>
                    <a:pt x="66" y="6"/>
                  </a:lnTo>
                  <a:lnTo>
                    <a:pt x="70" y="6"/>
                  </a:lnTo>
                  <a:lnTo>
                    <a:pt x="72" y="12"/>
                  </a:lnTo>
                  <a:lnTo>
                    <a:pt x="74" y="16"/>
                  </a:lnTo>
                  <a:lnTo>
                    <a:pt x="82" y="24"/>
                  </a:lnTo>
                  <a:lnTo>
                    <a:pt x="90" y="28"/>
                  </a:lnTo>
                  <a:lnTo>
                    <a:pt x="98" y="30"/>
                  </a:lnTo>
                  <a:lnTo>
                    <a:pt x="96" y="36"/>
                  </a:lnTo>
                  <a:lnTo>
                    <a:pt x="94" y="42"/>
                  </a:lnTo>
                  <a:lnTo>
                    <a:pt x="90" y="42"/>
                  </a:lnTo>
                  <a:lnTo>
                    <a:pt x="84" y="42"/>
                  </a:lnTo>
                  <a:lnTo>
                    <a:pt x="82" y="42"/>
                  </a:lnTo>
                  <a:lnTo>
                    <a:pt x="82" y="48"/>
                  </a:lnTo>
                  <a:lnTo>
                    <a:pt x="80" y="52"/>
                  </a:lnTo>
                  <a:lnTo>
                    <a:pt x="76" y="56"/>
                  </a:lnTo>
                  <a:lnTo>
                    <a:pt x="72" y="64"/>
                  </a:lnTo>
                  <a:lnTo>
                    <a:pt x="70" y="70"/>
                  </a:lnTo>
                  <a:lnTo>
                    <a:pt x="72" y="84"/>
                  </a:lnTo>
                  <a:lnTo>
                    <a:pt x="76" y="88"/>
                  </a:lnTo>
                  <a:lnTo>
                    <a:pt x="78" y="92"/>
                  </a:lnTo>
                  <a:lnTo>
                    <a:pt x="86" y="96"/>
                  </a:lnTo>
                  <a:lnTo>
                    <a:pt x="98" y="110"/>
                  </a:lnTo>
                  <a:lnTo>
                    <a:pt x="110" y="124"/>
                  </a:lnTo>
                  <a:lnTo>
                    <a:pt x="122" y="136"/>
                  </a:lnTo>
                  <a:lnTo>
                    <a:pt x="138" y="148"/>
                  </a:lnTo>
                  <a:lnTo>
                    <a:pt x="138" y="156"/>
                  </a:lnTo>
                  <a:lnTo>
                    <a:pt x="142" y="170"/>
                  </a:lnTo>
                  <a:lnTo>
                    <a:pt x="150" y="192"/>
                  </a:lnTo>
                  <a:lnTo>
                    <a:pt x="146" y="198"/>
                  </a:lnTo>
                  <a:lnTo>
                    <a:pt x="146" y="204"/>
                  </a:lnTo>
                  <a:lnTo>
                    <a:pt x="146" y="210"/>
                  </a:lnTo>
                  <a:lnTo>
                    <a:pt x="144" y="214"/>
                  </a:lnTo>
                  <a:lnTo>
                    <a:pt x="138" y="220"/>
                  </a:lnTo>
                  <a:lnTo>
                    <a:pt x="128" y="228"/>
                  </a:lnTo>
                  <a:lnTo>
                    <a:pt x="120" y="232"/>
                  </a:lnTo>
                  <a:lnTo>
                    <a:pt x="112" y="234"/>
                  </a:lnTo>
                  <a:lnTo>
                    <a:pt x="104" y="242"/>
                  </a:lnTo>
                  <a:lnTo>
                    <a:pt x="98" y="254"/>
                  </a:lnTo>
                  <a:lnTo>
                    <a:pt x="88" y="266"/>
                  </a:lnTo>
                  <a:lnTo>
                    <a:pt x="84" y="270"/>
                  </a:lnTo>
                  <a:lnTo>
                    <a:pt x="78" y="270"/>
                  </a:lnTo>
                  <a:lnTo>
                    <a:pt x="76" y="270"/>
                  </a:lnTo>
                  <a:lnTo>
                    <a:pt x="74" y="268"/>
                  </a:lnTo>
                  <a:lnTo>
                    <a:pt x="74" y="260"/>
                  </a:lnTo>
                  <a:lnTo>
                    <a:pt x="74" y="252"/>
                  </a:lnTo>
                  <a:lnTo>
                    <a:pt x="76" y="246"/>
                  </a:lnTo>
                  <a:lnTo>
                    <a:pt x="76" y="242"/>
                  </a:lnTo>
                  <a:lnTo>
                    <a:pt x="74" y="236"/>
                  </a:lnTo>
                  <a:lnTo>
                    <a:pt x="70" y="236"/>
                  </a:lnTo>
                  <a:lnTo>
                    <a:pt x="66" y="234"/>
                  </a:lnTo>
                  <a:lnTo>
                    <a:pt x="62" y="234"/>
                  </a:lnTo>
                  <a:lnTo>
                    <a:pt x="60" y="234"/>
                  </a:lnTo>
                  <a:lnTo>
                    <a:pt x="64"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 name="Freeform 252">
              <a:extLst>
                <a:ext uri="{FF2B5EF4-FFF2-40B4-BE49-F238E27FC236}">
                  <a16:creationId xmlns:a16="http://schemas.microsoft.com/office/drawing/2014/main" id="{7C1E84C7-2C4C-4BEF-A699-D8C1AEA13E5C}"/>
                </a:ext>
              </a:extLst>
            </p:cNvPr>
            <p:cNvSpPr>
              <a:spLocks/>
            </p:cNvSpPr>
            <p:nvPr/>
          </p:nvSpPr>
          <p:spPr bwMode="auto">
            <a:xfrm>
              <a:off x="7018993" y="4142859"/>
              <a:ext cx="126842" cy="120797"/>
            </a:xfrm>
            <a:custGeom>
              <a:avLst/>
              <a:gdLst>
                <a:gd name="T0" fmla="*/ 2147483647 w 86"/>
                <a:gd name="T1" fmla="*/ 0 h 76"/>
                <a:gd name="T2" fmla="*/ 2147483647 w 86"/>
                <a:gd name="T3" fmla="*/ 0 h 76"/>
                <a:gd name="T4" fmla="*/ 2147483647 w 86"/>
                <a:gd name="T5" fmla="*/ 2147483647 h 76"/>
                <a:gd name="T6" fmla="*/ 2147483647 w 86"/>
                <a:gd name="T7" fmla="*/ 0 h 76"/>
                <a:gd name="T8" fmla="*/ 2147483647 w 86"/>
                <a:gd name="T9" fmla="*/ 0 h 76"/>
                <a:gd name="T10" fmla="*/ 2147483647 w 86"/>
                <a:gd name="T11" fmla="*/ 0 h 76"/>
                <a:gd name="T12" fmla="*/ 2147483647 w 86"/>
                <a:gd name="T13" fmla="*/ 2147483647 h 76"/>
                <a:gd name="T14" fmla="*/ 2147483647 w 86"/>
                <a:gd name="T15" fmla="*/ 2147483647 h 76"/>
                <a:gd name="T16" fmla="*/ 2147483647 w 86"/>
                <a:gd name="T17" fmla="*/ 2147483647 h 76"/>
                <a:gd name="T18" fmla="*/ 2147483647 w 86"/>
                <a:gd name="T19" fmla="*/ 2147483647 h 76"/>
                <a:gd name="T20" fmla="*/ 2147483647 w 86"/>
                <a:gd name="T21" fmla="*/ 2147483647 h 76"/>
                <a:gd name="T22" fmla="*/ 2147483647 w 86"/>
                <a:gd name="T23" fmla="*/ 2147483647 h 76"/>
                <a:gd name="T24" fmla="*/ 2147483647 w 86"/>
                <a:gd name="T25" fmla="*/ 2147483647 h 76"/>
                <a:gd name="T26" fmla="*/ 2147483647 w 86"/>
                <a:gd name="T27" fmla="*/ 2147483647 h 76"/>
                <a:gd name="T28" fmla="*/ 2147483647 w 86"/>
                <a:gd name="T29" fmla="*/ 2147483647 h 76"/>
                <a:gd name="T30" fmla="*/ 2147483647 w 86"/>
                <a:gd name="T31" fmla="*/ 2147483647 h 76"/>
                <a:gd name="T32" fmla="*/ 2147483647 w 86"/>
                <a:gd name="T33" fmla="*/ 2147483647 h 76"/>
                <a:gd name="T34" fmla="*/ 0 w 86"/>
                <a:gd name="T35" fmla="*/ 2147483647 h 76"/>
                <a:gd name="T36" fmla="*/ 2147483647 w 86"/>
                <a:gd name="T37" fmla="*/ 2147483647 h 76"/>
                <a:gd name="T38" fmla="*/ 2147483647 w 86"/>
                <a:gd name="T39" fmla="*/ 2147483647 h 76"/>
                <a:gd name="T40" fmla="*/ 2147483647 w 86"/>
                <a:gd name="T41" fmla="*/ 2147483647 h 76"/>
                <a:gd name="T42" fmla="*/ 2147483647 w 86"/>
                <a:gd name="T43" fmla="*/ 2147483647 h 76"/>
                <a:gd name="T44" fmla="*/ 2147483647 w 86"/>
                <a:gd name="T45" fmla="*/ 2147483647 h 76"/>
                <a:gd name="T46" fmla="*/ 2147483647 w 86"/>
                <a:gd name="T47" fmla="*/ 2147483647 h 76"/>
                <a:gd name="T48" fmla="*/ 2147483647 w 86"/>
                <a:gd name="T49" fmla="*/ 2147483647 h 76"/>
                <a:gd name="T50" fmla="*/ 2147483647 w 86"/>
                <a:gd name="T51" fmla="*/ 2147483647 h 76"/>
                <a:gd name="T52" fmla="*/ 2147483647 w 86"/>
                <a:gd name="T53" fmla="*/ 2147483647 h 76"/>
                <a:gd name="T54" fmla="*/ 2147483647 w 86"/>
                <a:gd name="T55" fmla="*/ 2147483647 h 76"/>
                <a:gd name="T56" fmla="*/ 2147483647 w 86"/>
                <a:gd name="T57" fmla="*/ 2147483647 h 76"/>
                <a:gd name="T58" fmla="*/ 2147483647 w 86"/>
                <a:gd name="T59" fmla="*/ 2147483647 h 76"/>
                <a:gd name="T60" fmla="*/ 2147483647 w 86"/>
                <a:gd name="T61" fmla="*/ 2147483647 h 76"/>
                <a:gd name="T62" fmla="*/ 2147483647 w 86"/>
                <a:gd name="T63" fmla="*/ 2147483647 h 76"/>
                <a:gd name="T64" fmla="*/ 2147483647 w 86"/>
                <a:gd name="T65" fmla="*/ 2147483647 h 76"/>
                <a:gd name="T66" fmla="*/ 2147483647 w 86"/>
                <a:gd name="T67" fmla="*/ 2147483647 h 76"/>
                <a:gd name="T68" fmla="*/ 2147483647 w 86"/>
                <a:gd name="T69" fmla="*/ 2147483647 h 76"/>
                <a:gd name="T70" fmla="*/ 2147483647 w 86"/>
                <a:gd name="T71" fmla="*/ 2147483647 h 76"/>
                <a:gd name="T72" fmla="*/ 2147483647 w 86"/>
                <a:gd name="T73" fmla="*/ 2147483647 h 76"/>
                <a:gd name="T74" fmla="*/ 2147483647 w 86"/>
                <a:gd name="T75" fmla="*/ 2147483647 h 76"/>
                <a:gd name="T76" fmla="*/ 2147483647 w 86"/>
                <a:gd name="T77" fmla="*/ 2147483647 h 76"/>
                <a:gd name="T78" fmla="*/ 2147483647 w 86"/>
                <a:gd name="T79" fmla="*/ 2147483647 h 76"/>
                <a:gd name="T80" fmla="*/ 2147483647 w 86"/>
                <a:gd name="T81" fmla="*/ 2147483647 h 76"/>
                <a:gd name="T82" fmla="*/ 2147483647 w 86"/>
                <a:gd name="T83" fmla="*/ 2147483647 h 76"/>
                <a:gd name="T84" fmla="*/ 2147483647 w 86"/>
                <a:gd name="T85" fmla="*/ 2147483647 h 76"/>
                <a:gd name="T86" fmla="*/ 2147483647 w 86"/>
                <a:gd name="T87" fmla="*/ 2147483647 h 76"/>
                <a:gd name="T88" fmla="*/ 2147483647 w 86"/>
                <a:gd name="T89" fmla="*/ 0 h 76"/>
                <a:gd name="T90" fmla="*/ 2147483647 w 86"/>
                <a:gd name="T91" fmla="*/ 0 h 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76"/>
                <a:gd name="T140" fmla="*/ 86 w 86"/>
                <a:gd name="T141" fmla="*/ 76 h 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76">
                  <a:moveTo>
                    <a:pt x="80" y="0"/>
                  </a:moveTo>
                  <a:lnTo>
                    <a:pt x="78" y="0"/>
                  </a:lnTo>
                  <a:lnTo>
                    <a:pt x="74" y="2"/>
                  </a:lnTo>
                  <a:lnTo>
                    <a:pt x="70" y="0"/>
                  </a:lnTo>
                  <a:lnTo>
                    <a:pt x="66" y="0"/>
                  </a:lnTo>
                  <a:lnTo>
                    <a:pt x="62" y="0"/>
                  </a:lnTo>
                  <a:lnTo>
                    <a:pt x="60" y="4"/>
                  </a:lnTo>
                  <a:lnTo>
                    <a:pt x="58" y="10"/>
                  </a:lnTo>
                  <a:lnTo>
                    <a:pt x="52" y="8"/>
                  </a:lnTo>
                  <a:lnTo>
                    <a:pt x="46" y="4"/>
                  </a:lnTo>
                  <a:lnTo>
                    <a:pt x="40" y="2"/>
                  </a:lnTo>
                  <a:lnTo>
                    <a:pt x="30" y="2"/>
                  </a:lnTo>
                  <a:lnTo>
                    <a:pt x="18" y="2"/>
                  </a:lnTo>
                  <a:lnTo>
                    <a:pt x="10" y="6"/>
                  </a:lnTo>
                  <a:lnTo>
                    <a:pt x="6" y="10"/>
                  </a:lnTo>
                  <a:lnTo>
                    <a:pt x="2" y="14"/>
                  </a:lnTo>
                  <a:lnTo>
                    <a:pt x="2" y="20"/>
                  </a:lnTo>
                  <a:lnTo>
                    <a:pt x="0" y="26"/>
                  </a:lnTo>
                  <a:lnTo>
                    <a:pt x="2" y="30"/>
                  </a:lnTo>
                  <a:lnTo>
                    <a:pt x="4" y="36"/>
                  </a:lnTo>
                  <a:lnTo>
                    <a:pt x="6" y="40"/>
                  </a:lnTo>
                  <a:lnTo>
                    <a:pt x="8" y="46"/>
                  </a:lnTo>
                  <a:lnTo>
                    <a:pt x="10" y="52"/>
                  </a:lnTo>
                  <a:lnTo>
                    <a:pt x="10" y="54"/>
                  </a:lnTo>
                  <a:lnTo>
                    <a:pt x="12" y="58"/>
                  </a:lnTo>
                  <a:lnTo>
                    <a:pt x="14" y="62"/>
                  </a:lnTo>
                  <a:lnTo>
                    <a:pt x="18" y="66"/>
                  </a:lnTo>
                  <a:lnTo>
                    <a:pt x="24" y="66"/>
                  </a:lnTo>
                  <a:lnTo>
                    <a:pt x="24" y="76"/>
                  </a:lnTo>
                  <a:lnTo>
                    <a:pt x="30" y="74"/>
                  </a:lnTo>
                  <a:lnTo>
                    <a:pt x="34" y="72"/>
                  </a:lnTo>
                  <a:lnTo>
                    <a:pt x="40" y="68"/>
                  </a:lnTo>
                  <a:lnTo>
                    <a:pt x="48" y="66"/>
                  </a:lnTo>
                  <a:lnTo>
                    <a:pt x="66" y="60"/>
                  </a:lnTo>
                  <a:lnTo>
                    <a:pt x="62" y="56"/>
                  </a:lnTo>
                  <a:lnTo>
                    <a:pt x="60" y="56"/>
                  </a:lnTo>
                  <a:lnTo>
                    <a:pt x="58" y="54"/>
                  </a:lnTo>
                  <a:lnTo>
                    <a:pt x="82" y="40"/>
                  </a:lnTo>
                  <a:lnTo>
                    <a:pt x="84" y="38"/>
                  </a:lnTo>
                  <a:lnTo>
                    <a:pt x="86" y="34"/>
                  </a:lnTo>
                  <a:lnTo>
                    <a:pt x="84" y="30"/>
                  </a:lnTo>
                  <a:lnTo>
                    <a:pt x="84" y="26"/>
                  </a:lnTo>
                  <a:lnTo>
                    <a:pt x="84" y="22"/>
                  </a:lnTo>
                  <a:lnTo>
                    <a:pt x="82" y="16"/>
                  </a:lnTo>
                  <a:lnTo>
                    <a:pt x="82" y="0"/>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 name="Freeform 253">
              <a:extLst>
                <a:ext uri="{FF2B5EF4-FFF2-40B4-BE49-F238E27FC236}">
                  <a16:creationId xmlns:a16="http://schemas.microsoft.com/office/drawing/2014/main" id="{7891D583-E693-4A51-9F84-B4D613EA1055}"/>
                </a:ext>
              </a:extLst>
            </p:cNvPr>
            <p:cNvSpPr>
              <a:spLocks/>
            </p:cNvSpPr>
            <p:nvPr/>
          </p:nvSpPr>
          <p:spPr bwMode="auto">
            <a:xfrm>
              <a:off x="6934816" y="3913211"/>
              <a:ext cx="204100" cy="246904"/>
            </a:xfrm>
            <a:custGeom>
              <a:avLst/>
              <a:gdLst>
                <a:gd name="T0" fmla="*/ 2147483647 w 140"/>
                <a:gd name="T1" fmla="*/ 2147483647 h 156"/>
                <a:gd name="T2" fmla="*/ 2147483647 w 140"/>
                <a:gd name="T3" fmla="*/ 2147483647 h 156"/>
                <a:gd name="T4" fmla="*/ 2147483647 w 140"/>
                <a:gd name="T5" fmla="*/ 2147483647 h 156"/>
                <a:gd name="T6" fmla="*/ 2147483647 w 140"/>
                <a:gd name="T7" fmla="*/ 2147483647 h 156"/>
                <a:gd name="T8" fmla="*/ 2147483647 w 140"/>
                <a:gd name="T9" fmla="*/ 2147483647 h 156"/>
                <a:gd name="T10" fmla="*/ 2147483647 w 140"/>
                <a:gd name="T11" fmla="*/ 2147483647 h 156"/>
                <a:gd name="T12" fmla="*/ 2147483647 w 140"/>
                <a:gd name="T13" fmla="*/ 2147483647 h 156"/>
                <a:gd name="T14" fmla="*/ 2147483647 w 140"/>
                <a:gd name="T15" fmla="*/ 2147483647 h 156"/>
                <a:gd name="T16" fmla="*/ 2147483647 w 140"/>
                <a:gd name="T17" fmla="*/ 2147483647 h 156"/>
                <a:gd name="T18" fmla="*/ 2147483647 w 140"/>
                <a:gd name="T19" fmla="*/ 2147483647 h 156"/>
                <a:gd name="T20" fmla="*/ 2147483647 w 140"/>
                <a:gd name="T21" fmla="*/ 2147483647 h 156"/>
                <a:gd name="T22" fmla="*/ 2147483647 w 140"/>
                <a:gd name="T23" fmla="*/ 2147483647 h 156"/>
                <a:gd name="T24" fmla="*/ 2147483647 w 140"/>
                <a:gd name="T25" fmla="*/ 2147483647 h 156"/>
                <a:gd name="T26" fmla="*/ 2147483647 w 140"/>
                <a:gd name="T27" fmla="*/ 2147483647 h 156"/>
                <a:gd name="T28" fmla="*/ 2147483647 w 140"/>
                <a:gd name="T29" fmla="*/ 2147483647 h 156"/>
                <a:gd name="T30" fmla="*/ 2147483647 w 140"/>
                <a:gd name="T31" fmla="*/ 2147483647 h 156"/>
                <a:gd name="T32" fmla="*/ 0 w 140"/>
                <a:gd name="T33" fmla="*/ 2147483647 h 156"/>
                <a:gd name="T34" fmla="*/ 2147483647 w 140"/>
                <a:gd name="T35" fmla="*/ 2147483647 h 156"/>
                <a:gd name="T36" fmla="*/ 2147483647 w 140"/>
                <a:gd name="T37" fmla="*/ 2147483647 h 156"/>
                <a:gd name="T38" fmla="*/ 2147483647 w 140"/>
                <a:gd name="T39" fmla="*/ 2147483647 h 156"/>
                <a:gd name="T40" fmla="*/ 2147483647 w 140"/>
                <a:gd name="T41" fmla="*/ 2147483647 h 156"/>
                <a:gd name="T42" fmla="*/ 2147483647 w 140"/>
                <a:gd name="T43" fmla="*/ 2147483647 h 156"/>
                <a:gd name="T44" fmla="*/ 2147483647 w 140"/>
                <a:gd name="T45" fmla="*/ 2147483647 h 156"/>
                <a:gd name="T46" fmla="*/ 2147483647 w 140"/>
                <a:gd name="T47" fmla="*/ 2147483647 h 156"/>
                <a:gd name="T48" fmla="*/ 2147483647 w 140"/>
                <a:gd name="T49" fmla="*/ 2147483647 h 156"/>
                <a:gd name="T50" fmla="*/ 2147483647 w 140"/>
                <a:gd name="T51" fmla="*/ 2147483647 h 156"/>
                <a:gd name="T52" fmla="*/ 2147483647 w 140"/>
                <a:gd name="T53" fmla="*/ 2147483647 h 156"/>
                <a:gd name="T54" fmla="*/ 2147483647 w 140"/>
                <a:gd name="T55" fmla="*/ 2147483647 h 156"/>
                <a:gd name="T56" fmla="*/ 2147483647 w 140"/>
                <a:gd name="T57" fmla="*/ 2147483647 h 156"/>
                <a:gd name="T58" fmla="*/ 2147483647 w 140"/>
                <a:gd name="T59" fmla="*/ 2147483647 h 156"/>
                <a:gd name="T60" fmla="*/ 2147483647 w 140"/>
                <a:gd name="T61" fmla="*/ 2147483647 h 156"/>
                <a:gd name="T62" fmla="*/ 2147483647 w 140"/>
                <a:gd name="T63" fmla="*/ 2147483647 h 156"/>
                <a:gd name="T64" fmla="*/ 2147483647 w 140"/>
                <a:gd name="T65" fmla="*/ 2147483647 h 156"/>
                <a:gd name="T66" fmla="*/ 2147483647 w 140"/>
                <a:gd name="T67" fmla="*/ 2147483647 h 156"/>
                <a:gd name="T68" fmla="*/ 2147483647 w 140"/>
                <a:gd name="T69" fmla="*/ 2147483647 h 156"/>
                <a:gd name="T70" fmla="*/ 2147483647 w 140"/>
                <a:gd name="T71" fmla="*/ 2147483647 h 156"/>
                <a:gd name="T72" fmla="*/ 2147483647 w 140"/>
                <a:gd name="T73" fmla="*/ 2147483647 h 156"/>
                <a:gd name="T74" fmla="*/ 2147483647 w 140"/>
                <a:gd name="T75" fmla="*/ 2147483647 h 156"/>
                <a:gd name="T76" fmla="*/ 2147483647 w 140"/>
                <a:gd name="T77" fmla="*/ 2147483647 h 156"/>
                <a:gd name="T78" fmla="*/ 2147483647 w 140"/>
                <a:gd name="T79" fmla="*/ 2147483647 h 1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56"/>
                <a:gd name="T122" fmla="*/ 140 w 140"/>
                <a:gd name="T123" fmla="*/ 156 h 1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56">
                  <a:moveTo>
                    <a:pt x="104" y="150"/>
                  </a:moveTo>
                  <a:lnTo>
                    <a:pt x="102" y="124"/>
                  </a:lnTo>
                  <a:lnTo>
                    <a:pt x="98" y="120"/>
                  </a:lnTo>
                  <a:lnTo>
                    <a:pt x="94" y="116"/>
                  </a:lnTo>
                  <a:lnTo>
                    <a:pt x="90" y="108"/>
                  </a:lnTo>
                  <a:lnTo>
                    <a:pt x="88" y="102"/>
                  </a:lnTo>
                  <a:lnTo>
                    <a:pt x="88" y="98"/>
                  </a:lnTo>
                  <a:lnTo>
                    <a:pt x="86" y="94"/>
                  </a:lnTo>
                  <a:lnTo>
                    <a:pt x="80" y="90"/>
                  </a:lnTo>
                  <a:lnTo>
                    <a:pt x="74" y="84"/>
                  </a:lnTo>
                  <a:lnTo>
                    <a:pt x="70" y="76"/>
                  </a:lnTo>
                  <a:lnTo>
                    <a:pt x="66" y="76"/>
                  </a:lnTo>
                  <a:lnTo>
                    <a:pt x="62" y="78"/>
                  </a:lnTo>
                  <a:lnTo>
                    <a:pt x="58" y="82"/>
                  </a:lnTo>
                  <a:lnTo>
                    <a:pt x="56" y="86"/>
                  </a:lnTo>
                  <a:lnTo>
                    <a:pt x="52" y="88"/>
                  </a:lnTo>
                  <a:lnTo>
                    <a:pt x="50" y="86"/>
                  </a:lnTo>
                  <a:lnTo>
                    <a:pt x="48" y="84"/>
                  </a:lnTo>
                  <a:lnTo>
                    <a:pt x="46" y="82"/>
                  </a:lnTo>
                  <a:lnTo>
                    <a:pt x="44" y="80"/>
                  </a:lnTo>
                  <a:lnTo>
                    <a:pt x="40" y="80"/>
                  </a:lnTo>
                  <a:lnTo>
                    <a:pt x="36" y="84"/>
                  </a:lnTo>
                  <a:lnTo>
                    <a:pt x="28" y="90"/>
                  </a:lnTo>
                  <a:lnTo>
                    <a:pt x="26" y="70"/>
                  </a:lnTo>
                  <a:lnTo>
                    <a:pt x="26" y="64"/>
                  </a:lnTo>
                  <a:lnTo>
                    <a:pt x="26" y="58"/>
                  </a:lnTo>
                  <a:lnTo>
                    <a:pt x="22" y="56"/>
                  </a:lnTo>
                  <a:lnTo>
                    <a:pt x="18" y="56"/>
                  </a:lnTo>
                  <a:lnTo>
                    <a:pt x="16" y="56"/>
                  </a:lnTo>
                  <a:lnTo>
                    <a:pt x="12" y="56"/>
                  </a:lnTo>
                  <a:lnTo>
                    <a:pt x="8" y="52"/>
                  </a:lnTo>
                  <a:lnTo>
                    <a:pt x="6" y="44"/>
                  </a:lnTo>
                  <a:lnTo>
                    <a:pt x="4" y="40"/>
                  </a:lnTo>
                  <a:lnTo>
                    <a:pt x="0" y="38"/>
                  </a:lnTo>
                  <a:lnTo>
                    <a:pt x="8" y="32"/>
                  </a:lnTo>
                  <a:lnTo>
                    <a:pt x="10" y="28"/>
                  </a:lnTo>
                  <a:lnTo>
                    <a:pt x="10" y="24"/>
                  </a:lnTo>
                  <a:lnTo>
                    <a:pt x="12" y="22"/>
                  </a:lnTo>
                  <a:lnTo>
                    <a:pt x="16" y="18"/>
                  </a:lnTo>
                  <a:lnTo>
                    <a:pt x="20" y="22"/>
                  </a:lnTo>
                  <a:lnTo>
                    <a:pt x="22" y="22"/>
                  </a:lnTo>
                  <a:lnTo>
                    <a:pt x="26" y="20"/>
                  </a:lnTo>
                  <a:lnTo>
                    <a:pt x="22" y="14"/>
                  </a:lnTo>
                  <a:lnTo>
                    <a:pt x="20" y="8"/>
                  </a:lnTo>
                  <a:lnTo>
                    <a:pt x="20" y="4"/>
                  </a:lnTo>
                  <a:lnTo>
                    <a:pt x="22" y="2"/>
                  </a:lnTo>
                  <a:lnTo>
                    <a:pt x="28" y="0"/>
                  </a:lnTo>
                  <a:lnTo>
                    <a:pt x="28" y="4"/>
                  </a:lnTo>
                  <a:lnTo>
                    <a:pt x="28" y="10"/>
                  </a:lnTo>
                  <a:lnTo>
                    <a:pt x="32" y="16"/>
                  </a:lnTo>
                  <a:lnTo>
                    <a:pt x="36" y="20"/>
                  </a:lnTo>
                  <a:lnTo>
                    <a:pt x="42" y="24"/>
                  </a:lnTo>
                  <a:lnTo>
                    <a:pt x="54" y="30"/>
                  </a:lnTo>
                  <a:lnTo>
                    <a:pt x="70" y="34"/>
                  </a:lnTo>
                  <a:lnTo>
                    <a:pt x="70" y="40"/>
                  </a:lnTo>
                  <a:lnTo>
                    <a:pt x="66" y="44"/>
                  </a:lnTo>
                  <a:lnTo>
                    <a:pt x="58" y="46"/>
                  </a:lnTo>
                  <a:lnTo>
                    <a:pt x="60" y="50"/>
                  </a:lnTo>
                  <a:lnTo>
                    <a:pt x="62" y="56"/>
                  </a:lnTo>
                  <a:lnTo>
                    <a:pt x="70" y="64"/>
                  </a:lnTo>
                  <a:lnTo>
                    <a:pt x="80" y="72"/>
                  </a:lnTo>
                  <a:lnTo>
                    <a:pt x="88" y="78"/>
                  </a:lnTo>
                  <a:lnTo>
                    <a:pt x="94" y="82"/>
                  </a:lnTo>
                  <a:lnTo>
                    <a:pt x="96" y="88"/>
                  </a:lnTo>
                  <a:lnTo>
                    <a:pt x="98" y="92"/>
                  </a:lnTo>
                  <a:lnTo>
                    <a:pt x="104" y="92"/>
                  </a:lnTo>
                  <a:lnTo>
                    <a:pt x="110" y="98"/>
                  </a:lnTo>
                  <a:lnTo>
                    <a:pt x="114" y="104"/>
                  </a:lnTo>
                  <a:lnTo>
                    <a:pt x="128" y="122"/>
                  </a:lnTo>
                  <a:lnTo>
                    <a:pt x="134" y="132"/>
                  </a:lnTo>
                  <a:lnTo>
                    <a:pt x="140" y="146"/>
                  </a:lnTo>
                  <a:lnTo>
                    <a:pt x="138" y="146"/>
                  </a:lnTo>
                  <a:lnTo>
                    <a:pt x="136" y="146"/>
                  </a:lnTo>
                  <a:lnTo>
                    <a:pt x="132" y="148"/>
                  </a:lnTo>
                  <a:lnTo>
                    <a:pt x="128" y="146"/>
                  </a:lnTo>
                  <a:lnTo>
                    <a:pt x="124" y="146"/>
                  </a:lnTo>
                  <a:lnTo>
                    <a:pt x="120" y="146"/>
                  </a:lnTo>
                  <a:lnTo>
                    <a:pt x="118" y="150"/>
                  </a:lnTo>
                  <a:lnTo>
                    <a:pt x="116" y="156"/>
                  </a:lnTo>
                  <a:lnTo>
                    <a:pt x="110" y="154"/>
                  </a:lnTo>
                  <a:lnTo>
                    <a:pt x="10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 name="Freeform 254">
              <a:extLst>
                <a:ext uri="{FF2B5EF4-FFF2-40B4-BE49-F238E27FC236}">
                  <a16:creationId xmlns:a16="http://schemas.microsoft.com/office/drawing/2014/main" id="{8E90B321-5563-40DA-850A-3E7F26A80EA9}"/>
                </a:ext>
              </a:extLst>
            </p:cNvPr>
            <p:cNvSpPr>
              <a:spLocks/>
            </p:cNvSpPr>
            <p:nvPr/>
          </p:nvSpPr>
          <p:spPr bwMode="auto">
            <a:xfrm>
              <a:off x="6886385" y="3971619"/>
              <a:ext cx="199488" cy="430091"/>
            </a:xfrm>
            <a:custGeom>
              <a:avLst/>
              <a:gdLst>
                <a:gd name="T0" fmla="*/ 2147483647 w 136"/>
                <a:gd name="T1" fmla="*/ 2147483647 h 272"/>
                <a:gd name="T2" fmla="*/ 2147483647 w 136"/>
                <a:gd name="T3" fmla="*/ 2147483647 h 272"/>
                <a:gd name="T4" fmla="*/ 2147483647 w 136"/>
                <a:gd name="T5" fmla="*/ 2147483647 h 272"/>
                <a:gd name="T6" fmla="*/ 2147483647 w 136"/>
                <a:gd name="T7" fmla="*/ 2147483647 h 272"/>
                <a:gd name="T8" fmla="*/ 2147483647 w 136"/>
                <a:gd name="T9" fmla="*/ 2147483647 h 272"/>
                <a:gd name="T10" fmla="*/ 2147483647 w 136"/>
                <a:gd name="T11" fmla="*/ 2147483647 h 272"/>
                <a:gd name="T12" fmla="*/ 2147483647 w 136"/>
                <a:gd name="T13" fmla="*/ 2147483647 h 272"/>
                <a:gd name="T14" fmla="*/ 2147483647 w 136"/>
                <a:gd name="T15" fmla="*/ 2147483647 h 272"/>
                <a:gd name="T16" fmla="*/ 2147483647 w 136"/>
                <a:gd name="T17" fmla="*/ 2147483647 h 272"/>
                <a:gd name="T18" fmla="*/ 2147483647 w 136"/>
                <a:gd name="T19" fmla="*/ 2147483647 h 272"/>
                <a:gd name="T20" fmla="*/ 2147483647 w 136"/>
                <a:gd name="T21" fmla="*/ 2147483647 h 272"/>
                <a:gd name="T22" fmla="*/ 2147483647 w 136"/>
                <a:gd name="T23" fmla="*/ 2147483647 h 272"/>
                <a:gd name="T24" fmla="*/ 2147483647 w 136"/>
                <a:gd name="T25" fmla="*/ 2147483647 h 272"/>
                <a:gd name="T26" fmla="*/ 2147483647 w 136"/>
                <a:gd name="T27" fmla="*/ 2147483647 h 272"/>
                <a:gd name="T28" fmla="*/ 2147483647 w 136"/>
                <a:gd name="T29" fmla="*/ 2147483647 h 272"/>
                <a:gd name="T30" fmla="*/ 2147483647 w 136"/>
                <a:gd name="T31" fmla="*/ 2147483647 h 272"/>
                <a:gd name="T32" fmla="*/ 2147483647 w 136"/>
                <a:gd name="T33" fmla="*/ 2147483647 h 272"/>
                <a:gd name="T34" fmla="*/ 2147483647 w 136"/>
                <a:gd name="T35" fmla="*/ 2147483647 h 272"/>
                <a:gd name="T36" fmla="*/ 2147483647 w 136"/>
                <a:gd name="T37" fmla="*/ 2147483647 h 272"/>
                <a:gd name="T38" fmla="*/ 2147483647 w 136"/>
                <a:gd name="T39" fmla="*/ 2147483647 h 272"/>
                <a:gd name="T40" fmla="*/ 2147483647 w 136"/>
                <a:gd name="T41" fmla="*/ 2147483647 h 272"/>
                <a:gd name="T42" fmla="*/ 2147483647 w 136"/>
                <a:gd name="T43" fmla="*/ 2147483647 h 272"/>
                <a:gd name="T44" fmla="*/ 2147483647 w 136"/>
                <a:gd name="T45" fmla="*/ 2147483647 h 272"/>
                <a:gd name="T46" fmla="*/ 2147483647 w 136"/>
                <a:gd name="T47" fmla="*/ 2147483647 h 272"/>
                <a:gd name="T48" fmla="*/ 2147483647 w 136"/>
                <a:gd name="T49" fmla="*/ 2147483647 h 272"/>
                <a:gd name="T50" fmla="*/ 2147483647 w 136"/>
                <a:gd name="T51" fmla="*/ 2147483647 h 272"/>
                <a:gd name="T52" fmla="*/ 2147483647 w 136"/>
                <a:gd name="T53" fmla="*/ 2147483647 h 272"/>
                <a:gd name="T54" fmla="*/ 2147483647 w 136"/>
                <a:gd name="T55" fmla="*/ 2147483647 h 272"/>
                <a:gd name="T56" fmla="*/ 2147483647 w 136"/>
                <a:gd name="T57" fmla="*/ 2147483647 h 272"/>
                <a:gd name="T58" fmla="*/ 2147483647 w 136"/>
                <a:gd name="T59" fmla="*/ 2147483647 h 272"/>
                <a:gd name="T60" fmla="*/ 2147483647 w 136"/>
                <a:gd name="T61" fmla="*/ 2147483647 h 272"/>
                <a:gd name="T62" fmla="*/ 2147483647 w 136"/>
                <a:gd name="T63" fmla="*/ 2147483647 h 272"/>
                <a:gd name="T64" fmla="*/ 2147483647 w 136"/>
                <a:gd name="T65" fmla="*/ 2147483647 h 272"/>
                <a:gd name="T66" fmla="*/ 2147483647 w 136"/>
                <a:gd name="T67" fmla="*/ 2147483647 h 272"/>
                <a:gd name="T68" fmla="*/ 2147483647 w 136"/>
                <a:gd name="T69" fmla="*/ 2147483647 h 272"/>
                <a:gd name="T70" fmla="*/ 2147483647 w 136"/>
                <a:gd name="T71" fmla="*/ 2147483647 h 272"/>
                <a:gd name="T72" fmla="*/ 2147483647 w 136"/>
                <a:gd name="T73" fmla="*/ 2147483647 h 272"/>
                <a:gd name="T74" fmla="*/ 2147483647 w 136"/>
                <a:gd name="T75" fmla="*/ 2147483647 h 272"/>
                <a:gd name="T76" fmla="*/ 2147483647 w 136"/>
                <a:gd name="T77" fmla="*/ 2147483647 h 272"/>
                <a:gd name="T78" fmla="*/ 2147483647 w 136"/>
                <a:gd name="T79" fmla="*/ 2147483647 h 272"/>
                <a:gd name="T80" fmla="*/ 2147483647 w 136"/>
                <a:gd name="T81" fmla="*/ 2147483647 h 272"/>
                <a:gd name="T82" fmla="*/ 2147483647 w 136"/>
                <a:gd name="T83" fmla="*/ 2147483647 h 272"/>
                <a:gd name="T84" fmla="*/ 2147483647 w 136"/>
                <a:gd name="T85" fmla="*/ 2147483647 h 272"/>
                <a:gd name="T86" fmla="*/ 2147483647 w 136"/>
                <a:gd name="T87" fmla="*/ 2147483647 h 272"/>
                <a:gd name="T88" fmla="*/ 2147483647 w 136"/>
                <a:gd name="T89" fmla="*/ 2147483647 h 272"/>
                <a:gd name="T90" fmla="*/ 2147483647 w 136"/>
                <a:gd name="T91" fmla="*/ 2147483647 h 272"/>
                <a:gd name="T92" fmla="*/ 2147483647 w 136"/>
                <a:gd name="T93" fmla="*/ 2147483647 h 272"/>
                <a:gd name="T94" fmla="*/ 2147483647 w 136"/>
                <a:gd name="T95" fmla="*/ 2147483647 h 272"/>
                <a:gd name="T96" fmla="*/ 2147483647 w 136"/>
                <a:gd name="T97" fmla="*/ 2147483647 h 272"/>
                <a:gd name="T98" fmla="*/ 2147483647 w 136"/>
                <a:gd name="T99" fmla="*/ 2147483647 h 272"/>
                <a:gd name="T100" fmla="*/ 2147483647 w 136"/>
                <a:gd name="T101" fmla="*/ 2147483647 h 272"/>
                <a:gd name="T102" fmla="*/ 2147483647 w 136"/>
                <a:gd name="T103" fmla="*/ 2147483647 h 272"/>
                <a:gd name="T104" fmla="*/ 2147483647 w 136"/>
                <a:gd name="T105" fmla="*/ 2147483647 h 272"/>
                <a:gd name="T106" fmla="*/ 2147483647 w 136"/>
                <a:gd name="T107" fmla="*/ 2147483647 h 272"/>
                <a:gd name="T108" fmla="*/ 2147483647 w 136"/>
                <a:gd name="T109" fmla="*/ 2147483647 h 272"/>
                <a:gd name="T110" fmla="*/ 2147483647 w 136"/>
                <a:gd name="T111" fmla="*/ 2147483647 h 272"/>
                <a:gd name="T112" fmla="*/ 2147483647 w 136"/>
                <a:gd name="T113" fmla="*/ 2147483647 h 2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
                <a:gd name="T172" fmla="*/ 0 h 272"/>
                <a:gd name="T173" fmla="*/ 136 w 136"/>
                <a:gd name="T174" fmla="*/ 272 h 2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 h="272">
                  <a:moveTo>
                    <a:pt x="104" y="266"/>
                  </a:moveTo>
                  <a:lnTo>
                    <a:pt x="96" y="266"/>
                  </a:lnTo>
                  <a:lnTo>
                    <a:pt x="94" y="272"/>
                  </a:lnTo>
                  <a:lnTo>
                    <a:pt x="92" y="272"/>
                  </a:lnTo>
                  <a:lnTo>
                    <a:pt x="88" y="272"/>
                  </a:lnTo>
                  <a:lnTo>
                    <a:pt x="84" y="272"/>
                  </a:lnTo>
                  <a:lnTo>
                    <a:pt x="82" y="272"/>
                  </a:lnTo>
                  <a:lnTo>
                    <a:pt x="76" y="264"/>
                  </a:lnTo>
                  <a:lnTo>
                    <a:pt x="72" y="258"/>
                  </a:lnTo>
                  <a:lnTo>
                    <a:pt x="68" y="254"/>
                  </a:lnTo>
                  <a:lnTo>
                    <a:pt x="62" y="254"/>
                  </a:lnTo>
                  <a:lnTo>
                    <a:pt x="56" y="242"/>
                  </a:lnTo>
                  <a:lnTo>
                    <a:pt x="50" y="236"/>
                  </a:lnTo>
                  <a:lnTo>
                    <a:pt x="44" y="230"/>
                  </a:lnTo>
                  <a:lnTo>
                    <a:pt x="38" y="226"/>
                  </a:lnTo>
                  <a:lnTo>
                    <a:pt x="34" y="232"/>
                  </a:lnTo>
                  <a:lnTo>
                    <a:pt x="32" y="228"/>
                  </a:lnTo>
                  <a:lnTo>
                    <a:pt x="30" y="220"/>
                  </a:lnTo>
                  <a:lnTo>
                    <a:pt x="30" y="206"/>
                  </a:lnTo>
                  <a:lnTo>
                    <a:pt x="32" y="172"/>
                  </a:lnTo>
                  <a:lnTo>
                    <a:pt x="38" y="172"/>
                  </a:lnTo>
                  <a:lnTo>
                    <a:pt x="42" y="166"/>
                  </a:lnTo>
                  <a:lnTo>
                    <a:pt x="44" y="162"/>
                  </a:lnTo>
                  <a:lnTo>
                    <a:pt x="44" y="156"/>
                  </a:lnTo>
                  <a:lnTo>
                    <a:pt x="44" y="146"/>
                  </a:lnTo>
                  <a:lnTo>
                    <a:pt x="40" y="134"/>
                  </a:lnTo>
                  <a:lnTo>
                    <a:pt x="34" y="124"/>
                  </a:lnTo>
                  <a:lnTo>
                    <a:pt x="30" y="116"/>
                  </a:lnTo>
                  <a:lnTo>
                    <a:pt x="18" y="106"/>
                  </a:lnTo>
                  <a:lnTo>
                    <a:pt x="20" y="100"/>
                  </a:lnTo>
                  <a:lnTo>
                    <a:pt x="20" y="94"/>
                  </a:lnTo>
                  <a:lnTo>
                    <a:pt x="22" y="88"/>
                  </a:lnTo>
                  <a:lnTo>
                    <a:pt x="22" y="82"/>
                  </a:lnTo>
                  <a:lnTo>
                    <a:pt x="22" y="74"/>
                  </a:lnTo>
                  <a:lnTo>
                    <a:pt x="20" y="68"/>
                  </a:lnTo>
                  <a:lnTo>
                    <a:pt x="12" y="58"/>
                  </a:lnTo>
                  <a:lnTo>
                    <a:pt x="4" y="50"/>
                  </a:lnTo>
                  <a:lnTo>
                    <a:pt x="2" y="44"/>
                  </a:lnTo>
                  <a:lnTo>
                    <a:pt x="0" y="34"/>
                  </a:lnTo>
                  <a:lnTo>
                    <a:pt x="2" y="26"/>
                  </a:lnTo>
                  <a:lnTo>
                    <a:pt x="4" y="22"/>
                  </a:lnTo>
                  <a:lnTo>
                    <a:pt x="8" y="16"/>
                  </a:lnTo>
                  <a:lnTo>
                    <a:pt x="10" y="14"/>
                  </a:lnTo>
                  <a:lnTo>
                    <a:pt x="22" y="6"/>
                  </a:lnTo>
                  <a:lnTo>
                    <a:pt x="32" y="0"/>
                  </a:lnTo>
                  <a:lnTo>
                    <a:pt x="36" y="2"/>
                  </a:lnTo>
                  <a:lnTo>
                    <a:pt x="38" y="6"/>
                  </a:lnTo>
                  <a:lnTo>
                    <a:pt x="40" y="14"/>
                  </a:lnTo>
                  <a:lnTo>
                    <a:pt x="44" y="18"/>
                  </a:lnTo>
                  <a:lnTo>
                    <a:pt x="48" y="18"/>
                  </a:lnTo>
                  <a:lnTo>
                    <a:pt x="50" y="18"/>
                  </a:lnTo>
                  <a:lnTo>
                    <a:pt x="54" y="18"/>
                  </a:lnTo>
                  <a:lnTo>
                    <a:pt x="58" y="20"/>
                  </a:lnTo>
                  <a:lnTo>
                    <a:pt x="58" y="26"/>
                  </a:lnTo>
                  <a:lnTo>
                    <a:pt x="58" y="32"/>
                  </a:lnTo>
                  <a:lnTo>
                    <a:pt x="60" y="52"/>
                  </a:lnTo>
                  <a:lnTo>
                    <a:pt x="68" y="46"/>
                  </a:lnTo>
                  <a:lnTo>
                    <a:pt x="72" y="42"/>
                  </a:lnTo>
                  <a:lnTo>
                    <a:pt x="76" y="42"/>
                  </a:lnTo>
                  <a:lnTo>
                    <a:pt x="78" y="44"/>
                  </a:lnTo>
                  <a:lnTo>
                    <a:pt x="80" y="46"/>
                  </a:lnTo>
                  <a:lnTo>
                    <a:pt x="82" y="48"/>
                  </a:lnTo>
                  <a:lnTo>
                    <a:pt x="84" y="50"/>
                  </a:lnTo>
                  <a:lnTo>
                    <a:pt x="88" y="48"/>
                  </a:lnTo>
                  <a:lnTo>
                    <a:pt x="90" y="44"/>
                  </a:lnTo>
                  <a:lnTo>
                    <a:pt x="94" y="40"/>
                  </a:lnTo>
                  <a:lnTo>
                    <a:pt x="98" y="38"/>
                  </a:lnTo>
                  <a:lnTo>
                    <a:pt x="102" y="38"/>
                  </a:lnTo>
                  <a:lnTo>
                    <a:pt x="106" y="46"/>
                  </a:lnTo>
                  <a:lnTo>
                    <a:pt x="112" y="52"/>
                  </a:lnTo>
                  <a:lnTo>
                    <a:pt x="118" y="56"/>
                  </a:lnTo>
                  <a:lnTo>
                    <a:pt x="120" y="60"/>
                  </a:lnTo>
                  <a:lnTo>
                    <a:pt x="120" y="64"/>
                  </a:lnTo>
                  <a:lnTo>
                    <a:pt x="122" y="70"/>
                  </a:lnTo>
                  <a:lnTo>
                    <a:pt x="126" y="78"/>
                  </a:lnTo>
                  <a:lnTo>
                    <a:pt x="130" y="82"/>
                  </a:lnTo>
                  <a:lnTo>
                    <a:pt x="134" y="86"/>
                  </a:lnTo>
                  <a:lnTo>
                    <a:pt x="136" y="112"/>
                  </a:lnTo>
                  <a:lnTo>
                    <a:pt x="130" y="110"/>
                  </a:lnTo>
                  <a:lnTo>
                    <a:pt x="120" y="110"/>
                  </a:lnTo>
                  <a:lnTo>
                    <a:pt x="108" y="110"/>
                  </a:lnTo>
                  <a:lnTo>
                    <a:pt x="100" y="114"/>
                  </a:lnTo>
                  <a:lnTo>
                    <a:pt x="96" y="118"/>
                  </a:lnTo>
                  <a:lnTo>
                    <a:pt x="92" y="122"/>
                  </a:lnTo>
                  <a:lnTo>
                    <a:pt x="92" y="128"/>
                  </a:lnTo>
                  <a:lnTo>
                    <a:pt x="90" y="134"/>
                  </a:lnTo>
                  <a:lnTo>
                    <a:pt x="92" y="138"/>
                  </a:lnTo>
                  <a:lnTo>
                    <a:pt x="94" y="144"/>
                  </a:lnTo>
                  <a:lnTo>
                    <a:pt x="96" y="148"/>
                  </a:lnTo>
                  <a:lnTo>
                    <a:pt x="98" y="154"/>
                  </a:lnTo>
                  <a:lnTo>
                    <a:pt x="92" y="152"/>
                  </a:lnTo>
                  <a:lnTo>
                    <a:pt x="86" y="150"/>
                  </a:lnTo>
                  <a:lnTo>
                    <a:pt x="76" y="144"/>
                  </a:lnTo>
                  <a:lnTo>
                    <a:pt x="68" y="136"/>
                  </a:lnTo>
                  <a:lnTo>
                    <a:pt x="60" y="128"/>
                  </a:lnTo>
                  <a:lnTo>
                    <a:pt x="52" y="128"/>
                  </a:lnTo>
                  <a:lnTo>
                    <a:pt x="52" y="150"/>
                  </a:lnTo>
                  <a:lnTo>
                    <a:pt x="50" y="158"/>
                  </a:lnTo>
                  <a:lnTo>
                    <a:pt x="48" y="166"/>
                  </a:lnTo>
                  <a:lnTo>
                    <a:pt x="48" y="176"/>
                  </a:lnTo>
                  <a:lnTo>
                    <a:pt x="46" y="188"/>
                  </a:lnTo>
                  <a:lnTo>
                    <a:pt x="48" y="192"/>
                  </a:lnTo>
                  <a:lnTo>
                    <a:pt x="48" y="200"/>
                  </a:lnTo>
                  <a:lnTo>
                    <a:pt x="52" y="204"/>
                  </a:lnTo>
                  <a:lnTo>
                    <a:pt x="60" y="206"/>
                  </a:lnTo>
                  <a:lnTo>
                    <a:pt x="60" y="216"/>
                  </a:lnTo>
                  <a:lnTo>
                    <a:pt x="62" y="220"/>
                  </a:lnTo>
                  <a:lnTo>
                    <a:pt x="66" y="224"/>
                  </a:lnTo>
                  <a:lnTo>
                    <a:pt x="66" y="234"/>
                  </a:lnTo>
                  <a:lnTo>
                    <a:pt x="68" y="238"/>
                  </a:lnTo>
                  <a:lnTo>
                    <a:pt x="70" y="240"/>
                  </a:lnTo>
                  <a:lnTo>
                    <a:pt x="74" y="244"/>
                  </a:lnTo>
                  <a:lnTo>
                    <a:pt x="84" y="248"/>
                  </a:lnTo>
                  <a:lnTo>
                    <a:pt x="104" y="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 name="Freeform 255">
              <a:extLst>
                <a:ext uri="{FF2B5EF4-FFF2-40B4-BE49-F238E27FC236}">
                  <a16:creationId xmlns:a16="http://schemas.microsoft.com/office/drawing/2014/main" id="{0DDE87FD-C5B5-4D49-B4B3-9264FBC4FFDC}"/>
                </a:ext>
              </a:extLst>
            </p:cNvPr>
            <p:cNvSpPr>
              <a:spLocks/>
            </p:cNvSpPr>
            <p:nvPr/>
          </p:nvSpPr>
          <p:spPr bwMode="auto">
            <a:xfrm>
              <a:off x="6977481" y="4373835"/>
              <a:ext cx="106086" cy="161948"/>
            </a:xfrm>
            <a:custGeom>
              <a:avLst/>
              <a:gdLst>
                <a:gd name="T0" fmla="*/ 2147483647 w 72"/>
                <a:gd name="T1" fmla="*/ 2147483647 h 102"/>
                <a:gd name="T2" fmla="*/ 2147483647 w 72"/>
                <a:gd name="T3" fmla="*/ 2147483647 h 102"/>
                <a:gd name="T4" fmla="*/ 2147483647 w 72"/>
                <a:gd name="T5" fmla="*/ 2147483647 h 102"/>
                <a:gd name="T6" fmla="*/ 2147483647 w 72"/>
                <a:gd name="T7" fmla="*/ 2147483647 h 102"/>
                <a:gd name="T8" fmla="*/ 2147483647 w 72"/>
                <a:gd name="T9" fmla="*/ 2147483647 h 102"/>
                <a:gd name="T10" fmla="*/ 2147483647 w 72"/>
                <a:gd name="T11" fmla="*/ 2147483647 h 102"/>
                <a:gd name="T12" fmla="*/ 2147483647 w 72"/>
                <a:gd name="T13" fmla="*/ 2147483647 h 102"/>
                <a:gd name="T14" fmla="*/ 2147483647 w 72"/>
                <a:gd name="T15" fmla="*/ 2147483647 h 102"/>
                <a:gd name="T16" fmla="*/ 2147483647 w 72"/>
                <a:gd name="T17" fmla="*/ 2147483647 h 102"/>
                <a:gd name="T18" fmla="*/ 2147483647 w 72"/>
                <a:gd name="T19" fmla="*/ 0 h 102"/>
                <a:gd name="T20" fmla="*/ 0 w 72"/>
                <a:gd name="T21" fmla="*/ 0 h 102"/>
                <a:gd name="T22" fmla="*/ 2147483647 w 72"/>
                <a:gd name="T23" fmla="*/ 2147483647 h 102"/>
                <a:gd name="T24" fmla="*/ 2147483647 w 72"/>
                <a:gd name="T25" fmla="*/ 2147483647 h 102"/>
                <a:gd name="T26" fmla="*/ 2147483647 w 72"/>
                <a:gd name="T27" fmla="*/ 2147483647 h 102"/>
                <a:gd name="T28" fmla="*/ 2147483647 w 72"/>
                <a:gd name="T29" fmla="*/ 2147483647 h 102"/>
                <a:gd name="T30" fmla="*/ 2147483647 w 72"/>
                <a:gd name="T31" fmla="*/ 2147483647 h 102"/>
                <a:gd name="T32" fmla="*/ 2147483647 w 72"/>
                <a:gd name="T33" fmla="*/ 2147483647 h 102"/>
                <a:gd name="T34" fmla="*/ 2147483647 w 72"/>
                <a:gd name="T35" fmla="*/ 2147483647 h 102"/>
                <a:gd name="T36" fmla="*/ 2147483647 w 72"/>
                <a:gd name="T37" fmla="*/ 2147483647 h 102"/>
                <a:gd name="T38" fmla="*/ 2147483647 w 72"/>
                <a:gd name="T39" fmla="*/ 2147483647 h 102"/>
                <a:gd name="T40" fmla="*/ 2147483647 w 72"/>
                <a:gd name="T41" fmla="*/ 2147483647 h 102"/>
                <a:gd name="T42" fmla="*/ 2147483647 w 72"/>
                <a:gd name="T43" fmla="*/ 2147483647 h 102"/>
                <a:gd name="T44" fmla="*/ 2147483647 w 72"/>
                <a:gd name="T45" fmla="*/ 2147483647 h 102"/>
                <a:gd name="T46" fmla="*/ 2147483647 w 72"/>
                <a:gd name="T47" fmla="*/ 2147483647 h 102"/>
                <a:gd name="T48" fmla="*/ 2147483647 w 72"/>
                <a:gd name="T49" fmla="*/ 2147483647 h 102"/>
                <a:gd name="T50" fmla="*/ 2147483647 w 72"/>
                <a:gd name="T51" fmla="*/ 2147483647 h 102"/>
                <a:gd name="T52" fmla="*/ 2147483647 w 72"/>
                <a:gd name="T53" fmla="*/ 2147483647 h 102"/>
                <a:gd name="T54" fmla="*/ 2147483647 w 72"/>
                <a:gd name="T55" fmla="*/ 2147483647 h 102"/>
                <a:gd name="T56" fmla="*/ 2147483647 w 72"/>
                <a:gd name="T57" fmla="*/ 2147483647 h 102"/>
                <a:gd name="T58" fmla="*/ 2147483647 w 72"/>
                <a:gd name="T59" fmla="*/ 2147483647 h 102"/>
                <a:gd name="T60" fmla="*/ 2147483647 w 72"/>
                <a:gd name="T61" fmla="*/ 2147483647 h 102"/>
                <a:gd name="T62" fmla="*/ 2147483647 w 72"/>
                <a:gd name="T63" fmla="*/ 2147483647 h 102"/>
                <a:gd name="T64" fmla="*/ 2147483647 w 72"/>
                <a:gd name="T65" fmla="*/ 2147483647 h 102"/>
                <a:gd name="T66" fmla="*/ 2147483647 w 72"/>
                <a:gd name="T67" fmla="*/ 2147483647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
                <a:gd name="T103" fmla="*/ 0 h 102"/>
                <a:gd name="T104" fmla="*/ 72 w 72"/>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 h="102">
                  <a:moveTo>
                    <a:pt x="42" y="12"/>
                  </a:moveTo>
                  <a:lnTo>
                    <a:pt x="34" y="12"/>
                  </a:lnTo>
                  <a:lnTo>
                    <a:pt x="32" y="18"/>
                  </a:lnTo>
                  <a:lnTo>
                    <a:pt x="30" y="18"/>
                  </a:lnTo>
                  <a:lnTo>
                    <a:pt x="26" y="18"/>
                  </a:lnTo>
                  <a:lnTo>
                    <a:pt x="22" y="18"/>
                  </a:lnTo>
                  <a:lnTo>
                    <a:pt x="20" y="18"/>
                  </a:lnTo>
                  <a:lnTo>
                    <a:pt x="14" y="10"/>
                  </a:lnTo>
                  <a:lnTo>
                    <a:pt x="10" y="4"/>
                  </a:lnTo>
                  <a:lnTo>
                    <a:pt x="6" y="0"/>
                  </a:lnTo>
                  <a:lnTo>
                    <a:pt x="0" y="0"/>
                  </a:lnTo>
                  <a:lnTo>
                    <a:pt x="2" y="8"/>
                  </a:lnTo>
                  <a:lnTo>
                    <a:pt x="4" y="14"/>
                  </a:lnTo>
                  <a:lnTo>
                    <a:pt x="6" y="24"/>
                  </a:lnTo>
                  <a:lnTo>
                    <a:pt x="10" y="36"/>
                  </a:lnTo>
                  <a:lnTo>
                    <a:pt x="14" y="46"/>
                  </a:lnTo>
                  <a:lnTo>
                    <a:pt x="18" y="54"/>
                  </a:lnTo>
                  <a:lnTo>
                    <a:pt x="34" y="72"/>
                  </a:lnTo>
                  <a:lnTo>
                    <a:pt x="50" y="86"/>
                  </a:lnTo>
                  <a:lnTo>
                    <a:pt x="58" y="96"/>
                  </a:lnTo>
                  <a:lnTo>
                    <a:pt x="66" y="102"/>
                  </a:lnTo>
                  <a:lnTo>
                    <a:pt x="68" y="100"/>
                  </a:lnTo>
                  <a:lnTo>
                    <a:pt x="70" y="100"/>
                  </a:lnTo>
                  <a:lnTo>
                    <a:pt x="72" y="96"/>
                  </a:lnTo>
                  <a:lnTo>
                    <a:pt x="72" y="90"/>
                  </a:lnTo>
                  <a:lnTo>
                    <a:pt x="70" y="84"/>
                  </a:lnTo>
                  <a:lnTo>
                    <a:pt x="66" y="74"/>
                  </a:lnTo>
                  <a:lnTo>
                    <a:pt x="62" y="68"/>
                  </a:lnTo>
                  <a:lnTo>
                    <a:pt x="60" y="64"/>
                  </a:lnTo>
                  <a:lnTo>
                    <a:pt x="58" y="60"/>
                  </a:lnTo>
                  <a:lnTo>
                    <a:pt x="58" y="40"/>
                  </a:lnTo>
                  <a:lnTo>
                    <a:pt x="58" y="32"/>
                  </a:lnTo>
                  <a:lnTo>
                    <a:pt x="52" y="24"/>
                  </a:lnTo>
                  <a:lnTo>
                    <a:pt x="4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 name="Freeform 256">
              <a:extLst>
                <a:ext uri="{FF2B5EF4-FFF2-40B4-BE49-F238E27FC236}">
                  <a16:creationId xmlns:a16="http://schemas.microsoft.com/office/drawing/2014/main" id="{92BB5935-14DE-4D19-9357-2A08332C4159}"/>
                </a:ext>
              </a:extLst>
            </p:cNvPr>
            <p:cNvSpPr>
              <a:spLocks/>
            </p:cNvSpPr>
            <p:nvPr/>
          </p:nvSpPr>
          <p:spPr bwMode="auto">
            <a:xfrm>
              <a:off x="6754930" y="3740644"/>
              <a:ext cx="197182" cy="503101"/>
            </a:xfrm>
            <a:custGeom>
              <a:avLst/>
              <a:gdLst>
                <a:gd name="T0" fmla="*/ 0 w 134"/>
                <a:gd name="T1" fmla="*/ 2147483647 h 318"/>
                <a:gd name="T2" fmla="*/ 2147483647 w 134"/>
                <a:gd name="T3" fmla="*/ 2147483647 h 318"/>
                <a:gd name="T4" fmla="*/ 2147483647 w 134"/>
                <a:gd name="T5" fmla="*/ 2147483647 h 318"/>
                <a:gd name="T6" fmla="*/ 2147483647 w 134"/>
                <a:gd name="T7" fmla="*/ 2147483647 h 318"/>
                <a:gd name="T8" fmla="*/ 2147483647 w 134"/>
                <a:gd name="T9" fmla="*/ 2147483647 h 318"/>
                <a:gd name="T10" fmla="*/ 2147483647 w 134"/>
                <a:gd name="T11" fmla="*/ 2147483647 h 318"/>
                <a:gd name="T12" fmla="*/ 2147483647 w 134"/>
                <a:gd name="T13" fmla="*/ 2147483647 h 318"/>
                <a:gd name="T14" fmla="*/ 2147483647 w 134"/>
                <a:gd name="T15" fmla="*/ 2147483647 h 318"/>
                <a:gd name="T16" fmla="*/ 2147483647 w 134"/>
                <a:gd name="T17" fmla="*/ 2147483647 h 318"/>
                <a:gd name="T18" fmla="*/ 2147483647 w 134"/>
                <a:gd name="T19" fmla="*/ 2147483647 h 318"/>
                <a:gd name="T20" fmla="*/ 2147483647 w 134"/>
                <a:gd name="T21" fmla="*/ 2147483647 h 318"/>
                <a:gd name="T22" fmla="*/ 2147483647 w 134"/>
                <a:gd name="T23" fmla="*/ 2147483647 h 318"/>
                <a:gd name="T24" fmla="*/ 2147483647 w 134"/>
                <a:gd name="T25" fmla="*/ 2147483647 h 318"/>
                <a:gd name="T26" fmla="*/ 2147483647 w 134"/>
                <a:gd name="T27" fmla="*/ 2147483647 h 318"/>
                <a:gd name="T28" fmla="*/ 2147483647 w 134"/>
                <a:gd name="T29" fmla="*/ 2147483647 h 318"/>
                <a:gd name="T30" fmla="*/ 2147483647 w 134"/>
                <a:gd name="T31" fmla="*/ 2147483647 h 318"/>
                <a:gd name="T32" fmla="*/ 2147483647 w 134"/>
                <a:gd name="T33" fmla="*/ 2147483647 h 318"/>
                <a:gd name="T34" fmla="*/ 2147483647 w 134"/>
                <a:gd name="T35" fmla="*/ 2147483647 h 318"/>
                <a:gd name="T36" fmla="*/ 2147483647 w 134"/>
                <a:gd name="T37" fmla="*/ 2147483647 h 318"/>
                <a:gd name="T38" fmla="*/ 2147483647 w 134"/>
                <a:gd name="T39" fmla="*/ 2147483647 h 318"/>
                <a:gd name="T40" fmla="*/ 2147483647 w 134"/>
                <a:gd name="T41" fmla="*/ 2147483647 h 318"/>
                <a:gd name="T42" fmla="*/ 2147483647 w 134"/>
                <a:gd name="T43" fmla="*/ 2147483647 h 318"/>
                <a:gd name="T44" fmla="*/ 2147483647 w 134"/>
                <a:gd name="T45" fmla="*/ 2147483647 h 318"/>
                <a:gd name="T46" fmla="*/ 2147483647 w 134"/>
                <a:gd name="T47" fmla="*/ 2147483647 h 318"/>
                <a:gd name="T48" fmla="*/ 2147483647 w 134"/>
                <a:gd name="T49" fmla="*/ 2147483647 h 318"/>
                <a:gd name="T50" fmla="*/ 2147483647 w 134"/>
                <a:gd name="T51" fmla="*/ 2147483647 h 318"/>
                <a:gd name="T52" fmla="*/ 2147483647 w 134"/>
                <a:gd name="T53" fmla="*/ 2147483647 h 318"/>
                <a:gd name="T54" fmla="*/ 2147483647 w 134"/>
                <a:gd name="T55" fmla="*/ 2147483647 h 318"/>
                <a:gd name="T56" fmla="*/ 2147483647 w 134"/>
                <a:gd name="T57" fmla="*/ 2147483647 h 318"/>
                <a:gd name="T58" fmla="*/ 2147483647 w 134"/>
                <a:gd name="T59" fmla="*/ 2147483647 h 318"/>
                <a:gd name="T60" fmla="*/ 2147483647 w 134"/>
                <a:gd name="T61" fmla="*/ 2147483647 h 318"/>
                <a:gd name="T62" fmla="*/ 2147483647 w 134"/>
                <a:gd name="T63" fmla="*/ 2147483647 h 318"/>
                <a:gd name="T64" fmla="*/ 2147483647 w 134"/>
                <a:gd name="T65" fmla="*/ 2147483647 h 318"/>
                <a:gd name="T66" fmla="*/ 2147483647 w 134"/>
                <a:gd name="T67" fmla="*/ 2147483647 h 318"/>
                <a:gd name="T68" fmla="*/ 2147483647 w 134"/>
                <a:gd name="T69" fmla="*/ 2147483647 h 318"/>
                <a:gd name="T70" fmla="*/ 2147483647 w 134"/>
                <a:gd name="T71" fmla="*/ 2147483647 h 318"/>
                <a:gd name="T72" fmla="*/ 2147483647 w 134"/>
                <a:gd name="T73" fmla="*/ 2147483647 h 318"/>
                <a:gd name="T74" fmla="*/ 2147483647 w 134"/>
                <a:gd name="T75" fmla="*/ 2147483647 h 318"/>
                <a:gd name="T76" fmla="*/ 2147483647 w 134"/>
                <a:gd name="T77" fmla="*/ 2147483647 h 318"/>
                <a:gd name="T78" fmla="*/ 2147483647 w 134"/>
                <a:gd name="T79" fmla="*/ 2147483647 h 318"/>
                <a:gd name="T80" fmla="*/ 2147483647 w 134"/>
                <a:gd name="T81" fmla="*/ 2147483647 h 318"/>
                <a:gd name="T82" fmla="*/ 2147483647 w 134"/>
                <a:gd name="T83" fmla="*/ 2147483647 h 318"/>
                <a:gd name="T84" fmla="*/ 2147483647 w 134"/>
                <a:gd name="T85" fmla="*/ 2147483647 h 318"/>
                <a:gd name="T86" fmla="*/ 2147483647 w 134"/>
                <a:gd name="T87" fmla="*/ 2147483647 h 318"/>
                <a:gd name="T88" fmla="*/ 2147483647 w 134"/>
                <a:gd name="T89" fmla="*/ 2147483647 h 318"/>
                <a:gd name="T90" fmla="*/ 2147483647 w 134"/>
                <a:gd name="T91" fmla="*/ 2147483647 h 318"/>
                <a:gd name="T92" fmla="*/ 2147483647 w 134"/>
                <a:gd name="T93" fmla="*/ 0 h 318"/>
                <a:gd name="T94" fmla="*/ 2147483647 w 134"/>
                <a:gd name="T95" fmla="*/ 2147483647 h 318"/>
                <a:gd name="T96" fmla="*/ 2147483647 w 134"/>
                <a:gd name="T97" fmla="*/ 2147483647 h 318"/>
                <a:gd name="T98" fmla="*/ 2147483647 w 134"/>
                <a:gd name="T99" fmla="*/ 2147483647 h 318"/>
                <a:gd name="T100" fmla="*/ 2147483647 w 134"/>
                <a:gd name="T101" fmla="*/ 2147483647 h 318"/>
                <a:gd name="T102" fmla="*/ 2147483647 w 134"/>
                <a:gd name="T103" fmla="*/ 2147483647 h 318"/>
                <a:gd name="T104" fmla="*/ 2147483647 w 134"/>
                <a:gd name="T105" fmla="*/ 2147483647 h 318"/>
                <a:gd name="T106" fmla="*/ 2147483647 w 134"/>
                <a:gd name="T107" fmla="*/ 2147483647 h 318"/>
                <a:gd name="T108" fmla="*/ 2147483647 w 134"/>
                <a:gd name="T109" fmla="*/ 2147483647 h 318"/>
                <a:gd name="T110" fmla="*/ 2147483647 w 134"/>
                <a:gd name="T111" fmla="*/ 2147483647 h 318"/>
                <a:gd name="T112" fmla="*/ 2147483647 w 134"/>
                <a:gd name="T113" fmla="*/ 2147483647 h 318"/>
                <a:gd name="T114" fmla="*/ 2147483647 w 134"/>
                <a:gd name="T115" fmla="*/ 2147483647 h 318"/>
                <a:gd name="T116" fmla="*/ 2147483647 w 134"/>
                <a:gd name="T117" fmla="*/ 2147483647 h 318"/>
                <a:gd name="T118" fmla="*/ 2147483647 w 134"/>
                <a:gd name="T119" fmla="*/ 2147483647 h 318"/>
                <a:gd name="T120" fmla="*/ 2147483647 w 134"/>
                <a:gd name="T121" fmla="*/ 2147483647 h 318"/>
                <a:gd name="T122" fmla="*/ 0 w 134"/>
                <a:gd name="T123" fmla="*/ 2147483647 h 3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318"/>
                <a:gd name="T188" fmla="*/ 134 w 134"/>
                <a:gd name="T189" fmla="*/ 318 h 3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318">
                  <a:moveTo>
                    <a:pt x="0" y="136"/>
                  </a:moveTo>
                  <a:lnTo>
                    <a:pt x="0" y="140"/>
                  </a:lnTo>
                  <a:lnTo>
                    <a:pt x="14" y="152"/>
                  </a:lnTo>
                  <a:lnTo>
                    <a:pt x="28" y="166"/>
                  </a:lnTo>
                  <a:lnTo>
                    <a:pt x="36" y="172"/>
                  </a:lnTo>
                  <a:lnTo>
                    <a:pt x="42" y="180"/>
                  </a:lnTo>
                  <a:lnTo>
                    <a:pt x="46" y="190"/>
                  </a:lnTo>
                  <a:lnTo>
                    <a:pt x="48" y="198"/>
                  </a:lnTo>
                  <a:lnTo>
                    <a:pt x="48" y="204"/>
                  </a:lnTo>
                  <a:lnTo>
                    <a:pt x="46" y="212"/>
                  </a:lnTo>
                  <a:lnTo>
                    <a:pt x="44" y="218"/>
                  </a:lnTo>
                  <a:lnTo>
                    <a:pt x="44" y="224"/>
                  </a:lnTo>
                  <a:lnTo>
                    <a:pt x="44" y="226"/>
                  </a:lnTo>
                  <a:lnTo>
                    <a:pt x="48" y="226"/>
                  </a:lnTo>
                  <a:lnTo>
                    <a:pt x="56" y="224"/>
                  </a:lnTo>
                  <a:lnTo>
                    <a:pt x="58" y="228"/>
                  </a:lnTo>
                  <a:lnTo>
                    <a:pt x="62" y="228"/>
                  </a:lnTo>
                  <a:lnTo>
                    <a:pt x="66" y="228"/>
                  </a:lnTo>
                  <a:lnTo>
                    <a:pt x="72" y="228"/>
                  </a:lnTo>
                  <a:lnTo>
                    <a:pt x="80" y="224"/>
                  </a:lnTo>
                  <a:lnTo>
                    <a:pt x="84" y="216"/>
                  </a:lnTo>
                  <a:lnTo>
                    <a:pt x="84" y="206"/>
                  </a:lnTo>
                  <a:lnTo>
                    <a:pt x="90" y="212"/>
                  </a:lnTo>
                  <a:lnTo>
                    <a:pt x="96" y="220"/>
                  </a:lnTo>
                  <a:lnTo>
                    <a:pt x="102" y="234"/>
                  </a:lnTo>
                  <a:lnTo>
                    <a:pt x="106" y="252"/>
                  </a:lnTo>
                  <a:lnTo>
                    <a:pt x="110" y="268"/>
                  </a:lnTo>
                  <a:lnTo>
                    <a:pt x="118" y="276"/>
                  </a:lnTo>
                  <a:lnTo>
                    <a:pt x="122" y="282"/>
                  </a:lnTo>
                  <a:lnTo>
                    <a:pt x="122" y="286"/>
                  </a:lnTo>
                  <a:lnTo>
                    <a:pt x="124" y="304"/>
                  </a:lnTo>
                  <a:lnTo>
                    <a:pt x="124" y="310"/>
                  </a:lnTo>
                  <a:lnTo>
                    <a:pt x="122" y="318"/>
                  </a:lnTo>
                  <a:lnTo>
                    <a:pt x="128" y="318"/>
                  </a:lnTo>
                  <a:lnTo>
                    <a:pt x="132" y="312"/>
                  </a:lnTo>
                  <a:lnTo>
                    <a:pt x="134" y="308"/>
                  </a:lnTo>
                  <a:lnTo>
                    <a:pt x="134" y="302"/>
                  </a:lnTo>
                  <a:lnTo>
                    <a:pt x="134" y="292"/>
                  </a:lnTo>
                  <a:lnTo>
                    <a:pt x="130" y="280"/>
                  </a:lnTo>
                  <a:lnTo>
                    <a:pt x="124" y="270"/>
                  </a:lnTo>
                  <a:lnTo>
                    <a:pt x="120" y="262"/>
                  </a:lnTo>
                  <a:lnTo>
                    <a:pt x="108" y="252"/>
                  </a:lnTo>
                  <a:lnTo>
                    <a:pt x="110" y="246"/>
                  </a:lnTo>
                  <a:lnTo>
                    <a:pt x="110" y="240"/>
                  </a:lnTo>
                  <a:lnTo>
                    <a:pt x="112" y="234"/>
                  </a:lnTo>
                  <a:lnTo>
                    <a:pt x="112" y="228"/>
                  </a:lnTo>
                  <a:lnTo>
                    <a:pt x="112" y="220"/>
                  </a:lnTo>
                  <a:lnTo>
                    <a:pt x="110" y="214"/>
                  </a:lnTo>
                  <a:lnTo>
                    <a:pt x="102" y="204"/>
                  </a:lnTo>
                  <a:lnTo>
                    <a:pt x="94" y="196"/>
                  </a:lnTo>
                  <a:lnTo>
                    <a:pt x="92" y="190"/>
                  </a:lnTo>
                  <a:lnTo>
                    <a:pt x="90" y="180"/>
                  </a:lnTo>
                  <a:lnTo>
                    <a:pt x="92" y="172"/>
                  </a:lnTo>
                  <a:lnTo>
                    <a:pt x="94" y="168"/>
                  </a:lnTo>
                  <a:lnTo>
                    <a:pt x="98" y="162"/>
                  </a:lnTo>
                  <a:lnTo>
                    <a:pt x="106" y="156"/>
                  </a:lnTo>
                  <a:lnTo>
                    <a:pt x="118" y="148"/>
                  </a:lnTo>
                  <a:lnTo>
                    <a:pt x="124" y="144"/>
                  </a:lnTo>
                  <a:lnTo>
                    <a:pt x="130" y="140"/>
                  </a:lnTo>
                  <a:lnTo>
                    <a:pt x="132" y="134"/>
                  </a:lnTo>
                  <a:lnTo>
                    <a:pt x="134" y="130"/>
                  </a:lnTo>
                  <a:lnTo>
                    <a:pt x="132" y="128"/>
                  </a:lnTo>
                  <a:lnTo>
                    <a:pt x="126" y="126"/>
                  </a:lnTo>
                  <a:lnTo>
                    <a:pt x="120" y="122"/>
                  </a:lnTo>
                  <a:lnTo>
                    <a:pt x="114" y="118"/>
                  </a:lnTo>
                  <a:lnTo>
                    <a:pt x="108" y="116"/>
                  </a:lnTo>
                  <a:lnTo>
                    <a:pt x="110" y="106"/>
                  </a:lnTo>
                  <a:lnTo>
                    <a:pt x="110" y="102"/>
                  </a:lnTo>
                  <a:lnTo>
                    <a:pt x="108" y="98"/>
                  </a:lnTo>
                  <a:lnTo>
                    <a:pt x="104" y="96"/>
                  </a:lnTo>
                  <a:lnTo>
                    <a:pt x="100" y="94"/>
                  </a:lnTo>
                  <a:lnTo>
                    <a:pt x="98" y="90"/>
                  </a:lnTo>
                  <a:lnTo>
                    <a:pt x="96" y="84"/>
                  </a:lnTo>
                  <a:lnTo>
                    <a:pt x="94" y="82"/>
                  </a:lnTo>
                  <a:lnTo>
                    <a:pt x="90" y="82"/>
                  </a:lnTo>
                  <a:lnTo>
                    <a:pt x="84" y="82"/>
                  </a:lnTo>
                  <a:lnTo>
                    <a:pt x="80" y="80"/>
                  </a:lnTo>
                  <a:lnTo>
                    <a:pt x="78" y="76"/>
                  </a:lnTo>
                  <a:lnTo>
                    <a:pt x="76" y="68"/>
                  </a:lnTo>
                  <a:lnTo>
                    <a:pt x="76" y="64"/>
                  </a:lnTo>
                  <a:lnTo>
                    <a:pt x="78" y="58"/>
                  </a:lnTo>
                  <a:lnTo>
                    <a:pt x="82" y="52"/>
                  </a:lnTo>
                  <a:lnTo>
                    <a:pt x="88" y="50"/>
                  </a:lnTo>
                  <a:lnTo>
                    <a:pt x="86" y="48"/>
                  </a:lnTo>
                  <a:lnTo>
                    <a:pt x="88" y="44"/>
                  </a:lnTo>
                  <a:lnTo>
                    <a:pt x="84" y="28"/>
                  </a:lnTo>
                  <a:lnTo>
                    <a:pt x="82" y="18"/>
                  </a:lnTo>
                  <a:lnTo>
                    <a:pt x="80" y="14"/>
                  </a:lnTo>
                  <a:lnTo>
                    <a:pt x="76" y="14"/>
                  </a:lnTo>
                  <a:lnTo>
                    <a:pt x="72" y="12"/>
                  </a:lnTo>
                  <a:lnTo>
                    <a:pt x="72" y="10"/>
                  </a:lnTo>
                  <a:lnTo>
                    <a:pt x="68" y="4"/>
                  </a:lnTo>
                  <a:lnTo>
                    <a:pt x="66" y="2"/>
                  </a:lnTo>
                  <a:lnTo>
                    <a:pt x="62" y="0"/>
                  </a:lnTo>
                  <a:lnTo>
                    <a:pt x="56" y="0"/>
                  </a:lnTo>
                  <a:lnTo>
                    <a:pt x="56" y="8"/>
                  </a:lnTo>
                  <a:lnTo>
                    <a:pt x="54" y="14"/>
                  </a:lnTo>
                  <a:lnTo>
                    <a:pt x="56" y="20"/>
                  </a:lnTo>
                  <a:lnTo>
                    <a:pt x="50" y="20"/>
                  </a:lnTo>
                  <a:lnTo>
                    <a:pt x="44" y="22"/>
                  </a:lnTo>
                  <a:lnTo>
                    <a:pt x="36" y="28"/>
                  </a:lnTo>
                  <a:lnTo>
                    <a:pt x="30" y="34"/>
                  </a:lnTo>
                  <a:lnTo>
                    <a:pt x="28" y="36"/>
                  </a:lnTo>
                  <a:lnTo>
                    <a:pt x="30" y="40"/>
                  </a:lnTo>
                  <a:lnTo>
                    <a:pt x="32" y="42"/>
                  </a:lnTo>
                  <a:lnTo>
                    <a:pt x="26" y="60"/>
                  </a:lnTo>
                  <a:lnTo>
                    <a:pt x="26" y="62"/>
                  </a:lnTo>
                  <a:lnTo>
                    <a:pt x="28" y="64"/>
                  </a:lnTo>
                  <a:lnTo>
                    <a:pt x="30" y="64"/>
                  </a:lnTo>
                  <a:lnTo>
                    <a:pt x="28" y="70"/>
                  </a:lnTo>
                  <a:lnTo>
                    <a:pt x="26" y="74"/>
                  </a:lnTo>
                  <a:lnTo>
                    <a:pt x="20" y="84"/>
                  </a:lnTo>
                  <a:lnTo>
                    <a:pt x="18" y="84"/>
                  </a:lnTo>
                  <a:lnTo>
                    <a:pt x="16" y="82"/>
                  </a:lnTo>
                  <a:lnTo>
                    <a:pt x="12" y="86"/>
                  </a:lnTo>
                  <a:lnTo>
                    <a:pt x="10" y="86"/>
                  </a:lnTo>
                  <a:lnTo>
                    <a:pt x="12" y="92"/>
                  </a:lnTo>
                  <a:lnTo>
                    <a:pt x="12" y="100"/>
                  </a:lnTo>
                  <a:lnTo>
                    <a:pt x="10" y="110"/>
                  </a:lnTo>
                  <a:lnTo>
                    <a:pt x="10" y="118"/>
                  </a:lnTo>
                  <a:lnTo>
                    <a:pt x="4" y="118"/>
                  </a:lnTo>
                  <a:lnTo>
                    <a:pt x="2" y="124"/>
                  </a:lnTo>
                  <a:lnTo>
                    <a:pt x="0" y="130"/>
                  </a:lnTo>
                  <a:lnTo>
                    <a:pt x="0"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 name="Freeform 257">
              <a:extLst>
                <a:ext uri="{FF2B5EF4-FFF2-40B4-BE49-F238E27FC236}">
                  <a16:creationId xmlns:a16="http://schemas.microsoft.com/office/drawing/2014/main" id="{ABF1544E-A06C-40EC-B74F-8C256108C0D1}"/>
                </a:ext>
              </a:extLst>
            </p:cNvPr>
            <p:cNvSpPr>
              <a:spLocks/>
            </p:cNvSpPr>
            <p:nvPr/>
          </p:nvSpPr>
          <p:spPr bwMode="auto">
            <a:xfrm>
              <a:off x="6641926" y="3801707"/>
              <a:ext cx="123382" cy="152656"/>
            </a:xfrm>
            <a:custGeom>
              <a:avLst/>
              <a:gdLst>
                <a:gd name="T0" fmla="*/ 2147483647 w 84"/>
                <a:gd name="T1" fmla="*/ 2147483647 h 96"/>
                <a:gd name="T2" fmla="*/ 2147483647 w 84"/>
                <a:gd name="T3" fmla="*/ 2147483647 h 96"/>
                <a:gd name="T4" fmla="*/ 2147483647 w 84"/>
                <a:gd name="T5" fmla="*/ 2147483647 h 96"/>
                <a:gd name="T6" fmla="*/ 2147483647 w 84"/>
                <a:gd name="T7" fmla="*/ 2147483647 h 96"/>
                <a:gd name="T8" fmla="*/ 2147483647 w 84"/>
                <a:gd name="T9" fmla="*/ 2147483647 h 96"/>
                <a:gd name="T10" fmla="*/ 2147483647 w 84"/>
                <a:gd name="T11" fmla="*/ 2147483647 h 96"/>
                <a:gd name="T12" fmla="*/ 2147483647 w 84"/>
                <a:gd name="T13" fmla="*/ 2147483647 h 96"/>
                <a:gd name="T14" fmla="*/ 2147483647 w 84"/>
                <a:gd name="T15" fmla="*/ 2147483647 h 96"/>
                <a:gd name="T16" fmla="*/ 2147483647 w 84"/>
                <a:gd name="T17" fmla="*/ 2147483647 h 96"/>
                <a:gd name="T18" fmla="*/ 2147483647 w 84"/>
                <a:gd name="T19" fmla="*/ 2147483647 h 96"/>
                <a:gd name="T20" fmla="*/ 2147483647 w 84"/>
                <a:gd name="T21" fmla="*/ 2147483647 h 96"/>
                <a:gd name="T22" fmla="*/ 2147483647 w 84"/>
                <a:gd name="T23" fmla="*/ 2147483647 h 96"/>
                <a:gd name="T24" fmla="*/ 2147483647 w 84"/>
                <a:gd name="T25" fmla="*/ 2147483647 h 96"/>
                <a:gd name="T26" fmla="*/ 2147483647 w 84"/>
                <a:gd name="T27" fmla="*/ 2147483647 h 96"/>
                <a:gd name="T28" fmla="*/ 2147483647 w 84"/>
                <a:gd name="T29" fmla="*/ 2147483647 h 96"/>
                <a:gd name="T30" fmla="*/ 2147483647 w 84"/>
                <a:gd name="T31" fmla="*/ 2147483647 h 96"/>
                <a:gd name="T32" fmla="*/ 2147483647 w 84"/>
                <a:gd name="T33" fmla="*/ 2147483647 h 96"/>
                <a:gd name="T34" fmla="*/ 0 w 84"/>
                <a:gd name="T35" fmla="*/ 2147483647 h 96"/>
                <a:gd name="T36" fmla="*/ 2147483647 w 84"/>
                <a:gd name="T37" fmla="*/ 0 h 96"/>
                <a:gd name="T38" fmla="*/ 2147483647 w 84"/>
                <a:gd name="T39" fmla="*/ 2147483647 h 96"/>
                <a:gd name="T40" fmla="*/ 2147483647 w 84"/>
                <a:gd name="T41" fmla="*/ 2147483647 h 96"/>
                <a:gd name="T42" fmla="*/ 2147483647 w 84"/>
                <a:gd name="T43" fmla="*/ 2147483647 h 96"/>
                <a:gd name="T44" fmla="*/ 2147483647 w 84"/>
                <a:gd name="T45" fmla="*/ 2147483647 h 96"/>
                <a:gd name="T46" fmla="*/ 2147483647 w 84"/>
                <a:gd name="T47" fmla="*/ 2147483647 h 96"/>
                <a:gd name="T48" fmla="*/ 2147483647 w 84"/>
                <a:gd name="T49" fmla="*/ 2147483647 h 96"/>
                <a:gd name="T50" fmla="*/ 2147483647 w 84"/>
                <a:gd name="T51" fmla="*/ 2147483647 h 96"/>
                <a:gd name="T52" fmla="*/ 2147483647 w 84"/>
                <a:gd name="T53" fmla="*/ 2147483647 h 96"/>
                <a:gd name="T54" fmla="*/ 2147483647 w 84"/>
                <a:gd name="T55" fmla="*/ 2147483647 h 96"/>
                <a:gd name="T56" fmla="*/ 2147483647 w 84"/>
                <a:gd name="T57" fmla="*/ 2147483647 h 96"/>
                <a:gd name="T58" fmla="*/ 2147483647 w 84"/>
                <a:gd name="T59" fmla="*/ 2147483647 h 96"/>
                <a:gd name="T60" fmla="*/ 2147483647 w 84"/>
                <a:gd name="T61" fmla="*/ 2147483647 h 96"/>
                <a:gd name="T62" fmla="*/ 2147483647 w 84"/>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6"/>
                <a:gd name="T98" fmla="*/ 84 w 84"/>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6">
                  <a:moveTo>
                    <a:pt x="82" y="82"/>
                  </a:moveTo>
                  <a:lnTo>
                    <a:pt x="80" y="86"/>
                  </a:lnTo>
                  <a:lnTo>
                    <a:pt x="78" y="96"/>
                  </a:lnTo>
                  <a:lnTo>
                    <a:pt x="74" y="88"/>
                  </a:lnTo>
                  <a:lnTo>
                    <a:pt x="72" y="84"/>
                  </a:lnTo>
                  <a:lnTo>
                    <a:pt x="70" y="76"/>
                  </a:lnTo>
                  <a:lnTo>
                    <a:pt x="64" y="70"/>
                  </a:lnTo>
                  <a:lnTo>
                    <a:pt x="58" y="72"/>
                  </a:lnTo>
                  <a:lnTo>
                    <a:pt x="52" y="72"/>
                  </a:lnTo>
                  <a:lnTo>
                    <a:pt x="50" y="70"/>
                  </a:lnTo>
                  <a:lnTo>
                    <a:pt x="48" y="68"/>
                  </a:lnTo>
                  <a:lnTo>
                    <a:pt x="46" y="66"/>
                  </a:lnTo>
                  <a:lnTo>
                    <a:pt x="46" y="72"/>
                  </a:lnTo>
                  <a:lnTo>
                    <a:pt x="40" y="80"/>
                  </a:lnTo>
                  <a:lnTo>
                    <a:pt x="32" y="84"/>
                  </a:lnTo>
                  <a:lnTo>
                    <a:pt x="26" y="86"/>
                  </a:lnTo>
                  <a:lnTo>
                    <a:pt x="24" y="76"/>
                  </a:lnTo>
                  <a:lnTo>
                    <a:pt x="22" y="70"/>
                  </a:lnTo>
                  <a:lnTo>
                    <a:pt x="22" y="62"/>
                  </a:lnTo>
                  <a:lnTo>
                    <a:pt x="20" y="58"/>
                  </a:lnTo>
                  <a:lnTo>
                    <a:pt x="18" y="54"/>
                  </a:lnTo>
                  <a:lnTo>
                    <a:pt x="14" y="52"/>
                  </a:lnTo>
                  <a:lnTo>
                    <a:pt x="14" y="50"/>
                  </a:lnTo>
                  <a:lnTo>
                    <a:pt x="16" y="40"/>
                  </a:lnTo>
                  <a:lnTo>
                    <a:pt x="10" y="36"/>
                  </a:lnTo>
                  <a:lnTo>
                    <a:pt x="8" y="34"/>
                  </a:lnTo>
                  <a:lnTo>
                    <a:pt x="6" y="30"/>
                  </a:lnTo>
                  <a:lnTo>
                    <a:pt x="6" y="28"/>
                  </a:lnTo>
                  <a:lnTo>
                    <a:pt x="8" y="26"/>
                  </a:lnTo>
                  <a:lnTo>
                    <a:pt x="10" y="26"/>
                  </a:lnTo>
                  <a:lnTo>
                    <a:pt x="12" y="22"/>
                  </a:lnTo>
                  <a:lnTo>
                    <a:pt x="10" y="18"/>
                  </a:lnTo>
                  <a:lnTo>
                    <a:pt x="6" y="14"/>
                  </a:lnTo>
                  <a:lnTo>
                    <a:pt x="2" y="10"/>
                  </a:lnTo>
                  <a:lnTo>
                    <a:pt x="0" y="6"/>
                  </a:lnTo>
                  <a:lnTo>
                    <a:pt x="0" y="4"/>
                  </a:lnTo>
                  <a:lnTo>
                    <a:pt x="2" y="2"/>
                  </a:lnTo>
                  <a:lnTo>
                    <a:pt x="6" y="0"/>
                  </a:lnTo>
                  <a:lnTo>
                    <a:pt x="20" y="6"/>
                  </a:lnTo>
                  <a:lnTo>
                    <a:pt x="24" y="10"/>
                  </a:lnTo>
                  <a:lnTo>
                    <a:pt x="28" y="12"/>
                  </a:lnTo>
                  <a:lnTo>
                    <a:pt x="28" y="16"/>
                  </a:lnTo>
                  <a:lnTo>
                    <a:pt x="28" y="20"/>
                  </a:lnTo>
                  <a:lnTo>
                    <a:pt x="28" y="22"/>
                  </a:lnTo>
                  <a:lnTo>
                    <a:pt x="30" y="24"/>
                  </a:lnTo>
                  <a:lnTo>
                    <a:pt x="34" y="26"/>
                  </a:lnTo>
                  <a:lnTo>
                    <a:pt x="38" y="26"/>
                  </a:lnTo>
                  <a:lnTo>
                    <a:pt x="46" y="26"/>
                  </a:lnTo>
                  <a:lnTo>
                    <a:pt x="70" y="26"/>
                  </a:lnTo>
                  <a:lnTo>
                    <a:pt x="70" y="30"/>
                  </a:lnTo>
                  <a:lnTo>
                    <a:pt x="52" y="50"/>
                  </a:lnTo>
                  <a:lnTo>
                    <a:pt x="56" y="56"/>
                  </a:lnTo>
                  <a:lnTo>
                    <a:pt x="60" y="60"/>
                  </a:lnTo>
                  <a:lnTo>
                    <a:pt x="62" y="62"/>
                  </a:lnTo>
                  <a:lnTo>
                    <a:pt x="66" y="60"/>
                  </a:lnTo>
                  <a:lnTo>
                    <a:pt x="68" y="56"/>
                  </a:lnTo>
                  <a:lnTo>
                    <a:pt x="68" y="52"/>
                  </a:lnTo>
                  <a:lnTo>
                    <a:pt x="70" y="50"/>
                  </a:lnTo>
                  <a:lnTo>
                    <a:pt x="74" y="56"/>
                  </a:lnTo>
                  <a:lnTo>
                    <a:pt x="78" y="66"/>
                  </a:lnTo>
                  <a:lnTo>
                    <a:pt x="78" y="76"/>
                  </a:lnTo>
                  <a:lnTo>
                    <a:pt x="82" y="78"/>
                  </a:lnTo>
                  <a:lnTo>
                    <a:pt x="84" y="80"/>
                  </a:lnTo>
                  <a:lnTo>
                    <a:pt x="82"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7" name="Freeform 258">
              <a:extLst>
                <a:ext uri="{FF2B5EF4-FFF2-40B4-BE49-F238E27FC236}">
                  <a16:creationId xmlns:a16="http://schemas.microsoft.com/office/drawing/2014/main" id="{EDEBF502-5D05-4B8C-9C01-C0F44BE23D10}"/>
                </a:ext>
              </a:extLst>
            </p:cNvPr>
            <p:cNvSpPr>
              <a:spLocks/>
            </p:cNvSpPr>
            <p:nvPr/>
          </p:nvSpPr>
          <p:spPr bwMode="auto">
            <a:xfrm>
              <a:off x="6202591" y="3533563"/>
              <a:ext cx="635363" cy="795138"/>
            </a:xfrm>
            <a:custGeom>
              <a:avLst/>
              <a:gdLst>
                <a:gd name="T0" fmla="*/ 2147483647 w 434"/>
                <a:gd name="T1" fmla="*/ 2147483647 h 502"/>
                <a:gd name="T2" fmla="*/ 2147483647 w 434"/>
                <a:gd name="T3" fmla="*/ 2147483647 h 502"/>
                <a:gd name="T4" fmla="*/ 2147483647 w 434"/>
                <a:gd name="T5" fmla="*/ 2147483647 h 502"/>
                <a:gd name="T6" fmla="*/ 2147483647 w 434"/>
                <a:gd name="T7" fmla="*/ 2147483647 h 502"/>
                <a:gd name="T8" fmla="*/ 2147483647 w 434"/>
                <a:gd name="T9" fmla="*/ 2147483647 h 502"/>
                <a:gd name="T10" fmla="*/ 2147483647 w 434"/>
                <a:gd name="T11" fmla="*/ 2147483647 h 502"/>
                <a:gd name="T12" fmla="*/ 2147483647 w 434"/>
                <a:gd name="T13" fmla="*/ 2147483647 h 502"/>
                <a:gd name="T14" fmla="*/ 2147483647 w 434"/>
                <a:gd name="T15" fmla="*/ 2147483647 h 502"/>
                <a:gd name="T16" fmla="*/ 2147483647 w 434"/>
                <a:gd name="T17" fmla="*/ 2147483647 h 502"/>
                <a:gd name="T18" fmla="*/ 2147483647 w 434"/>
                <a:gd name="T19" fmla="*/ 2147483647 h 502"/>
                <a:gd name="T20" fmla="*/ 2147483647 w 434"/>
                <a:gd name="T21" fmla="*/ 2147483647 h 502"/>
                <a:gd name="T22" fmla="*/ 2147483647 w 434"/>
                <a:gd name="T23" fmla="*/ 2147483647 h 502"/>
                <a:gd name="T24" fmla="*/ 2147483647 w 434"/>
                <a:gd name="T25" fmla="*/ 2147483647 h 502"/>
                <a:gd name="T26" fmla="*/ 2147483647 w 434"/>
                <a:gd name="T27" fmla="*/ 2147483647 h 502"/>
                <a:gd name="T28" fmla="*/ 2147483647 w 434"/>
                <a:gd name="T29" fmla="*/ 2147483647 h 502"/>
                <a:gd name="T30" fmla="*/ 2147483647 w 434"/>
                <a:gd name="T31" fmla="*/ 2147483647 h 502"/>
                <a:gd name="T32" fmla="*/ 2147483647 w 434"/>
                <a:gd name="T33" fmla="*/ 2147483647 h 502"/>
                <a:gd name="T34" fmla="*/ 2147483647 w 434"/>
                <a:gd name="T35" fmla="*/ 2147483647 h 502"/>
                <a:gd name="T36" fmla="*/ 2147483647 w 434"/>
                <a:gd name="T37" fmla="*/ 2147483647 h 502"/>
                <a:gd name="T38" fmla="*/ 2147483647 w 434"/>
                <a:gd name="T39" fmla="*/ 2147483647 h 502"/>
                <a:gd name="T40" fmla="*/ 2147483647 w 434"/>
                <a:gd name="T41" fmla="*/ 2147483647 h 502"/>
                <a:gd name="T42" fmla="*/ 2147483647 w 434"/>
                <a:gd name="T43" fmla="*/ 2147483647 h 502"/>
                <a:gd name="T44" fmla="*/ 2147483647 w 434"/>
                <a:gd name="T45" fmla="*/ 2147483647 h 502"/>
                <a:gd name="T46" fmla="*/ 2147483647 w 434"/>
                <a:gd name="T47" fmla="*/ 2147483647 h 502"/>
                <a:gd name="T48" fmla="*/ 2147483647 w 434"/>
                <a:gd name="T49" fmla="*/ 2147483647 h 502"/>
                <a:gd name="T50" fmla="*/ 2147483647 w 434"/>
                <a:gd name="T51" fmla="*/ 2147483647 h 502"/>
                <a:gd name="T52" fmla="*/ 2147483647 w 434"/>
                <a:gd name="T53" fmla="*/ 2147483647 h 502"/>
                <a:gd name="T54" fmla="*/ 2147483647 w 434"/>
                <a:gd name="T55" fmla="*/ 2147483647 h 502"/>
                <a:gd name="T56" fmla="*/ 2147483647 w 434"/>
                <a:gd name="T57" fmla="*/ 2147483647 h 502"/>
                <a:gd name="T58" fmla="*/ 2147483647 w 434"/>
                <a:gd name="T59" fmla="*/ 2147483647 h 502"/>
                <a:gd name="T60" fmla="*/ 2147483647 w 434"/>
                <a:gd name="T61" fmla="*/ 2147483647 h 502"/>
                <a:gd name="T62" fmla="*/ 0 w 434"/>
                <a:gd name="T63" fmla="*/ 2147483647 h 502"/>
                <a:gd name="T64" fmla="*/ 2147483647 w 434"/>
                <a:gd name="T65" fmla="*/ 2147483647 h 502"/>
                <a:gd name="T66" fmla="*/ 2147483647 w 434"/>
                <a:gd name="T67" fmla="*/ 2147483647 h 502"/>
                <a:gd name="T68" fmla="*/ 2147483647 w 434"/>
                <a:gd name="T69" fmla="*/ 2147483647 h 502"/>
                <a:gd name="T70" fmla="*/ 2147483647 w 434"/>
                <a:gd name="T71" fmla="*/ 2147483647 h 502"/>
                <a:gd name="T72" fmla="*/ 2147483647 w 434"/>
                <a:gd name="T73" fmla="*/ 2147483647 h 502"/>
                <a:gd name="T74" fmla="*/ 2147483647 w 434"/>
                <a:gd name="T75" fmla="*/ 2147483647 h 502"/>
                <a:gd name="T76" fmla="*/ 2147483647 w 434"/>
                <a:gd name="T77" fmla="*/ 2147483647 h 502"/>
                <a:gd name="T78" fmla="*/ 2147483647 w 434"/>
                <a:gd name="T79" fmla="*/ 2147483647 h 502"/>
                <a:gd name="T80" fmla="*/ 2147483647 w 434"/>
                <a:gd name="T81" fmla="*/ 2147483647 h 502"/>
                <a:gd name="T82" fmla="*/ 2147483647 w 434"/>
                <a:gd name="T83" fmla="*/ 2147483647 h 502"/>
                <a:gd name="T84" fmla="*/ 2147483647 w 434"/>
                <a:gd name="T85" fmla="*/ 2147483647 h 502"/>
                <a:gd name="T86" fmla="*/ 2147483647 w 434"/>
                <a:gd name="T87" fmla="*/ 0 h 502"/>
                <a:gd name="T88" fmla="*/ 2147483647 w 434"/>
                <a:gd name="T89" fmla="*/ 2147483647 h 502"/>
                <a:gd name="T90" fmla="*/ 2147483647 w 434"/>
                <a:gd name="T91" fmla="*/ 2147483647 h 502"/>
                <a:gd name="T92" fmla="*/ 2147483647 w 434"/>
                <a:gd name="T93" fmla="*/ 2147483647 h 502"/>
                <a:gd name="T94" fmla="*/ 2147483647 w 434"/>
                <a:gd name="T95" fmla="*/ 2147483647 h 502"/>
                <a:gd name="T96" fmla="*/ 2147483647 w 434"/>
                <a:gd name="T97" fmla="*/ 2147483647 h 502"/>
                <a:gd name="T98" fmla="*/ 2147483647 w 434"/>
                <a:gd name="T99" fmla="*/ 2147483647 h 502"/>
                <a:gd name="T100" fmla="*/ 2147483647 w 434"/>
                <a:gd name="T101" fmla="*/ 2147483647 h 502"/>
                <a:gd name="T102" fmla="*/ 2147483647 w 434"/>
                <a:gd name="T103" fmla="*/ 2147483647 h 502"/>
                <a:gd name="T104" fmla="*/ 2147483647 w 434"/>
                <a:gd name="T105" fmla="*/ 2147483647 h 502"/>
                <a:gd name="T106" fmla="*/ 2147483647 w 434"/>
                <a:gd name="T107" fmla="*/ 2147483647 h 502"/>
                <a:gd name="T108" fmla="*/ 2147483647 w 434"/>
                <a:gd name="T109" fmla="*/ 2147483647 h 502"/>
                <a:gd name="T110" fmla="*/ 2147483647 w 434"/>
                <a:gd name="T111" fmla="*/ 2147483647 h 502"/>
                <a:gd name="T112" fmla="*/ 2147483647 w 434"/>
                <a:gd name="T113" fmla="*/ 2147483647 h 502"/>
                <a:gd name="T114" fmla="*/ 2147483647 w 434"/>
                <a:gd name="T115" fmla="*/ 2147483647 h 502"/>
                <a:gd name="T116" fmla="*/ 2147483647 w 434"/>
                <a:gd name="T117" fmla="*/ 2147483647 h 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4"/>
                <a:gd name="T178" fmla="*/ 0 h 502"/>
                <a:gd name="T179" fmla="*/ 434 w 434"/>
                <a:gd name="T180" fmla="*/ 502 h 5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4" h="502">
                  <a:moveTo>
                    <a:pt x="434" y="132"/>
                  </a:moveTo>
                  <a:lnTo>
                    <a:pt x="434" y="140"/>
                  </a:lnTo>
                  <a:lnTo>
                    <a:pt x="432" y="146"/>
                  </a:lnTo>
                  <a:lnTo>
                    <a:pt x="434" y="152"/>
                  </a:lnTo>
                  <a:lnTo>
                    <a:pt x="428" y="152"/>
                  </a:lnTo>
                  <a:lnTo>
                    <a:pt x="422" y="154"/>
                  </a:lnTo>
                  <a:lnTo>
                    <a:pt x="414" y="160"/>
                  </a:lnTo>
                  <a:lnTo>
                    <a:pt x="408" y="166"/>
                  </a:lnTo>
                  <a:lnTo>
                    <a:pt x="406" y="168"/>
                  </a:lnTo>
                  <a:lnTo>
                    <a:pt x="408" y="172"/>
                  </a:lnTo>
                  <a:lnTo>
                    <a:pt x="410" y="174"/>
                  </a:lnTo>
                  <a:lnTo>
                    <a:pt x="404" y="192"/>
                  </a:lnTo>
                  <a:lnTo>
                    <a:pt x="404" y="194"/>
                  </a:lnTo>
                  <a:lnTo>
                    <a:pt x="406" y="196"/>
                  </a:lnTo>
                  <a:lnTo>
                    <a:pt x="408" y="196"/>
                  </a:lnTo>
                  <a:lnTo>
                    <a:pt x="406" y="202"/>
                  </a:lnTo>
                  <a:lnTo>
                    <a:pt x="404" y="206"/>
                  </a:lnTo>
                  <a:lnTo>
                    <a:pt x="398" y="216"/>
                  </a:lnTo>
                  <a:lnTo>
                    <a:pt x="396" y="216"/>
                  </a:lnTo>
                  <a:lnTo>
                    <a:pt x="394" y="214"/>
                  </a:lnTo>
                  <a:lnTo>
                    <a:pt x="390" y="218"/>
                  </a:lnTo>
                  <a:lnTo>
                    <a:pt x="388" y="218"/>
                  </a:lnTo>
                  <a:lnTo>
                    <a:pt x="390" y="222"/>
                  </a:lnTo>
                  <a:lnTo>
                    <a:pt x="390" y="226"/>
                  </a:lnTo>
                  <a:lnTo>
                    <a:pt x="388" y="250"/>
                  </a:lnTo>
                  <a:lnTo>
                    <a:pt x="384" y="250"/>
                  </a:lnTo>
                  <a:lnTo>
                    <a:pt x="382" y="248"/>
                  </a:lnTo>
                  <a:lnTo>
                    <a:pt x="380" y="246"/>
                  </a:lnTo>
                  <a:lnTo>
                    <a:pt x="378" y="236"/>
                  </a:lnTo>
                  <a:lnTo>
                    <a:pt x="374" y="226"/>
                  </a:lnTo>
                  <a:lnTo>
                    <a:pt x="370" y="220"/>
                  </a:lnTo>
                  <a:lnTo>
                    <a:pt x="368" y="222"/>
                  </a:lnTo>
                  <a:lnTo>
                    <a:pt x="368" y="226"/>
                  </a:lnTo>
                  <a:lnTo>
                    <a:pt x="366" y="230"/>
                  </a:lnTo>
                  <a:lnTo>
                    <a:pt x="362" y="232"/>
                  </a:lnTo>
                  <a:lnTo>
                    <a:pt x="360" y="230"/>
                  </a:lnTo>
                  <a:lnTo>
                    <a:pt x="356" y="226"/>
                  </a:lnTo>
                  <a:lnTo>
                    <a:pt x="352" y="220"/>
                  </a:lnTo>
                  <a:lnTo>
                    <a:pt x="370" y="200"/>
                  </a:lnTo>
                  <a:lnTo>
                    <a:pt x="370" y="196"/>
                  </a:lnTo>
                  <a:lnTo>
                    <a:pt x="346" y="196"/>
                  </a:lnTo>
                  <a:lnTo>
                    <a:pt x="338" y="196"/>
                  </a:lnTo>
                  <a:lnTo>
                    <a:pt x="334" y="196"/>
                  </a:lnTo>
                  <a:lnTo>
                    <a:pt x="330" y="194"/>
                  </a:lnTo>
                  <a:lnTo>
                    <a:pt x="328" y="192"/>
                  </a:lnTo>
                  <a:lnTo>
                    <a:pt x="328" y="190"/>
                  </a:lnTo>
                  <a:lnTo>
                    <a:pt x="328" y="186"/>
                  </a:lnTo>
                  <a:lnTo>
                    <a:pt x="328" y="182"/>
                  </a:lnTo>
                  <a:lnTo>
                    <a:pt x="324" y="180"/>
                  </a:lnTo>
                  <a:lnTo>
                    <a:pt x="320" y="176"/>
                  </a:lnTo>
                  <a:lnTo>
                    <a:pt x="306" y="170"/>
                  </a:lnTo>
                  <a:lnTo>
                    <a:pt x="302" y="172"/>
                  </a:lnTo>
                  <a:lnTo>
                    <a:pt x="300" y="174"/>
                  </a:lnTo>
                  <a:lnTo>
                    <a:pt x="300" y="176"/>
                  </a:lnTo>
                  <a:lnTo>
                    <a:pt x="302" y="180"/>
                  </a:lnTo>
                  <a:lnTo>
                    <a:pt x="306" y="184"/>
                  </a:lnTo>
                  <a:lnTo>
                    <a:pt x="310" y="188"/>
                  </a:lnTo>
                  <a:lnTo>
                    <a:pt x="312" y="192"/>
                  </a:lnTo>
                  <a:lnTo>
                    <a:pt x="310" y="196"/>
                  </a:lnTo>
                  <a:lnTo>
                    <a:pt x="308" y="196"/>
                  </a:lnTo>
                  <a:lnTo>
                    <a:pt x="306" y="198"/>
                  </a:lnTo>
                  <a:lnTo>
                    <a:pt x="306" y="200"/>
                  </a:lnTo>
                  <a:lnTo>
                    <a:pt x="308" y="204"/>
                  </a:lnTo>
                  <a:lnTo>
                    <a:pt x="310" y="206"/>
                  </a:lnTo>
                  <a:lnTo>
                    <a:pt x="316" y="210"/>
                  </a:lnTo>
                  <a:lnTo>
                    <a:pt x="314" y="220"/>
                  </a:lnTo>
                  <a:lnTo>
                    <a:pt x="314" y="222"/>
                  </a:lnTo>
                  <a:lnTo>
                    <a:pt x="318" y="224"/>
                  </a:lnTo>
                  <a:lnTo>
                    <a:pt x="320" y="228"/>
                  </a:lnTo>
                  <a:lnTo>
                    <a:pt x="322" y="232"/>
                  </a:lnTo>
                  <a:lnTo>
                    <a:pt x="322" y="240"/>
                  </a:lnTo>
                  <a:lnTo>
                    <a:pt x="324" y="246"/>
                  </a:lnTo>
                  <a:lnTo>
                    <a:pt x="326" y="256"/>
                  </a:lnTo>
                  <a:lnTo>
                    <a:pt x="318" y="256"/>
                  </a:lnTo>
                  <a:lnTo>
                    <a:pt x="310" y="256"/>
                  </a:lnTo>
                  <a:lnTo>
                    <a:pt x="312" y="256"/>
                  </a:lnTo>
                  <a:lnTo>
                    <a:pt x="302" y="260"/>
                  </a:lnTo>
                  <a:lnTo>
                    <a:pt x="298" y="266"/>
                  </a:lnTo>
                  <a:lnTo>
                    <a:pt x="296" y="282"/>
                  </a:lnTo>
                  <a:lnTo>
                    <a:pt x="292" y="288"/>
                  </a:lnTo>
                  <a:lnTo>
                    <a:pt x="286" y="290"/>
                  </a:lnTo>
                  <a:lnTo>
                    <a:pt x="280" y="292"/>
                  </a:lnTo>
                  <a:lnTo>
                    <a:pt x="272" y="296"/>
                  </a:lnTo>
                  <a:lnTo>
                    <a:pt x="270" y="300"/>
                  </a:lnTo>
                  <a:lnTo>
                    <a:pt x="266" y="306"/>
                  </a:lnTo>
                  <a:lnTo>
                    <a:pt x="260" y="318"/>
                  </a:lnTo>
                  <a:lnTo>
                    <a:pt x="246" y="334"/>
                  </a:lnTo>
                  <a:lnTo>
                    <a:pt x="232" y="352"/>
                  </a:lnTo>
                  <a:lnTo>
                    <a:pt x="226" y="358"/>
                  </a:lnTo>
                  <a:lnTo>
                    <a:pt x="222" y="360"/>
                  </a:lnTo>
                  <a:lnTo>
                    <a:pt x="212" y="364"/>
                  </a:lnTo>
                  <a:lnTo>
                    <a:pt x="206" y="366"/>
                  </a:lnTo>
                  <a:lnTo>
                    <a:pt x="202" y="370"/>
                  </a:lnTo>
                  <a:lnTo>
                    <a:pt x="200" y="376"/>
                  </a:lnTo>
                  <a:lnTo>
                    <a:pt x="198" y="382"/>
                  </a:lnTo>
                  <a:lnTo>
                    <a:pt x="200" y="388"/>
                  </a:lnTo>
                  <a:lnTo>
                    <a:pt x="202" y="398"/>
                  </a:lnTo>
                  <a:lnTo>
                    <a:pt x="206" y="406"/>
                  </a:lnTo>
                  <a:lnTo>
                    <a:pt x="208" y="416"/>
                  </a:lnTo>
                  <a:lnTo>
                    <a:pt x="206" y="426"/>
                  </a:lnTo>
                  <a:lnTo>
                    <a:pt x="204" y="432"/>
                  </a:lnTo>
                  <a:lnTo>
                    <a:pt x="202" y="436"/>
                  </a:lnTo>
                  <a:lnTo>
                    <a:pt x="202" y="442"/>
                  </a:lnTo>
                  <a:lnTo>
                    <a:pt x="202" y="446"/>
                  </a:lnTo>
                  <a:lnTo>
                    <a:pt x="204" y="450"/>
                  </a:lnTo>
                  <a:lnTo>
                    <a:pt x="206" y="452"/>
                  </a:lnTo>
                  <a:lnTo>
                    <a:pt x="206" y="456"/>
                  </a:lnTo>
                  <a:lnTo>
                    <a:pt x="204" y="464"/>
                  </a:lnTo>
                  <a:lnTo>
                    <a:pt x="198" y="468"/>
                  </a:lnTo>
                  <a:lnTo>
                    <a:pt x="194" y="472"/>
                  </a:lnTo>
                  <a:lnTo>
                    <a:pt x="192" y="478"/>
                  </a:lnTo>
                  <a:lnTo>
                    <a:pt x="194" y="484"/>
                  </a:lnTo>
                  <a:lnTo>
                    <a:pt x="196" y="486"/>
                  </a:lnTo>
                  <a:lnTo>
                    <a:pt x="188" y="488"/>
                  </a:lnTo>
                  <a:lnTo>
                    <a:pt x="186" y="490"/>
                  </a:lnTo>
                  <a:lnTo>
                    <a:pt x="184" y="492"/>
                  </a:lnTo>
                  <a:lnTo>
                    <a:pt x="182" y="496"/>
                  </a:lnTo>
                  <a:lnTo>
                    <a:pt x="178" y="500"/>
                  </a:lnTo>
                  <a:lnTo>
                    <a:pt x="174" y="502"/>
                  </a:lnTo>
                  <a:lnTo>
                    <a:pt x="170" y="502"/>
                  </a:lnTo>
                  <a:lnTo>
                    <a:pt x="164" y="500"/>
                  </a:lnTo>
                  <a:lnTo>
                    <a:pt x="160" y="496"/>
                  </a:lnTo>
                  <a:lnTo>
                    <a:pt x="154" y="490"/>
                  </a:lnTo>
                  <a:lnTo>
                    <a:pt x="150" y="482"/>
                  </a:lnTo>
                  <a:lnTo>
                    <a:pt x="142" y="466"/>
                  </a:lnTo>
                  <a:lnTo>
                    <a:pt x="138" y="450"/>
                  </a:lnTo>
                  <a:lnTo>
                    <a:pt x="134" y="438"/>
                  </a:lnTo>
                  <a:lnTo>
                    <a:pt x="126" y="420"/>
                  </a:lnTo>
                  <a:lnTo>
                    <a:pt x="118" y="404"/>
                  </a:lnTo>
                  <a:lnTo>
                    <a:pt x="110" y="388"/>
                  </a:lnTo>
                  <a:lnTo>
                    <a:pt x="100" y="360"/>
                  </a:lnTo>
                  <a:lnTo>
                    <a:pt x="86" y="332"/>
                  </a:lnTo>
                  <a:lnTo>
                    <a:pt x="82" y="316"/>
                  </a:lnTo>
                  <a:lnTo>
                    <a:pt x="78" y="302"/>
                  </a:lnTo>
                  <a:lnTo>
                    <a:pt x="76" y="284"/>
                  </a:lnTo>
                  <a:lnTo>
                    <a:pt x="76" y="268"/>
                  </a:lnTo>
                  <a:lnTo>
                    <a:pt x="74" y="260"/>
                  </a:lnTo>
                  <a:lnTo>
                    <a:pt x="72" y="256"/>
                  </a:lnTo>
                  <a:lnTo>
                    <a:pt x="68" y="248"/>
                  </a:lnTo>
                  <a:lnTo>
                    <a:pt x="66" y="258"/>
                  </a:lnTo>
                  <a:lnTo>
                    <a:pt x="62" y="268"/>
                  </a:lnTo>
                  <a:lnTo>
                    <a:pt x="58" y="276"/>
                  </a:lnTo>
                  <a:lnTo>
                    <a:pt x="54" y="278"/>
                  </a:lnTo>
                  <a:lnTo>
                    <a:pt x="50" y="278"/>
                  </a:lnTo>
                  <a:lnTo>
                    <a:pt x="44" y="276"/>
                  </a:lnTo>
                  <a:lnTo>
                    <a:pt x="38" y="274"/>
                  </a:lnTo>
                  <a:lnTo>
                    <a:pt x="28" y="266"/>
                  </a:lnTo>
                  <a:lnTo>
                    <a:pt x="20" y="256"/>
                  </a:lnTo>
                  <a:lnTo>
                    <a:pt x="14" y="248"/>
                  </a:lnTo>
                  <a:lnTo>
                    <a:pt x="20" y="246"/>
                  </a:lnTo>
                  <a:lnTo>
                    <a:pt x="24" y="244"/>
                  </a:lnTo>
                  <a:lnTo>
                    <a:pt x="30" y="240"/>
                  </a:lnTo>
                  <a:lnTo>
                    <a:pt x="32" y="234"/>
                  </a:lnTo>
                  <a:lnTo>
                    <a:pt x="24" y="238"/>
                  </a:lnTo>
                  <a:lnTo>
                    <a:pt x="24" y="240"/>
                  </a:lnTo>
                  <a:lnTo>
                    <a:pt x="20" y="242"/>
                  </a:lnTo>
                  <a:lnTo>
                    <a:pt x="14" y="238"/>
                  </a:lnTo>
                  <a:lnTo>
                    <a:pt x="8" y="232"/>
                  </a:lnTo>
                  <a:lnTo>
                    <a:pt x="2" y="224"/>
                  </a:lnTo>
                  <a:lnTo>
                    <a:pt x="0" y="220"/>
                  </a:lnTo>
                  <a:lnTo>
                    <a:pt x="0" y="214"/>
                  </a:lnTo>
                  <a:lnTo>
                    <a:pt x="2" y="212"/>
                  </a:lnTo>
                  <a:lnTo>
                    <a:pt x="4" y="210"/>
                  </a:lnTo>
                  <a:lnTo>
                    <a:pt x="8" y="210"/>
                  </a:lnTo>
                  <a:lnTo>
                    <a:pt x="12" y="210"/>
                  </a:lnTo>
                  <a:lnTo>
                    <a:pt x="16" y="212"/>
                  </a:lnTo>
                  <a:lnTo>
                    <a:pt x="20" y="214"/>
                  </a:lnTo>
                  <a:lnTo>
                    <a:pt x="30" y="212"/>
                  </a:lnTo>
                  <a:lnTo>
                    <a:pt x="36" y="208"/>
                  </a:lnTo>
                  <a:lnTo>
                    <a:pt x="38" y="204"/>
                  </a:lnTo>
                  <a:lnTo>
                    <a:pt x="36" y="196"/>
                  </a:lnTo>
                  <a:lnTo>
                    <a:pt x="32" y="192"/>
                  </a:lnTo>
                  <a:lnTo>
                    <a:pt x="24" y="184"/>
                  </a:lnTo>
                  <a:lnTo>
                    <a:pt x="22" y="182"/>
                  </a:lnTo>
                  <a:lnTo>
                    <a:pt x="20" y="178"/>
                  </a:lnTo>
                  <a:lnTo>
                    <a:pt x="20" y="170"/>
                  </a:lnTo>
                  <a:lnTo>
                    <a:pt x="18" y="168"/>
                  </a:lnTo>
                  <a:lnTo>
                    <a:pt x="14" y="168"/>
                  </a:lnTo>
                  <a:lnTo>
                    <a:pt x="10" y="164"/>
                  </a:lnTo>
                  <a:lnTo>
                    <a:pt x="8" y="160"/>
                  </a:lnTo>
                  <a:lnTo>
                    <a:pt x="10" y="156"/>
                  </a:lnTo>
                  <a:lnTo>
                    <a:pt x="14" y="150"/>
                  </a:lnTo>
                  <a:lnTo>
                    <a:pt x="18" y="144"/>
                  </a:lnTo>
                  <a:lnTo>
                    <a:pt x="22" y="142"/>
                  </a:lnTo>
                  <a:lnTo>
                    <a:pt x="26" y="144"/>
                  </a:lnTo>
                  <a:lnTo>
                    <a:pt x="30" y="146"/>
                  </a:lnTo>
                  <a:lnTo>
                    <a:pt x="34" y="146"/>
                  </a:lnTo>
                  <a:lnTo>
                    <a:pt x="38" y="142"/>
                  </a:lnTo>
                  <a:lnTo>
                    <a:pt x="44" y="136"/>
                  </a:lnTo>
                  <a:lnTo>
                    <a:pt x="52" y="124"/>
                  </a:lnTo>
                  <a:lnTo>
                    <a:pt x="56" y="118"/>
                  </a:lnTo>
                  <a:lnTo>
                    <a:pt x="58" y="110"/>
                  </a:lnTo>
                  <a:lnTo>
                    <a:pt x="62" y="104"/>
                  </a:lnTo>
                  <a:lnTo>
                    <a:pt x="66" y="98"/>
                  </a:lnTo>
                  <a:lnTo>
                    <a:pt x="68" y="92"/>
                  </a:lnTo>
                  <a:lnTo>
                    <a:pt x="72" y="88"/>
                  </a:lnTo>
                  <a:lnTo>
                    <a:pt x="72" y="74"/>
                  </a:lnTo>
                  <a:lnTo>
                    <a:pt x="74" y="70"/>
                  </a:lnTo>
                  <a:lnTo>
                    <a:pt x="78" y="68"/>
                  </a:lnTo>
                  <a:lnTo>
                    <a:pt x="78" y="66"/>
                  </a:lnTo>
                  <a:lnTo>
                    <a:pt x="80" y="62"/>
                  </a:lnTo>
                  <a:lnTo>
                    <a:pt x="72" y="58"/>
                  </a:lnTo>
                  <a:lnTo>
                    <a:pt x="62" y="50"/>
                  </a:lnTo>
                  <a:lnTo>
                    <a:pt x="54" y="38"/>
                  </a:lnTo>
                  <a:lnTo>
                    <a:pt x="52" y="34"/>
                  </a:lnTo>
                  <a:lnTo>
                    <a:pt x="52" y="30"/>
                  </a:lnTo>
                  <a:lnTo>
                    <a:pt x="50" y="28"/>
                  </a:lnTo>
                  <a:lnTo>
                    <a:pt x="54" y="22"/>
                  </a:lnTo>
                  <a:lnTo>
                    <a:pt x="58" y="18"/>
                  </a:lnTo>
                  <a:lnTo>
                    <a:pt x="62" y="20"/>
                  </a:lnTo>
                  <a:lnTo>
                    <a:pt x="66" y="22"/>
                  </a:lnTo>
                  <a:lnTo>
                    <a:pt x="68" y="22"/>
                  </a:lnTo>
                  <a:lnTo>
                    <a:pt x="72" y="24"/>
                  </a:lnTo>
                  <a:lnTo>
                    <a:pt x="80" y="22"/>
                  </a:lnTo>
                  <a:lnTo>
                    <a:pt x="88" y="18"/>
                  </a:lnTo>
                  <a:lnTo>
                    <a:pt x="98" y="10"/>
                  </a:lnTo>
                  <a:lnTo>
                    <a:pt x="108" y="4"/>
                  </a:lnTo>
                  <a:lnTo>
                    <a:pt x="114" y="0"/>
                  </a:lnTo>
                  <a:lnTo>
                    <a:pt x="120" y="0"/>
                  </a:lnTo>
                  <a:lnTo>
                    <a:pt x="128" y="0"/>
                  </a:lnTo>
                  <a:lnTo>
                    <a:pt x="134" y="4"/>
                  </a:lnTo>
                  <a:lnTo>
                    <a:pt x="136" y="4"/>
                  </a:lnTo>
                  <a:lnTo>
                    <a:pt x="142" y="6"/>
                  </a:lnTo>
                  <a:lnTo>
                    <a:pt x="142" y="12"/>
                  </a:lnTo>
                  <a:lnTo>
                    <a:pt x="140" y="16"/>
                  </a:lnTo>
                  <a:lnTo>
                    <a:pt x="134" y="24"/>
                  </a:lnTo>
                  <a:lnTo>
                    <a:pt x="132" y="32"/>
                  </a:lnTo>
                  <a:lnTo>
                    <a:pt x="130" y="38"/>
                  </a:lnTo>
                  <a:lnTo>
                    <a:pt x="132" y="42"/>
                  </a:lnTo>
                  <a:lnTo>
                    <a:pt x="134" y="48"/>
                  </a:lnTo>
                  <a:lnTo>
                    <a:pt x="142" y="56"/>
                  </a:lnTo>
                  <a:lnTo>
                    <a:pt x="140" y="58"/>
                  </a:lnTo>
                  <a:lnTo>
                    <a:pt x="138" y="58"/>
                  </a:lnTo>
                  <a:lnTo>
                    <a:pt x="132" y="60"/>
                  </a:lnTo>
                  <a:lnTo>
                    <a:pt x="134" y="68"/>
                  </a:lnTo>
                  <a:lnTo>
                    <a:pt x="134" y="72"/>
                  </a:lnTo>
                  <a:lnTo>
                    <a:pt x="136" y="76"/>
                  </a:lnTo>
                  <a:lnTo>
                    <a:pt x="138" y="80"/>
                  </a:lnTo>
                  <a:lnTo>
                    <a:pt x="146" y="84"/>
                  </a:lnTo>
                  <a:lnTo>
                    <a:pt x="156" y="88"/>
                  </a:lnTo>
                  <a:lnTo>
                    <a:pt x="164" y="96"/>
                  </a:lnTo>
                  <a:lnTo>
                    <a:pt x="172" y="104"/>
                  </a:lnTo>
                  <a:lnTo>
                    <a:pt x="168" y="112"/>
                  </a:lnTo>
                  <a:lnTo>
                    <a:pt x="166" y="122"/>
                  </a:lnTo>
                  <a:lnTo>
                    <a:pt x="168" y="126"/>
                  </a:lnTo>
                  <a:lnTo>
                    <a:pt x="170" y="128"/>
                  </a:lnTo>
                  <a:lnTo>
                    <a:pt x="176" y="132"/>
                  </a:lnTo>
                  <a:lnTo>
                    <a:pt x="198" y="142"/>
                  </a:lnTo>
                  <a:lnTo>
                    <a:pt x="210" y="150"/>
                  </a:lnTo>
                  <a:lnTo>
                    <a:pt x="220" y="154"/>
                  </a:lnTo>
                  <a:lnTo>
                    <a:pt x="230" y="150"/>
                  </a:lnTo>
                  <a:lnTo>
                    <a:pt x="234" y="152"/>
                  </a:lnTo>
                  <a:lnTo>
                    <a:pt x="238" y="152"/>
                  </a:lnTo>
                  <a:lnTo>
                    <a:pt x="244" y="158"/>
                  </a:lnTo>
                  <a:lnTo>
                    <a:pt x="248" y="164"/>
                  </a:lnTo>
                  <a:lnTo>
                    <a:pt x="264" y="168"/>
                  </a:lnTo>
                  <a:lnTo>
                    <a:pt x="278" y="170"/>
                  </a:lnTo>
                  <a:lnTo>
                    <a:pt x="288" y="170"/>
                  </a:lnTo>
                  <a:lnTo>
                    <a:pt x="296" y="170"/>
                  </a:lnTo>
                  <a:lnTo>
                    <a:pt x="298" y="168"/>
                  </a:lnTo>
                  <a:lnTo>
                    <a:pt x="298" y="166"/>
                  </a:lnTo>
                  <a:lnTo>
                    <a:pt x="298" y="162"/>
                  </a:lnTo>
                  <a:lnTo>
                    <a:pt x="296" y="158"/>
                  </a:lnTo>
                  <a:lnTo>
                    <a:pt x="294" y="154"/>
                  </a:lnTo>
                  <a:lnTo>
                    <a:pt x="294" y="148"/>
                  </a:lnTo>
                  <a:lnTo>
                    <a:pt x="294" y="144"/>
                  </a:lnTo>
                  <a:lnTo>
                    <a:pt x="298" y="142"/>
                  </a:lnTo>
                  <a:lnTo>
                    <a:pt x="304" y="140"/>
                  </a:lnTo>
                  <a:lnTo>
                    <a:pt x="306" y="148"/>
                  </a:lnTo>
                  <a:lnTo>
                    <a:pt x="308" y="158"/>
                  </a:lnTo>
                  <a:lnTo>
                    <a:pt x="314" y="164"/>
                  </a:lnTo>
                  <a:lnTo>
                    <a:pt x="318" y="166"/>
                  </a:lnTo>
                  <a:lnTo>
                    <a:pt x="322" y="166"/>
                  </a:lnTo>
                  <a:lnTo>
                    <a:pt x="342" y="166"/>
                  </a:lnTo>
                  <a:lnTo>
                    <a:pt x="348" y="166"/>
                  </a:lnTo>
                  <a:lnTo>
                    <a:pt x="352" y="164"/>
                  </a:lnTo>
                  <a:lnTo>
                    <a:pt x="354" y="162"/>
                  </a:lnTo>
                  <a:lnTo>
                    <a:pt x="358" y="158"/>
                  </a:lnTo>
                  <a:lnTo>
                    <a:pt x="360" y="150"/>
                  </a:lnTo>
                  <a:lnTo>
                    <a:pt x="364" y="140"/>
                  </a:lnTo>
                  <a:lnTo>
                    <a:pt x="368" y="134"/>
                  </a:lnTo>
                  <a:lnTo>
                    <a:pt x="376" y="126"/>
                  </a:lnTo>
                  <a:lnTo>
                    <a:pt x="382" y="122"/>
                  </a:lnTo>
                  <a:lnTo>
                    <a:pt x="392" y="118"/>
                  </a:lnTo>
                  <a:lnTo>
                    <a:pt x="394" y="120"/>
                  </a:lnTo>
                  <a:lnTo>
                    <a:pt x="396" y="120"/>
                  </a:lnTo>
                  <a:lnTo>
                    <a:pt x="400" y="122"/>
                  </a:lnTo>
                  <a:lnTo>
                    <a:pt x="402" y="120"/>
                  </a:lnTo>
                  <a:lnTo>
                    <a:pt x="406" y="118"/>
                  </a:lnTo>
                  <a:lnTo>
                    <a:pt x="406" y="116"/>
                  </a:lnTo>
                  <a:lnTo>
                    <a:pt x="412" y="116"/>
                  </a:lnTo>
                  <a:lnTo>
                    <a:pt x="420" y="124"/>
                  </a:lnTo>
                  <a:lnTo>
                    <a:pt x="420" y="128"/>
                  </a:lnTo>
                  <a:lnTo>
                    <a:pt x="420" y="130"/>
                  </a:lnTo>
                  <a:lnTo>
                    <a:pt x="424" y="134"/>
                  </a:lnTo>
                  <a:lnTo>
                    <a:pt x="430" y="136"/>
                  </a:lnTo>
                  <a:lnTo>
                    <a:pt x="434" y="136"/>
                  </a:lnTo>
                  <a:lnTo>
                    <a:pt x="43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8" name="Freeform 259">
              <a:extLst>
                <a:ext uri="{FF2B5EF4-FFF2-40B4-BE49-F238E27FC236}">
                  <a16:creationId xmlns:a16="http://schemas.microsoft.com/office/drawing/2014/main" id="{12B4B93A-4257-41A7-AEEE-3485F5286FB0}"/>
                </a:ext>
              </a:extLst>
            </p:cNvPr>
            <p:cNvSpPr>
              <a:spLocks/>
            </p:cNvSpPr>
            <p:nvPr/>
          </p:nvSpPr>
          <p:spPr bwMode="auto">
            <a:xfrm>
              <a:off x="6649998" y="3751263"/>
              <a:ext cx="74952" cy="45133"/>
            </a:xfrm>
            <a:custGeom>
              <a:avLst/>
              <a:gdLst>
                <a:gd name="T0" fmla="*/ 2147483647 w 50"/>
                <a:gd name="T1" fmla="*/ 2147483647 h 28"/>
                <a:gd name="T2" fmla="*/ 2147483647 w 50"/>
                <a:gd name="T3" fmla="*/ 2147483647 h 28"/>
                <a:gd name="T4" fmla="*/ 2147483647 w 50"/>
                <a:gd name="T5" fmla="*/ 2147483647 h 28"/>
                <a:gd name="T6" fmla="*/ 2147483647 w 50"/>
                <a:gd name="T7" fmla="*/ 2147483647 h 28"/>
                <a:gd name="T8" fmla="*/ 2147483647 w 50"/>
                <a:gd name="T9" fmla="*/ 0 h 28"/>
                <a:gd name="T10" fmla="*/ 2147483647 w 50"/>
                <a:gd name="T11" fmla="*/ 2147483647 h 28"/>
                <a:gd name="T12" fmla="*/ 2147483647 w 50"/>
                <a:gd name="T13" fmla="*/ 2147483647 h 28"/>
                <a:gd name="T14" fmla="*/ 2147483647 w 50"/>
                <a:gd name="T15" fmla="*/ 2147483647 h 28"/>
                <a:gd name="T16" fmla="*/ 0 w 50"/>
                <a:gd name="T17" fmla="*/ 2147483647 h 28"/>
                <a:gd name="T18" fmla="*/ 2147483647 w 50"/>
                <a:gd name="T19" fmla="*/ 2147483647 h 28"/>
                <a:gd name="T20" fmla="*/ 2147483647 w 50"/>
                <a:gd name="T21" fmla="*/ 2147483647 h 28"/>
                <a:gd name="T22" fmla="*/ 2147483647 w 50"/>
                <a:gd name="T23" fmla="*/ 2147483647 h 28"/>
                <a:gd name="T24" fmla="*/ 2147483647 w 50"/>
                <a:gd name="T25" fmla="*/ 2147483647 h 28"/>
                <a:gd name="T26" fmla="*/ 2147483647 w 50"/>
                <a:gd name="T27" fmla="*/ 2147483647 h 28"/>
                <a:gd name="T28" fmla="*/ 2147483647 w 50"/>
                <a:gd name="T29" fmla="*/ 2147483647 h 28"/>
                <a:gd name="T30" fmla="*/ 2147483647 w 50"/>
                <a:gd name="T31" fmla="*/ 2147483647 h 28"/>
                <a:gd name="T32" fmla="*/ 2147483647 w 50"/>
                <a:gd name="T33" fmla="*/ 2147483647 h 28"/>
                <a:gd name="T34" fmla="*/ 2147483647 w 50"/>
                <a:gd name="T35" fmla="*/ 2147483647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
                <a:gd name="T55" fmla="*/ 0 h 28"/>
                <a:gd name="T56" fmla="*/ 50 w 5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 h="28">
                  <a:moveTo>
                    <a:pt x="50" y="20"/>
                  </a:moveTo>
                  <a:lnTo>
                    <a:pt x="46" y="14"/>
                  </a:lnTo>
                  <a:lnTo>
                    <a:pt x="36" y="6"/>
                  </a:lnTo>
                  <a:lnTo>
                    <a:pt x="26" y="2"/>
                  </a:lnTo>
                  <a:lnTo>
                    <a:pt x="16" y="0"/>
                  </a:lnTo>
                  <a:lnTo>
                    <a:pt x="12" y="2"/>
                  </a:lnTo>
                  <a:lnTo>
                    <a:pt x="8" y="4"/>
                  </a:lnTo>
                  <a:lnTo>
                    <a:pt x="4" y="10"/>
                  </a:lnTo>
                  <a:lnTo>
                    <a:pt x="0" y="14"/>
                  </a:lnTo>
                  <a:lnTo>
                    <a:pt x="2" y="18"/>
                  </a:lnTo>
                  <a:lnTo>
                    <a:pt x="2" y="20"/>
                  </a:lnTo>
                  <a:lnTo>
                    <a:pt x="10" y="28"/>
                  </a:lnTo>
                  <a:lnTo>
                    <a:pt x="16" y="28"/>
                  </a:lnTo>
                  <a:lnTo>
                    <a:pt x="36" y="28"/>
                  </a:lnTo>
                  <a:lnTo>
                    <a:pt x="42" y="28"/>
                  </a:lnTo>
                  <a:lnTo>
                    <a:pt x="46" y="26"/>
                  </a:lnTo>
                  <a:lnTo>
                    <a:pt x="50" y="22"/>
                  </a:lnTo>
                  <a:lnTo>
                    <a:pt x="5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9" name="Freeform 260">
              <a:extLst>
                <a:ext uri="{FF2B5EF4-FFF2-40B4-BE49-F238E27FC236}">
                  <a16:creationId xmlns:a16="http://schemas.microsoft.com/office/drawing/2014/main" id="{B6D379C6-A9AD-4C55-81A4-7AC9A0D1BE96}"/>
                </a:ext>
              </a:extLst>
            </p:cNvPr>
            <p:cNvSpPr>
              <a:spLocks/>
            </p:cNvSpPr>
            <p:nvPr/>
          </p:nvSpPr>
          <p:spPr bwMode="auto">
            <a:xfrm>
              <a:off x="6447051" y="3691528"/>
              <a:ext cx="192570" cy="110178"/>
            </a:xfrm>
            <a:custGeom>
              <a:avLst/>
              <a:gdLst>
                <a:gd name="T0" fmla="*/ 2147483647 w 132"/>
                <a:gd name="T1" fmla="*/ 2147483647 h 70"/>
                <a:gd name="T2" fmla="*/ 2147483647 w 132"/>
                <a:gd name="T3" fmla="*/ 2147483647 h 70"/>
                <a:gd name="T4" fmla="*/ 2147483647 w 132"/>
                <a:gd name="T5" fmla="*/ 2147483647 h 70"/>
                <a:gd name="T6" fmla="*/ 2147483647 w 132"/>
                <a:gd name="T7" fmla="*/ 2147483647 h 70"/>
                <a:gd name="T8" fmla="*/ 2147483647 w 132"/>
                <a:gd name="T9" fmla="*/ 2147483647 h 70"/>
                <a:gd name="T10" fmla="*/ 2147483647 w 132"/>
                <a:gd name="T11" fmla="*/ 2147483647 h 70"/>
                <a:gd name="T12" fmla="*/ 2147483647 w 132"/>
                <a:gd name="T13" fmla="*/ 2147483647 h 70"/>
                <a:gd name="T14" fmla="*/ 2147483647 w 132"/>
                <a:gd name="T15" fmla="*/ 2147483647 h 70"/>
                <a:gd name="T16" fmla="*/ 2147483647 w 132"/>
                <a:gd name="T17" fmla="*/ 2147483647 h 70"/>
                <a:gd name="T18" fmla="*/ 2147483647 w 132"/>
                <a:gd name="T19" fmla="*/ 2147483647 h 70"/>
                <a:gd name="T20" fmla="*/ 2147483647 w 132"/>
                <a:gd name="T21" fmla="*/ 2147483647 h 70"/>
                <a:gd name="T22" fmla="*/ 2147483647 w 132"/>
                <a:gd name="T23" fmla="*/ 2147483647 h 70"/>
                <a:gd name="T24" fmla="*/ 2147483647 w 132"/>
                <a:gd name="T25" fmla="*/ 2147483647 h 70"/>
                <a:gd name="T26" fmla="*/ 2147483647 w 132"/>
                <a:gd name="T27" fmla="*/ 2147483647 h 70"/>
                <a:gd name="T28" fmla="*/ 2147483647 w 132"/>
                <a:gd name="T29" fmla="*/ 2147483647 h 70"/>
                <a:gd name="T30" fmla="*/ 2147483647 w 132"/>
                <a:gd name="T31" fmla="*/ 0 h 70"/>
                <a:gd name="T32" fmla="*/ 2147483647 w 132"/>
                <a:gd name="T33" fmla="*/ 0 h 70"/>
                <a:gd name="T34" fmla="*/ 2147483647 w 132"/>
                <a:gd name="T35" fmla="*/ 2147483647 h 70"/>
                <a:gd name="T36" fmla="*/ 2147483647 w 132"/>
                <a:gd name="T37" fmla="*/ 2147483647 h 70"/>
                <a:gd name="T38" fmla="*/ 2147483647 w 132"/>
                <a:gd name="T39" fmla="*/ 2147483647 h 70"/>
                <a:gd name="T40" fmla="*/ 2147483647 w 132"/>
                <a:gd name="T41" fmla="*/ 2147483647 h 70"/>
                <a:gd name="T42" fmla="*/ 2147483647 w 132"/>
                <a:gd name="T43" fmla="*/ 2147483647 h 70"/>
                <a:gd name="T44" fmla="*/ 0 w 132"/>
                <a:gd name="T45" fmla="*/ 2147483647 h 70"/>
                <a:gd name="T46" fmla="*/ 2147483647 w 132"/>
                <a:gd name="T47" fmla="*/ 2147483647 h 70"/>
                <a:gd name="T48" fmla="*/ 2147483647 w 132"/>
                <a:gd name="T49" fmla="*/ 2147483647 h 70"/>
                <a:gd name="T50" fmla="*/ 2147483647 w 132"/>
                <a:gd name="T51" fmla="*/ 2147483647 h 70"/>
                <a:gd name="T52" fmla="*/ 2147483647 w 132"/>
                <a:gd name="T53" fmla="*/ 2147483647 h 70"/>
                <a:gd name="T54" fmla="*/ 2147483647 w 132"/>
                <a:gd name="T55" fmla="*/ 2147483647 h 70"/>
                <a:gd name="T56" fmla="*/ 2147483647 w 132"/>
                <a:gd name="T57" fmla="*/ 2147483647 h 70"/>
                <a:gd name="T58" fmla="*/ 2147483647 w 132"/>
                <a:gd name="T59" fmla="*/ 2147483647 h 70"/>
                <a:gd name="T60" fmla="*/ 2147483647 w 132"/>
                <a:gd name="T61" fmla="*/ 2147483647 h 70"/>
                <a:gd name="T62" fmla="*/ 2147483647 w 132"/>
                <a:gd name="T63" fmla="*/ 2147483647 h 70"/>
                <a:gd name="T64" fmla="*/ 2147483647 w 132"/>
                <a:gd name="T65" fmla="*/ 2147483647 h 70"/>
                <a:gd name="T66" fmla="*/ 2147483647 w 132"/>
                <a:gd name="T67" fmla="*/ 2147483647 h 70"/>
                <a:gd name="T68" fmla="*/ 2147483647 w 132"/>
                <a:gd name="T69" fmla="*/ 2147483647 h 70"/>
                <a:gd name="T70" fmla="*/ 2147483647 w 132"/>
                <a:gd name="T71" fmla="*/ 2147483647 h 70"/>
                <a:gd name="T72" fmla="*/ 2147483647 w 132"/>
                <a:gd name="T73" fmla="*/ 2147483647 h 70"/>
                <a:gd name="T74" fmla="*/ 2147483647 w 132"/>
                <a:gd name="T75" fmla="*/ 2147483647 h 70"/>
                <a:gd name="T76" fmla="*/ 2147483647 w 132"/>
                <a:gd name="T77" fmla="*/ 2147483647 h 70"/>
                <a:gd name="T78" fmla="*/ 2147483647 w 132"/>
                <a:gd name="T79" fmla="*/ 2147483647 h 70"/>
                <a:gd name="T80" fmla="*/ 2147483647 w 132"/>
                <a:gd name="T81" fmla="*/ 2147483647 h 70"/>
                <a:gd name="T82" fmla="*/ 2147483647 w 132"/>
                <a:gd name="T83" fmla="*/ 2147483647 h 70"/>
                <a:gd name="T84" fmla="*/ 2147483647 w 132"/>
                <a:gd name="T85" fmla="*/ 2147483647 h 70"/>
                <a:gd name="T86" fmla="*/ 2147483647 w 132"/>
                <a:gd name="T87" fmla="*/ 2147483647 h 70"/>
                <a:gd name="T88" fmla="*/ 2147483647 w 132"/>
                <a:gd name="T89" fmla="*/ 2147483647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2"/>
                <a:gd name="T136" fmla="*/ 0 h 70"/>
                <a:gd name="T137" fmla="*/ 132 w 132"/>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2" h="70">
                  <a:moveTo>
                    <a:pt x="128" y="46"/>
                  </a:moveTo>
                  <a:lnTo>
                    <a:pt x="110" y="46"/>
                  </a:lnTo>
                  <a:lnTo>
                    <a:pt x="104" y="44"/>
                  </a:lnTo>
                  <a:lnTo>
                    <a:pt x="98" y="40"/>
                  </a:lnTo>
                  <a:lnTo>
                    <a:pt x="96" y="40"/>
                  </a:lnTo>
                  <a:lnTo>
                    <a:pt x="94" y="40"/>
                  </a:lnTo>
                  <a:lnTo>
                    <a:pt x="90" y="40"/>
                  </a:lnTo>
                  <a:lnTo>
                    <a:pt x="84" y="38"/>
                  </a:lnTo>
                  <a:lnTo>
                    <a:pt x="80" y="36"/>
                  </a:lnTo>
                  <a:lnTo>
                    <a:pt x="76" y="32"/>
                  </a:lnTo>
                  <a:lnTo>
                    <a:pt x="74" y="30"/>
                  </a:lnTo>
                  <a:lnTo>
                    <a:pt x="62" y="26"/>
                  </a:lnTo>
                  <a:lnTo>
                    <a:pt x="52" y="22"/>
                  </a:lnTo>
                  <a:lnTo>
                    <a:pt x="44" y="16"/>
                  </a:lnTo>
                  <a:lnTo>
                    <a:pt x="34" y="8"/>
                  </a:lnTo>
                  <a:lnTo>
                    <a:pt x="22" y="0"/>
                  </a:lnTo>
                  <a:lnTo>
                    <a:pt x="20" y="0"/>
                  </a:lnTo>
                  <a:lnTo>
                    <a:pt x="18" y="2"/>
                  </a:lnTo>
                  <a:lnTo>
                    <a:pt x="16" y="4"/>
                  </a:lnTo>
                  <a:lnTo>
                    <a:pt x="12" y="4"/>
                  </a:lnTo>
                  <a:lnTo>
                    <a:pt x="6" y="4"/>
                  </a:lnTo>
                  <a:lnTo>
                    <a:pt x="2" y="12"/>
                  </a:lnTo>
                  <a:lnTo>
                    <a:pt x="0" y="22"/>
                  </a:lnTo>
                  <a:lnTo>
                    <a:pt x="2" y="26"/>
                  </a:lnTo>
                  <a:lnTo>
                    <a:pt x="4" y="28"/>
                  </a:lnTo>
                  <a:lnTo>
                    <a:pt x="10" y="32"/>
                  </a:lnTo>
                  <a:lnTo>
                    <a:pt x="32" y="42"/>
                  </a:lnTo>
                  <a:lnTo>
                    <a:pt x="44" y="50"/>
                  </a:lnTo>
                  <a:lnTo>
                    <a:pt x="54" y="54"/>
                  </a:lnTo>
                  <a:lnTo>
                    <a:pt x="64" y="50"/>
                  </a:lnTo>
                  <a:lnTo>
                    <a:pt x="68" y="52"/>
                  </a:lnTo>
                  <a:lnTo>
                    <a:pt x="72" y="52"/>
                  </a:lnTo>
                  <a:lnTo>
                    <a:pt x="78" y="58"/>
                  </a:lnTo>
                  <a:lnTo>
                    <a:pt x="82" y="64"/>
                  </a:lnTo>
                  <a:lnTo>
                    <a:pt x="98" y="68"/>
                  </a:lnTo>
                  <a:lnTo>
                    <a:pt x="112" y="70"/>
                  </a:lnTo>
                  <a:lnTo>
                    <a:pt x="122" y="70"/>
                  </a:lnTo>
                  <a:lnTo>
                    <a:pt x="130" y="70"/>
                  </a:lnTo>
                  <a:lnTo>
                    <a:pt x="132" y="68"/>
                  </a:lnTo>
                  <a:lnTo>
                    <a:pt x="132" y="66"/>
                  </a:lnTo>
                  <a:lnTo>
                    <a:pt x="132" y="62"/>
                  </a:lnTo>
                  <a:lnTo>
                    <a:pt x="130" y="58"/>
                  </a:lnTo>
                  <a:lnTo>
                    <a:pt x="128" y="54"/>
                  </a:lnTo>
                  <a:lnTo>
                    <a:pt x="128" y="48"/>
                  </a:lnTo>
                  <a:lnTo>
                    <a:pt x="12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30" name="Freeform 261">
              <a:extLst>
                <a:ext uri="{FF2B5EF4-FFF2-40B4-BE49-F238E27FC236}">
                  <a16:creationId xmlns:a16="http://schemas.microsoft.com/office/drawing/2014/main" id="{904F6A77-84A3-4AC8-91B3-66E5A2914BA9}"/>
                </a:ext>
              </a:extLst>
            </p:cNvPr>
            <p:cNvSpPr>
              <a:spLocks/>
            </p:cNvSpPr>
            <p:nvPr/>
          </p:nvSpPr>
          <p:spPr bwMode="auto">
            <a:xfrm>
              <a:off x="6004256" y="3499049"/>
              <a:ext cx="351698" cy="382303"/>
            </a:xfrm>
            <a:custGeom>
              <a:avLst/>
              <a:gdLst>
                <a:gd name="T0" fmla="*/ 2147483647 w 240"/>
                <a:gd name="T1" fmla="*/ 2147483647 h 242"/>
                <a:gd name="T2" fmla="*/ 2147483647 w 240"/>
                <a:gd name="T3" fmla="*/ 2147483647 h 242"/>
                <a:gd name="T4" fmla="*/ 2147483647 w 240"/>
                <a:gd name="T5" fmla="*/ 2147483647 h 242"/>
                <a:gd name="T6" fmla="*/ 2147483647 w 240"/>
                <a:gd name="T7" fmla="*/ 2147483647 h 242"/>
                <a:gd name="T8" fmla="*/ 2147483647 w 240"/>
                <a:gd name="T9" fmla="*/ 2147483647 h 242"/>
                <a:gd name="T10" fmla="*/ 2147483647 w 240"/>
                <a:gd name="T11" fmla="*/ 2147483647 h 242"/>
                <a:gd name="T12" fmla="*/ 2147483647 w 240"/>
                <a:gd name="T13" fmla="*/ 2147483647 h 242"/>
                <a:gd name="T14" fmla="*/ 2147483647 w 240"/>
                <a:gd name="T15" fmla="*/ 2147483647 h 242"/>
                <a:gd name="T16" fmla="*/ 2147483647 w 240"/>
                <a:gd name="T17" fmla="*/ 2147483647 h 242"/>
                <a:gd name="T18" fmla="*/ 2147483647 w 240"/>
                <a:gd name="T19" fmla="*/ 2147483647 h 242"/>
                <a:gd name="T20" fmla="*/ 2147483647 w 240"/>
                <a:gd name="T21" fmla="*/ 2147483647 h 242"/>
                <a:gd name="T22" fmla="*/ 2147483647 w 240"/>
                <a:gd name="T23" fmla="*/ 2147483647 h 242"/>
                <a:gd name="T24" fmla="*/ 2147483647 w 240"/>
                <a:gd name="T25" fmla="*/ 2147483647 h 242"/>
                <a:gd name="T26" fmla="*/ 2147483647 w 240"/>
                <a:gd name="T27" fmla="*/ 2147483647 h 242"/>
                <a:gd name="T28" fmla="*/ 2147483647 w 240"/>
                <a:gd name="T29" fmla="*/ 2147483647 h 242"/>
                <a:gd name="T30" fmla="*/ 2147483647 w 240"/>
                <a:gd name="T31" fmla="*/ 2147483647 h 242"/>
                <a:gd name="T32" fmla="*/ 2147483647 w 240"/>
                <a:gd name="T33" fmla="*/ 2147483647 h 242"/>
                <a:gd name="T34" fmla="*/ 2147483647 w 240"/>
                <a:gd name="T35" fmla="*/ 2147483647 h 242"/>
                <a:gd name="T36" fmla="*/ 0 w 240"/>
                <a:gd name="T37" fmla="*/ 2147483647 h 242"/>
                <a:gd name="T38" fmla="*/ 2147483647 w 240"/>
                <a:gd name="T39" fmla="*/ 2147483647 h 242"/>
                <a:gd name="T40" fmla="*/ 2147483647 w 240"/>
                <a:gd name="T41" fmla="*/ 2147483647 h 242"/>
                <a:gd name="T42" fmla="*/ 2147483647 w 240"/>
                <a:gd name="T43" fmla="*/ 2147483647 h 242"/>
                <a:gd name="T44" fmla="*/ 2147483647 w 240"/>
                <a:gd name="T45" fmla="*/ 2147483647 h 242"/>
                <a:gd name="T46" fmla="*/ 2147483647 w 240"/>
                <a:gd name="T47" fmla="*/ 2147483647 h 242"/>
                <a:gd name="T48" fmla="*/ 2147483647 w 240"/>
                <a:gd name="T49" fmla="*/ 2147483647 h 242"/>
                <a:gd name="T50" fmla="*/ 2147483647 w 240"/>
                <a:gd name="T51" fmla="*/ 2147483647 h 242"/>
                <a:gd name="T52" fmla="*/ 2147483647 w 240"/>
                <a:gd name="T53" fmla="*/ 2147483647 h 242"/>
                <a:gd name="T54" fmla="*/ 2147483647 w 240"/>
                <a:gd name="T55" fmla="*/ 2147483647 h 242"/>
                <a:gd name="T56" fmla="*/ 2147483647 w 240"/>
                <a:gd name="T57" fmla="*/ 2147483647 h 242"/>
                <a:gd name="T58" fmla="*/ 2147483647 w 240"/>
                <a:gd name="T59" fmla="*/ 2147483647 h 242"/>
                <a:gd name="T60" fmla="*/ 2147483647 w 240"/>
                <a:gd name="T61" fmla="*/ 2147483647 h 242"/>
                <a:gd name="T62" fmla="*/ 2147483647 w 240"/>
                <a:gd name="T63" fmla="*/ 2147483647 h 242"/>
                <a:gd name="T64" fmla="*/ 2147483647 w 240"/>
                <a:gd name="T65" fmla="*/ 2147483647 h 242"/>
                <a:gd name="T66" fmla="*/ 2147483647 w 240"/>
                <a:gd name="T67" fmla="*/ 2147483647 h 242"/>
                <a:gd name="T68" fmla="*/ 2147483647 w 240"/>
                <a:gd name="T69" fmla="*/ 2147483647 h 242"/>
                <a:gd name="T70" fmla="*/ 2147483647 w 240"/>
                <a:gd name="T71" fmla="*/ 2147483647 h 242"/>
                <a:gd name="T72" fmla="*/ 2147483647 w 240"/>
                <a:gd name="T73" fmla="*/ 2147483647 h 242"/>
                <a:gd name="T74" fmla="*/ 2147483647 w 240"/>
                <a:gd name="T75" fmla="*/ 2147483647 h 242"/>
                <a:gd name="T76" fmla="*/ 2147483647 w 240"/>
                <a:gd name="T77" fmla="*/ 2147483647 h 242"/>
                <a:gd name="T78" fmla="*/ 2147483647 w 240"/>
                <a:gd name="T79" fmla="*/ 2147483647 h 242"/>
                <a:gd name="T80" fmla="*/ 2147483647 w 240"/>
                <a:gd name="T81" fmla="*/ 2147483647 h 242"/>
                <a:gd name="T82" fmla="*/ 2147483647 w 240"/>
                <a:gd name="T83" fmla="*/ 2147483647 h 242"/>
                <a:gd name="T84" fmla="*/ 2147483647 w 240"/>
                <a:gd name="T85" fmla="*/ 2147483647 h 242"/>
                <a:gd name="T86" fmla="*/ 2147483647 w 240"/>
                <a:gd name="T87" fmla="*/ 2147483647 h 242"/>
                <a:gd name="T88" fmla="*/ 2147483647 w 240"/>
                <a:gd name="T89" fmla="*/ 2147483647 h 242"/>
                <a:gd name="T90" fmla="*/ 2147483647 w 240"/>
                <a:gd name="T91" fmla="*/ 2147483647 h 242"/>
                <a:gd name="T92" fmla="*/ 2147483647 w 240"/>
                <a:gd name="T93" fmla="*/ 2147483647 h 242"/>
                <a:gd name="T94" fmla="*/ 2147483647 w 240"/>
                <a:gd name="T95" fmla="*/ 2147483647 h 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0"/>
                <a:gd name="T145" fmla="*/ 0 h 242"/>
                <a:gd name="T146" fmla="*/ 240 w 240"/>
                <a:gd name="T147" fmla="*/ 242 h 24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0" h="242">
                  <a:moveTo>
                    <a:pt x="238" y="28"/>
                  </a:moveTo>
                  <a:lnTo>
                    <a:pt x="234" y="26"/>
                  </a:lnTo>
                  <a:lnTo>
                    <a:pt x="230" y="26"/>
                  </a:lnTo>
                  <a:lnTo>
                    <a:pt x="224" y="24"/>
                  </a:lnTo>
                  <a:lnTo>
                    <a:pt x="218" y="24"/>
                  </a:lnTo>
                  <a:lnTo>
                    <a:pt x="214" y="22"/>
                  </a:lnTo>
                  <a:lnTo>
                    <a:pt x="210" y="18"/>
                  </a:lnTo>
                  <a:lnTo>
                    <a:pt x="206" y="10"/>
                  </a:lnTo>
                  <a:lnTo>
                    <a:pt x="200" y="4"/>
                  </a:lnTo>
                  <a:lnTo>
                    <a:pt x="192" y="0"/>
                  </a:lnTo>
                  <a:lnTo>
                    <a:pt x="184" y="0"/>
                  </a:lnTo>
                  <a:lnTo>
                    <a:pt x="174" y="2"/>
                  </a:lnTo>
                  <a:lnTo>
                    <a:pt x="164" y="2"/>
                  </a:lnTo>
                  <a:lnTo>
                    <a:pt x="154" y="4"/>
                  </a:lnTo>
                  <a:lnTo>
                    <a:pt x="148" y="6"/>
                  </a:lnTo>
                  <a:lnTo>
                    <a:pt x="142" y="8"/>
                  </a:lnTo>
                  <a:lnTo>
                    <a:pt x="140" y="12"/>
                  </a:lnTo>
                  <a:lnTo>
                    <a:pt x="138" y="16"/>
                  </a:lnTo>
                  <a:lnTo>
                    <a:pt x="140" y="20"/>
                  </a:lnTo>
                  <a:lnTo>
                    <a:pt x="142" y="24"/>
                  </a:lnTo>
                  <a:lnTo>
                    <a:pt x="146" y="28"/>
                  </a:lnTo>
                  <a:lnTo>
                    <a:pt x="148" y="34"/>
                  </a:lnTo>
                  <a:lnTo>
                    <a:pt x="146" y="40"/>
                  </a:lnTo>
                  <a:lnTo>
                    <a:pt x="140" y="48"/>
                  </a:lnTo>
                  <a:lnTo>
                    <a:pt x="136" y="54"/>
                  </a:lnTo>
                  <a:lnTo>
                    <a:pt x="132" y="60"/>
                  </a:lnTo>
                  <a:lnTo>
                    <a:pt x="132" y="64"/>
                  </a:lnTo>
                  <a:lnTo>
                    <a:pt x="132" y="68"/>
                  </a:lnTo>
                  <a:lnTo>
                    <a:pt x="132" y="70"/>
                  </a:lnTo>
                  <a:lnTo>
                    <a:pt x="126" y="76"/>
                  </a:lnTo>
                  <a:lnTo>
                    <a:pt x="124" y="80"/>
                  </a:lnTo>
                  <a:lnTo>
                    <a:pt x="122" y="84"/>
                  </a:lnTo>
                  <a:lnTo>
                    <a:pt x="122" y="88"/>
                  </a:lnTo>
                  <a:lnTo>
                    <a:pt x="126" y="90"/>
                  </a:lnTo>
                  <a:lnTo>
                    <a:pt x="124" y="94"/>
                  </a:lnTo>
                  <a:lnTo>
                    <a:pt x="120" y="96"/>
                  </a:lnTo>
                  <a:lnTo>
                    <a:pt x="114" y="96"/>
                  </a:lnTo>
                  <a:lnTo>
                    <a:pt x="106" y="96"/>
                  </a:lnTo>
                  <a:lnTo>
                    <a:pt x="104" y="100"/>
                  </a:lnTo>
                  <a:lnTo>
                    <a:pt x="100" y="104"/>
                  </a:lnTo>
                  <a:lnTo>
                    <a:pt x="98" y="106"/>
                  </a:lnTo>
                  <a:lnTo>
                    <a:pt x="96" y="108"/>
                  </a:lnTo>
                  <a:lnTo>
                    <a:pt x="90" y="108"/>
                  </a:lnTo>
                  <a:lnTo>
                    <a:pt x="86" y="108"/>
                  </a:lnTo>
                  <a:lnTo>
                    <a:pt x="82" y="112"/>
                  </a:lnTo>
                  <a:lnTo>
                    <a:pt x="80" y="116"/>
                  </a:lnTo>
                  <a:lnTo>
                    <a:pt x="82" y="120"/>
                  </a:lnTo>
                  <a:lnTo>
                    <a:pt x="84" y="126"/>
                  </a:lnTo>
                  <a:lnTo>
                    <a:pt x="84" y="128"/>
                  </a:lnTo>
                  <a:lnTo>
                    <a:pt x="80" y="132"/>
                  </a:lnTo>
                  <a:lnTo>
                    <a:pt x="68" y="136"/>
                  </a:lnTo>
                  <a:lnTo>
                    <a:pt x="54" y="138"/>
                  </a:lnTo>
                  <a:lnTo>
                    <a:pt x="44" y="138"/>
                  </a:lnTo>
                  <a:lnTo>
                    <a:pt x="34" y="138"/>
                  </a:lnTo>
                  <a:lnTo>
                    <a:pt x="24" y="136"/>
                  </a:lnTo>
                  <a:lnTo>
                    <a:pt x="12" y="136"/>
                  </a:lnTo>
                  <a:lnTo>
                    <a:pt x="0" y="134"/>
                  </a:lnTo>
                  <a:lnTo>
                    <a:pt x="6" y="136"/>
                  </a:lnTo>
                  <a:lnTo>
                    <a:pt x="12" y="140"/>
                  </a:lnTo>
                  <a:lnTo>
                    <a:pt x="18" y="148"/>
                  </a:lnTo>
                  <a:lnTo>
                    <a:pt x="24" y="154"/>
                  </a:lnTo>
                  <a:lnTo>
                    <a:pt x="28" y="154"/>
                  </a:lnTo>
                  <a:lnTo>
                    <a:pt x="32" y="156"/>
                  </a:lnTo>
                  <a:lnTo>
                    <a:pt x="34" y="162"/>
                  </a:lnTo>
                  <a:lnTo>
                    <a:pt x="36" y="170"/>
                  </a:lnTo>
                  <a:lnTo>
                    <a:pt x="42" y="174"/>
                  </a:lnTo>
                  <a:lnTo>
                    <a:pt x="46" y="178"/>
                  </a:lnTo>
                  <a:lnTo>
                    <a:pt x="44" y="182"/>
                  </a:lnTo>
                  <a:lnTo>
                    <a:pt x="40" y="184"/>
                  </a:lnTo>
                  <a:lnTo>
                    <a:pt x="30" y="190"/>
                  </a:lnTo>
                  <a:lnTo>
                    <a:pt x="26" y="192"/>
                  </a:lnTo>
                  <a:lnTo>
                    <a:pt x="24" y="198"/>
                  </a:lnTo>
                  <a:lnTo>
                    <a:pt x="22" y="202"/>
                  </a:lnTo>
                  <a:lnTo>
                    <a:pt x="22" y="210"/>
                  </a:lnTo>
                  <a:lnTo>
                    <a:pt x="30" y="216"/>
                  </a:lnTo>
                  <a:lnTo>
                    <a:pt x="34" y="216"/>
                  </a:lnTo>
                  <a:lnTo>
                    <a:pt x="42" y="218"/>
                  </a:lnTo>
                  <a:lnTo>
                    <a:pt x="72" y="218"/>
                  </a:lnTo>
                  <a:lnTo>
                    <a:pt x="80" y="216"/>
                  </a:lnTo>
                  <a:lnTo>
                    <a:pt x="88" y="214"/>
                  </a:lnTo>
                  <a:lnTo>
                    <a:pt x="104" y="208"/>
                  </a:lnTo>
                  <a:lnTo>
                    <a:pt x="108" y="220"/>
                  </a:lnTo>
                  <a:lnTo>
                    <a:pt x="114" y="230"/>
                  </a:lnTo>
                  <a:lnTo>
                    <a:pt x="118" y="234"/>
                  </a:lnTo>
                  <a:lnTo>
                    <a:pt x="122" y="238"/>
                  </a:lnTo>
                  <a:lnTo>
                    <a:pt x="128" y="240"/>
                  </a:lnTo>
                  <a:lnTo>
                    <a:pt x="136" y="242"/>
                  </a:lnTo>
                  <a:lnTo>
                    <a:pt x="136" y="236"/>
                  </a:lnTo>
                  <a:lnTo>
                    <a:pt x="138" y="234"/>
                  </a:lnTo>
                  <a:lnTo>
                    <a:pt x="140" y="232"/>
                  </a:lnTo>
                  <a:lnTo>
                    <a:pt x="144" y="232"/>
                  </a:lnTo>
                  <a:lnTo>
                    <a:pt x="148" y="232"/>
                  </a:lnTo>
                  <a:lnTo>
                    <a:pt x="152" y="234"/>
                  </a:lnTo>
                  <a:lnTo>
                    <a:pt x="156" y="236"/>
                  </a:lnTo>
                  <a:lnTo>
                    <a:pt x="166" y="234"/>
                  </a:lnTo>
                  <a:lnTo>
                    <a:pt x="172" y="230"/>
                  </a:lnTo>
                  <a:lnTo>
                    <a:pt x="174" y="226"/>
                  </a:lnTo>
                  <a:lnTo>
                    <a:pt x="172" y="218"/>
                  </a:lnTo>
                  <a:lnTo>
                    <a:pt x="168" y="214"/>
                  </a:lnTo>
                  <a:lnTo>
                    <a:pt x="160" y="206"/>
                  </a:lnTo>
                  <a:lnTo>
                    <a:pt x="158" y="204"/>
                  </a:lnTo>
                  <a:lnTo>
                    <a:pt x="156" y="200"/>
                  </a:lnTo>
                  <a:lnTo>
                    <a:pt x="156" y="192"/>
                  </a:lnTo>
                  <a:lnTo>
                    <a:pt x="154" y="190"/>
                  </a:lnTo>
                  <a:lnTo>
                    <a:pt x="150" y="190"/>
                  </a:lnTo>
                  <a:lnTo>
                    <a:pt x="146" y="186"/>
                  </a:lnTo>
                  <a:lnTo>
                    <a:pt x="144" y="182"/>
                  </a:lnTo>
                  <a:lnTo>
                    <a:pt x="146" y="178"/>
                  </a:lnTo>
                  <a:lnTo>
                    <a:pt x="150" y="172"/>
                  </a:lnTo>
                  <a:lnTo>
                    <a:pt x="154" y="166"/>
                  </a:lnTo>
                  <a:lnTo>
                    <a:pt x="158" y="164"/>
                  </a:lnTo>
                  <a:lnTo>
                    <a:pt x="162" y="166"/>
                  </a:lnTo>
                  <a:lnTo>
                    <a:pt x="166" y="168"/>
                  </a:lnTo>
                  <a:lnTo>
                    <a:pt x="170" y="168"/>
                  </a:lnTo>
                  <a:lnTo>
                    <a:pt x="174" y="164"/>
                  </a:lnTo>
                  <a:lnTo>
                    <a:pt x="180" y="158"/>
                  </a:lnTo>
                  <a:lnTo>
                    <a:pt x="188" y="146"/>
                  </a:lnTo>
                  <a:lnTo>
                    <a:pt x="192" y="140"/>
                  </a:lnTo>
                  <a:lnTo>
                    <a:pt x="194" y="132"/>
                  </a:lnTo>
                  <a:lnTo>
                    <a:pt x="198" y="126"/>
                  </a:lnTo>
                  <a:lnTo>
                    <a:pt x="202" y="120"/>
                  </a:lnTo>
                  <a:lnTo>
                    <a:pt x="204" y="114"/>
                  </a:lnTo>
                  <a:lnTo>
                    <a:pt x="208" y="110"/>
                  </a:lnTo>
                  <a:lnTo>
                    <a:pt x="208" y="96"/>
                  </a:lnTo>
                  <a:lnTo>
                    <a:pt x="210" y="92"/>
                  </a:lnTo>
                  <a:lnTo>
                    <a:pt x="214" y="90"/>
                  </a:lnTo>
                  <a:lnTo>
                    <a:pt x="214" y="88"/>
                  </a:lnTo>
                  <a:lnTo>
                    <a:pt x="216" y="84"/>
                  </a:lnTo>
                  <a:lnTo>
                    <a:pt x="208" y="80"/>
                  </a:lnTo>
                  <a:lnTo>
                    <a:pt x="198" y="72"/>
                  </a:lnTo>
                  <a:lnTo>
                    <a:pt x="190" y="60"/>
                  </a:lnTo>
                  <a:lnTo>
                    <a:pt x="188" y="56"/>
                  </a:lnTo>
                  <a:lnTo>
                    <a:pt x="188" y="52"/>
                  </a:lnTo>
                  <a:lnTo>
                    <a:pt x="186" y="50"/>
                  </a:lnTo>
                  <a:lnTo>
                    <a:pt x="190" y="44"/>
                  </a:lnTo>
                  <a:lnTo>
                    <a:pt x="194" y="40"/>
                  </a:lnTo>
                  <a:lnTo>
                    <a:pt x="198" y="42"/>
                  </a:lnTo>
                  <a:lnTo>
                    <a:pt x="202" y="44"/>
                  </a:lnTo>
                  <a:lnTo>
                    <a:pt x="204" y="44"/>
                  </a:lnTo>
                  <a:lnTo>
                    <a:pt x="208" y="46"/>
                  </a:lnTo>
                  <a:lnTo>
                    <a:pt x="216" y="44"/>
                  </a:lnTo>
                  <a:lnTo>
                    <a:pt x="224" y="40"/>
                  </a:lnTo>
                  <a:lnTo>
                    <a:pt x="240" y="28"/>
                  </a:lnTo>
                  <a:lnTo>
                    <a:pt x="23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31" name="Freeform 262">
              <a:extLst>
                <a:ext uri="{FF2B5EF4-FFF2-40B4-BE49-F238E27FC236}">
                  <a16:creationId xmlns:a16="http://schemas.microsoft.com/office/drawing/2014/main" id="{27368315-AB1D-422B-826D-7B8FB22BAA6B}"/>
                </a:ext>
              </a:extLst>
            </p:cNvPr>
            <p:cNvSpPr>
              <a:spLocks/>
            </p:cNvSpPr>
            <p:nvPr/>
          </p:nvSpPr>
          <p:spPr bwMode="auto">
            <a:xfrm>
              <a:off x="5981194" y="3449934"/>
              <a:ext cx="292890" cy="266815"/>
            </a:xfrm>
            <a:custGeom>
              <a:avLst/>
              <a:gdLst>
                <a:gd name="T0" fmla="*/ 2147483647 w 200"/>
                <a:gd name="T1" fmla="*/ 2147483647 h 168"/>
                <a:gd name="T2" fmla="*/ 2147483647 w 200"/>
                <a:gd name="T3" fmla="*/ 2147483647 h 168"/>
                <a:gd name="T4" fmla="*/ 2147483647 w 200"/>
                <a:gd name="T5" fmla="*/ 2147483647 h 168"/>
                <a:gd name="T6" fmla="*/ 2147483647 w 200"/>
                <a:gd name="T7" fmla="*/ 2147483647 h 168"/>
                <a:gd name="T8" fmla="*/ 2147483647 w 200"/>
                <a:gd name="T9" fmla="*/ 0 h 168"/>
                <a:gd name="T10" fmla="*/ 2147483647 w 200"/>
                <a:gd name="T11" fmla="*/ 2147483647 h 168"/>
                <a:gd name="T12" fmla="*/ 2147483647 w 200"/>
                <a:gd name="T13" fmla="*/ 2147483647 h 168"/>
                <a:gd name="T14" fmla="*/ 2147483647 w 200"/>
                <a:gd name="T15" fmla="*/ 2147483647 h 168"/>
                <a:gd name="T16" fmla="*/ 2147483647 w 200"/>
                <a:gd name="T17" fmla="*/ 2147483647 h 168"/>
                <a:gd name="T18" fmla="*/ 2147483647 w 200"/>
                <a:gd name="T19" fmla="*/ 2147483647 h 168"/>
                <a:gd name="T20" fmla="*/ 2147483647 w 200"/>
                <a:gd name="T21" fmla="*/ 2147483647 h 168"/>
                <a:gd name="T22" fmla="*/ 2147483647 w 200"/>
                <a:gd name="T23" fmla="*/ 2147483647 h 168"/>
                <a:gd name="T24" fmla="*/ 2147483647 w 200"/>
                <a:gd name="T25" fmla="*/ 2147483647 h 168"/>
                <a:gd name="T26" fmla="*/ 2147483647 w 200"/>
                <a:gd name="T27" fmla="*/ 2147483647 h 168"/>
                <a:gd name="T28" fmla="*/ 0 w 200"/>
                <a:gd name="T29" fmla="*/ 2147483647 h 168"/>
                <a:gd name="T30" fmla="*/ 2147483647 w 200"/>
                <a:gd name="T31" fmla="*/ 2147483647 h 168"/>
                <a:gd name="T32" fmla="*/ 2147483647 w 200"/>
                <a:gd name="T33" fmla="*/ 2147483647 h 168"/>
                <a:gd name="T34" fmla="*/ 2147483647 w 200"/>
                <a:gd name="T35" fmla="*/ 2147483647 h 168"/>
                <a:gd name="T36" fmla="*/ 2147483647 w 200"/>
                <a:gd name="T37" fmla="*/ 2147483647 h 168"/>
                <a:gd name="T38" fmla="*/ 2147483647 w 200"/>
                <a:gd name="T39" fmla="*/ 2147483647 h 168"/>
                <a:gd name="T40" fmla="*/ 2147483647 w 200"/>
                <a:gd name="T41" fmla="*/ 2147483647 h 168"/>
                <a:gd name="T42" fmla="*/ 2147483647 w 200"/>
                <a:gd name="T43" fmla="*/ 2147483647 h 168"/>
                <a:gd name="T44" fmla="*/ 2147483647 w 200"/>
                <a:gd name="T45" fmla="*/ 2147483647 h 168"/>
                <a:gd name="T46" fmla="*/ 2147483647 w 200"/>
                <a:gd name="T47" fmla="*/ 2147483647 h 168"/>
                <a:gd name="T48" fmla="*/ 2147483647 w 200"/>
                <a:gd name="T49" fmla="*/ 2147483647 h 168"/>
                <a:gd name="T50" fmla="*/ 2147483647 w 200"/>
                <a:gd name="T51" fmla="*/ 2147483647 h 168"/>
                <a:gd name="T52" fmla="*/ 2147483647 w 200"/>
                <a:gd name="T53" fmla="*/ 2147483647 h 168"/>
                <a:gd name="T54" fmla="*/ 2147483647 w 200"/>
                <a:gd name="T55" fmla="*/ 2147483647 h 168"/>
                <a:gd name="T56" fmla="*/ 2147483647 w 200"/>
                <a:gd name="T57" fmla="*/ 2147483647 h 168"/>
                <a:gd name="T58" fmla="*/ 2147483647 w 200"/>
                <a:gd name="T59" fmla="*/ 2147483647 h 168"/>
                <a:gd name="T60" fmla="*/ 2147483647 w 200"/>
                <a:gd name="T61" fmla="*/ 2147483647 h 168"/>
                <a:gd name="T62" fmla="*/ 2147483647 w 200"/>
                <a:gd name="T63" fmla="*/ 2147483647 h 168"/>
                <a:gd name="T64" fmla="*/ 2147483647 w 200"/>
                <a:gd name="T65" fmla="*/ 2147483647 h 168"/>
                <a:gd name="T66" fmla="*/ 2147483647 w 200"/>
                <a:gd name="T67" fmla="*/ 2147483647 h 168"/>
                <a:gd name="T68" fmla="*/ 2147483647 w 200"/>
                <a:gd name="T69" fmla="*/ 2147483647 h 168"/>
                <a:gd name="T70" fmla="*/ 2147483647 w 200"/>
                <a:gd name="T71" fmla="*/ 2147483647 h 168"/>
                <a:gd name="T72" fmla="*/ 2147483647 w 200"/>
                <a:gd name="T73" fmla="*/ 2147483647 h 168"/>
                <a:gd name="T74" fmla="*/ 2147483647 w 200"/>
                <a:gd name="T75" fmla="*/ 2147483647 h 168"/>
                <a:gd name="T76" fmla="*/ 2147483647 w 200"/>
                <a:gd name="T77" fmla="*/ 2147483647 h 168"/>
                <a:gd name="T78" fmla="*/ 2147483647 w 200"/>
                <a:gd name="T79" fmla="*/ 2147483647 h 168"/>
                <a:gd name="T80" fmla="*/ 2147483647 w 200"/>
                <a:gd name="T81" fmla="*/ 2147483647 h 168"/>
                <a:gd name="T82" fmla="*/ 2147483647 w 200"/>
                <a:gd name="T83" fmla="*/ 2147483647 h 168"/>
                <a:gd name="T84" fmla="*/ 2147483647 w 200"/>
                <a:gd name="T85" fmla="*/ 2147483647 h 168"/>
                <a:gd name="T86" fmla="*/ 2147483647 w 200"/>
                <a:gd name="T87" fmla="*/ 2147483647 h 168"/>
                <a:gd name="T88" fmla="*/ 2147483647 w 200"/>
                <a:gd name="T89" fmla="*/ 2147483647 h 168"/>
                <a:gd name="T90" fmla="*/ 2147483647 w 200"/>
                <a:gd name="T91" fmla="*/ 2147483647 h 168"/>
                <a:gd name="T92" fmla="*/ 2147483647 w 200"/>
                <a:gd name="T93" fmla="*/ 2147483647 h 1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
                <a:gd name="T142" fmla="*/ 0 h 168"/>
                <a:gd name="T143" fmla="*/ 200 w 200"/>
                <a:gd name="T144" fmla="*/ 168 h 1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 h="168">
                  <a:moveTo>
                    <a:pt x="184" y="22"/>
                  </a:moveTo>
                  <a:lnTo>
                    <a:pt x="174" y="26"/>
                  </a:lnTo>
                  <a:lnTo>
                    <a:pt x="168" y="26"/>
                  </a:lnTo>
                  <a:lnTo>
                    <a:pt x="160" y="28"/>
                  </a:lnTo>
                  <a:lnTo>
                    <a:pt x="156" y="26"/>
                  </a:lnTo>
                  <a:lnTo>
                    <a:pt x="152" y="24"/>
                  </a:lnTo>
                  <a:lnTo>
                    <a:pt x="148" y="18"/>
                  </a:lnTo>
                  <a:lnTo>
                    <a:pt x="144" y="8"/>
                  </a:lnTo>
                  <a:lnTo>
                    <a:pt x="142" y="0"/>
                  </a:lnTo>
                  <a:lnTo>
                    <a:pt x="136" y="0"/>
                  </a:lnTo>
                  <a:lnTo>
                    <a:pt x="130" y="6"/>
                  </a:lnTo>
                  <a:lnTo>
                    <a:pt x="122" y="16"/>
                  </a:lnTo>
                  <a:lnTo>
                    <a:pt x="114" y="24"/>
                  </a:lnTo>
                  <a:lnTo>
                    <a:pt x="108" y="26"/>
                  </a:lnTo>
                  <a:lnTo>
                    <a:pt x="102" y="28"/>
                  </a:lnTo>
                  <a:lnTo>
                    <a:pt x="74" y="28"/>
                  </a:lnTo>
                  <a:lnTo>
                    <a:pt x="60" y="20"/>
                  </a:lnTo>
                  <a:lnTo>
                    <a:pt x="46" y="42"/>
                  </a:lnTo>
                  <a:lnTo>
                    <a:pt x="40" y="50"/>
                  </a:lnTo>
                  <a:lnTo>
                    <a:pt x="36" y="54"/>
                  </a:lnTo>
                  <a:lnTo>
                    <a:pt x="30" y="56"/>
                  </a:lnTo>
                  <a:lnTo>
                    <a:pt x="24" y="58"/>
                  </a:lnTo>
                  <a:lnTo>
                    <a:pt x="16" y="56"/>
                  </a:lnTo>
                  <a:lnTo>
                    <a:pt x="12" y="56"/>
                  </a:lnTo>
                  <a:lnTo>
                    <a:pt x="10" y="56"/>
                  </a:lnTo>
                  <a:lnTo>
                    <a:pt x="4" y="58"/>
                  </a:lnTo>
                  <a:lnTo>
                    <a:pt x="4" y="50"/>
                  </a:lnTo>
                  <a:lnTo>
                    <a:pt x="4" y="56"/>
                  </a:lnTo>
                  <a:lnTo>
                    <a:pt x="0" y="72"/>
                  </a:lnTo>
                  <a:lnTo>
                    <a:pt x="0" y="84"/>
                  </a:lnTo>
                  <a:lnTo>
                    <a:pt x="0" y="92"/>
                  </a:lnTo>
                  <a:lnTo>
                    <a:pt x="4" y="104"/>
                  </a:lnTo>
                  <a:lnTo>
                    <a:pt x="8" y="116"/>
                  </a:lnTo>
                  <a:lnTo>
                    <a:pt x="10" y="122"/>
                  </a:lnTo>
                  <a:lnTo>
                    <a:pt x="12" y="126"/>
                  </a:lnTo>
                  <a:lnTo>
                    <a:pt x="18" y="130"/>
                  </a:lnTo>
                  <a:lnTo>
                    <a:pt x="26" y="132"/>
                  </a:lnTo>
                  <a:lnTo>
                    <a:pt x="26" y="136"/>
                  </a:lnTo>
                  <a:lnTo>
                    <a:pt x="24" y="138"/>
                  </a:lnTo>
                  <a:lnTo>
                    <a:pt x="18" y="146"/>
                  </a:lnTo>
                  <a:lnTo>
                    <a:pt x="14" y="152"/>
                  </a:lnTo>
                  <a:lnTo>
                    <a:pt x="12" y="156"/>
                  </a:lnTo>
                  <a:lnTo>
                    <a:pt x="12" y="160"/>
                  </a:lnTo>
                  <a:lnTo>
                    <a:pt x="12" y="162"/>
                  </a:lnTo>
                  <a:lnTo>
                    <a:pt x="16" y="164"/>
                  </a:lnTo>
                  <a:lnTo>
                    <a:pt x="28" y="166"/>
                  </a:lnTo>
                  <a:lnTo>
                    <a:pt x="40" y="166"/>
                  </a:lnTo>
                  <a:lnTo>
                    <a:pt x="50" y="168"/>
                  </a:lnTo>
                  <a:lnTo>
                    <a:pt x="60" y="168"/>
                  </a:lnTo>
                  <a:lnTo>
                    <a:pt x="70" y="168"/>
                  </a:lnTo>
                  <a:lnTo>
                    <a:pt x="84" y="166"/>
                  </a:lnTo>
                  <a:lnTo>
                    <a:pt x="96" y="162"/>
                  </a:lnTo>
                  <a:lnTo>
                    <a:pt x="100" y="158"/>
                  </a:lnTo>
                  <a:lnTo>
                    <a:pt x="100" y="156"/>
                  </a:lnTo>
                  <a:lnTo>
                    <a:pt x="98" y="150"/>
                  </a:lnTo>
                  <a:lnTo>
                    <a:pt x="96" y="146"/>
                  </a:lnTo>
                  <a:lnTo>
                    <a:pt x="98" y="142"/>
                  </a:lnTo>
                  <a:lnTo>
                    <a:pt x="102" y="138"/>
                  </a:lnTo>
                  <a:lnTo>
                    <a:pt x="106" y="138"/>
                  </a:lnTo>
                  <a:lnTo>
                    <a:pt x="112" y="138"/>
                  </a:lnTo>
                  <a:lnTo>
                    <a:pt x="114" y="136"/>
                  </a:lnTo>
                  <a:lnTo>
                    <a:pt x="116" y="134"/>
                  </a:lnTo>
                  <a:lnTo>
                    <a:pt x="120" y="130"/>
                  </a:lnTo>
                  <a:lnTo>
                    <a:pt x="122" y="126"/>
                  </a:lnTo>
                  <a:lnTo>
                    <a:pt x="130" y="126"/>
                  </a:lnTo>
                  <a:lnTo>
                    <a:pt x="136" y="126"/>
                  </a:lnTo>
                  <a:lnTo>
                    <a:pt x="140" y="124"/>
                  </a:lnTo>
                  <a:lnTo>
                    <a:pt x="142" y="120"/>
                  </a:lnTo>
                  <a:lnTo>
                    <a:pt x="138" y="118"/>
                  </a:lnTo>
                  <a:lnTo>
                    <a:pt x="138" y="114"/>
                  </a:lnTo>
                  <a:lnTo>
                    <a:pt x="140" y="110"/>
                  </a:lnTo>
                  <a:lnTo>
                    <a:pt x="142" y="106"/>
                  </a:lnTo>
                  <a:lnTo>
                    <a:pt x="148" y="100"/>
                  </a:lnTo>
                  <a:lnTo>
                    <a:pt x="148" y="98"/>
                  </a:lnTo>
                  <a:lnTo>
                    <a:pt x="148" y="94"/>
                  </a:lnTo>
                  <a:lnTo>
                    <a:pt x="148" y="90"/>
                  </a:lnTo>
                  <a:lnTo>
                    <a:pt x="152" y="84"/>
                  </a:lnTo>
                  <a:lnTo>
                    <a:pt x="156" y="78"/>
                  </a:lnTo>
                  <a:lnTo>
                    <a:pt x="162" y="70"/>
                  </a:lnTo>
                  <a:lnTo>
                    <a:pt x="164" y="64"/>
                  </a:lnTo>
                  <a:lnTo>
                    <a:pt x="162" y="58"/>
                  </a:lnTo>
                  <a:lnTo>
                    <a:pt x="158" y="54"/>
                  </a:lnTo>
                  <a:lnTo>
                    <a:pt x="156" y="50"/>
                  </a:lnTo>
                  <a:lnTo>
                    <a:pt x="154" y="46"/>
                  </a:lnTo>
                  <a:lnTo>
                    <a:pt x="156" y="42"/>
                  </a:lnTo>
                  <a:lnTo>
                    <a:pt x="158" y="38"/>
                  </a:lnTo>
                  <a:lnTo>
                    <a:pt x="164" y="36"/>
                  </a:lnTo>
                  <a:lnTo>
                    <a:pt x="170" y="34"/>
                  </a:lnTo>
                  <a:lnTo>
                    <a:pt x="180" y="32"/>
                  </a:lnTo>
                  <a:lnTo>
                    <a:pt x="190" y="32"/>
                  </a:lnTo>
                  <a:lnTo>
                    <a:pt x="200" y="30"/>
                  </a:lnTo>
                  <a:lnTo>
                    <a:pt x="200" y="28"/>
                  </a:lnTo>
                  <a:lnTo>
                    <a:pt x="192" y="26"/>
                  </a:lnTo>
                  <a:lnTo>
                    <a:pt x="18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32" name="Freeform 263">
              <a:extLst>
                <a:ext uri="{FF2B5EF4-FFF2-40B4-BE49-F238E27FC236}">
                  <a16:creationId xmlns:a16="http://schemas.microsoft.com/office/drawing/2014/main" id="{CE3A3567-46C4-4AF1-AC05-EC685CF44DCD}"/>
                </a:ext>
              </a:extLst>
            </p:cNvPr>
            <p:cNvSpPr>
              <a:spLocks/>
            </p:cNvSpPr>
            <p:nvPr/>
          </p:nvSpPr>
          <p:spPr bwMode="auto">
            <a:xfrm>
              <a:off x="6428601" y="3067631"/>
              <a:ext cx="704550" cy="294693"/>
            </a:xfrm>
            <a:custGeom>
              <a:avLst/>
              <a:gdLst>
                <a:gd name="T0" fmla="*/ 2147483647 w 482"/>
                <a:gd name="T1" fmla="*/ 2147483647 h 186"/>
                <a:gd name="T2" fmla="*/ 2147483647 w 482"/>
                <a:gd name="T3" fmla="*/ 2147483647 h 186"/>
                <a:gd name="T4" fmla="*/ 2147483647 w 482"/>
                <a:gd name="T5" fmla="*/ 2147483647 h 186"/>
                <a:gd name="T6" fmla="*/ 2147483647 w 482"/>
                <a:gd name="T7" fmla="*/ 2147483647 h 186"/>
                <a:gd name="T8" fmla="*/ 2147483647 w 482"/>
                <a:gd name="T9" fmla="*/ 2147483647 h 186"/>
                <a:gd name="T10" fmla="*/ 2147483647 w 482"/>
                <a:gd name="T11" fmla="*/ 2147483647 h 186"/>
                <a:gd name="T12" fmla="*/ 2147483647 w 482"/>
                <a:gd name="T13" fmla="*/ 2147483647 h 186"/>
                <a:gd name="T14" fmla="*/ 2147483647 w 482"/>
                <a:gd name="T15" fmla="*/ 2147483647 h 186"/>
                <a:gd name="T16" fmla="*/ 2147483647 w 482"/>
                <a:gd name="T17" fmla="*/ 2147483647 h 186"/>
                <a:gd name="T18" fmla="*/ 2147483647 w 482"/>
                <a:gd name="T19" fmla="*/ 2147483647 h 186"/>
                <a:gd name="T20" fmla="*/ 2147483647 w 482"/>
                <a:gd name="T21" fmla="*/ 2147483647 h 186"/>
                <a:gd name="T22" fmla="*/ 2147483647 w 482"/>
                <a:gd name="T23" fmla="*/ 2147483647 h 186"/>
                <a:gd name="T24" fmla="*/ 2147483647 w 482"/>
                <a:gd name="T25" fmla="*/ 2147483647 h 186"/>
                <a:gd name="T26" fmla="*/ 2147483647 w 482"/>
                <a:gd name="T27" fmla="*/ 2147483647 h 186"/>
                <a:gd name="T28" fmla="*/ 2147483647 w 482"/>
                <a:gd name="T29" fmla="*/ 2147483647 h 186"/>
                <a:gd name="T30" fmla="*/ 2147483647 w 482"/>
                <a:gd name="T31" fmla="*/ 2147483647 h 186"/>
                <a:gd name="T32" fmla="*/ 2147483647 w 482"/>
                <a:gd name="T33" fmla="*/ 2147483647 h 186"/>
                <a:gd name="T34" fmla="*/ 2147483647 w 482"/>
                <a:gd name="T35" fmla="*/ 2147483647 h 186"/>
                <a:gd name="T36" fmla="*/ 2147483647 w 482"/>
                <a:gd name="T37" fmla="*/ 2147483647 h 186"/>
                <a:gd name="T38" fmla="*/ 2147483647 w 482"/>
                <a:gd name="T39" fmla="*/ 2147483647 h 186"/>
                <a:gd name="T40" fmla="*/ 2147483647 w 482"/>
                <a:gd name="T41" fmla="*/ 2147483647 h 186"/>
                <a:gd name="T42" fmla="*/ 2147483647 w 482"/>
                <a:gd name="T43" fmla="*/ 2147483647 h 186"/>
                <a:gd name="T44" fmla="*/ 2147483647 w 482"/>
                <a:gd name="T45" fmla="*/ 2147483647 h 186"/>
                <a:gd name="T46" fmla="*/ 2147483647 w 482"/>
                <a:gd name="T47" fmla="*/ 2147483647 h 186"/>
                <a:gd name="T48" fmla="*/ 2147483647 w 482"/>
                <a:gd name="T49" fmla="*/ 2147483647 h 186"/>
                <a:gd name="T50" fmla="*/ 2147483647 w 482"/>
                <a:gd name="T51" fmla="*/ 2147483647 h 186"/>
                <a:gd name="T52" fmla="*/ 2147483647 w 482"/>
                <a:gd name="T53" fmla="*/ 2147483647 h 186"/>
                <a:gd name="T54" fmla="*/ 2147483647 w 482"/>
                <a:gd name="T55" fmla="*/ 2147483647 h 186"/>
                <a:gd name="T56" fmla="*/ 2147483647 w 482"/>
                <a:gd name="T57" fmla="*/ 2147483647 h 186"/>
                <a:gd name="T58" fmla="*/ 2147483647 w 482"/>
                <a:gd name="T59" fmla="*/ 2147483647 h 186"/>
                <a:gd name="T60" fmla="*/ 2147483647 w 482"/>
                <a:gd name="T61" fmla="*/ 2147483647 h 186"/>
                <a:gd name="T62" fmla="*/ 2147483647 w 482"/>
                <a:gd name="T63" fmla="*/ 2147483647 h 186"/>
                <a:gd name="T64" fmla="*/ 2147483647 w 482"/>
                <a:gd name="T65" fmla="*/ 2147483647 h 186"/>
                <a:gd name="T66" fmla="*/ 2147483647 w 482"/>
                <a:gd name="T67" fmla="*/ 2147483647 h 186"/>
                <a:gd name="T68" fmla="*/ 2147483647 w 482"/>
                <a:gd name="T69" fmla="*/ 2147483647 h 186"/>
                <a:gd name="T70" fmla="*/ 2147483647 w 482"/>
                <a:gd name="T71" fmla="*/ 2147483647 h 186"/>
                <a:gd name="T72" fmla="*/ 2147483647 w 482"/>
                <a:gd name="T73" fmla="*/ 2147483647 h 186"/>
                <a:gd name="T74" fmla="*/ 2147483647 w 482"/>
                <a:gd name="T75" fmla="*/ 2147483647 h 186"/>
                <a:gd name="T76" fmla="*/ 2147483647 w 482"/>
                <a:gd name="T77" fmla="*/ 2147483647 h 186"/>
                <a:gd name="T78" fmla="*/ 2147483647 w 482"/>
                <a:gd name="T79" fmla="*/ 2147483647 h 186"/>
                <a:gd name="T80" fmla="*/ 2147483647 w 482"/>
                <a:gd name="T81" fmla="*/ 2147483647 h 186"/>
                <a:gd name="T82" fmla="*/ 2147483647 w 482"/>
                <a:gd name="T83" fmla="*/ 2147483647 h 186"/>
                <a:gd name="T84" fmla="*/ 2147483647 w 482"/>
                <a:gd name="T85" fmla="*/ 2147483647 h 186"/>
                <a:gd name="T86" fmla="*/ 2147483647 w 482"/>
                <a:gd name="T87" fmla="*/ 2147483647 h 186"/>
                <a:gd name="T88" fmla="*/ 2147483647 w 482"/>
                <a:gd name="T89" fmla="*/ 2147483647 h 186"/>
                <a:gd name="T90" fmla="*/ 2147483647 w 482"/>
                <a:gd name="T91" fmla="*/ 2147483647 h 186"/>
                <a:gd name="T92" fmla="*/ 2147483647 w 482"/>
                <a:gd name="T93" fmla="*/ 2147483647 h 186"/>
                <a:gd name="T94" fmla="*/ 2147483647 w 482"/>
                <a:gd name="T95" fmla="*/ 2147483647 h 186"/>
                <a:gd name="T96" fmla="*/ 2147483647 w 482"/>
                <a:gd name="T97" fmla="*/ 2147483647 h 186"/>
                <a:gd name="T98" fmla="*/ 2147483647 w 482"/>
                <a:gd name="T99" fmla="*/ 0 h 186"/>
                <a:gd name="T100" fmla="*/ 2147483647 w 482"/>
                <a:gd name="T101" fmla="*/ 2147483647 h 186"/>
                <a:gd name="T102" fmla="*/ 2147483647 w 482"/>
                <a:gd name="T103" fmla="*/ 2147483647 h 186"/>
                <a:gd name="T104" fmla="*/ 2147483647 w 482"/>
                <a:gd name="T105" fmla="*/ 2147483647 h 186"/>
                <a:gd name="T106" fmla="*/ 2147483647 w 482"/>
                <a:gd name="T107" fmla="*/ 2147483647 h 186"/>
                <a:gd name="T108" fmla="*/ 2147483647 w 482"/>
                <a:gd name="T109" fmla="*/ 2147483647 h 186"/>
                <a:gd name="T110" fmla="*/ 2147483647 w 482"/>
                <a:gd name="T111" fmla="*/ 2147483647 h 186"/>
                <a:gd name="T112" fmla="*/ 2147483647 w 482"/>
                <a:gd name="T113" fmla="*/ 2147483647 h 186"/>
                <a:gd name="T114" fmla="*/ 2147483647 w 482"/>
                <a:gd name="T115" fmla="*/ 2147483647 h 186"/>
                <a:gd name="T116" fmla="*/ 2147483647 w 482"/>
                <a:gd name="T117" fmla="*/ 2147483647 h 186"/>
                <a:gd name="T118" fmla="*/ 2147483647 w 482"/>
                <a:gd name="T119" fmla="*/ 2147483647 h 186"/>
                <a:gd name="T120" fmla="*/ 2147483647 w 482"/>
                <a:gd name="T121" fmla="*/ 2147483647 h 186"/>
                <a:gd name="T122" fmla="*/ 2147483647 w 482"/>
                <a:gd name="T123" fmla="*/ 2147483647 h 186"/>
                <a:gd name="T124" fmla="*/ 0 w 482"/>
                <a:gd name="T125" fmla="*/ 2147483647 h 1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2"/>
                <a:gd name="T190" fmla="*/ 0 h 186"/>
                <a:gd name="T191" fmla="*/ 482 w 482"/>
                <a:gd name="T192" fmla="*/ 186 h 1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2" h="186">
                  <a:moveTo>
                    <a:pt x="0" y="50"/>
                  </a:moveTo>
                  <a:lnTo>
                    <a:pt x="4" y="56"/>
                  </a:lnTo>
                  <a:lnTo>
                    <a:pt x="6" y="60"/>
                  </a:lnTo>
                  <a:lnTo>
                    <a:pt x="12" y="64"/>
                  </a:lnTo>
                  <a:lnTo>
                    <a:pt x="20" y="66"/>
                  </a:lnTo>
                  <a:lnTo>
                    <a:pt x="34" y="72"/>
                  </a:lnTo>
                  <a:lnTo>
                    <a:pt x="40" y="74"/>
                  </a:lnTo>
                  <a:lnTo>
                    <a:pt x="48" y="78"/>
                  </a:lnTo>
                  <a:lnTo>
                    <a:pt x="60" y="86"/>
                  </a:lnTo>
                  <a:lnTo>
                    <a:pt x="64" y="92"/>
                  </a:lnTo>
                  <a:lnTo>
                    <a:pt x="68" y="100"/>
                  </a:lnTo>
                  <a:lnTo>
                    <a:pt x="72" y="114"/>
                  </a:lnTo>
                  <a:lnTo>
                    <a:pt x="76" y="120"/>
                  </a:lnTo>
                  <a:lnTo>
                    <a:pt x="80" y="126"/>
                  </a:lnTo>
                  <a:lnTo>
                    <a:pt x="110" y="126"/>
                  </a:lnTo>
                  <a:lnTo>
                    <a:pt x="118" y="130"/>
                  </a:lnTo>
                  <a:lnTo>
                    <a:pt x="128" y="134"/>
                  </a:lnTo>
                  <a:lnTo>
                    <a:pt x="138" y="134"/>
                  </a:lnTo>
                  <a:lnTo>
                    <a:pt x="146" y="140"/>
                  </a:lnTo>
                  <a:lnTo>
                    <a:pt x="156" y="146"/>
                  </a:lnTo>
                  <a:lnTo>
                    <a:pt x="164" y="154"/>
                  </a:lnTo>
                  <a:lnTo>
                    <a:pt x="172" y="162"/>
                  </a:lnTo>
                  <a:lnTo>
                    <a:pt x="180" y="166"/>
                  </a:lnTo>
                  <a:lnTo>
                    <a:pt x="214" y="166"/>
                  </a:lnTo>
                  <a:lnTo>
                    <a:pt x="214" y="168"/>
                  </a:lnTo>
                  <a:lnTo>
                    <a:pt x="258" y="168"/>
                  </a:lnTo>
                  <a:lnTo>
                    <a:pt x="268" y="174"/>
                  </a:lnTo>
                  <a:lnTo>
                    <a:pt x="280" y="180"/>
                  </a:lnTo>
                  <a:lnTo>
                    <a:pt x="296" y="184"/>
                  </a:lnTo>
                  <a:lnTo>
                    <a:pt x="310" y="186"/>
                  </a:lnTo>
                  <a:lnTo>
                    <a:pt x="318" y="184"/>
                  </a:lnTo>
                  <a:lnTo>
                    <a:pt x="324" y="180"/>
                  </a:lnTo>
                  <a:lnTo>
                    <a:pt x="334" y="172"/>
                  </a:lnTo>
                  <a:lnTo>
                    <a:pt x="362" y="172"/>
                  </a:lnTo>
                  <a:lnTo>
                    <a:pt x="374" y="168"/>
                  </a:lnTo>
                  <a:lnTo>
                    <a:pt x="384" y="162"/>
                  </a:lnTo>
                  <a:lnTo>
                    <a:pt x="392" y="156"/>
                  </a:lnTo>
                  <a:lnTo>
                    <a:pt x="396" y="150"/>
                  </a:lnTo>
                  <a:lnTo>
                    <a:pt x="396" y="146"/>
                  </a:lnTo>
                  <a:lnTo>
                    <a:pt x="396" y="142"/>
                  </a:lnTo>
                  <a:lnTo>
                    <a:pt x="394" y="140"/>
                  </a:lnTo>
                  <a:lnTo>
                    <a:pt x="390" y="138"/>
                  </a:lnTo>
                  <a:lnTo>
                    <a:pt x="384" y="134"/>
                  </a:lnTo>
                  <a:lnTo>
                    <a:pt x="382" y="134"/>
                  </a:lnTo>
                  <a:lnTo>
                    <a:pt x="382" y="130"/>
                  </a:lnTo>
                  <a:lnTo>
                    <a:pt x="384" y="126"/>
                  </a:lnTo>
                  <a:lnTo>
                    <a:pt x="388" y="124"/>
                  </a:lnTo>
                  <a:lnTo>
                    <a:pt x="390" y="124"/>
                  </a:lnTo>
                  <a:lnTo>
                    <a:pt x="394" y="126"/>
                  </a:lnTo>
                  <a:lnTo>
                    <a:pt x="398" y="128"/>
                  </a:lnTo>
                  <a:lnTo>
                    <a:pt x="404" y="128"/>
                  </a:lnTo>
                  <a:lnTo>
                    <a:pt x="410" y="126"/>
                  </a:lnTo>
                  <a:lnTo>
                    <a:pt x="416" y="124"/>
                  </a:lnTo>
                  <a:lnTo>
                    <a:pt x="418" y="120"/>
                  </a:lnTo>
                  <a:lnTo>
                    <a:pt x="422" y="118"/>
                  </a:lnTo>
                  <a:lnTo>
                    <a:pt x="432" y="116"/>
                  </a:lnTo>
                  <a:lnTo>
                    <a:pt x="436" y="116"/>
                  </a:lnTo>
                  <a:lnTo>
                    <a:pt x="440" y="114"/>
                  </a:lnTo>
                  <a:lnTo>
                    <a:pt x="440" y="108"/>
                  </a:lnTo>
                  <a:lnTo>
                    <a:pt x="442" y="106"/>
                  </a:lnTo>
                  <a:lnTo>
                    <a:pt x="442" y="102"/>
                  </a:lnTo>
                  <a:lnTo>
                    <a:pt x="444" y="98"/>
                  </a:lnTo>
                  <a:lnTo>
                    <a:pt x="462" y="96"/>
                  </a:lnTo>
                  <a:lnTo>
                    <a:pt x="482" y="94"/>
                  </a:lnTo>
                  <a:lnTo>
                    <a:pt x="476" y="86"/>
                  </a:lnTo>
                  <a:lnTo>
                    <a:pt x="468" y="80"/>
                  </a:lnTo>
                  <a:lnTo>
                    <a:pt x="458" y="74"/>
                  </a:lnTo>
                  <a:lnTo>
                    <a:pt x="448" y="72"/>
                  </a:lnTo>
                  <a:lnTo>
                    <a:pt x="442" y="74"/>
                  </a:lnTo>
                  <a:lnTo>
                    <a:pt x="434" y="76"/>
                  </a:lnTo>
                  <a:lnTo>
                    <a:pt x="416" y="76"/>
                  </a:lnTo>
                  <a:lnTo>
                    <a:pt x="410" y="76"/>
                  </a:lnTo>
                  <a:lnTo>
                    <a:pt x="408" y="72"/>
                  </a:lnTo>
                  <a:lnTo>
                    <a:pt x="404" y="68"/>
                  </a:lnTo>
                  <a:lnTo>
                    <a:pt x="404" y="62"/>
                  </a:lnTo>
                  <a:lnTo>
                    <a:pt x="402" y="40"/>
                  </a:lnTo>
                  <a:lnTo>
                    <a:pt x="384" y="32"/>
                  </a:lnTo>
                  <a:lnTo>
                    <a:pt x="374" y="30"/>
                  </a:lnTo>
                  <a:lnTo>
                    <a:pt x="368" y="30"/>
                  </a:lnTo>
                  <a:lnTo>
                    <a:pt x="362" y="30"/>
                  </a:lnTo>
                  <a:lnTo>
                    <a:pt x="356" y="32"/>
                  </a:lnTo>
                  <a:lnTo>
                    <a:pt x="344" y="40"/>
                  </a:lnTo>
                  <a:lnTo>
                    <a:pt x="334" y="48"/>
                  </a:lnTo>
                  <a:lnTo>
                    <a:pt x="326" y="50"/>
                  </a:lnTo>
                  <a:lnTo>
                    <a:pt x="318" y="50"/>
                  </a:lnTo>
                  <a:lnTo>
                    <a:pt x="304" y="48"/>
                  </a:lnTo>
                  <a:lnTo>
                    <a:pt x="290" y="46"/>
                  </a:lnTo>
                  <a:lnTo>
                    <a:pt x="264" y="34"/>
                  </a:lnTo>
                  <a:lnTo>
                    <a:pt x="252" y="28"/>
                  </a:lnTo>
                  <a:lnTo>
                    <a:pt x="240" y="26"/>
                  </a:lnTo>
                  <a:lnTo>
                    <a:pt x="226" y="24"/>
                  </a:lnTo>
                  <a:lnTo>
                    <a:pt x="212" y="26"/>
                  </a:lnTo>
                  <a:lnTo>
                    <a:pt x="204" y="28"/>
                  </a:lnTo>
                  <a:lnTo>
                    <a:pt x="198" y="26"/>
                  </a:lnTo>
                  <a:lnTo>
                    <a:pt x="196" y="24"/>
                  </a:lnTo>
                  <a:lnTo>
                    <a:pt x="192" y="22"/>
                  </a:lnTo>
                  <a:lnTo>
                    <a:pt x="186" y="14"/>
                  </a:lnTo>
                  <a:lnTo>
                    <a:pt x="180" y="8"/>
                  </a:lnTo>
                  <a:lnTo>
                    <a:pt x="170" y="4"/>
                  </a:lnTo>
                  <a:lnTo>
                    <a:pt x="152" y="0"/>
                  </a:lnTo>
                  <a:lnTo>
                    <a:pt x="134" y="0"/>
                  </a:lnTo>
                  <a:lnTo>
                    <a:pt x="128" y="2"/>
                  </a:lnTo>
                  <a:lnTo>
                    <a:pt x="126" y="2"/>
                  </a:lnTo>
                  <a:lnTo>
                    <a:pt x="124" y="4"/>
                  </a:lnTo>
                  <a:lnTo>
                    <a:pt x="126" y="8"/>
                  </a:lnTo>
                  <a:lnTo>
                    <a:pt x="128" y="12"/>
                  </a:lnTo>
                  <a:lnTo>
                    <a:pt x="132" y="18"/>
                  </a:lnTo>
                  <a:lnTo>
                    <a:pt x="138" y="24"/>
                  </a:lnTo>
                  <a:lnTo>
                    <a:pt x="140" y="26"/>
                  </a:lnTo>
                  <a:lnTo>
                    <a:pt x="140" y="30"/>
                  </a:lnTo>
                  <a:lnTo>
                    <a:pt x="138" y="34"/>
                  </a:lnTo>
                  <a:lnTo>
                    <a:pt x="134" y="36"/>
                  </a:lnTo>
                  <a:lnTo>
                    <a:pt x="130" y="38"/>
                  </a:lnTo>
                  <a:lnTo>
                    <a:pt x="124" y="38"/>
                  </a:lnTo>
                  <a:lnTo>
                    <a:pt x="114" y="38"/>
                  </a:lnTo>
                  <a:lnTo>
                    <a:pt x="104" y="36"/>
                  </a:lnTo>
                  <a:lnTo>
                    <a:pt x="86" y="30"/>
                  </a:lnTo>
                  <a:lnTo>
                    <a:pt x="68" y="24"/>
                  </a:lnTo>
                  <a:lnTo>
                    <a:pt x="62" y="24"/>
                  </a:lnTo>
                  <a:lnTo>
                    <a:pt x="54" y="22"/>
                  </a:lnTo>
                  <a:lnTo>
                    <a:pt x="46" y="24"/>
                  </a:lnTo>
                  <a:lnTo>
                    <a:pt x="38" y="24"/>
                  </a:lnTo>
                  <a:lnTo>
                    <a:pt x="24" y="30"/>
                  </a:lnTo>
                  <a:lnTo>
                    <a:pt x="10" y="42"/>
                  </a:lnTo>
                  <a:lnTo>
                    <a:pt x="0" y="52"/>
                  </a:ln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33" name="Freeform 264">
              <a:extLst>
                <a:ext uri="{FF2B5EF4-FFF2-40B4-BE49-F238E27FC236}">
                  <a16:creationId xmlns:a16="http://schemas.microsoft.com/office/drawing/2014/main" id="{1E1AA3CB-8D02-4D4C-8C0C-9078D6689094}"/>
                </a:ext>
              </a:extLst>
            </p:cNvPr>
            <p:cNvSpPr>
              <a:spLocks/>
            </p:cNvSpPr>
            <p:nvPr/>
          </p:nvSpPr>
          <p:spPr bwMode="auto">
            <a:xfrm>
              <a:off x="7326873" y="3321172"/>
              <a:ext cx="110698" cy="144691"/>
            </a:xfrm>
            <a:custGeom>
              <a:avLst/>
              <a:gdLst>
                <a:gd name="T0" fmla="*/ 2147483647 w 76"/>
                <a:gd name="T1" fmla="*/ 2147483647 h 92"/>
                <a:gd name="T2" fmla="*/ 2147483647 w 76"/>
                <a:gd name="T3" fmla="*/ 2147483647 h 92"/>
                <a:gd name="T4" fmla="*/ 2147483647 w 76"/>
                <a:gd name="T5" fmla="*/ 2147483647 h 92"/>
                <a:gd name="T6" fmla="*/ 2147483647 w 76"/>
                <a:gd name="T7" fmla="*/ 2147483647 h 92"/>
                <a:gd name="T8" fmla="*/ 2147483647 w 76"/>
                <a:gd name="T9" fmla="*/ 2147483647 h 92"/>
                <a:gd name="T10" fmla="*/ 2147483647 w 76"/>
                <a:gd name="T11" fmla="*/ 2147483647 h 92"/>
                <a:gd name="T12" fmla="*/ 2147483647 w 76"/>
                <a:gd name="T13" fmla="*/ 2147483647 h 92"/>
                <a:gd name="T14" fmla="*/ 2147483647 w 76"/>
                <a:gd name="T15" fmla="*/ 2147483647 h 92"/>
                <a:gd name="T16" fmla="*/ 2147483647 w 76"/>
                <a:gd name="T17" fmla="*/ 2147483647 h 92"/>
                <a:gd name="T18" fmla="*/ 2147483647 w 76"/>
                <a:gd name="T19" fmla="*/ 2147483647 h 92"/>
                <a:gd name="T20" fmla="*/ 2147483647 w 76"/>
                <a:gd name="T21" fmla="*/ 2147483647 h 92"/>
                <a:gd name="T22" fmla="*/ 2147483647 w 76"/>
                <a:gd name="T23" fmla="*/ 2147483647 h 92"/>
                <a:gd name="T24" fmla="*/ 2147483647 w 76"/>
                <a:gd name="T25" fmla="*/ 2147483647 h 92"/>
                <a:gd name="T26" fmla="*/ 2147483647 w 76"/>
                <a:gd name="T27" fmla="*/ 2147483647 h 92"/>
                <a:gd name="T28" fmla="*/ 2147483647 w 76"/>
                <a:gd name="T29" fmla="*/ 2147483647 h 92"/>
                <a:gd name="T30" fmla="*/ 2147483647 w 76"/>
                <a:gd name="T31" fmla="*/ 0 h 92"/>
                <a:gd name="T32" fmla="*/ 2147483647 w 76"/>
                <a:gd name="T33" fmla="*/ 2147483647 h 92"/>
                <a:gd name="T34" fmla="*/ 2147483647 w 76"/>
                <a:gd name="T35" fmla="*/ 2147483647 h 92"/>
                <a:gd name="T36" fmla="*/ 2147483647 w 76"/>
                <a:gd name="T37" fmla="*/ 2147483647 h 92"/>
                <a:gd name="T38" fmla="*/ 2147483647 w 76"/>
                <a:gd name="T39" fmla="*/ 2147483647 h 92"/>
                <a:gd name="T40" fmla="*/ 2147483647 w 76"/>
                <a:gd name="T41" fmla="*/ 2147483647 h 92"/>
                <a:gd name="T42" fmla="*/ 2147483647 w 76"/>
                <a:gd name="T43" fmla="*/ 2147483647 h 92"/>
                <a:gd name="T44" fmla="*/ 2147483647 w 76"/>
                <a:gd name="T45" fmla="*/ 2147483647 h 92"/>
                <a:gd name="T46" fmla="*/ 2147483647 w 76"/>
                <a:gd name="T47" fmla="*/ 2147483647 h 92"/>
                <a:gd name="T48" fmla="*/ 2147483647 w 76"/>
                <a:gd name="T49" fmla="*/ 2147483647 h 92"/>
                <a:gd name="T50" fmla="*/ 2147483647 w 76"/>
                <a:gd name="T51" fmla="*/ 2147483647 h 92"/>
                <a:gd name="T52" fmla="*/ 2147483647 w 76"/>
                <a:gd name="T53" fmla="*/ 2147483647 h 92"/>
                <a:gd name="T54" fmla="*/ 2147483647 w 76"/>
                <a:gd name="T55" fmla="*/ 2147483647 h 92"/>
                <a:gd name="T56" fmla="*/ 2147483647 w 76"/>
                <a:gd name="T57" fmla="*/ 2147483647 h 92"/>
                <a:gd name="T58" fmla="*/ 2147483647 w 76"/>
                <a:gd name="T59" fmla="*/ 2147483647 h 92"/>
                <a:gd name="T60" fmla="*/ 0 w 76"/>
                <a:gd name="T61" fmla="*/ 2147483647 h 92"/>
                <a:gd name="T62" fmla="*/ 2147483647 w 76"/>
                <a:gd name="T63" fmla="*/ 2147483647 h 92"/>
                <a:gd name="T64" fmla="*/ 2147483647 w 76"/>
                <a:gd name="T65" fmla="*/ 2147483647 h 92"/>
                <a:gd name="T66" fmla="*/ 2147483647 w 76"/>
                <a:gd name="T67" fmla="*/ 2147483647 h 92"/>
                <a:gd name="T68" fmla="*/ 2147483647 w 76"/>
                <a:gd name="T69" fmla="*/ 2147483647 h 92"/>
                <a:gd name="T70" fmla="*/ 2147483647 w 76"/>
                <a:gd name="T71" fmla="*/ 2147483647 h 92"/>
                <a:gd name="T72" fmla="*/ 2147483647 w 76"/>
                <a:gd name="T73" fmla="*/ 2147483647 h 92"/>
                <a:gd name="T74" fmla="*/ 2147483647 w 76"/>
                <a:gd name="T75" fmla="*/ 2147483647 h 92"/>
                <a:gd name="T76" fmla="*/ 2147483647 w 76"/>
                <a:gd name="T77" fmla="*/ 2147483647 h 92"/>
                <a:gd name="T78" fmla="*/ 2147483647 w 76"/>
                <a:gd name="T79" fmla="*/ 2147483647 h 92"/>
                <a:gd name="T80" fmla="*/ 2147483647 w 76"/>
                <a:gd name="T81" fmla="*/ 2147483647 h 92"/>
                <a:gd name="T82" fmla="*/ 2147483647 w 76"/>
                <a:gd name="T83" fmla="*/ 2147483647 h 92"/>
                <a:gd name="T84" fmla="*/ 2147483647 w 76"/>
                <a:gd name="T85" fmla="*/ 2147483647 h 92"/>
                <a:gd name="T86" fmla="*/ 2147483647 w 76"/>
                <a:gd name="T87" fmla="*/ 2147483647 h 92"/>
                <a:gd name="T88" fmla="*/ 2147483647 w 76"/>
                <a:gd name="T89" fmla="*/ 2147483647 h 92"/>
                <a:gd name="T90" fmla="*/ 2147483647 w 76"/>
                <a:gd name="T91" fmla="*/ 2147483647 h 92"/>
                <a:gd name="T92" fmla="*/ 2147483647 w 76"/>
                <a:gd name="T93" fmla="*/ 2147483647 h 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6"/>
                <a:gd name="T142" fmla="*/ 0 h 92"/>
                <a:gd name="T143" fmla="*/ 76 w 76"/>
                <a:gd name="T144" fmla="*/ 92 h 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6" h="92">
                  <a:moveTo>
                    <a:pt x="70" y="78"/>
                  </a:moveTo>
                  <a:lnTo>
                    <a:pt x="62" y="70"/>
                  </a:lnTo>
                  <a:lnTo>
                    <a:pt x="54" y="64"/>
                  </a:lnTo>
                  <a:lnTo>
                    <a:pt x="56" y="60"/>
                  </a:lnTo>
                  <a:lnTo>
                    <a:pt x="58" y="58"/>
                  </a:lnTo>
                  <a:lnTo>
                    <a:pt x="66" y="54"/>
                  </a:lnTo>
                  <a:lnTo>
                    <a:pt x="74" y="50"/>
                  </a:lnTo>
                  <a:lnTo>
                    <a:pt x="76" y="46"/>
                  </a:lnTo>
                  <a:lnTo>
                    <a:pt x="76" y="42"/>
                  </a:lnTo>
                  <a:lnTo>
                    <a:pt x="76" y="36"/>
                  </a:lnTo>
                  <a:lnTo>
                    <a:pt x="74" y="32"/>
                  </a:lnTo>
                  <a:lnTo>
                    <a:pt x="70" y="28"/>
                  </a:lnTo>
                  <a:lnTo>
                    <a:pt x="70" y="24"/>
                  </a:lnTo>
                  <a:lnTo>
                    <a:pt x="70" y="16"/>
                  </a:lnTo>
                  <a:lnTo>
                    <a:pt x="74" y="8"/>
                  </a:lnTo>
                  <a:lnTo>
                    <a:pt x="70" y="0"/>
                  </a:lnTo>
                  <a:lnTo>
                    <a:pt x="70" y="2"/>
                  </a:lnTo>
                  <a:lnTo>
                    <a:pt x="66" y="4"/>
                  </a:lnTo>
                  <a:lnTo>
                    <a:pt x="62" y="6"/>
                  </a:lnTo>
                  <a:lnTo>
                    <a:pt x="58" y="4"/>
                  </a:lnTo>
                  <a:lnTo>
                    <a:pt x="54" y="2"/>
                  </a:lnTo>
                  <a:lnTo>
                    <a:pt x="48" y="12"/>
                  </a:lnTo>
                  <a:lnTo>
                    <a:pt x="44" y="18"/>
                  </a:lnTo>
                  <a:lnTo>
                    <a:pt x="42" y="22"/>
                  </a:lnTo>
                  <a:lnTo>
                    <a:pt x="44" y="28"/>
                  </a:lnTo>
                  <a:lnTo>
                    <a:pt x="32" y="28"/>
                  </a:lnTo>
                  <a:lnTo>
                    <a:pt x="26" y="26"/>
                  </a:lnTo>
                  <a:lnTo>
                    <a:pt x="22" y="24"/>
                  </a:lnTo>
                  <a:lnTo>
                    <a:pt x="12" y="36"/>
                  </a:lnTo>
                  <a:lnTo>
                    <a:pt x="4" y="48"/>
                  </a:lnTo>
                  <a:lnTo>
                    <a:pt x="0" y="56"/>
                  </a:lnTo>
                  <a:lnTo>
                    <a:pt x="10" y="56"/>
                  </a:lnTo>
                  <a:lnTo>
                    <a:pt x="18" y="60"/>
                  </a:lnTo>
                  <a:lnTo>
                    <a:pt x="24" y="70"/>
                  </a:lnTo>
                  <a:lnTo>
                    <a:pt x="28" y="80"/>
                  </a:lnTo>
                  <a:lnTo>
                    <a:pt x="24" y="84"/>
                  </a:lnTo>
                  <a:lnTo>
                    <a:pt x="24" y="86"/>
                  </a:lnTo>
                  <a:lnTo>
                    <a:pt x="26" y="88"/>
                  </a:lnTo>
                  <a:lnTo>
                    <a:pt x="32" y="90"/>
                  </a:lnTo>
                  <a:lnTo>
                    <a:pt x="46" y="90"/>
                  </a:lnTo>
                  <a:lnTo>
                    <a:pt x="56" y="92"/>
                  </a:lnTo>
                  <a:lnTo>
                    <a:pt x="56" y="88"/>
                  </a:lnTo>
                  <a:lnTo>
                    <a:pt x="68" y="88"/>
                  </a:lnTo>
                  <a:lnTo>
                    <a:pt x="72" y="86"/>
                  </a:lnTo>
                  <a:lnTo>
                    <a:pt x="74" y="84"/>
                  </a:lnTo>
                  <a:lnTo>
                    <a:pt x="74" y="80"/>
                  </a:lnTo>
                  <a:lnTo>
                    <a:pt x="7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34" name="Freeform 265">
              <a:extLst>
                <a:ext uri="{FF2B5EF4-FFF2-40B4-BE49-F238E27FC236}">
                  <a16:creationId xmlns:a16="http://schemas.microsoft.com/office/drawing/2014/main" id="{C07A6B9F-1D40-4784-BD19-42B1EB0F6948}"/>
                </a:ext>
              </a:extLst>
            </p:cNvPr>
            <p:cNvSpPr>
              <a:spLocks/>
            </p:cNvSpPr>
            <p:nvPr/>
          </p:nvSpPr>
          <p:spPr bwMode="auto">
            <a:xfrm>
              <a:off x="7407591" y="3447280"/>
              <a:ext cx="94555" cy="120797"/>
            </a:xfrm>
            <a:custGeom>
              <a:avLst/>
              <a:gdLst>
                <a:gd name="T0" fmla="*/ 2147483647 w 64"/>
                <a:gd name="T1" fmla="*/ 0 h 76"/>
                <a:gd name="T2" fmla="*/ 2147483647 w 64"/>
                <a:gd name="T3" fmla="*/ 2147483647 h 76"/>
                <a:gd name="T4" fmla="*/ 2147483647 w 64"/>
                <a:gd name="T5" fmla="*/ 2147483647 h 76"/>
                <a:gd name="T6" fmla="*/ 2147483647 w 64"/>
                <a:gd name="T7" fmla="*/ 2147483647 h 76"/>
                <a:gd name="T8" fmla="*/ 2147483647 w 64"/>
                <a:gd name="T9" fmla="*/ 2147483647 h 76"/>
                <a:gd name="T10" fmla="*/ 0 w 64"/>
                <a:gd name="T11" fmla="*/ 2147483647 h 76"/>
                <a:gd name="T12" fmla="*/ 0 w 64"/>
                <a:gd name="T13" fmla="*/ 2147483647 h 76"/>
                <a:gd name="T14" fmla="*/ 2147483647 w 64"/>
                <a:gd name="T15" fmla="*/ 2147483647 h 76"/>
                <a:gd name="T16" fmla="*/ 2147483647 w 64"/>
                <a:gd name="T17" fmla="*/ 2147483647 h 76"/>
                <a:gd name="T18" fmla="*/ 2147483647 w 64"/>
                <a:gd name="T19" fmla="*/ 2147483647 h 76"/>
                <a:gd name="T20" fmla="*/ 2147483647 w 64"/>
                <a:gd name="T21" fmla="*/ 2147483647 h 76"/>
                <a:gd name="T22" fmla="*/ 2147483647 w 64"/>
                <a:gd name="T23" fmla="*/ 2147483647 h 76"/>
                <a:gd name="T24" fmla="*/ 2147483647 w 64"/>
                <a:gd name="T25" fmla="*/ 2147483647 h 76"/>
                <a:gd name="T26" fmla="*/ 2147483647 w 64"/>
                <a:gd name="T27" fmla="*/ 2147483647 h 76"/>
                <a:gd name="T28" fmla="*/ 2147483647 w 64"/>
                <a:gd name="T29" fmla="*/ 2147483647 h 76"/>
                <a:gd name="T30" fmla="*/ 2147483647 w 64"/>
                <a:gd name="T31" fmla="*/ 2147483647 h 76"/>
                <a:gd name="T32" fmla="*/ 2147483647 w 64"/>
                <a:gd name="T33" fmla="*/ 2147483647 h 76"/>
                <a:gd name="T34" fmla="*/ 2147483647 w 64"/>
                <a:gd name="T35" fmla="*/ 2147483647 h 76"/>
                <a:gd name="T36" fmla="*/ 2147483647 w 64"/>
                <a:gd name="T37" fmla="*/ 2147483647 h 76"/>
                <a:gd name="T38" fmla="*/ 2147483647 w 64"/>
                <a:gd name="T39" fmla="*/ 2147483647 h 76"/>
                <a:gd name="T40" fmla="*/ 2147483647 w 64"/>
                <a:gd name="T41" fmla="*/ 2147483647 h 76"/>
                <a:gd name="T42" fmla="*/ 2147483647 w 64"/>
                <a:gd name="T43" fmla="*/ 2147483647 h 76"/>
                <a:gd name="T44" fmla="*/ 2147483647 w 64"/>
                <a:gd name="T45" fmla="*/ 2147483647 h 76"/>
                <a:gd name="T46" fmla="*/ 2147483647 w 64"/>
                <a:gd name="T47" fmla="*/ 2147483647 h 76"/>
                <a:gd name="T48" fmla="*/ 2147483647 w 64"/>
                <a:gd name="T49" fmla="*/ 0 h 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6"/>
                <a:gd name="T77" fmla="*/ 64 w 64"/>
                <a:gd name="T78" fmla="*/ 76 h 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6">
                  <a:moveTo>
                    <a:pt x="18" y="0"/>
                  </a:moveTo>
                  <a:lnTo>
                    <a:pt x="18" y="2"/>
                  </a:lnTo>
                  <a:lnTo>
                    <a:pt x="18" y="4"/>
                  </a:lnTo>
                  <a:lnTo>
                    <a:pt x="16" y="6"/>
                  </a:lnTo>
                  <a:lnTo>
                    <a:pt x="12" y="8"/>
                  </a:lnTo>
                  <a:lnTo>
                    <a:pt x="0" y="8"/>
                  </a:lnTo>
                  <a:lnTo>
                    <a:pt x="0" y="12"/>
                  </a:lnTo>
                  <a:lnTo>
                    <a:pt x="2" y="16"/>
                  </a:lnTo>
                  <a:lnTo>
                    <a:pt x="4" y="20"/>
                  </a:lnTo>
                  <a:lnTo>
                    <a:pt x="6" y="28"/>
                  </a:lnTo>
                  <a:lnTo>
                    <a:pt x="8" y="40"/>
                  </a:lnTo>
                  <a:lnTo>
                    <a:pt x="14" y="56"/>
                  </a:lnTo>
                  <a:lnTo>
                    <a:pt x="20" y="70"/>
                  </a:lnTo>
                  <a:lnTo>
                    <a:pt x="24" y="74"/>
                  </a:lnTo>
                  <a:lnTo>
                    <a:pt x="30" y="76"/>
                  </a:lnTo>
                  <a:lnTo>
                    <a:pt x="40" y="74"/>
                  </a:lnTo>
                  <a:lnTo>
                    <a:pt x="50" y="70"/>
                  </a:lnTo>
                  <a:lnTo>
                    <a:pt x="60" y="64"/>
                  </a:lnTo>
                  <a:lnTo>
                    <a:pt x="64" y="60"/>
                  </a:lnTo>
                  <a:lnTo>
                    <a:pt x="64" y="58"/>
                  </a:lnTo>
                  <a:lnTo>
                    <a:pt x="64" y="50"/>
                  </a:lnTo>
                  <a:lnTo>
                    <a:pt x="58" y="42"/>
                  </a:lnTo>
                  <a:lnTo>
                    <a:pt x="52" y="32"/>
                  </a:lnTo>
                  <a:lnTo>
                    <a:pt x="46" y="26"/>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35" name="Freeform 39">
              <a:extLst>
                <a:ext uri="{FF2B5EF4-FFF2-40B4-BE49-F238E27FC236}">
                  <a16:creationId xmlns:a16="http://schemas.microsoft.com/office/drawing/2014/main" id="{EC0BF022-0B0E-40DC-8A1F-3204ADD46C4E}"/>
                </a:ext>
              </a:extLst>
            </p:cNvPr>
            <p:cNvSpPr>
              <a:spLocks/>
            </p:cNvSpPr>
            <p:nvPr/>
          </p:nvSpPr>
          <p:spPr bwMode="auto">
            <a:xfrm>
              <a:off x="1991436" y="2496830"/>
              <a:ext cx="1544014" cy="852219"/>
            </a:xfrm>
            <a:custGeom>
              <a:avLst/>
              <a:gdLst>
                <a:gd name="T0" fmla="*/ 2147483647 w 1056"/>
                <a:gd name="T1" fmla="*/ 2147483647 h 540"/>
                <a:gd name="T2" fmla="*/ 2147483647 w 1056"/>
                <a:gd name="T3" fmla="*/ 2147483647 h 540"/>
                <a:gd name="T4" fmla="*/ 2147483647 w 1056"/>
                <a:gd name="T5" fmla="*/ 2147483647 h 540"/>
                <a:gd name="T6" fmla="*/ 2147483647 w 1056"/>
                <a:gd name="T7" fmla="*/ 2147483647 h 540"/>
                <a:gd name="T8" fmla="*/ 2147483647 w 1056"/>
                <a:gd name="T9" fmla="*/ 2147483647 h 540"/>
                <a:gd name="T10" fmla="*/ 2147483647 w 1056"/>
                <a:gd name="T11" fmla="*/ 2147483647 h 540"/>
                <a:gd name="T12" fmla="*/ 2147483647 w 1056"/>
                <a:gd name="T13" fmla="*/ 2147483647 h 540"/>
                <a:gd name="T14" fmla="*/ 2147483647 w 1056"/>
                <a:gd name="T15" fmla="*/ 2147483647 h 540"/>
                <a:gd name="T16" fmla="*/ 2147483647 w 1056"/>
                <a:gd name="T17" fmla="*/ 2147483647 h 540"/>
                <a:gd name="T18" fmla="*/ 2147483647 w 1056"/>
                <a:gd name="T19" fmla="*/ 2147483647 h 540"/>
                <a:gd name="T20" fmla="*/ 2147483647 w 1056"/>
                <a:gd name="T21" fmla="*/ 2147483647 h 540"/>
                <a:gd name="T22" fmla="*/ 2147483647 w 1056"/>
                <a:gd name="T23" fmla="*/ 2147483647 h 540"/>
                <a:gd name="T24" fmla="*/ 2147483647 w 1056"/>
                <a:gd name="T25" fmla="*/ 2147483647 h 540"/>
                <a:gd name="T26" fmla="*/ 2147483647 w 1056"/>
                <a:gd name="T27" fmla="*/ 2147483647 h 540"/>
                <a:gd name="T28" fmla="*/ 2147483647 w 1056"/>
                <a:gd name="T29" fmla="*/ 2147483647 h 540"/>
                <a:gd name="T30" fmla="*/ 2147483647 w 1056"/>
                <a:gd name="T31" fmla="*/ 2147483647 h 540"/>
                <a:gd name="T32" fmla="*/ 2147483647 w 1056"/>
                <a:gd name="T33" fmla="*/ 2147483647 h 540"/>
                <a:gd name="T34" fmla="*/ 2147483647 w 1056"/>
                <a:gd name="T35" fmla="*/ 2147483647 h 540"/>
                <a:gd name="T36" fmla="*/ 2147483647 w 1056"/>
                <a:gd name="T37" fmla="*/ 2147483647 h 540"/>
                <a:gd name="T38" fmla="*/ 2147483647 w 1056"/>
                <a:gd name="T39" fmla="*/ 2147483647 h 540"/>
                <a:gd name="T40" fmla="*/ 2147483647 w 1056"/>
                <a:gd name="T41" fmla="*/ 2147483647 h 540"/>
                <a:gd name="T42" fmla="*/ 2147483647 w 1056"/>
                <a:gd name="T43" fmla="*/ 2147483647 h 540"/>
                <a:gd name="T44" fmla="*/ 2147483647 w 1056"/>
                <a:gd name="T45" fmla="*/ 2147483647 h 540"/>
                <a:gd name="T46" fmla="*/ 2147483647 w 1056"/>
                <a:gd name="T47" fmla="*/ 2147483647 h 540"/>
                <a:gd name="T48" fmla="*/ 2147483647 w 1056"/>
                <a:gd name="T49" fmla="*/ 2147483647 h 540"/>
                <a:gd name="T50" fmla="*/ 2147483647 w 1056"/>
                <a:gd name="T51" fmla="*/ 2147483647 h 540"/>
                <a:gd name="T52" fmla="*/ 2147483647 w 1056"/>
                <a:gd name="T53" fmla="*/ 2147483647 h 540"/>
                <a:gd name="T54" fmla="*/ 2147483647 w 1056"/>
                <a:gd name="T55" fmla="*/ 2147483647 h 540"/>
                <a:gd name="T56" fmla="*/ 2147483647 w 1056"/>
                <a:gd name="T57" fmla="*/ 2147483647 h 540"/>
                <a:gd name="T58" fmla="*/ 2147483647 w 1056"/>
                <a:gd name="T59" fmla="*/ 2147483647 h 540"/>
                <a:gd name="T60" fmla="*/ 2147483647 w 1056"/>
                <a:gd name="T61" fmla="*/ 2147483647 h 540"/>
                <a:gd name="T62" fmla="*/ 2147483647 w 1056"/>
                <a:gd name="T63" fmla="*/ 2147483647 h 540"/>
                <a:gd name="T64" fmla="*/ 2147483647 w 1056"/>
                <a:gd name="T65" fmla="*/ 2147483647 h 540"/>
                <a:gd name="T66" fmla="*/ 2147483647 w 1056"/>
                <a:gd name="T67" fmla="*/ 2147483647 h 540"/>
                <a:gd name="T68" fmla="*/ 2147483647 w 1056"/>
                <a:gd name="T69" fmla="*/ 2147483647 h 540"/>
                <a:gd name="T70" fmla="*/ 2147483647 w 1056"/>
                <a:gd name="T71" fmla="*/ 2147483647 h 540"/>
                <a:gd name="T72" fmla="*/ 2147483647 w 1056"/>
                <a:gd name="T73" fmla="*/ 2147483647 h 540"/>
                <a:gd name="T74" fmla="*/ 2147483647 w 1056"/>
                <a:gd name="T75" fmla="*/ 2147483647 h 540"/>
                <a:gd name="T76" fmla="*/ 2147483647 w 1056"/>
                <a:gd name="T77" fmla="*/ 2147483647 h 540"/>
                <a:gd name="T78" fmla="*/ 2147483647 w 1056"/>
                <a:gd name="T79" fmla="*/ 2147483647 h 540"/>
                <a:gd name="T80" fmla="*/ 2147483647 w 1056"/>
                <a:gd name="T81" fmla="*/ 2147483647 h 540"/>
                <a:gd name="T82" fmla="*/ 2147483647 w 1056"/>
                <a:gd name="T83" fmla="*/ 2147483647 h 540"/>
                <a:gd name="T84" fmla="*/ 2147483647 w 1056"/>
                <a:gd name="T85" fmla="*/ 2147483647 h 540"/>
                <a:gd name="T86" fmla="*/ 2147483647 w 1056"/>
                <a:gd name="T87" fmla="*/ 2147483647 h 540"/>
                <a:gd name="T88" fmla="*/ 2147483647 w 1056"/>
                <a:gd name="T89" fmla="*/ 2147483647 h 540"/>
                <a:gd name="T90" fmla="*/ 2147483647 w 1056"/>
                <a:gd name="T91" fmla="*/ 2147483647 h 540"/>
                <a:gd name="T92" fmla="*/ 2147483647 w 1056"/>
                <a:gd name="T93" fmla="*/ 2147483647 h 540"/>
                <a:gd name="T94" fmla="*/ 2147483647 w 1056"/>
                <a:gd name="T95" fmla="*/ 2147483647 h 540"/>
                <a:gd name="T96" fmla="*/ 2147483647 w 1056"/>
                <a:gd name="T97" fmla="*/ 2147483647 h 540"/>
                <a:gd name="T98" fmla="*/ 2147483647 w 1056"/>
                <a:gd name="T99" fmla="*/ 2147483647 h 540"/>
                <a:gd name="T100" fmla="*/ 2147483647 w 1056"/>
                <a:gd name="T101" fmla="*/ 2147483647 h 540"/>
                <a:gd name="T102" fmla="*/ 2147483647 w 1056"/>
                <a:gd name="T103" fmla="*/ 2147483647 h 540"/>
                <a:gd name="T104" fmla="*/ 2147483647 w 1056"/>
                <a:gd name="T105" fmla="*/ 2147483647 h 540"/>
                <a:gd name="T106" fmla="*/ 2147483647 w 1056"/>
                <a:gd name="T107" fmla="*/ 2147483647 h 540"/>
                <a:gd name="T108" fmla="*/ 2147483647 w 1056"/>
                <a:gd name="T109" fmla="*/ 2147483647 h 540"/>
                <a:gd name="T110" fmla="*/ 2147483647 w 1056"/>
                <a:gd name="T111" fmla="*/ 2147483647 h 540"/>
                <a:gd name="T112" fmla="*/ 2147483647 w 1056"/>
                <a:gd name="T113" fmla="*/ 2147483647 h 540"/>
                <a:gd name="T114" fmla="*/ 2147483647 w 1056"/>
                <a:gd name="T115" fmla="*/ 2147483647 h 5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6"/>
                <a:gd name="T175" fmla="*/ 0 h 540"/>
                <a:gd name="T176" fmla="*/ 1056 w 1056"/>
                <a:gd name="T177" fmla="*/ 540 h 5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6" h="540">
                  <a:moveTo>
                    <a:pt x="806" y="236"/>
                  </a:moveTo>
                  <a:lnTo>
                    <a:pt x="812" y="232"/>
                  </a:lnTo>
                  <a:lnTo>
                    <a:pt x="818" y="226"/>
                  </a:lnTo>
                  <a:lnTo>
                    <a:pt x="824" y="220"/>
                  </a:lnTo>
                  <a:lnTo>
                    <a:pt x="826" y="212"/>
                  </a:lnTo>
                  <a:lnTo>
                    <a:pt x="826" y="202"/>
                  </a:lnTo>
                  <a:lnTo>
                    <a:pt x="828" y="194"/>
                  </a:lnTo>
                  <a:lnTo>
                    <a:pt x="830" y="190"/>
                  </a:lnTo>
                  <a:lnTo>
                    <a:pt x="834" y="186"/>
                  </a:lnTo>
                  <a:lnTo>
                    <a:pt x="840" y="184"/>
                  </a:lnTo>
                  <a:lnTo>
                    <a:pt x="848" y="184"/>
                  </a:lnTo>
                  <a:lnTo>
                    <a:pt x="856" y="186"/>
                  </a:lnTo>
                  <a:lnTo>
                    <a:pt x="864" y="186"/>
                  </a:lnTo>
                  <a:lnTo>
                    <a:pt x="880" y="186"/>
                  </a:lnTo>
                  <a:lnTo>
                    <a:pt x="882" y="186"/>
                  </a:lnTo>
                  <a:lnTo>
                    <a:pt x="882" y="184"/>
                  </a:lnTo>
                  <a:lnTo>
                    <a:pt x="884" y="184"/>
                  </a:lnTo>
                  <a:lnTo>
                    <a:pt x="888" y="182"/>
                  </a:lnTo>
                  <a:lnTo>
                    <a:pt x="892" y="184"/>
                  </a:lnTo>
                  <a:lnTo>
                    <a:pt x="898" y="186"/>
                  </a:lnTo>
                  <a:lnTo>
                    <a:pt x="902" y="190"/>
                  </a:lnTo>
                  <a:lnTo>
                    <a:pt x="904" y="196"/>
                  </a:lnTo>
                  <a:lnTo>
                    <a:pt x="906" y="200"/>
                  </a:lnTo>
                  <a:lnTo>
                    <a:pt x="908" y="202"/>
                  </a:lnTo>
                  <a:lnTo>
                    <a:pt x="910" y="204"/>
                  </a:lnTo>
                  <a:lnTo>
                    <a:pt x="914" y="204"/>
                  </a:lnTo>
                  <a:lnTo>
                    <a:pt x="922" y="206"/>
                  </a:lnTo>
                  <a:lnTo>
                    <a:pt x="928" y="210"/>
                  </a:lnTo>
                  <a:lnTo>
                    <a:pt x="930" y="214"/>
                  </a:lnTo>
                  <a:lnTo>
                    <a:pt x="932" y="218"/>
                  </a:lnTo>
                  <a:lnTo>
                    <a:pt x="930" y="222"/>
                  </a:lnTo>
                  <a:lnTo>
                    <a:pt x="926" y="228"/>
                  </a:lnTo>
                  <a:lnTo>
                    <a:pt x="922" y="236"/>
                  </a:lnTo>
                  <a:lnTo>
                    <a:pt x="920" y="244"/>
                  </a:lnTo>
                  <a:lnTo>
                    <a:pt x="920" y="246"/>
                  </a:lnTo>
                  <a:lnTo>
                    <a:pt x="922" y="248"/>
                  </a:lnTo>
                  <a:lnTo>
                    <a:pt x="926" y="250"/>
                  </a:lnTo>
                  <a:lnTo>
                    <a:pt x="932" y="250"/>
                  </a:lnTo>
                  <a:lnTo>
                    <a:pt x="934" y="250"/>
                  </a:lnTo>
                  <a:lnTo>
                    <a:pt x="936" y="254"/>
                  </a:lnTo>
                  <a:lnTo>
                    <a:pt x="936" y="256"/>
                  </a:lnTo>
                  <a:lnTo>
                    <a:pt x="936" y="258"/>
                  </a:lnTo>
                  <a:lnTo>
                    <a:pt x="942" y="256"/>
                  </a:lnTo>
                  <a:lnTo>
                    <a:pt x="948" y="252"/>
                  </a:lnTo>
                  <a:lnTo>
                    <a:pt x="954" y="246"/>
                  </a:lnTo>
                  <a:lnTo>
                    <a:pt x="960" y="244"/>
                  </a:lnTo>
                  <a:lnTo>
                    <a:pt x="964" y="242"/>
                  </a:lnTo>
                  <a:lnTo>
                    <a:pt x="972" y="234"/>
                  </a:lnTo>
                  <a:lnTo>
                    <a:pt x="978" y="226"/>
                  </a:lnTo>
                  <a:lnTo>
                    <a:pt x="984" y="220"/>
                  </a:lnTo>
                  <a:lnTo>
                    <a:pt x="988" y="218"/>
                  </a:lnTo>
                  <a:lnTo>
                    <a:pt x="992" y="218"/>
                  </a:lnTo>
                  <a:lnTo>
                    <a:pt x="992" y="224"/>
                  </a:lnTo>
                  <a:lnTo>
                    <a:pt x="994" y="230"/>
                  </a:lnTo>
                  <a:lnTo>
                    <a:pt x="1000" y="246"/>
                  </a:lnTo>
                  <a:lnTo>
                    <a:pt x="1002" y="250"/>
                  </a:lnTo>
                  <a:lnTo>
                    <a:pt x="1000" y="252"/>
                  </a:lnTo>
                  <a:lnTo>
                    <a:pt x="1000" y="256"/>
                  </a:lnTo>
                  <a:lnTo>
                    <a:pt x="1002" y="260"/>
                  </a:lnTo>
                  <a:lnTo>
                    <a:pt x="1006" y="266"/>
                  </a:lnTo>
                  <a:lnTo>
                    <a:pt x="1008" y="272"/>
                  </a:lnTo>
                  <a:lnTo>
                    <a:pt x="1006" y="278"/>
                  </a:lnTo>
                  <a:lnTo>
                    <a:pt x="1004" y="280"/>
                  </a:lnTo>
                  <a:lnTo>
                    <a:pt x="1002" y="284"/>
                  </a:lnTo>
                  <a:lnTo>
                    <a:pt x="1000" y="286"/>
                  </a:lnTo>
                  <a:lnTo>
                    <a:pt x="998" y="288"/>
                  </a:lnTo>
                  <a:lnTo>
                    <a:pt x="1000" y="292"/>
                  </a:lnTo>
                  <a:lnTo>
                    <a:pt x="1004" y="294"/>
                  </a:lnTo>
                  <a:lnTo>
                    <a:pt x="1008" y="296"/>
                  </a:lnTo>
                  <a:lnTo>
                    <a:pt x="1010" y="300"/>
                  </a:lnTo>
                  <a:lnTo>
                    <a:pt x="1010" y="302"/>
                  </a:lnTo>
                  <a:lnTo>
                    <a:pt x="1010" y="304"/>
                  </a:lnTo>
                  <a:lnTo>
                    <a:pt x="1016" y="308"/>
                  </a:lnTo>
                  <a:lnTo>
                    <a:pt x="1020" y="308"/>
                  </a:lnTo>
                  <a:lnTo>
                    <a:pt x="1028" y="310"/>
                  </a:lnTo>
                  <a:lnTo>
                    <a:pt x="1036" y="314"/>
                  </a:lnTo>
                  <a:lnTo>
                    <a:pt x="1040" y="316"/>
                  </a:lnTo>
                  <a:lnTo>
                    <a:pt x="1042" y="318"/>
                  </a:lnTo>
                  <a:lnTo>
                    <a:pt x="1042" y="320"/>
                  </a:lnTo>
                  <a:lnTo>
                    <a:pt x="1040" y="324"/>
                  </a:lnTo>
                  <a:lnTo>
                    <a:pt x="1038" y="328"/>
                  </a:lnTo>
                  <a:lnTo>
                    <a:pt x="1040" y="332"/>
                  </a:lnTo>
                  <a:lnTo>
                    <a:pt x="1044" y="332"/>
                  </a:lnTo>
                  <a:lnTo>
                    <a:pt x="1044" y="336"/>
                  </a:lnTo>
                  <a:lnTo>
                    <a:pt x="1056" y="336"/>
                  </a:lnTo>
                  <a:lnTo>
                    <a:pt x="1056" y="342"/>
                  </a:lnTo>
                  <a:lnTo>
                    <a:pt x="1054" y="352"/>
                  </a:lnTo>
                  <a:lnTo>
                    <a:pt x="1050" y="360"/>
                  </a:lnTo>
                  <a:lnTo>
                    <a:pt x="1048" y="366"/>
                  </a:lnTo>
                  <a:lnTo>
                    <a:pt x="1044" y="368"/>
                  </a:lnTo>
                  <a:lnTo>
                    <a:pt x="1032" y="370"/>
                  </a:lnTo>
                  <a:lnTo>
                    <a:pt x="1024" y="370"/>
                  </a:lnTo>
                  <a:lnTo>
                    <a:pt x="1016" y="372"/>
                  </a:lnTo>
                  <a:lnTo>
                    <a:pt x="1008" y="376"/>
                  </a:lnTo>
                  <a:lnTo>
                    <a:pt x="994" y="386"/>
                  </a:lnTo>
                  <a:lnTo>
                    <a:pt x="988" y="388"/>
                  </a:lnTo>
                  <a:lnTo>
                    <a:pt x="980" y="394"/>
                  </a:lnTo>
                  <a:lnTo>
                    <a:pt x="970" y="396"/>
                  </a:lnTo>
                  <a:lnTo>
                    <a:pt x="960" y="398"/>
                  </a:lnTo>
                  <a:lnTo>
                    <a:pt x="934" y="390"/>
                  </a:lnTo>
                  <a:lnTo>
                    <a:pt x="908" y="388"/>
                  </a:lnTo>
                  <a:lnTo>
                    <a:pt x="894" y="390"/>
                  </a:lnTo>
                  <a:lnTo>
                    <a:pt x="886" y="396"/>
                  </a:lnTo>
                  <a:lnTo>
                    <a:pt x="876" y="402"/>
                  </a:lnTo>
                  <a:lnTo>
                    <a:pt x="862" y="410"/>
                  </a:lnTo>
                  <a:lnTo>
                    <a:pt x="852" y="418"/>
                  </a:lnTo>
                  <a:lnTo>
                    <a:pt x="842" y="430"/>
                  </a:lnTo>
                  <a:lnTo>
                    <a:pt x="828" y="440"/>
                  </a:lnTo>
                  <a:lnTo>
                    <a:pt x="840" y="432"/>
                  </a:lnTo>
                  <a:lnTo>
                    <a:pt x="856" y="422"/>
                  </a:lnTo>
                  <a:lnTo>
                    <a:pt x="876" y="414"/>
                  </a:lnTo>
                  <a:lnTo>
                    <a:pt x="884" y="414"/>
                  </a:lnTo>
                  <a:lnTo>
                    <a:pt x="892" y="414"/>
                  </a:lnTo>
                  <a:lnTo>
                    <a:pt x="898" y="414"/>
                  </a:lnTo>
                  <a:lnTo>
                    <a:pt x="906" y="414"/>
                  </a:lnTo>
                  <a:lnTo>
                    <a:pt x="910" y="418"/>
                  </a:lnTo>
                  <a:lnTo>
                    <a:pt x="910" y="420"/>
                  </a:lnTo>
                  <a:lnTo>
                    <a:pt x="912" y="422"/>
                  </a:lnTo>
                  <a:lnTo>
                    <a:pt x="910" y="426"/>
                  </a:lnTo>
                  <a:lnTo>
                    <a:pt x="910" y="430"/>
                  </a:lnTo>
                  <a:lnTo>
                    <a:pt x="904" y="432"/>
                  </a:lnTo>
                  <a:lnTo>
                    <a:pt x="896" y="436"/>
                  </a:lnTo>
                  <a:lnTo>
                    <a:pt x="892" y="438"/>
                  </a:lnTo>
                  <a:lnTo>
                    <a:pt x="890" y="442"/>
                  </a:lnTo>
                  <a:lnTo>
                    <a:pt x="904" y="442"/>
                  </a:lnTo>
                  <a:lnTo>
                    <a:pt x="898" y="448"/>
                  </a:lnTo>
                  <a:lnTo>
                    <a:pt x="894" y="454"/>
                  </a:lnTo>
                  <a:lnTo>
                    <a:pt x="892" y="460"/>
                  </a:lnTo>
                  <a:lnTo>
                    <a:pt x="892" y="464"/>
                  </a:lnTo>
                  <a:lnTo>
                    <a:pt x="894" y="468"/>
                  </a:lnTo>
                  <a:lnTo>
                    <a:pt x="902" y="472"/>
                  </a:lnTo>
                  <a:lnTo>
                    <a:pt x="910" y="476"/>
                  </a:lnTo>
                  <a:lnTo>
                    <a:pt x="920" y="476"/>
                  </a:lnTo>
                  <a:lnTo>
                    <a:pt x="928" y="476"/>
                  </a:lnTo>
                  <a:lnTo>
                    <a:pt x="936" y="472"/>
                  </a:lnTo>
                  <a:lnTo>
                    <a:pt x="940" y="468"/>
                  </a:lnTo>
                  <a:lnTo>
                    <a:pt x="944" y="462"/>
                  </a:lnTo>
                  <a:lnTo>
                    <a:pt x="948" y="458"/>
                  </a:lnTo>
                  <a:lnTo>
                    <a:pt x="950" y="454"/>
                  </a:lnTo>
                  <a:lnTo>
                    <a:pt x="954" y="454"/>
                  </a:lnTo>
                  <a:lnTo>
                    <a:pt x="958" y="454"/>
                  </a:lnTo>
                  <a:lnTo>
                    <a:pt x="958" y="456"/>
                  </a:lnTo>
                  <a:lnTo>
                    <a:pt x="956" y="460"/>
                  </a:lnTo>
                  <a:lnTo>
                    <a:pt x="954" y="464"/>
                  </a:lnTo>
                  <a:lnTo>
                    <a:pt x="958" y="464"/>
                  </a:lnTo>
                  <a:lnTo>
                    <a:pt x="960" y="466"/>
                  </a:lnTo>
                  <a:lnTo>
                    <a:pt x="960" y="468"/>
                  </a:lnTo>
                  <a:lnTo>
                    <a:pt x="958" y="470"/>
                  </a:lnTo>
                  <a:lnTo>
                    <a:pt x="954" y="474"/>
                  </a:lnTo>
                  <a:lnTo>
                    <a:pt x="946" y="478"/>
                  </a:lnTo>
                  <a:lnTo>
                    <a:pt x="938" y="486"/>
                  </a:lnTo>
                  <a:lnTo>
                    <a:pt x="930" y="490"/>
                  </a:lnTo>
                  <a:lnTo>
                    <a:pt x="910" y="496"/>
                  </a:lnTo>
                  <a:lnTo>
                    <a:pt x="904" y="496"/>
                  </a:lnTo>
                  <a:lnTo>
                    <a:pt x="898" y="496"/>
                  </a:lnTo>
                  <a:lnTo>
                    <a:pt x="890" y="496"/>
                  </a:lnTo>
                  <a:lnTo>
                    <a:pt x="884" y="498"/>
                  </a:lnTo>
                  <a:lnTo>
                    <a:pt x="880" y="504"/>
                  </a:lnTo>
                  <a:lnTo>
                    <a:pt x="876" y="510"/>
                  </a:lnTo>
                  <a:lnTo>
                    <a:pt x="870" y="514"/>
                  </a:lnTo>
                  <a:lnTo>
                    <a:pt x="866" y="516"/>
                  </a:lnTo>
                  <a:lnTo>
                    <a:pt x="862" y="516"/>
                  </a:lnTo>
                  <a:lnTo>
                    <a:pt x="856" y="516"/>
                  </a:lnTo>
                  <a:lnTo>
                    <a:pt x="854" y="512"/>
                  </a:lnTo>
                  <a:lnTo>
                    <a:pt x="854" y="510"/>
                  </a:lnTo>
                  <a:lnTo>
                    <a:pt x="854" y="504"/>
                  </a:lnTo>
                  <a:lnTo>
                    <a:pt x="858" y="500"/>
                  </a:lnTo>
                  <a:lnTo>
                    <a:pt x="866" y="496"/>
                  </a:lnTo>
                  <a:lnTo>
                    <a:pt x="876" y="492"/>
                  </a:lnTo>
                  <a:lnTo>
                    <a:pt x="880" y="488"/>
                  </a:lnTo>
                  <a:lnTo>
                    <a:pt x="882" y="484"/>
                  </a:lnTo>
                  <a:lnTo>
                    <a:pt x="846" y="490"/>
                  </a:lnTo>
                  <a:lnTo>
                    <a:pt x="840" y="470"/>
                  </a:lnTo>
                  <a:lnTo>
                    <a:pt x="840" y="466"/>
                  </a:lnTo>
                  <a:lnTo>
                    <a:pt x="842" y="462"/>
                  </a:lnTo>
                  <a:lnTo>
                    <a:pt x="848" y="454"/>
                  </a:lnTo>
                  <a:lnTo>
                    <a:pt x="828" y="448"/>
                  </a:lnTo>
                  <a:lnTo>
                    <a:pt x="822" y="450"/>
                  </a:lnTo>
                  <a:lnTo>
                    <a:pt x="816" y="454"/>
                  </a:lnTo>
                  <a:lnTo>
                    <a:pt x="806" y="468"/>
                  </a:lnTo>
                  <a:lnTo>
                    <a:pt x="800" y="474"/>
                  </a:lnTo>
                  <a:lnTo>
                    <a:pt x="796" y="482"/>
                  </a:lnTo>
                  <a:lnTo>
                    <a:pt x="790" y="486"/>
                  </a:lnTo>
                  <a:lnTo>
                    <a:pt x="780" y="488"/>
                  </a:lnTo>
                  <a:lnTo>
                    <a:pt x="774" y="490"/>
                  </a:lnTo>
                  <a:lnTo>
                    <a:pt x="742" y="490"/>
                  </a:lnTo>
                  <a:lnTo>
                    <a:pt x="734" y="494"/>
                  </a:lnTo>
                  <a:lnTo>
                    <a:pt x="726" y="496"/>
                  </a:lnTo>
                  <a:lnTo>
                    <a:pt x="722" y="500"/>
                  </a:lnTo>
                  <a:lnTo>
                    <a:pt x="718" y="502"/>
                  </a:lnTo>
                  <a:lnTo>
                    <a:pt x="706" y="504"/>
                  </a:lnTo>
                  <a:lnTo>
                    <a:pt x="690" y="504"/>
                  </a:lnTo>
                  <a:lnTo>
                    <a:pt x="682" y="504"/>
                  </a:lnTo>
                  <a:lnTo>
                    <a:pt x="672" y="506"/>
                  </a:lnTo>
                  <a:lnTo>
                    <a:pt x="664" y="512"/>
                  </a:lnTo>
                  <a:lnTo>
                    <a:pt x="664" y="514"/>
                  </a:lnTo>
                  <a:lnTo>
                    <a:pt x="664" y="520"/>
                  </a:lnTo>
                  <a:lnTo>
                    <a:pt x="654" y="524"/>
                  </a:lnTo>
                  <a:lnTo>
                    <a:pt x="648" y="526"/>
                  </a:lnTo>
                  <a:lnTo>
                    <a:pt x="646" y="530"/>
                  </a:lnTo>
                  <a:lnTo>
                    <a:pt x="642" y="530"/>
                  </a:lnTo>
                  <a:lnTo>
                    <a:pt x="642" y="526"/>
                  </a:lnTo>
                  <a:lnTo>
                    <a:pt x="636" y="528"/>
                  </a:lnTo>
                  <a:lnTo>
                    <a:pt x="634" y="526"/>
                  </a:lnTo>
                  <a:lnTo>
                    <a:pt x="630" y="526"/>
                  </a:lnTo>
                  <a:lnTo>
                    <a:pt x="624" y="528"/>
                  </a:lnTo>
                  <a:lnTo>
                    <a:pt x="616" y="534"/>
                  </a:lnTo>
                  <a:lnTo>
                    <a:pt x="608" y="538"/>
                  </a:lnTo>
                  <a:lnTo>
                    <a:pt x="606" y="540"/>
                  </a:lnTo>
                  <a:lnTo>
                    <a:pt x="600" y="540"/>
                  </a:lnTo>
                  <a:lnTo>
                    <a:pt x="596" y="540"/>
                  </a:lnTo>
                  <a:lnTo>
                    <a:pt x="602" y="536"/>
                  </a:lnTo>
                  <a:lnTo>
                    <a:pt x="608" y="532"/>
                  </a:lnTo>
                  <a:lnTo>
                    <a:pt x="614" y="528"/>
                  </a:lnTo>
                  <a:lnTo>
                    <a:pt x="616" y="524"/>
                  </a:lnTo>
                  <a:lnTo>
                    <a:pt x="616" y="522"/>
                  </a:lnTo>
                  <a:lnTo>
                    <a:pt x="616" y="524"/>
                  </a:lnTo>
                  <a:lnTo>
                    <a:pt x="626" y="518"/>
                  </a:lnTo>
                  <a:lnTo>
                    <a:pt x="632" y="508"/>
                  </a:lnTo>
                  <a:lnTo>
                    <a:pt x="644" y="486"/>
                  </a:lnTo>
                  <a:lnTo>
                    <a:pt x="644" y="492"/>
                  </a:lnTo>
                  <a:lnTo>
                    <a:pt x="648" y="496"/>
                  </a:lnTo>
                  <a:lnTo>
                    <a:pt x="652" y="496"/>
                  </a:lnTo>
                  <a:lnTo>
                    <a:pt x="658" y="496"/>
                  </a:lnTo>
                  <a:lnTo>
                    <a:pt x="664" y="496"/>
                  </a:lnTo>
                  <a:lnTo>
                    <a:pt x="664" y="494"/>
                  </a:lnTo>
                  <a:lnTo>
                    <a:pt x="664" y="490"/>
                  </a:lnTo>
                  <a:lnTo>
                    <a:pt x="664" y="482"/>
                  </a:lnTo>
                  <a:lnTo>
                    <a:pt x="658" y="472"/>
                  </a:lnTo>
                  <a:lnTo>
                    <a:pt x="650" y="466"/>
                  </a:lnTo>
                  <a:lnTo>
                    <a:pt x="648" y="464"/>
                  </a:lnTo>
                  <a:lnTo>
                    <a:pt x="644" y="464"/>
                  </a:lnTo>
                  <a:lnTo>
                    <a:pt x="630" y="464"/>
                  </a:lnTo>
                  <a:lnTo>
                    <a:pt x="612" y="462"/>
                  </a:lnTo>
                  <a:lnTo>
                    <a:pt x="616" y="458"/>
                  </a:lnTo>
                  <a:lnTo>
                    <a:pt x="618" y="452"/>
                  </a:lnTo>
                  <a:lnTo>
                    <a:pt x="618" y="450"/>
                  </a:lnTo>
                  <a:lnTo>
                    <a:pt x="616" y="448"/>
                  </a:lnTo>
                  <a:lnTo>
                    <a:pt x="614" y="446"/>
                  </a:lnTo>
                  <a:lnTo>
                    <a:pt x="612" y="442"/>
                  </a:lnTo>
                  <a:lnTo>
                    <a:pt x="614" y="438"/>
                  </a:lnTo>
                  <a:lnTo>
                    <a:pt x="610" y="436"/>
                  </a:lnTo>
                  <a:lnTo>
                    <a:pt x="608" y="432"/>
                  </a:lnTo>
                  <a:lnTo>
                    <a:pt x="606" y="428"/>
                  </a:lnTo>
                  <a:lnTo>
                    <a:pt x="606" y="424"/>
                  </a:lnTo>
                  <a:lnTo>
                    <a:pt x="604" y="422"/>
                  </a:lnTo>
                  <a:lnTo>
                    <a:pt x="606" y="418"/>
                  </a:lnTo>
                  <a:lnTo>
                    <a:pt x="602" y="416"/>
                  </a:lnTo>
                  <a:lnTo>
                    <a:pt x="598" y="414"/>
                  </a:lnTo>
                  <a:lnTo>
                    <a:pt x="588" y="414"/>
                  </a:lnTo>
                  <a:lnTo>
                    <a:pt x="580" y="416"/>
                  </a:lnTo>
                  <a:lnTo>
                    <a:pt x="566" y="422"/>
                  </a:lnTo>
                  <a:lnTo>
                    <a:pt x="554" y="430"/>
                  </a:lnTo>
                  <a:lnTo>
                    <a:pt x="538" y="438"/>
                  </a:lnTo>
                  <a:lnTo>
                    <a:pt x="526" y="436"/>
                  </a:lnTo>
                  <a:lnTo>
                    <a:pt x="516" y="432"/>
                  </a:lnTo>
                  <a:lnTo>
                    <a:pt x="516" y="434"/>
                  </a:lnTo>
                  <a:lnTo>
                    <a:pt x="510" y="432"/>
                  </a:lnTo>
                  <a:lnTo>
                    <a:pt x="504" y="430"/>
                  </a:lnTo>
                  <a:lnTo>
                    <a:pt x="498" y="430"/>
                  </a:lnTo>
                  <a:lnTo>
                    <a:pt x="492" y="428"/>
                  </a:lnTo>
                  <a:lnTo>
                    <a:pt x="486" y="426"/>
                  </a:lnTo>
                  <a:lnTo>
                    <a:pt x="482" y="422"/>
                  </a:lnTo>
                  <a:lnTo>
                    <a:pt x="482" y="416"/>
                  </a:lnTo>
                  <a:lnTo>
                    <a:pt x="88" y="416"/>
                  </a:lnTo>
                  <a:lnTo>
                    <a:pt x="88" y="414"/>
                  </a:lnTo>
                  <a:lnTo>
                    <a:pt x="86" y="414"/>
                  </a:lnTo>
                  <a:lnTo>
                    <a:pt x="88" y="412"/>
                  </a:lnTo>
                  <a:lnTo>
                    <a:pt x="90" y="410"/>
                  </a:lnTo>
                  <a:lnTo>
                    <a:pt x="80" y="402"/>
                  </a:lnTo>
                  <a:lnTo>
                    <a:pt x="72" y="394"/>
                  </a:lnTo>
                  <a:lnTo>
                    <a:pt x="62" y="386"/>
                  </a:lnTo>
                  <a:lnTo>
                    <a:pt x="58" y="386"/>
                  </a:lnTo>
                  <a:lnTo>
                    <a:pt x="54" y="384"/>
                  </a:lnTo>
                  <a:lnTo>
                    <a:pt x="52" y="378"/>
                  </a:lnTo>
                  <a:lnTo>
                    <a:pt x="50" y="372"/>
                  </a:lnTo>
                  <a:lnTo>
                    <a:pt x="52" y="366"/>
                  </a:lnTo>
                  <a:lnTo>
                    <a:pt x="56" y="360"/>
                  </a:lnTo>
                  <a:lnTo>
                    <a:pt x="56" y="358"/>
                  </a:lnTo>
                  <a:lnTo>
                    <a:pt x="54" y="354"/>
                  </a:lnTo>
                  <a:lnTo>
                    <a:pt x="48" y="352"/>
                  </a:lnTo>
                  <a:lnTo>
                    <a:pt x="48" y="350"/>
                  </a:lnTo>
                  <a:lnTo>
                    <a:pt x="50" y="348"/>
                  </a:lnTo>
                  <a:lnTo>
                    <a:pt x="52" y="346"/>
                  </a:lnTo>
                  <a:lnTo>
                    <a:pt x="50" y="342"/>
                  </a:lnTo>
                  <a:lnTo>
                    <a:pt x="48" y="340"/>
                  </a:lnTo>
                  <a:lnTo>
                    <a:pt x="42" y="336"/>
                  </a:lnTo>
                  <a:lnTo>
                    <a:pt x="42" y="334"/>
                  </a:lnTo>
                  <a:lnTo>
                    <a:pt x="44" y="330"/>
                  </a:lnTo>
                  <a:lnTo>
                    <a:pt x="48" y="326"/>
                  </a:lnTo>
                  <a:lnTo>
                    <a:pt x="52" y="320"/>
                  </a:lnTo>
                  <a:lnTo>
                    <a:pt x="50" y="316"/>
                  </a:lnTo>
                  <a:lnTo>
                    <a:pt x="44" y="316"/>
                  </a:lnTo>
                  <a:lnTo>
                    <a:pt x="34" y="314"/>
                  </a:lnTo>
                  <a:lnTo>
                    <a:pt x="34" y="310"/>
                  </a:lnTo>
                  <a:lnTo>
                    <a:pt x="38" y="308"/>
                  </a:lnTo>
                  <a:lnTo>
                    <a:pt x="40" y="308"/>
                  </a:lnTo>
                  <a:lnTo>
                    <a:pt x="38" y="304"/>
                  </a:lnTo>
                  <a:lnTo>
                    <a:pt x="38" y="300"/>
                  </a:lnTo>
                  <a:lnTo>
                    <a:pt x="36" y="290"/>
                  </a:lnTo>
                  <a:lnTo>
                    <a:pt x="34" y="284"/>
                  </a:lnTo>
                  <a:lnTo>
                    <a:pt x="26" y="276"/>
                  </a:lnTo>
                  <a:lnTo>
                    <a:pt x="24" y="272"/>
                  </a:lnTo>
                  <a:lnTo>
                    <a:pt x="24" y="268"/>
                  </a:lnTo>
                  <a:lnTo>
                    <a:pt x="26" y="262"/>
                  </a:lnTo>
                  <a:lnTo>
                    <a:pt x="30" y="254"/>
                  </a:lnTo>
                  <a:lnTo>
                    <a:pt x="34" y="248"/>
                  </a:lnTo>
                  <a:lnTo>
                    <a:pt x="30" y="246"/>
                  </a:lnTo>
                  <a:lnTo>
                    <a:pt x="30" y="242"/>
                  </a:lnTo>
                  <a:lnTo>
                    <a:pt x="28" y="236"/>
                  </a:lnTo>
                  <a:lnTo>
                    <a:pt x="26" y="232"/>
                  </a:lnTo>
                  <a:lnTo>
                    <a:pt x="20" y="230"/>
                  </a:lnTo>
                  <a:lnTo>
                    <a:pt x="14" y="230"/>
                  </a:lnTo>
                  <a:lnTo>
                    <a:pt x="8" y="230"/>
                  </a:lnTo>
                  <a:lnTo>
                    <a:pt x="8" y="228"/>
                  </a:lnTo>
                  <a:lnTo>
                    <a:pt x="2" y="226"/>
                  </a:lnTo>
                  <a:lnTo>
                    <a:pt x="0" y="222"/>
                  </a:lnTo>
                  <a:lnTo>
                    <a:pt x="172" y="64"/>
                  </a:lnTo>
                  <a:lnTo>
                    <a:pt x="178" y="68"/>
                  </a:lnTo>
                  <a:lnTo>
                    <a:pt x="186" y="68"/>
                  </a:lnTo>
                  <a:lnTo>
                    <a:pt x="196" y="70"/>
                  </a:lnTo>
                  <a:lnTo>
                    <a:pt x="204" y="72"/>
                  </a:lnTo>
                  <a:lnTo>
                    <a:pt x="206" y="74"/>
                  </a:lnTo>
                  <a:lnTo>
                    <a:pt x="210" y="76"/>
                  </a:lnTo>
                  <a:lnTo>
                    <a:pt x="212" y="78"/>
                  </a:lnTo>
                  <a:lnTo>
                    <a:pt x="216" y="78"/>
                  </a:lnTo>
                  <a:lnTo>
                    <a:pt x="226" y="78"/>
                  </a:lnTo>
                  <a:lnTo>
                    <a:pt x="234" y="74"/>
                  </a:lnTo>
                  <a:lnTo>
                    <a:pt x="242" y="72"/>
                  </a:lnTo>
                  <a:lnTo>
                    <a:pt x="252" y="70"/>
                  </a:lnTo>
                  <a:lnTo>
                    <a:pt x="258" y="70"/>
                  </a:lnTo>
                  <a:lnTo>
                    <a:pt x="268" y="70"/>
                  </a:lnTo>
                  <a:lnTo>
                    <a:pt x="280" y="66"/>
                  </a:lnTo>
                  <a:lnTo>
                    <a:pt x="288" y="62"/>
                  </a:lnTo>
                  <a:lnTo>
                    <a:pt x="296" y="60"/>
                  </a:lnTo>
                  <a:lnTo>
                    <a:pt x="316" y="60"/>
                  </a:lnTo>
                  <a:lnTo>
                    <a:pt x="334" y="58"/>
                  </a:lnTo>
                  <a:lnTo>
                    <a:pt x="346" y="58"/>
                  </a:lnTo>
                  <a:lnTo>
                    <a:pt x="352" y="58"/>
                  </a:lnTo>
                  <a:lnTo>
                    <a:pt x="352" y="64"/>
                  </a:lnTo>
                  <a:lnTo>
                    <a:pt x="354" y="68"/>
                  </a:lnTo>
                  <a:lnTo>
                    <a:pt x="358" y="68"/>
                  </a:lnTo>
                  <a:lnTo>
                    <a:pt x="362" y="68"/>
                  </a:lnTo>
                  <a:lnTo>
                    <a:pt x="366" y="64"/>
                  </a:lnTo>
                  <a:lnTo>
                    <a:pt x="374" y="58"/>
                  </a:lnTo>
                  <a:lnTo>
                    <a:pt x="378" y="60"/>
                  </a:lnTo>
                  <a:lnTo>
                    <a:pt x="380" y="64"/>
                  </a:lnTo>
                  <a:lnTo>
                    <a:pt x="380" y="70"/>
                  </a:lnTo>
                  <a:lnTo>
                    <a:pt x="380" y="72"/>
                  </a:lnTo>
                  <a:lnTo>
                    <a:pt x="382" y="72"/>
                  </a:lnTo>
                  <a:lnTo>
                    <a:pt x="386" y="70"/>
                  </a:lnTo>
                  <a:lnTo>
                    <a:pt x="392" y="66"/>
                  </a:lnTo>
                  <a:lnTo>
                    <a:pt x="398" y="64"/>
                  </a:lnTo>
                  <a:lnTo>
                    <a:pt x="410" y="66"/>
                  </a:lnTo>
                  <a:lnTo>
                    <a:pt x="418" y="68"/>
                  </a:lnTo>
                  <a:lnTo>
                    <a:pt x="426" y="72"/>
                  </a:lnTo>
                  <a:lnTo>
                    <a:pt x="436" y="74"/>
                  </a:lnTo>
                  <a:lnTo>
                    <a:pt x="444" y="78"/>
                  </a:lnTo>
                  <a:lnTo>
                    <a:pt x="454" y="82"/>
                  </a:lnTo>
                  <a:lnTo>
                    <a:pt x="458" y="80"/>
                  </a:lnTo>
                  <a:lnTo>
                    <a:pt x="466" y="78"/>
                  </a:lnTo>
                  <a:lnTo>
                    <a:pt x="470" y="80"/>
                  </a:lnTo>
                  <a:lnTo>
                    <a:pt x="472" y="80"/>
                  </a:lnTo>
                  <a:lnTo>
                    <a:pt x="474" y="82"/>
                  </a:lnTo>
                  <a:lnTo>
                    <a:pt x="474" y="86"/>
                  </a:lnTo>
                  <a:lnTo>
                    <a:pt x="472" y="88"/>
                  </a:lnTo>
                  <a:lnTo>
                    <a:pt x="466" y="90"/>
                  </a:lnTo>
                  <a:lnTo>
                    <a:pt x="462" y="94"/>
                  </a:lnTo>
                  <a:lnTo>
                    <a:pt x="460" y="94"/>
                  </a:lnTo>
                  <a:lnTo>
                    <a:pt x="460" y="98"/>
                  </a:lnTo>
                  <a:lnTo>
                    <a:pt x="460" y="100"/>
                  </a:lnTo>
                  <a:lnTo>
                    <a:pt x="462" y="100"/>
                  </a:lnTo>
                  <a:lnTo>
                    <a:pt x="470" y="102"/>
                  </a:lnTo>
                  <a:lnTo>
                    <a:pt x="482" y="100"/>
                  </a:lnTo>
                  <a:lnTo>
                    <a:pt x="492" y="98"/>
                  </a:lnTo>
                  <a:lnTo>
                    <a:pt x="502" y="96"/>
                  </a:lnTo>
                  <a:lnTo>
                    <a:pt x="514" y="94"/>
                  </a:lnTo>
                  <a:lnTo>
                    <a:pt x="518" y="96"/>
                  </a:lnTo>
                  <a:lnTo>
                    <a:pt x="522" y="98"/>
                  </a:lnTo>
                  <a:lnTo>
                    <a:pt x="526" y="102"/>
                  </a:lnTo>
                  <a:lnTo>
                    <a:pt x="528" y="104"/>
                  </a:lnTo>
                  <a:lnTo>
                    <a:pt x="532" y="102"/>
                  </a:lnTo>
                  <a:lnTo>
                    <a:pt x="536" y="100"/>
                  </a:lnTo>
                  <a:lnTo>
                    <a:pt x="538" y="92"/>
                  </a:lnTo>
                  <a:lnTo>
                    <a:pt x="538" y="88"/>
                  </a:lnTo>
                  <a:lnTo>
                    <a:pt x="554" y="84"/>
                  </a:lnTo>
                  <a:lnTo>
                    <a:pt x="562" y="82"/>
                  </a:lnTo>
                  <a:lnTo>
                    <a:pt x="572" y="80"/>
                  </a:lnTo>
                  <a:lnTo>
                    <a:pt x="578" y="82"/>
                  </a:lnTo>
                  <a:lnTo>
                    <a:pt x="582" y="84"/>
                  </a:lnTo>
                  <a:lnTo>
                    <a:pt x="582" y="86"/>
                  </a:lnTo>
                  <a:lnTo>
                    <a:pt x="586" y="88"/>
                  </a:lnTo>
                  <a:lnTo>
                    <a:pt x="594" y="92"/>
                  </a:lnTo>
                  <a:lnTo>
                    <a:pt x="606" y="96"/>
                  </a:lnTo>
                  <a:lnTo>
                    <a:pt x="638" y="96"/>
                  </a:lnTo>
                  <a:lnTo>
                    <a:pt x="642" y="96"/>
                  </a:lnTo>
                  <a:lnTo>
                    <a:pt x="646" y="96"/>
                  </a:lnTo>
                  <a:lnTo>
                    <a:pt x="652" y="92"/>
                  </a:lnTo>
                  <a:lnTo>
                    <a:pt x="656" y="88"/>
                  </a:lnTo>
                  <a:lnTo>
                    <a:pt x="662" y="86"/>
                  </a:lnTo>
                  <a:lnTo>
                    <a:pt x="670" y="88"/>
                  </a:lnTo>
                  <a:lnTo>
                    <a:pt x="682" y="88"/>
                  </a:lnTo>
                  <a:lnTo>
                    <a:pt x="678" y="94"/>
                  </a:lnTo>
                  <a:lnTo>
                    <a:pt x="676" y="98"/>
                  </a:lnTo>
                  <a:lnTo>
                    <a:pt x="674" y="102"/>
                  </a:lnTo>
                  <a:lnTo>
                    <a:pt x="674" y="104"/>
                  </a:lnTo>
                  <a:lnTo>
                    <a:pt x="676" y="106"/>
                  </a:lnTo>
                  <a:lnTo>
                    <a:pt x="680" y="104"/>
                  </a:lnTo>
                  <a:lnTo>
                    <a:pt x="690" y="92"/>
                  </a:lnTo>
                  <a:lnTo>
                    <a:pt x="694" y="88"/>
                  </a:lnTo>
                  <a:lnTo>
                    <a:pt x="702" y="86"/>
                  </a:lnTo>
                  <a:lnTo>
                    <a:pt x="708" y="82"/>
                  </a:lnTo>
                  <a:lnTo>
                    <a:pt x="714" y="78"/>
                  </a:lnTo>
                  <a:lnTo>
                    <a:pt x="716" y="72"/>
                  </a:lnTo>
                  <a:lnTo>
                    <a:pt x="716" y="70"/>
                  </a:lnTo>
                  <a:lnTo>
                    <a:pt x="716" y="68"/>
                  </a:lnTo>
                  <a:lnTo>
                    <a:pt x="714" y="66"/>
                  </a:lnTo>
                  <a:lnTo>
                    <a:pt x="708" y="64"/>
                  </a:lnTo>
                  <a:lnTo>
                    <a:pt x="706" y="64"/>
                  </a:lnTo>
                  <a:lnTo>
                    <a:pt x="706" y="62"/>
                  </a:lnTo>
                  <a:lnTo>
                    <a:pt x="706" y="58"/>
                  </a:lnTo>
                  <a:lnTo>
                    <a:pt x="710" y="54"/>
                  </a:lnTo>
                  <a:lnTo>
                    <a:pt x="718" y="44"/>
                  </a:lnTo>
                  <a:lnTo>
                    <a:pt x="732" y="36"/>
                  </a:lnTo>
                  <a:lnTo>
                    <a:pt x="742" y="32"/>
                  </a:lnTo>
                  <a:lnTo>
                    <a:pt x="746" y="30"/>
                  </a:lnTo>
                  <a:lnTo>
                    <a:pt x="746" y="26"/>
                  </a:lnTo>
                  <a:lnTo>
                    <a:pt x="748" y="20"/>
                  </a:lnTo>
                  <a:lnTo>
                    <a:pt x="752" y="14"/>
                  </a:lnTo>
                  <a:lnTo>
                    <a:pt x="760" y="8"/>
                  </a:lnTo>
                  <a:lnTo>
                    <a:pt x="768" y="4"/>
                  </a:lnTo>
                  <a:lnTo>
                    <a:pt x="776" y="2"/>
                  </a:lnTo>
                  <a:lnTo>
                    <a:pt x="790" y="0"/>
                  </a:lnTo>
                  <a:lnTo>
                    <a:pt x="806" y="0"/>
                  </a:lnTo>
                  <a:lnTo>
                    <a:pt x="816" y="2"/>
                  </a:lnTo>
                  <a:lnTo>
                    <a:pt x="820" y="4"/>
                  </a:lnTo>
                  <a:lnTo>
                    <a:pt x="820" y="6"/>
                  </a:lnTo>
                  <a:lnTo>
                    <a:pt x="810" y="10"/>
                  </a:lnTo>
                  <a:lnTo>
                    <a:pt x="800" y="16"/>
                  </a:lnTo>
                  <a:lnTo>
                    <a:pt x="790" y="20"/>
                  </a:lnTo>
                  <a:lnTo>
                    <a:pt x="778" y="22"/>
                  </a:lnTo>
                  <a:lnTo>
                    <a:pt x="772" y="22"/>
                  </a:lnTo>
                  <a:lnTo>
                    <a:pt x="764" y="26"/>
                  </a:lnTo>
                  <a:lnTo>
                    <a:pt x="758" y="30"/>
                  </a:lnTo>
                  <a:lnTo>
                    <a:pt x="756" y="34"/>
                  </a:lnTo>
                  <a:lnTo>
                    <a:pt x="756" y="52"/>
                  </a:lnTo>
                  <a:lnTo>
                    <a:pt x="754" y="58"/>
                  </a:lnTo>
                  <a:lnTo>
                    <a:pt x="752" y="60"/>
                  </a:lnTo>
                  <a:lnTo>
                    <a:pt x="748" y="64"/>
                  </a:lnTo>
                  <a:lnTo>
                    <a:pt x="750" y="66"/>
                  </a:lnTo>
                  <a:lnTo>
                    <a:pt x="752" y="68"/>
                  </a:lnTo>
                  <a:lnTo>
                    <a:pt x="756" y="70"/>
                  </a:lnTo>
                  <a:lnTo>
                    <a:pt x="758" y="72"/>
                  </a:lnTo>
                  <a:lnTo>
                    <a:pt x="758" y="78"/>
                  </a:lnTo>
                  <a:lnTo>
                    <a:pt x="758" y="80"/>
                  </a:lnTo>
                  <a:lnTo>
                    <a:pt x="762" y="82"/>
                  </a:lnTo>
                  <a:lnTo>
                    <a:pt x="766" y="80"/>
                  </a:lnTo>
                  <a:lnTo>
                    <a:pt x="770" y="78"/>
                  </a:lnTo>
                  <a:lnTo>
                    <a:pt x="772" y="76"/>
                  </a:lnTo>
                  <a:lnTo>
                    <a:pt x="776" y="76"/>
                  </a:lnTo>
                  <a:lnTo>
                    <a:pt x="782" y="76"/>
                  </a:lnTo>
                  <a:lnTo>
                    <a:pt x="784" y="78"/>
                  </a:lnTo>
                  <a:lnTo>
                    <a:pt x="784" y="82"/>
                  </a:lnTo>
                  <a:lnTo>
                    <a:pt x="780" y="86"/>
                  </a:lnTo>
                  <a:lnTo>
                    <a:pt x="774" y="88"/>
                  </a:lnTo>
                  <a:lnTo>
                    <a:pt x="772" y="92"/>
                  </a:lnTo>
                  <a:lnTo>
                    <a:pt x="770" y="98"/>
                  </a:lnTo>
                  <a:lnTo>
                    <a:pt x="772" y="102"/>
                  </a:lnTo>
                  <a:lnTo>
                    <a:pt x="774" y="106"/>
                  </a:lnTo>
                  <a:lnTo>
                    <a:pt x="780" y="104"/>
                  </a:lnTo>
                  <a:lnTo>
                    <a:pt x="786" y="100"/>
                  </a:lnTo>
                  <a:lnTo>
                    <a:pt x="794" y="88"/>
                  </a:lnTo>
                  <a:lnTo>
                    <a:pt x="798" y="92"/>
                  </a:lnTo>
                  <a:lnTo>
                    <a:pt x="808" y="86"/>
                  </a:lnTo>
                  <a:lnTo>
                    <a:pt x="816" y="82"/>
                  </a:lnTo>
                  <a:lnTo>
                    <a:pt x="822" y="80"/>
                  </a:lnTo>
                  <a:lnTo>
                    <a:pt x="822" y="74"/>
                  </a:lnTo>
                  <a:lnTo>
                    <a:pt x="822" y="70"/>
                  </a:lnTo>
                  <a:lnTo>
                    <a:pt x="824" y="68"/>
                  </a:lnTo>
                  <a:lnTo>
                    <a:pt x="828" y="66"/>
                  </a:lnTo>
                  <a:lnTo>
                    <a:pt x="850" y="66"/>
                  </a:lnTo>
                  <a:lnTo>
                    <a:pt x="858" y="70"/>
                  </a:lnTo>
                  <a:lnTo>
                    <a:pt x="862" y="72"/>
                  </a:lnTo>
                  <a:lnTo>
                    <a:pt x="864" y="78"/>
                  </a:lnTo>
                  <a:lnTo>
                    <a:pt x="862" y="80"/>
                  </a:lnTo>
                  <a:lnTo>
                    <a:pt x="860" y="82"/>
                  </a:lnTo>
                  <a:lnTo>
                    <a:pt x="854" y="84"/>
                  </a:lnTo>
                  <a:lnTo>
                    <a:pt x="848" y="86"/>
                  </a:lnTo>
                  <a:lnTo>
                    <a:pt x="846" y="86"/>
                  </a:lnTo>
                  <a:lnTo>
                    <a:pt x="846" y="90"/>
                  </a:lnTo>
                  <a:lnTo>
                    <a:pt x="846" y="94"/>
                  </a:lnTo>
                  <a:lnTo>
                    <a:pt x="848" y="100"/>
                  </a:lnTo>
                  <a:lnTo>
                    <a:pt x="846" y="104"/>
                  </a:lnTo>
                  <a:lnTo>
                    <a:pt x="842" y="108"/>
                  </a:lnTo>
                  <a:lnTo>
                    <a:pt x="830" y="112"/>
                  </a:lnTo>
                  <a:lnTo>
                    <a:pt x="816" y="116"/>
                  </a:lnTo>
                  <a:lnTo>
                    <a:pt x="808" y="122"/>
                  </a:lnTo>
                  <a:lnTo>
                    <a:pt x="802" y="126"/>
                  </a:lnTo>
                  <a:lnTo>
                    <a:pt x="798" y="124"/>
                  </a:lnTo>
                  <a:lnTo>
                    <a:pt x="790" y="122"/>
                  </a:lnTo>
                  <a:lnTo>
                    <a:pt x="780" y="122"/>
                  </a:lnTo>
                  <a:lnTo>
                    <a:pt x="772" y="132"/>
                  </a:lnTo>
                  <a:lnTo>
                    <a:pt x="758" y="140"/>
                  </a:lnTo>
                  <a:lnTo>
                    <a:pt x="732" y="156"/>
                  </a:lnTo>
                  <a:lnTo>
                    <a:pt x="726" y="160"/>
                  </a:lnTo>
                  <a:lnTo>
                    <a:pt x="722" y="164"/>
                  </a:lnTo>
                  <a:lnTo>
                    <a:pt x="718" y="164"/>
                  </a:lnTo>
                  <a:lnTo>
                    <a:pt x="712" y="164"/>
                  </a:lnTo>
                  <a:lnTo>
                    <a:pt x="708" y="166"/>
                  </a:lnTo>
                  <a:lnTo>
                    <a:pt x="704" y="168"/>
                  </a:lnTo>
                  <a:lnTo>
                    <a:pt x="698" y="172"/>
                  </a:lnTo>
                  <a:lnTo>
                    <a:pt x="690" y="176"/>
                  </a:lnTo>
                  <a:lnTo>
                    <a:pt x="684" y="178"/>
                  </a:lnTo>
                  <a:lnTo>
                    <a:pt x="674" y="180"/>
                  </a:lnTo>
                  <a:lnTo>
                    <a:pt x="656" y="184"/>
                  </a:lnTo>
                  <a:lnTo>
                    <a:pt x="648" y="188"/>
                  </a:lnTo>
                  <a:lnTo>
                    <a:pt x="640" y="192"/>
                  </a:lnTo>
                  <a:lnTo>
                    <a:pt x="632" y="198"/>
                  </a:lnTo>
                  <a:lnTo>
                    <a:pt x="622" y="206"/>
                  </a:lnTo>
                  <a:lnTo>
                    <a:pt x="612" y="214"/>
                  </a:lnTo>
                  <a:lnTo>
                    <a:pt x="606" y="222"/>
                  </a:lnTo>
                  <a:lnTo>
                    <a:pt x="600" y="234"/>
                  </a:lnTo>
                  <a:lnTo>
                    <a:pt x="594" y="244"/>
                  </a:lnTo>
                  <a:lnTo>
                    <a:pt x="602" y="244"/>
                  </a:lnTo>
                  <a:lnTo>
                    <a:pt x="606" y="246"/>
                  </a:lnTo>
                  <a:lnTo>
                    <a:pt x="606" y="248"/>
                  </a:lnTo>
                  <a:lnTo>
                    <a:pt x="604" y="260"/>
                  </a:lnTo>
                  <a:lnTo>
                    <a:pt x="602" y="266"/>
                  </a:lnTo>
                  <a:lnTo>
                    <a:pt x="602" y="274"/>
                  </a:lnTo>
                  <a:lnTo>
                    <a:pt x="604" y="274"/>
                  </a:lnTo>
                  <a:lnTo>
                    <a:pt x="606" y="276"/>
                  </a:lnTo>
                  <a:lnTo>
                    <a:pt x="608" y="276"/>
                  </a:lnTo>
                  <a:lnTo>
                    <a:pt x="614" y="272"/>
                  </a:lnTo>
                  <a:lnTo>
                    <a:pt x="622" y="272"/>
                  </a:lnTo>
                  <a:lnTo>
                    <a:pt x="630" y="274"/>
                  </a:lnTo>
                  <a:lnTo>
                    <a:pt x="636" y="276"/>
                  </a:lnTo>
                  <a:lnTo>
                    <a:pt x="642" y="280"/>
                  </a:lnTo>
                  <a:lnTo>
                    <a:pt x="648" y="288"/>
                  </a:lnTo>
                  <a:lnTo>
                    <a:pt x="652" y="292"/>
                  </a:lnTo>
                  <a:lnTo>
                    <a:pt x="656" y="294"/>
                  </a:lnTo>
                  <a:lnTo>
                    <a:pt x="662" y="294"/>
                  </a:lnTo>
                  <a:lnTo>
                    <a:pt x="666" y="296"/>
                  </a:lnTo>
                  <a:lnTo>
                    <a:pt x="670" y="300"/>
                  </a:lnTo>
                  <a:lnTo>
                    <a:pt x="674" y="304"/>
                  </a:lnTo>
                  <a:lnTo>
                    <a:pt x="680" y="306"/>
                  </a:lnTo>
                  <a:lnTo>
                    <a:pt x="688" y="308"/>
                  </a:lnTo>
                  <a:lnTo>
                    <a:pt x="698" y="306"/>
                  </a:lnTo>
                  <a:lnTo>
                    <a:pt x="712" y="308"/>
                  </a:lnTo>
                  <a:lnTo>
                    <a:pt x="712" y="310"/>
                  </a:lnTo>
                  <a:lnTo>
                    <a:pt x="712" y="314"/>
                  </a:lnTo>
                  <a:lnTo>
                    <a:pt x="710" y="322"/>
                  </a:lnTo>
                  <a:lnTo>
                    <a:pt x="704" y="332"/>
                  </a:lnTo>
                  <a:lnTo>
                    <a:pt x="700" y="344"/>
                  </a:lnTo>
                  <a:lnTo>
                    <a:pt x="698" y="350"/>
                  </a:lnTo>
                  <a:lnTo>
                    <a:pt x="698" y="356"/>
                  </a:lnTo>
                  <a:lnTo>
                    <a:pt x="700" y="360"/>
                  </a:lnTo>
                  <a:lnTo>
                    <a:pt x="704" y="366"/>
                  </a:lnTo>
                  <a:lnTo>
                    <a:pt x="712" y="376"/>
                  </a:lnTo>
                  <a:lnTo>
                    <a:pt x="714" y="374"/>
                  </a:lnTo>
                  <a:lnTo>
                    <a:pt x="718" y="370"/>
                  </a:lnTo>
                  <a:lnTo>
                    <a:pt x="724" y="366"/>
                  </a:lnTo>
                  <a:lnTo>
                    <a:pt x="730" y="362"/>
                  </a:lnTo>
                  <a:lnTo>
                    <a:pt x="734" y="356"/>
                  </a:lnTo>
                  <a:lnTo>
                    <a:pt x="738" y="350"/>
                  </a:lnTo>
                  <a:lnTo>
                    <a:pt x="742" y="332"/>
                  </a:lnTo>
                  <a:lnTo>
                    <a:pt x="746" y="314"/>
                  </a:lnTo>
                  <a:lnTo>
                    <a:pt x="748" y="312"/>
                  </a:lnTo>
                  <a:lnTo>
                    <a:pt x="754" y="308"/>
                  </a:lnTo>
                  <a:lnTo>
                    <a:pt x="766" y="306"/>
                  </a:lnTo>
                  <a:lnTo>
                    <a:pt x="772" y="304"/>
                  </a:lnTo>
                  <a:lnTo>
                    <a:pt x="788" y="296"/>
                  </a:lnTo>
                  <a:lnTo>
                    <a:pt x="796" y="290"/>
                  </a:lnTo>
                  <a:lnTo>
                    <a:pt x="800" y="284"/>
                  </a:lnTo>
                  <a:lnTo>
                    <a:pt x="804" y="276"/>
                  </a:lnTo>
                  <a:lnTo>
                    <a:pt x="806" y="266"/>
                  </a:lnTo>
                  <a:lnTo>
                    <a:pt x="804" y="264"/>
                  </a:lnTo>
                  <a:lnTo>
                    <a:pt x="802" y="262"/>
                  </a:lnTo>
                  <a:lnTo>
                    <a:pt x="800" y="258"/>
                  </a:lnTo>
                  <a:lnTo>
                    <a:pt x="794" y="256"/>
                  </a:lnTo>
                  <a:lnTo>
                    <a:pt x="794" y="254"/>
                  </a:lnTo>
                  <a:lnTo>
                    <a:pt x="792" y="250"/>
                  </a:lnTo>
                  <a:lnTo>
                    <a:pt x="794" y="246"/>
                  </a:lnTo>
                  <a:lnTo>
                    <a:pt x="798" y="244"/>
                  </a:lnTo>
                  <a:lnTo>
                    <a:pt x="804" y="238"/>
                  </a:lnTo>
                  <a:lnTo>
                    <a:pt x="806" y="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36" name="Freeform 40">
              <a:extLst>
                <a:ext uri="{FF2B5EF4-FFF2-40B4-BE49-F238E27FC236}">
                  <a16:creationId xmlns:a16="http://schemas.microsoft.com/office/drawing/2014/main" id="{78D0AD2F-1FC1-4575-8A1B-E0CE68FB8B53}"/>
                </a:ext>
              </a:extLst>
            </p:cNvPr>
            <p:cNvSpPr>
              <a:spLocks/>
            </p:cNvSpPr>
            <p:nvPr/>
          </p:nvSpPr>
          <p:spPr bwMode="auto">
            <a:xfrm>
              <a:off x="3327890" y="3128693"/>
              <a:ext cx="54196" cy="27876"/>
            </a:xfrm>
            <a:custGeom>
              <a:avLst/>
              <a:gdLst>
                <a:gd name="T0" fmla="*/ 2147483647 w 38"/>
                <a:gd name="T1" fmla="*/ 2147483647 h 18"/>
                <a:gd name="T2" fmla="*/ 2147483647 w 38"/>
                <a:gd name="T3" fmla="*/ 2147483647 h 18"/>
                <a:gd name="T4" fmla="*/ 2147483647 w 38"/>
                <a:gd name="T5" fmla="*/ 2147483647 h 18"/>
                <a:gd name="T6" fmla="*/ 2147483647 w 38"/>
                <a:gd name="T7" fmla="*/ 2147483647 h 18"/>
                <a:gd name="T8" fmla="*/ 2147483647 w 38"/>
                <a:gd name="T9" fmla="*/ 2147483647 h 18"/>
                <a:gd name="T10" fmla="*/ 0 w 38"/>
                <a:gd name="T11" fmla="*/ 2147483647 h 18"/>
                <a:gd name="T12" fmla="*/ 2147483647 w 38"/>
                <a:gd name="T13" fmla="*/ 0 h 18"/>
                <a:gd name="T14" fmla="*/ 2147483647 w 38"/>
                <a:gd name="T15" fmla="*/ 0 h 18"/>
                <a:gd name="T16" fmla="*/ 2147483647 w 38"/>
                <a:gd name="T17" fmla="*/ 0 h 18"/>
                <a:gd name="T18" fmla="*/ 2147483647 w 38"/>
                <a:gd name="T19" fmla="*/ 2147483647 h 18"/>
                <a:gd name="T20" fmla="*/ 2147483647 w 38"/>
                <a:gd name="T21" fmla="*/ 2147483647 h 18"/>
                <a:gd name="T22" fmla="*/ 2147483647 w 38"/>
                <a:gd name="T23" fmla="*/ 2147483647 h 18"/>
                <a:gd name="T24" fmla="*/ 2147483647 w 38"/>
                <a:gd name="T25" fmla="*/ 2147483647 h 18"/>
                <a:gd name="T26" fmla="*/ 2147483647 w 38"/>
                <a:gd name="T27" fmla="*/ 2147483647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8"/>
                <a:gd name="T44" fmla="*/ 38 w 38"/>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8">
                  <a:moveTo>
                    <a:pt x="38" y="18"/>
                  </a:moveTo>
                  <a:lnTo>
                    <a:pt x="24" y="16"/>
                  </a:lnTo>
                  <a:lnTo>
                    <a:pt x="18" y="16"/>
                  </a:lnTo>
                  <a:lnTo>
                    <a:pt x="10" y="14"/>
                  </a:lnTo>
                  <a:lnTo>
                    <a:pt x="2" y="8"/>
                  </a:lnTo>
                  <a:lnTo>
                    <a:pt x="0" y="4"/>
                  </a:lnTo>
                  <a:lnTo>
                    <a:pt x="2" y="0"/>
                  </a:lnTo>
                  <a:lnTo>
                    <a:pt x="4" y="0"/>
                  </a:lnTo>
                  <a:lnTo>
                    <a:pt x="12" y="0"/>
                  </a:lnTo>
                  <a:lnTo>
                    <a:pt x="22" y="2"/>
                  </a:lnTo>
                  <a:lnTo>
                    <a:pt x="28" y="6"/>
                  </a:lnTo>
                  <a:lnTo>
                    <a:pt x="34" y="12"/>
                  </a:lnTo>
                  <a:lnTo>
                    <a:pt x="36" y="14"/>
                  </a:lnTo>
                  <a:lnTo>
                    <a:pt x="3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37" name="Freeform 41">
              <a:extLst>
                <a:ext uri="{FF2B5EF4-FFF2-40B4-BE49-F238E27FC236}">
                  <a16:creationId xmlns:a16="http://schemas.microsoft.com/office/drawing/2014/main" id="{D8A7E68B-5A02-422F-9962-A63475286F28}"/>
                </a:ext>
              </a:extLst>
            </p:cNvPr>
            <p:cNvSpPr>
              <a:spLocks/>
            </p:cNvSpPr>
            <p:nvPr/>
          </p:nvSpPr>
          <p:spPr bwMode="auto">
            <a:xfrm>
              <a:off x="3416680" y="3083560"/>
              <a:ext cx="141832" cy="142037"/>
            </a:xfrm>
            <a:custGeom>
              <a:avLst/>
              <a:gdLst>
                <a:gd name="T0" fmla="*/ 2147483647 w 96"/>
                <a:gd name="T1" fmla="*/ 2147483647 h 90"/>
                <a:gd name="T2" fmla="*/ 2147483647 w 96"/>
                <a:gd name="T3" fmla="*/ 2147483647 h 90"/>
                <a:gd name="T4" fmla="*/ 2147483647 w 96"/>
                <a:gd name="T5" fmla="*/ 2147483647 h 90"/>
                <a:gd name="T6" fmla="*/ 2147483647 w 96"/>
                <a:gd name="T7" fmla="*/ 2147483647 h 90"/>
                <a:gd name="T8" fmla="*/ 2147483647 w 96"/>
                <a:gd name="T9" fmla="*/ 2147483647 h 90"/>
                <a:gd name="T10" fmla="*/ 2147483647 w 96"/>
                <a:gd name="T11" fmla="*/ 2147483647 h 90"/>
                <a:gd name="T12" fmla="*/ 0 w 96"/>
                <a:gd name="T13" fmla="*/ 2147483647 h 90"/>
                <a:gd name="T14" fmla="*/ 2147483647 w 96"/>
                <a:gd name="T15" fmla="*/ 2147483647 h 90"/>
                <a:gd name="T16" fmla="*/ 2147483647 w 96"/>
                <a:gd name="T17" fmla="*/ 2147483647 h 90"/>
                <a:gd name="T18" fmla="*/ 2147483647 w 96"/>
                <a:gd name="T19" fmla="*/ 2147483647 h 90"/>
                <a:gd name="T20" fmla="*/ 2147483647 w 96"/>
                <a:gd name="T21" fmla="*/ 2147483647 h 90"/>
                <a:gd name="T22" fmla="*/ 2147483647 w 96"/>
                <a:gd name="T23" fmla="*/ 2147483647 h 90"/>
                <a:gd name="T24" fmla="*/ 2147483647 w 96"/>
                <a:gd name="T25" fmla="*/ 2147483647 h 90"/>
                <a:gd name="T26" fmla="*/ 2147483647 w 96"/>
                <a:gd name="T27" fmla="*/ 2147483647 h 90"/>
                <a:gd name="T28" fmla="*/ 2147483647 w 96"/>
                <a:gd name="T29" fmla="*/ 0 h 90"/>
                <a:gd name="T30" fmla="*/ 2147483647 w 96"/>
                <a:gd name="T31" fmla="*/ 2147483647 h 90"/>
                <a:gd name="T32" fmla="*/ 2147483647 w 96"/>
                <a:gd name="T33" fmla="*/ 2147483647 h 90"/>
                <a:gd name="T34" fmla="*/ 2147483647 w 96"/>
                <a:gd name="T35" fmla="*/ 2147483647 h 90"/>
                <a:gd name="T36" fmla="*/ 2147483647 w 96"/>
                <a:gd name="T37" fmla="*/ 2147483647 h 90"/>
                <a:gd name="T38" fmla="*/ 2147483647 w 96"/>
                <a:gd name="T39" fmla="*/ 2147483647 h 90"/>
                <a:gd name="T40" fmla="*/ 2147483647 w 96"/>
                <a:gd name="T41" fmla="*/ 2147483647 h 90"/>
                <a:gd name="T42" fmla="*/ 2147483647 w 96"/>
                <a:gd name="T43" fmla="*/ 2147483647 h 90"/>
                <a:gd name="T44" fmla="*/ 2147483647 w 96"/>
                <a:gd name="T45" fmla="*/ 2147483647 h 90"/>
                <a:gd name="T46" fmla="*/ 2147483647 w 96"/>
                <a:gd name="T47" fmla="*/ 2147483647 h 90"/>
                <a:gd name="T48" fmla="*/ 2147483647 w 96"/>
                <a:gd name="T49" fmla="*/ 2147483647 h 90"/>
                <a:gd name="T50" fmla="*/ 2147483647 w 96"/>
                <a:gd name="T51" fmla="*/ 2147483647 h 90"/>
                <a:gd name="T52" fmla="*/ 2147483647 w 96"/>
                <a:gd name="T53" fmla="*/ 2147483647 h 90"/>
                <a:gd name="T54" fmla="*/ 2147483647 w 96"/>
                <a:gd name="T55" fmla="*/ 2147483647 h 90"/>
                <a:gd name="T56" fmla="*/ 2147483647 w 96"/>
                <a:gd name="T57" fmla="*/ 2147483647 h 90"/>
                <a:gd name="T58" fmla="*/ 2147483647 w 96"/>
                <a:gd name="T59" fmla="*/ 2147483647 h 90"/>
                <a:gd name="T60" fmla="*/ 2147483647 w 96"/>
                <a:gd name="T61" fmla="*/ 2147483647 h 90"/>
                <a:gd name="T62" fmla="*/ 2147483647 w 96"/>
                <a:gd name="T63" fmla="*/ 2147483647 h 90"/>
                <a:gd name="T64" fmla="*/ 2147483647 w 96"/>
                <a:gd name="T65" fmla="*/ 2147483647 h 90"/>
                <a:gd name="T66" fmla="*/ 2147483647 w 96"/>
                <a:gd name="T67" fmla="*/ 2147483647 h 90"/>
                <a:gd name="T68" fmla="*/ 2147483647 w 96"/>
                <a:gd name="T69" fmla="*/ 2147483647 h 90"/>
                <a:gd name="T70" fmla="*/ 2147483647 w 96"/>
                <a:gd name="T71" fmla="*/ 2147483647 h 90"/>
                <a:gd name="T72" fmla="*/ 2147483647 w 96"/>
                <a:gd name="T73" fmla="*/ 2147483647 h 90"/>
                <a:gd name="T74" fmla="*/ 2147483647 w 96"/>
                <a:gd name="T75" fmla="*/ 2147483647 h 90"/>
                <a:gd name="T76" fmla="*/ 2147483647 w 96"/>
                <a:gd name="T77" fmla="*/ 2147483647 h 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90"/>
                <a:gd name="T119" fmla="*/ 96 w 96"/>
                <a:gd name="T120" fmla="*/ 90 h 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90">
                  <a:moveTo>
                    <a:pt x="76" y="74"/>
                  </a:moveTo>
                  <a:lnTo>
                    <a:pt x="70" y="74"/>
                  </a:lnTo>
                  <a:lnTo>
                    <a:pt x="66" y="76"/>
                  </a:lnTo>
                  <a:lnTo>
                    <a:pt x="58" y="80"/>
                  </a:lnTo>
                  <a:lnTo>
                    <a:pt x="52" y="84"/>
                  </a:lnTo>
                  <a:lnTo>
                    <a:pt x="48" y="84"/>
                  </a:lnTo>
                  <a:lnTo>
                    <a:pt x="44" y="84"/>
                  </a:lnTo>
                  <a:lnTo>
                    <a:pt x="50" y="76"/>
                  </a:lnTo>
                  <a:lnTo>
                    <a:pt x="46" y="72"/>
                  </a:lnTo>
                  <a:lnTo>
                    <a:pt x="42" y="70"/>
                  </a:lnTo>
                  <a:lnTo>
                    <a:pt x="14" y="70"/>
                  </a:lnTo>
                  <a:lnTo>
                    <a:pt x="6" y="70"/>
                  </a:lnTo>
                  <a:lnTo>
                    <a:pt x="2" y="70"/>
                  </a:lnTo>
                  <a:lnTo>
                    <a:pt x="0" y="68"/>
                  </a:lnTo>
                  <a:lnTo>
                    <a:pt x="2" y="66"/>
                  </a:lnTo>
                  <a:lnTo>
                    <a:pt x="4" y="64"/>
                  </a:lnTo>
                  <a:lnTo>
                    <a:pt x="8" y="64"/>
                  </a:lnTo>
                  <a:lnTo>
                    <a:pt x="10" y="54"/>
                  </a:lnTo>
                  <a:lnTo>
                    <a:pt x="16" y="50"/>
                  </a:lnTo>
                  <a:lnTo>
                    <a:pt x="22" y="48"/>
                  </a:lnTo>
                  <a:lnTo>
                    <a:pt x="22" y="46"/>
                  </a:lnTo>
                  <a:lnTo>
                    <a:pt x="24" y="42"/>
                  </a:lnTo>
                  <a:lnTo>
                    <a:pt x="28" y="32"/>
                  </a:lnTo>
                  <a:lnTo>
                    <a:pt x="34" y="30"/>
                  </a:lnTo>
                  <a:lnTo>
                    <a:pt x="38" y="28"/>
                  </a:lnTo>
                  <a:lnTo>
                    <a:pt x="44" y="20"/>
                  </a:lnTo>
                  <a:lnTo>
                    <a:pt x="52" y="14"/>
                  </a:lnTo>
                  <a:lnTo>
                    <a:pt x="62" y="6"/>
                  </a:lnTo>
                  <a:lnTo>
                    <a:pt x="66" y="2"/>
                  </a:lnTo>
                  <a:lnTo>
                    <a:pt x="70" y="0"/>
                  </a:lnTo>
                  <a:lnTo>
                    <a:pt x="74" y="0"/>
                  </a:lnTo>
                  <a:lnTo>
                    <a:pt x="74" y="4"/>
                  </a:lnTo>
                  <a:lnTo>
                    <a:pt x="70" y="4"/>
                  </a:lnTo>
                  <a:lnTo>
                    <a:pt x="72" y="8"/>
                  </a:lnTo>
                  <a:lnTo>
                    <a:pt x="62" y="16"/>
                  </a:lnTo>
                  <a:lnTo>
                    <a:pt x="56" y="24"/>
                  </a:lnTo>
                  <a:lnTo>
                    <a:pt x="54" y="30"/>
                  </a:lnTo>
                  <a:lnTo>
                    <a:pt x="56" y="30"/>
                  </a:lnTo>
                  <a:lnTo>
                    <a:pt x="60" y="24"/>
                  </a:lnTo>
                  <a:lnTo>
                    <a:pt x="64" y="24"/>
                  </a:lnTo>
                  <a:lnTo>
                    <a:pt x="64" y="30"/>
                  </a:lnTo>
                  <a:lnTo>
                    <a:pt x="66" y="32"/>
                  </a:lnTo>
                  <a:lnTo>
                    <a:pt x="68" y="34"/>
                  </a:lnTo>
                  <a:lnTo>
                    <a:pt x="70" y="40"/>
                  </a:lnTo>
                  <a:lnTo>
                    <a:pt x="70" y="42"/>
                  </a:lnTo>
                  <a:lnTo>
                    <a:pt x="72" y="42"/>
                  </a:lnTo>
                  <a:lnTo>
                    <a:pt x="74" y="40"/>
                  </a:lnTo>
                  <a:lnTo>
                    <a:pt x="78" y="38"/>
                  </a:lnTo>
                  <a:lnTo>
                    <a:pt x="80" y="38"/>
                  </a:lnTo>
                  <a:lnTo>
                    <a:pt x="88" y="40"/>
                  </a:lnTo>
                  <a:lnTo>
                    <a:pt x="92" y="42"/>
                  </a:lnTo>
                  <a:lnTo>
                    <a:pt x="94" y="42"/>
                  </a:lnTo>
                  <a:lnTo>
                    <a:pt x="92" y="46"/>
                  </a:lnTo>
                  <a:lnTo>
                    <a:pt x="88" y="48"/>
                  </a:lnTo>
                  <a:lnTo>
                    <a:pt x="82" y="50"/>
                  </a:lnTo>
                  <a:lnTo>
                    <a:pt x="84" y="52"/>
                  </a:lnTo>
                  <a:lnTo>
                    <a:pt x="86" y="52"/>
                  </a:lnTo>
                  <a:lnTo>
                    <a:pt x="92" y="50"/>
                  </a:lnTo>
                  <a:lnTo>
                    <a:pt x="94" y="54"/>
                  </a:lnTo>
                  <a:lnTo>
                    <a:pt x="90" y="56"/>
                  </a:lnTo>
                  <a:lnTo>
                    <a:pt x="90" y="58"/>
                  </a:lnTo>
                  <a:lnTo>
                    <a:pt x="96" y="58"/>
                  </a:lnTo>
                  <a:lnTo>
                    <a:pt x="92" y="64"/>
                  </a:lnTo>
                  <a:lnTo>
                    <a:pt x="88" y="68"/>
                  </a:lnTo>
                  <a:lnTo>
                    <a:pt x="84" y="70"/>
                  </a:lnTo>
                  <a:lnTo>
                    <a:pt x="88" y="70"/>
                  </a:lnTo>
                  <a:lnTo>
                    <a:pt x="92" y="70"/>
                  </a:lnTo>
                  <a:lnTo>
                    <a:pt x="96" y="70"/>
                  </a:lnTo>
                  <a:lnTo>
                    <a:pt x="94" y="74"/>
                  </a:lnTo>
                  <a:lnTo>
                    <a:pt x="90" y="82"/>
                  </a:lnTo>
                  <a:lnTo>
                    <a:pt x="84" y="88"/>
                  </a:lnTo>
                  <a:lnTo>
                    <a:pt x="80" y="90"/>
                  </a:lnTo>
                  <a:lnTo>
                    <a:pt x="76" y="88"/>
                  </a:lnTo>
                  <a:lnTo>
                    <a:pt x="76" y="86"/>
                  </a:lnTo>
                  <a:lnTo>
                    <a:pt x="78" y="82"/>
                  </a:lnTo>
                  <a:lnTo>
                    <a:pt x="80" y="80"/>
                  </a:lnTo>
                  <a:lnTo>
                    <a:pt x="74" y="82"/>
                  </a:lnTo>
                  <a:lnTo>
                    <a:pt x="70" y="82"/>
                  </a:lnTo>
                  <a:lnTo>
                    <a:pt x="76"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38" name="Freeform 42">
              <a:extLst>
                <a:ext uri="{FF2B5EF4-FFF2-40B4-BE49-F238E27FC236}">
                  <a16:creationId xmlns:a16="http://schemas.microsoft.com/office/drawing/2014/main" id="{583AB753-1886-4D5E-92CD-22B3D75DC381}"/>
                </a:ext>
              </a:extLst>
            </p:cNvPr>
            <p:cNvSpPr>
              <a:spLocks/>
            </p:cNvSpPr>
            <p:nvPr/>
          </p:nvSpPr>
          <p:spPr bwMode="auto">
            <a:xfrm>
              <a:off x="2573756" y="2490193"/>
              <a:ext cx="207559" cy="90266"/>
            </a:xfrm>
            <a:custGeom>
              <a:avLst/>
              <a:gdLst>
                <a:gd name="T0" fmla="*/ 0 w 142"/>
                <a:gd name="T1" fmla="*/ 2147483647 h 58"/>
                <a:gd name="T2" fmla="*/ 2147483647 w 142"/>
                <a:gd name="T3" fmla="*/ 2147483647 h 58"/>
                <a:gd name="T4" fmla="*/ 2147483647 w 142"/>
                <a:gd name="T5" fmla="*/ 2147483647 h 58"/>
                <a:gd name="T6" fmla="*/ 2147483647 w 142"/>
                <a:gd name="T7" fmla="*/ 2147483647 h 58"/>
                <a:gd name="T8" fmla="*/ 2147483647 w 142"/>
                <a:gd name="T9" fmla="*/ 2147483647 h 58"/>
                <a:gd name="T10" fmla="*/ 2147483647 w 142"/>
                <a:gd name="T11" fmla="*/ 2147483647 h 58"/>
                <a:gd name="T12" fmla="*/ 2147483647 w 142"/>
                <a:gd name="T13" fmla="*/ 2147483647 h 58"/>
                <a:gd name="T14" fmla="*/ 2147483647 w 142"/>
                <a:gd name="T15" fmla="*/ 2147483647 h 58"/>
                <a:gd name="T16" fmla="*/ 2147483647 w 142"/>
                <a:gd name="T17" fmla="*/ 2147483647 h 58"/>
                <a:gd name="T18" fmla="*/ 2147483647 w 142"/>
                <a:gd name="T19" fmla="*/ 2147483647 h 58"/>
                <a:gd name="T20" fmla="*/ 2147483647 w 142"/>
                <a:gd name="T21" fmla="*/ 2147483647 h 58"/>
                <a:gd name="T22" fmla="*/ 2147483647 w 142"/>
                <a:gd name="T23" fmla="*/ 2147483647 h 58"/>
                <a:gd name="T24" fmla="*/ 2147483647 w 142"/>
                <a:gd name="T25" fmla="*/ 2147483647 h 58"/>
                <a:gd name="T26" fmla="*/ 2147483647 w 142"/>
                <a:gd name="T27" fmla="*/ 2147483647 h 58"/>
                <a:gd name="T28" fmla="*/ 2147483647 w 142"/>
                <a:gd name="T29" fmla="*/ 2147483647 h 58"/>
                <a:gd name="T30" fmla="*/ 2147483647 w 142"/>
                <a:gd name="T31" fmla="*/ 2147483647 h 58"/>
                <a:gd name="T32" fmla="*/ 2147483647 w 142"/>
                <a:gd name="T33" fmla="*/ 2147483647 h 58"/>
                <a:gd name="T34" fmla="*/ 2147483647 w 142"/>
                <a:gd name="T35" fmla="*/ 2147483647 h 58"/>
                <a:gd name="T36" fmla="*/ 2147483647 w 142"/>
                <a:gd name="T37" fmla="*/ 2147483647 h 58"/>
                <a:gd name="T38" fmla="*/ 2147483647 w 142"/>
                <a:gd name="T39" fmla="*/ 2147483647 h 58"/>
                <a:gd name="T40" fmla="*/ 2147483647 w 142"/>
                <a:gd name="T41" fmla="*/ 2147483647 h 58"/>
                <a:gd name="T42" fmla="*/ 2147483647 w 142"/>
                <a:gd name="T43" fmla="*/ 2147483647 h 58"/>
                <a:gd name="T44" fmla="*/ 2147483647 w 142"/>
                <a:gd name="T45" fmla="*/ 2147483647 h 58"/>
                <a:gd name="T46" fmla="*/ 2147483647 w 142"/>
                <a:gd name="T47" fmla="*/ 2147483647 h 58"/>
                <a:gd name="T48" fmla="*/ 2147483647 w 142"/>
                <a:gd name="T49" fmla="*/ 2147483647 h 58"/>
                <a:gd name="T50" fmla="*/ 2147483647 w 142"/>
                <a:gd name="T51" fmla="*/ 2147483647 h 58"/>
                <a:gd name="T52" fmla="*/ 2147483647 w 142"/>
                <a:gd name="T53" fmla="*/ 2147483647 h 58"/>
                <a:gd name="T54" fmla="*/ 2147483647 w 142"/>
                <a:gd name="T55" fmla="*/ 2147483647 h 58"/>
                <a:gd name="T56" fmla="*/ 2147483647 w 142"/>
                <a:gd name="T57" fmla="*/ 0 h 58"/>
                <a:gd name="T58" fmla="*/ 2147483647 w 142"/>
                <a:gd name="T59" fmla="*/ 2147483647 h 58"/>
                <a:gd name="T60" fmla="*/ 2147483647 w 142"/>
                <a:gd name="T61" fmla="*/ 2147483647 h 58"/>
                <a:gd name="T62" fmla="*/ 2147483647 w 142"/>
                <a:gd name="T63" fmla="*/ 2147483647 h 58"/>
                <a:gd name="T64" fmla="*/ 2147483647 w 142"/>
                <a:gd name="T65" fmla="*/ 2147483647 h 58"/>
                <a:gd name="T66" fmla="*/ 2147483647 w 142"/>
                <a:gd name="T67" fmla="*/ 2147483647 h 58"/>
                <a:gd name="T68" fmla="*/ 2147483647 w 142"/>
                <a:gd name="T69" fmla="*/ 2147483647 h 58"/>
                <a:gd name="T70" fmla="*/ 2147483647 w 142"/>
                <a:gd name="T71" fmla="*/ 2147483647 h 58"/>
                <a:gd name="T72" fmla="*/ 2147483647 w 142"/>
                <a:gd name="T73" fmla="*/ 2147483647 h 58"/>
                <a:gd name="T74" fmla="*/ 0 w 142"/>
                <a:gd name="T75" fmla="*/ 2147483647 h 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2"/>
                <a:gd name="T115" fmla="*/ 0 h 58"/>
                <a:gd name="T116" fmla="*/ 142 w 142"/>
                <a:gd name="T117" fmla="*/ 58 h 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2" h="58">
                  <a:moveTo>
                    <a:pt x="0" y="40"/>
                  </a:moveTo>
                  <a:lnTo>
                    <a:pt x="4" y="40"/>
                  </a:lnTo>
                  <a:lnTo>
                    <a:pt x="10" y="40"/>
                  </a:lnTo>
                  <a:lnTo>
                    <a:pt x="14" y="40"/>
                  </a:lnTo>
                  <a:lnTo>
                    <a:pt x="18" y="44"/>
                  </a:lnTo>
                  <a:lnTo>
                    <a:pt x="20" y="48"/>
                  </a:lnTo>
                  <a:lnTo>
                    <a:pt x="18" y="56"/>
                  </a:lnTo>
                  <a:lnTo>
                    <a:pt x="20" y="58"/>
                  </a:lnTo>
                  <a:lnTo>
                    <a:pt x="24" y="54"/>
                  </a:lnTo>
                  <a:lnTo>
                    <a:pt x="32" y="48"/>
                  </a:lnTo>
                  <a:lnTo>
                    <a:pt x="38" y="44"/>
                  </a:lnTo>
                  <a:lnTo>
                    <a:pt x="48" y="44"/>
                  </a:lnTo>
                  <a:lnTo>
                    <a:pt x="54" y="44"/>
                  </a:lnTo>
                  <a:lnTo>
                    <a:pt x="60" y="42"/>
                  </a:lnTo>
                  <a:lnTo>
                    <a:pt x="70" y="36"/>
                  </a:lnTo>
                  <a:lnTo>
                    <a:pt x="78" y="34"/>
                  </a:lnTo>
                  <a:lnTo>
                    <a:pt x="100" y="30"/>
                  </a:lnTo>
                  <a:lnTo>
                    <a:pt x="122" y="24"/>
                  </a:lnTo>
                  <a:lnTo>
                    <a:pt x="132" y="20"/>
                  </a:lnTo>
                  <a:lnTo>
                    <a:pt x="142" y="14"/>
                  </a:lnTo>
                  <a:lnTo>
                    <a:pt x="134" y="8"/>
                  </a:lnTo>
                  <a:lnTo>
                    <a:pt x="128" y="4"/>
                  </a:lnTo>
                  <a:lnTo>
                    <a:pt x="124" y="4"/>
                  </a:lnTo>
                  <a:lnTo>
                    <a:pt x="118" y="4"/>
                  </a:lnTo>
                  <a:lnTo>
                    <a:pt x="118" y="8"/>
                  </a:lnTo>
                  <a:lnTo>
                    <a:pt x="112" y="8"/>
                  </a:lnTo>
                  <a:lnTo>
                    <a:pt x="106" y="6"/>
                  </a:lnTo>
                  <a:lnTo>
                    <a:pt x="102" y="2"/>
                  </a:lnTo>
                  <a:lnTo>
                    <a:pt x="96" y="0"/>
                  </a:lnTo>
                  <a:lnTo>
                    <a:pt x="76" y="2"/>
                  </a:lnTo>
                  <a:lnTo>
                    <a:pt x="60" y="4"/>
                  </a:lnTo>
                  <a:lnTo>
                    <a:pt x="48" y="14"/>
                  </a:lnTo>
                  <a:lnTo>
                    <a:pt x="44" y="18"/>
                  </a:lnTo>
                  <a:lnTo>
                    <a:pt x="38" y="22"/>
                  </a:lnTo>
                  <a:lnTo>
                    <a:pt x="24" y="28"/>
                  </a:lnTo>
                  <a:lnTo>
                    <a:pt x="12" y="34"/>
                  </a:lnTo>
                  <a:lnTo>
                    <a:pt x="6" y="36"/>
                  </a:lnTo>
                  <a:lnTo>
                    <a:pt x="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39" name="Freeform 43">
              <a:extLst>
                <a:ext uri="{FF2B5EF4-FFF2-40B4-BE49-F238E27FC236}">
                  <a16:creationId xmlns:a16="http://schemas.microsoft.com/office/drawing/2014/main" id="{F2FB811D-8FCB-4A5F-8D05-18A30720B190}"/>
                </a:ext>
              </a:extLst>
            </p:cNvPr>
            <p:cNvSpPr>
              <a:spLocks/>
            </p:cNvSpPr>
            <p:nvPr/>
          </p:nvSpPr>
          <p:spPr bwMode="auto">
            <a:xfrm>
              <a:off x="3073053" y="2382670"/>
              <a:ext cx="76106" cy="39823"/>
            </a:xfrm>
            <a:custGeom>
              <a:avLst/>
              <a:gdLst>
                <a:gd name="T0" fmla="*/ 2147483647 w 52"/>
                <a:gd name="T1" fmla="*/ 2147483647 h 26"/>
                <a:gd name="T2" fmla="*/ 2147483647 w 52"/>
                <a:gd name="T3" fmla="*/ 2147483647 h 26"/>
                <a:gd name="T4" fmla="*/ 2147483647 w 52"/>
                <a:gd name="T5" fmla="*/ 2147483647 h 26"/>
                <a:gd name="T6" fmla="*/ 2147483647 w 52"/>
                <a:gd name="T7" fmla="*/ 2147483647 h 26"/>
                <a:gd name="T8" fmla="*/ 2147483647 w 52"/>
                <a:gd name="T9" fmla="*/ 2147483647 h 26"/>
                <a:gd name="T10" fmla="*/ 2147483647 w 52"/>
                <a:gd name="T11" fmla="*/ 2147483647 h 26"/>
                <a:gd name="T12" fmla="*/ 2147483647 w 52"/>
                <a:gd name="T13" fmla="*/ 2147483647 h 26"/>
                <a:gd name="T14" fmla="*/ 0 w 52"/>
                <a:gd name="T15" fmla="*/ 2147483647 h 26"/>
                <a:gd name="T16" fmla="*/ 2147483647 w 52"/>
                <a:gd name="T17" fmla="*/ 2147483647 h 26"/>
                <a:gd name="T18" fmla="*/ 2147483647 w 52"/>
                <a:gd name="T19" fmla="*/ 2147483647 h 26"/>
                <a:gd name="T20" fmla="*/ 2147483647 w 52"/>
                <a:gd name="T21" fmla="*/ 0 h 26"/>
                <a:gd name="T22" fmla="*/ 2147483647 w 52"/>
                <a:gd name="T23" fmla="*/ 2147483647 h 26"/>
                <a:gd name="T24" fmla="*/ 2147483647 w 52"/>
                <a:gd name="T25" fmla="*/ 2147483647 h 26"/>
                <a:gd name="T26" fmla="*/ 2147483647 w 52"/>
                <a:gd name="T27" fmla="*/ 2147483647 h 26"/>
                <a:gd name="T28" fmla="*/ 2147483647 w 52"/>
                <a:gd name="T29" fmla="*/ 2147483647 h 26"/>
                <a:gd name="T30" fmla="*/ 2147483647 w 52"/>
                <a:gd name="T31" fmla="*/ 2147483647 h 26"/>
                <a:gd name="T32" fmla="*/ 2147483647 w 52"/>
                <a:gd name="T33" fmla="*/ 2147483647 h 26"/>
                <a:gd name="T34" fmla="*/ 2147483647 w 52"/>
                <a:gd name="T35" fmla="*/ 2147483647 h 26"/>
                <a:gd name="T36" fmla="*/ 2147483647 w 52"/>
                <a:gd name="T37" fmla="*/ 2147483647 h 26"/>
                <a:gd name="T38" fmla="*/ 2147483647 w 52"/>
                <a:gd name="T39" fmla="*/ 2147483647 h 26"/>
                <a:gd name="T40" fmla="*/ 2147483647 w 52"/>
                <a:gd name="T41" fmla="*/ 2147483647 h 26"/>
                <a:gd name="T42" fmla="*/ 2147483647 w 52"/>
                <a:gd name="T43" fmla="*/ 2147483647 h 26"/>
                <a:gd name="T44" fmla="*/ 2147483647 w 52"/>
                <a:gd name="T45" fmla="*/ 2147483647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2"/>
                <a:gd name="T70" fmla="*/ 0 h 26"/>
                <a:gd name="T71" fmla="*/ 52 w 52"/>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2" h="26">
                  <a:moveTo>
                    <a:pt x="34" y="26"/>
                  </a:moveTo>
                  <a:lnTo>
                    <a:pt x="32" y="24"/>
                  </a:lnTo>
                  <a:lnTo>
                    <a:pt x="30" y="22"/>
                  </a:lnTo>
                  <a:lnTo>
                    <a:pt x="26" y="18"/>
                  </a:lnTo>
                  <a:lnTo>
                    <a:pt x="20" y="18"/>
                  </a:lnTo>
                  <a:lnTo>
                    <a:pt x="12" y="18"/>
                  </a:lnTo>
                  <a:lnTo>
                    <a:pt x="6" y="18"/>
                  </a:lnTo>
                  <a:lnTo>
                    <a:pt x="0" y="16"/>
                  </a:lnTo>
                  <a:lnTo>
                    <a:pt x="8" y="6"/>
                  </a:lnTo>
                  <a:lnTo>
                    <a:pt x="14" y="2"/>
                  </a:lnTo>
                  <a:lnTo>
                    <a:pt x="24" y="0"/>
                  </a:lnTo>
                  <a:lnTo>
                    <a:pt x="28" y="2"/>
                  </a:lnTo>
                  <a:lnTo>
                    <a:pt x="30" y="4"/>
                  </a:lnTo>
                  <a:lnTo>
                    <a:pt x="32" y="6"/>
                  </a:lnTo>
                  <a:lnTo>
                    <a:pt x="34" y="8"/>
                  </a:lnTo>
                  <a:lnTo>
                    <a:pt x="40" y="8"/>
                  </a:lnTo>
                  <a:lnTo>
                    <a:pt x="48" y="10"/>
                  </a:lnTo>
                  <a:lnTo>
                    <a:pt x="52" y="12"/>
                  </a:lnTo>
                  <a:lnTo>
                    <a:pt x="52" y="16"/>
                  </a:lnTo>
                  <a:lnTo>
                    <a:pt x="52" y="22"/>
                  </a:lnTo>
                  <a:lnTo>
                    <a:pt x="48" y="24"/>
                  </a:lnTo>
                  <a:lnTo>
                    <a:pt x="42" y="26"/>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40" name="Freeform 44">
              <a:extLst>
                <a:ext uri="{FF2B5EF4-FFF2-40B4-BE49-F238E27FC236}">
                  <a16:creationId xmlns:a16="http://schemas.microsoft.com/office/drawing/2014/main" id="{1CCDA36C-E5C0-48B9-BC65-0EDF3DD0A569}"/>
                </a:ext>
              </a:extLst>
            </p:cNvPr>
            <p:cNvSpPr>
              <a:spLocks/>
            </p:cNvSpPr>
            <p:nvPr/>
          </p:nvSpPr>
          <p:spPr bwMode="auto">
            <a:xfrm>
              <a:off x="2660240" y="2502140"/>
              <a:ext cx="298656" cy="128763"/>
            </a:xfrm>
            <a:custGeom>
              <a:avLst/>
              <a:gdLst>
                <a:gd name="T0" fmla="*/ 2147483647 w 204"/>
                <a:gd name="T1" fmla="*/ 2147483647 h 82"/>
                <a:gd name="T2" fmla="*/ 2147483647 w 204"/>
                <a:gd name="T3" fmla="*/ 2147483647 h 82"/>
                <a:gd name="T4" fmla="*/ 2147483647 w 204"/>
                <a:gd name="T5" fmla="*/ 2147483647 h 82"/>
                <a:gd name="T6" fmla="*/ 2147483647 w 204"/>
                <a:gd name="T7" fmla="*/ 2147483647 h 82"/>
                <a:gd name="T8" fmla="*/ 2147483647 w 204"/>
                <a:gd name="T9" fmla="*/ 2147483647 h 82"/>
                <a:gd name="T10" fmla="*/ 2147483647 w 204"/>
                <a:gd name="T11" fmla="*/ 2147483647 h 82"/>
                <a:gd name="T12" fmla="*/ 2147483647 w 204"/>
                <a:gd name="T13" fmla="*/ 2147483647 h 82"/>
                <a:gd name="T14" fmla="*/ 2147483647 w 204"/>
                <a:gd name="T15" fmla="*/ 2147483647 h 82"/>
                <a:gd name="T16" fmla="*/ 2147483647 w 204"/>
                <a:gd name="T17" fmla="*/ 2147483647 h 82"/>
                <a:gd name="T18" fmla="*/ 2147483647 w 204"/>
                <a:gd name="T19" fmla="*/ 2147483647 h 82"/>
                <a:gd name="T20" fmla="*/ 2147483647 w 204"/>
                <a:gd name="T21" fmla="*/ 2147483647 h 82"/>
                <a:gd name="T22" fmla="*/ 2147483647 w 204"/>
                <a:gd name="T23" fmla="*/ 2147483647 h 82"/>
                <a:gd name="T24" fmla="*/ 2147483647 w 204"/>
                <a:gd name="T25" fmla="*/ 2147483647 h 82"/>
                <a:gd name="T26" fmla="*/ 2147483647 w 204"/>
                <a:gd name="T27" fmla="*/ 2147483647 h 82"/>
                <a:gd name="T28" fmla="*/ 2147483647 w 204"/>
                <a:gd name="T29" fmla="*/ 2147483647 h 82"/>
                <a:gd name="T30" fmla="*/ 2147483647 w 204"/>
                <a:gd name="T31" fmla="*/ 2147483647 h 82"/>
                <a:gd name="T32" fmla="*/ 2147483647 w 204"/>
                <a:gd name="T33" fmla="*/ 2147483647 h 82"/>
                <a:gd name="T34" fmla="*/ 2147483647 w 204"/>
                <a:gd name="T35" fmla="*/ 2147483647 h 82"/>
                <a:gd name="T36" fmla="*/ 2147483647 w 204"/>
                <a:gd name="T37" fmla="*/ 2147483647 h 82"/>
                <a:gd name="T38" fmla="*/ 2147483647 w 204"/>
                <a:gd name="T39" fmla="*/ 2147483647 h 82"/>
                <a:gd name="T40" fmla="*/ 2147483647 w 204"/>
                <a:gd name="T41" fmla="*/ 2147483647 h 82"/>
                <a:gd name="T42" fmla="*/ 2147483647 w 204"/>
                <a:gd name="T43" fmla="*/ 2147483647 h 82"/>
                <a:gd name="T44" fmla="*/ 2147483647 w 204"/>
                <a:gd name="T45" fmla="*/ 2147483647 h 82"/>
                <a:gd name="T46" fmla="*/ 2147483647 w 204"/>
                <a:gd name="T47" fmla="*/ 2147483647 h 82"/>
                <a:gd name="T48" fmla="*/ 2147483647 w 204"/>
                <a:gd name="T49" fmla="*/ 2147483647 h 82"/>
                <a:gd name="T50" fmla="*/ 2147483647 w 204"/>
                <a:gd name="T51" fmla="*/ 2147483647 h 82"/>
                <a:gd name="T52" fmla="*/ 2147483647 w 204"/>
                <a:gd name="T53" fmla="*/ 2147483647 h 82"/>
                <a:gd name="T54" fmla="*/ 2147483647 w 204"/>
                <a:gd name="T55" fmla="*/ 2147483647 h 82"/>
                <a:gd name="T56" fmla="*/ 2147483647 w 204"/>
                <a:gd name="T57" fmla="*/ 2147483647 h 82"/>
                <a:gd name="T58" fmla="*/ 2147483647 w 204"/>
                <a:gd name="T59" fmla="*/ 2147483647 h 82"/>
                <a:gd name="T60" fmla="*/ 2147483647 w 204"/>
                <a:gd name="T61" fmla="*/ 2147483647 h 82"/>
                <a:gd name="T62" fmla="*/ 2147483647 w 204"/>
                <a:gd name="T63" fmla="*/ 2147483647 h 82"/>
                <a:gd name="T64" fmla="*/ 2147483647 w 204"/>
                <a:gd name="T65" fmla="*/ 2147483647 h 82"/>
                <a:gd name="T66" fmla="*/ 2147483647 w 204"/>
                <a:gd name="T67" fmla="*/ 2147483647 h 82"/>
                <a:gd name="T68" fmla="*/ 2147483647 w 204"/>
                <a:gd name="T69" fmla="*/ 0 h 82"/>
                <a:gd name="T70" fmla="*/ 2147483647 w 204"/>
                <a:gd name="T71" fmla="*/ 2147483647 h 82"/>
                <a:gd name="T72" fmla="*/ 2147483647 w 204"/>
                <a:gd name="T73" fmla="*/ 2147483647 h 82"/>
                <a:gd name="T74" fmla="*/ 2147483647 w 204"/>
                <a:gd name="T75" fmla="*/ 2147483647 h 82"/>
                <a:gd name="T76" fmla="*/ 2147483647 w 204"/>
                <a:gd name="T77" fmla="*/ 2147483647 h 82"/>
                <a:gd name="T78" fmla="*/ 2147483647 w 204"/>
                <a:gd name="T79" fmla="*/ 2147483647 h 82"/>
                <a:gd name="T80" fmla="*/ 2147483647 w 204"/>
                <a:gd name="T81" fmla="*/ 2147483647 h 82"/>
                <a:gd name="T82" fmla="*/ 2147483647 w 204"/>
                <a:gd name="T83" fmla="*/ 2147483647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82"/>
                <a:gd name="T128" fmla="*/ 204 w 204"/>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82">
                  <a:moveTo>
                    <a:pt x="176" y="62"/>
                  </a:moveTo>
                  <a:lnTo>
                    <a:pt x="172" y="62"/>
                  </a:lnTo>
                  <a:lnTo>
                    <a:pt x="170" y="64"/>
                  </a:lnTo>
                  <a:lnTo>
                    <a:pt x="166" y="70"/>
                  </a:lnTo>
                  <a:lnTo>
                    <a:pt x="160" y="76"/>
                  </a:lnTo>
                  <a:lnTo>
                    <a:pt x="158" y="78"/>
                  </a:lnTo>
                  <a:lnTo>
                    <a:pt x="154" y="80"/>
                  </a:lnTo>
                  <a:lnTo>
                    <a:pt x="146" y="78"/>
                  </a:lnTo>
                  <a:lnTo>
                    <a:pt x="132" y="76"/>
                  </a:lnTo>
                  <a:lnTo>
                    <a:pt x="124" y="70"/>
                  </a:lnTo>
                  <a:lnTo>
                    <a:pt x="120" y="68"/>
                  </a:lnTo>
                  <a:lnTo>
                    <a:pt x="120" y="64"/>
                  </a:lnTo>
                  <a:lnTo>
                    <a:pt x="98" y="64"/>
                  </a:lnTo>
                  <a:lnTo>
                    <a:pt x="94" y="66"/>
                  </a:lnTo>
                  <a:lnTo>
                    <a:pt x="90" y="68"/>
                  </a:lnTo>
                  <a:lnTo>
                    <a:pt x="78" y="74"/>
                  </a:lnTo>
                  <a:lnTo>
                    <a:pt x="68" y="80"/>
                  </a:lnTo>
                  <a:lnTo>
                    <a:pt x="60" y="82"/>
                  </a:lnTo>
                  <a:lnTo>
                    <a:pt x="52" y="82"/>
                  </a:lnTo>
                  <a:lnTo>
                    <a:pt x="40" y="80"/>
                  </a:lnTo>
                  <a:lnTo>
                    <a:pt x="34" y="80"/>
                  </a:lnTo>
                  <a:lnTo>
                    <a:pt x="28" y="82"/>
                  </a:lnTo>
                  <a:lnTo>
                    <a:pt x="28" y="74"/>
                  </a:lnTo>
                  <a:lnTo>
                    <a:pt x="32" y="72"/>
                  </a:lnTo>
                  <a:lnTo>
                    <a:pt x="34" y="68"/>
                  </a:lnTo>
                  <a:lnTo>
                    <a:pt x="22" y="70"/>
                  </a:lnTo>
                  <a:lnTo>
                    <a:pt x="14" y="68"/>
                  </a:lnTo>
                  <a:lnTo>
                    <a:pt x="6" y="64"/>
                  </a:lnTo>
                  <a:lnTo>
                    <a:pt x="0" y="60"/>
                  </a:lnTo>
                  <a:lnTo>
                    <a:pt x="14" y="56"/>
                  </a:lnTo>
                  <a:lnTo>
                    <a:pt x="26" y="54"/>
                  </a:lnTo>
                  <a:lnTo>
                    <a:pt x="70" y="54"/>
                  </a:lnTo>
                  <a:lnTo>
                    <a:pt x="70" y="52"/>
                  </a:lnTo>
                  <a:lnTo>
                    <a:pt x="72" y="50"/>
                  </a:lnTo>
                  <a:lnTo>
                    <a:pt x="12" y="50"/>
                  </a:lnTo>
                  <a:lnTo>
                    <a:pt x="12" y="44"/>
                  </a:lnTo>
                  <a:lnTo>
                    <a:pt x="14" y="42"/>
                  </a:lnTo>
                  <a:lnTo>
                    <a:pt x="18" y="36"/>
                  </a:lnTo>
                  <a:lnTo>
                    <a:pt x="18" y="34"/>
                  </a:lnTo>
                  <a:lnTo>
                    <a:pt x="20" y="30"/>
                  </a:lnTo>
                  <a:lnTo>
                    <a:pt x="26" y="28"/>
                  </a:lnTo>
                  <a:lnTo>
                    <a:pt x="42" y="26"/>
                  </a:lnTo>
                  <a:lnTo>
                    <a:pt x="54" y="24"/>
                  </a:lnTo>
                  <a:lnTo>
                    <a:pt x="68" y="20"/>
                  </a:lnTo>
                  <a:lnTo>
                    <a:pt x="78" y="14"/>
                  </a:lnTo>
                  <a:lnTo>
                    <a:pt x="90" y="6"/>
                  </a:lnTo>
                  <a:lnTo>
                    <a:pt x="90" y="16"/>
                  </a:lnTo>
                  <a:lnTo>
                    <a:pt x="94" y="18"/>
                  </a:lnTo>
                  <a:lnTo>
                    <a:pt x="96" y="18"/>
                  </a:lnTo>
                  <a:lnTo>
                    <a:pt x="102" y="16"/>
                  </a:lnTo>
                  <a:lnTo>
                    <a:pt x="110" y="18"/>
                  </a:lnTo>
                  <a:lnTo>
                    <a:pt x="120" y="20"/>
                  </a:lnTo>
                  <a:lnTo>
                    <a:pt x="124" y="20"/>
                  </a:lnTo>
                  <a:lnTo>
                    <a:pt x="124" y="16"/>
                  </a:lnTo>
                  <a:lnTo>
                    <a:pt x="128" y="14"/>
                  </a:lnTo>
                  <a:lnTo>
                    <a:pt x="130" y="12"/>
                  </a:lnTo>
                  <a:lnTo>
                    <a:pt x="136" y="14"/>
                  </a:lnTo>
                  <a:lnTo>
                    <a:pt x="142" y="16"/>
                  </a:lnTo>
                  <a:lnTo>
                    <a:pt x="138" y="26"/>
                  </a:lnTo>
                  <a:lnTo>
                    <a:pt x="138" y="28"/>
                  </a:lnTo>
                  <a:lnTo>
                    <a:pt x="142" y="28"/>
                  </a:lnTo>
                  <a:lnTo>
                    <a:pt x="144" y="28"/>
                  </a:lnTo>
                  <a:lnTo>
                    <a:pt x="146" y="28"/>
                  </a:lnTo>
                  <a:lnTo>
                    <a:pt x="150" y="24"/>
                  </a:lnTo>
                  <a:lnTo>
                    <a:pt x="150" y="18"/>
                  </a:lnTo>
                  <a:lnTo>
                    <a:pt x="152" y="12"/>
                  </a:lnTo>
                  <a:lnTo>
                    <a:pt x="160" y="8"/>
                  </a:lnTo>
                  <a:lnTo>
                    <a:pt x="174" y="4"/>
                  </a:lnTo>
                  <a:lnTo>
                    <a:pt x="194" y="0"/>
                  </a:lnTo>
                  <a:lnTo>
                    <a:pt x="204" y="0"/>
                  </a:lnTo>
                  <a:lnTo>
                    <a:pt x="200" y="4"/>
                  </a:lnTo>
                  <a:lnTo>
                    <a:pt x="196" y="10"/>
                  </a:lnTo>
                  <a:lnTo>
                    <a:pt x="182" y="20"/>
                  </a:lnTo>
                  <a:lnTo>
                    <a:pt x="172" y="30"/>
                  </a:lnTo>
                  <a:lnTo>
                    <a:pt x="168" y="38"/>
                  </a:lnTo>
                  <a:lnTo>
                    <a:pt x="166" y="44"/>
                  </a:lnTo>
                  <a:lnTo>
                    <a:pt x="168" y="46"/>
                  </a:lnTo>
                  <a:lnTo>
                    <a:pt x="170" y="50"/>
                  </a:lnTo>
                  <a:lnTo>
                    <a:pt x="178" y="52"/>
                  </a:lnTo>
                  <a:lnTo>
                    <a:pt x="186" y="54"/>
                  </a:lnTo>
                  <a:lnTo>
                    <a:pt x="188" y="56"/>
                  </a:lnTo>
                  <a:lnTo>
                    <a:pt x="190" y="58"/>
                  </a:lnTo>
                  <a:lnTo>
                    <a:pt x="188" y="62"/>
                  </a:lnTo>
                  <a:lnTo>
                    <a:pt x="182" y="64"/>
                  </a:lnTo>
                  <a:lnTo>
                    <a:pt x="17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41" name="Freeform 45">
              <a:extLst>
                <a:ext uri="{FF2B5EF4-FFF2-40B4-BE49-F238E27FC236}">
                  <a16:creationId xmlns:a16="http://schemas.microsoft.com/office/drawing/2014/main" id="{372608A6-4222-4775-BAAB-F55B974E4142}"/>
                </a:ext>
              </a:extLst>
            </p:cNvPr>
            <p:cNvSpPr>
              <a:spLocks/>
            </p:cNvSpPr>
            <p:nvPr/>
          </p:nvSpPr>
          <p:spPr bwMode="auto">
            <a:xfrm>
              <a:off x="2735191" y="2417183"/>
              <a:ext cx="141832" cy="42478"/>
            </a:xfrm>
            <a:custGeom>
              <a:avLst/>
              <a:gdLst>
                <a:gd name="T0" fmla="*/ 0 w 96"/>
                <a:gd name="T1" fmla="*/ 2147483647 h 26"/>
                <a:gd name="T2" fmla="*/ 2147483647 w 96"/>
                <a:gd name="T3" fmla="*/ 2147483647 h 26"/>
                <a:gd name="T4" fmla="*/ 2147483647 w 96"/>
                <a:gd name="T5" fmla="*/ 2147483647 h 26"/>
                <a:gd name="T6" fmla="*/ 2147483647 w 96"/>
                <a:gd name="T7" fmla="*/ 2147483647 h 26"/>
                <a:gd name="T8" fmla="*/ 2147483647 w 96"/>
                <a:gd name="T9" fmla="*/ 2147483647 h 26"/>
                <a:gd name="T10" fmla="*/ 2147483647 w 96"/>
                <a:gd name="T11" fmla="*/ 2147483647 h 26"/>
                <a:gd name="T12" fmla="*/ 2147483647 w 96"/>
                <a:gd name="T13" fmla="*/ 2147483647 h 26"/>
                <a:gd name="T14" fmla="*/ 2147483647 w 96"/>
                <a:gd name="T15" fmla="*/ 2147483647 h 26"/>
                <a:gd name="T16" fmla="*/ 2147483647 w 96"/>
                <a:gd name="T17" fmla="*/ 2147483647 h 26"/>
                <a:gd name="T18" fmla="*/ 2147483647 w 96"/>
                <a:gd name="T19" fmla="*/ 2147483647 h 26"/>
                <a:gd name="T20" fmla="*/ 2147483647 w 96"/>
                <a:gd name="T21" fmla="*/ 2147483647 h 26"/>
                <a:gd name="T22" fmla="*/ 2147483647 w 96"/>
                <a:gd name="T23" fmla="*/ 2147483647 h 26"/>
                <a:gd name="T24" fmla="*/ 2147483647 w 96"/>
                <a:gd name="T25" fmla="*/ 2147483647 h 26"/>
                <a:gd name="T26" fmla="*/ 2147483647 w 96"/>
                <a:gd name="T27" fmla="*/ 0 h 26"/>
                <a:gd name="T28" fmla="*/ 2147483647 w 96"/>
                <a:gd name="T29" fmla="*/ 2147483647 h 26"/>
                <a:gd name="T30" fmla="*/ 2147483647 w 96"/>
                <a:gd name="T31" fmla="*/ 2147483647 h 26"/>
                <a:gd name="T32" fmla="*/ 2147483647 w 96"/>
                <a:gd name="T33" fmla="*/ 2147483647 h 26"/>
                <a:gd name="T34" fmla="*/ 2147483647 w 96"/>
                <a:gd name="T35" fmla="*/ 2147483647 h 26"/>
                <a:gd name="T36" fmla="*/ 2147483647 w 96"/>
                <a:gd name="T37" fmla="*/ 2147483647 h 26"/>
                <a:gd name="T38" fmla="*/ 2147483647 w 96"/>
                <a:gd name="T39" fmla="*/ 2147483647 h 26"/>
                <a:gd name="T40" fmla="*/ 2147483647 w 96"/>
                <a:gd name="T41" fmla="*/ 2147483647 h 26"/>
                <a:gd name="T42" fmla="*/ 0 w 96"/>
                <a:gd name="T43" fmla="*/ 2147483647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6"/>
                <a:gd name="T67" fmla="*/ 0 h 26"/>
                <a:gd name="T68" fmla="*/ 96 w 9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6" h="26">
                  <a:moveTo>
                    <a:pt x="0" y="24"/>
                  </a:moveTo>
                  <a:lnTo>
                    <a:pt x="6" y="24"/>
                  </a:lnTo>
                  <a:lnTo>
                    <a:pt x="12" y="24"/>
                  </a:lnTo>
                  <a:lnTo>
                    <a:pt x="16" y="24"/>
                  </a:lnTo>
                  <a:lnTo>
                    <a:pt x="18" y="26"/>
                  </a:lnTo>
                  <a:lnTo>
                    <a:pt x="26" y="26"/>
                  </a:lnTo>
                  <a:lnTo>
                    <a:pt x="42" y="20"/>
                  </a:lnTo>
                  <a:lnTo>
                    <a:pt x="52" y="16"/>
                  </a:lnTo>
                  <a:lnTo>
                    <a:pt x="58" y="22"/>
                  </a:lnTo>
                  <a:lnTo>
                    <a:pt x="68" y="16"/>
                  </a:lnTo>
                  <a:lnTo>
                    <a:pt x="76" y="12"/>
                  </a:lnTo>
                  <a:lnTo>
                    <a:pt x="86" y="8"/>
                  </a:lnTo>
                  <a:lnTo>
                    <a:pt x="96" y="4"/>
                  </a:lnTo>
                  <a:lnTo>
                    <a:pt x="90" y="0"/>
                  </a:lnTo>
                  <a:lnTo>
                    <a:pt x="78" y="2"/>
                  </a:lnTo>
                  <a:lnTo>
                    <a:pt x="70" y="4"/>
                  </a:lnTo>
                  <a:lnTo>
                    <a:pt x="46" y="10"/>
                  </a:lnTo>
                  <a:lnTo>
                    <a:pt x="24" y="16"/>
                  </a:lnTo>
                  <a:lnTo>
                    <a:pt x="16" y="18"/>
                  </a:lnTo>
                  <a:lnTo>
                    <a:pt x="4" y="18"/>
                  </a:lnTo>
                  <a:lnTo>
                    <a:pt x="4"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42" name="Freeform 46">
              <a:extLst>
                <a:ext uri="{FF2B5EF4-FFF2-40B4-BE49-F238E27FC236}">
                  <a16:creationId xmlns:a16="http://schemas.microsoft.com/office/drawing/2014/main" id="{42A369CD-AB28-42D4-A089-735234AE3B94}"/>
                </a:ext>
              </a:extLst>
            </p:cNvPr>
            <p:cNvSpPr>
              <a:spLocks/>
            </p:cNvSpPr>
            <p:nvPr/>
          </p:nvSpPr>
          <p:spPr bwMode="auto">
            <a:xfrm>
              <a:off x="2799766" y="2435768"/>
              <a:ext cx="193722" cy="50443"/>
            </a:xfrm>
            <a:custGeom>
              <a:avLst/>
              <a:gdLst>
                <a:gd name="T0" fmla="*/ 2147483647 w 132"/>
                <a:gd name="T1" fmla="*/ 2147483647 h 32"/>
                <a:gd name="T2" fmla="*/ 2147483647 w 132"/>
                <a:gd name="T3" fmla="*/ 2147483647 h 32"/>
                <a:gd name="T4" fmla="*/ 2147483647 w 132"/>
                <a:gd name="T5" fmla="*/ 2147483647 h 32"/>
                <a:gd name="T6" fmla="*/ 2147483647 w 132"/>
                <a:gd name="T7" fmla="*/ 2147483647 h 32"/>
                <a:gd name="T8" fmla="*/ 2147483647 w 132"/>
                <a:gd name="T9" fmla="*/ 2147483647 h 32"/>
                <a:gd name="T10" fmla="*/ 2147483647 w 132"/>
                <a:gd name="T11" fmla="*/ 2147483647 h 32"/>
                <a:gd name="T12" fmla="*/ 0 w 132"/>
                <a:gd name="T13" fmla="*/ 2147483647 h 32"/>
                <a:gd name="T14" fmla="*/ 0 w 132"/>
                <a:gd name="T15" fmla="*/ 2147483647 h 32"/>
                <a:gd name="T16" fmla="*/ 2147483647 w 132"/>
                <a:gd name="T17" fmla="*/ 2147483647 h 32"/>
                <a:gd name="T18" fmla="*/ 2147483647 w 132"/>
                <a:gd name="T19" fmla="*/ 2147483647 h 32"/>
                <a:gd name="T20" fmla="*/ 2147483647 w 132"/>
                <a:gd name="T21" fmla="*/ 2147483647 h 32"/>
                <a:gd name="T22" fmla="*/ 2147483647 w 132"/>
                <a:gd name="T23" fmla="*/ 0 h 32"/>
                <a:gd name="T24" fmla="*/ 2147483647 w 132"/>
                <a:gd name="T25" fmla="*/ 2147483647 h 32"/>
                <a:gd name="T26" fmla="*/ 2147483647 w 132"/>
                <a:gd name="T27" fmla="*/ 2147483647 h 32"/>
                <a:gd name="T28" fmla="*/ 2147483647 w 132"/>
                <a:gd name="T29" fmla="*/ 2147483647 h 32"/>
                <a:gd name="T30" fmla="*/ 2147483647 w 132"/>
                <a:gd name="T31" fmla="*/ 2147483647 h 32"/>
                <a:gd name="T32" fmla="*/ 2147483647 w 132"/>
                <a:gd name="T33" fmla="*/ 2147483647 h 32"/>
                <a:gd name="T34" fmla="*/ 2147483647 w 132"/>
                <a:gd name="T35" fmla="*/ 2147483647 h 32"/>
                <a:gd name="T36" fmla="*/ 2147483647 w 132"/>
                <a:gd name="T37" fmla="*/ 2147483647 h 32"/>
                <a:gd name="T38" fmla="*/ 2147483647 w 132"/>
                <a:gd name="T39" fmla="*/ 2147483647 h 32"/>
                <a:gd name="T40" fmla="*/ 2147483647 w 132"/>
                <a:gd name="T41" fmla="*/ 2147483647 h 32"/>
                <a:gd name="T42" fmla="*/ 2147483647 w 132"/>
                <a:gd name="T43" fmla="*/ 2147483647 h 32"/>
                <a:gd name="T44" fmla="*/ 2147483647 w 132"/>
                <a:gd name="T45" fmla="*/ 0 h 32"/>
                <a:gd name="T46" fmla="*/ 2147483647 w 132"/>
                <a:gd name="T47" fmla="*/ 0 h 32"/>
                <a:gd name="T48" fmla="*/ 2147483647 w 132"/>
                <a:gd name="T49" fmla="*/ 2147483647 h 32"/>
                <a:gd name="T50" fmla="*/ 2147483647 w 132"/>
                <a:gd name="T51" fmla="*/ 2147483647 h 32"/>
                <a:gd name="T52" fmla="*/ 2147483647 w 132"/>
                <a:gd name="T53" fmla="*/ 2147483647 h 32"/>
                <a:gd name="T54" fmla="*/ 2147483647 w 132"/>
                <a:gd name="T55" fmla="*/ 2147483647 h 32"/>
                <a:gd name="T56" fmla="*/ 2147483647 w 132"/>
                <a:gd name="T57" fmla="*/ 2147483647 h 32"/>
                <a:gd name="T58" fmla="*/ 2147483647 w 132"/>
                <a:gd name="T59" fmla="*/ 2147483647 h 32"/>
                <a:gd name="T60" fmla="*/ 2147483647 w 132"/>
                <a:gd name="T61" fmla="*/ 2147483647 h 32"/>
                <a:gd name="T62" fmla="*/ 2147483647 w 132"/>
                <a:gd name="T63" fmla="*/ 2147483647 h 32"/>
                <a:gd name="T64" fmla="*/ 2147483647 w 132"/>
                <a:gd name="T65" fmla="*/ 2147483647 h 32"/>
                <a:gd name="T66" fmla="*/ 2147483647 w 132"/>
                <a:gd name="T67" fmla="*/ 2147483647 h 32"/>
                <a:gd name="T68" fmla="*/ 2147483647 w 132"/>
                <a:gd name="T69" fmla="*/ 2147483647 h 32"/>
                <a:gd name="T70" fmla="*/ 2147483647 w 132"/>
                <a:gd name="T71" fmla="*/ 2147483647 h 32"/>
                <a:gd name="T72" fmla="*/ 2147483647 w 132"/>
                <a:gd name="T73" fmla="*/ 2147483647 h 32"/>
                <a:gd name="T74" fmla="*/ 2147483647 w 132"/>
                <a:gd name="T75" fmla="*/ 2147483647 h 32"/>
                <a:gd name="T76" fmla="*/ 2147483647 w 132"/>
                <a:gd name="T77" fmla="*/ 2147483647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2"/>
                <a:gd name="T118" fmla="*/ 0 h 32"/>
                <a:gd name="T119" fmla="*/ 132 w 13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2" h="32">
                  <a:moveTo>
                    <a:pt x="34" y="32"/>
                  </a:moveTo>
                  <a:lnTo>
                    <a:pt x="30" y="30"/>
                  </a:lnTo>
                  <a:lnTo>
                    <a:pt x="28" y="30"/>
                  </a:lnTo>
                  <a:lnTo>
                    <a:pt x="30" y="26"/>
                  </a:lnTo>
                  <a:lnTo>
                    <a:pt x="36" y="24"/>
                  </a:lnTo>
                  <a:lnTo>
                    <a:pt x="18" y="22"/>
                  </a:lnTo>
                  <a:lnTo>
                    <a:pt x="0" y="20"/>
                  </a:lnTo>
                  <a:lnTo>
                    <a:pt x="0" y="18"/>
                  </a:lnTo>
                  <a:lnTo>
                    <a:pt x="6" y="16"/>
                  </a:lnTo>
                  <a:lnTo>
                    <a:pt x="24" y="10"/>
                  </a:lnTo>
                  <a:lnTo>
                    <a:pt x="40" y="4"/>
                  </a:lnTo>
                  <a:lnTo>
                    <a:pt x="54" y="0"/>
                  </a:lnTo>
                  <a:lnTo>
                    <a:pt x="54" y="6"/>
                  </a:lnTo>
                  <a:lnTo>
                    <a:pt x="56" y="6"/>
                  </a:lnTo>
                  <a:lnTo>
                    <a:pt x="64" y="6"/>
                  </a:lnTo>
                  <a:lnTo>
                    <a:pt x="64" y="14"/>
                  </a:lnTo>
                  <a:lnTo>
                    <a:pt x="66" y="16"/>
                  </a:lnTo>
                  <a:lnTo>
                    <a:pt x="68" y="18"/>
                  </a:lnTo>
                  <a:lnTo>
                    <a:pt x="74" y="18"/>
                  </a:lnTo>
                  <a:lnTo>
                    <a:pt x="84" y="16"/>
                  </a:lnTo>
                  <a:lnTo>
                    <a:pt x="92" y="14"/>
                  </a:lnTo>
                  <a:lnTo>
                    <a:pt x="100" y="6"/>
                  </a:lnTo>
                  <a:lnTo>
                    <a:pt x="108" y="0"/>
                  </a:lnTo>
                  <a:lnTo>
                    <a:pt x="114" y="0"/>
                  </a:lnTo>
                  <a:lnTo>
                    <a:pt x="114" y="8"/>
                  </a:lnTo>
                  <a:lnTo>
                    <a:pt x="110" y="12"/>
                  </a:lnTo>
                  <a:lnTo>
                    <a:pt x="120" y="14"/>
                  </a:lnTo>
                  <a:lnTo>
                    <a:pt x="132" y="14"/>
                  </a:lnTo>
                  <a:lnTo>
                    <a:pt x="118" y="22"/>
                  </a:lnTo>
                  <a:lnTo>
                    <a:pt x="110" y="28"/>
                  </a:lnTo>
                  <a:lnTo>
                    <a:pt x="104" y="28"/>
                  </a:lnTo>
                  <a:lnTo>
                    <a:pt x="98" y="28"/>
                  </a:lnTo>
                  <a:lnTo>
                    <a:pt x="94" y="26"/>
                  </a:lnTo>
                  <a:lnTo>
                    <a:pt x="90" y="24"/>
                  </a:lnTo>
                  <a:lnTo>
                    <a:pt x="84" y="22"/>
                  </a:lnTo>
                  <a:lnTo>
                    <a:pt x="72" y="24"/>
                  </a:lnTo>
                  <a:lnTo>
                    <a:pt x="60" y="28"/>
                  </a:lnTo>
                  <a:lnTo>
                    <a:pt x="48" y="30"/>
                  </a:lnTo>
                  <a:lnTo>
                    <a:pt x="3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43" name="Freeform 47">
              <a:extLst>
                <a:ext uri="{FF2B5EF4-FFF2-40B4-BE49-F238E27FC236}">
                  <a16:creationId xmlns:a16="http://schemas.microsoft.com/office/drawing/2014/main" id="{05339097-82EE-4884-B612-096C52F1E53E}"/>
                </a:ext>
              </a:extLst>
            </p:cNvPr>
            <p:cNvSpPr>
              <a:spLocks/>
            </p:cNvSpPr>
            <p:nvPr/>
          </p:nvSpPr>
          <p:spPr bwMode="auto">
            <a:xfrm>
              <a:off x="2908158" y="2390634"/>
              <a:ext cx="93402" cy="29203"/>
            </a:xfrm>
            <a:custGeom>
              <a:avLst/>
              <a:gdLst>
                <a:gd name="T0" fmla="*/ 2147483647 w 64"/>
                <a:gd name="T1" fmla="*/ 2147483647 h 18"/>
                <a:gd name="T2" fmla="*/ 2147483647 w 64"/>
                <a:gd name="T3" fmla="*/ 2147483647 h 18"/>
                <a:gd name="T4" fmla="*/ 0 w 64"/>
                <a:gd name="T5" fmla="*/ 2147483647 h 18"/>
                <a:gd name="T6" fmla="*/ 2147483647 w 64"/>
                <a:gd name="T7" fmla="*/ 2147483647 h 18"/>
                <a:gd name="T8" fmla="*/ 2147483647 w 64"/>
                <a:gd name="T9" fmla="*/ 2147483647 h 18"/>
                <a:gd name="T10" fmla="*/ 2147483647 w 64"/>
                <a:gd name="T11" fmla="*/ 2147483647 h 18"/>
                <a:gd name="T12" fmla="*/ 2147483647 w 64"/>
                <a:gd name="T13" fmla="*/ 2147483647 h 18"/>
                <a:gd name="T14" fmla="*/ 2147483647 w 64"/>
                <a:gd name="T15" fmla="*/ 2147483647 h 18"/>
                <a:gd name="T16" fmla="*/ 2147483647 w 64"/>
                <a:gd name="T17" fmla="*/ 0 h 18"/>
                <a:gd name="T18" fmla="*/ 2147483647 w 64"/>
                <a:gd name="T19" fmla="*/ 2147483647 h 18"/>
                <a:gd name="T20" fmla="*/ 2147483647 w 64"/>
                <a:gd name="T21" fmla="*/ 2147483647 h 18"/>
                <a:gd name="T22" fmla="*/ 2147483647 w 64"/>
                <a:gd name="T23" fmla="*/ 2147483647 h 18"/>
                <a:gd name="T24" fmla="*/ 2147483647 w 64"/>
                <a:gd name="T25" fmla="*/ 2147483647 h 18"/>
                <a:gd name="T26" fmla="*/ 2147483647 w 64"/>
                <a:gd name="T27" fmla="*/ 2147483647 h 18"/>
                <a:gd name="T28" fmla="*/ 2147483647 w 64"/>
                <a:gd name="T29" fmla="*/ 2147483647 h 18"/>
                <a:gd name="T30" fmla="*/ 2147483647 w 64"/>
                <a:gd name="T31" fmla="*/ 2147483647 h 18"/>
                <a:gd name="T32" fmla="*/ 2147483647 w 64"/>
                <a:gd name="T33" fmla="*/ 2147483647 h 18"/>
                <a:gd name="T34" fmla="*/ 2147483647 w 64"/>
                <a:gd name="T35" fmla="*/ 214748364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18"/>
                <a:gd name="T56" fmla="*/ 64 w 64"/>
                <a:gd name="T57" fmla="*/ 18 h 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18">
                  <a:moveTo>
                    <a:pt x="12" y="18"/>
                  </a:moveTo>
                  <a:lnTo>
                    <a:pt x="6" y="16"/>
                  </a:lnTo>
                  <a:lnTo>
                    <a:pt x="0" y="14"/>
                  </a:lnTo>
                  <a:lnTo>
                    <a:pt x="8" y="12"/>
                  </a:lnTo>
                  <a:lnTo>
                    <a:pt x="18" y="12"/>
                  </a:lnTo>
                  <a:lnTo>
                    <a:pt x="26" y="10"/>
                  </a:lnTo>
                  <a:lnTo>
                    <a:pt x="28" y="10"/>
                  </a:lnTo>
                  <a:lnTo>
                    <a:pt x="30" y="8"/>
                  </a:lnTo>
                  <a:lnTo>
                    <a:pt x="48" y="0"/>
                  </a:lnTo>
                  <a:lnTo>
                    <a:pt x="58" y="2"/>
                  </a:lnTo>
                  <a:lnTo>
                    <a:pt x="64" y="4"/>
                  </a:lnTo>
                  <a:lnTo>
                    <a:pt x="58" y="10"/>
                  </a:lnTo>
                  <a:lnTo>
                    <a:pt x="48" y="16"/>
                  </a:lnTo>
                  <a:lnTo>
                    <a:pt x="30" y="18"/>
                  </a:lnTo>
                  <a:lnTo>
                    <a:pt x="30" y="16"/>
                  </a:lnTo>
                  <a:lnTo>
                    <a:pt x="28" y="16"/>
                  </a:lnTo>
                  <a:lnTo>
                    <a:pt x="22" y="16"/>
                  </a:lnTo>
                  <a:lnTo>
                    <a:pt x="1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44" name="Freeform 48">
              <a:extLst>
                <a:ext uri="{FF2B5EF4-FFF2-40B4-BE49-F238E27FC236}">
                  <a16:creationId xmlns:a16="http://schemas.microsoft.com/office/drawing/2014/main" id="{0115A6E9-B6D7-468D-B1F9-6299D5312A3C}"/>
                </a:ext>
              </a:extLst>
            </p:cNvPr>
            <p:cNvSpPr>
              <a:spLocks/>
            </p:cNvSpPr>
            <p:nvPr/>
          </p:nvSpPr>
          <p:spPr bwMode="auto">
            <a:xfrm>
              <a:off x="2970426" y="2496830"/>
              <a:ext cx="107239" cy="66372"/>
            </a:xfrm>
            <a:custGeom>
              <a:avLst/>
              <a:gdLst>
                <a:gd name="T0" fmla="*/ 2147483647 w 74"/>
                <a:gd name="T1" fmla="*/ 2147483647 h 42"/>
                <a:gd name="T2" fmla="*/ 2147483647 w 74"/>
                <a:gd name="T3" fmla="*/ 2147483647 h 42"/>
                <a:gd name="T4" fmla="*/ 2147483647 w 74"/>
                <a:gd name="T5" fmla="*/ 2147483647 h 42"/>
                <a:gd name="T6" fmla="*/ 2147483647 w 74"/>
                <a:gd name="T7" fmla="*/ 2147483647 h 42"/>
                <a:gd name="T8" fmla="*/ 2147483647 w 74"/>
                <a:gd name="T9" fmla="*/ 2147483647 h 42"/>
                <a:gd name="T10" fmla="*/ 2147483647 w 74"/>
                <a:gd name="T11" fmla="*/ 2147483647 h 42"/>
                <a:gd name="T12" fmla="*/ 2147483647 w 74"/>
                <a:gd name="T13" fmla="*/ 2147483647 h 42"/>
                <a:gd name="T14" fmla="*/ 2147483647 w 74"/>
                <a:gd name="T15" fmla="*/ 2147483647 h 42"/>
                <a:gd name="T16" fmla="*/ 2147483647 w 74"/>
                <a:gd name="T17" fmla="*/ 2147483647 h 42"/>
                <a:gd name="T18" fmla="*/ 2147483647 w 74"/>
                <a:gd name="T19" fmla="*/ 2147483647 h 42"/>
                <a:gd name="T20" fmla="*/ 2147483647 w 74"/>
                <a:gd name="T21" fmla="*/ 2147483647 h 42"/>
                <a:gd name="T22" fmla="*/ 2147483647 w 74"/>
                <a:gd name="T23" fmla="*/ 2147483647 h 42"/>
                <a:gd name="T24" fmla="*/ 2147483647 w 74"/>
                <a:gd name="T25" fmla="*/ 2147483647 h 42"/>
                <a:gd name="T26" fmla="*/ 2147483647 w 74"/>
                <a:gd name="T27" fmla="*/ 2147483647 h 42"/>
                <a:gd name="T28" fmla="*/ 2147483647 w 74"/>
                <a:gd name="T29" fmla="*/ 2147483647 h 42"/>
                <a:gd name="T30" fmla="*/ 2147483647 w 74"/>
                <a:gd name="T31" fmla="*/ 2147483647 h 42"/>
                <a:gd name="T32" fmla="*/ 2147483647 w 74"/>
                <a:gd name="T33" fmla="*/ 2147483647 h 42"/>
                <a:gd name="T34" fmla="*/ 2147483647 w 74"/>
                <a:gd name="T35" fmla="*/ 2147483647 h 42"/>
                <a:gd name="T36" fmla="*/ 2147483647 w 74"/>
                <a:gd name="T37" fmla="*/ 2147483647 h 42"/>
                <a:gd name="T38" fmla="*/ 0 w 74"/>
                <a:gd name="T39" fmla="*/ 2147483647 h 42"/>
                <a:gd name="T40" fmla="*/ 2147483647 w 74"/>
                <a:gd name="T41" fmla="*/ 2147483647 h 42"/>
                <a:gd name="T42" fmla="*/ 2147483647 w 74"/>
                <a:gd name="T43" fmla="*/ 2147483647 h 42"/>
                <a:gd name="T44" fmla="*/ 2147483647 w 74"/>
                <a:gd name="T45" fmla="*/ 2147483647 h 42"/>
                <a:gd name="T46" fmla="*/ 2147483647 w 74"/>
                <a:gd name="T47" fmla="*/ 2147483647 h 42"/>
                <a:gd name="T48" fmla="*/ 2147483647 w 74"/>
                <a:gd name="T49" fmla="*/ 2147483647 h 42"/>
                <a:gd name="T50" fmla="*/ 2147483647 w 74"/>
                <a:gd name="T51" fmla="*/ 2147483647 h 42"/>
                <a:gd name="T52" fmla="*/ 2147483647 w 74"/>
                <a:gd name="T53" fmla="*/ 2147483647 h 42"/>
                <a:gd name="T54" fmla="*/ 2147483647 w 74"/>
                <a:gd name="T55" fmla="*/ 2147483647 h 42"/>
                <a:gd name="T56" fmla="*/ 2147483647 w 74"/>
                <a:gd name="T57" fmla="*/ 2147483647 h 42"/>
                <a:gd name="T58" fmla="*/ 2147483647 w 74"/>
                <a:gd name="T59" fmla="*/ 2147483647 h 42"/>
                <a:gd name="T60" fmla="*/ 2147483647 w 74"/>
                <a:gd name="T61" fmla="*/ 2147483647 h 42"/>
                <a:gd name="T62" fmla="*/ 2147483647 w 74"/>
                <a:gd name="T63" fmla="*/ 2147483647 h 42"/>
                <a:gd name="T64" fmla="*/ 2147483647 w 74"/>
                <a:gd name="T65" fmla="*/ 2147483647 h 42"/>
                <a:gd name="T66" fmla="*/ 2147483647 w 74"/>
                <a:gd name="T67" fmla="*/ 0 h 42"/>
                <a:gd name="T68" fmla="*/ 2147483647 w 74"/>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
                <a:gd name="T106" fmla="*/ 0 h 42"/>
                <a:gd name="T107" fmla="*/ 74 w 74"/>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 h="42">
                  <a:moveTo>
                    <a:pt x="74" y="4"/>
                  </a:moveTo>
                  <a:lnTo>
                    <a:pt x="70" y="6"/>
                  </a:lnTo>
                  <a:lnTo>
                    <a:pt x="66" y="8"/>
                  </a:lnTo>
                  <a:lnTo>
                    <a:pt x="58" y="14"/>
                  </a:lnTo>
                  <a:lnTo>
                    <a:pt x="66" y="22"/>
                  </a:lnTo>
                  <a:lnTo>
                    <a:pt x="56" y="28"/>
                  </a:lnTo>
                  <a:lnTo>
                    <a:pt x="52" y="30"/>
                  </a:lnTo>
                  <a:lnTo>
                    <a:pt x="48" y="28"/>
                  </a:lnTo>
                  <a:lnTo>
                    <a:pt x="48" y="32"/>
                  </a:lnTo>
                  <a:lnTo>
                    <a:pt x="44" y="34"/>
                  </a:lnTo>
                  <a:lnTo>
                    <a:pt x="38" y="36"/>
                  </a:lnTo>
                  <a:lnTo>
                    <a:pt x="32" y="38"/>
                  </a:lnTo>
                  <a:lnTo>
                    <a:pt x="26" y="42"/>
                  </a:lnTo>
                  <a:lnTo>
                    <a:pt x="18" y="42"/>
                  </a:lnTo>
                  <a:lnTo>
                    <a:pt x="18" y="36"/>
                  </a:lnTo>
                  <a:lnTo>
                    <a:pt x="16" y="34"/>
                  </a:lnTo>
                  <a:lnTo>
                    <a:pt x="10" y="32"/>
                  </a:lnTo>
                  <a:lnTo>
                    <a:pt x="4" y="28"/>
                  </a:lnTo>
                  <a:lnTo>
                    <a:pt x="2" y="26"/>
                  </a:lnTo>
                  <a:lnTo>
                    <a:pt x="0" y="22"/>
                  </a:lnTo>
                  <a:lnTo>
                    <a:pt x="2" y="20"/>
                  </a:lnTo>
                  <a:lnTo>
                    <a:pt x="4" y="18"/>
                  </a:lnTo>
                  <a:lnTo>
                    <a:pt x="8" y="16"/>
                  </a:lnTo>
                  <a:lnTo>
                    <a:pt x="14" y="16"/>
                  </a:lnTo>
                  <a:lnTo>
                    <a:pt x="16" y="18"/>
                  </a:lnTo>
                  <a:lnTo>
                    <a:pt x="20" y="20"/>
                  </a:lnTo>
                  <a:lnTo>
                    <a:pt x="22" y="20"/>
                  </a:lnTo>
                  <a:lnTo>
                    <a:pt x="30" y="18"/>
                  </a:lnTo>
                  <a:lnTo>
                    <a:pt x="32" y="16"/>
                  </a:lnTo>
                  <a:lnTo>
                    <a:pt x="32" y="14"/>
                  </a:lnTo>
                  <a:lnTo>
                    <a:pt x="32" y="8"/>
                  </a:lnTo>
                  <a:lnTo>
                    <a:pt x="38" y="4"/>
                  </a:lnTo>
                  <a:lnTo>
                    <a:pt x="50" y="4"/>
                  </a:lnTo>
                  <a:lnTo>
                    <a:pt x="74" y="0"/>
                  </a:lnTo>
                  <a:lnTo>
                    <a:pt x="7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45" name="Freeform 49">
              <a:extLst>
                <a:ext uri="{FF2B5EF4-FFF2-40B4-BE49-F238E27FC236}">
                  <a16:creationId xmlns:a16="http://schemas.microsoft.com/office/drawing/2014/main" id="{9027E288-FCB1-4291-878E-79D0B806A0BB}"/>
                </a:ext>
              </a:extLst>
            </p:cNvPr>
            <p:cNvSpPr>
              <a:spLocks/>
            </p:cNvSpPr>
            <p:nvPr/>
          </p:nvSpPr>
          <p:spPr bwMode="auto">
            <a:xfrm>
              <a:off x="2950823" y="2593733"/>
              <a:ext cx="56503" cy="34513"/>
            </a:xfrm>
            <a:custGeom>
              <a:avLst/>
              <a:gdLst>
                <a:gd name="T0" fmla="*/ 2147483647 w 40"/>
                <a:gd name="T1" fmla="*/ 2147483647 h 22"/>
                <a:gd name="T2" fmla="*/ 2147483647 w 40"/>
                <a:gd name="T3" fmla="*/ 2147483647 h 22"/>
                <a:gd name="T4" fmla="*/ 2147483647 w 40"/>
                <a:gd name="T5" fmla="*/ 2147483647 h 22"/>
                <a:gd name="T6" fmla="*/ 0 w 40"/>
                <a:gd name="T7" fmla="*/ 2147483647 h 22"/>
                <a:gd name="T8" fmla="*/ 2147483647 w 40"/>
                <a:gd name="T9" fmla="*/ 2147483647 h 22"/>
                <a:gd name="T10" fmla="*/ 2147483647 w 40"/>
                <a:gd name="T11" fmla="*/ 2147483647 h 22"/>
                <a:gd name="T12" fmla="*/ 2147483647 w 40"/>
                <a:gd name="T13" fmla="*/ 0 h 22"/>
                <a:gd name="T14" fmla="*/ 2147483647 w 40"/>
                <a:gd name="T15" fmla="*/ 2147483647 h 22"/>
                <a:gd name="T16" fmla="*/ 2147483647 w 40"/>
                <a:gd name="T17" fmla="*/ 2147483647 h 22"/>
                <a:gd name="T18" fmla="*/ 2147483647 w 40"/>
                <a:gd name="T19" fmla="*/ 2147483647 h 22"/>
                <a:gd name="T20" fmla="*/ 2147483647 w 40"/>
                <a:gd name="T21" fmla="*/ 2147483647 h 22"/>
                <a:gd name="T22" fmla="*/ 2147483647 w 40"/>
                <a:gd name="T23" fmla="*/ 2147483647 h 22"/>
                <a:gd name="T24" fmla="*/ 2147483647 w 40"/>
                <a:gd name="T25" fmla="*/ 2147483647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22"/>
                <a:gd name="T41" fmla="*/ 40 w 40"/>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22">
                  <a:moveTo>
                    <a:pt x="22" y="22"/>
                  </a:moveTo>
                  <a:lnTo>
                    <a:pt x="16" y="22"/>
                  </a:lnTo>
                  <a:lnTo>
                    <a:pt x="8" y="20"/>
                  </a:lnTo>
                  <a:lnTo>
                    <a:pt x="0" y="14"/>
                  </a:lnTo>
                  <a:lnTo>
                    <a:pt x="6" y="10"/>
                  </a:lnTo>
                  <a:lnTo>
                    <a:pt x="12" y="6"/>
                  </a:lnTo>
                  <a:lnTo>
                    <a:pt x="30" y="0"/>
                  </a:lnTo>
                  <a:lnTo>
                    <a:pt x="32" y="4"/>
                  </a:lnTo>
                  <a:lnTo>
                    <a:pt x="34" y="6"/>
                  </a:lnTo>
                  <a:lnTo>
                    <a:pt x="40" y="6"/>
                  </a:lnTo>
                  <a:lnTo>
                    <a:pt x="40" y="18"/>
                  </a:lnTo>
                  <a:lnTo>
                    <a:pt x="32" y="22"/>
                  </a:lnTo>
                  <a:lnTo>
                    <a:pt x="2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46" name="Freeform 50">
              <a:extLst>
                <a:ext uri="{FF2B5EF4-FFF2-40B4-BE49-F238E27FC236}">
                  <a16:creationId xmlns:a16="http://schemas.microsoft.com/office/drawing/2014/main" id="{CE562564-0035-44B8-8407-3386E975DDD5}"/>
                </a:ext>
              </a:extLst>
            </p:cNvPr>
            <p:cNvSpPr>
              <a:spLocks/>
            </p:cNvSpPr>
            <p:nvPr/>
          </p:nvSpPr>
          <p:spPr bwMode="auto">
            <a:xfrm>
              <a:off x="3073053" y="2697274"/>
              <a:ext cx="117617" cy="66372"/>
            </a:xfrm>
            <a:custGeom>
              <a:avLst/>
              <a:gdLst>
                <a:gd name="T0" fmla="*/ 2147483647 w 80"/>
                <a:gd name="T1" fmla="*/ 2147483647 h 42"/>
                <a:gd name="T2" fmla="*/ 2147483647 w 80"/>
                <a:gd name="T3" fmla="*/ 2147483647 h 42"/>
                <a:gd name="T4" fmla="*/ 2147483647 w 80"/>
                <a:gd name="T5" fmla="*/ 2147483647 h 42"/>
                <a:gd name="T6" fmla="*/ 2147483647 w 80"/>
                <a:gd name="T7" fmla="*/ 2147483647 h 42"/>
                <a:gd name="T8" fmla="*/ 2147483647 w 80"/>
                <a:gd name="T9" fmla="*/ 2147483647 h 42"/>
                <a:gd name="T10" fmla="*/ 2147483647 w 80"/>
                <a:gd name="T11" fmla="*/ 2147483647 h 42"/>
                <a:gd name="T12" fmla="*/ 2147483647 w 80"/>
                <a:gd name="T13" fmla="*/ 2147483647 h 42"/>
                <a:gd name="T14" fmla="*/ 2147483647 w 80"/>
                <a:gd name="T15" fmla="*/ 2147483647 h 42"/>
                <a:gd name="T16" fmla="*/ 2147483647 w 80"/>
                <a:gd name="T17" fmla="*/ 2147483647 h 42"/>
                <a:gd name="T18" fmla="*/ 2147483647 w 80"/>
                <a:gd name="T19" fmla="*/ 2147483647 h 42"/>
                <a:gd name="T20" fmla="*/ 2147483647 w 80"/>
                <a:gd name="T21" fmla="*/ 2147483647 h 42"/>
                <a:gd name="T22" fmla="*/ 2147483647 w 80"/>
                <a:gd name="T23" fmla="*/ 2147483647 h 42"/>
                <a:gd name="T24" fmla="*/ 2147483647 w 80"/>
                <a:gd name="T25" fmla="*/ 2147483647 h 42"/>
                <a:gd name="T26" fmla="*/ 2147483647 w 80"/>
                <a:gd name="T27" fmla="*/ 2147483647 h 42"/>
                <a:gd name="T28" fmla="*/ 0 w 80"/>
                <a:gd name="T29" fmla="*/ 2147483647 h 42"/>
                <a:gd name="T30" fmla="*/ 2147483647 w 80"/>
                <a:gd name="T31" fmla="*/ 2147483647 h 42"/>
                <a:gd name="T32" fmla="*/ 2147483647 w 80"/>
                <a:gd name="T33" fmla="*/ 2147483647 h 42"/>
                <a:gd name="T34" fmla="*/ 2147483647 w 80"/>
                <a:gd name="T35" fmla="*/ 0 h 42"/>
                <a:gd name="T36" fmla="*/ 2147483647 w 80"/>
                <a:gd name="T37" fmla="*/ 2147483647 h 42"/>
                <a:gd name="T38" fmla="*/ 2147483647 w 80"/>
                <a:gd name="T39" fmla="*/ 2147483647 h 42"/>
                <a:gd name="T40" fmla="*/ 2147483647 w 80"/>
                <a:gd name="T41" fmla="*/ 2147483647 h 42"/>
                <a:gd name="T42" fmla="*/ 2147483647 w 80"/>
                <a:gd name="T43" fmla="*/ 2147483647 h 42"/>
                <a:gd name="T44" fmla="*/ 2147483647 w 80"/>
                <a:gd name="T45" fmla="*/ 2147483647 h 42"/>
                <a:gd name="T46" fmla="*/ 2147483647 w 80"/>
                <a:gd name="T47" fmla="*/ 2147483647 h 42"/>
                <a:gd name="T48" fmla="*/ 2147483647 w 80"/>
                <a:gd name="T49" fmla="*/ 2147483647 h 42"/>
                <a:gd name="T50" fmla="*/ 2147483647 w 80"/>
                <a:gd name="T51" fmla="*/ 2147483647 h 42"/>
                <a:gd name="T52" fmla="*/ 2147483647 w 80"/>
                <a:gd name="T53" fmla="*/ 2147483647 h 42"/>
                <a:gd name="T54" fmla="*/ 2147483647 w 80"/>
                <a:gd name="T55" fmla="*/ 2147483647 h 42"/>
                <a:gd name="T56" fmla="*/ 2147483647 w 80"/>
                <a:gd name="T57" fmla="*/ 2147483647 h 42"/>
                <a:gd name="T58" fmla="*/ 2147483647 w 8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0"/>
                <a:gd name="T91" fmla="*/ 0 h 42"/>
                <a:gd name="T92" fmla="*/ 80 w 8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0" h="42">
                  <a:moveTo>
                    <a:pt x="58" y="40"/>
                  </a:moveTo>
                  <a:lnTo>
                    <a:pt x="56" y="30"/>
                  </a:lnTo>
                  <a:lnTo>
                    <a:pt x="52" y="26"/>
                  </a:lnTo>
                  <a:lnTo>
                    <a:pt x="48" y="26"/>
                  </a:lnTo>
                  <a:lnTo>
                    <a:pt x="42" y="26"/>
                  </a:lnTo>
                  <a:lnTo>
                    <a:pt x="38" y="30"/>
                  </a:lnTo>
                  <a:lnTo>
                    <a:pt x="30" y="36"/>
                  </a:lnTo>
                  <a:lnTo>
                    <a:pt x="22" y="40"/>
                  </a:lnTo>
                  <a:lnTo>
                    <a:pt x="16" y="42"/>
                  </a:lnTo>
                  <a:lnTo>
                    <a:pt x="10" y="40"/>
                  </a:lnTo>
                  <a:lnTo>
                    <a:pt x="14" y="38"/>
                  </a:lnTo>
                  <a:lnTo>
                    <a:pt x="10" y="36"/>
                  </a:lnTo>
                  <a:lnTo>
                    <a:pt x="6" y="36"/>
                  </a:lnTo>
                  <a:lnTo>
                    <a:pt x="4" y="36"/>
                  </a:lnTo>
                  <a:lnTo>
                    <a:pt x="0" y="34"/>
                  </a:lnTo>
                  <a:lnTo>
                    <a:pt x="8" y="24"/>
                  </a:lnTo>
                  <a:lnTo>
                    <a:pt x="22" y="14"/>
                  </a:lnTo>
                  <a:lnTo>
                    <a:pt x="46" y="0"/>
                  </a:lnTo>
                  <a:lnTo>
                    <a:pt x="52" y="6"/>
                  </a:lnTo>
                  <a:lnTo>
                    <a:pt x="58" y="12"/>
                  </a:lnTo>
                  <a:lnTo>
                    <a:pt x="70" y="22"/>
                  </a:lnTo>
                  <a:lnTo>
                    <a:pt x="68" y="28"/>
                  </a:lnTo>
                  <a:lnTo>
                    <a:pt x="74" y="28"/>
                  </a:lnTo>
                  <a:lnTo>
                    <a:pt x="80" y="30"/>
                  </a:lnTo>
                  <a:lnTo>
                    <a:pt x="74" y="36"/>
                  </a:lnTo>
                  <a:lnTo>
                    <a:pt x="70" y="38"/>
                  </a:lnTo>
                  <a:lnTo>
                    <a:pt x="64" y="40"/>
                  </a:lnTo>
                  <a:lnTo>
                    <a:pt x="60" y="38"/>
                  </a:lnTo>
                  <a:lnTo>
                    <a:pt x="60" y="36"/>
                  </a:lnTo>
                  <a:lnTo>
                    <a:pt x="5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47" name="Freeform 51">
              <a:extLst>
                <a:ext uri="{FF2B5EF4-FFF2-40B4-BE49-F238E27FC236}">
                  <a16:creationId xmlns:a16="http://schemas.microsoft.com/office/drawing/2014/main" id="{7D94223D-7102-4D7E-B10F-6CDECE2B6D2E}"/>
                </a:ext>
              </a:extLst>
            </p:cNvPr>
            <p:cNvSpPr>
              <a:spLocks/>
            </p:cNvSpPr>
            <p:nvPr/>
          </p:nvSpPr>
          <p:spPr bwMode="auto">
            <a:xfrm>
              <a:off x="3028081" y="2435768"/>
              <a:ext cx="96861" cy="38495"/>
            </a:xfrm>
            <a:custGeom>
              <a:avLst/>
              <a:gdLst>
                <a:gd name="T0" fmla="*/ 2147483647 w 66"/>
                <a:gd name="T1" fmla="*/ 2147483647 h 24"/>
                <a:gd name="T2" fmla="*/ 2147483647 w 66"/>
                <a:gd name="T3" fmla="*/ 2147483647 h 24"/>
                <a:gd name="T4" fmla="*/ 2147483647 w 66"/>
                <a:gd name="T5" fmla="*/ 2147483647 h 24"/>
                <a:gd name="T6" fmla="*/ 2147483647 w 66"/>
                <a:gd name="T7" fmla="*/ 2147483647 h 24"/>
                <a:gd name="T8" fmla="*/ 2147483647 w 66"/>
                <a:gd name="T9" fmla="*/ 2147483647 h 24"/>
                <a:gd name="T10" fmla="*/ 2147483647 w 66"/>
                <a:gd name="T11" fmla="*/ 2147483647 h 24"/>
                <a:gd name="T12" fmla="*/ 2147483647 w 66"/>
                <a:gd name="T13" fmla="*/ 2147483647 h 24"/>
                <a:gd name="T14" fmla="*/ 2147483647 w 66"/>
                <a:gd name="T15" fmla="*/ 2147483647 h 24"/>
                <a:gd name="T16" fmla="*/ 2147483647 w 66"/>
                <a:gd name="T17" fmla="*/ 2147483647 h 24"/>
                <a:gd name="T18" fmla="*/ 2147483647 w 66"/>
                <a:gd name="T19" fmla="*/ 2147483647 h 24"/>
                <a:gd name="T20" fmla="*/ 2147483647 w 66"/>
                <a:gd name="T21" fmla="*/ 0 h 24"/>
                <a:gd name="T22" fmla="*/ 2147483647 w 66"/>
                <a:gd name="T23" fmla="*/ 0 h 24"/>
                <a:gd name="T24" fmla="*/ 2147483647 w 66"/>
                <a:gd name="T25" fmla="*/ 2147483647 h 24"/>
                <a:gd name="T26" fmla="*/ 2147483647 w 66"/>
                <a:gd name="T27" fmla="*/ 2147483647 h 24"/>
                <a:gd name="T28" fmla="*/ 2147483647 w 66"/>
                <a:gd name="T29" fmla="*/ 0 h 24"/>
                <a:gd name="T30" fmla="*/ 2147483647 w 66"/>
                <a:gd name="T31" fmla="*/ 2147483647 h 24"/>
                <a:gd name="T32" fmla="*/ 2147483647 w 66"/>
                <a:gd name="T33" fmla="*/ 2147483647 h 24"/>
                <a:gd name="T34" fmla="*/ 2147483647 w 66"/>
                <a:gd name="T35" fmla="*/ 2147483647 h 24"/>
                <a:gd name="T36" fmla="*/ 2147483647 w 66"/>
                <a:gd name="T37" fmla="*/ 2147483647 h 24"/>
                <a:gd name="T38" fmla="*/ 2147483647 w 66"/>
                <a:gd name="T39" fmla="*/ 2147483647 h 24"/>
                <a:gd name="T40" fmla="*/ 2147483647 w 66"/>
                <a:gd name="T41" fmla="*/ 2147483647 h 24"/>
                <a:gd name="T42" fmla="*/ 2147483647 w 66"/>
                <a:gd name="T43" fmla="*/ 2147483647 h 24"/>
                <a:gd name="T44" fmla="*/ 2147483647 w 66"/>
                <a:gd name="T45" fmla="*/ 2147483647 h 24"/>
                <a:gd name="T46" fmla="*/ 2147483647 w 66"/>
                <a:gd name="T47" fmla="*/ 2147483647 h 24"/>
                <a:gd name="T48" fmla="*/ 2147483647 w 66"/>
                <a:gd name="T49" fmla="*/ 2147483647 h 24"/>
                <a:gd name="T50" fmla="*/ 2147483647 w 66"/>
                <a:gd name="T51" fmla="*/ 2147483647 h 24"/>
                <a:gd name="T52" fmla="*/ 2147483647 w 66"/>
                <a:gd name="T53" fmla="*/ 2147483647 h 24"/>
                <a:gd name="T54" fmla="*/ 2147483647 w 66"/>
                <a:gd name="T55" fmla="*/ 2147483647 h 24"/>
                <a:gd name="T56" fmla="*/ 2147483647 w 66"/>
                <a:gd name="T57" fmla="*/ 2147483647 h 24"/>
                <a:gd name="T58" fmla="*/ 0 w 66"/>
                <a:gd name="T59" fmla="*/ 2147483647 h 24"/>
                <a:gd name="T60" fmla="*/ 0 w 66"/>
                <a:gd name="T61" fmla="*/ 2147483647 h 24"/>
                <a:gd name="T62" fmla="*/ 0 w 66"/>
                <a:gd name="T63" fmla="*/ 2147483647 h 24"/>
                <a:gd name="T64" fmla="*/ 2147483647 w 66"/>
                <a:gd name="T65" fmla="*/ 2147483647 h 24"/>
                <a:gd name="T66" fmla="*/ 2147483647 w 66"/>
                <a:gd name="T67" fmla="*/ 0 h 24"/>
                <a:gd name="T68" fmla="*/ 2147483647 w 66"/>
                <a:gd name="T69" fmla="*/ 2147483647 h 24"/>
                <a:gd name="T70" fmla="*/ 2147483647 w 66"/>
                <a:gd name="T71" fmla="*/ 2147483647 h 24"/>
                <a:gd name="T72" fmla="*/ 2147483647 w 66"/>
                <a:gd name="T73" fmla="*/ 2147483647 h 24"/>
                <a:gd name="T74" fmla="*/ 2147483647 w 66"/>
                <a:gd name="T75" fmla="*/ 2147483647 h 24"/>
                <a:gd name="T76" fmla="*/ 2147483647 w 66"/>
                <a:gd name="T77" fmla="*/ 2147483647 h 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24"/>
                <a:gd name="T119" fmla="*/ 66 w 66"/>
                <a:gd name="T120" fmla="*/ 24 h 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24">
                  <a:moveTo>
                    <a:pt x="10" y="6"/>
                  </a:moveTo>
                  <a:lnTo>
                    <a:pt x="16" y="10"/>
                  </a:lnTo>
                  <a:lnTo>
                    <a:pt x="22" y="12"/>
                  </a:lnTo>
                  <a:lnTo>
                    <a:pt x="24" y="8"/>
                  </a:lnTo>
                  <a:lnTo>
                    <a:pt x="24" y="6"/>
                  </a:lnTo>
                  <a:lnTo>
                    <a:pt x="26" y="6"/>
                  </a:lnTo>
                  <a:lnTo>
                    <a:pt x="30" y="6"/>
                  </a:lnTo>
                  <a:lnTo>
                    <a:pt x="34" y="8"/>
                  </a:lnTo>
                  <a:lnTo>
                    <a:pt x="38" y="12"/>
                  </a:lnTo>
                  <a:lnTo>
                    <a:pt x="40" y="4"/>
                  </a:lnTo>
                  <a:lnTo>
                    <a:pt x="42" y="0"/>
                  </a:lnTo>
                  <a:lnTo>
                    <a:pt x="46" y="0"/>
                  </a:lnTo>
                  <a:lnTo>
                    <a:pt x="56" y="2"/>
                  </a:lnTo>
                  <a:lnTo>
                    <a:pt x="62" y="2"/>
                  </a:lnTo>
                  <a:lnTo>
                    <a:pt x="64" y="0"/>
                  </a:lnTo>
                  <a:lnTo>
                    <a:pt x="66" y="6"/>
                  </a:lnTo>
                  <a:lnTo>
                    <a:pt x="62" y="12"/>
                  </a:lnTo>
                  <a:lnTo>
                    <a:pt x="56" y="16"/>
                  </a:lnTo>
                  <a:lnTo>
                    <a:pt x="46" y="20"/>
                  </a:lnTo>
                  <a:lnTo>
                    <a:pt x="42" y="20"/>
                  </a:lnTo>
                  <a:lnTo>
                    <a:pt x="36" y="20"/>
                  </a:lnTo>
                  <a:lnTo>
                    <a:pt x="34" y="24"/>
                  </a:lnTo>
                  <a:lnTo>
                    <a:pt x="28" y="24"/>
                  </a:lnTo>
                  <a:lnTo>
                    <a:pt x="24" y="24"/>
                  </a:lnTo>
                  <a:lnTo>
                    <a:pt x="20" y="22"/>
                  </a:lnTo>
                  <a:lnTo>
                    <a:pt x="18" y="20"/>
                  </a:lnTo>
                  <a:lnTo>
                    <a:pt x="18" y="14"/>
                  </a:lnTo>
                  <a:lnTo>
                    <a:pt x="6" y="14"/>
                  </a:lnTo>
                  <a:lnTo>
                    <a:pt x="2" y="14"/>
                  </a:lnTo>
                  <a:lnTo>
                    <a:pt x="0" y="10"/>
                  </a:lnTo>
                  <a:lnTo>
                    <a:pt x="0" y="6"/>
                  </a:lnTo>
                  <a:lnTo>
                    <a:pt x="0" y="4"/>
                  </a:lnTo>
                  <a:lnTo>
                    <a:pt x="2" y="2"/>
                  </a:lnTo>
                  <a:lnTo>
                    <a:pt x="8" y="0"/>
                  </a:lnTo>
                  <a:lnTo>
                    <a:pt x="10" y="2"/>
                  </a:lnTo>
                  <a:lnTo>
                    <a:pt x="12" y="4"/>
                  </a:lnTo>
                  <a:lnTo>
                    <a:pt x="16" y="10"/>
                  </a:lnTo>
                  <a:lnTo>
                    <a:pt x="16" y="8"/>
                  </a:ln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48" name="Freeform 52">
              <a:extLst>
                <a:ext uri="{FF2B5EF4-FFF2-40B4-BE49-F238E27FC236}">
                  <a16:creationId xmlns:a16="http://schemas.microsoft.com/office/drawing/2014/main" id="{3F17CF61-CEF6-4E2B-AA0D-300A0D75F994}"/>
                </a:ext>
              </a:extLst>
            </p:cNvPr>
            <p:cNvSpPr>
              <a:spLocks/>
            </p:cNvSpPr>
            <p:nvPr/>
          </p:nvSpPr>
          <p:spPr bwMode="auto">
            <a:xfrm>
              <a:off x="3156077" y="2426475"/>
              <a:ext cx="237541" cy="59734"/>
            </a:xfrm>
            <a:custGeom>
              <a:avLst/>
              <a:gdLst>
                <a:gd name="T0" fmla="*/ 2147483647 w 164"/>
                <a:gd name="T1" fmla="*/ 2147483647 h 38"/>
                <a:gd name="T2" fmla="*/ 2147483647 w 164"/>
                <a:gd name="T3" fmla="*/ 2147483647 h 38"/>
                <a:gd name="T4" fmla="*/ 2147483647 w 164"/>
                <a:gd name="T5" fmla="*/ 2147483647 h 38"/>
                <a:gd name="T6" fmla="*/ 2147483647 w 164"/>
                <a:gd name="T7" fmla="*/ 2147483647 h 38"/>
                <a:gd name="T8" fmla="*/ 2147483647 w 164"/>
                <a:gd name="T9" fmla="*/ 2147483647 h 38"/>
                <a:gd name="T10" fmla="*/ 2147483647 w 164"/>
                <a:gd name="T11" fmla="*/ 2147483647 h 38"/>
                <a:gd name="T12" fmla="*/ 2147483647 w 164"/>
                <a:gd name="T13" fmla="*/ 2147483647 h 38"/>
                <a:gd name="T14" fmla="*/ 2147483647 w 164"/>
                <a:gd name="T15" fmla="*/ 2147483647 h 38"/>
                <a:gd name="T16" fmla="*/ 0 w 164"/>
                <a:gd name="T17" fmla="*/ 2147483647 h 38"/>
                <a:gd name="T18" fmla="*/ 2147483647 w 164"/>
                <a:gd name="T19" fmla="*/ 2147483647 h 38"/>
                <a:gd name="T20" fmla="*/ 2147483647 w 164"/>
                <a:gd name="T21" fmla="*/ 0 h 38"/>
                <a:gd name="T22" fmla="*/ 2147483647 w 164"/>
                <a:gd name="T23" fmla="*/ 2147483647 h 38"/>
                <a:gd name="T24" fmla="*/ 2147483647 w 164"/>
                <a:gd name="T25" fmla="*/ 2147483647 h 38"/>
                <a:gd name="T26" fmla="*/ 2147483647 w 164"/>
                <a:gd name="T27" fmla="*/ 2147483647 h 38"/>
                <a:gd name="T28" fmla="*/ 2147483647 w 164"/>
                <a:gd name="T29" fmla="*/ 2147483647 h 38"/>
                <a:gd name="T30" fmla="*/ 2147483647 w 164"/>
                <a:gd name="T31" fmla="*/ 2147483647 h 38"/>
                <a:gd name="T32" fmla="*/ 2147483647 w 164"/>
                <a:gd name="T33" fmla="*/ 2147483647 h 38"/>
                <a:gd name="T34" fmla="*/ 2147483647 w 164"/>
                <a:gd name="T35" fmla="*/ 2147483647 h 38"/>
                <a:gd name="T36" fmla="*/ 2147483647 w 164"/>
                <a:gd name="T37" fmla="*/ 2147483647 h 38"/>
                <a:gd name="T38" fmla="*/ 2147483647 w 164"/>
                <a:gd name="T39" fmla="*/ 2147483647 h 38"/>
                <a:gd name="T40" fmla="*/ 2147483647 w 164"/>
                <a:gd name="T41" fmla="*/ 2147483647 h 38"/>
                <a:gd name="T42" fmla="*/ 2147483647 w 164"/>
                <a:gd name="T43" fmla="*/ 2147483647 h 38"/>
                <a:gd name="T44" fmla="*/ 2147483647 w 164"/>
                <a:gd name="T45" fmla="*/ 2147483647 h 38"/>
                <a:gd name="T46" fmla="*/ 2147483647 w 164"/>
                <a:gd name="T47" fmla="*/ 2147483647 h 38"/>
                <a:gd name="T48" fmla="*/ 2147483647 w 164"/>
                <a:gd name="T49" fmla="*/ 2147483647 h 38"/>
                <a:gd name="T50" fmla="*/ 2147483647 w 164"/>
                <a:gd name="T51" fmla="*/ 2147483647 h 38"/>
                <a:gd name="T52" fmla="*/ 2147483647 w 164"/>
                <a:gd name="T53" fmla="*/ 2147483647 h 38"/>
                <a:gd name="T54" fmla="*/ 2147483647 w 164"/>
                <a:gd name="T55" fmla="*/ 2147483647 h 38"/>
                <a:gd name="T56" fmla="*/ 2147483647 w 164"/>
                <a:gd name="T57" fmla="*/ 2147483647 h 38"/>
                <a:gd name="T58" fmla="*/ 2147483647 w 164"/>
                <a:gd name="T59" fmla="*/ 2147483647 h 38"/>
                <a:gd name="T60" fmla="*/ 2147483647 w 164"/>
                <a:gd name="T61" fmla="*/ 2147483647 h 38"/>
                <a:gd name="T62" fmla="*/ 2147483647 w 164"/>
                <a:gd name="T63" fmla="*/ 2147483647 h 38"/>
                <a:gd name="T64" fmla="*/ 2147483647 w 164"/>
                <a:gd name="T65" fmla="*/ 2147483647 h 38"/>
                <a:gd name="T66" fmla="*/ 2147483647 w 164"/>
                <a:gd name="T67" fmla="*/ 2147483647 h 38"/>
                <a:gd name="T68" fmla="*/ 2147483647 w 164"/>
                <a:gd name="T69" fmla="*/ 2147483647 h 38"/>
                <a:gd name="T70" fmla="*/ 2147483647 w 164"/>
                <a:gd name="T71" fmla="*/ 2147483647 h 38"/>
                <a:gd name="T72" fmla="*/ 2147483647 w 164"/>
                <a:gd name="T73" fmla="*/ 2147483647 h 38"/>
                <a:gd name="T74" fmla="*/ 2147483647 w 164"/>
                <a:gd name="T75" fmla="*/ 2147483647 h 38"/>
                <a:gd name="T76" fmla="*/ 2147483647 w 164"/>
                <a:gd name="T77" fmla="*/ 2147483647 h 38"/>
                <a:gd name="T78" fmla="*/ 2147483647 w 164"/>
                <a:gd name="T79" fmla="*/ 2147483647 h 38"/>
                <a:gd name="T80" fmla="*/ 2147483647 w 164"/>
                <a:gd name="T81" fmla="*/ 2147483647 h 38"/>
                <a:gd name="T82" fmla="*/ 2147483647 w 164"/>
                <a:gd name="T83" fmla="*/ 2147483647 h 38"/>
                <a:gd name="T84" fmla="*/ 2147483647 w 164"/>
                <a:gd name="T85" fmla="*/ 2147483647 h 38"/>
                <a:gd name="T86" fmla="*/ 2147483647 w 164"/>
                <a:gd name="T87" fmla="*/ 2147483647 h 38"/>
                <a:gd name="T88" fmla="*/ 2147483647 w 164"/>
                <a:gd name="T89" fmla="*/ 2147483647 h 38"/>
                <a:gd name="T90" fmla="*/ 2147483647 w 164"/>
                <a:gd name="T91" fmla="*/ 2147483647 h 38"/>
                <a:gd name="T92" fmla="*/ 2147483647 w 164"/>
                <a:gd name="T93" fmla="*/ 2147483647 h 38"/>
                <a:gd name="T94" fmla="*/ 2147483647 w 164"/>
                <a:gd name="T95" fmla="*/ 2147483647 h 38"/>
                <a:gd name="T96" fmla="*/ 2147483647 w 164"/>
                <a:gd name="T97" fmla="*/ 2147483647 h 38"/>
                <a:gd name="T98" fmla="*/ 2147483647 w 164"/>
                <a:gd name="T99" fmla="*/ 2147483647 h 38"/>
                <a:gd name="T100" fmla="*/ 2147483647 w 164"/>
                <a:gd name="T101" fmla="*/ 2147483647 h 38"/>
                <a:gd name="T102" fmla="*/ 2147483647 w 164"/>
                <a:gd name="T103" fmla="*/ 2147483647 h 38"/>
                <a:gd name="T104" fmla="*/ 2147483647 w 164"/>
                <a:gd name="T105" fmla="*/ 2147483647 h 38"/>
                <a:gd name="T106" fmla="*/ 2147483647 w 164"/>
                <a:gd name="T107" fmla="*/ 2147483647 h 38"/>
                <a:gd name="T108" fmla="*/ 2147483647 w 164"/>
                <a:gd name="T109" fmla="*/ 2147483647 h 38"/>
                <a:gd name="T110" fmla="*/ 2147483647 w 164"/>
                <a:gd name="T111" fmla="*/ 2147483647 h 38"/>
                <a:gd name="T112" fmla="*/ 2147483647 w 164"/>
                <a:gd name="T113" fmla="*/ 2147483647 h 38"/>
                <a:gd name="T114" fmla="*/ 2147483647 w 164"/>
                <a:gd name="T115" fmla="*/ 2147483647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4"/>
                <a:gd name="T175" fmla="*/ 0 h 38"/>
                <a:gd name="T176" fmla="*/ 164 w 16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4" h="38">
                  <a:moveTo>
                    <a:pt x="30" y="22"/>
                  </a:moveTo>
                  <a:lnTo>
                    <a:pt x="36" y="18"/>
                  </a:lnTo>
                  <a:lnTo>
                    <a:pt x="32" y="16"/>
                  </a:lnTo>
                  <a:lnTo>
                    <a:pt x="28" y="16"/>
                  </a:lnTo>
                  <a:lnTo>
                    <a:pt x="22" y="16"/>
                  </a:lnTo>
                  <a:lnTo>
                    <a:pt x="12" y="18"/>
                  </a:lnTo>
                  <a:lnTo>
                    <a:pt x="8" y="16"/>
                  </a:lnTo>
                  <a:lnTo>
                    <a:pt x="4" y="14"/>
                  </a:lnTo>
                  <a:lnTo>
                    <a:pt x="0" y="6"/>
                  </a:lnTo>
                  <a:lnTo>
                    <a:pt x="8" y="2"/>
                  </a:lnTo>
                  <a:lnTo>
                    <a:pt x="20" y="0"/>
                  </a:lnTo>
                  <a:lnTo>
                    <a:pt x="28" y="2"/>
                  </a:lnTo>
                  <a:lnTo>
                    <a:pt x="32" y="6"/>
                  </a:lnTo>
                  <a:lnTo>
                    <a:pt x="38" y="8"/>
                  </a:lnTo>
                  <a:lnTo>
                    <a:pt x="44" y="10"/>
                  </a:lnTo>
                  <a:lnTo>
                    <a:pt x="58" y="10"/>
                  </a:lnTo>
                  <a:lnTo>
                    <a:pt x="60" y="8"/>
                  </a:lnTo>
                  <a:lnTo>
                    <a:pt x="64" y="6"/>
                  </a:lnTo>
                  <a:lnTo>
                    <a:pt x="68" y="6"/>
                  </a:lnTo>
                  <a:lnTo>
                    <a:pt x="62" y="10"/>
                  </a:lnTo>
                  <a:lnTo>
                    <a:pt x="60" y="12"/>
                  </a:lnTo>
                  <a:lnTo>
                    <a:pt x="58" y="16"/>
                  </a:lnTo>
                  <a:lnTo>
                    <a:pt x="60" y="18"/>
                  </a:lnTo>
                  <a:lnTo>
                    <a:pt x="60" y="20"/>
                  </a:lnTo>
                  <a:lnTo>
                    <a:pt x="66" y="20"/>
                  </a:lnTo>
                  <a:lnTo>
                    <a:pt x="80" y="20"/>
                  </a:lnTo>
                  <a:lnTo>
                    <a:pt x="94" y="20"/>
                  </a:lnTo>
                  <a:lnTo>
                    <a:pt x="108" y="20"/>
                  </a:lnTo>
                  <a:lnTo>
                    <a:pt x="120" y="18"/>
                  </a:lnTo>
                  <a:lnTo>
                    <a:pt x="136" y="18"/>
                  </a:lnTo>
                  <a:lnTo>
                    <a:pt x="144" y="18"/>
                  </a:lnTo>
                  <a:lnTo>
                    <a:pt x="152" y="20"/>
                  </a:lnTo>
                  <a:lnTo>
                    <a:pt x="164" y="22"/>
                  </a:lnTo>
                  <a:lnTo>
                    <a:pt x="160" y="30"/>
                  </a:lnTo>
                  <a:lnTo>
                    <a:pt x="156" y="36"/>
                  </a:lnTo>
                  <a:lnTo>
                    <a:pt x="148" y="38"/>
                  </a:lnTo>
                  <a:lnTo>
                    <a:pt x="140" y="38"/>
                  </a:lnTo>
                  <a:lnTo>
                    <a:pt x="132" y="38"/>
                  </a:lnTo>
                  <a:lnTo>
                    <a:pt x="124" y="36"/>
                  </a:lnTo>
                  <a:lnTo>
                    <a:pt x="118" y="36"/>
                  </a:lnTo>
                  <a:lnTo>
                    <a:pt x="110" y="34"/>
                  </a:lnTo>
                  <a:lnTo>
                    <a:pt x="104" y="34"/>
                  </a:lnTo>
                  <a:lnTo>
                    <a:pt x="96" y="32"/>
                  </a:lnTo>
                  <a:lnTo>
                    <a:pt x="90" y="30"/>
                  </a:lnTo>
                  <a:lnTo>
                    <a:pt x="86" y="30"/>
                  </a:lnTo>
                  <a:lnTo>
                    <a:pt x="78" y="32"/>
                  </a:lnTo>
                  <a:lnTo>
                    <a:pt x="72" y="34"/>
                  </a:lnTo>
                  <a:lnTo>
                    <a:pt x="68" y="38"/>
                  </a:lnTo>
                  <a:lnTo>
                    <a:pt x="62" y="38"/>
                  </a:lnTo>
                  <a:lnTo>
                    <a:pt x="42" y="36"/>
                  </a:lnTo>
                  <a:lnTo>
                    <a:pt x="32" y="36"/>
                  </a:lnTo>
                  <a:lnTo>
                    <a:pt x="28" y="36"/>
                  </a:lnTo>
                  <a:lnTo>
                    <a:pt x="24" y="38"/>
                  </a:lnTo>
                  <a:lnTo>
                    <a:pt x="24" y="30"/>
                  </a:lnTo>
                  <a:lnTo>
                    <a:pt x="28" y="24"/>
                  </a:lnTo>
                  <a:lnTo>
                    <a:pt x="32" y="20"/>
                  </a:lnTo>
                  <a:lnTo>
                    <a:pt x="36" y="20"/>
                  </a:lnTo>
                  <a:lnTo>
                    <a:pt x="3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49" name="Freeform 53">
              <a:extLst>
                <a:ext uri="{FF2B5EF4-FFF2-40B4-BE49-F238E27FC236}">
                  <a16:creationId xmlns:a16="http://schemas.microsoft.com/office/drawing/2014/main" id="{78C7AA4B-EBE9-4490-82A6-DE814AC2207C}"/>
                </a:ext>
              </a:extLst>
            </p:cNvPr>
            <p:cNvSpPr>
              <a:spLocks/>
            </p:cNvSpPr>
            <p:nvPr/>
          </p:nvSpPr>
          <p:spPr bwMode="auto">
            <a:xfrm>
              <a:off x="3118024" y="2460990"/>
              <a:ext cx="46124" cy="22567"/>
            </a:xfrm>
            <a:custGeom>
              <a:avLst/>
              <a:gdLst>
                <a:gd name="T0" fmla="*/ 2147483647 w 30"/>
                <a:gd name="T1" fmla="*/ 2147483647 h 14"/>
                <a:gd name="T2" fmla="*/ 2147483647 w 30"/>
                <a:gd name="T3" fmla="*/ 2147483647 h 14"/>
                <a:gd name="T4" fmla="*/ 2147483647 w 30"/>
                <a:gd name="T5" fmla="*/ 2147483647 h 14"/>
                <a:gd name="T6" fmla="*/ 2147483647 w 30"/>
                <a:gd name="T7" fmla="*/ 2147483647 h 14"/>
                <a:gd name="T8" fmla="*/ 2147483647 w 30"/>
                <a:gd name="T9" fmla="*/ 2147483647 h 14"/>
                <a:gd name="T10" fmla="*/ 0 w 30"/>
                <a:gd name="T11" fmla="*/ 2147483647 h 14"/>
                <a:gd name="T12" fmla="*/ 2147483647 w 30"/>
                <a:gd name="T13" fmla="*/ 2147483647 h 14"/>
                <a:gd name="T14" fmla="*/ 2147483647 w 30"/>
                <a:gd name="T15" fmla="*/ 0 h 14"/>
                <a:gd name="T16" fmla="*/ 2147483647 w 30"/>
                <a:gd name="T17" fmla="*/ 0 h 14"/>
                <a:gd name="T18" fmla="*/ 2147483647 w 30"/>
                <a:gd name="T19" fmla="*/ 2147483647 h 14"/>
                <a:gd name="T20" fmla="*/ 2147483647 w 30"/>
                <a:gd name="T21" fmla="*/ 2147483647 h 14"/>
                <a:gd name="T22" fmla="*/ 2147483647 w 30"/>
                <a:gd name="T23" fmla="*/ 2147483647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4"/>
                <a:gd name="T38" fmla="*/ 30 w 30"/>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4">
                  <a:moveTo>
                    <a:pt x="30" y="8"/>
                  </a:moveTo>
                  <a:lnTo>
                    <a:pt x="28" y="12"/>
                  </a:lnTo>
                  <a:lnTo>
                    <a:pt x="24" y="14"/>
                  </a:lnTo>
                  <a:lnTo>
                    <a:pt x="20" y="14"/>
                  </a:lnTo>
                  <a:lnTo>
                    <a:pt x="10" y="12"/>
                  </a:lnTo>
                  <a:lnTo>
                    <a:pt x="0" y="10"/>
                  </a:lnTo>
                  <a:lnTo>
                    <a:pt x="6" y="4"/>
                  </a:lnTo>
                  <a:lnTo>
                    <a:pt x="16" y="0"/>
                  </a:lnTo>
                  <a:lnTo>
                    <a:pt x="22" y="0"/>
                  </a:lnTo>
                  <a:lnTo>
                    <a:pt x="26" y="2"/>
                  </a:lnTo>
                  <a:lnTo>
                    <a:pt x="28" y="4"/>
                  </a:lnTo>
                  <a:lnTo>
                    <a:pt x="3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50" name="Freeform 54">
              <a:extLst>
                <a:ext uri="{FF2B5EF4-FFF2-40B4-BE49-F238E27FC236}">
                  <a16:creationId xmlns:a16="http://schemas.microsoft.com/office/drawing/2014/main" id="{04448B9A-C54B-4CC8-BFFB-AC3D5103130A}"/>
                </a:ext>
              </a:extLst>
            </p:cNvPr>
            <p:cNvSpPr>
              <a:spLocks/>
            </p:cNvSpPr>
            <p:nvPr/>
          </p:nvSpPr>
          <p:spPr bwMode="auto">
            <a:xfrm>
              <a:off x="3166455" y="2390634"/>
              <a:ext cx="51890" cy="29203"/>
            </a:xfrm>
            <a:custGeom>
              <a:avLst/>
              <a:gdLst>
                <a:gd name="T0" fmla="*/ 2147483647 w 36"/>
                <a:gd name="T1" fmla="*/ 2147483647 h 18"/>
                <a:gd name="T2" fmla="*/ 2147483647 w 36"/>
                <a:gd name="T3" fmla="*/ 2147483647 h 18"/>
                <a:gd name="T4" fmla="*/ 2147483647 w 36"/>
                <a:gd name="T5" fmla="*/ 2147483647 h 18"/>
                <a:gd name="T6" fmla="*/ 2147483647 w 36"/>
                <a:gd name="T7" fmla="*/ 2147483647 h 18"/>
                <a:gd name="T8" fmla="*/ 2147483647 w 36"/>
                <a:gd name="T9" fmla="*/ 2147483647 h 18"/>
                <a:gd name="T10" fmla="*/ 2147483647 w 36"/>
                <a:gd name="T11" fmla="*/ 2147483647 h 18"/>
                <a:gd name="T12" fmla="*/ 2147483647 w 36"/>
                <a:gd name="T13" fmla="*/ 2147483647 h 18"/>
                <a:gd name="T14" fmla="*/ 2147483647 w 36"/>
                <a:gd name="T15" fmla="*/ 2147483647 h 18"/>
                <a:gd name="T16" fmla="*/ 2147483647 w 36"/>
                <a:gd name="T17" fmla="*/ 2147483647 h 18"/>
                <a:gd name="T18" fmla="*/ 0 w 36"/>
                <a:gd name="T19" fmla="*/ 2147483647 h 18"/>
                <a:gd name="T20" fmla="*/ 2147483647 w 36"/>
                <a:gd name="T21" fmla="*/ 2147483647 h 18"/>
                <a:gd name="T22" fmla="*/ 2147483647 w 36"/>
                <a:gd name="T23" fmla="*/ 0 h 18"/>
                <a:gd name="T24" fmla="*/ 2147483647 w 36"/>
                <a:gd name="T25" fmla="*/ 0 h 18"/>
                <a:gd name="T26" fmla="*/ 2147483647 w 36"/>
                <a:gd name="T27" fmla="*/ 0 h 18"/>
                <a:gd name="T28" fmla="*/ 2147483647 w 36"/>
                <a:gd name="T29" fmla="*/ 2147483647 h 18"/>
                <a:gd name="T30" fmla="*/ 2147483647 w 36"/>
                <a:gd name="T31" fmla="*/ 2147483647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18"/>
                <a:gd name="T50" fmla="*/ 36 w 36"/>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18">
                  <a:moveTo>
                    <a:pt x="32" y="6"/>
                  </a:moveTo>
                  <a:lnTo>
                    <a:pt x="26" y="10"/>
                  </a:lnTo>
                  <a:lnTo>
                    <a:pt x="30" y="12"/>
                  </a:lnTo>
                  <a:lnTo>
                    <a:pt x="36" y="12"/>
                  </a:lnTo>
                  <a:lnTo>
                    <a:pt x="34" y="16"/>
                  </a:lnTo>
                  <a:lnTo>
                    <a:pt x="36" y="18"/>
                  </a:lnTo>
                  <a:lnTo>
                    <a:pt x="16" y="18"/>
                  </a:lnTo>
                  <a:lnTo>
                    <a:pt x="8" y="14"/>
                  </a:lnTo>
                  <a:lnTo>
                    <a:pt x="2" y="12"/>
                  </a:lnTo>
                  <a:lnTo>
                    <a:pt x="0" y="6"/>
                  </a:lnTo>
                  <a:lnTo>
                    <a:pt x="2" y="2"/>
                  </a:lnTo>
                  <a:lnTo>
                    <a:pt x="4" y="0"/>
                  </a:lnTo>
                  <a:lnTo>
                    <a:pt x="8" y="0"/>
                  </a:lnTo>
                  <a:lnTo>
                    <a:pt x="14" y="0"/>
                  </a:lnTo>
                  <a:lnTo>
                    <a:pt x="24" y="4"/>
                  </a:lnTo>
                  <a:lnTo>
                    <a:pt x="3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51" name="Freeform 55">
              <a:extLst>
                <a:ext uri="{FF2B5EF4-FFF2-40B4-BE49-F238E27FC236}">
                  <a16:creationId xmlns:a16="http://schemas.microsoft.com/office/drawing/2014/main" id="{3B0DA872-AF93-4C84-9F88-3009F5A5C421}"/>
                </a:ext>
              </a:extLst>
            </p:cNvPr>
            <p:cNvSpPr>
              <a:spLocks/>
            </p:cNvSpPr>
            <p:nvPr/>
          </p:nvSpPr>
          <p:spPr bwMode="auto">
            <a:xfrm>
              <a:off x="3234488" y="2314970"/>
              <a:ext cx="556952" cy="136727"/>
            </a:xfrm>
            <a:custGeom>
              <a:avLst/>
              <a:gdLst>
                <a:gd name="T0" fmla="*/ 2147483647 w 382"/>
                <a:gd name="T1" fmla="*/ 2147483647 h 86"/>
                <a:gd name="T2" fmla="*/ 2147483647 w 382"/>
                <a:gd name="T3" fmla="*/ 2147483647 h 86"/>
                <a:gd name="T4" fmla="*/ 2147483647 w 382"/>
                <a:gd name="T5" fmla="*/ 2147483647 h 86"/>
                <a:gd name="T6" fmla="*/ 2147483647 w 382"/>
                <a:gd name="T7" fmla="*/ 2147483647 h 86"/>
                <a:gd name="T8" fmla="*/ 2147483647 w 382"/>
                <a:gd name="T9" fmla="*/ 2147483647 h 86"/>
                <a:gd name="T10" fmla="*/ 2147483647 w 382"/>
                <a:gd name="T11" fmla="*/ 2147483647 h 86"/>
                <a:gd name="T12" fmla="*/ 2147483647 w 382"/>
                <a:gd name="T13" fmla="*/ 2147483647 h 86"/>
                <a:gd name="T14" fmla="*/ 2147483647 w 382"/>
                <a:gd name="T15" fmla="*/ 2147483647 h 86"/>
                <a:gd name="T16" fmla="*/ 2147483647 w 382"/>
                <a:gd name="T17" fmla="*/ 2147483647 h 86"/>
                <a:gd name="T18" fmla="*/ 2147483647 w 382"/>
                <a:gd name="T19" fmla="*/ 2147483647 h 86"/>
                <a:gd name="T20" fmla="*/ 2147483647 w 382"/>
                <a:gd name="T21" fmla="*/ 2147483647 h 86"/>
                <a:gd name="T22" fmla="*/ 2147483647 w 382"/>
                <a:gd name="T23" fmla="*/ 2147483647 h 86"/>
                <a:gd name="T24" fmla="*/ 2147483647 w 382"/>
                <a:gd name="T25" fmla="*/ 2147483647 h 86"/>
                <a:gd name="T26" fmla="*/ 2147483647 w 382"/>
                <a:gd name="T27" fmla="*/ 2147483647 h 86"/>
                <a:gd name="T28" fmla="*/ 2147483647 w 382"/>
                <a:gd name="T29" fmla="*/ 2147483647 h 86"/>
                <a:gd name="T30" fmla="*/ 2147483647 w 382"/>
                <a:gd name="T31" fmla="*/ 2147483647 h 86"/>
                <a:gd name="T32" fmla="*/ 2147483647 w 382"/>
                <a:gd name="T33" fmla="*/ 2147483647 h 86"/>
                <a:gd name="T34" fmla="*/ 2147483647 w 382"/>
                <a:gd name="T35" fmla="*/ 2147483647 h 86"/>
                <a:gd name="T36" fmla="*/ 2147483647 w 382"/>
                <a:gd name="T37" fmla="*/ 2147483647 h 86"/>
                <a:gd name="T38" fmla="*/ 2147483647 w 382"/>
                <a:gd name="T39" fmla="*/ 2147483647 h 86"/>
                <a:gd name="T40" fmla="*/ 2147483647 w 382"/>
                <a:gd name="T41" fmla="*/ 2147483647 h 86"/>
                <a:gd name="T42" fmla="*/ 2147483647 w 382"/>
                <a:gd name="T43" fmla="*/ 2147483647 h 86"/>
                <a:gd name="T44" fmla="*/ 2147483647 w 382"/>
                <a:gd name="T45" fmla="*/ 2147483647 h 86"/>
                <a:gd name="T46" fmla="*/ 2147483647 w 382"/>
                <a:gd name="T47" fmla="*/ 2147483647 h 86"/>
                <a:gd name="T48" fmla="*/ 2147483647 w 382"/>
                <a:gd name="T49" fmla="*/ 2147483647 h 86"/>
                <a:gd name="T50" fmla="*/ 2147483647 w 382"/>
                <a:gd name="T51" fmla="*/ 2147483647 h 86"/>
                <a:gd name="T52" fmla="*/ 0 w 382"/>
                <a:gd name="T53" fmla="*/ 2147483647 h 86"/>
                <a:gd name="T54" fmla="*/ 2147483647 w 382"/>
                <a:gd name="T55" fmla="*/ 2147483647 h 86"/>
                <a:gd name="T56" fmla="*/ 2147483647 w 382"/>
                <a:gd name="T57" fmla="*/ 2147483647 h 86"/>
                <a:gd name="T58" fmla="*/ 2147483647 w 382"/>
                <a:gd name="T59" fmla="*/ 2147483647 h 86"/>
                <a:gd name="T60" fmla="*/ 2147483647 w 382"/>
                <a:gd name="T61" fmla="*/ 2147483647 h 86"/>
                <a:gd name="T62" fmla="*/ 2147483647 w 382"/>
                <a:gd name="T63" fmla="*/ 2147483647 h 86"/>
                <a:gd name="T64" fmla="*/ 2147483647 w 382"/>
                <a:gd name="T65" fmla="*/ 2147483647 h 86"/>
                <a:gd name="T66" fmla="*/ 2147483647 w 382"/>
                <a:gd name="T67" fmla="*/ 2147483647 h 86"/>
                <a:gd name="T68" fmla="*/ 2147483647 w 382"/>
                <a:gd name="T69" fmla="*/ 2147483647 h 86"/>
                <a:gd name="T70" fmla="*/ 2147483647 w 382"/>
                <a:gd name="T71" fmla="*/ 2147483647 h 86"/>
                <a:gd name="T72" fmla="*/ 2147483647 w 382"/>
                <a:gd name="T73" fmla="*/ 2147483647 h 86"/>
                <a:gd name="T74" fmla="*/ 2147483647 w 382"/>
                <a:gd name="T75" fmla="*/ 2147483647 h 86"/>
                <a:gd name="T76" fmla="*/ 2147483647 w 382"/>
                <a:gd name="T77" fmla="*/ 2147483647 h 86"/>
                <a:gd name="T78" fmla="*/ 2147483647 w 382"/>
                <a:gd name="T79" fmla="*/ 2147483647 h 86"/>
                <a:gd name="T80" fmla="*/ 2147483647 w 382"/>
                <a:gd name="T81" fmla="*/ 2147483647 h 86"/>
                <a:gd name="T82" fmla="*/ 2147483647 w 382"/>
                <a:gd name="T83" fmla="*/ 2147483647 h 86"/>
                <a:gd name="T84" fmla="*/ 2147483647 w 382"/>
                <a:gd name="T85" fmla="*/ 2147483647 h 86"/>
                <a:gd name="T86" fmla="*/ 2147483647 w 382"/>
                <a:gd name="T87" fmla="*/ 2147483647 h 86"/>
                <a:gd name="T88" fmla="*/ 2147483647 w 382"/>
                <a:gd name="T89" fmla="*/ 2147483647 h 86"/>
                <a:gd name="T90" fmla="*/ 2147483647 w 382"/>
                <a:gd name="T91" fmla="*/ 2147483647 h 86"/>
                <a:gd name="T92" fmla="*/ 2147483647 w 382"/>
                <a:gd name="T93" fmla="*/ 2147483647 h 86"/>
                <a:gd name="T94" fmla="*/ 2147483647 w 382"/>
                <a:gd name="T95" fmla="*/ 2147483647 h 86"/>
                <a:gd name="T96" fmla="*/ 2147483647 w 382"/>
                <a:gd name="T97" fmla="*/ 0 h 86"/>
                <a:gd name="T98" fmla="*/ 2147483647 w 382"/>
                <a:gd name="T99" fmla="*/ 2147483647 h 86"/>
                <a:gd name="T100" fmla="*/ 2147483647 w 382"/>
                <a:gd name="T101" fmla="*/ 2147483647 h 86"/>
                <a:gd name="T102" fmla="*/ 2147483647 w 382"/>
                <a:gd name="T103" fmla="*/ 2147483647 h 86"/>
                <a:gd name="T104" fmla="*/ 2147483647 w 382"/>
                <a:gd name="T105" fmla="*/ 2147483647 h 86"/>
                <a:gd name="T106" fmla="*/ 2147483647 w 382"/>
                <a:gd name="T107" fmla="*/ 2147483647 h 86"/>
                <a:gd name="T108" fmla="*/ 2147483647 w 382"/>
                <a:gd name="T109" fmla="*/ 2147483647 h 86"/>
                <a:gd name="T110" fmla="*/ 2147483647 w 382"/>
                <a:gd name="T111" fmla="*/ 2147483647 h 86"/>
                <a:gd name="T112" fmla="*/ 2147483647 w 382"/>
                <a:gd name="T113" fmla="*/ 2147483647 h 86"/>
                <a:gd name="T114" fmla="*/ 2147483647 w 382"/>
                <a:gd name="T115" fmla="*/ 2147483647 h 86"/>
                <a:gd name="T116" fmla="*/ 2147483647 w 382"/>
                <a:gd name="T117" fmla="*/ 2147483647 h 86"/>
                <a:gd name="T118" fmla="*/ 2147483647 w 382"/>
                <a:gd name="T119" fmla="*/ 2147483647 h 86"/>
                <a:gd name="T120" fmla="*/ 2147483647 w 382"/>
                <a:gd name="T121" fmla="*/ 2147483647 h 86"/>
                <a:gd name="T122" fmla="*/ 2147483647 w 382"/>
                <a:gd name="T123" fmla="*/ 2147483647 h 86"/>
                <a:gd name="T124" fmla="*/ 2147483647 w 382"/>
                <a:gd name="T125" fmla="*/ 2147483647 h 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2"/>
                <a:gd name="T190" fmla="*/ 0 h 86"/>
                <a:gd name="T191" fmla="*/ 382 w 382"/>
                <a:gd name="T192" fmla="*/ 86 h 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2" h="86">
                  <a:moveTo>
                    <a:pt x="174" y="60"/>
                  </a:moveTo>
                  <a:lnTo>
                    <a:pt x="168" y="58"/>
                  </a:lnTo>
                  <a:lnTo>
                    <a:pt x="164" y="50"/>
                  </a:lnTo>
                  <a:lnTo>
                    <a:pt x="158" y="50"/>
                  </a:lnTo>
                  <a:lnTo>
                    <a:pt x="156" y="58"/>
                  </a:lnTo>
                  <a:lnTo>
                    <a:pt x="154" y="64"/>
                  </a:lnTo>
                  <a:lnTo>
                    <a:pt x="150" y="70"/>
                  </a:lnTo>
                  <a:lnTo>
                    <a:pt x="146" y="72"/>
                  </a:lnTo>
                  <a:lnTo>
                    <a:pt x="142" y="72"/>
                  </a:lnTo>
                  <a:lnTo>
                    <a:pt x="140" y="72"/>
                  </a:lnTo>
                  <a:lnTo>
                    <a:pt x="136" y="68"/>
                  </a:lnTo>
                  <a:lnTo>
                    <a:pt x="132" y="66"/>
                  </a:lnTo>
                  <a:lnTo>
                    <a:pt x="126" y="66"/>
                  </a:lnTo>
                  <a:lnTo>
                    <a:pt x="136" y="70"/>
                  </a:lnTo>
                  <a:lnTo>
                    <a:pt x="142" y="74"/>
                  </a:lnTo>
                  <a:lnTo>
                    <a:pt x="132" y="82"/>
                  </a:lnTo>
                  <a:lnTo>
                    <a:pt x="120" y="86"/>
                  </a:lnTo>
                  <a:lnTo>
                    <a:pt x="114" y="86"/>
                  </a:lnTo>
                  <a:lnTo>
                    <a:pt x="112" y="84"/>
                  </a:lnTo>
                  <a:lnTo>
                    <a:pt x="106" y="82"/>
                  </a:lnTo>
                  <a:lnTo>
                    <a:pt x="102" y="80"/>
                  </a:lnTo>
                  <a:lnTo>
                    <a:pt x="46" y="80"/>
                  </a:lnTo>
                  <a:lnTo>
                    <a:pt x="32" y="82"/>
                  </a:lnTo>
                  <a:lnTo>
                    <a:pt x="28" y="82"/>
                  </a:lnTo>
                  <a:lnTo>
                    <a:pt x="26" y="82"/>
                  </a:lnTo>
                  <a:lnTo>
                    <a:pt x="24" y="80"/>
                  </a:lnTo>
                  <a:lnTo>
                    <a:pt x="22" y="76"/>
                  </a:lnTo>
                  <a:lnTo>
                    <a:pt x="24" y="72"/>
                  </a:lnTo>
                  <a:lnTo>
                    <a:pt x="26" y="70"/>
                  </a:lnTo>
                  <a:lnTo>
                    <a:pt x="34" y="72"/>
                  </a:lnTo>
                  <a:lnTo>
                    <a:pt x="50" y="76"/>
                  </a:lnTo>
                  <a:lnTo>
                    <a:pt x="52" y="68"/>
                  </a:lnTo>
                  <a:lnTo>
                    <a:pt x="54" y="64"/>
                  </a:lnTo>
                  <a:lnTo>
                    <a:pt x="58" y="62"/>
                  </a:lnTo>
                  <a:lnTo>
                    <a:pt x="64" y="62"/>
                  </a:lnTo>
                  <a:lnTo>
                    <a:pt x="68" y="64"/>
                  </a:lnTo>
                  <a:lnTo>
                    <a:pt x="72" y="64"/>
                  </a:lnTo>
                  <a:lnTo>
                    <a:pt x="76" y="66"/>
                  </a:lnTo>
                  <a:lnTo>
                    <a:pt x="80" y="66"/>
                  </a:lnTo>
                  <a:lnTo>
                    <a:pt x="76" y="60"/>
                  </a:lnTo>
                  <a:lnTo>
                    <a:pt x="74" y="54"/>
                  </a:lnTo>
                  <a:lnTo>
                    <a:pt x="72" y="50"/>
                  </a:lnTo>
                  <a:lnTo>
                    <a:pt x="64" y="52"/>
                  </a:lnTo>
                  <a:lnTo>
                    <a:pt x="64" y="50"/>
                  </a:lnTo>
                  <a:lnTo>
                    <a:pt x="62" y="48"/>
                  </a:lnTo>
                  <a:lnTo>
                    <a:pt x="50" y="52"/>
                  </a:lnTo>
                  <a:lnTo>
                    <a:pt x="42" y="54"/>
                  </a:lnTo>
                  <a:lnTo>
                    <a:pt x="34" y="54"/>
                  </a:lnTo>
                  <a:lnTo>
                    <a:pt x="22" y="54"/>
                  </a:lnTo>
                  <a:lnTo>
                    <a:pt x="10" y="52"/>
                  </a:lnTo>
                  <a:lnTo>
                    <a:pt x="6" y="50"/>
                  </a:lnTo>
                  <a:lnTo>
                    <a:pt x="4" y="46"/>
                  </a:lnTo>
                  <a:lnTo>
                    <a:pt x="2" y="42"/>
                  </a:lnTo>
                  <a:lnTo>
                    <a:pt x="0" y="38"/>
                  </a:lnTo>
                  <a:lnTo>
                    <a:pt x="2" y="36"/>
                  </a:lnTo>
                  <a:lnTo>
                    <a:pt x="6" y="32"/>
                  </a:lnTo>
                  <a:lnTo>
                    <a:pt x="24" y="26"/>
                  </a:lnTo>
                  <a:lnTo>
                    <a:pt x="42" y="24"/>
                  </a:lnTo>
                  <a:lnTo>
                    <a:pt x="58" y="22"/>
                  </a:lnTo>
                  <a:lnTo>
                    <a:pt x="78" y="26"/>
                  </a:lnTo>
                  <a:lnTo>
                    <a:pt x="88" y="32"/>
                  </a:lnTo>
                  <a:lnTo>
                    <a:pt x="96" y="36"/>
                  </a:lnTo>
                  <a:lnTo>
                    <a:pt x="98" y="36"/>
                  </a:lnTo>
                  <a:lnTo>
                    <a:pt x="104" y="36"/>
                  </a:lnTo>
                  <a:lnTo>
                    <a:pt x="104" y="34"/>
                  </a:lnTo>
                  <a:lnTo>
                    <a:pt x="108" y="30"/>
                  </a:lnTo>
                  <a:lnTo>
                    <a:pt x="112" y="28"/>
                  </a:lnTo>
                  <a:lnTo>
                    <a:pt x="116" y="26"/>
                  </a:lnTo>
                  <a:lnTo>
                    <a:pt x="126" y="28"/>
                  </a:lnTo>
                  <a:lnTo>
                    <a:pt x="132" y="32"/>
                  </a:lnTo>
                  <a:lnTo>
                    <a:pt x="136" y="36"/>
                  </a:lnTo>
                  <a:lnTo>
                    <a:pt x="142" y="36"/>
                  </a:lnTo>
                  <a:lnTo>
                    <a:pt x="142" y="32"/>
                  </a:lnTo>
                  <a:lnTo>
                    <a:pt x="140" y="30"/>
                  </a:lnTo>
                  <a:lnTo>
                    <a:pt x="130" y="24"/>
                  </a:lnTo>
                  <a:lnTo>
                    <a:pt x="120" y="24"/>
                  </a:lnTo>
                  <a:lnTo>
                    <a:pt x="114" y="24"/>
                  </a:lnTo>
                  <a:lnTo>
                    <a:pt x="98" y="24"/>
                  </a:lnTo>
                  <a:lnTo>
                    <a:pt x="86" y="24"/>
                  </a:lnTo>
                  <a:lnTo>
                    <a:pt x="82" y="24"/>
                  </a:lnTo>
                  <a:lnTo>
                    <a:pt x="80" y="22"/>
                  </a:lnTo>
                  <a:lnTo>
                    <a:pt x="78" y="20"/>
                  </a:lnTo>
                  <a:lnTo>
                    <a:pt x="80" y="14"/>
                  </a:lnTo>
                  <a:lnTo>
                    <a:pt x="84" y="12"/>
                  </a:lnTo>
                  <a:lnTo>
                    <a:pt x="92" y="12"/>
                  </a:lnTo>
                  <a:lnTo>
                    <a:pt x="126" y="12"/>
                  </a:lnTo>
                  <a:lnTo>
                    <a:pt x="134" y="10"/>
                  </a:lnTo>
                  <a:lnTo>
                    <a:pt x="142" y="8"/>
                  </a:lnTo>
                  <a:lnTo>
                    <a:pt x="148" y="8"/>
                  </a:lnTo>
                  <a:lnTo>
                    <a:pt x="158" y="8"/>
                  </a:lnTo>
                  <a:lnTo>
                    <a:pt x="164" y="8"/>
                  </a:lnTo>
                  <a:lnTo>
                    <a:pt x="168" y="8"/>
                  </a:lnTo>
                  <a:lnTo>
                    <a:pt x="168" y="10"/>
                  </a:lnTo>
                  <a:lnTo>
                    <a:pt x="172" y="10"/>
                  </a:lnTo>
                  <a:lnTo>
                    <a:pt x="188" y="8"/>
                  </a:lnTo>
                  <a:lnTo>
                    <a:pt x="202" y="4"/>
                  </a:lnTo>
                  <a:lnTo>
                    <a:pt x="226" y="2"/>
                  </a:lnTo>
                  <a:lnTo>
                    <a:pt x="252" y="0"/>
                  </a:lnTo>
                  <a:lnTo>
                    <a:pt x="306" y="2"/>
                  </a:lnTo>
                  <a:lnTo>
                    <a:pt x="328" y="2"/>
                  </a:lnTo>
                  <a:lnTo>
                    <a:pt x="346" y="2"/>
                  </a:lnTo>
                  <a:lnTo>
                    <a:pt x="364" y="6"/>
                  </a:lnTo>
                  <a:lnTo>
                    <a:pt x="382" y="10"/>
                  </a:lnTo>
                  <a:lnTo>
                    <a:pt x="368" y="16"/>
                  </a:lnTo>
                  <a:lnTo>
                    <a:pt x="352" y="22"/>
                  </a:lnTo>
                  <a:lnTo>
                    <a:pt x="332" y="24"/>
                  </a:lnTo>
                  <a:lnTo>
                    <a:pt x="324" y="24"/>
                  </a:lnTo>
                  <a:lnTo>
                    <a:pt x="316" y="24"/>
                  </a:lnTo>
                  <a:lnTo>
                    <a:pt x="304" y="24"/>
                  </a:lnTo>
                  <a:lnTo>
                    <a:pt x="310" y="24"/>
                  </a:lnTo>
                  <a:lnTo>
                    <a:pt x="318" y="24"/>
                  </a:lnTo>
                  <a:lnTo>
                    <a:pt x="310" y="26"/>
                  </a:lnTo>
                  <a:lnTo>
                    <a:pt x="302" y="26"/>
                  </a:lnTo>
                  <a:lnTo>
                    <a:pt x="282" y="26"/>
                  </a:lnTo>
                  <a:lnTo>
                    <a:pt x="272" y="28"/>
                  </a:lnTo>
                  <a:lnTo>
                    <a:pt x="262" y="32"/>
                  </a:lnTo>
                  <a:lnTo>
                    <a:pt x="250" y="36"/>
                  </a:lnTo>
                  <a:lnTo>
                    <a:pt x="240" y="36"/>
                  </a:lnTo>
                  <a:lnTo>
                    <a:pt x="222" y="36"/>
                  </a:lnTo>
                  <a:lnTo>
                    <a:pt x="216" y="36"/>
                  </a:lnTo>
                  <a:lnTo>
                    <a:pt x="210" y="36"/>
                  </a:lnTo>
                  <a:lnTo>
                    <a:pt x="208" y="40"/>
                  </a:lnTo>
                  <a:lnTo>
                    <a:pt x="206" y="44"/>
                  </a:lnTo>
                  <a:lnTo>
                    <a:pt x="196" y="52"/>
                  </a:lnTo>
                  <a:lnTo>
                    <a:pt x="184" y="58"/>
                  </a:lnTo>
                  <a:lnTo>
                    <a:pt x="17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52" name="Freeform 56">
              <a:extLst>
                <a:ext uri="{FF2B5EF4-FFF2-40B4-BE49-F238E27FC236}">
                  <a16:creationId xmlns:a16="http://schemas.microsoft.com/office/drawing/2014/main" id="{1CB908F8-9251-495A-985C-6662A4EBAF44}"/>
                </a:ext>
              </a:extLst>
            </p:cNvPr>
            <p:cNvSpPr>
              <a:spLocks/>
            </p:cNvSpPr>
            <p:nvPr/>
          </p:nvSpPr>
          <p:spPr bwMode="auto">
            <a:xfrm>
              <a:off x="3151464" y="2502140"/>
              <a:ext cx="415120" cy="300003"/>
            </a:xfrm>
            <a:custGeom>
              <a:avLst/>
              <a:gdLst>
                <a:gd name="T0" fmla="*/ 2147483647 w 284"/>
                <a:gd name="T1" fmla="*/ 2147483647 h 190"/>
                <a:gd name="T2" fmla="*/ 2147483647 w 284"/>
                <a:gd name="T3" fmla="*/ 2147483647 h 190"/>
                <a:gd name="T4" fmla="*/ 2147483647 w 284"/>
                <a:gd name="T5" fmla="*/ 2147483647 h 190"/>
                <a:gd name="T6" fmla="*/ 2147483647 w 284"/>
                <a:gd name="T7" fmla="*/ 2147483647 h 190"/>
                <a:gd name="T8" fmla="*/ 2147483647 w 284"/>
                <a:gd name="T9" fmla="*/ 2147483647 h 190"/>
                <a:gd name="T10" fmla="*/ 2147483647 w 284"/>
                <a:gd name="T11" fmla="*/ 2147483647 h 190"/>
                <a:gd name="T12" fmla="*/ 2147483647 w 284"/>
                <a:gd name="T13" fmla="*/ 2147483647 h 190"/>
                <a:gd name="T14" fmla="*/ 2147483647 w 284"/>
                <a:gd name="T15" fmla="*/ 2147483647 h 190"/>
                <a:gd name="T16" fmla="*/ 2147483647 w 284"/>
                <a:gd name="T17" fmla="*/ 2147483647 h 190"/>
                <a:gd name="T18" fmla="*/ 2147483647 w 284"/>
                <a:gd name="T19" fmla="*/ 2147483647 h 190"/>
                <a:gd name="T20" fmla="*/ 2147483647 w 284"/>
                <a:gd name="T21" fmla="*/ 2147483647 h 190"/>
                <a:gd name="T22" fmla="*/ 2147483647 w 284"/>
                <a:gd name="T23" fmla="*/ 2147483647 h 190"/>
                <a:gd name="T24" fmla="*/ 2147483647 w 284"/>
                <a:gd name="T25" fmla="*/ 2147483647 h 190"/>
                <a:gd name="T26" fmla="*/ 2147483647 w 284"/>
                <a:gd name="T27" fmla="*/ 2147483647 h 190"/>
                <a:gd name="T28" fmla="*/ 2147483647 w 284"/>
                <a:gd name="T29" fmla="*/ 2147483647 h 190"/>
                <a:gd name="T30" fmla="*/ 2147483647 w 284"/>
                <a:gd name="T31" fmla="*/ 2147483647 h 190"/>
                <a:gd name="T32" fmla="*/ 2147483647 w 284"/>
                <a:gd name="T33" fmla="*/ 2147483647 h 190"/>
                <a:gd name="T34" fmla="*/ 2147483647 w 284"/>
                <a:gd name="T35" fmla="*/ 2147483647 h 190"/>
                <a:gd name="T36" fmla="*/ 2147483647 w 284"/>
                <a:gd name="T37" fmla="*/ 2147483647 h 190"/>
                <a:gd name="T38" fmla="*/ 2147483647 w 284"/>
                <a:gd name="T39" fmla="*/ 2147483647 h 190"/>
                <a:gd name="T40" fmla="*/ 2147483647 w 284"/>
                <a:gd name="T41" fmla="*/ 2147483647 h 190"/>
                <a:gd name="T42" fmla="*/ 2147483647 w 284"/>
                <a:gd name="T43" fmla="*/ 2147483647 h 190"/>
                <a:gd name="T44" fmla="*/ 2147483647 w 284"/>
                <a:gd name="T45" fmla="*/ 2147483647 h 190"/>
                <a:gd name="T46" fmla="*/ 2147483647 w 284"/>
                <a:gd name="T47" fmla="*/ 2147483647 h 190"/>
                <a:gd name="T48" fmla="*/ 2147483647 w 284"/>
                <a:gd name="T49" fmla="*/ 2147483647 h 190"/>
                <a:gd name="T50" fmla="*/ 2147483647 w 284"/>
                <a:gd name="T51" fmla="*/ 2147483647 h 190"/>
                <a:gd name="T52" fmla="*/ 2147483647 w 284"/>
                <a:gd name="T53" fmla="*/ 2147483647 h 190"/>
                <a:gd name="T54" fmla="*/ 2147483647 w 284"/>
                <a:gd name="T55" fmla="*/ 2147483647 h 190"/>
                <a:gd name="T56" fmla="*/ 2147483647 w 284"/>
                <a:gd name="T57" fmla="*/ 2147483647 h 190"/>
                <a:gd name="T58" fmla="*/ 2147483647 w 284"/>
                <a:gd name="T59" fmla="*/ 2147483647 h 190"/>
                <a:gd name="T60" fmla="*/ 2147483647 w 284"/>
                <a:gd name="T61" fmla="*/ 2147483647 h 190"/>
                <a:gd name="T62" fmla="*/ 2147483647 w 284"/>
                <a:gd name="T63" fmla="*/ 2147483647 h 190"/>
                <a:gd name="T64" fmla="*/ 2147483647 w 284"/>
                <a:gd name="T65" fmla="*/ 2147483647 h 190"/>
                <a:gd name="T66" fmla="*/ 2147483647 w 284"/>
                <a:gd name="T67" fmla="*/ 2147483647 h 190"/>
                <a:gd name="T68" fmla="*/ 2147483647 w 284"/>
                <a:gd name="T69" fmla="*/ 2147483647 h 190"/>
                <a:gd name="T70" fmla="*/ 2147483647 w 284"/>
                <a:gd name="T71" fmla="*/ 2147483647 h 190"/>
                <a:gd name="T72" fmla="*/ 2147483647 w 284"/>
                <a:gd name="T73" fmla="*/ 2147483647 h 190"/>
                <a:gd name="T74" fmla="*/ 2147483647 w 284"/>
                <a:gd name="T75" fmla="*/ 2147483647 h 190"/>
                <a:gd name="T76" fmla="*/ 2147483647 w 284"/>
                <a:gd name="T77" fmla="*/ 2147483647 h 190"/>
                <a:gd name="T78" fmla="*/ 2147483647 w 284"/>
                <a:gd name="T79" fmla="*/ 2147483647 h 190"/>
                <a:gd name="T80" fmla="*/ 2147483647 w 284"/>
                <a:gd name="T81" fmla="*/ 2147483647 h 190"/>
                <a:gd name="T82" fmla="*/ 2147483647 w 284"/>
                <a:gd name="T83" fmla="*/ 2147483647 h 190"/>
                <a:gd name="T84" fmla="*/ 2147483647 w 284"/>
                <a:gd name="T85" fmla="*/ 2147483647 h 190"/>
                <a:gd name="T86" fmla="*/ 2147483647 w 284"/>
                <a:gd name="T87" fmla="*/ 2147483647 h 190"/>
                <a:gd name="T88" fmla="*/ 2147483647 w 284"/>
                <a:gd name="T89" fmla="*/ 2147483647 h 190"/>
                <a:gd name="T90" fmla="*/ 2147483647 w 284"/>
                <a:gd name="T91" fmla="*/ 2147483647 h 190"/>
                <a:gd name="T92" fmla="*/ 2147483647 w 284"/>
                <a:gd name="T93" fmla="*/ 2147483647 h 190"/>
                <a:gd name="T94" fmla="*/ 2147483647 w 284"/>
                <a:gd name="T95" fmla="*/ 2147483647 h 190"/>
                <a:gd name="T96" fmla="*/ 2147483647 w 284"/>
                <a:gd name="T97" fmla="*/ 2147483647 h 190"/>
                <a:gd name="T98" fmla="*/ 2147483647 w 284"/>
                <a:gd name="T99" fmla="*/ 2147483647 h 190"/>
                <a:gd name="T100" fmla="*/ 2147483647 w 284"/>
                <a:gd name="T101" fmla="*/ 2147483647 h 190"/>
                <a:gd name="T102" fmla="*/ 2147483647 w 284"/>
                <a:gd name="T103" fmla="*/ 2147483647 h 190"/>
                <a:gd name="T104" fmla="*/ 2147483647 w 284"/>
                <a:gd name="T105" fmla="*/ 2147483647 h 190"/>
                <a:gd name="T106" fmla="*/ 2147483647 w 284"/>
                <a:gd name="T107" fmla="*/ 2147483647 h 190"/>
                <a:gd name="T108" fmla="*/ 2147483647 w 284"/>
                <a:gd name="T109" fmla="*/ 2147483647 h 190"/>
                <a:gd name="T110" fmla="*/ 2147483647 w 284"/>
                <a:gd name="T111" fmla="*/ 2147483647 h 190"/>
                <a:gd name="T112" fmla="*/ 2147483647 w 284"/>
                <a:gd name="T113" fmla="*/ 2147483647 h 190"/>
                <a:gd name="T114" fmla="*/ 2147483647 w 284"/>
                <a:gd name="T115" fmla="*/ 0 h 190"/>
                <a:gd name="T116" fmla="*/ 2147483647 w 284"/>
                <a:gd name="T117" fmla="*/ 2147483647 h 190"/>
                <a:gd name="T118" fmla="*/ 2147483647 w 284"/>
                <a:gd name="T119" fmla="*/ 2147483647 h 190"/>
                <a:gd name="T120" fmla="*/ 2147483647 w 284"/>
                <a:gd name="T121" fmla="*/ 2147483647 h 190"/>
                <a:gd name="T122" fmla="*/ 2147483647 w 284"/>
                <a:gd name="T123" fmla="*/ 2147483647 h 1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4"/>
                <a:gd name="T187" fmla="*/ 0 h 190"/>
                <a:gd name="T188" fmla="*/ 284 w 284"/>
                <a:gd name="T189" fmla="*/ 190 h 1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4" h="190">
                  <a:moveTo>
                    <a:pt x="114" y="0"/>
                  </a:moveTo>
                  <a:lnTo>
                    <a:pt x="124" y="0"/>
                  </a:lnTo>
                  <a:lnTo>
                    <a:pt x="122" y="10"/>
                  </a:lnTo>
                  <a:lnTo>
                    <a:pt x="126" y="8"/>
                  </a:lnTo>
                  <a:lnTo>
                    <a:pt x="130" y="4"/>
                  </a:lnTo>
                  <a:lnTo>
                    <a:pt x="132" y="2"/>
                  </a:lnTo>
                  <a:lnTo>
                    <a:pt x="138" y="0"/>
                  </a:lnTo>
                  <a:lnTo>
                    <a:pt x="146" y="0"/>
                  </a:lnTo>
                  <a:lnTo>
                    <a:pt x="158" y="4"/>
                  </a:lnTo>
                  <a:lnTo>
                    <a:pt x="168" y="8"/>
                  </a:lnTo>
                  <a:lnTo>
                    <a:pt x="170" y="12"/>
                  </a:lnTo>
                  <a:lnTo>
                    <a:pt x="172" y="14"/>
                  </a:lnTo>
                  <a:lnTo>
                    <a:pt x="142" y="20"/>
                  </a:lnTo>
                  <a:lnTo>
                    <a:pt x="158" y="22"/>
                  </a:lnTo>
                  <a:lnTo>
                    <a:pt x="172" y="20"/>
                  </a:lnTo>
                  <a:lnTo>
                    <a:pt x="176" y="22"/>
                  </a:lnTo>
                  <a:lnTo>
                    <a:pt x="180" y="24"/>
                  </a:lnTo>
                  <a:lnTo>
                    <a:pt x="184" y="28"/>
                  </a:lnTo>
                  <a:lnTo>
                    <a:pt x="186" y="34"/>
                  </a:lnTo>
                  <a:lnTo>
                    <a:pt x="190" y="40"/>
                  </a:lnTo>
                  <a:lnTo>
                    <a:pt x="196" y="34"/>
                  </a:lnTo>
                  <a:lnTo>
                    <a:pt x="198" y="32"/>
                  </a:lnTo>
                  <a:lnTo>
                    <a:pt x="202" y="32"/>
                  </a:lnTo>
                  <a:lnTo>
                    <a:pt x="212" y="36"/>
                  </a:lnTo>
                  <a:lnTo>
                    <a:pt x="224" y="44"/>
                  </a:lnTo>
                  <a:lnTo>
                    <a:pt x="246" y="58"/>
                  </a:lnTo>
                  <a:lnTo>
                    <a:pt x="236" y="64"/>
                  </a:lnTo>
                  <a:lnTo>
                    <a:pt x="230" y="68"/>
                  </a:lnTo>
                  <a:lnTo>
                    <a:pt x="228" y="74"/>
                  </a:lnTo>
                  <a:lnTo>
                    <a:pt x="218" y="74"/>
                  </a:lnTo>
                  <a:lnTo>
                    <a:pt x="218" y="80"/>
                  </a:lnTo>
                  <a:lnTo>
                    <a:pt x="224" y="80"/>
                  </a:lnTo>
                  <a:lnTo>
                    <a:pt x="234" y="82"/>
                  </a:lnTo>
                  <a:lnTo>
                    <a:pt x="246" y="86"/>
                  </a:lnTo>
                  <a:lnTo>
                    <a:pt x="256" y="94"/>
                  </a:lnTo>
                  <a:lnTo>
                    <a:pt x="258" y="98"/>
                  </a:lnTo>
                  <a:lnTo>
                    <a:pt x="258" y="102"/>
                  </a:lnTo>
                  <a:lnTo>
                    <a:pt x="264" y="104"/>
                  </a:lnTo>
                  <a:lnTo>
                    <a:pt x="268" y="106"/>
                  </a:lnTo>
                  <a:lnTo>
                    <a:pt x="272" y="108"/>
                  </a:lnTo>
                  <a:lnTo>
                    <a:pt x="276" y="108"/>
                  </a:lnTo>
                  <a:lnTo>
                    <a:pt x="280" y="108"/>
                  </a:lnTo>
                  <a:lnTo>
                    <a:pt x="284" y="106"/>
                  </a:lnTo>
                  <a:lnTo>
                    <a:pt x="284" y="112"/>
                  </a:lnTo>
                  <a:lnTo>
                    <a:pt x="276" y="114"/>
                  </a:lnTo>
                  <a:lnTo>
                    <a:pt x="268" y="116"/>
                  </a:lnTo>
                  <a:lnTo>
                    <a:pt x="268" y="126"/>
                  </a:lnTo>
                  <a:lnTo>
                    <a:pt x="262" y="124"/>
                  </a:lnTo>
                  <a:lnTo>
                    <a:pt x="258" y="122"/>
                  </a:lnTo>
                  <a:lnTo>
                    <a:pt x="252" y="130"/>
                  </a:lnTo>
                  <a:lnTo>
                    <a:pt x="246" y="134"/>
                  </a:lnTo>
                  <a:lnTo>
                    <a:pt x="242" y="136"/>
                  </a:lnTo>
                  <a:lnTo>
                    <a:pt x="236" y="136"/>
                  </a:lnTo>
                  <a:lnTo>
                    <a:pt x="232" y="134"/>
                  </a:lnTo>
                  <a:lnTo>
                    <a:pt x="230" y="130"/>
                  </a:lnTo>
                  <a:lnTo>
                    <a:pt x="228" y="128"/>
                  </a:lnTo>
                  <a:lnTo>
                    <a:pt x="228" y="120"/>
                  </a:lnTo>
                  <a:lnTo>
                    <a:pt x="224" y="112"/>
                  </a:lnTo>
                  <a:lnTo>
                    <a:pt x="210" y="112"/>
                  </a:lnTo>
                  <a:lnTo>
                    <a:pt x="212" y="118"/>
                  </a:lnTo>
                  <a:lnTo>
                    <a:pt x="208" y="120"/>
                  </a:lnTo>
                  <a:lnTo>
                    <a:pt x="204" y="120"/>
                  </a:lnTo>
                  <a:lnTo>
                    <a:pt x="198" y="122"/>
                  </a:lnTo>
                  <a:lnTo>
                    <a:pt x="198" y="124"/>
                  </a:lnTo>
                  <a:lnTo>
                    <a:pt x="200" y="128"/>
                  </a:lnTo>
                  <a:lnTo>
                    <a:pt x="206" y="130"/>
                  </a:lnTo>
                  <a:lnTo>
                    <a:pt x="206" y="138"/>
                  </a:lnTo>
                  <a:lnTo>
                    <a:pt x="214" y="140"/>
                  </a:lnTo>
                  <a:lnTo>
                    <a:pt x="220" y="144"/>
                  </a:lnTo>
                  <a:lnTo>
                    <a:pt x="222" y="152"/>
                  </a:lnTo>
                  <a:lnTo>
                    <a:pt x="220" y="158"/>
                  </a:lnTo>
                  <a:lnTo>
                    <a:pt x="218" y="164"/>
                  </a:lnTo>
                  <a:lnTo>
                    <a:pt x="218" y="168"/>
                  </a:lnTo>
                  <a:lnTo>
                    <a:pt x="216" y="172"/>
                  </a:lnTo>
                  <a:lnTo>
                    <a:pt x="220" y="178"/>
                  </a:lnTo>
                  <a:lnTo>
                    <a:pt x="212" y="176"/>
                  </a:lnTo>
                  <a:lnTo>
                    <a:pt x="202" y="172"/>
                  </a:lnTo>
                  <a:lnTo>
                    <a:pt x="196" y="166"/>
                  </a:lnTo>
                  <a:lnTo>
                    <a:pt x="192" y="164"/>
                  </a:lnTo>
                  <a:lnTo>
                    <a:pt x="192" y="162"/>
                  </a:lnTo>
                  <a:lnTo>
                    <a:pt x="188" y="160"/>
                  </a:lnTo>
                  <a:lnTo>
                    <a:pt x="182" y="158"/>
                  </a:lnTo>
                  <a:lnTo>
                    <a:pt x="170" y="158"/>
                  </a:lnTo>
                  <a:lnTo>
                    <a:pt x="172" y="160"/>
                  </a:lnTo>
                  <a:lnTo>
                    <a:pt x="180" y="168"/>
                  </a:lnTo>
                  <a:lnTo>
                    <a:pt x="196" y="182"/>
                  </a:lnTo>
                  <a:lnTo>
                    <a:pt x="194" y="188"/>
                  </a:lnTo>
                  <a:lnTo>
                    <a:pt x="190" y="190"/>
                  </a:lnTo>
                  <a:lnTo>
                    <a:pt x="184" y="188"/>
                  </a:lnTo>
                  <a:lnTo>
                    <a:pt x="174" y="184"/>
                  </a:lnTo>
                  <a:lnTo>
                    <a:pt x="160" y="176"/>
                  </a:lnTo>
                  <a:lnTo>
                    <a:pt x="134" y="176"/>
                  </a:lnTo>
                  <a:lnTo>
                    <a:pt x="132" y="172"/>
                  </a:lnTo>
                  <a:lnTo>
                    <a:pt x="134" y="170"/>
                  </a:lnTo>
                  <a:lnTo>
                    <a:pt x="134" y="168"/>
                  </a:lnTo>
                  <a:lnTo>
                    <a:pt x="134" y="164"/>
                  </a:lnTo>
                  <a:lnTo>
                    <a:pt x="134" y="160"/>
                  </a:lnTo>
                  <a:lnTo>
                    <a:pt x="134" y="158"/>
                  </a:lnTo>
                  <a:lnTo>
                    <a:pt x="132" y="158"/>
                  </a:lnTo>
                  <a:lnTo>
                    <a:pt x="124" y="152"/>
                  </a:lnTo>
                  <a:lnTo>
                    <a:pt x="120" y="148"/>
                  </a:lnTo>
                  <a:lnTo>
                    <a:pt x="120" y="144"/>
                  </a:lnTo>
                  <a:lnTo>
                    <a:pt x="102" y="144"/>
                  </a:lnTo>
                  <a:lnTo>
                    <a:pt x="94" y="144"/>
                  </a:lnTo>
                  <a:lnTo>
                    <a:pt x="88" y="146"/>
                  </a:lnTo>
                  <a:lnTo>
                    <a:pt x="78" y="148"/>
                  </a:lnTo>
                  <a:lnTo>
                    <a:pt x="70" y="150"/>
                  </a:lnTo>
                  <a:lnTo>
                    <a:pt x="62" y="148"/>
                  </a:lnTo>
                  <a:lnTo>
                    <a:pt x="60" y="146"/>
                  </a:lnTo>
                  <a:lnTo>
                    <a:pt x="60" y="144"/>
                  </a:lnTo>
                  <a:lnTo>
                    <a:pt x="60" y="142"/>
                  </a:lnTo>
                  <a:lnTo>
                    <a:pt x="62" y="138"/>
                  </a:lnTo>
                  <a:lnTo>
                    <a:pt x="70" y="136"/>
                  </a:lnTo>
                  <a:lnTo>
                    <a:pt x="86" y="128"/>
                  </a:lnTo>
                  <a:lnTo>
                    <a:pt x="88" y="132"/>
                  </a:lnTo>
                  <a:lnTo>
                    <a:pt x="92" y="134"/>
                  </a:lnTo>
                  <a:lnTo>
                    <a:pt x="104" y="134"/>
                  </a:lnTo>
                  <a:lnTo>
                    <a:pt x="114" y="132"/>
                  </a:lnTo>
                  <a:lnTo>
                    <a:pt x="116" y="130"/>
                  </a:lnTo>
                  <a:lnTo>
                    <a:pt x="120" y="128"/>
                  </a:lnTo>
                  <a:lnTo>
                    <a:pt x="122" y="126"/>
                  </a:lnTo>
                  <a:lnTo>
                    <a:pt x="122" y="120"/>
                  </a:lnTo>
                  <a:lnTo>
                    <a:pt x="134" y="116"/>
                  </a:lnTo>
                  <a:lnTo>
                    <a:pt x="142" y="112"/>
                  </a:lnTo>
                  <a:lnTo>
                    <a:pt x="162" y="98"/>
                  </a:lnTo>
                  <a:lnTo>
                    <a:pt x="152" y="84"/>
                  </a:lnTo>
                  <a:lnTo>
                    <a:pt x="148" y="82"/>
                  </a:lnTo>
                  <a:lnTo>
                    <a:pt x="142" y="80"/>
                  </a:lnTo>
                  <a:lnTo>
                    <a:pt x="142" y="76"/>
                  </a:lnTo>
                  <a:lnTo>
                    <a:pt x="128" y="76"/>
                  </a:lnTo>
                  <a:lnTo>
                    <a:pt x="130" y="74"/>
                  </a:lnTo>
                  <a:lnTo>
                    <a:pt x="134" y="74"/>
                  </a:lnTo>
                  <a:lnTo>
                    <a:pt x="134" y="66"/>
                  </a:lnTo>
                  <a:lnTo>
                    <a:pt x="130" y="64"/>
                  </a:lnTo>
                  <a:lnTo>
                    <a:pt x="126" y="62"/>
                  </a:lnTo>
                  <a:lnTo>
                    <a:pt x="118" y="56"/>
                  </a:lnTo>
                  <a:lnTo>
                    <a:pt x="114" y="54"/>
                  </a:lnTo>
                  <a:lnTo>
                    <a:pt x="112" y="54"/>
                  </a:lnTo>
                  <a:lnTo>
                    <a:pt x="110" y="56"/>
                  </a:lnTo>
                  <a:lnTo>
                    <a:pt x="104" y="58"/>
                  </a:lnTo>
                  <a:lnTo>
                    <a:pt x="100" y="62"/>
                  </a:lnTo>
                  <a:lnTo>
                    <a:pt x="96" y="64"/>
                  </a:lnTo>
                  <a:lnTo>
                    <a:pt x="92" y="66"/>
                  </a:lnTo>
                  <a:lnTo>
                    <a:pt x="88" y="66"/>
                  </a:lnTo>
                  <a:lnTo>
                    <a:pt x="88" y="64"/>
                  </a:lnTo>
                  <a:lnTo>
                    <a:pt x="88" y="56"/>
                  </a:lnTo>
                  <a:lnTo>
                    <a:pt x="76" y="58"/>
                  </a:lnTo>
                  <a:lnTo>
                    <a:pt x="64" y="58"/>
                  </a:lnTo>
                  <a:lnTo>
                    <a:pt x="36" y="56"/>
                  </a:lnTo>
                  <a:lnTo>
                    <a:pt x="32" y="56"/>
                  </a:lnTo>
                  <a:lnTo>
                    <a:pt x="26" y="54"/>
                  </a:lnTo>
                  <a:lnTo>
                    <a:pt x="24" y="52"/>
                  </a:lnTo>
                  <a:lnTo>
                    <a:pt x="22" y="46"/>
                  </a:lnTo>
                  <a:lnTo>
                    <a:pt x="18" y="48"/>
                  </a:lnTo>
                  <a:lnTo>
                    <a:pt x="14" y="50"/>
                  </a:lnTo>
                  <a:lnTo>
                    <a:pt x="10" y="52"/>
                  </a:lnTo>
                  <a:lnTo>
                    <a:pt x="6" y="52"/>
                  </a:lnTo>
                  <a:lnTo>
                    <a:pt x="4" y="52"/>
                  </a:lnTo>
                  <a:lnTo>
                    <a:pt x="2" y="48"/>
                  </a:lnTo>
                  <a:lnTo>
                    <a:pt x="0" y="44"/>
                  </a:lnTo>
                  <a:lnTo>
                    <a:pt x="6" y="40"/>
                  </a:lnTo>
                  <a:lnTo>
                    <a:pt x="14" y="40"/>
                  </a:lnTo>
                  <a:lnTo>
                    <a:pt x="6" y="36"/>
                  </a:lnTo>
                  <a:lnTo>
                    <a:pt x="4" y="34"/>
                  </a:lnTo>
                  <a:lnTo>
                    <a:pt x="4" y="30"/>
                  </a:lnTo>
                  <a:lnTo>
                    <a:pt x="4" y="28"/>
                  </a:lnTo>
                  <a:lnTo>
                    <a:pt x="6" y="24"/>
                  </a:lnTo>
                  <a:lnTo>
                    <a:pt x="12" y="18"/>
                  </a:lnTo>
                  <a:lnTo>
                    <a:pt x="22" y="14"/>
                  </a:lnTo>
                  <a:lnTo>
                    <a:pt x="32" y="10"/>
                  </a:lnTo>
                  <a:lnTo>
                    <a:pt x="56" y="6"/>
                  </a:lnTo>
                  <a:lnTo>
                    <a:pt x="64" y="4"/>
                  </a:lnTo>
                  <a:lnTo>
                    <a:pt x="72" y="0"/>
                  </a:lnTo>
                  <a:lnTo>
                    <a:pt x="82" y="0"/>
                  </a:lnTo>
                  <a:lnTo>
                    <a:pt x="78" y="6"/>
                  </a:lnTo>
                  <a:lnTo>
                    <a:pt x="72" y="8"/>
                  </a:lnTo>
                  <a:lnTo>
                    <a:pt x="62" y="12"/>
                  </a:lnTo>
                  <a:lnTo>
                    <a:pt x="58" y="16"/>
                  </a:lnTo>
                  <a:lnTo>
                    <a:pt x="54" y="18"/>
                  </a:lnTo>
                  <a:lnTo>
                    <a:pt x="50" y="22"/>
                  </a:lnTo>
                  <a:lnTo>
                    <a:pt x="48" y="28"/>
                  </a:lnTo>
                  <a:lnTo>
                    <a:pt x="56" y="28"/>
                  </a:lnTo>
                  <a:lnTo>
                    <a:pt x="60" y="24"/>
                  </a:lnTo>
                  <a:lnTo>
                    <a:pt x="64" y="18"/>
                  </a:lnTo>
                  <a:lnTo>
                    <a:pt x="70" y="14"/>
                  </a:lnTo>
                  <a:lnTo>
                    <a:pt x="76" y="12"/>
                  </a:lnTo>
                  <a:lnTo>
                    <a:pt x="94" y="6"/>
                  </a:lnTo>
                  <a:lnTo>
                    <a:pt x="1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53" name="Freeform 57">
              <a:extLst>
                <a:ext uri="{FF2B5EF4-FFF2-40B4-BE49-F238E27FC236}">
                  <a16:creationId xmlns:a16="http://schemas.microsoft.com/office/drawing/2014/main" id="{92FF41B8-CF4B-4AF3-9112-FFF85DEC3821}"/>
                </a:ext>
              </a:extLst>
            </p:cNvPr>
            <p:cNvSpPr>
              <a:spLocks/>
            </p:cNvSpPr>
            <p:nvPr/>
          </p:nvSpPr>
          <p:spPr bwMode="auto">
            <a:xfrm>
              <a:off x="3303675" y="2630901"/>
              <a:ext cx="47278" cy="29203"/>
            </a:xfrm>
            <a:custGeom>
              <a:avLst/>
              <a:gdLst>
                <a:gd name="T0" fmla="*/ 2147483647 w 32"/>
                <a:gd name="T1" fmla="*/ 2147483647 h 18"/>
                <a:gd name="T2" fmla="*/ 2147483647 w 32"/>
                <a:gd name="T3" fmla="*/ 0 h 18"/>
                <a:gd name="T4" fmla="*/ 2147483647 w 32"/>
                <a:gd name="T5" fmla="*/ 0 h 18"/>
                <a:gd name="T6" fmla="*/ 2147483647 w 32"/>
                <a:gd name="T7" fmla="*/ 2147483647 h 18"/>
                <a:gd name="T8" fmla="*/ 2147483647 w 32"/>
                <a:gd name="T9" fmla="*/ 2147483647 h 18"/>
                <a:gd name="T10" fmla="*/ 2147483647 w 32"/>
                <a:gd name="T11" fmla="*/ 2147483647 h 18"/>
                <a:gd name="T12" fmla="*/ 2147483647 w 32"/>
                <a:gd name="T13" fmla="*/ 2147483647 h 18"/>
                <a:gd name="T14" fmla="*/ 2147483647 w 32"/>
                <a:gd name="T15" fmla="*/ 2147483647 h 18"/>
                <a:gd name="T16" fmla="*/ 2147483647 w 32"/>
                <a:gd name="T17" fmla="*/ 2147483647 h 18"/>
                <a:gd name="T18" fmla="*/ 2147483647 w 32"/>
                <a:gd name="T19" fmla="*/ 2147483647 h 18"/>
                <a:gd name="T20" fmla="*/ 0 w 32"/>
                <a:gd name="T21" fmla="*/ 2147483647 h 18"/>
                <a:gd name="T22" fmla="*/ 2147483647 w 32"/>
                <a:gd name="T23" fmla="*/ 2147483647 h 18"/>
                <a:gd name="T24" fmla="*/ 2147483647 w 32"/>
                <a:gd name="T25" fmla="*/ 2147483647 h 18"/>
                <a:gd name="T26" fmla="*/ 2147483647 w 32"/>
                <a:gd name="T27" fmla="*/ 2147483647 h 18"/>
                <a:gd name="T28" fmla="*/ 2147483647 w 32"/>
                <a:gd name="T29" fmla="*/ 2147483647 h 18"/>
                <a:gd name="T30" fmla="*/ 2147483647 w 32"/>
                <a:gd name="T31" fmla="*/ 0 h 18"/>
                <a:gd name="T32" fmla="*/ 2147483647 w 32"/>
                <a:gd name="T33" fmla="*/ 2147483647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8"/>
                <a:gd name="T53" fmla="*/ 32 w 32"/>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8">
                  <a:moveTo>
                    <a:pt x="16" y="2"/>
                  </a:moveTo>
                  <a:lnTo>
                    <a:pt x="28" y="0"/>
                  </a:lnTo>
                  <a:lnTo>
                    <a:pt x="30" y="0"/>
                  </a:lnTo>
                  <a:lnTo>
                    <a:pt x="32" y="2"/>
                  </a:lnTo>
                  <a:lnTo>
                    <a:pt x="30" y="6"/>
                  </a:lnTo>
                  <a:lnTo>
                    <a:pt x="28" y="10"/>
                  </a:lnTo>
                  <a:lnTo>
                    <a:pt x="22" y="14"/>
                  </a:lnTo>
                  <a:lnTo>
                    <a:pt x="14" y="18"/>
                  </a:lnTo>
                  <a:lnTo>
                    <a:pt x="6" y="18"/>
                  </a:lnTo>
                  <a:lnTo>
                    <a:pt x="2" y="16"/>
                  </a:lnTo>
                  <a:lnTo>
                    <a:pt x="0" y="14"/>
                  </a:lnTo>
                  <a:lnTo>
                    <a:pt x="2" y="10"/>
                  </a:lnTo>
                  <a:lnTo>
                    <a:pt x="8" y="6"/>
                  </a:lnTo>
                  <a:lnTo>
                    <a:pt x="12" y="2"/>
                  </a:lnTo>
                  <a:lnTo>
                    <a:pt x="18" y="2"/>
                  </a:lnTo>
                  <a:lnTo>
                    <a:pt x="18" y="0"/>
                  </a:lnTo>
                  <a:lnTo>
                    <a:pt x="1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54" name="Freeform 59">
              <a:extLst>
                <a:ext uri="{FF2B5EF4-FFF2-40B4-BE49-F238E27FC236}">
                  <a16:creationId xmlns:a16="http://schemas.microsoft.com/office/drawing/2014/main" id="{BB164B90-03F6-4830-B536-1BF2C2355FE3}"/>
                </a:ext>
              </a:extLst>
            </p:cNvPr>
            <p:cNvSpPr>
              <a:spLocks/>
            </p:cNvSpPr>
            <p:nvPr/>
          </p:nvSpPr>
          <p:spPr bwMode="auto">
            <a:xfrm>
              <a:off x="1955689" y="3152587"/>
              <a:ext cx="1276492" cy="687615"/>
            </a:xfrm>
            <a:custGeom>
              <a:avLst/>
              <a:gdLst>
                <a:gd name="T0" fmla="*/ 2147483647 w 872"/>
                <a:gd name="T1" fmla="*/ 2147483647 h 434"/>
                <a:gd name="T2" fmla="*/ 2147483647 w 872"/>
                <a:gd name="T3" fmla="*/ 2147483647 h 434"/>
                <a:gd name="T4" fmla="*/ 2147483647 w 872"/>
                <a:gd name="T5" fmla="*/ 2147483647 h 434"/>
                <a:gd name="T6" fmla="*/ 2147483647 w 872"/>
                <a:gd name="T7" fmla="*/ 2147483647 h 434"/>
                <a:gd name="T8" fmla="*/ 2147483647 w 872"/>
                <a:gd name="T9" fmla="*/ 2147483647 h 434"/>
                <a:gd name="T10" fmla="*/ 2147483647 w 872"/>
                <a:gd name="T11" fmla="*/ 2147483647 h 434"/>
                <a:gd name="T12" fmla="*/ 2147483647 w 872"/>
                <a:gd name="T13" fmla="*/ 2147483647 h 434"/>
                <a:gd name="T14" fmla="*/ 2147483647 w 872"/>
                <a:gd name="T15" fmla="*/ 2147483647 h 434"/>
                <a:gd name="T16" fmla="*/ 2147483647 w 872"/>
                <a:gd name="T17" fmla="*/ 2147483647 h 434"/>
                <a:gd name="T18" fmla="*/ 2147483647 w 872"/>
                <a:gd name="T19" fmla="*/ 2147483647 h 434"/>
                <a:gd name="T20" fmla="*/ 2147483647 w 872"/>
                <a:gd name="T21" fmla="*/ 2147483647 h 434"/>
                <a:gd name="T22" fmla="*/ 2147483647 w 872"/>
                <a:gd name="T23" fmla="*/ 2147483647 h 434"/>
                <a:gd name="T24" fmla="*/ 2147483647 w 872"/>
                <a:gd name="T25" fmla="*/ 2147483647 h 434"/>
                <a:gd name="T26" fmla="*/ 2147483647 w 872"/>
                <a:gd name="T27" fmla="*/ 2147483647 h 434"/>
                <a:gd name="T28" fmla="*/ 2147483647 w 872"/>
                <a:gd name="T29" fmla="*/ 2147483647 h 434"/>
                <a:gd name="T30" fmla="*/ 2147483647 w 872"/>
                <a:gd name="T31" fmla="*/ 2147483647 h 434"/>
                <a:gd name="T32" fmla="*/ 2147483647 w 872"/>
                <a:gd name="T33" fmla="*/ 2147483647 h 434"/>
                <a:gd name="T34" fmla="*/ 2147483647 w 872"/>
                <a:gd name="T35" fmla="*/ 2147483647 h 434"/>
                <a:gd name="T36" fmla="*/ 2147483647 w 872"/>
                <a:gd name="T37" fmla="*/ 2147483647 h 434"/>
                <a:gd name="T38" fmla="*/ 2147483647 w 872"/>
                <a:gd name="T39" fmla="*/ 2147483647 h 434"/>
                <a:gd name="T40" fmla="*/ 2147483647 w 872"/>
                <a:gd name="T41" fmla="*/ 2147483647 h 434"/>
                <a:gd name="T42" fmla="*/ 2147483647 w 872"/>
                <a:gd name="T43" fmla="*/ 2147483647 h 434"/>
                <a:gd name="T44" fmla="*/ 2147483647 w 872"/>
                <a:gd name="T45" fmla="*/ 2147483647 h 434"/>
                <a:gd name="T46" fmla="*/ 2147483647 w 872"/>
                <a:gd name="T47" fmla="*/ 2147483647 h 434"/>
                <a:gd name="T48" fmla="*/ 2147483647 w 872"/>
                <a:gd name="T49" fmla="*/ 2147483647 h 434"/>
                <a:gd name="T50" fmla="*/ 2147483647 w 872"/>
                <a:gd name="T51" fmla="*/ 2147483647 h 434"/>
                <a:gd name="T52" fmla="*/ 2147483647 w 872"/>
                <a:gd name="T53" fmla="*/ 2147483647 h 434"/>
                <a:gd name="T54" fmla="*/ 2147483647 w 872"/>
                <a:gd name="T55" fmla="*/ 2147483647 h 434"/>
                <a:gd name="T56" fmla="*/ 2147483647 w 872"/>
                <a:gd name="T57" fmla="*/ 2147483647 h 434"/>
                <a:gd name="T58" fmla="*/ 2147483647 w 872"/>
                <a:gd name="T59" fmla="*/ 2147483647 h 434"/>
                <a:gd name="T60" fmla="*/ 2147483647 w 872"/>
                <a:gd name="T61" fmla="*/ 2147483647 h 434"/>
                <a:gd name="T62" fmla="*/ 2147483647 w 872"/>
                <a:gd name="T63" fmla="*/ 2147483647 h 434"/>
                <a:gd name="T64" fmla="*/ 2147483647 w 872"/>
                <a:gd name="T65" fmla="*/ 2147483647 h 434"/>
                <a:gd name="T66" fmla="*/ 2147483647 w 872"/>
                <a:gd name="T67" fmla="*/ 2147483647 h 434"/>
                <a:gd name="T68" fmla="*/ 2147483647 w 872"/>
                <a:gd name="T69" fmla="*/ 2147483647 h 434"/>
                <a:gd name="T70" fmla="*/ 2147483647 w 872"/>
                <a:gd name="T71" fmla="*/ 2147483647 h 434"/>
                <a:gd name="T72" fmla="*/ 2147483647 w 872"/>
                <a:gd name="T73" fmla="*/ 2147483647 h 434"/>
                <a:gd name="T74" fmla="*/ 2147483647 w 872"/>
                <a:gd name="T75" fmla="*/ 2147483647 h 434"/>
                <a:gd name="T76" fmla="*/ 2147483647 w 872"/>
                <a:gd name="T77" fmla="*/ 2147483647 h 434"/>
                <a:gd name="T78" fmla="*/ 2147483647 w 872"/>
                <a:gd name="T79" fmla="*/ 2147483647 h 434"/>
                <a:gd name="T80" fmla="*/ 2147483647 w 872"/>
                <a:gd name="T81" fmla="*/ 2147483647 h 434"/>
                <a:gd name="T82" fmla="*/ 2147483647 w 872"/>
                <a:gd name="T83" fmla="*/ 2147483647 h 434"/>
                <a:gd name="T84" fmla="*/ 2147483647 w 872"/>
                <a:gd name="T85" fmla="*/ 2147483647 h 434"/>
                <a:gd name="T86" fmla="*/ 2147483647 w 872"/>
                <a:gd name="T87" fmla="*/ 2147483647 h 434"/>
                <a:gd name="T88" fmla="*/ 2147483647 w 872"/>
                <a:gd name="T89" fmla="*/ 2147483647 h 434"/>
                <a:gd name="T90" fmla="*/ 2147483647 w 872"/>
                <a:gd name="T91" fmla="*/ 2147483647 h 434"/>
                <a:gd name="T92" fmla="*/ 2147483647 w 872"/>
                <a:gd name="T93" fmla="*/ 2147483647 h 434"/>
                <a:gd name="T94" fmla="*/ 2147483647 w 872"/>
                <a:gd name="T95" fmla="*/ 2147483647 h 434"/>
                <a:gd name="T96" fmla="*/ 2147483647 w 872"/>
                <a:gd name="T97" fmla="*/ 2147483647 h 434"/>
                <a:gd name="T98" fmla="*/ 2147483647 w 872"/>
                <a:gd name="T99" fmla="*/ 2147483647 h 434"/>
                <a:gd name="T100" fmla="*/ 2147483647 w 872"/>
                <a:gd name="T101" fmla="*/ 2147483647 h 434"/>
                <a:gd name="T102" fmla="*/ 2147483647 w 872"/>
                <a:gd name="T103" fmla="*/ 2147483647 h 434"/>
                <a:gd name="T104" fmla="*/ 0 w 872"/>
                <a:gd name="T105" fmla="*/ 2147483647 h 434"/>
                <a:gd name="T106" fmla="*/ 2147483647 w 872"/>
                <a:gd name="T107" fmla="*/ 2147483647 h 434"/>
                <a:gd name="T108" fmla="*/ 2147483647 w 872"/>
                <a:gd name="T109" fmla="*/ 2147483647 h 4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2"/>
                <a:gd name="T166" fmla="*/ 0 h 434"/>
                <a:gd name="T167" fmla="*/ 872 w 872"/>
                <a:gd name="T168" fmla="*/ 434 h 4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2" h="434">
                  <a:moveTo>
                    <a:pt x="4" y="226"/>
                  </a:moveTo>
                  <a:lnTo>
                    <a:pt x="4" y="228"/>
                  </a:lnTo>
                  <a:lnTo>
                    <a:pt x="4" y="230"/>
                  </a:lnTo>
                  <a:lnTo>
                    <a:pt x="2" y="236"/>
                  </a:lnTo>
                  <a:lnTo>
                    <a:pt x="4" y="244"/>
                  </a:lnTo>
                  <a:lnTo>
                    <a:pt x="6" y="254"/>
                  </a:lnTo>
                  <a:lnTo>
                    <a:pt x="14" y="260"/>
                  </a:lnTo>
                  <a:lnTo>
                    <a:pt x="26" y="264"/>
                  </a:lnTo>
                  <a:lnTo>
                    <a:pt x="30" y="266"/>
                  </a:lnTo>
                  <a:lnTo>
                    <a:pt x="32" y="268"/>
                  </a:lnTo>
                  <a:lnTo>
                    <a:pt x="40" y="278"/>
                  </a:lnTo>
                  <a:lnTo>
                    <a:pt x="44" y="290"/>
                  </a:lnTo>
                  <a:lnTo>
                    <a:pt x="46" y="300"/>
                  </a:lnTo>
                  <a:lnTo>
                    <a:pt x="66" y="298"/>
                  </a:lnTo>
                  <a:lnTo>
                    <a:pt x="74" y="298"/>
                  </a:lnTo>
                  <a:lnTo>
                    <a:pt x="80" y="300"/>
                  </a:lnTo>
                  <a:lnTo>
                    <a:pt x="124" y="326"/>
                  </a:lnTo>
                  <a:lnTo>
                    <a:pt x="174" y="326"/>
                  </a:lnTo>
                  <a:lnTo>
                    <a:pt x="178" y="316"/>
                  </a:lnTo>
                  <a:lnTo>
                    <a:pt x="194" y="318"/>
                  </a:lnTo>
                  <a:lnTo>
                    <a:pt x="198" y="318"/>
                  </a:lnTo>
                  <a:lnTo>
                    <a:pt x="204" y="316"/>
                  </a:lnTo>
                  <a:lnTo>
                    <a:pt x="206" y="324"/>
                  </a:lnTo>
                  <a:lnTo>
                    <a:pt x="212" y="328"/>
                  </a:lnTo>
                  <a:lnTo>
                    <a:pt x="216" y="332"/>
                  </a:lnTo>
                  <a:lnTo>
                    <a:pt x="220" y="336"/>
                  </a:lnTo>
                  <a:lnTo>
                    <a:pt x="224" y="356"/>
                  </a:lnTo>
                  <a:lnTo>
                    <a:pt x="226" y="360"/>
                  </a:lnTo>
                  <a:lnTo>
                    <a:pt x="230" y="364"/>
                  </a:lnTo>
                  <a:lnTo>
                    <a:pt x="234" y="366"/>
                  </a:lnTo>
                  <a:lnTo>
                    <a:pt x="238" y="366"/>
                  </a:lnTo>
                  <a:lnTo>
                    <a:pt x="244" y="364"/>
                  </a:lnTo>
                  <a:lnTo>
                    <a:pt x="250" y="360"/>
                  </a:lnTo>
                  <a:lnTo>
                    <a:pt x="254" y="354"/>
                  </a:lnTo>
                  <a:lnTo>
                    <a:pt x="256" y="354"/>
                  </a:lnTo>
                  <a:lnTo>
                    <a:pt x="262" y="354"/>
                  </a:lnTo>
                  <a:lnTo>
                    <a:pt x="270" y="354"/>
                  </a:lnTo>
                  <a:lnTo>
                    <a:pt x="276" y="358"/>
                  </a:lnTo>
                  <a:lnTo>
                    <a:pt x="278" y="366"/>
                  </a:lnTo>
                  <a:lnTo>
                    <a:pt x="282" y="374"/>
                  </a:lnTo>
                  <a:lnTo>
                    <a:pt x="286" y="392"/>
                  </a:lnTo>
                  <a:lnTo>
                    <a:pt x="288" y="408"/>
                  </a:lnTo>
                  <a:lnTo>
                    <a:pt x="290" y="412"/>
                  </a:lnTo>
                  <a:lnTo>
                    <a:pt x="294" y="414"/>
                  </a:lnTo>
                  <a:lnTo>
                    <a:pt x="302" y="420"/>
                  </a:lnTo>
                  <a:lnTo>
                    <a:pt x="320" y="426"/>
                  </a:lnTo>
                  <a:lnTo>
                    <a:pt x="322" y="426"/>
                  </a:lnTo>
                  <a:lnTo>
                    <a:pt x="322" y="408"/>
                  </a:lnTo>
                  <a:lnTo>
                    <a:pt x="322" y="402"/>
                  </a:lnTo>
                  <a:lnTo>
                    <a:pt x="324" y="394"/>
                  </a:lnTo>
                  <a:lnTo>
                    <a:pt x="328" y="388"/>
                  </a:lnTo>
                  <a:lnTo>
                    <a:pt x="332" y="382"/>
                  </a:lnTo>
                  <a:lnTo>
                    <a:pt x="338" y="378"/>
                  </a:lnTo>
                  <a:lnTo>
                    <a:pt x="340" y="374"/>
                  </a:lnTo>
                  <a:lnTo>
                    <a:pt x="342" y="370"/>
                  </a:lnTo>
                  <a:lnTo>
                    <a:pt x="350" y="370"/>
                  </a:lnTo>
                  <a:lnTo>
                    <a:pt x="358" y="368"/>
                  </a:lnTo>
                  <a:lnTo>
                    <a:pt x="370" y="360"/>
                  </a:lnTo>
                  <a:lnTo>
                    <a:pt x="372" y="358"/>
                  </a:lnTo>
                  <a:lnTo>
                    <a:pt x="374" y="356"/>
                  </a:lnTo>
                  <a:lnTo>
                    <a:pt x="374" y="354"/>
                  </a:lnTo>
                  <a:lnTo>
                    <a:pt x="378" y="352"/>
                  </a:lnTo>
                  <a:lnTo>
                    <a:pt x="384" y="354"/>
                  </a:lnTo>
                  <a:lnTo>
                    <a:pt x="386" y="352"/>
                  </a:lnTo>
                  <a:lnTo>
                    <a:pt x="386" y="350"/>
                  </a:lnTo>
                  <a:lnTo>
                    <a:pt x="388" y="348"/>
                  </a:lnTo>
                  <a:lnTo>
                    <a:pt x="392" y="348"/>
                  </a:lnTo>
                  <a:lnTo>
                    <a:pt x="398" y="348"/>
                  </a:lnTo>
                  <a:lnTo>
                    <a:pt x="404" y="350"/>
                  </a:lnTo>
                  <a:lnTo>
                    <a:pt x="408" y="352"/>
                  </a:lnTo>
                  <a:lnTo>
                    <a:pt x="414" y="354"/>
                  </a:lnTo>
                  <a:lnTo>
                    <a:pt x="418" y="352"/>
                  </a:lnTo>
                  <a:lnTo>
                    <a:pt x="424" y="352"/>
                  </a:lnTo>
                  <a:lnTo>
                    <a:pt x="430" y="356"/>
                  </a:lnTo>
                  <a:lnTo>
                    <a:pt x="434" y="358"/>
                  </a:lnTo>
                  <a:lnTo>
                    <a:pt x="440" y="360"/>
                  </a:lnTo>
                  <a:lnTo>
                    <a:pt x="444" y="358"/>
                  </a:lnTo>
                  <a:lnTo>
                    <a:pt x="450" y="356"/>
                  </a:lnTo>
                  <a:lnTo>
                    <a:pt x="452" y="358"/>
                  </a:lnTo>
                  <a:lnTo>
                    <a:pt x="454" y="360"/>
                  </a:lnTo>
                  <a:lnTo>
                    <a:pt x="456" y="362"/>
                  </a:lnTo>
                  <a:lnTo>
                    <a:pt x="460" y="362"/>
                  </a:lnTo>
                  <a:lnTo>
                    <a:pt x="462" y="362"/>
                  </a:lnTo>
                  <a:lnTo>
                    <a:pt x="462" y="358"/>
                  </a:lnTo>
                  <a:lnTo>
                    <a:pt x="458" y="356"/>
                  </a:lnTo>
                  <a:lnTo>
                    <a:pt x="456" y="354"/>
                  </a:lnTo>
                  <a:lnTo>
                    <a:pt x="456" y="340"/>
                  </a:lnTo>
                  <a:lnTo>
                    <a:pt x="466" y="338"/>
                  </a:lnTo>
                  <a:lnTo>
                    <a:pt x="474" y="336"/>
                  </a:lnTo>
                  <a:lnTo>
                    <a:pt x="486" y="340"/>
                  </a:lnTo>
                  <a:lnTo>
                    <a:pt x="490" y="338"/>
                  </a:lnTo>
                  <a:lnTo>
                    <a:pt x="494" y="336"/>
                  </a:lnTo>
                  <a:lnTo>
                    <a:pt x="510" y="336"/>
                  </a:lnTo>
                  <a:lnTo>
                    <a:pt x="512" y="338"/>
                  </a:lnTo>
                  <a:lnTo>
                    <a:pt x="516" y="340"/>
                  </a:lnTo>
                  <a:lnTo>
                    <a:pt x="522" y="342"/>
                  </a:lnTo>
                  <a:lnTo>
                    <a:pt x="524" y="346"/>
                  </a:lnTo>
                  <a:lnTo>
                    <a:pt x="524" y="348"/>
                  </a:lnTo>
                  <a:lnTo>
                    <a:pt x="524" y="352"/>
                  </a:lnTo>
                  <a:lnTo>
                    <a:pt x="530" y="350"/>
                  </a:lnTo>
                  <a:lnTo>
                    <a:pt x="532" y="348"/>
                  </a:lnTo>
                  <a:lnTo>
                    <a:pt x="542" y="344"/>
                  </a:lnTo>
                  <a:lnTo>
                    <a:pt x="550" y="346"/>
                  </a:lnTo>
                  <a:lnTo>
                    <a:pt x="552" y="350"/>
                  </a:lnTo>
                  <a:lnTo>
                    <a:pt x="552" y="354"/>
                  </a:lnTo>
                  <a:lnTo>
                    <a:pt x="554" y="356"/>
                  </a:lnTo>
                  <a:lnTo>
                    <a:pt x="556" y="360"/>
                  </a:lnTo>
                  <a:lnTo>
                    <a:pt x="558" y="362"/>
                  </a:lnTo>
                  <a:lnTo>
                    <a:pt x="562" y="364"/>
                  </a:lnTo>
                  <a:lnTo>
                    <a:pt x="560" y="370"/>
                  </a:lnTo>
                  <a:lnTo>
                    <a:pt x="558" y="372"/>
                  </a:lnTo>
                  <a:lnTo>
                    <a:pt x="556" y="376"/>
                  </a:lnTo>
                  <a:lnTo>
                    <a:pt x="556" y="380"/>
                  </a:lnTo>
                  <a:lnTo>
                    <a:pt x="558" y="382"/>
                  </a:lnTo>
                  <a:lnTo>
                    <a:pt x="560" y="386"/>
                  </a:lnTo>
                  <a:lnTo>
                    <a:pt x="558" y="388"/>
                  </a:lnTo>
                  <a:lnTo>
                    <a:pt x="558" y="390"/>
                  </a:lnTo>
                  <a:lnTo>
                    <a:pt x="558" y="400"/>
                  </a:lnTo>
                  <a:lnTo>
                    <a:pt x="564" y="408"/>
                  </a:lnTo>
                  <a:lnTo>
                    <a:pt x="564" y="416"/>
                  </a:lnTo>
                  <a:lnTo>
                    <a:pt x="566" y="422"/>
                  </a:lnTo>
                  <a:lnTo>
                    <a:pt x="570" y="428"/>
                  </a:lnTo>
                  <a:lnTo>
                    <a:pt x="574" y="432"/>
                  </a:lnTo>
                  <a:lnTo>
                    <a:pt x="578" y="434"/>
                  </a:lnTo>
                  <a:lnTo>
                    <a:pt x="584" y="434"/>
                  </a:lnTo>
                  <a:lnTo>
                    <a:pt x="584" y="428"/>
                  </a:lnTo>
                  <a:lnTo>
                    <a:pt x="588" y="420"/>
                  </a:lnTo>
                  <a:lnTo>
                    <a:pt x="590" y="414"/>
                  </a:lnTo>
                  <a:lnTo>
                    <a:pt x="592" y="408"/>
                  </a:lnTo>
                  <a:lnTo>
                    <a:pt x="592" y="398"/>
                  </a:lnTo>
                  <a:lnTo>
                    <a:pt x="594" y="388"/>
                  </a:lnTo>
                  <a:lnTo>
                    <a:pt x="592" y="380"/>
                  </a:lnTo>
                  <a:lnTo>
                    <a:pt x="588" y="370"/>
                  </a:lnTo>
                  <a:lnTo>
                    <a:pt x="586" y="358"/>
                  </a:lnTo>
                  <a:lnTo>
                    <a:pt x="584" y="348"/>
                  </a:lnTo>
                  <a:lnTo>
                    <a:pt x="586" y="332"/>
                  </a:lnTo>
                  <a:lnTo>
                    <a:pt x="590" y="322"/>
                  </a:lnTo>
                  <a:lnTo>
                    <a:pt x="598" y="310"/>
                  </a:lnTo>
                  <a:lnTo>
                    <a:pt x="606" y="300"/>
                  </a:lnTo>
                  <a:lnTo>
                    <a:pt x="608" y="300"/>
                  </a:lnTo>
                  <a:lnTo>
                    <a:pt x="612" y="298"/>
                  </a:lnTo>
                  <a:lnTo>
                    <a:pt x="616" y="296"/>
                  </a:lnTo>
                  <a:lnTo>
                    <a:pt x="618" y="294"/>
                  </a:lnTo>
                  <a:lnTo>
                    <a:pt x="624" y="292"/>
                  </a:lnTo>
                  <a:lnTo>
                    <a:pt x="626" y="290"/>
                  </a:lnTo>
                  <a:lnTo>
                    <a:pt x="632" y="282"/>
                  </a:lnTo>
                  <a:lnTo>
                    <a:pt x="634" y="276"/>
                  </a:lnTo>
                  <a:lnTo>
                    <a:pt x="638" y="274"/>
                  </a:lnTo>
                  <a:lnTo>
                    <a:pt x="644" y="274"/>
                  </a:lnTo>
                  <a:lnTo>
                    <a:pt x="644" y="272"/>
                  </a:lnTo>
                  <a:lnTo>
                    <a:pt x="646" y="272"/>
                  </a:lnTo>
                  <a:lnTo>
                    <a:pt x="650" y="272"/>
                  </a:lnTo>
                  <a:lnTo>
                    <a:pt x="654" y="268"/>
                  </a:lnTo>
                  <a:lnTo>
                    <a:pt x="658" y="264"/>
                  </a:lnTo>
                  <a:lnTo>
                    <a:pt x="660" y="260"/>
                  </a:lnTo>
                  <a:lnTo>
                    <a:pt x="668" y="258"/>
                  </a:lnTo>
                  <a:lnTo>
                    <a:pt x="672" y="258"/>
                  </a:lnTo>
                  <a:lnTo>
                    <a:pt x="678" y="254"/>
                  </a:lnTo>
                  <a:lnTo>
                    <a:pt x="676" y="250"/>
                  </a:lnTo>
                  <a:lnTo>
                    <a:pt x="678" y="246"/>
                  </a:lnTo>
                  <a:lnTo>
                    <a:pt x="688" y="244"/>
                  </a:lnTo>
                  <a:lnTo>
                    <a:pt x="690" y="242"/>
                  </a:lnTo>
                  <a:lnTo>
                    <a:pt x="692" y="240"/>
                  </a:lnTo>
                  <a:lnTo>
                    <a:pt x="696" y="238"/>
                  </a:lnTo>
                  <a:lnTo>
                    <a:pt x="698" y="234"/>
                  </a:lnTo>
                  <a:lnTo>
                    <a:pt x="696" y="230"/>
                  </a:lnTo>
                  <a:lnTo>
                    <a:pt x="696" y="226"/>
                  </a:lnTo>
                  <a:lnTo>
                    <a:pt x="694" y="222"/>
                  </a:lnTo>
                  <a:lnTo>
                    <a:pt x="692" y="218"/>
                  </a:lnTo>
                  <a:lnTo>
                    <a:pt x="690" y="216"/>
                  </a:lnTo>
                  <a:lnTo>
                    <a:pt x="688" y="214"/>
                  </a:lnTo>
                  <a:lnTo>
                    <a:pt x="694" y="214"/>
                  </a:lnTo>
                  <a:lnTo>
                    <a:pt x="692" y="214"/>
                  </a:lnTo>
                  <a:lnTo>
                    <a:pt x="692" y="212"/>
                  </a:lnTo>
                  <a:lnTo>
                    <a:pt x="694" y="208"/>
                  </a:lnTo>
                  <a:lnTo>
                    <a:pt x="700" y="210"/>
                  </a:lnTo>
                  <a:lnTo>
                    <a:pt x="704" y="208"/>
                  </a:lnTo>
                  <a:lnTo>
                    <a:pt x="706" y="206"/>
                  </a:lnTo>
                  <a:lnTo>
                    <a:pt x="706" y="198"/>
                  </a:lnTo>
                  <a:lnTo>
                    <a:pt x="702" y="190"/>
                  </a:lnTo>
                  <a:lnTo>
                    <a:pt x="702" y="188"/>
                  </a:lnTo>
                  <a:lnTo>
                    <a:pt x="706" y="192"/>
                  </a:lnTo>
                  <a:lnTo>
                    <a:pt x="708" y="196"/>
                  </a:lnTo>
                  <a:lnTo>
                    <a:pt x="714" y="196"/>
                  </a:lnTo>
                  <a:lnTo>
                    <a:pt x="716" y="194"/>
                  </a:lnTo>
                  <a:lnTo>
                    <a:pt x="718" y="188"/>
                  </a:lnTo>
                  <a:lnTo>
                    <a:pt x="718" y="168"/>
                  </a:lnTo>
                  <a:lnTo>
                    <a:pt x="718" y="172"/>
                  </a:lnTo>
                  <a:lnTo>
                    <a:pt x="718" y="174"/>
                  </a:lnTo>
                  <a:lnTo>
                    <a:pt x="720" y="174"/>
                  </a:lnTo>
                  <a:lnTo>
                    <a:pt x="720" y="178"/>
                  </a:lnTo>
                  <a:lnTo>
                    <a:pt x="722" y="182"/>
                  </a:lnTo>
                  <a:lnTo>
                    <a:pt x="726" y="176"/>
                  </a:lnTo>
                  <a:lnTo>
                    <a:pt x="732" y="172"/>
                  </a:lnTo>
                  <a:lnTo>
                    <a:pt x="734" y="172"/>
                  </a:lnTo>
                  <a:lnTo>
                    <a:pt x="740" y="164"/>
                  </a:lnTo>
                  <a:lnTo>
                    <a:pt x="744" y="158"/>
                  </a:lnTo>
                  <a:lnTo>
                    <a:pt x="742" y="150"/>
                  </a:lnTo>
                  <a:lnTo>
                    <a:pt x="744" y="148"/>
                  </a:lnTo>
                  <a:lnTo>
                    <a:pt x="746" y="146"/>
                  </a:lnTo>
                  <a:lnTo>
                    <a:pt x="756" y="146"/>
                  </a:lnTo>
                  <a:lnTo>
                    <a:pt x="766" y="146"/>
                  </a:lnTo>
                  <a:lnTo>
                    <a:pt x="770" y="142"/>
                  </a:lnTo>
                  <a:lnTo>
                    <a:pt x="752" y="142"/>
                  </a:lnTo>
                  <a:lnTo>
                    <a:pt x="760" y="140"/>
                  </a:lnTo>
                  <a:lnTo>
                    <a:pt x="770" y="140"/>
                  </a:lnTo>
                  <a:lnTo>
                    <a:pt x="776" y="138"/>
                  </a:lnTo>
                  <a:lnTo>
                    <a:pt x="786" y="134"/>
                  </a:lnTo>
                  <a:lnTo>
                    <a:pt x="790" y="132"/>
                  </a:lnTo>
                  <a:lnTo>
                    <a:pt x="792" y="130"/>
                  </a:lnTo>
                  <a:lnTo>
                    <a:pt x="802" y="132"/>
                  </a:lnTo>
                  <a:lnTo>
                    <a:pt x="808" y="130"/>
                  </a:lnTo>
                  <a:lnTo>
                    <a:pt x="812" y="128"/>
                  </a:lnTo>
                  <a:lnTo>
                    <a:pt x="810" y="124"/>
                  </a:lnTo>
                  <a:lnTo>
                    <a:pt x="808" y="126"/>
                  </a:lnTo>
                  <a:lnTo>
                    <a:pt x="806" y="128"/>
                  </a:lnTo>
                  <a:lnTo>
                    <a:pt x="800" y="128"/>
                  </a:lnTo>
                  <a:lnTo>
                    <a:pt x="802" y="126"/>
                  </a:lnTo>
                  <a:lnTo>
                    <a:pt x="802" y="122"/>
                  </a:lnTo>
                  <a:lnTo>
                    <a:pt x="800" y="118"/>
                  </a:lnTo>
                  <a:lnTo>
                    <a:pt x="802" y="112"/>
                  </a:lnTo>
                  <a:lnTo>
                    <a:pt x="804" y="108"/>
                  </a:lnTo>
                  <a:lnTo>
                    <a:pt x="806" y="104"/>
                  </a:lnTo>
                  <a:lnTo>
                    <a:pt x="808" y="98"/>
                  </a:lnTo>
                  <a:lnTo>
                    <a:pt x="814" y="94"/>
                  </a:lnTo>
                  <a:lnTo>
                    <a:pt x="822" y="90"/>
                  </a:lnTo>
                  <a:lnTo>
                    <a:pt x="838" y="84"/>
                  </a:lnTo>
                  <a:lnTo>
                    <a:pt x="854" y="80"/>
                  </a:lnTo>
                  <a:lnTo>
                    <a:pt x="870" y="74"/>
                  </a:lnTo>
                  <a:lnTo>
                    <a:pt x="864" y="54"/>
                  </a:lnTo>
                  <a:lnTo>
                    <a:pt x="864" y="50"/>
                  </a:lnTo>
                  <a:lnTo>
                    <a:pt x="866" y="46"/>
                  </a:lnTo>
                  <a:lnTo>
                    <a:pt x="872" y="38"/>
                  </a:lnTo>
                  <a:lnTo>
                    <a:pt x="852" y="32"/>
                  </a:lnTo>
                  <a:lnTo>
                    <a:pt x="846" y="34"/>
                  </a:lnTo>
                  <a:lnTo>
                    <a:pt x="840" y="38"/>
                  </a:lnTo>
                  <a:lnTo>
                    <a:pt x="830" y="52"/>
                  </a:lnTo>
                  <a:lnTo>
                    <a:pt x="824" y="58"/>
                  </a:lnTo>
                  <a:lnTo>
                    <a:pt x="820" y="66"/>
                  </a:lnTo>
                  <a:lnTo>
                    <a:pt x="814" y="70"/>
                  </a:lnTo>
                  <a:lnTo>
                    <a:pt x="804" y="72"/>
                  </a:lnTo>
                  <a:lnTo>
                    <a:pt x="798" y="74"/>
                  </a:lnTo>
                  <a:lnTo>
                    <a:pt x="766" y="74"/>
                  </a:lnTo>
                  <a:lnTo>
                    <a:pt x="758" y="78"/>
                  </a:lnTo>
                  <a:lnTo>
                    <a:pt x="750" y="80"/>
                  </a:lnTo>
                  <a:lnTo>
                    <a:pt x="738" y="90"/>
                  </a:lnTo>
                  <a:lnTo>
                    <a:pt x="724" y="100"/>
                  </a:lnTo>
                  <a:lnTo>
                    <a:pt x="718" y="102"/>
                  </a:lnTo>
                  <a:lnTo>
                    <a:pt x="712" y="104"/>
                  </a:lnTo>
                  <a:lnTo>
                    <a:pt x="706" y="102"/>
                  </a:lnTo>
                  <a:lnTo>
                    <a:pt x="700" y="100"/>
                  </a:lnTo>
                  <a:lnTo>
                    <a:pt x="694" y="100"/>
                  </a:lnTo>
                  <a:lnTo>
                    <a:pt x="692" y="102"/>
                  </a:lnTo>
                  <a:lnTo>
                    <a:pt x="688" y="106"/>
                  </a:lnTo>
                  <a:lnTo>
                    <a:pt x="686" y="110"/>
                  </a:lnTo>
                  <a:lnTo>
                    <a:pt x="684" y="116"/>
                  </a:lnTo>
                  <a:lnTo>
                    <a:pt x="672" y="122"/>
                  </a:lnTo>
                  <a:lnTo>
                    <a:pt x="658" y="128"/>
                  </a:lnTo>
                  <a:lnTo>
                    <a:pt x="642" y="134"/>
                  </a:lnTo>
                  <a:lnTo>
                    <a:pt x="632" y="136"/>
                  </a:lnTo>
                  <a:lnTo>
                    <a:pt x="622" y="134"/>
                  </a:lnTo>
                  <a:lnTo>
                    <a:pt x="618" y="134"/>
                  </a:lnTo>
                  <a:lnTo>
                    <a:pt x="618" y="132"/>
                  </a:lnTo>
                  <a:lnTo>
                    <a:pt x="618" y="126"/>
                  </a:lnTo>
                  <a:lnTo>
                    <a:pt x="622" y="122"/>
                  </a:lnTo>
                  <a:lnTo>
                    <a:pt x="630" y="118"/>
                  </a:lnTo>
                  <a:lnTo>
                    <a:pt x="636" y="112"/>
                  </a:lnTo>
                  <a:lnTo>
                    <a:pt x="640" y="108"/>
                  </a:lnTo>
                  <a:lnTo>
                    <a:pt x="640" y="106"/>
                  </a:lnTo>
                  <a:lnTo>
                    <a:pt x="638" y="104"/>
                  </a:lnTo>
                  <a:lnTo>
                    <a:pt x="636" y="102"/>
                  </a:lnTo>
                  <a:lnTo>
                    <a:pt x="638" y="96"/>
                  </a:lnTo>
                  <a:lnTo>
                    <a:pt x="636" y="94"/>
                  </a:lnTo>
                  <a:lnTo>
                    <a:pt x="634" y="88"/>
                  </a:lnTo>
                  <a:lnTo>
                    <a:pt x="632" y="92"/>
                  </a:lnTo>
                  <a:lnTo>
                    <a:pt x="630" y="96"/>
                  </a:lnTo>
                  <a:lnTo>
                    <a:pt x="622" y="96"/>
                  </a:lnTo>
                  <a:lnTo>
                    <a:pt x="626" y="90"/>
                  </a:lnTo>
                  <a:lnTo>
                    <a:pt x="632" y="86"/>
                  </a:lnTo>
                  <a:lnTo>
                    <a:pt x="634" y="80"/>
                  </a:lnTo>
                  <a:lnTo>
                    <a:pt x="636" y="72"/>
                  </a:lnTo>
                  <a:lnTo>
                    <a:pt x="636" y="68"/>
                  </a:lnTo>
                  <a:lnTo>
                    <a:pt x="632" y="66"/>
                  </a:lnTo>
                  <a:lnTo>
                    <a:pt x="630" y="64"/>
                  </a:lnTo>
                  <a:lnTo>
                    <a:pt x="622" y="64"/>
                  </a:lnTo>
                  <a:lnTo>
                    <a:pt x="618" y="64"/>
                  </a:lnTo>
                  <a:lnTo>
                    <a:pt x="610" y="72"/>
                  </a:lnTo>
                  <a:lnTo>
                    <a:pt x="602" y="78"/>
                  </a:lnTo>
                  <a:lnTo>
                    <a:pt x="592" y="82"/>
                  </a:lnTo>
                  <a:lnTo>
                    <a:pt x="584" y="92"/>
                  </a:lnTo>
                  <a:lnTo>
                    <a:pt x="582" y="96"/>
                  </a:lnTo>
                  <a:lnTo>
                    <a:pt x="580" y="104"/>
                  </a:lnTo>
                  <a:lnTo>
                    <a:pt x="578" y="116"/>
                  </a:lnTo>
                  <a:lnTo>
                    <a:pt x="576" y="122"/>
                  </a:lnTo>
                  <a:lnTo>
                    <a:pt x="572" y="128"/>
                  </a:lnTo>
                  <a:lnTo>
                    <a:pt x="566" y="132"/>
                  </a:lnTo>
                  <a:lnTo>
                    <a:pt x="558" y="134"/>
                  </a:lnTo>
                  <a:lnTo>
                    <a:pt x="554" y="132"/>
                  </a:lnTo>
                  <a:lnTo>
                    <a:pt x="552" y="130"/>
                  </a:lnTo>
                  <a:lnTo>
                    <a:pt x="550" y="128"/>
                  </a:lnTo>
                  <a:lnTo>
                    <a:pt x="552" y="122"/>
                  </a:lnTo>
                  <a:lnTo>
                    <a:pt x="554" y="114"/>
                  </a:lnTo>
                  <a:lnTo>
                    <a:pt x="560" y="102"/>
                  </a:lnTo>
                  <a:lnTo>
                    <a:pt x="568" y="90"/>
                  </a:lnTo>
                  <a:lnTo>
                    <a:pt x="576" y="80"/>
                  </a:lnTo>
                  <a:lnTo>
                    <a:pt x="576" y="78"/>
                  </a:lnTo>
                  <a:lnTo>
                    <a:pt x="578" y="74"/>
                  </a:lnTo>
                  <a:lnTo>
                    <a:pt x="584" y="66"/>
                  </a:lnTo>
                  <a:lnTo>
                    <a:pt x="594" y="60"/>
                  </a:lnTo>
                  <a:lnTo>
                    <a:pt x="602" y="58"/>
                  </a:lnTo>
                  <a:lnTo>
                    <a:pt x="620" y="58"/>
                  </a:lnTo>
                  <a:lnTo>
                    <a:pt x="624" y="56"/>
                  </a:lnTo>
                  <a:lnTo>
                    <a:pt x="628" y="56"/>
                  </a:lnTo>
                  <a:lnTo>
                    <a:pt x="634" y="52"/>
                  </a:lnTo>
                  <a:lnTo>
                    <a:pt x="626" y="50"/>
                  </a:lnTo>
                  <a:lnTo>
                    <a:pt x="618" y="50"/>
                  </a:lnTo>
                  <a:lnTo>
                    <a:pt x="612" y="50"/>
                  </a:lnTo>
                  <a:lnTo>
                    <a:pt x="606" y="48"/>
                  </a:lnTo>
                  <a:lnTo>
                    <a:pt x="596" y="46"/>
                  </a:lnTo>
                  <a:lnTo>
                    <a:pt x="592" y="44"/>
                  </a:lnTo>
                  <a:lnTo>
                    <a:pt x="590" y="40"/>
                  </a:lnTo>
                  <a:lnTo>
                    <a:pt x="590" y="36"/>
                  </a:lnTo>
                  <a:lnTo>
                    <a:pt x="584" y="36"/>
                  </a:lnTo>
                  <a:lnTo>
                    <a:pt x="582" y="36"/>
                  </a:lnTo>
                  <a:lnTo>
                    <a:pt x="580" y="34"/>
                  </a:lnTo>
                  <a:lnTo>
                    <a:pt x="586" y="30"/>
                  </a:lnTo>
                  <a:lnTo>
                    <a:pt x="564" y="38"/>
                  </a:lnTo>
                  <a:lnTo>
                    <a:pt x="550" y="40"/>
                  </a:lnTo>
                  <a:lnTo>
                    <a:pt x="540" y="42"/>
                  </a:lnTo>
                  <a:lnTo>
                    <a:pt x="536" y="42"/>
                  </a:lnTo>
                  <a:lnTo>
                    <a:pt x="532" y="42"/>
                  </a:lnTo>
                  <a:lnTo>
                    <a:pt x="528" y="40"/>
                  </a:lnTo>
                  <a:lnTo>
                    <a:pt x="536" y="34"/>
                  </a:lnTo>
                  <a:lnTo>
                    <a:pt x="544" y="30"/>
                  </a:lnTo>
                  <a:lnTo>
                    <a:pt x="552" y="26"/>
                  </a:lnTo>
                  <a:lnTo>
                    <a:pt x="562" y="22"/>
                  </a:lnTo>
                  <a:lnTo>
                    <a:pt x="550" y="20"/>
                  </a:lnTo>
                  <a:lnTo>
                    <a:pt x="540" y="16"/>
                  </a:lnTo>
                  <a:lnTo>
                    <a:pt x="540" y="18"/>
                  </a:lnTo>
                  <a:lnTo>
                    <a:pt x="534" y="16"/>
                  </a:lnTo>
                  <a:lnTo>
                    <a:pt x="528" y="14"/>
                  </a:lnTo>
                  <a:lnTo>
                    <a:pt x="522" y="14"/>
                  </a:lnTo>
                  <a:lnTo>
                    <a:pt x="516" y="12"/>
                  </a:lnTo>
                  <a:lnTo>
                    <a:pt x="510" y="10"/>
                  </a:lnTo>
                  <a:lnTo>
                    <a:pt x="506" y="6"/>
                  </a:lnTo>
                  <a:lnTo>
                    <a:pt x="506" y="0"/>
                  </a:lnTo>
                  <a:lnTo>
                    <a:pt x="112" y="0"/>
                  </a:lnTo>
                  <a:lnTo>
                    <a:pt x="110" y="6"/>
                  </a:lnTo>
                  <a:lnTo>
                    <a:pt x="106" y="14"/>
                  </a:lnTo>
                  <a:lnTo>
                    <a:pt x="104" y="22"/>
                  </a:lnTo>
                  <a:lnTo>
                    <a:pt x="100" y="24"/>
                  </a:lnTo>
                  <a:lnTo>
                    <a:pt x="96" y="26"/>
                  </a:lnTo>
                  <a:lnTo>
                    <a:pt x="94" y="22"/>
                  </a:lnTo>
                  <a:lnTo>
                    <a:pt x="92" y="20"/>
                  </a:lnTo>
                  <a:lnTo>
                    <a:pt x="82" y="16"/>
                  </a:lnTo>
                  <a:lnTo>
                    <a:pt x="78" y="26"/>
                  </a:lnTo>
                  <a:lnTo>
                    <a:pt x="64" y="52"/>
                  </a:lnTo>
                  <a:lnTo>
                    <a:pt x="48" y="80"/>
                  </a:lnTo>
                  <a:lnTo>
                    <a:pt x="40" y="90"/>
                  </a:lnTo>
                  <a:lnTo>
                    <a:pt x="32" y="98"/>
                  </a:lnTo>
                  <a:lnTo>
                    <a:pt x="26" y="106"/>
                  </a:lnTo>
                  <a:lnTo>
                    <a:pt x="20" y="114"/>
                  </a:lnTo>
                  <a:lnTo>
                    <a:pt x="14" y="126"/>
                  </a:lnTo>
                  <a:lnTo>
                    <a:pt x="12" y="136"/>
                  </a:lnTo>
                  <a:lnTo>
                    <a:pt x="8" y="146"/>
                  </a:lnTo>
                  <a:lnTo>
                    <a:pt x="2" y="158"/>
                  </a:lnTo>
                  <a:lnTo>
                    <a:pt x="2" y="162"/>
                  </a:lnTo>
                  <a:lnTo>
                    <a:pt x="2" y="166"/>
                  </a:lnTo>
                  <a:lnTo>
                    <a:pt x="2" y="170"/>
                  </a:lnTo>
                  <a:lnTo>
                    <a:pt x="0" y="172"/>
                  </a:lnTo>
                  <a:lnTo>
                    <a:pt x="0" y="174"/>
                  </a:lnTo>
                  <a:lnTo>
                    <a:pt x="0" y="178"/>
                  </a:lnTo>
                  <a:lnTo>
                    <a:pt x="2" y="190"/>
                  </a:lnTo>
                  <a:lnTo>
                    <a:pt x="4" y="198"/>
                  </a:lnTo>
                  <a:lnTo>
                    <a:pt x="6" y="196"/>
                  </a:lnTo>
                  <a:lnTo>
                    <a:pt x="10" y="194"/>
                  </a:lnTo>
                  <a:lnTo>
                    <a:pt x="18" y="196"/>
                  </a:lnTo>
                  <a:lnTo>
                    <a:pt x="10" y="196"/>
                  </a:lnTo>
                  <a:lnTo>
                    <a:pt x="8" y="198"/>
                  </a:lnTo>
                  <a:lnTo>
                    <a:pt x="6" y="200"/>
                  </a:lnTo>
                  <a:lnTo>
                    <a:pt x="8" y="204"/>
                  </a:lnTo>
                  <a:lnTo>
                    <a:pt x="4" y="202"/>
                  </a:lnTo>
                  <a:lnTo>
                    <a:pt x="2" y="206"/>
                  </a:lnTo>
                  <a:lnTo>
                    <a:pt x="4" y="214"/>
                  </a:lnTo>
                  <a:lnTo>
                    <a:pt x="4" y="216"/>
                  </a:lnTo>
                  <a:lnTo>
                    <a:pt x="6" y="216"/>
                  </a:lnTo>
                  <a:lnTo>
                    <a:pt x="6" y="220"/>
                  </a:lnTo>
                  <a:lnTo>
                    <a:pt x="6" y="222"/>
                  </a:lnTo>
                  <a:lnTo>
                    <a:pt x="4"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55" name="Freeform 60">
              <a:extLst>
                <a:ext uri="{FF2B5EF4-FFF2-40B4-BE49-F238E27FC236}">
                  <a16:creationId xmlns:a16="http://schemas.microsoft.com/office/drawing/2014/main" id="{17EE37C7-7EF4-43CB-A905-B9FC7CD59C9C}"/>
                </a:ext>
              </a:extLst>
            </p:cNvPr>
            <p:cNvSpPr>
              <a:spLocks/>
            </p:cNvSpPr>
            <p:nvPr/>
          </p:nvSpPr>
          <p:spPr bwMode="auto">
            <a:xfrm>
              <a:off x="1403350" y="2564529"/>
              <a:ext cx="838311" cy="439383"/>
            </a:xfrm>
            <a:custGeom>
              <a:avLst/>
              <a:gdLst>
                <a:gd name="T0" fmla="*/ 2147483647 w 574"/>
                <a:gd name="T1" fmla="*/ 2147483647 h 278"/>
                <a:gd name="T2" fmla="*/ 2147483647 w 574"/>
                <a:gd name="T3" fmla="*/ 2147483647 h 278"/>
                <a:gd name="T4" fmla="*/ 2147483647 w 574"/>
                <a:gd name="T5" fmla="*/ 2147483647 h 278"/>
                <a:gd name="T6" fmla="*/ 2147483647 w 574"/>
                <a:gd name="T7" fmla="*/ 2147483647 h 278"/>
                <a:gd name="T8" fmla="*/ 2147483647 w 574"/>
                <a:gd name="T9" fmla="*/ 2147483647 h 278"/>
                <a:gd name="T10" fmla="*/ 2147483647 w 574"/>
                <a:gd name="T11" fmla="*/ 2147483647 h 278"/>
                <a:gd name="T12" fmla="*/ 2147483647 w 574"/>
                <a:gd name="T13" fmla="*/ 2147483647 h 278"/>
                <a:gd name="T14" fmla="*/ 2147483647 w 574"/>
                <a:gd name="T15" fmla="*/ 2147483647 h 278"/>
                <a:gd name="T16" fmla="*/ 2147483647 w 574"/>
                <a:gd name="T17" fmla="*/ 2147483647 h 278"/>
                <a:gd name="T18" fmla="*/ 2147483647 w 574"/>
                <a:gd name="T19" fmla="*/ 2147483647 h 278"/>
                <a:gd name="T20" fmla="*/ 2147483647 w 574"/>
                <a:gd name="T21" fmla="*/ 2147483647 h 278"/>
                <a:gd name="T22" fmla="*/ 2147483647 w 574"/>
                <a:gd name="T23" fmla="*/ 2147483647 h 278"/>
                <a:gd name="T24" fmla="*/ 2147483647 w 574"/>
                <a:gd name="T25" fmla="*/ 2147483647 h 278"/>
                <a:gd name="T26" fmla="*/ 2147483647 w 574"/>
                <a:gd name="T27" fmla="*/ 2147483647 h 278"/>
                <a:gd name="T28" fmla="*/ 2147483647 w 574"/>
                <a:gd name="T29" fmla="*/ 2147483647 h 278"/>
                <a:gd name="T30" fmla="*/ 2147483647 w 574"/>
                <a:gd name="T31" fmla="*/ 2147483647 h 278"/>
                <a:gd name="T32" fmla="*/ 2147483647 w 574"/>
                <a:gd name="T33" fmla="*/ 2147483647 h 278"/>
                <a:gd name="T34" fmla="*/ 2147483647 w 574"/>
                <a:gd name="T35" fmla="*/ 2147483647 h 278"/>
                <a:gd name="T36" fmla="*/ 2147483647 w 574"/>
                <a:gd name="T37" fmla="*/ 2147483647 h 278"/>
                <a:gd name="T38" fmla="*/ 2147483647 w 574"/>
                <a:gd name="T39" fmla="*/ 2147483647 h 278"/>
                <a:gd name="T40" fmla="*/ 2147483647 w 574"/>
                <a:gd name="T41" fmla="*/ 2147483647 h 278"/>
                <a:gd name="T42" fmla="*/ 2147483647 w 574"/>
                <a:gd name="T43" fmla="*/ 2147483647 h 278"/>
                <a:gd name="T44" fmla="*/ 2147483647 w 574"/>
                <a:gd name="T45" fmla="*/ 2147483647 h 278"/>
                <a:gd name="T46" fmla="*/ 2147483647 w 574"/>
                <a:gd name="T47" fmla="*/ 2147483647 h 278"/>
                <a:gd name="T48" fmla="*/ 2147483647 w 574"/>
                <a:gd name="T49" fmla="*/ 2147483647 h 278"/>
                <a:gd name="T50" fmla="*/ 2147483647 w 574"/>
                <a:gd name="T51" fmla="*/ 2147483647 h 278"/>
                <a:gd name="T52" fmla="*/ 2147483647 w 574"/>
                <a:gd name="T53" fmla="*/ 2147483647 h 278"/>
                <a:gd name="T54" fmla="*/ 2147483647 w 574"/>
                <a:gd name="T55" fmla="*/ 2147483647 h 278"/>
                <a:gd name="T56" fmla="*/ 2147483647 w 574"/>
                <a:gd name="T57" fmla="*/ 2147483647 h 278"/>
                <a:gd name="T58" fmla="*/ 2147483647 w 574"/>
                <a:gd name="T59" fmla="*/ 2147483647 h 278"/>
                <a:gd name="T60" fmla="*/ 2147483647 w 574"/>
                <a:gd name="T61" fmla="*/ 2147483647 h 278"/>
                <a:gd name="T62" fmla="*/ 2147483647 w 574"/>
                <a:gd name="T63" fmla="*/ 2147483647 h 278"/>
                <a:gd name="T64" fmla="*/ 2147483647 w 574"/>
                <a:gd name="T65" fmla="*/ 2147483647 h 278"/>
                <a:gd name="T66" fmla="*/ 2147483647 w 574"/>
                <a:gd name="T67" fmla="*/ 2147483647 h 278"/>
                <a:gd name="T68" fmla="*/ 2147483647 w 574"/>
                <a:gd name="T69" fmla="*/ 2147483647 h 278"/>
                <a:gd name="T70" fmla="*/ 2147483647 w 574"/>
                <a:gd name="T71" fmla="*/ 2147483647 h 278"/>
                <a:gd name="T72" fmla="*/ 2147483647 w 574"/>
                <a:gd name="T73" fmla="*/ 2147483647 h 278"/>
                <a:gd name="T74" fmla="*/ 2147483647 w 574"/>
                <a:gd name="T75" fmla="*/ 2147483647 h 278"/>
                <a:gd name="T76" fmla="*/ 2147483647 w 574"/>
                <a:gd name="T77" fmla="*/ 2147483647 h 278"/>
                <a:gd name="T78" fmla="*/ 2147483647 w 574"/>
                <a:gd name="T79" fmla="*/ 2147483647 h 278"/>
                <a:gd name="T80" fmla="*/ 2147483647 w 574"/>
                <a:gd name="T81" fmla="*/ 2147483647 h 278"/>
                <a:gd name="T82" fmla="*/ 2147483647 w 574"/>
                <a:gd name="T83" fmla="*/ 2147483647 h 278"/>
                <a:gd name="T84" fmla="*/ 2147483647 w 574"/>
                <a:gd name="T85" fmla="*/ 2147483647 h 278"/>
                <a:gd name="T86" fmla="*/ 2147483647 w 574"/>
                <a:gd name="T87" fmla="*/ 2147483647 h 278"/>
                <a:gd name="T88" fmla="*/ 2147483647 w 574"/>
                <a:gd name="T89" fmla="*/ 2147483647 h 278"/>
                <a:gd name="T90" fmla="*/ 2147483647 w 574"/>
                <a:gd name="T91" fmla="*/ 2147483647 h 278"/>
                <a:gd name="T92" fmla="*/ 2147483647 w 574"/>
                <a:gd name="T93" fmla="*/ 2147483647 h 278"/>
                <a:gd name="T94" fmla="*/ 2147483647 w 574"/>
                <a:gd name="T95" fmla="*/ 2147483647 h 278"/>
                <a:gd name="T96" fmla="*/ 2147483647 w 574"/>
                <a:gd name="T97" fmla="*/ 2147483647 h 2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
                <a:gd name="T148" fmla="*/ 0 h 278"/>
                <a:gd name="T149" fmla="*/ 574 w 574"/>
                <a:gd name="T150" fmla="*/ 278 h 2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 h="278">
                  <a:moveTo>
                    <a:pt x="400" y="178"/>
                  </a:moveTo>
                  <a:lnTo>
                    <a:pt x="388" y="182"/>
                  </a:lnTo>
                  <a:lnTo>
                    <a:pt x="376" y="184"/>
                  </a:lnTo>
                  <a:lnTo>
                    <a:pt x="366" y="182"/>
                  </a:lnTo>
                  <a:lnTo>
                    <a:pt x="356" y="180"/>
                  </a:lnTo>
                  <a:lnTo>
                    <a:pt x="350" y="176"/>
                  </a:lnTo>
                  <a:lnTo>
                    <a:pt x="348" y="172"/>
                  </a:lnTo>
                  <a:lnTo>
                    <a:pt x="346" y="168"/>
                  </a:lnTo>
                  <a:lnTo>
                    <a:pt x="338" y="168"/>
                  </a:lnTo>
                  <a:lnTo>
                    <a:pt x="324" y="178"/>
                  </a:lnTo>
                  <a:lnTo>
                    <a:pt x="318" y="182"/>
                  </a:lnTo>
                  <a:lnTo>
                    <a:pt x="308" y="184"/>
                  </a:lnTo>
                  <a:lnTo>
                    <a:pt x="300" y="184"/>
                  </a:lnTo>
                  <a:lnTo>
                    <a:pt x="290" y="188"/>
                  </a:lnTo>
                  <a:lnTo>
                    <a:pt x="282" y="192"/>
                  </a:lnTo>
                  <a:lnTo>
                    <a:pt x="272" y="200"/>
                  </a:lnTo>
                  <a:lnTo>
                    <a:pt x="258" y="200"/>
                  </a:lnTo>
                  <a:lnTo>
                    <a:pt x="262" y="194"/>
                  </a:lnTo>
                  <a:lnTo>
                    <a:pt x="266" y="190"/>
                  </a:lnTo>
                  <a:lnTo>
                    <a:pt x="276" y="182"/>
                  </a:lnTo>
                  <a:lnTo>
                    <a:pt x="286" y="178"/>
                  </a:lnTo>
                  <a:lnTo>
                    <a:pt x="298" y="170"/>
                  </a:lnTo>
                  <a:lnTo>
                    <a:pt x="290" y="170"/>
                  </a:lnTo>
                  <a:lnTo>
                    <a:pt x="282" y="174"/>
                  </a:lnTo>
                  <a:lnTo>
                    <a:pt x="268" y="180"/>
                  </a:lnTo>
                  <a:lnTo>
                    <a:pt x="252" y="190"/>
                  </a:lnTo>
                  <a:lnTo>
                    <a:pt x="246" y="192"/>
                  </a:lnTo>
                  <a:lnTo>
                    <a:pt x="240" y="194"/>
                  </a:lnTo>
                  <a:lnTo>
                    <a:pt x="234" y="196"/>
                  </a:lnTo>
                  <a:lnTo>
                    <a:pt x="230" y="202"/>
                  </a:lnTo>
                  <a:lnTo>
                    <a:pt x="224" y="206"/>
                  </a:lnTo>
                  <a:lnTo>
                    <a:pt x="218" y="210"/>
                  </a:lnTo>
                  <a:lnTo>
                    <a:pt x="206" y="214"/>
                  </a:lnTo>
                  <a:lnTo>
                    <a:pt x="194" y="218"/>
                  </a:lnTo>
                  <a:lnTo>
                    <a:pt x="184" y="220"/>
                  </a:lnTo>
                  <a:lnTo>
                    <a:pt x="172" y="224"/>
                  </a:lnTo>
                  <a:lnTo>
                    <a:pt x="164" y="230"/>
                  </a:lnTo>
                  <a:lnTo>
                    <a:pt x="160" y="234"/>
                  </a:lnTo>
                  <a:lnTo>
                    <a:pt x="154" y="234"/>
                  </a:lnTo>
                  <a:lnTo>
                    <a:pt x="132" y="240"/>
                  </a:lnTo>
                  <a:lnTo>
                    <a:pt x="110" y="248"/>
                  </a:lnTo>
                  <a:lnTo>
                    <a:pt x="86" y="258"/>
                  </a:lnTo>
                  <a:lnTo>
                    <a:pt x="64" y="266"/>
                  </a:lnTo>
                  <a:lnTo>
                    <a:pt x="64" y="264"/>
                  </a:lnTo>
                  <a:lnTo>
                    <a:pt x="62" y="262"/>
                  </a:lnTo>
                  <a:lnTo>
                    <a:pt x="60" y="262"/>
                  </a:lnTo>
                  <a:lnTo>
                    <a:pt x="54" y="262"/>
                  </a:lnTo>
                  <a:lnTo>
                    <a:pt x="48" y="264"/>
                  </a:lnTo>
                  <a:lnTo>
                    <a:pt x="34" y="270"/>
                  </a:lnTo>
                  <a:lnTo>
                    <a:pt x="22" y="276"/>
                  </a:lnTo>
                  <a:lnTo>
                    <a:pt x="14" y="278"/>
                  </a:lnTo>
                  <a:lnTo>
                    <a:pt x="8" y="278"/>
                  </a:lnTo>
                  <a:lnTo>
                    <a:pt x="0" y="278"/>
                  </a:lnTo>
                  <a:lnTo>
                    <a:pt x="14" y="270"/>
                  </a:lnTo>
                  <a:lnTo>
                    <a:pt x="36" y="262"/>
                  </a:lnTo>
                  <a:lnTo>
                    <a:pt x="58" y="258"/>
                  </a:lnTo>
                  <a:lnTo>
                    <a:pt x="76" y="256"/>
                  </a:lnTo>
                  <a:lnTo>
                    <a:pt x="82" y="256"/>
                  </a:lnTo>
                  <a:lnTo>
                    <a:pt x="84" y="254"/>
                  </a:lnTo>
                  <a:lnTo>
                    <a:pt x="90" y="248"/>
                  </a:lnTo>
                  <a:lnTo>
                    <a:pt x="96" y="244"/>
                  </a:lnTo>
                  <a:lnTo>
                    <a:pt x="102" y="242"/>
                  </a:lnTo>
                  <a:lnTo>
                    <a:pt x="120" y="236"/>
                  </a:lnTo>
                  <a:lnTo>
                    <a:pt x="136" y="232"/>
                  </a:lnTo>
                  <a:lnTo>
                    <a:pt x="166" y="210"/>
                  </a:lnTo>
                  <a:lnTo>
                    <a:pt x="164" y="206"/>
                  </a:lnTo>
                  <a:lnTo>
                    <a:pt x="162" y="204"/>
                  </a:lnTo>
                  <a:lnTo>
                    <a:pt x="154" y="210"/>
                  </a:lnTo>
                  <a:lnTo>
                    <a:pt x="146" y="210"/>
                  </a:lnTo>
                  <a:lnTo>
                    <a:pt x="146" y="204"/>
                  </a:lnTo>
                  <a:lnTo>
                    <a:pt x="144" y="202"/>
                  </a:lnTo>
                  <a:lnTo>
                    <a:pt x="140" y="202"/>
                  </a:lnTo>
                  <a:lnTo>
                    <a:pt x="136" y="202"/>
                  </a:lnTo>
                  <a:lnTo>
                    <a:pt x="132" y="204"/>
                  </a:lnTo>
                  <a:lnTo>
                    <a:pt x="124" y="208"/>
                  </a:lnTo>
                  <a:lnTo>
                    <a:pt x="112" y="208"/>
                  </a:lnTo>
                  <a:lnTo>
                    <a:pt x="118" y="204"/>
                  </a:lnTo>
                  <a:lnTo>
                    <a:pt x="126" y="198"/>
                  </a:lnTo>
                  <a:lnTo>
                    <a:pt x="132" y="192"/>
                  </a:lnTo>
                  <a:lnTo>
                    <a:pt x="136" y="186"/>
                  </a:lnTo>
                  <a:lnTo>
                    <a:pt x="132" y="186"/>
                  </a:lnTo>
                  <a:lnTo>
                    <a:pt x="128" y="186"/>
                  </a:lnTo>
                  <a:lnTo>
                    <a:pt x="120" y="186"/>
                  </a:lnTo>
                  <a:lnTo>
                    <a:pt x="116" y="186"/>
                  </a:lnTo>
                  <a:lnTo>
                    <a:pt x="112" y="184"/>
                  </a:lnTo>
                  <a:lnTo>
                    <a:pt x="110" y="178"/>
                  </a:lnTo>
                  <a:lnTo>
                    <a:pt x="110" y="160"/>
                  </a:lnTo>
                  <a:lnTo>
                    <a:pt x="152" y="128"/>
                  </a:lnTo>
                  <a:lnTo>
                    <a:pt x="158" y="130"/>
                  </a:lnTo>
                  <a:lnTo>
                    <a:pt x="166" y="132"/>
                  </a:lnTo>
                  <a:lnTo>
                    <a:pt x="190" y="130"/>
                  </a:lnTo>
                  <a:lnTo>
                    <a:pt x="214" y="124"/>
                  </a:lnTo>
                  <a:lnTo>
                    <a:pt x="224" y="122"/>
                  </a:lnTo>
                  <a:lnTo>
                    <a:pt x="236" y="116"/>
                  </a:lnTo>
                  <a:lnTo>
                    <a:pt x="244" y="110"/>
                  </a:lnTo>
                  <a:lnTo>
                    <a:pt x="246" y="104"/>
                  </a:lnTo>
                  <a:lnTo>
                    <a:pt x="234" y="108"/>
                  </a:lnTo>
                  <a:lnTo>
                    <a:pt x="228" y="110"/>
                  </a:lnTo>
                  <a:lnTo>
                    <a:pt x="220" y="112"/>
                  </a:lnTo>
                  <a:lnTo>
                    <a:pt x="212" y="110"/>
                  </a:lnTo>
                  <a:lnTo>
                    <a:pt x="202" y="108"/>
                  </a:lnTo>
                  <a:lnTo>
                    <a:pt x="186" y="102"/>
                  </a:lnTo>
                  <a:lnTo>
                    <a:pt x="234" y="70"/>
                  </a:lnTo>
                  <a:lnTo>
                    <a:pt x="242" y="70"/>
                  </a:lnTo>
                  <a:lnTo>
                    <a:pt x="252" y="72"/>
                  </a:lnTo>
                  <a:lnTo>
                    <a:pt x="252" y="78"/>
                  </a:lnTo>
                  <a:lnTo>
                    <a:pt x="254" y="80"/>
                  </a:lnTo>
                  <a:lnTo>
                    <a:pt x="258" y="82"/>
                  </a:lnTo>
                  <a:lnTo>
                    <a:pt x="264" y="82"/>
                  </a:lnTo>
                  <a:lnTo>
                    <a:pt x="268" y="82"/>
                  </a:lnTo>
                  <a:lnTo>
                    <a:pt x="272" y="80"/>
                  </a:lnTo>
                  <a:lnTo>
                    <a:pt x="272" y="76"/>
                  </a:lnTo>
                  <a:lnTo>
                    <a:pt x="274" y="70"/>
                  </a:lnTo>
                  <a:lnTo>
                    <a:pt x="270" y="70"/>
                  </a:lnTo>
                  <a:lnTo>
                    <a:pt x="268" y="68"/>
                  </a:lnTo>
                  <a:lnTo>
                    <a:pt x="268" y="66"/>
                  </a:lnTo>
                  <a:lnTo>
                    <a:pt x="268" y="60"/>
                  </a:lnTo>
                  <a:lnTo>
                    <a:pt x="266" y="58"/>
                  </a:lnTo>
                  <a:lnTo>
                    <a:pt x="266" y="54"/>
                  </a:lnTo>
                  <a:lnTo>
                    <a:pt x="266" y="46"/>
                  </a:lnTo>
                  <a:lnTo>
                    <a:pt x="280" y="36"/>
                  </a:lnTo>
                  <a:lnTo>
                    <a:pt x="288" y="38"/>
                  </a:lnTo>
                  <a:lnTo>
                    <a:pt x="296" y="40"/>
                  </a:lnTo>
                  <a:lnTo>
                    <a:pt x="306" y="38"/>
                  </a:lnTo>
                  <a:lnTo>
                    <a:pt x="318" y="32"/>
                  </a:lnTo>
                  <a:lnTo>
                    <a:pt x="324" y="28"/>
                  </a:lnTo>
                  <a:lnTo>
                    <a:pt x="332" y="22"/>
                  </a:lnTo>
                  <a:lnTo>
                    <a:pt x="356" y="14"/>
                  </a:lnTo>
                  <a:lnTo>
                    <a:pt x="384" y="10"/>
                  </a:lnTo>
                  <a:lnTo>
                    <a:pt x="410" y="4"/>
                  </a:lnTo>
                  <a:lnTo>
                    <a:pt x="436" y="0"/>
                  </a:lnTo>
                  <a:lnTo>
                    <a:pt x="444" y="2"/>
                  </a:lnTo>
                  <a:lnTo>
                    <a:pt x="452" y="4"/>
                  </a:lnTo>
                  <a:lnTo>
                    <a:pt x="462" y="6"/>
                  </a:lnTo>
                  <a:lnTo>
                    <a:pt x="472" y="6"/>
                  </a:lnTo>
                  <a:lnTo>
                    <a:pt x="474" y="12"/>
                  </a:lnTo>
                  <a:lnTo>
                    <a:pt x="476" y="12"/>
                  </a:lnTo>
                  <a:lnTo>
                    <a:pt x="510" y="12"/>
                  </a:lnTo>
                  <a:lnTo>
                    <a:pt x="516" y="14"/>
                  </a:lnTo>
                  <a:lnTo>
                    <a:pt x="520" y="16"/>
                  </a:lnTo>
                  <a:lnTo>
                    <a:pt x="534" y="16"/>
                  </a:lnTo>
                  <a:lnTo>
                    <a:pt x="548" y="16"/>
                  </a:lnTo>
                  <a:lnTo>
                    <a:pt x="554" y="18"/>
                  </a:lnTo>
                  <a:lnTo>
                    <a:pt x="562" y="20"/>
                  </a:lnTo>
                  <a:lnTo>
                    <a:pt x="574" y="20"/>
                  </a:lnTo>
                  <a:lnTo>
                    <a:pt x="402" y="178"/>
                  </a:lnTo>
                  <a:lnTo>
                    <a:pt x="40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56" name="Freeform 66">
              <a:extLst>
                <a:ext uri="{FF2B5EF4-FFF2-40B4-BE49-F238E27FC236}">
                  <a16:creationId xmlns:a16="http://schemas.microsoft.com/office/drawing/2014/main" id="{F9CFC030-B0AE-41E6-9DB1-C71640249C24}"/>
                </a:ext>
              </a:extLst>
            </p:cNvPr>
            <p:cNvSpPr>
              <a:spLocks/>
            </p:cNvSpPr>
            <p:nvPr/>
          </p:nvSpPr>
          <p:spPr bwMode="auto">
            <a:xfrm>
              <a:off x="2022570" y="3625157"/>
              <a:ext cx="624986" cy="529649"/>
            </a:xfrm>
            <a:custGeom>
              <a:avLst/>
              <a:gdLst>
                <a:gd name="T0" fmla="*/ 2147483647 w 428"/>
                <a:gd name="T1" fmla="*/ 2147483647 h 336"/>
                <a:gd name="T2" fmla="*/ 2147483647 w 428"/>
                <a:gd name="T3" fmla="*/ 2147483647 h 336"/>
                <a:gd name="T4" fmla="*/ 2147483647 w 428"/>
                <a:gd name="T5" fmla="*/ 2147483647 h 336"/>
                <a:gd name="T6" fmla="*/ 2147483647 w 428"/>
                <a:gd name="T7" fmla="*/ 2147483647 h 336"/>
                <a:gd name="T8" fmla="*/ 2147483647 w 428"/>
                <a:gd name="T9" fmla="*/ 2147483647 h 336"/>
                <a:gd name="T10" fmla="*/ 2147483647 w 428"/>
                <a:gd name="T11" fmla="*/ 2147483647 h 336"/>
                <a:gd name="T12" fmla="*/ 2147483647 w 428"/>
                <a:gd name="T13" fmla="*/ 2147483647 h 336"/>
                <a:gd name="T14" fmla="*/ 2147483647 w 428"/>
                <a:gd name="T15" fmla="*/ 2147483647 h 336"/>
                <a:gd name="T16" fmla="*/ 2147483647 w 428"/>
                <a:gd name="T17" fmla="*/ 2147483647 h 336"/>
                <a:gd name="T18" fmla="*/ 2147483647 w 428"/>
                <a:gd name="T19" fmla="*/ 2147483647 h 336"/>
                <a:gd name="T20" fmla="*/ 2147483647 w 428"/>
                <a:gd name="T21" fmla="*/ 2147483647 h 336"/>
                <a:gd name="T22" fmla="*/ 2147483647 w 428"/>
                <a:gd name="T23" fmla="*/ 2147483647 h 336"/>
                <a:gd name="T24" fmla="*/ 2147483647 w 428"/>
                <a:gd name="T25" fmla="*/ 2147483647 h 336"/>
                <a:gd name="T26" fmla="*/ 2147483647 w 428"/>
                <a:gd name="T27" fmla="*/ 2147483647 h 336"/>
                <a:gd name="T28" fmla="*/ 2147483647 w 428"/>
                <a:gd name="T29" fmla="*/ 2147483647 h 336"/>
                <a:gd name="T30" fmla="*/ 2147483647 w 428"/>
                <a:gd name="T31" fmla="*/ 2147483647 h 336"/>
                <a:gd name="T32" fmla="*/ 2147483647 w 428"/>
                <a:gd name="T33" fmla="*/ 0 h 336"/>
                <a:gd name="T34" fmla="*/ 2147483647 w 428"/>
                <a:gd name="T35" fmla="*/ 2147483647 h 336"/>
                <a:gd name="T36" fmla="*/ 2147483647 w 428"/>
                <a:gd name="T37" fmla="*/ 2147483647 h 336"/>
                <a:gd name="T38" fmla="*/ 2147483647 w 428"/>
                <a:gd name="T39" fmla="*/ 2147483647 h 336"/>
                <a:gd name="T40" fmla="*/ 2147483647 w 428"/>
                <a:gd name="T41" fmla="*/ 2147483647 h 336"/>
                <a:gd name="T42" fmla="*/ 2147483647 w 428"/>
                <a:gd name="T43" fmla="*/ 2147483647 h 336"/>
                <a:gd name="T44" fmla="*/ 2147483647 w 428"/>
                <a:gd name="T45" fmla="*/ 2147483647 h 336"/>
                <a:gd name="T46" fmla="*/ 2147483647 w 428"/>
                <a:gd name="T47" fmla="*/ 2147483647 h 336"/>
                <a:gd name="T48" fmla="*/ 2147483647 w 428"/>
                <a:gd name="T49" fmla="*/ 2147483647 h 336"/>
                <a:gd name="T50" fmla="*/ 2147483647 w 428"/>
                <a:gd name="T51" fmla="*/ 2147483647 h 336"/>
                <a:gd name="T52" fmla="*/ 2147483647 w 428"/>
                <a:gd name="T53" fmla="*/ 2147483647 h 336"/>
                <a:gd name="T54" fmla="*/ 2147483647 w 428"/>
                <a:gd name="T55" fmla="*/ 2147483647 h 336"/>
                <a:gd name="T56" fmla="*/ 2147483647 w 428"/>
                <a:gd name="T57" fmla="*/ 2147483647 h 336"/>
                <a:gd name="T58" fmla="*/ 2147483647 w 428"/>
                <a:gd name="T59" fmla="*/ 2147483647 h 336"/>
                <a:gd name="T60" fmla="*/ 2147483647 w 428"/>
                <a:gd name="T61" fmla="*/ 2147483647 h 336"/>
                <a:gd name="T62" fmla="*/ 2147483647 w 428"/>
                <a:gd name="T63" fmla="*/ 2147483647 h 336"/>
                <a:gd name="T64" fmla="*/ 2147483647 w 428"/>
                <a:gd name="T65" fmla="*/ 2147483647 h 336"/>
                <a:gd name="T66" fmla="*/ 2147483647 w 428"/>
                <a:gd name="T67" fmla="*/ 2147483647 h 336"/>
                <a:gd name="T68" fmla="*/ 2147483647 w 428"/>
                <a:gd name="T69" fmla="*/ 2147483647 h 336"/>
                <a:gd name="T70" fmla="*/ 2147483647 w 428"/>
                <a:gd name="T71" fmla="*/ 2147483647 h 336"/>
                <a:gd name="T72" fmla="*/ 2147483647 w 428"/>
                <a:gd name="T73" fmla="*/ 2147483647 h 336"/>
                <a:gd name="T74" fmla="*/ 2147483647 w 428"/>
                <a:gd name="T75" fmla="*/ 2147483647 h 336"/>
                <a:gd name="T76" fmla="*/ 2147483647 w 428"/>
                <a:gd name="T77" fmla="*/ 2147483647 h 336"/>
                <a:gd name="T78" fmla="*/ 2147483647 w 428"/>
                <a:gd name="T79" fmla="*/ 2147483647 h 336"/>
                <a:gd name="T80" fmla="*/ 2147483647 w 428"/>
                <a:gd name="T81" fmla="*/ 2147483647 h 336"/>
                <a:gd name="T82" fmla="*/ 2147483647 w 428"/>
                <a:gd name="T83" fmla="*/ 2147483647 h 336"/>
                <a:gd name="T84" fmla="*/ 2147483647 w 428"/>
                <a:gd name="T85" fmla="*/ 2147483647 h 336"/>
                <a:gd name="T86" fmla="*/ 2147483647 w 428"/>
                <a:gd name="T87" fmla="*/ 2147483647 h 336"/>
                <a:gd name="T88" fmla="*/ 2147483647 w 428"/>
                <a:gd name="T89" fmla="*/ 2147483647 h 336"/>
                <a:gd name="T90" fmla="*/ 2147483647 w 428"/>
                <a:gd name="T91" fmla="*/ 2147483647 h 336"/>
                <a:gd name="T92" fmla="*/ 2147483647 w 428"/>
                <a:gd name="T93" fmla="*/ 2147483647 h 336"/>
                <a:gd name="T94" fmla="*/ 2147483647 w 428"/>
                <a:gd name="T95" fmla="*/ 2147483647 h 336"/>
                <a:gd name="T96" fmla="*/ 2147483647 w 428"/>
                <a:gd name="T97" fmla="*/ 2147483647 h 336"/>
                <a:gd name="T98" fmla="*/ 2147483647 w 428"/>
                <a:gd name="T99" fmla="*/ 2147483647 h 336"/>
                <a:gd name="T100" fmla="*/ 2147483647 w 428"/>
                <a:gd name="T101" fmla="*/ 2147483647 h 336"/>
                <a:gd name="T102" fmla="*/ 2147483647 w 428"/>
                <a:gd name="T103" fmla="*/ 2147483647 h 336"/>
                <a:gd name="T104" fmla="*/ 2147483647 w 428"/>
                <a:gd name="T105" fmla="*/ 2147483647 h 336"/>
                <a:gd name="T106" fmla="*/ 2147483647 w 428"/>
                <a:gd name="T107" fmla="*/ 2147483647 h 336"/>
                <a:gd name="T108" fmla="*/ 2147483647 w 428"/>
                <a:gd name="T109" fmla="*/ 2147483647 h 336"/>
                <a:gd name="T110" fmla="*/ 2147483647 w 428"/>
                <a:gd name="T111" fmla="*/ 2147483647 h 3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8"/>
                <a:gd name="T169" fmla="*/ 0 h 336"/>
                <a:gd name="T170" fmla="*/ 428 w 428"/>
                <a:gd name="T171" fmla="*/ 336 h 3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8" h="336">
                  <a:moveTo>
                    <a:pt x="400" y="274"/>
                  </a:moveTo>
                  <a:lnTo>
                    <a:pt x="402" y="270"/>
                  </a:lnTo>
                  <a:lnTo>
                    <a:pt x="408" y="260"/>
                  </a:lnTo>
                  <a:lnTo>
                    <a:pt x="410" y="250"/>
                  </a:lnTo>
                  <a:lnTo>
                    <a:pt x="416" y="234"/>
                  </a:lnTo>
                  <a:lnTo>
                    <a:pt x="418" y="228"/>
                  </a:lnTo>
                  <a:lnTo>
                    <a:pt x="422" y="222"/>
                  </a:lnTo>
                  <a:lnTo>
                    <a:pt x="428" y="210"/>
                  </a:lnTo>
                  <a:lnTo>
                    <a:pt x="426" y="206"/>
                  </a:lnTo>
                  <a:lnTo>
                    <a:pt x="426" y="202"/>
                  </a:lnTo>
                  <a:lnTo>
                    <a:pt x="422" y="202"/>
                  </a:lnTo>
                  <a:lnTo>
                    <a:pt x="410" y="202"/>
                  </a:lnTo>
                  <a:lnTo>
                    <a:pt x="394" y="204"/>
                  </a:lnTo>
                  <a:lnTo>
                    <a:pt x="378" y="208"/>
                  </a:lnTo>
                  <a:lnTo>
                    <a:pt x="372" y="212"/>
                  </a:lnTo>
                  <a:lnTo>
                    <a:pt x="368" y="216"/>
                  </a:lnTo>
                  <a:lnTo>
                    <a:pt x="364" y="224"/>
                  </a:lnTo>
                  <a:lnTo>
                    <a:pt x="358" y="234"/>
                  </a:lnTo>
                  <a:lnTo>
                    <a:pt x="352" y="246"/>
                  </a:lnTo>
                  <a:lnTo>
                    <a:pt x="346" y="254"/>
                  </a:lnTo>
                  <a:lnTo>
                    <a:pt x="334" y="256"/>
                  </a:lnTo>
                  <a:lnTo>
                    <a:pt x="320" y="260"/>
                  </a:lnTo>
                  <a:lnTo>
                    <a:pt x="310" y="262"/>
                  </a:lnTo>
                  <a:lnTo>
                    <a:pt x="298" y="264"/>
                  </a:lnTo>
                  <a:lnTo>
                    <a:pt x="288" y="262"/>
                  </a:lnTo>
                  <a:lnTo>
                    <a:pt x="280" y="256"/>
                  </a:lnTo>
                  <a:lnTo>
                    <a:pt x="272" y="248"/>
                  </a:lnTo>
                  <a:lnTo>
                    <a:pt x="266" y="238"/>
                  </a:lnTo>
                  <a:lnTo>
                    <a:pt x="260" y="226"/>
                  </a:lnTo>
                  <a:lnTo>
                    <a:pt x="258" y="216"/>
                  </a:lnTo>
                  <a:lnTo>
                    <a:pt x="256" y="204"/>
                  </a:lnTo>
                  <a:lnTo>
                    <a:pt x="256" y="194"/>
                  </a:lnTo>
                  <a:lnTo>
                    <a:pt x="258" y="178"/>
                  </a:lnTo>
                  <a:lnTo>
                    <a:pt x="260" y="160"/>
                  </a:lnTo>
                  <a:lnTo>
                    <a:pt x="268" y="142"/>
                  </a:lnTo>
                  <a:lnTo>
                    <a:pt x="276" y="128"/>
                  </a:lnTo>
                  <a:lnTo>
                    <a:pt x="256" y="122"/>
                  </a:lnTo>
                  <a:lnTo>
                    <a:pt x="248" y="116"/>
                  </a:lnTo>
                  <a:lnTo>
                    <a:pt x="244" y="114"/>
                  </a:lnTo>
                  <a:lnTo>
                    <a:pt x="242" y="110"/>
                  </a:lnTo>
                  <a:lnTo>
                    <a:pt x="240" y="94"/>
                  </a:lnTo>
                  <a:lnTo>
                    <a:pt x="236" y="76"/>
                  </a:lnTo>
                  <a:lnTo>
                    <a:pt x="232" y="68"/>
                  </a:lnTo>
                  <a:lnTo>
                    <a:pt x="230" y="60"/>
                  </a:lnTo>
                  <a:lnTo>
                    <a:pt x="224" y="56"/>
                  </a:lnTo>
                  <a:lnTo>
                    <a:pt x="216" y="56"/>
                  </a:lnTo>
                  <a:lnTo>
                    <a:pt x="210" y="56"/>
                  </a:lnTo>
                  <a:lnTo>
                    <a:pt x="208" y="56"/>
                  </a:lnTo>
                  <a:lnTo>
                    <a:pt x="204" y="62"/>
                  </a:lnTo>
                  <a:lnTo>
                    <a:pt x="198" y="66"/>
                  </a:lnTo>
                  <a:lnTo>
                    <a:pt x="192" y="68"/>
                  </a:lnTo>
                  <a:lnTo>
                    <a:pt x="188" y="68"/>
                  </a:lnTo>
                  <a:lnTo>
                    <a:pt x="184" y="66"/>
                  </a:lnTo>
                  <a:lnTo>
                    <a:pt x="180" y="62"/>
                  </a:lnTo>
                  <a:lnTo>
                    <a:pt x="178" y="58"/>
                  </a:lnTo>
                  <a:lnTo>
                    <a:pt x="174" y="38"/>
                  </a:lnTo>
                  <a:lnTo>
                    <a:pt x="170" y="34"/>
                  </a:lnTo>
                  <a:lnTo>
                    <a:pt x="166" y="30"/>
                  </a:lnTo>
                  <a:lnTo>
                    <a:pt x="160" y="26"/>
                  </a:lnTo>
                  <a:lnTo>
                    <a:pt x="158" y="18"/>
                  </a:lnTo>
                  <a:lnTo>
                    <a:pt x="152" y="20"/>
                  </a:lnTo>
                  <a:lnTo>
                    <a:pt x="148" y="20"/>
                  </a:lnTo>
                  <a:lnTo>
                    <a:pt x="132" y="18"/>
                  </a:lnTo>
                  <a:lnTo>
                    <a:pt x="128" y="28"/>
                  </a:lnTo>
                  <a:lnTo>
                    <a:pt x="78" y="28"/>
                  </a:lnTo>
                  <a:lnTo>
                    <a:pt x="34" y="2"/>
                  </a:lnTo>
                  <a:lnTo>
                    <a:pt x="28" y="0"/>
                  </a:lnTo>
                  <a:lnTo>
                    <a:pt x="20" y="0"/>
                  </a:lnTo>
                  <a:lnTo>
                    <a:pt x="0" y="2"/>
                  </a:lnTo>
                  <a:lnTo>
                    <a:pt x="0" y="8"/>
                  </a:lnTo>
                  <a:lnTo>
                    <a:pt x="0" y="12"/>
                  </a:lnTo>
                  <a:lnTo>
                    <a:pt x="2" y="14"/>
                  </a:lnTo>
                  <a:lnTo>
                    <a:pt x="2" y="36"/>
                  </a:lnTo>
                  <a:lnTo>
                    <a:pt x="2" y="38"/>
                  </a:lnTo>
                  <a:lnTo>
                    <a:pt x="2" y="42"/>
                  </a:lnTo>
                  <a:lnTo>
                    <a:pt x="4" y="48"/>
                  </a:lnTo>
                  <a:lnTo>
                    <a:pt x="4" y="54"/>
                  </a:lnTo>
                  <a:lnTo>
                    <a:pt x="8" y="56"/>
                  </a:lnTo>
                  <a:lnTo>
                    <a:pt x="12" y="62"/>
                  </a:lnTo>
                  <a:lnTo>
                    <a:pt x="20" y="70"/>
                  </a:lnTo>
                  <a:lnTo>
                    <a:pt x="22" y="74"/>
                  </a:lnTo>
                  <a:lnTo>
                    <a:pt x="22" y="78"/>
                  </a:lnTo>
                  <a:lnTo>
                    <a:pt x="20" y="82"/>
                  </a:lnTo>
                  <a:lnTo>
                    <a:pt x="14" y="84"/>
                  </a:lnTo>
                  <a:lnTo>
                    <a:pt x="12" y="88"/>
                  </a:lnTo>
                  <a:lnTo>
                    <a:pt x="8" y="92"/>
                  </a:lnTo>
                  <a:lnTo>
                    <a:pt x="8" y="96"/>
                  </a:lnTo>
                  <a:lnTo>
                    <a:pt x="12" y="102"/>
                  </a:lnTo>
                  <a:lnTo>
                    <a:pt x="16" y="108"/>
                  </a:lnTo>
                  <a:lnTo>
                    <a:pt x="24" y="110"/>
                  </a:lnTo>
                  <a:lnTo>
                    <a:pt x="32" y="112"/>
                  </a:lnTo>
                  <a:lnTo>
                    <a:pt x="34" y="118"/>
                  </a:lnTo>
                  <a:lnTo>
                    <a:pt x="38" y="120"/>
                  </a:lnTo>
                  <a:lnTo>
                    <a:pt x="40" y="124"/>
                  </a:lnTo>
                  <a:lnTo>
                    <a:pt x="40" y="130"/>
                  </a:lnTo>
                  <a:lnTo>
                    <a:pt x="40" y="134"/>
                  </a:lnTo>
                  <a:lnTo>
                    <a:pt x="40" y="138"/>
                  </a:lnTo>
                  <a:lnTo>
                    <a:pt x="38" y="140"/>
                  </a:lnTo>
                  <a:lnTo>
                    <a:pt x="38" y="144"/>
                  </a:lnTo>
                  <a:lnTo>
                    <a:pt x="38" y="148"/>
                  </a:lnTo>
                  <a:lnTo>
                    <a:pt x="40" y="150"/>
                  </a:lnTo>
                  <a:lnTo>
                    <a:pt x="42" y="154"/>
                  </a:lnTo>
                  <a:lnTo>
                    <a:pt x="48" y="158"/>
                  </a:lnTo>
                  <a:lnTo>
                    <a:pt x="54" y="164"/>
                  </a:lnTo>
                  <a:lnTo>
                    <a:pt x="66" y="182"/>
                  </a:lnTo>
                  <a:lnTo>
                    <a:pt x="68" y="180"/>
                  </a:lnTo>
                  <a:lnTo>
                    <a:pt x="72" y="178"/>
                  </a:lnTo>
                  <a:lnTo>
                    <a:pt x="74" y="176"/>
                  </a:lnTo>
                  <a:lnTo>
                    <a:pt x="76" y="172"/>
                  </a:lnTo>
                  <a:lnTo>
                    <a:pt x="74" y="164"/>
                  </a:lnTo>
                  <a:lnTo>
                    <a:pt x="68" y="158"/>
                  </a:lnTo>
                  <a:lnTo>
                    <a:pt x="66" y="152"/>
                  </a:lnTo>
                  <a:lnTo>
                    <a:pt x="60" y="146"/>
                  </a:lnTo>
                  <a:lnTo>
                    <a:pt x="62" y="142"/>
                  </a:lnTo>
                  <a:lnTo>
                    <a:pt x="60" y="138"/>
                  </a:lnTo>
                  <a:lnTo>
                    <a:pt x="56" y="128"/>
                  </a:lnTo>
                  <a:lnTo>
                    <a:pt x="54" y="116"/>
                  </a:lnTo>
                  <a:lnTo>
                    <a:pt x="50" y="108"/>
                  </a:lnTo>
                  <a:lnTo>
                    <a:pt x="48" y="106"/>
                  </a:lnTo>
                  <a:lnTo>
                    <a:pt x="46" y="104"/>
                  </a:lnTo>
                  <a:lnTo>
                    <a:pt x="46" y="102"/>
                  </a:lnTo>
                  <a:lnTo>
                    <a:pt x="44" y="90"/>
                  </a:lnTo>
                  <a:lnTo>
                    <a:pt x="42" y="82"/>
                  </a:lnTo>
                  <a:lnTo>
                    <a:pt x="36" y="62"/>
                  </a:lnTo>
                  <a:lnTo>
                    <a:pt x="34" y="60"/>
                  </a:lnTo>
                  <a:lnTo>
                    <a:pt x="34" y="58"/>
                  </a:lnTo>
                  <a:lnTo>
                    <a:pt x="32" y="56"/>
                  </a:lnTo>
                  <a:lnTo>
                    <a:pt x="30" y="56"/>
                  </a:lnTo>
                  <a:lnTo>
                    <a:pt x="28" y="56"/>
                  </a:lnTo>
                  <a:lnTo>
                    <a:pt x="26" y="48"/>
                  </a:lnTo>
                  <a:lnTo>
                    <a:pt x="28" y="30"/>
                  </a:lnTo>
                  <a:lnTo>
                    <a:pt x="30" y="24"/>
                  </a:lnTo>
                  <a:lnTo>
                    <a:pt x="30" y="22"/>
                  </a:lnTo>
                  <a:lnTo>
                    <a:pt x="32" y="20"/>
                  </a:lnTo>
                  <a:lnTo>
                    <a:pt x="38" y="22"/>
                  </a:lnTo>
                  <a:lnTo>
                    <a:pt x="42" y="24"/>
                  </a:lnTo>
                  <a:lnTo>
                    <a:pt x="46" y="28"/>
                  </a:lnTo>
                  <a:lnTo>
                    <a:pt x="48" y="32"/>
                  </a:lnTo>
                  <a:lnTo>
                    <a:pt x="52" y="44"/>
                  </a:lnTo>
                  <a:lnTo>
                    <a:pt x="54" y="56"/>
                  </a:lnTo>
                  <a:lnTo>
                    <a:pt x="54" y="58"/>
                  </a:lnTo>
                  <a:lnTo>
                    <a:pt x="52" y="64"/>
                  </a:lnTo>
                  <a:lnTo>
                    <a:pt x="50" y="70"/>
                  </a:lnTo>
                  <a:lnTo>
                    <a:pt x="50" y="72"/>
                  </a:lnTo>
                  <a:lnTo>
                    <a:pt x="52" y="74"/>
                  </a:lnTo>
                  <a:lnTo>
                    <a:pt x="58" y="74"/>
                  </a:lnTo>
                  <a:lnTo>
                    <a:pt x="58" y="80"/>
                  </a:lnTo>
                  <a:lnTo>
                    <a:pt x="62" y="84"/>
                  </a:lnTo>
                  <a:lnTo>
                    <a:pt x="66" y="88"/>
                  </a:lnTo>
                  <a:lnTo>
                    <a:pt x="68" y="88"/>
                  </a:lnTo>
                  <a:lnTo>
                    <a:pt x="72" y="100"/>
                  </a:lnTo>
                  <a:lnTo>
                    <a:pt x="76" y="106"/>
                  </a:lnTo>
                  <a:lnTo>
                    <a:pt x="80" y="110"/>
                  </a:lnTo>
                  <a:lnTo>
                    <a:pt x="84" y="112"/>
                  </a:lnTo>
                  <a:lnTo>
                    <a:pt x="86" y="114"/>
                  </a:lnTo>
                  <a:lnTo>
                    <a:pt x="88" y="116"/>
                  </a:lnTo>
                  <a:lnTo>
                    <a:pt x="86" y="120"/>
                  </a:lnTo>
                  <a:lnTo>
                    <a:pt x="84" y="126"/>
                  </a:lnTo>
                  <a:lnTo>
                    <a:pt x="86" y="132"/>
                  </a:lnTo>
                  <a:lnTo>
                    <a:pt x="92" y="140"/>
                  </a:lnTo>
                  <a:lnTo>
                    <a:pt x="104" y="154"/>
                  </a:lnTo>
                  <a:lnTo>
                    <a:pt x="112" y="162"/>
                  </a:lnTo>
                  <a:lnTo>
                    <a:pt x="118" y="168"/>
                  </a:lnTo>
                  <a:lnTo>
                    <a:pt x="122" y="178"/>
                  </a:lnTo>
                  <a:lnTo>
                    <a:pt x="130" y="188"/>
                  </a:lnTo>
                  <a:lnTo>
                    <a:pt x="130" y="202"/>
                  </a:lnTo>
                  <a:lnTo>
                    <a:pt x="132" y="206"/>
                  </a:lnTo>
                  <a:lnTo>
                    <a:pt x="132" y="210"/>
                  </a:lnTo>
                  <a:lnTo>
                    <a:pt x="132" y="216"/>
                  </a:lnTo>
                  <a:lnTo>
                    <a:pt x="130" y="220"/>
                  </a:lnTo>
                  <a:lnTo>
                    <a:pt x="128" y="220"/>
                  </a:lnTo>
                  <a:lnTo>
                    <a:pt x="128" y="226"/>
                  </a:lnTo>
                  <a:lnTo>
                    <a:pt x="124" y="226"/>
                  </a:lnTo>
                  <a:lnTo>
                    <a:pt x="124" y="232"/>
                  </a:lnTo>
                  <a:lnTo>
                    <a:pt x="126" y="238"/>
                  </a:lnTo>
                  <a:lnTo>
                    <a:pt x="130" y="244"/>
                  </a:lnTo>
                  <a:lnTo>
                    <a:pt x="138" y="250"/>
                  </a:lnTo>
                  <a:lnTo>
                    <a:pt x="148" y="256"/>
                  </a:lnTo>
                  <a:lnTo>
                    <a:pt x="150" y="262"/>
                  </a:lnTo>
                  <a:lnTo>
                    <a:pt x="154" y="266"/>
                  </a:lnTo>
                  <a:lnTo>
                    <a:pt x="158" y="270"/>
                  </a:lnTo>
                  <a:lnTo>
                    <a:pt x="166" y="270"/>
                  </a:lnTo>
                  <a:lnTo>
                    <a:pt x="174" y="272"/>
                  </a:lnTo>
                  <a:lnTo>
                    <a:pt x="178" y="274"/>
                  </a:lnTo>
                  <a:lnTo>
                    <a:pt x="190" y="284"/>
                  </a:lnTo>
                  <a:lnTo>
                    <a:pt x="198" y="290"/>
                  </a:lnTo>
                  <a:lnTo>
                    <a:pt x="204" y="294"/>
                  </a:lnTo>
                  <a:lnTo>
                    <a:pt x="218" y="300"/>
                  </a:lnTo>
                  <a:lnTo>
                    <a:pt x="232" y="306"/>
                  </a:lnTo>
                  <a:lnTo>
                    <a:pt x="246" y="312"/>
                  </a:lnTo>
                  <a:lnTo>
                    <a:pt x="254" y="314"/>
                  </a:lnTo>
                  <a:lnTo>
                    <a:pt x="260" y="314"/>
                  </a:lnTo>
                  <a:lnTo>
                    <a:pt x="266" y="314"/>
                  </a:lnTo>
                  <a:lnTo>
                    <a:pt x="274" y="308"/>
                  </a:lnTo>
                  <a:lnTo>
                    <a:pt x="280" y="304"/>
                  </a:lnTo>
                  <a:lnTo>
                    <a:pt x="286" y="302"/>
                  </a:lnTo>
                  <a:lnTo>
                    <a:pt x="290" y="304"/>
                  </a:lnTo>
                  <a:lnTo>
                    <a:pt x="296" y="306"/>
                  </a:lnTo>
                  <a:lnTo>
                    <a:pt x="306" y="312"/>
                  </a:lnTo>
                  <a:lnTo>
                    <a:pt x="314" y="320"/>
                  </a:lnTo>
                  <a:lnTo>
                    <a:pt x="318" y="328"/>
                  </a:lnTo>
                  <a:lnTo>
                    <a:pt x="324" y="336"/>
                  </a:lnTo>
                  <a:lnTo>
                    <a:pt x="328" y="324"/>
                  </a:lnTo>
                  <a:lnTo>
                    <a:pt x="330" y="318"/>
                  </a:lnTo>
                  <a:lnTo>
                    <a:pt x="334" y="312"/>
                  </a:lnTo>
                  <a:lnTo>
                    <a:pt x="354" y="312"/>
                  </a:lnTo>
                  <a:lnTo>
                    <a:pt x="354" y="306"/>
                  </a:lnTo>
                  <a:lnTo>
                    <a:pt x="352" y="302"/>
                  </a:lnTo>
                  <a:lnTo>
                    <a:pt x="348" y="300"/>
                  </a:lnTo>
                  <a:lnTo>
                    <a:pt x="346" y="296"/>
                  </a:lnTo>
                  <a:lnTo>
                    <a:pt x="344" y="292"/>
                  </a:lnTo>
                  <a:lnTo>
                    <a:pt x="348" y="284"/>
                  </a:lnTo>
                  <a:lnTo>
                    <a:pt x="352" y="280"/>
                  </a:lnTo>
                  <a:lnTo>
                    <a:pt x="356" y="278"/>
                  </a:lnTo>
                  <a:lnTo>
                    <a:pt x="380" y="278"/>
                  </a:lnTo>
                  <a:lnTo>
                    <a:pt x="384" y="278"/>
                  </a:lnTo>
                  <a:lnTo>
                    <a:pt x="386" y="276"/>
                  </a:lnTo>
                  <a:lnTo>
                    <a:pt x="388" y="274"/>
                  </a:lnTo>
                  <a:lnTo>
                    <a:pt x="390" y="270"/>
                  </a:lnTo>
                  <a:lnTo>
                    <a:pt x="392" y="268"/>
                  </a:lnTo>
                  <a:lnTo>
                    <a:pt x="396" y="268"/>
                  </a:lnTo>
                  <a:lnTo>
                    <a:pt x="398" y="270"/>
                  </a:lnTo>
                  <a:lnTo>
                    <a:pt x="398" y="274"/>
                  </a:lnTo>
                  <a:lnTo>
                    <a:pt x="400"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57" name="Freeform 67">
              <a:extLst>
                <a:ext uri="{FF2B5EF4-FFF2-40B4-BE49-F238E27FC236}">
                  <a16:creationId xmlns:a16="http://schemas.microsoft.com/office/drawing/2014/main" id="{8D03C60D-FB9F-4976-AA29-C815109E118B}"/>
                </a:ext>
              </a:extLst>
            </p:cNvPr>
            <p:cNvSpPr>
              <a:spLocks/>
            </p:cNvSpPr>
            <p:nvPr/>
          </p:nvSpPr>
          <p:spPr bwMode="auto">
            <a:xfrm>
              <a:off x="2694833" y="3902592"/>
              <a:ext cx="236387" cy="100886"/>
            </a:xfrm>
            <a:custGeom>
              <a:avLst/>
              <a:gdLst>
                <a:gd name="T0" fmla="*/ 2147483647 w 162"/>
                <a:gd name="T1" fmla="*/ 2147483647 h 64"/>
                <a:gd name="T2" fmla="*/ 2147483647 w 162"/>
                <a:gd name="T3" fmla="*/ 2147483647 h 64"/>
                <a:gd name="T4" fmla="*/ 2147483647 w 162"/>
                <a:gd name="T5" fmla="*/ 2147483647 h 64"/>
                <a:gd name="T6" fmla="*/ 2147483647 w 162"/>
                <a:gd name="T7" fmla="*/ 2147483647 h 64"/>
                <a:gd name="T8" fmla="*/ 2147483647 w 162"/>
                <a:gd name="T9" fmla="*/ 2147483647 h 64"/>
                <a:gd name="T10" fmla="*/ 2147483647 w 162"/>
                <a:gd name="T11" fmla="*/ 2147483647 h 64"/>
                <a:gd name="T12" fmla="*/ 2147483647 w 162"/>
                <a:gd name="T13" fmla="*/ 2147483647 h 64"/>
                <a:gd name="T14" fmla="*/ 2147483647 w 162"/>
                <a:gd name="T15" fmla="*/ 2147483647 h 64"/>
                <a:gd name="T16" fmla="*/ 2147483647 w 162"/>
                <a:gd name="T17" fmla="*/ 2147483647 h 64"/>
                <a:gd name="T18" fmla="*/ 2147483647 w 162"/>
                <a:gd name="T19" fmla="*/ 2147483647 h 64"/>
                <a:gd name="T20" fmla="*/ 2147483647 w 162"/>
                <a:gd name="T21" fmla="*/ 2147483647 h 64"/>
                <a:gd name="T22" fmla="*/ 2147483647 w 162"/>
                <a:gd name="T23" fmla="*/ 2147483647 h 64"/>
                <a:gd name="T24" fmla="*/ 2147483647 w 162"/>
                <a:gd name="T25" fmla="*/ 2147483647 h 64"/>
                <a:gd name="T26" fmla="*/ 0 w 162"/>
                <a:gd name="T27" fmla="*/ 2147483647 h 64"/>
                <a:gd name="T28" fmla="*/ 2147483647 w 162"/>
                <a:gd name="T29" fmla="*/ 2147483647 h 64"/>
                <a:gd name="T30" fmla="*/ 2147483647 w 162"/>
                <a:gd name="T31" fmla="*/ 2147483647 h 64"/>
                <a:gd name="T32" fmla="*/ 2147483647 w 162"/>
                <a:gd name="T33" fmla="*/ 2147483647 h 64"/>
                <a:gd name="T34" fmla="*/ 2147483647 w 162"/>
                <a:gd name="T35" fmla="*/ 2147483647 h 64"/>
                <a:gd name="T36" fmla="*/ 2147483647 w 162"/>
                <a:gd name="T37" fmla="*/ 2147483647 h 64"/>
                <a:gd name="T38" fmla="*/ 2147483647 w 162"/>
                <a:gd name="T39" fmla="*/ 2147483647 h 64"/>
                <a:gd name="T40" fmla="*/ 2147483647 w 162"/>
                <a:gd name="T41" fmla="*/ 0 h 64"/>
                <a:gd name="T42" fmla="*/ 2147483647 w 162"/>
                <a:gd name="T43" fmla="*/ 0 h 64"/>
                <a:gd name="T44" fmla="*/ 2147483647 w 162"/>
                <a:gd name="T45" fmla="*/ 0 h 64"/>
                <a:gd name="T46" fmla="*/ 2147483647 w 162"/>
                <a:gd name="T47" fmla="*/ 2147483647 h 64"/>
                <a:gd name="T48" fmla="*/ 2147483647 w 162"/>
                <a:gd name="T49" fmla="*/ 2147483647 h 64"/>
                <a:gd name="T50" fmla="*/ 2147483647 w 162"/>
                <a:gd name="T51" fmla="*/ 2147483647 h 64"/>
                <a:gd name="T52" fmla="*/ 2147483647 w 162"/>
                <a:gd name="T53" fmla="*/ 2147483647 h 64"/>
                <a:gd name="T54" fmla="*/ 2147483647 w 162"/>
                <a:gd name="T55" fmla="*/ 2147483647 h 64"/>
                <a:gd name="T56" fmla="*/ 2147483647 w 162"/>
                <a:gd name="T57" fmla="*/ 2147483647 h 64"/>
                <a:gd name="T58" fmla="*/ 2147483647 w 162"/>
                <a:gd name="T59" fmla="*/ 2147483647 h 64"/>
                <a:gd name="T60" fmla="*/ 2147483647 w 162"/>
                <a:gd name="T61" fmla="*/ 2147483647 h 64"/>
                <a:gd name="T62" fmla="*/ 2147483647 w 162"/>
                <a:gd name="T63" fmla="*/ 2147483647 h 64"/>
                <a:gd name="T64" fmla="*/ 2147483647 w 162"/>
                <a:gd name="T65" fmla="*/ 2147483647 h 64"/>
                <a:gd name="T66" fmla="*/ 2147483647 w 162"/>
                <a:gd name="T67" fmla="*/ 2147483647 h 64"/>
                <a:gd name="T68" fmla="*/ 2147483647 w 162"/>
                <a:gd name="T69" fmla="*/ 2147483647 h 64"/>
                <a:gd name="T70" fmla="*/ 2147483647 w 162"/>
                <a:gd name="T71" fmla="*/ 2147483647 h 64"/>
                <a:gd name="T72" fmla="*/ 2147483647 w 162"/>
                <a:gd name="T73" fmla="*/ 2147483647 h 64"/>
                <a:gd name="T74" fmla="*/ 2147483647 w 162"/>
                <a:gd name="T75" fmla="*/ 2147483647 h 64"/>
                <a:gd name="T76" fmla="*/ 2147483647 w 162"/>
                <a:gd name="T77" fmla="*/ 2147483647 h 64"/>
                <a:gd name="T78" fmla="*/ 2147483647 w 162"/>
                <a:gd name="T79" fmla="*/ 2147483647 h 64"/>
                <a:gd name="T80" fmla="*/ 2147483647 w 162"/>
                <a:gd name="T81" fmla="*/ 2147483647 h 64"/>
                <a:gd name="T82" fmla="*/ 2147483647 w 162"/>
                <a:gd name="T83" fmla="*/ 2147483647 h 64"/>
                <a:gd name="T84" fmla="*/ 2147483647 w 162"/>
                <a:gd name="T85" fmla="*/ 2147483647 h 64"/>
                <a:gd name="T86" fmla="*/ 2147483647 w 162"/>
                <a:gd name="T87" fmla="*/ 2147483647 h 64"/>
                <a:gd name="T88" fmla="*/ 2147483647 w 162"/>
                <a:gd name="T89" fmla="*/ 2147483647 h 64"/>
                <a:gd name="T90" fmla="*/ 2147483647 w 162"/>
                <a:gd name="T91" fmla="*/ 2147483647 h 64"/>
                <a:gd name="T92" fmla="*/ 2147483647 w 162"/>
                <a:gd name="T93" fmla="*/ 2147483647 h 64"/>
                <a:gd name="T94" fmla="*/ 2147483647 w 162"/>
                <a:gd name="T95" fmla="*/ 2147483647 h 64"/>
                <a:gd name="T96" fmla="*/ 2147483647 w 162"/>
                <a:gd name="T97" fmla="*/ 2147483647 h 64"/>
                <a:gd name="T98" fmla="*/ 2147483647 w 162"/>
                <a:gd name="T99" fmla="*/ 2147483647 h 64"/>
                <a:gd name="T100" fmla="*/ 2147483647 w 162"/>
                <a:gd name="T101" fmla="*/ 2147483647 h 64"/>
                <a:gd name="T102" fmla="*/ 2147483647 w 162"/>
                <a:gd name="T103" fmla="*/ 2147483647 h 64"/>
                <a:gd name="T104" fmla="*/ 2147483647 w 162"/>
                <a:gd name="T105" fmla="*/ 2147483647 h 64"/>
                <a:gd name="T106" fmla="*/ 2147483647 w 162"/>
                <a:gd name="T107" fmla="*/ 2147483647 h 64"/>
                <a:gd name="T108" fmla="*/ 2147483647 w 162"/>
                <a:gd name="T109" fmla="*/ 2147483647 h 64"/>
                <a:gd name="T110" fmla="*/ 2147483647 w 162"/>
                <a:gd name="T111" fmla="*/ 2147483647 h 64"/>
                <a:gd name="T112" fmla="*/ 2147483647 w 162"/>
                <a:gd name="T113" fmla="*/ 2147483647 h 64"/>
                <a:gd name="T114" fmla="*/ 2147483647 w 162"/>
                <a:gd name="T115" fmla="*/ 2147483647 h 64"/>
                <a:gd name="T116" fmla="*/ 2147483647 w 162"/>
                <a:gd name="T117" fmla="*/ 2147483647 h 64"/>
                <a:gd name="T118" fmla="*/ 2147483647 w 162"/>
                <a:gd name="T119" fmla="*/ 2147483647 h 64"/>
                <a:gd name="T120" fmla="*/ 2147483647 w 162"/>
                <a:gd name="T121" fmla="*/ 2147483647 h 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2"/>
                <a:gd name="T184" fmla="*/ 0 h 64"/>
                <a:gd name="T185" fmla="*/ 162 w 162"/>
                <a:gd name="T186" fmla="*/ 64 h 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2" h="64">
                  <a:moveTo>
                    <a:pt x="44" y="18"/>
                  </a:moveTo>
                  <a:lnTo>
                    <a:pt x="44" y="16"/>
                  </a:lnTo>
                  <a:lnTo>
                    <a:pt x="48" y="16"/>
                  </a:lnTo>
                  <a:lnTo>
                    <a:pt x="48" y="12"/>
                  </a:lnTo>
                  <a:lnTo>
                    <a:pt x="44" y="10"/>
                  </a:lnTo>
                  <a:lnTo>
                    <a:pt x="44" y="12"/>
                  </a:lnTo>
                  <a:lnTo>
                    <a:pt x="36" y="12"/>
                  </a:lnTo>
                  <a:lnTo>
                    <a:pt x="30" y="16"/>
                  </a:lnTo>
                  <a:lnTo>
                    <a:pt x="22" y="18"/>
                  </a:lnTo>
                  <a:lnTo>
                    <a:pt x="16" y="20"/>
                  </a:lnTo>
                  <a:lnTo>
                    <a:pt x="14" y="22"/>
                  </a:lnTo>
                  <a:lnTo>
                    <a:pt x="12" y="24"/>
                  </a:lnTo>
                  <a:lnTo>
                    <a:pt x="6" y="26"/>
                  </a:lnTo>
                  <a:lnTo>
                    <a:pt x="0" y="26"/>
                  </a:lnTo>
                  <a:lnTo>
                    <a:pt x="4" y="24"/>
                  </a:lnTo>
                  <a:lnTo>
                    <a:pt x="6" y="24"/>
                  </a:lnTo>
                  <a:lnTo>
                    <a:pt x="8" y="18"/>
                  </a:lnTo>
                  <a:lnTo>
                    <a:pt x="12" y="14"/>
                  </a:lnTo>
                  <a:lnTo>
                    <a:pt x="18" y="10"/>
                  </a:lnTo>
                  <a:lnTo>
                    <a:pt x="24" y="6"/>
                  </a:lnTo>
                  <a:lnTo>
                    <a:pt x="42" y="0"/>
                  </a:lnTo>
                  <a:lnTo>
                    <a:pt x="56" y="0"/>
                  </a:lnTo>
                  <a:lnTo>
                    <a:pt x="60" y="0"/>
                  </a:lnTo>
                  <a:lnTo>
                    <a:pt x="62" y="2"/>
                  </a:lnTo>
                  <a:lnTo>
                    <a:pt x="66" y="4"/>
                  </a:lnTo>
                  <a:lnTo>
                    <a:pt x="78" y="8"/>
                  </a:lnTo>
                  <a:lnTo>
                    <a:pt x="86" y="16"/>
                  </a:lnTo>
                  <a:lnTo>
                    <a:pt x="90" y="16"/>
                  </a:lnTo>
                  <a:lnTo>
                    <a:pt x="96" y="16"/>
                  </a:lnTo>
                  <a:lnTo>
                    <a:pt x="102" y="18"/>
                  </a:lnTo>
                  <a:lnTo>
                    <a:pt x="114" y="24"/>
                  </a:lnTo>
                  <a:lnTo>
                    <a:pt x="122" y="32"/>
                  </a:lnTo>
                  <a:lnTo>
                    <a:pt x="130" y="38"/>
                  </a:lnTo>
                  <a:lnTo>
                    <a:pt x="142" y="42"/>
                  </a:lnTo>
                  <a:lnTo>
                    <a:pt x="140" y="44"/>
                  </a:lnTo>
                  <a:lnTo>
                    <a:pt x="154" y="48"/>
                  </a:lnTo>
                  <a:lnTo>
                    <a:pt x="160" y="52"/>
                  </a:lnTo>
                  <a:lnTo>
                    <a:pt x="162" y="58"/>
                  </a:lnTo>
                  <a:lnTo>
                    <a:pt x="154" y="60"/>
                  </a:lnTo>
                  <a:lnTo>
                    <a:pt x="152" y="60"/>
                  </a:lnTo>
                  <a:lnTo>
                    <a:pt x="152" y="62"/>
                  </a:lnTo>
                  <a:lnTo>
                    <a:pt x="142" y="64"/>
                  </a:lnTo>
                  <a:lnTo>
                    <a:pt x="130" y="64"/>
                  </a:lnTo>
                  <a:lnTo>
                    <a:pt x="108" y="62"/>
                  </a:lnTo>
                  <a:lnTo>
                    <a:pt x="112" y="58"/>
                  </a:lnTo>
                  <a:lnTo>
                    <a:pt x="118" y="52"/>
                  </a:lnTo>
                  <a:lnTo>
                    <a:pt x="118" y="48"/>
                  </a:lnTo>
                  <a:lnTo>
                    <a:pt x="110" y="48"/>
                  </a:lnTo>
                  <a:lnTo>
                    <a:pt x="102" y="46"/>
                  </a:lnTo>
                  <a:lnTo>
                    <a:pt x="100" y="44"/>
                  </a:lnTo>
                  <a:lnTo>
                    <a:pt x="98" y="38"/>
                  </a:lnTo>
                  <a:lnTo>
                    <a:pt x="98" y="34"/>
                  </a:lnTo>
                  <a:lnTo>
                    <a:pt x="96" y="32"/>
                  </a:lnTo>
                  <a:lnTo>
                    <a:pt x="92" y="30"/>
                  </a:lnTo>
                  <a:lnTo>
                    <a:pt x="78" y="30"/>
                  </a:lnTo>
                  <a:lnTo>
                    <a:pt x="76" y="28"/>
                  </a:lnTo>
                  <a:lnTo>
                    <a:pt x="72" y="26"/>
                  </a:lnTo>
                  <a:lnTo>
                    <a:pt x="60" y="22"/>
                  </a:lnTo>
                  <a:lnTo>
                    <a:pt x="50" y="18"/>
                  </a:lnTo>
                  <a:lnTo>
                    <a:pt x="44" y="16"/>
                  </a:lnTo>
                  <a:lnTo>
                    <a:pt x="4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58" name="Freeform 68">
              <a:extLst>
                <a:ext uri="{FF2B5EF4-FFF2-40B4-BE49-F238E27FC236}">
                  <a16:creationId xmlns:a16="http://schemas.microsoft.com/office/drawing/2014/main" id="{0D55B587-DC9B-478D-87D3-99337477B766}"/>
                </a:ext>
              </a:extLst>
            </p:cNvPr>
            <p:cNvSpPr>
              <a:spLocks/>
            </p:cNvSpPr>
            <p:nvPr/>
          </p:nvSpPr>
          <p:spPr bwMode="auto">
            <a:xfrm>
              <a:off x="2834359" y="4036663"/>
              <a:ext cx="46124" cy="23894"/>
            </a:xfrm>
            <a:custGeom>
              <a:avLst/>
              <a:gdLst>
                <a:gd name="T0" fmla="*/ 0 w 30"/>
                <a:gd name="T1" fmla="*/ 2147483647 h 14"/>
                <a:gd name="T2" fmla="*/ 0 w 30"/>
                <a:gd name="T3" fmla="*/ 2147483647 h 14"/>
                <a:gd name="T4" fmla="*/ 2147483647 w 30"/>
                <a:gd name="T5" fmla="*/ 2147483647 h 14"/>
                <a:gd name="T6" fmla="*/ 2147483647 w 30"/>
                <a:gd name="T7" fmla="*/ 0 h 14"/>
                <a:gd name="T8" fmla="*/ 2147483647 w 30"/>
                <a:gd name="T9" fmla="*/ 0 h 14"/>
                <a:gd name="T10" fmla="*/ 2147483647 w 30"/>
                <a:gd name="T11" fmla="*/ 2147483647 h 14"/>
                <a:gd name="T12" fmla="*/ 2147483647 w 30"/>
                <a:gd name="T13" fmla="*/ 2147483647 h 14"/>
                <a:gd name="T14" fmla="*/ 2147483647 w 30"/>
                <a:gd name="T15" fmla="*/ 2147483647 h 14"/>
                <a:gd name="T16" fmla="*/ 2147483647 w 30"/>
                <a:gd name="T17" fmla="*/ 2147483647 h 14"/>
                <a:gd name="T18" fmla="*/ 2147483647 w 30"/>
                <a:gd name="T19" fmla="*/ 2147483647 h 14"/>
                <a:gd name="T20" fmla="*/ 2147483647 w 30"/>
                <a:gd name="T21" fmla="*/ 2147483647 h 14"/>
                <a:gd name="T22" fmla="*/ 0 w 30"/>
                <a:gd name="T23" fmla="*/ 2147483647 h 14"/>
                <a:gd name="T24" fmla="*/ 0 w 30"/>
                <a:gd name="T25" fmla="*/ 214748364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14"/>
                <a:gd name="T41" fmla="*/ 30 w 3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14">
                  <a:moveTo>
                    <a:pt x="0" y="8"/>
                  </a:moveTo>
                  <a:lnTo>
                    <a:pt x="0" y="4"/>
                  </a:lnTo>
                  <a:lnTo>
                    <a:pt x="2" y="2"/>
                  </a:lnTo>
                  <a:lnTo>
                    <a:pt x="6" y="0"/>
                  </a:lnTo>
                  <a:lnTo>
                    <a:pt x="12" y="0"/>
                  </a:lnTo>
                  <a:lnTo>
                    <a:pt x="20" y="4"/>
                  </a:lnTo>
                  <a:lnTo>
                    <a:pt x="30" y="12"/>
                  </a:lnTo>
                  <a:lnTo>
                    <a:pt x="26" y="12"/>
                  </a:lnTo>
                  <a:lnTo>
                    <a:pt x="20" y="14"/>
                  </a:lnTo>
                  <a:lnTo>
                    <a:pt x="8" y="12"/>
                  </a:lnTo>
                  <a:lnTo>
                    <a:pt x="4" y="10"/>
                  </a:lnTo>
                  <a:lnTo>
                    <a:pt x="0" y="6"/>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59" name="Freeform 69">
              <a:extLst>
                <a:ext uri="{FF2B5EF4-FFF2-40B4-BE49-F238E27FC236}">
                  <a16:creationId xmlns:a16="http://schemas.microsoft.com/office/drawing/2014/main" id="{609DFA3B-AAA9-42F3-9204-AB0820C7E77A}"/>
                </a:ext>
              </a:extLst>
            </p:cNvPr>
            <p:cNvSpPr>
              <a:spLocks/>
            </p:cNvSpPr>
            <p:nvPr/>
          </p:nvSpPr>
          <p:spPr bwMode="auto">
            <a:xfrm>
              <a:off x="3084584" y="4036663"/>
              <a:ext cx="38053" cy="21239"/>
            </a:xfrm>
            <a:custGeom>
              <a:avLst/>
              <a:gdLst>
                <a:gd name="T0" fmla="*/ 2147483647 w 26"/>
                <a:gd name="T1" fmla="*/ 2147483647 h 12"/>
                <a:gd name="T2" fmla="*/ 2147483647 w 26"/>
                <a:gd name="T3" fmla="*/ 0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0 w 26"/>
                <a:gd name="T17" fmla="*/ 2147483647 h 12"/>
                <a:gd name="T18" fmla="*/ 0 w 26"/>
                <a:gd name="T19" fmla="*/ 2147483647 h 12"/>
                <a:gd name="T20" fmla="*/ 2147483647 w 26"/>
                <a:gd name="T21" fmla="*/ 2147483647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2"/>
                <a:gd name="T35" fmla="*/ 26 w 26"/>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2">
                  <a:moveTo>
                    <a:pt x="10" y="2"/>
                  </a:moveTo>
                  <a:lnTo>
                    <a:pt x="24" y="0"/>
                  </a:lnTo>
                  <a:lnTo>
                    <a:pt x="24" y="2"/>
                  </a:lnTo>
                  <a:lnTo>
                    <a:pt x="26" y="6"/>
                  </a:lnTo>
                  <a:lnTo>
                    <a:pt x="24" y="8"/>
                  </a:lnTo>
                  <a:lnTo>
                    <a:pt x="22" y="10"/>
                  </a:lnTo>
                  <a:lnTo>
                    <a:pt x="12" y="12"/>
                  </a:lnTo>
                  <a:lnTo>
                    <a:pt x="4" y="10"/>
                  </a:lnTo>
                  <a:lnTo>
                    <a:pt x="0" y="8"/>
                  </a:lnTo>
                  <a:lnTo>
                    <a:pt x="0" y="2"/>
                  </a:lnTo>
                  <a:lnTo>
                    <a:pt x="1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60" name="Freeform 70">
              <a:extLst>
                <a:ext uri="{FF2B5EF4-FFF2-40B4-BE49-F238E27FC236}">
                  <a16:creationId xmlns:a16="http://schemas.microsoft.com/office/drawing/2014/main" id="{2DA09E2C-F2B4-429F-90F6-292D63CEFD29}"/>
                </a:ext>
              </a:extLst>
            </p:cNvPr>
            <p:cNvSpPr>
              <a:spLocks/>
            </p:cNvSpPr>
            <p:nvPr/>
          </p:nvSpPr>
          <p:spPr bwMode="auto">
            <a:xfrm>
              <a:off x="2853962" y="3852149"/>
              <a:ext cx="13837" cy="22567"/>
            </a:xfrm>
            <a:custGeom>
              <a:avLst/>
              <a:gdLst>
                <a:gd name="T0" fmla="*/ 2147483647 w 10"/>
                <a:gd name="T1" fmla="*/ 2147483647 h 14"/>
                <a:gd name="T2" fmla="*/ 2147483647 w 10"/>
                <a:gd name="T3" fmla="*/ 2147483647 h 14"/>
                <a:gd name="T4" fmla="*/ 2147483647 w 10"/>
                <a:gd name="T5" fmla="*/ 2147483647 h 14"/>
                <a:gd name="T6" fmla="*/ 2147483647 w 10"/>
                <a:gd name="T7" fmla="*/ 2147483647 h 14"/>
                <a:gd name="T8" fmla="*/ 0 w 10"/>
                <a:gd name="T9" fmla="*/ 2147483647 h 14"/>
                <a:gd name="T10" fmla="*/ 2147483647 w 10"/>
                <a:gd name="T11" fmla="*/ 2147483647 h 14"/>
                <a:gd name="T12" fmla="*/ 2147483647 w 10"/>
                <a:gd name="T13" fmla="*/ 0 h 14"/>
                <a:gd name="T14" fmla="*/ 2147483647 w 10"/>
                <a:gd name="T15" fmla="*/ 2147483647 h 14"/>
                <a:gd name="T16" fmla="*/ 2147483647 w 10"/>
                <a:gd name="T17" fmla="*/ 214748364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4"/>
                <a:gd name="T29" fmla="*/ 10 w 1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4">
                  <a:moveTo>
                    <a:pt x="10" y="8"/>
                  </a:moveTo>
                  <a:lnTo>
                    <a:pt x="8" y="12"/>
                  </a:lnTo>
                  <a:lnTo>
                    <a:pt x="4" y="14"/>
                  </a:lnTo>
                  <a:lnTo>
                    <a:pt x="2" y="12"/>
                  </a:lnTo>
                  <a:lnTo>
                    <a:pt x="0" y="8"/>
                  </a:lnTo>
                  <a:lnTo>
                    <a:pt x="2" y="4"/>
                  </a:lnTo>
                  <a:lnTo>
                    <a:pt x="4" y="0"/>
                  </a:lnTo>
                  <a:lnTo>
                    <a:pt x="8" y="2"/>
                  </a:lnTo>
                  <a:lnTo>
                    <a:pt x="1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61" name="Freeform 71">
              <a:extLst>
                <a:ext uri="{FF2B5EF4-FFF2-40B4-BE49-F238E27FC236}">
                  <a16:creationId xmlns:a16="http://schemas.microsoft.com/office/drawing/2014/main" id="{F0B59ECE-DC21-4B4C-9EB1-1444B1CF7D35}"/>
                </a:ext>
              </a:extLst>
            </p:cNvPr>
            <p:cNvSpPr>
              <a:spLocks/>
            </p:cNvSpPr>
            <p:nvPr/>
          </p:nvSpPr>
          <p:spPr bwMode="auto">
            <a:xfrm>
              <a:off x="2705211" y="4295515"/>
              <a:ext cx="126842" cy="65044"/>
            </a:xfrm>
            <a:custGeom>
              <a:avLst/>
              <a:gdLst>
                <a:gd name="T0" fmla="*/ 0 w 88"/>
                <a:gd name="T1" fmla="*/ 2147483647 h 42"/>
                <a:gd name="T2" fmla="*/ 0 w 88"/>
                <a:gd name="T3" fmla="*/ 2147483647 h 42"/>
                <a:gd name="T4" fmla="*/ 0 w 88"/>
                <a:gd name="T5" fmla="*/ 2147483647 h 42"/>
                <a:gd name="T6" fmla="*/ 0 w 88"/>
                <a:gd name="T7" fmla="*/ 2147483647 h 42"/>
                <a:gd name="T8" fmla="*/ 2147483647 w 88"/>
                <a:gd name="T9" fmla="*/ 2147483647 h 42"/>
                <a:gd name="T10" fmla="*/ 2147483647 w 88"/>
                <a:gd name="T11" fmla="*/ 2147483647 h 42"/>
                <a:gd name="T12" fmla="*/ 2147483647 w 88"/>
                <a:gd name="T13" fmla="*/ 2147483647 h 42"/>
                <a:gd name="T14" fmla="*/ 2147483647 w 88"/>
                <a:gd name="T15" fmla="*/ 2147483647 h 42"/>
                <a:gd name="T16" fmla="*/ 2147483647 w 88"/>
                <a:gd name="T17" fmla="*/ 2147483647 h 42"/>
                <a:gd name="T18" fmla="*/ 2147483647 w 88"/>
                <a:gd name="T19" fmla="*/ 2147483647 h 42"/>
                <a:gd name="T20" fmla="*/ 2147483647 w 88"/>
                <a:gd name="T21" fmla="*/ 2147483647 h 42"/>
                <a:gd name="T22" fmla="*/ 2147483647 w 88"/>
                <a:gd name="T23" fmla="*/ 2147483647 h 42"/>
                <a:gd name="T24" fmla="*/ 2147483647 w 88"/>
                <a:gd name="T25" fmla="*/ 2147483647 h 42"/>
                <a:gd name="T26" fmla="*/ 2147483647 w 88"/>
                <a:gd name="T27" fmla="*/ 2147483647 h 42"/>
                <a:gd name="T28" fmla="*/ 2147483647 w 88"/>
                <a:gd name="T29" fmla="*/ 0 h 42"/>
                <a:gd name="T30" fmla="*/ 2147483647 w 88"/>
                <a:gd name="T31" fmla="*/ 0 h 42"/>
                <a:gd name="T32" fmla="*/ 2147483647 w 88"/>
                <a:gd name="T33" fmla="*/ 2147483647 h 42"/>
                <a:gd name="T34" fmla="*/ 2147483647 w 88"/>
                <a:gd name="T35" fmla="*/ 2147483647 h 42"/>
                <a:gd name="T36" fmla="*/ 2147483647 w 88"/>
                <a:gd name="T37" fmla="*/ 2147483647 h 42"/>
                <a:gd name="T38" fmla="*/ 2147483647 w 88"/>
                <a:gd name="T39" fmla="*/ 2147483647 h 42"/>
                <a:gd name="T40" fmla="*/ 2147483647 w 88"/>
                <a:gd name="T41" fmla="*/ 2147483647 h 42"/>
                <a:gd name="T42" fmla="*/ 2147483647 w 88"/>
                <a:gd name="T43" fmla="*/ 2147483647 h 42"/>
                <a:gd name="T44" fmla="*/ 2147483647 w 88"/>
                <a:gd name="T45" fmla="*/ 2147483647 h 42"/>
                <a:gd name="T46" fmla="*/ 2147483647 w 88"/>
                <a:gd name="T47" fmla="*/ 2147483647 h 42"/>
                <a:gd name="T48" fmla="*/ 2147483647 w 88"/>
                <a:gd name="T49" fmla="*/ 2147483647 h 42"/>
                <a:gd name="T50" fmla="*/ 2147483647 w 88"/>
                <a:gd name="T51" fmla="*/ 2147483647 h 42"/>
                <a:gd name="T52" fmla="*/ 2147483647 w 88"/>
                <a:gd name="T53" fmla="*/ 2147483647 h 42"/>
                <a:gd name="T54" fmla="*/ 2147483647 w 88"/>
                <a:gd name="T55" fmla="*/ 2147483647 h 42"/>
                <a:gd name="T56" fmla="*/ 2147483647 w 88"/>
                <a:gd name="T57" fmla="*/ 2147483647 h 42"/>
                <a:gd name="T58" fmla="*/ 2147483647 w 88"/>
                <a:gd name="T59" fmla="*/ 2147483647 h 42"/>
                <a:gd name="T60" fmla="*/ 2147483647 w 88"/>
                <a:gd name="T61" fmla="*/ 2147483647 h 42"/>
                <a:gd name="T62" fmla="*/ 2147483647 w 88"/>
                <a:gd name="T63" fmla="*/ 2147483647 h 42"/>
                <a:gd name="T64" fmla="*/ 2147483647 w 88"/>
                <a:gd name="T65" fmla="*/ 2147483647 h 42"/>
                <a:gd name="T66" fmla="*/ 2147483647 w 88"/>
                <a:gd name="T67" fmla="*/ 2147483647 h 42"/>
                <a:gd name="T68" fmla="*/ 2147483647 w 88"/>
                <a:gd name="T69" fmla="*/ 2147483647 h 42"/>
                <a:gd name="T70" fmla="*/ 2147483647 w 88"/>
                <a:gd name="T71" fmla="*/ 2147483647 h 42"/>
                <a:gd name="T72" fmla="*/ 2147483647 w 88"/>
                <a:gd name="T73" fmla="*/ 2147483647 h 42"/>
                <a:gd name="T74" fmla="*/ 2147483647 w 88"/>
                <a:gd name="T75" fmla="*/ 2147483647 h 42"/>
                <a:gd name="T76" fmla="*/ 2147483647 w 88"/>
                <a:gd name="T77" fmla="*/ 2147483647 h 42"/>
                <a:gd name="T78" fmla="*/ 2147483647 w 88"/>
                <a:gd name="T79" fmla="*/ 2147483647 h 42"/>
                <a:gd name="T80" fmla="*/ 2147483647 w 88"/>
                <a:gd name="T81" fmla="*/ 2147483647 h 42"/>
                <a:gd name="T82" fmla="*/ 2147483647 w 88"/>
                <a:gd name="T83" fmla="*/ 2147483647 h 42"/>
                <a:gd name="T84" fmla="*/ 2147483647 w 88"/>
                <a:gd name="T85" fmla="*/ 2147483647 h 42"/>
                <a:gd name="T86" fmla="*/ 2147483647 w 88"/>
                <a:gd name="T87" fmla="*/ 2147483647 h 42"/>
                <a:gd name="T88" fmla="*/ 2147483647 w 88"/>
                <a:gd name="T89" fmla="*/ 2147483647 h 42"/>
                <a:gd name="T90" fmla="*/ 2147483647 w 88"/>
                <a:gd name="T91" fmla="*/ 2147483647 h 42"/>
                <a:gd name="T92" fmla="*/ 2147483647 w 88"/>
                <a:gd name="T93" fmla="*/ 2147483647 h 42"/>
                <a:gd name="T94" fmla="*/ 2147483647 w 88"/>
                <a:gd name="T95" fmla="*/ 2147483647 h 42"/>
                <a:gd name="T96" fmla="*/ 2147483647 w 88"/>
                <a:gd name="T97" fmla="*/ 2147483647 h 42"/>
                <a:gd name="T98" fmla="*/ 0 w 88"/>
                <a:gd name="T99" fmla="*/ 2147483647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42"/>
                <a:gd name="T152" fmla="*/ 88 w 88"/>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42">
                  <a:moveTo>
                    <a:pt x="0" y="22"/>
                  </a:moveTo>
                  <a:lnTo>
                    <a:pt x="0" y="18"/>
                  </a:lnTo>
                  <a:lnTo>
                    <a:pt x="0" y="14"/>
                  </a:lnTo>
                  <a:lnTo>
                    <a:pt x="0" y="6"/>
                  </a:lnTo>
                  <a:lnTo>
                    <a:pt x="2" y="6"/>
                  </a:lnTo>
                  <a:lnTo>
                    <a:pt x="8" y="6"/>
                  </a:lnTo>
                  <a:lnTo>
                    <a:pt x="12" y="10"/>
                  </a:lnTo>
                  <a:lnTo>
                    <a:pt x="16" y="10"/>
                  </a:lnTo>
                  <a:lnTo>
                    <a:pt x="20" y="14"/>
                  </a:lnTo>
                  <a:lnTo>
                    <a:pt x="26" y="14"/>
                  </a:lnTo>
                  <a:lnTo>
                    <a:pt x="30" y="14"/>
                  </a:lnTo>
                  <a:lnTo>
                    <a:pt x="36" y="12"/>
                  </a:lnTo>
                  <a:lnTo>
                    <a:pt x="38" y="8"/>
                  </a:lnTo>
                  <a:lnTo>
                    <a:pt x="44" y="2"/>
                  </a:lnTo>
                  <a:lnTo>
                    <a:pt x="48" y="0"/>
                  </a:lnTo>
                  <a:lnTo>
                    <a:pt x="52" y="0"/>
                  </a:lnTo>
                  <a:lnTo>
                    <a:pt x="62" y="2"/>
                  </a:lnTo>
                  <a:lnTo>
                    <a:pt x="70" y="8"/>
                  </a:lnTo>
                  <a:lnTo>
                    <a:pt x="80" y="14"/>
                  </a:lnTo>
                  <a:lnTo>
                    <a:pt x="86" y="18"/>
                  </a:lnTo>
                  <a:lnTo>
                    <a:pt x="88" y="18"/>
                  </a:lnTo>
                  <a:lnTo>
                    <a:pt x="86" y="20"/>
                  </a:lnTo>
                  <a:lnTo>
                    <a:pt x="86" y="26"/>
                  </a:lnTo>
                  <a:lnTo>
                    <a:pt x="88" y="32"/>
                  </a:lnTo>
                  <a:lnTo>
                    <a:pt x="86" y="34"/>
                  </a:lnTo>
                  <a:lnTo>
                    <a:pt x="82" y="38"/>
                  </a:lnTo>
                  <a:lnTo>
                    <a:pt x="76" y="42"/>
                  </a:lnTo>
                  <a:lnTo>
                    <a:pt x="70" y="30"/>
                  </a:lnTo>
                  <a:lnTo>
                    <a:pt x="70" y="26"/>
                  </a:lnTo>
                  <a:lnTo>
                    <a:pt x="76" y="26"/>
                  </a:lnTo>
                  <a:lnTo>
                    <a:pt x="68" y="16"/>
                  </a:lnTo>
                  <a:lnTo>
                    <a:pt x="64" y="14"/>
                  </a:lnTo>
                  <a:lnTo>
                    <a:pt x="56" y="14"/>
                  </a:lnTo>
                  <a:lnTo>
                    <a:pt x="52" y="14"/>
                  </a:lnTo>
                  <a:lnTo>
                    <a:pt x="46" y="20"/>
                  </a:lnTo>
                  <a:lnTo>
                    <a:pt x="38" y="30"/>
                  </a:lnTo>
                  <a:lnTo>
                    <a:pt x="40" y="32"/>
                  </a:lnTo>
                  <a:lnTo>
                    <a:pt x="44" y="32"/>
                  </a:lnTo>
                  <a:lnTo>
                    <a:pt x="44" y="38"/>
                  </a:lnTo>
                  <a:lnTo>
                    <a:pt x="42" y="42"/>
                  </a:lnTo>
                  <a:lnTo>
                    <a:pt x="38" y="42"/>
                  </a:lnTo>
                  <a:lnTo>
                    <a:pt x="36" y="42"/>
                  </a:lnTo>
                  <a:lnTo>
                    <a:pt x="32" y="42"/>
                  </a:lnTo>
                  <a:lnTo>
                    <a:pt x="30" y="42"/>
                  </a:lnTo>
                  <a:lnTo>
                    <a:pt x="30" y="36"/>
                  </a:lnTo>
                  <a:lnTo>
                    <a:pt x="24" y="34"/>
                  </a:lnTo>
                  <a:lnTo>
                    <a:pt x="20" y="32"/>
                  </a:lnTo>
                  <a:lnTo>
                    <a:pt x="16" y="30"/>
                  </a:lnTo>
                  <a:lnTo>
                    <a:pt x="12" y="26"/>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62" name="Freeform 72">
              <a:extLst>
                <a:ext uri="{FF2B5EF4-FFF2-40B4-BE49-F238E27FC236}">
                  <a16:creationId xmlns:a16="http://schemas.microsoft.com/office/drawing/2014/main" id="{FFC885DA-1AAD-4758-A105-8E20A58E5775}"/>
                </a:ext>
              </a:extLst>
            </p:cNvPr>
            <p:cNvSpPr>
              <a:spLocks/>
            </p:cNvSpPr>
            <p:nvPr/>
          </p:nvSpPr>
          <p:spPr bwMode="auto">
            <a:xfrm>
              <a:off x="2637177" y="4259674"/>
              <a:ext cx="78411" cy="70354"/>
            </a:xfrm>
            <a:custGeom>
              <a:avLst/>
              <a:gdLst>
                <a:gd name="T0" fmla="*/ 2147483647 w 54"/>
                <a:gd name="T1" fmla="*/ 2147483647 h 44"/>
                <a:gd name="T2" fmla="*/ 2147483647 w 54"/>
                <a:gd name="T3" fmla="*/ 2147483647 h 44"/>
                <a:gd name="T4" fmla="*/ 2147483647 w 54"/>
                <a:gd name="T5" fmla="*/ 2147483647 h 44"/>
                <a:gd name="T6" fmla="*/ 2147483647 w 54"/>
                <a:gd name="T7" fmla="*/ 2147483647 h 44"/>
                <a:gd name="T8" fmla="*/ 2147483647 w 54"/>
                <a:gd name="T9" fmla="*/ 2147483647 h 44"/>
                <a:gd name="T10" fmla="*/ 2147483647 w 54"/>
                <a:gd name="T11" fmla="*/ 2147483647 h 44"/>
                <a:gd name="T12" fmla="*/ 2147483647 w 54"/>
                <a:gd name="T13" fmla="*/ 2147483647 h 44"/>
                <a:gd name="T14" fmla="*/ 2147483647 w 54"/>
                <a:gd name="T15" fmla="*/ 2147483647 h 44"/>
                <a:gd name="T16" fmla="*/ 2147483647 w 54"/>
                <a:gd name="T17" fmla="*/ 2147483647 h 44"/>
                <a:gd name="T18" fmla="*/ 2147483647 w 54"/>
                <a:gd name="T19" fmla="*/ 2147483647 h 44"/>
                <a:gd name="T20" fmla="*/ 2147483647 w 54"/>
                <a:gd name="T21" fmla="*/ 2147483647 h 44"/>
                <a:gd name="T22" fmla="*/ 2147483647 w 54"/>
                <a:gd name="T23" fmla="*/ 2147483647 h 44"/>
                <a:gd name="T24" fmla="*/ 2147483647 w 54"/>
                <a:gd name="T25" fmla="*/ 2147483647 h 44"/>
                <a:gd name="T26" fmla="*/ 2147483647 w 54"/>
                <a:gd name="T27" fmla="*/ 2147483647 h 44"/>
                <a:gd name="T28" fmla="*/ 2147483647 w 54"/>
                <a:gd name="T29" fmla="*/ 2147483647 h 44"/>
                <a:gd name="T30" fmla="*/ 2147483647 w 54"/>
                <a:gd name="T31" fmla="*/ 2147483647 h 44"/>
                <a:gd name="T32" fmla="*/ 0 w 54"/>
                <a:gd name="T33" fmla="*/ 2147483647 h 44"/>
                <a:gd name="T34" fmla="*/ 2147483647 w 54"/>
                <a:gd name="T35" fmla="*/ 2147483647 h 44"/>
                <a:gd name="T36" fmla="*/ 2147483647 w 54"/>
                <a:gd name="T37" fmla="*/ 2147483647 h 44"/>
                <a:gd name="T38" fmla="*/ 2147483647 w 54"/>
                <a:gd name="T39" fmla="*/ 2147483647 h 44"/>
                <a:gd name="T40" fmla="*/ 2147483647 w 54"/>
                <a:gd name="T41" fmla="*/ 0 h 44"/>
                <a:gd name="T42" fmla="*/ 2147483647 w 54"/>
                <a:gd name="T43" fmla="*/ 2147483647 h 44"/>
                <a:gd name="T44" fmla="*/ 2147483647 w 54"/>
                <a:gd name="T45" fmla="*/ 2147483647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4"/>
                <a:gd name="T70" fmla="*/ 0 h 44"/>
                <a:gd name="T71" fmla="*/ 54 w 54"/>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4" h="44">
                  <a:moveTo>
                    <a:pt x="38" y="6"/>
                  </a:moveTo>
                  <a:lnTo>
                    <a:pt x="46" y="18"/>
                  </a:lnTo>
                  <a:lnTo>
                    <a:pt x="54" y="28"/>
                  </a:lnTo>
                  <a:lnTo>
                    <a:pt x="46" y="28"/>
                  </a:lnTo>
                  <a:lnTo>
                    <a:pt x="46" y="44"/>
                  </a:lnTo>
                  <a:lnTo>
                    <a:pt x="32" y="40"/>
                  </a:lnTo>
                  <a:lnTo>
                    <a:pt x="34" y="36"/>
                  </a:lnTo>
                  <a:lnTo>
                    <a:pt x="34" y="34"/>
                  </a:lnTo>
                  <a:lnTo>
                    <a:pt x="24" y="22"/>
                  </a:lnTo>
                  <a:lnTo>
                    <a:pt x="18" y="16"/>
                  </a:lnTo>
                  <a:lnTo>
                    <a:pt x="12" y="14"/>
                  </a:lnTo>
                  <a:lnTo>
                    <a:pt x="16" y="22"/>
                  </a:lnTo>
                  <a:lnTo>
                    <a:pt x="12" y="22"/>
                  </a:lnTo>
                  <a:lnTo>
                    <a:pt x="8" y="22"/>
                  </a:lnTo>
                  <a:lnTo>
                    <a:pt x="4" y="20"/>
                  </a:lnTo>
                  <a:lnTo>
                    <a:pt x="2" y="16"/>
                  </a:lnTo>
                  <a:lnTo>
                    <a:pt x="0" y="12"/>
                  </a:lnTo>
                  <a:lnTo>
                    <a:pt x="2" y="8"/>
                  </a:lnTo>
                  <a:lnTo>
                    <a:pt x="2" y="6"/>
                  </a:lnTo>
                  <a:lnTo>
                    <a:pt x="2" y="4"/>
                  </a:lnTo>
                  <a:lnTo>
                    <a:pt x="4" y="0"/>
                  </a:lnTo>
                  <a:lnTo>
                    <a:pt x="20" y="4"/>
                  </a:lnTo>
                  <a:lnTo>
                    <a:pt x="3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63" name="Freeform 73">
              <a:extLst>
                <a:ext uri="{FF2B5EF4-FFF2-40B4-BE49-F238E27FC236}">
                  <a16:creationId xmlns:a16="http://schemas.microsoft.com/office/drawing/2014/main" id="{D00355D8-16A2-4F69-9BE6-568FFC345749}"/>
                </a:ext>
              </a:extLst>
            </p:cNvPr>
            <p:cNvSpPr>
              <a:spLocks/>
            </p:cNvSpPr>
            <p:nvPr/>
          </p:nvSpPr>
          <p:spPr bwMode="auto">
            <a:xfrm>
              <a:off x="2604890" y="4146841"/>
              <a:ext cx="104933" cy="123453"/>
            </a:xfrm>
            <a:custGeom>
              <a:avLst/>
              <a:gdLst>
                <a:gd name="T0" fmla="*/ 2147483647 w 72"/>
                <a:gd name="T1" fmla="*/ 0 h 78"/>
                <a:gd name="T2" fmla="*/ 2147483647 w 72"/>
                <a:gd name="T3" fmla="*/ 2147483647 h 78"/>
                <a:gd name="T4" fmla="*/ 2147483647 w 72"/>
                <a:gd name="T5" fmla="*/ 2147483647 h 78"/>
                <a:gd name="T6" fmla="*/ 2147483647 w 72"/>
                <a:gd name="T7" fmla="*/ 2147483647 h 78"/>
                <a:gd name="T8" fmla="*/ 2147483647 w 72"/>
                <a:gd name="T9" fmla="*/ 2147483647 h 78"/>
                <a:gd name="T10" fmla="*/ 2147483647 w 72"/>
                <a:gd name="T11" fmla="*/ 2147483647 h 78"/>
                <a:gd name="T12" fmla="*/ 2147483647 w 72"/>
                <a:gd name="T13" fmla="*/ 2147483647 h 78"/>
                <a:gd name="T14" fmla="*/ 2147483647 w 72"/>
                <a:gd name="T15" fmla="*/ 2147483647 h 78"/>
                <a:gd name="T16" fmla="*/ 2147483647 w 72"/>
                <a:gd name="T17" fmla="*/ 2147483647 h 78"/>
                <a:gd name="T18" fmla="*/ 2147483647 w 72"/>
                <a:gd name="T19" fmla="*/ 2147483647 h 78"/>
                <a:gd name="T20" fmla="*/ 2147483647 w 72"/>
                <a:gd name="T21" fmla="*/ 2147483647 h 78"/>
                <a:gd name="T22" fmla="*/ 2147483647 w 72"/>
                <a:gd name="T23" fmla="*/ 2147483647 h 78"/>
                <a:gd name="T24" fmla="*/ 2147483647 w 72"/>
                <a:gd name="T25" fmla="*/ 2147483647 h 78"/>
                <a:gd name="T26" fmla="*/ 2147483647 w 72"/>
                <a:gd name="T27" fmla="*/ 2147483647 h 78"/>
                <a:gd name="T28" fmla="*/ 2147483647 w 72"/>
                <a:gd name="T29" fmla="*/ 2147483647 h 78"/>
                <a:gd name="T30" fmla="*/ 2147483647 w 72"/>
                <a:gd name="T31" fmla="*/ 2147483647 h 78"/>
                <a:gd name="T32" fmla="*/ 2147483647 w 72"/>
                <a:gd name="T33" fmla="*/ 2147483647 h 78"/>
                <a:gd name="T34" fmla="*/ 2147483647 w 72"/>
                <a:gd name="T35" fmla="*/ 2147483647 h 78"/>
                <a:gd name="T36" fmla="*/ 2147483647 w 72"/>
                <a:gd name="T37" fmla="*/ 2147483647 h 78"/>
                <a:gd name="T38" fmla="*/ 2147483647 w 72"/>
                <a:gd name="T39" fmla="*/ 2147483647 h 78"/>
                <a:gd name="T40" fmla="*/ 0 w 72"/>
                <a:gd name="T41" fmla="*/ 2147483647 h 78"/>
                <a:gd name="T42" fmla="*/ 2147483647 w 72"/>
                <a:gd name="T43" fmla="*/ 2147483647 h 78"/>
                <a:gd name="T44" fmla="*/ 2147483647 w 72"/>
                <a:gd name="T45" fmla="*/ 2147483647 h 78"/>
                <a:gd name="T46" fmla="*/ 2147483647 w 72"/>
                <a:gd name="T47" fmla="*/ 2147483647 h 78"/>
                <a:gd name="T48" fmla="*/ 2147483647 w 72"/>
                <a:gd name="T49" fmla="*/ 2147483647 h 78"/>
                <a:gd name="T50" fmla="*/ 2147483647 w 72"/>
                <a:gd name="T51" fmla="*/ 2147483647 h 78"/>
                <a:gd name="T52" fmla="*/ 2147483647 w 72"/>
                <a:gd name="T53" fmla="*/ 2147483647 h 78"/>
                <a:gd name="T54" fmla="*/ 2147483647 w 72"/>
                <a:gd name="T55" fmla="*/ 2147483647 h 78"/>
                <a:gd name="T56" fmla="*/ 2147483647 w 72"/>
                <a:gd name="T57" fmla="*/ 2147483647 h 78"/>
                <a:gd name="T58" fmla="*/ 2147483647 w 72"/>
                <a:gd name="T59" fmla="*/ 2147483647 h 78"/>
                <a:gd name="T60" fmla="*/ 2147483647 w 72"/>
                <a:gd name="T61" fmla="*/ 2147483647 h 78"/>
                <a:gd name="T62" fmla="*/ 2147483647 w 72"/>
                <a:gd name="T63" fmla="*/ 2147483647 h 78"/>
                <a:gd name="T64" fmla="*/ 2147483647 w 72"/>
                <a:gd name="T65" fmla="*/ 2147483647 h 78"/>
                <a:gd name="T66" fmla="*/ 2147483647 w 72"/>
                <a:gd name="T67" fmla="*/ 2147483647 h 78"/>
                <a:gd name="T68" fmla="*/ 2147483647 w 72"/>
                <a:gd name="T69" fmla="*/ 2147483647 h 78"/>
                <a:gd name="T70" fmla="*/ 2147483647 w 72"/>
                <a:gd name="T71" fmla="*/ 2147483647 h 78"/>
                <a:gd name="T72" fmla="*/ 2147483647 w 72"/>
                <a:gd name="T73" fmla="*/ 2147483647 h 78"/>
                <a:gd name="T74" fmla="*/ 2147483647 w 72"/>
                <a:gd name="T75" fmla="*/ 2147483647 h 78"/>
                <a:gd name="T76" fmla="*/ 2147483647 w 72"/>
                <a:gd name="T77" fmla="*/ 0 h 7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
                <a:gd name="T118" fmla="*/ 0 h 78"/>
                <a:gd name="T119" fmla="*/ 72 w 72"/>
                <a:gd name="T120" fmla="*/ 78 h 7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 h="78">
                  <a:moveTo>
                    <a:pt x="72" y="0"/>
                  </a:moveTo>
                  <a:lnTo>
                    <a:pt x="72" y="2"/>
                  </a:lnTo>
                  <a:lnTo>
                    <a:pt x="70" y="10"/>
                  </a:lnTo>
                  <a:lnTo>
                    <a:pt x="68" y="20"/>
                  </a:lnTo>
                  <a:lnTo>
                    <a:pt x="66" y="26"/>
                  </a:lnTo>
                  <a:lnTo>
                    <a:pt x="64" y="36"/>
                  </a:lnTo>
                  <a:lnTo>
                    <a:pt x="64" y="44"/>
                  </a:lnTo>
                  <a:lnTo>
                    <a:pt x="60" y="50"/>
                  </a:lnTo>
                  <a:lnTo>
                    <a:pt x="56" y="54"/>
                  </a:lnTo>
                  <a:lnTo>
                    <a:pt x="56" y="60"/>
                  </a:lnTo>
                  <a:lnTo>
                    <a:pt x="56" y="66"/>
                  </a:lnTo>
                  <a:lnTo>
                    <a:pt x="58" y="74"/>
                  </a:lnTo>
                  <a:lnTo>
                    <a:pt x="60" y="78"/>
                  </a:lnTo>
                  <a:lnTo>
                    <a:pt x="42" y="76"/>
                  </a:lnTo>
                  <a:lnTo>
                    <a:pt x="26" y="72"/>
                  </a:lnTo>
                  <a:lnTo>
                    <a:pt x="24" y="66"/>
                  </a:lnTo>
                  <a:lnTo>
                    <a:pt x="24" y="62"/>
                  </a:lnTo>
                  <a:lnTo>
                    <a:pt x="16" y="58"/>
                  </a:lnTo>
                  <a:lnTo>
                    <a:pt x="8" y="50"/>
                  </a:lnTo>
                  <a:lnTo>
                    <a:pt x="4" y="44"/>
                  </a:lnTo>
                  <a:lnTo>
                    <a:pt x="0" y="36"/>
                  </a:lnTo>
                  <a:lnTo>
                    <a:pt x="6" y="36"/>
                  </a:lnTo>
                  <a:lnTo>
                    <a:pt x="10" y="30"/>
                  </a:lnTo>
                  <a:lnTo>
                    <a:pt x="12" y="26"/>
                  </a:lnTo>
                  <a:lnTo>
                    <a:pt x="14" y="24"/>
                  </a:lnTo>
                  <a:lnTo>
                    <a:pt x="16" y="22"/>
                  </a:lnTo>
                  <a:lnTo>
                    <a:pt x="22" y="20"/>
                  </a:lnTo>
                  <a:lnTo>
                    <a:pt x="26" y="20"/>
                  </a:lnTo>
                  <a:lnTo>
                    <a:pt x="32" y="18"/>
                  </a:lnTo>
                  <a:lnTo>
                    <a:pt x="40" y="8"/>
                  </a:lnTo>
                  <a:lnTo>
                    <a:pt x="44" y="4"/>
                  </a:lnTo>
                  <a:lnTo>
                    <a:pt x="48" y="4"/>
                  </a:lnTo>
                  <a:lnTo>
                    <a:pt x="50" y="4"/>
                  </a:lnTo>
                  <a:lnTo>
                    <a:pt x="52" y="4"/>
                  </a:lnTo>
                  <a:lnTo>
                    <a:pt x="52" y="6"/>
                  </a:lnTo>
                  <a:lnTo>
                    <a:pt x="58" y="4"/>
                  </a:lnTo>
                  <a:lnTo>
                    <a:pt x="62" y="2"/>
                  </a:lnTo>
                  <a:lnTo>
                    <a:pt x="66" y="2"/>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64" name="Freeform 74">
              <a:extLst>
                <a:ext uri="{FF2B5EF4-FFF2-40B4-BE49-F238E27FC236}">
                  <a16:creationId xmlns:a16="http://schemas.microsoft.com/office/drawing/2014/main" id="{245F9E0D-C28C-4222-B28E-1744E026B002}"/>
                </a:ext>
              </a:extLst>
            </p:cNvPr>
            <p:cNvSpPr>
              <a:spLocks/>
            </p:cNvSpPr>
            <p:nvPr/>
          </p:nvSpPr>
          <p:spPr bwMode="auto">
            <a:xfrm>
              <a:off x="2546082" y="4166754"/>
              <a:ext cx="56503" cy="23894"/>
            </a:xfrm>
            <a:custGeom>
              <a:avLst/>
              <a:gdLst>
                <a:gd name="T0" fmla="*/ 2147483647 w 38"/>
                <a:gd name="T1" fmla="*/ 2147483647 h 16"/>
                <a:gd name="T2" fmla="*/ 2147483647 w 38"/>
                <a:gd name="T3" fmla="*/ 2147483647 h 16"/>
                <a:gd name="T4" fmla="*/ 2147483647 w 38"/>
                <a:gd name="T5" fmla="*/ 2147483647 h 16"/>
                <a:gd name="T6" fmla="*/ 2147483647 w 38"/>
                <a:gd name="T7" fmla="*/ 2147483647 h 16"/>
                <a:gd name="T8" fmla="*/ 2147483647 w 38"/>
                <a:gd name="T9" fmla="*/ 2147483647 h 16"/>
                <a:gd name="T10" fmla="*/ 0 w 38"/>
                <a:gd name="T11" fmla="*/ 2147483647 h 16"/>
                <a:gd name="T12" fmla="*/ 2147483647 w 38"/>
                <a:gd name="T13" fmla="*/ 2147483647 h 16"/>
                <a:gd name="T14" fmla="*/ 2147483647 w 38"/>
                <a:gd name="T15" fmla="*/ 0 h 16"/>
                <a:gd name="T16" fmla="*/ 2147483647 w 38"/>
                <a:gd name="T17" fmla="*/ 0 h 16"/>
                <a:gd name="T18" fmla="*/ 2147483647 w 38"/>
                <a:gd name="T19" fmla="*/ 2147483647 h 16"/>
                <a:gd name="T20" fmla="*/ 2147483647 w 38"/>
                <a:gd name="T21" fmla="*/ 2147483647 h 16"/>
                <a:gd name="T22" fmla="*/ 2147483647 w 38"/>
                <a:gd name="T23" fmla="*/ 2147483647 h 16"/>
                <a:gd name="T24" fmla="*/ 2147483647 w 38"/>
                <a:gd name="T25" fmla="*/ 2147483647 h 16"/>
                <a:gd name="T26" fmla="*/ 2147483647 w 38"/>
                <a:gd name="T27" fmla="*/ 2147483647 h 16"/>
                <a:gd name="T28" fmla="*/ 2147483647 w 38"/>
                <a:gd name="T29" fmla="*/ 2147483647 h 16"/>
                <a:gd name="T30" fmla="*/ 2147483647 w 38"/>
                <a:gd name="T31" fmla="*/ 2147483647 h 16"/>
                <a:gd name="T32" fmla="*/ 2147483647 w 38"/>
                <a:gd name="T33" fmla="*/ 2147483647 h 16"/>
                <a:gd name="T34" fmla="*/ 2147483647 w 38"/>
                <a:gd name="T35" fmla="*/ 2147483647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16"/>
                <a:gd name="T56" fmla="*/ 38 w 38"/>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16">
                  <a:moveTo>
                    <a:pt x="36" y="16"/>
                  </a:moveTo>
                  <a:lnTo>
                    <a:pt x="30" y="16"/>
                  </a:lnTo>
                  <a:lnTo>
                    <a:pt x="24" y="16"/>
                  </a:lnTo>
                  <a:lnTo>
                    <a:pt x="10" y="14"/>
                  </a:lnTo>
                  <a:lnTo>
                    <a:pt x="4" y="12"/>
                  </a:lnTo>
                  <a:lnTo>
                    <a:pt x="0" y="8"/>
                  </a:lnTo>
                  <a:lnTo>
                    <a:pt x="6" y="6"/>
                  </a:lnTo>
                  <a:lnTo>
                    <a:pt x="8" y="0"/>
                  </a:lnTo>
                  <a:lnTo>
                    <a:pt x="12" y="0"/>
                  </a:lnTo>
                  <a:lnTo>
                    <a:pt x="16" y="2"/>
                  </a:lnTo>
                  <a:lnTo>
                    <a:pt x="20" y="4"/>
                  </a:lnTo>
                  <a:lnTo>
                    <a:pt x="24" y="8"/>
                  </a:lnTo>
                  <a:lnTo>
                    <a:pt x="30" y="10"/>
                  </a:lnTo>
                  <a:lnTo>
                    <a:pt x="34" y="10"/>
                  </a:lnTo>
                  <a:lnTo>
                    <a:pt x="36" y="12"/>
                  </a:lnTo>
                  <a:lnTo>
                    <a:pt x="38" y="14"/>
                  </a:lnTo>
                  <a:lnTo>
                    <a:pt x="38" y="16"/>
                  </a:lnTo>
                  <a:lnTo>
                    <a:pt x="3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65" name="Freeform 75">
              <a:extLst>
                <a:ext uri="{FF2B5EF4-FFF2-40B4-BE49-F238E27FC236}">
                  <a16:creationId xmlns:a16="http://schemas.microsoft.com/office/drawing/2014/main" id="{2E32768A-1872-414D-9926-A6D6AD2307EE}"/>
                </a:ext>
              </a:extLst>
            </p:cNvPr>
            <p:cNvSpPr>
              <a:spLocks/>
            </p:cNvSpPr>
            <p:nvPr/>
          </p:nvSpPr>
          <p:spPr bwMode="auto">
            <a:xfrm>
              <a:off x="2563378" y="4108345"/>
              <a:ext cx="146445" cy="94249"/>
            </a:xfrm>
            <a:custGeom>
              <a:avLst/>
              <a:gdLst>
                <a:gd name="T0" fmla="*/ 2147483647 w 100"/>
                <a:gd name="T1" fmla="*/ 2147483647 h 60"/>
                <a:gd name="T2" fmla="*/ 2147483647 w 100"/>
                <a:gd name="T3" fmla="*/ 2147483647 h 60"/>
                <a:gd name="T4" fmla="*/ 2147483647 w 100"/>
                <a:gd name="T5" fmla="*/ 2147483647 h 60"/>
                <a:gd name="T6" fmla="*/ 2147483647 w 100"/>
                <a:gd name="T7" fmla="*/ 2147483647 h 60"/>
                <a:gd name="T8" fmla="*/ 2147483647 w 100"/>
                <a:gd name="T9" fmla="*/ 2147483647 h 60"/>
                <a:gd name="T10" fmla="*/ 2147483647 w 100"/>
                <a:gd name="T11" fmla="*/ 2147483647 h 60"/>
                <a:gd name="T12" fmla="*/ 2147483647 w 100"/>
                <a:gd name="T13" fmla="*/ 2147483647 h 60"/>
                <a:gd name="T14" fmla="*/ 2147483647 w 100"/>
                <a:gd name="T15" fmla="*/ 2147483647 h 60"/>
                <a:gd name="T16" fmla="*/ 2147483647 w 100"/>
                <a:gd name="T17" fmla="*/ 2147483647 h 60"/>
                <a:gd name="T18" fmla="*/ 2147483647 w 100"/>
                <a:gd name="T19" fmla="*/ 2147483647 h 60"/>
                <a:gd name="T20" fmla="*/ 2147483647 w 100"/>
                <a:gd name="T21" fmla="*/ 2147483647 h 60"/>
                <a:gd name="T22" fmla="*/ 2147483647 w 100"/>
                <a:gd name="T23" fmla="*/ 2147483647 h 60"/>
                <a:gd name="T24" fmla="*/ 2147483647 w 100"/>
                <a:gd name="T25" fmla="*/ 2147483647 h 60"/>
                <a:gd name="T26" fmla="*/ 2147483647 w 100"/>
                <a:gd name="T27" fmla="*/ 2147483647 h 60"/>
                <a:gd name="T28" fmla="*/ 2147483647 w 100"/>
                <a:gd name="T29" fmla="*/ 2147483647 h 60"/>
                <a:gd name="T30" fmla="*/ 2147483647 w 100"/>
                <a:gd name="T31" fmla="*/ 2147483647 h 60"/>
                <a:gd name="T32" fmla="*/ 2147483647 w 100"/>
                <a:gd name="T33" fmla="*/ 2147483647 h 60"/>
                <a:gd name="T34" fmla="*/ 2147483647 w 100"/>
                <a:gd name="T35" fmla="*/ 2147483647 h 60"/>
                <a:gd name="T36" fmla="*/ 2147483647 w 100"/>
                <a:gd name="T37" fmla="*/ 2147483647 h 60"/>
                <a:gd name="T38" fmla="*/ 2147483647 w 100"/>
                <a:gd name="T39" fmla="*/ 2147483647 h 60"/>
                <a:gd name="T40" fmla="*/ 2147483647 w 100"/>
                <a:gd name="T41" fmla="*/ 2147483647 h 60"/>
                <a:gd name="T42" fmla="*/ 2147483647 w 100"/>
                <a:gd name="T43" fmla="*/ 2147483647 h 60"/>
                <a:gd name="T44" fmla="*/ 2147483647 w 100"/>
                <a:gd name="T45" fmla="*/ 2147483647 h 60"/>
                <a:gd name="T46" fmla="*/ 2147483647 w 100"/>
                <a:gd name="T47" fmla="*/ 2147483647 h 60"/>
                <a:gd name="T48" fmla="*/ 2147483647 w 100"/>
                <a:gd name="T49" fmla="*/ 2147483647 h 60"/>
                <a:gd name="T50" fmla="*/ 2147483647 w 100"/>
                <a:gd name="T51" fmla="*/ 2147483647 h 60"/>
                <a:gd name="T52" fmla="*/ 2147483647 w 100"/>
                <a:gd name="T53" fmla="*/ 2147483647 h 60"/>
                <a:gd name="T54" fmla="*/ 0 w 100"/>
                <a:gd name="T55" fmla="*/ 2147483647 h 60"/>
                <a:gd name="T56" fmla="*/ 2147483647 w 100"/>
                <a:gd name="T57" fmla="*/ 2147483647 h 60"/>
                <a:gd name="T58" fmla="*/ 2147483647 w 100"/>
                <a:gd name="T59" fmla="*/ 2147483647 h 60"/>
                <a:gd name="T60" fmla="*/ 2147483647 w 100"/>
                <a:gd name="T61" fmla="*/ 2147483647 h 60"/>
                <a:gd name="T62" fmla="*/ 2147483647 w 100"/>
                <a:gd name="T63" fmla="*/ 2147483647 h 60"/>
                <a:gd name="T64" fmla="*/ 2147483647 w 100"/>
                <a:gd name="T65" fmla="*/ 2147483647 h 60"/>
                <a:gd name="T66" fmla="*/ 2147483647 w 100"/>
                <a:gd name="T67" fmla="*/ 0 h 60"/>
                <a:gd name="T68" fmla="*/ 2147483647 w 100"/>
                <a:gd name="T69" fmla="*/ 0 h 60"/>
                <a:gd name="T70" fmla="*/ 2147483647 w 100"/>
                <a:gd name="T71" fmla="*/ 2147483647 h 60"/>
                <a:gd name="T72" fmla="*/ 2147483647 w 100"/>
                <a:gd name="T73" fmla="*/ 2147483647 h 60"/>
                <a:gd name="T74" fmla="*/ 2147483647 w 100"/>
                <a:gd name="T75" fmla="*/ 2147483647 h 60"/>
                <a:gd name="T76" fmla="*/ 2147483647 w 100"/>
                <a:gd name="T77" fmla="*/ 2147483647 h 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60"/>
                <a:gd name="T119" fmla="*/ 100 w 100"/>
                <a:gd name="T120" fmla="*/ 60 h 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60">
                  <a:moveTo>
                    <a:pt x="100" y="24"/>
                  </a:moveTo>
                  <a:lnTo>
                    <a:pt x="94" y="26"/>
                  </a:lnTo>
                  <a:lnTo>
                    <a:pt x="90" y="26"/>
                  </a:lnTo>
                  <a:lnTo>
                    <a:pt x="86" y="28"/>
                  </a:lnTo>
                  <a:lnTo>
                    <a:pt x="80" y="30"/>
                  </a:lnTo>
                  <a:lnTo>
                    <a:pt x="80" y="28"/>
                  </a:lnTo>
                  <a:lnTo>
                    <a:pt x="78" y="28"/>
                  </a:lnTo>
                  <a:lnTo>
                    <a:pt x="76" y="28"/>
                  </a:lnTo>
                  <a:lnTo>
                    <a:pt x="72" y="28"/>
                  </a:lnTo>
                  <a:lnTo>
                    <a:pt x="68" y="32"/>
                  </a:lnTo>
                  <a:lnTo>
                    <a:pt x="60" y="42"/>
                  </a:lnTo>
                  <a:lnTo>
                    <a:pt x="54" y="44"/>
                  </a:lnTo>
                  <a:lnTo>
                    <a:pt x="50" y="44"/>
                  </a:lnTo>
                  <a:lnTo>
                    <a:pt x="44" y="46"/>
                  </a:lnTo>
                  <a:lnTo>
                    <a:pt x="42" y="48"/>
                  </a:lnTo>
                  <a:lnTo>
                    <a:pt x="40" y="50"/>
                  </a:lnTo>
                  <a:lnTo>
                    <a:pt x="38" y="54"/>
                  </a:lnTo>
                  <a:lnTo>
                    <a:pt x="34" y="60"/>
                  </a:lnTo>
                  <a:lnTo>
                    <a:pt x="28" y="60"/>
                  </a:lnTo>
                  <a:lnTo>
                    <a:pt x="26" y="52"/>
                  </a:lnTo>
                  <a:lnTo>
                    <a:pt x="26" y="50"/>
                  </a:lnTo>
                  <a:lnTo>
                    <a:pt x="24" y="48"/>
                  </a:lnTo>
                  <a:lnTo>
                    <a:pt x="22" y="46"/>
                  </a:lnTo>
                  <a:lnTo>
                    <a:pt x="18" y="46"/>
                  </a:lnTo>
                  <a:lnTo>
                    <a:pt x="12" y="44"/>
                  </a:lnTo>
                  <a:lnTo>
                    <a:pt x="8" y="40"/>
                  </a:lnTo>
                  <a:lnTo>
                    <a:pt x="4" y="38"/>
                  </a:lnTo>
                  <a:lnTo>
                    <a:pt x="0" y="36"/>
                  </a:lnTo>
                  <a:lnTo>
                    <a:pt x="4" y="28"/>
                  </a:lnTo>
                  <a:lnTo>
                    <a:pt x="8" y="22"/>
                  </a:lnTo>
                  <a:lnTo>
                    <a:pt x="18" y="16"/>
                  </a:lnTo>
                  <a:lnTo>
                    <a:pt x="22" y="8"/>
                  </a:lnTo>
                  <a:lnTo>
                    <a:pt x="26" y="2"/>
                  </a:lnTo>
                  <a:lnTo>
                    <a:pt x="34" y="0"/>
                  </a:lnTo>
                  <a:lnTo>
                    <a:pt x="80" y="0"/>
                  </a:lnTo>
                  <a:lnTo>
                    <a:pt x="84" y="6"/>
                  </a:lnTo>
                  <a:lnTo>
                    <a:pt x="90" y="12"/>
                  </a:lnTo>
                  <a:lnTo>
                    <a:pt x="96" y="18"/>
                  </a:lnTo>
                  <a:lnTo>
                    <a:pt x="10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66" name="Freeform 76">
              <a:extLst>
                <a:ext uri="{FF2B5EF4-FFF2-40B4-BE49-F238E27FC236}">
                  <a16:creationId xmlns:a16="http://schemas.microsoft.com/office/drawing/2014/main" id="{82731688-AA16-4C55-81B7-9E0822C55D85}"/>
                </a:ext>
              </a:extLst>
            </p:cNvPr>
            <p:cNvSpPr>
              <a:spLocks/>
            </p:cNvSpPr>
            <p:nvPr/>
          </p:nvSpPr>
          <p:spPr bwMode="auto">
            <a:xfrm>
              <a:off x="2573756" y="4048611"/>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0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0 h 42"/>
                <a:gd name="T28" fmla="*/ 2147483647 w 24"/>
                <a:gd name="T29" fmla="*/ 0 h 42"/>
                <a:gd name="T30" fmla="*/ 2147483647 w 24"/>
                <a:gd name="T31" fmla="*/ 2147483647 h 42"/>
                <a:gd name="T32" fmla="*/ 2147483647 w 24"/>
                <a:gd name="T33" fmla="*/ 2147483647 h 42"/>
                <a:gd name="T34" fmla="*/ 2147483647 w 24"/>
                <a:gd name="T35" fmla="*/ 2147483647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42"/>
                <a:gd name="T56" fmla="*/ 24 w 24"/>
                <a:gd name="T57" fmla="*/ 42 h 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42">
                  <a:moveTo>
                    <a:pt x="24" y="6"/>
                  </a:moveTo>
                  <a:lnTo>
                    <a:pt x="18" y="10"/>
                  </a:lnTo>
                  <a:lnTo>
                    <a:pt x="18" y="18"/>
                  </a:lnTo>
                  <a:lnTo>
                    <a:pt x="16" y="26"/>
                  </a:lnTo>
                  <a:lnTo>
                    <a:pt x="14" y="32"/>
                  </a:lnTo>
                  <a:lnTo>
                    <a:pt x="10" y="36"/>
                  </a:lnTo>
                  <a:lnTo>
                    <a:pt x="10" y="42"/>
                  </a:lnTo>
                  <a:lnTo>
                    <a:pt x="0" y="42"/>
                  </a:lnTo>
                  <a:lnTo>
                    <a:pt x="4" y="10"/>
                  </a:lnTo>
                  <a:lnTo>
                    <a:pt x="8" y="10"/>
                  </a:lnTo>
                  <a:lnTo>
                    <a:pt x="10" y="8"/>
                  </a:lnTo>
                  <a:lnTo>
                    <a:pt x="12" y="6"/>
                  </a:lnTo>
                  <a:lnTo>
                    <a:pt x="14" y="2"/>
                  </a:lnTo>
                  <a:lnTo>
                    <a:pt x="16" y="0"/>
                  </a:lnTo>
                  <a:lnTo>
                    <a:pt x="20" y="0"/>
                  </a:lnTo>
                  <a:lnTo>
                    <a:pt x="22" y="2"/>
                  </a:lnTo>
                  <a:lnTo>
                    <a:pt x="22" y="6"/>
                  </a:lnTo>
                  <a:lnTo>
                    <a:pt x="2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67" name="Freeform 77">
              <a:extLst>
                <a:ext uri="{FF2B5EF4-FFF2-40B4-BE49-F238E27FC236}">
                  <a16:creationId xmlns:a16="http://schemas.microsoft.com/office/drawing/2014/main" id="{90E5C1BF-57DB-4393-94D2-FEBEDF16FEE9}"/>
                </a:ext>
              </a:extLst>
            </p:cNvPr>
            <p:cNvSpPr>
              <a:spLocks/>
            </p:cNvSpPr>
            <p:nvPr/>
          </p:nvSpPr>
          <p:spPr bwMode="auto">
            <a:xfrm>
              <a:off x="2497651" y="4063212"/>
              <a:ext cx="104933" cy="115488"/>
            </a:xfrm>
            <a:custGeom>
              <a:avLst/>
              <a:gdLst>
                <a:gd name="T0" fmla="*/ 2147483647 w 72"/>
                <a:gd name="T1" fmla="*/ 2147483647 h 72"/>
                <a:gd name="T2" fmla="*/ 2147483647 w 72"/>
                <a:gd name="T3" fmla="*/ 2147483647 h 72"/>
                <a:gd name="T4" fmla="*/ 2147483647 w 72"/>
                <a:gd name="T5" fmla="*/ 2147483647 h 72"/>
                <a:gd name="T6" fmla="*/ 2147483647 w 72"/>
                <a:gd name="T7" fmla="*/ 2147483647 h 72"/>
                <a:gd name="T8" fmla="*/ 2147483647 w 72"/>
                <a:gd name="T9" fmla="*/ 0 h 72"/>
                <a:gd name="T10" fmla="*/ 2147483647 w 72"/>
                <a:gd name="T11" fmla="*/ 0 h 72"/>
                <a:gd name="T12" fmla="*/ 2147483647 w 72"/>
                <a:gd name="T13" fmla="*/ 2147483647 h 72"/>
                <a:gd name="T14" fmla="*/ 2147483647 w 72"/>
                <a:gd name="T15" fmla="*/ 2147483647 h 72"/>
                <a:gd name="T16" fmla="*/ 2147483647 w 72"/>
                <a:gd name="T17" fmla="*/ 2147483647 h 72"/>
                <a:gd name="T18" fmla="*/ 2147483647 w 72"/>
                <a:gd name="T19" fmla="*/ 2147483647 h 72"/>
                <a:gd name="T20" fmla="*/ 2147483647 w 72"/>
                <a:gd name="T21" fmla="*/ 2147483647 h 72"/>
                <a:gd name="T22" fmla="*/ 2147483647 w 72"/>
                <a:gd name="T23" fmla="*/ 2147483647 h 72"/>
                <a:gd name="T24" fmla="*/ 2147483647 w 72"/>
                <a:gd name="T25" fmla="*/ 2147483647 h 72"/>
                <a:gd name="T26" fmla="*/ 2147483647 w 72"/>
                <a:gd name="T27" fmla="*/ 2147483647 h 72"/>
                <a:gd name="T28" fmla="*/ 2147483647 w 72"/>
                <a:gd name="T29" fmla="*/ 2147483647 h 72"/>
                <a:gd name="T30" fmla="*/ 2147483647 w 72"/>
                <a:gd name="T31" fmla="*/ 2147483647 h 72"/>
                <a:gd name="T32" fmla="*/ 2147483647 w 72"/>
                <a:gd name="T33" fmla="*/ 2147483647 h 72"/>
                <a:gd name="T34" fmla="*/ 0 w 72"/>
                <a:gd name="T35" fmla="*/ 2147483647 h 72"/>
                <a:gd name="T36" fmla="*/ 2147483647 w 72"/>
                <a:gd name="T37" fmla="*/ 2147483647 h 72"/>
                <a:gd name="T38" fmla="*/ 2147483647 w 72"/>
                <a:gd name="T39" fmla="*/ 2147483647 h 72"/>
                <a:gd name="T40" fmla="*/ 2147483647 w 72"/>
                <a:gd name="T41" fmla="*/ 2147483647 h 72"/>
                <a:gd name="T42" fmla="*/ 2147483647 w 72"/>
                <a:gd name="T43" fmla="*/ 2147483647 h 72"/>
                <a:gd name="T44" fmla="*/ 2147483647 w 72"/>
                <a:gd name="T45" fmla="*/ 2147483647 h 72"/>
                <a:gd name="T46" fmla="*/ 2147483647 w 72"/>
                <a:gd name="T47" fmla="*/ 2147483647 h 72"/>
                <a:gd name="T48" fmla="*/ 2147483647 w 72"/>
                <a:gd name="T49" fmla="*/ 2147483647 h 72"/>
                <a:gd name="T50" fmla="*/ 2147483647 w 72"/>
                <a:gd name="T51" fmla="*/ 2147483647 h 72"/>
                <a:gd name="T52" fmla="*/ 2147483647 w 72"/>
                <a:gd name="T53" fmla="*/ 2147483647 h 72"/>
                <a:gd name="T54" fmla="*/ 2147483647 w 72"/>
                <a:gd name="T55" fmla="*/ 2147483647 h 72"/>
                <a:gd name="T56" fmla="*/ 2147483647 w 72"/>
                <a:gd name="T57" fmla="*/ 2147483647 h 72"/>
                <a:gd name="T58" fmla="*/ 2147483647 w 72"/>
                <a:gd name="T59" fmla="*/ 2147483647 h 72"/>
                <a:gd name="T60" fmla="*/ 2147483647 w 72"/>
                <a:gd name="T61" fmla="*/ 2147483647 h 72"/>
                <a:gd name="T62" fmla="*/ 2147483647 w 72"/>
                <a:gd name="T63" fmla="*/ 2147483647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72"/>
                <a:gd name="T98" fmla="*/ 72 w 72"/>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72">
                  <a:moveTo>
                    <a:pt x="72" y="30"/>
                  </a:moveTo>
                  <a:lnTo>
                    <a:pt x="68" y="32"/>
                  </a:lnTo>
                  <a:lnTo>
                    <a:pt x="62" y="32"/>
                  </a:lnTo>
                  <a:lnTo>
                    <a:pt x="52" y="32"/>
                  </a:lnTo>
                  <a:lnTo>
                    <a:pt x="56" y="0"/>
                  </a:lnTo>
                  <a:lnTo>
                    <a:pt x="32" y="0"/>
                  </a:lnTo>
                  <a:lnTo>
                    <a:pt x="28" y="2"/>
                  </a:lnTo>
                  <a:lnTo>
                    <a:pt x="24" y="6"/>
                  </a:lnTo>
                  <a:lnTo>
                    <a:pt x="20" y="14"/>
                  </a:lnTo>
                  <a:lnTo>
                    <a:pt x="22" y="18"/>
                  </a:lnTo>
                  <a:lnTo>
                    <a:pt x="24" y="22"/>
                  </a:lnTo>
                  <a:lnTo>
                    <a:pt x="28" y="24"/>
                  </a:lnTo>
                  <a:lnTo>
                    <a:pt x="30" y="28"/>
                  </a:lnTo>
                  <a:lnTo>
                    <a:pt x="30" y="34"/>
                  </a:lnTo>
                  <a:lnTo>
                    <a:pt x="10" y="34"/>
                  </a:lnTo>
                  <a:lnTo>
                    <a:pt x="6" y="40"/>
                  </a:lnTo>
                  <a:lnTo>
                    <a:pt x="4" y="46"/>
                  </a:lnTo>
                  <a:lnTo>
                    <a:pt x="0" y="58"/>
                  </a:lnTo>
                  <a:lnTo>
                    <a:pt x="8" y="66"/>
                  </a:lnTo>
                  <a:lnTo>
                    <a:pt x="14" y="68"/>
                  </a:lnTo>
                  <a:lnTo>
                    <a:pt x="16" y="70"/>
                  </a:lnTo>
                  <a:lnTo>
                    <a:pt x="26" y="70"/>
                  </a:lnTo>
                  <a:lnTo>
                    <a:pt x="30" y="70"/>
                  </a:lnTo>
                  <a:lnTo>
                    <a:pt x="34" y="72"/>
                  </a:lnTo>
                  <a:lnTo>
                    <a:pt x="40" y="70"/>
                  </a:lnTo>
                  <a:lnTo>
                    <a:pt x="42" y="64"/>
                  </a:lnTo>
                  <a:lnTo>
                    <a:pt x="46" y="64"/>
                  </a:lnTo>
                  <a:lnTo>
                    <a:pt x="50" y="56"/>
                  </a:lnTo>
                  <a:lnTo>
                    <a:pt x="54" y="50"/>
                  </a:lnTo>
                  <a:lnTo>
                    <a:pt x="64" y="44"/>
                  </a:lnTo>
                  <a:lnTo>
                    <a:pt x="68" y="36"/>
                  </a:lnTo>
                  <a:lnTo>
                    <a:pt x="7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68" name="Freeform 78">
              <a:extLst>
                <a:ext uri="{FF2B5EF4-FFF2-40B4-BE49-F238E27FC236}">
                  <a16:creationId xmlns:a16="http://schemas.microsoft.com/office/drawing/2014/main" id="{DAB7BCF8-C839-42D2-BD89-DD5EA1480E62}"/>
                </a:ext>
              </a:extLst>
            </p:cNvPr>
            <p:cNvSpPr>
              <a:spLocks/>
            </p:cNvSpPr>
            <p:nvPr/>
          </p:nvSpPr>
          <p:spPr bwMode="auto">
            <a:xfrm>
              <a:off x="2920842" y="3996840"/>
              <a:ext cx="64574" cy="58407"/>
            </a:xfrm>
            <a:custGeom>
              <a:avLst/>
              <a:gdLst>
                <a:gd name="T0" fmla="*/ 2147483647 w 44"/>
                <a:gd name="T1" fmla="*/ 2147483647 h 36"/>
                <a:gd name="T2" fmla="*/ 2147483647 w 44"/>
                <a:gd name="T3" fmla="*/ 2147483647 h 36"/>
                <a:gd name="T4" fmla="*/ 2147483647 w 44"/>
                <a:gd name="T5" fmla="*/ 2147483647 h 36"/>
                <a:gd name="T6" fmla="*/ 2147483647 w 44"/>
                <a:gd name="T7" fmla="*/ 2147483647 h 36"/>
                <a:gd name="T8" fmla="*/ 2147483647 w 44"/>
                <a:gd name="T9" fmla="*/ 2147483647 h 36"/>
                <a:gd name="T10" fmla="*/ 0 w 44"/>
                <a:gd name="T11" fmla="*/ 2147483647 h 36"/>
                <a:gd name="T12" fmla="*/ 2147483647 w 44"/>
                <a:gd name="T13" fmla="*/ 2147483647 h 36"/>
                <a:gd name="T14" fmla="*/ 2147483647 w 44"/>
                <a:gd name="T15" fmla="*/ 2147483647 h 36"/>
                <a:gd name="T16" fmla="*/ 2147483647 w 44"/>
                <a:gd name="T17" fmla="*/ 2147483647 h 36"/>
                <a:gd name="T18" fmla="*/ 2147483647 w 44"/>
                <a:gd name="T19" fmla="*/ 2147483647 h 36"/>
                <a:gd name="T20" fmla="*/ 2147483647 w 44"/>
                <a:gd name="T21" fmla="*/ 2147483647 h 36"/>
                <a:gd name="T22" fmla="*/ 2147483647 w 44"/>
                <a:gd name="T23" fmla="*/ 2147483647 h 36"/>
                <a:gd name="T24" fmla="*/ 2147483647 w 44"/>
                <a:gd name="T25" fmla="*/ 2147483647 h 36"/>
                <a:gd name="T26" fmla="*/ 2147483647 w 44"/>
                <a:gd name="T27" fmla="*/ 2147483647 h 36"/>
                <a:gd name="T28" fmla="*/ 2147483647 w 44"/>
                <a:gd name="T29" fmla="*/ 2147483647 h 36"/>
                <a:gd name="T30" fmla="*/ 2147483647 w 44"/>
                <a:gd name="T31" fmla="*/ 2147483647 h 36"/>
                <a:gd name="T32" fmla="*/ 2147483647 w 44"/>
                <a:gd name="T33" fmla="*/ 2147483647 h 36"/>
                <a:gd name="T34" fmla="*/ 2147483647 w 44"/>
                <a:gd name="T35" fmla="*/ 2147483647 h 36"/>
                <a:gd name="T36" fmla="*/ 2147483647 w 44"/>
                <a:gd name="T37" fmla="*/ 0 h 36"/>
                <a:gd name="T38" fmla="*/ 2147483647 w 44"/>
                <a:gd name="T39" fmla="*/ 2147483647 h 36"/>
                <a:gd name="T40" fmla="*/ 2147483647 w 44"/>
                <a:gd name="T41" fmla="*/ 2147483647 h 36"/>
                <a:gd name="T42" fmla="*/ 2147483647 w 44"/>
                <a:gd name="T43" fmla="*/ 2147483647 h 36"/>
                <a:gd name="T44" fmla="*/ 2147483647 w 44"/>
                <a:gd name="T45" fmla="*/ 2147483647 h 36"/>
                <a:gd name="T46" fmla="*/ 2147483647 w 44"/>
                <a:gd name="T47" fmla="*/ 2147483647 h 36"/>
                <a:gd name="T48" fmla="*/ 2147483647 w 44"/>
                <a:gd name="T49" fmla="*/ 2147483647 h 36"/>
                <a:gd name="T50" fmla="*/ 2147483647 w 44"/>
                <a:gd name="T51" fmla="*/ 2147483647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36"/>
                <a:gd name="T80" fmla="*/ 44 w 44"/>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36">
                  <a:moveTo>
                    <a:pt x="42" y="36"/>
                  </a:moveTo>
                  <a:lnTo>
                    <a:pt x="42" y="34"/>
                  </a:lnTo>
                  <a:lnTo>
                    <a:pt x="14" y="34"/>
                  </a:lnTo>
                  <a:lnTo>
                    <a:pt x="4" y="32"/>
                  </a:lnTo>
                  <a:lnTo>
                    <a:pt x="2" y="30"/>
                  </a:lnTo>
                  <a:lnTo>
                    <a:pt x="0" y="26"/>
                  </a:lnTo>
                  <a:lnTo>
                    <a:pt x="14" y="22"/>
                  </a:lnTo>
                  <a:lnTo>
                    <a:pt x="20" y="24"/>
                  </a:lnTo>
                  <a:lnTo>
                    <a:pt x="26" y="26"/>
                  </a:lnTo>
                  <a:lnTo>
                    <a:pt x="28" y="24"/>
                  </a:lnTo>
                  <a:lnTo>
                    <a:pt x="30" y="20"/>
                  </a:lnTo>
                  <a:lnTo>
                    <a:pt x="28" y="18"/>
                  </a:lnTo>
                  <a:lnTo>
                    <a:pt x="28" y="14"/>
                  </a:lnTo>
                  <a:lnTo>
                    <a:pt x="28" y="10"/>
                  </a:lnTo>
                  <a:lnTo>
                    <a:pt x="24" y="8"/>
                  </a:lnTo>
                  <a:lnTo>
                    <a:pt x="22" y="6"/>
                  </a:lnTo>
                  <a:lnTo>
                    <a:pt x="22" y="2"/>
                  </a:lnTo>
                  <a:lnTo>
                    <a:pt x="26" y="2"/>
                  </a:lnTo>
                  <a:lnTo>
                    <a:pt x="28" y="0"/>
                  </a:lnTo>
                  <a:lnTo>
                    <a:pt x="44" y="2"/>
                  </a:lnTo>
                  <a:lnTo>
                    <a:pt x="44" y="6"/>
                  </a:lnTo>
                  <a:lnTo>
                    <a:pt x="42" y="8"/>
                  </a:lnTo>
                  <a:lnTo>
                    <a:pt x="42" y="18"/>
                  </a:lnTo>
                  <a:lnTo>
                    <a:pt x="40" y="28"/>
                  </a:lnTo>
                  <a:lnTo>
                    <a:pt x="40" y="34"/>
                  </a:lnTo>
                  <a:lnTo>
                    <a:pt x="4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69" name="Freeform 79">
              <a:extLst>
                <a:ext uri="{FF2B5EF4-FFF2-40B4-BE49-F238E27FC236}">
                  <a16:creationId xmlns:a16="http://schemas.microsoft.com/office/drawing/2014/main" id="{3E4325AE-8753-4429-9091-AA4A80D82CA8}"/>
                </a:ext>
              </a:extLst>
            </p:cNvPr>
            <p:cNvSpPr>
              <a:spLocks/>
            </p:cNvSpPr>
            <p:nvPr/>
          </p:nvSpPr>
          <p:spPr bwMode="auto">
            <a:xfrm>
              <a:off x="2978498" y="4002150"/>
              <a:ext cx="85330" cy="55752"/>
            </a:xfrm>
            <a:custGeom>
              <a:avLst/>
              <a:gdLst>
                <a:gd name="T0" fmla="*/ 0 w 58"/>
                <a:gd name="T1" fmla="*/ 2147483647 h 36"/>
                <a:gd name="T2" fmla="*/ 0 w 58"/>
                <a:gd name="T3" fmla="*/ 2147483647 h 36"/>
                <a:gd name="T4" fmla="*/ 2147483647 w 58"/>
                <a:gd name="T5" fmla="*/ 2147483647 h 36"/>
                <a:gd name="T6" fmla="*/ 2147483647 w 58"/>
                <a:gd name="T7" fmla="*/ 2147483647 h 36"/>
                <a:gd name="T8" fmla="*/ 2147483647 w 58"/>
                <a:gd name="T9" fmla="*/ 2147483647 h 36"/>
                <a:gd name="T10" fmla="*/ 2147483647 w 58"/>
                <a:gd name="T11" fmla="*/ 0 h 36"/>
                <a:gd name="T12" fmla="*/ 2147483647 w 58"/>
                <a:gd name="T13" fmla="*/ 2147483647 h 36"/>
                <a:gd name="T14" fmla="*/ 2147483647 w 58"/>
                <a:gd name="T15" fmla="*/ 2147483647 h 36"/>
                <a:gd name="T16" fmla="*/ 2147483647 w 58"/>
                <a:gd name="T17" fmla="*/ 2147483647 h 36"/>
                <a:gd name="T18" fmla="*/ 2147483647 w 58"/>
                <a:gd name="T19" fmla="*/ 2147483647 h 36"/>
                <a:gd name="T20" fmla="*/ 2147483647 w 58"/>
                <a:gd name="T21" fmla="*/ 2147483647 h 36"/>
                <a:gd name="T22" fmla="*/ 2147483647 w 58"/>
                <a:gd name="T23" fmla="*/ 2147483647 h 36"/>
                <a:gd name="T24" fmla="*/ 2147483647 w 58"/>
                <a:gd name="T25" fmla="*/ 2147483647 h 36"/>
                <a:gd name="T26" fmla="*/ 2147483647 w 58"/>
                <a:gd name="T27" fmla="*/ 2147483647 h 36"/>
                <a:gd name="T28" fmla="*/ 2147483647 w 58"/>
                <a:gd name="T29" fmla="*/ 2147483647 h 36"/>
                <a:gd name="T30" fmla="*/ 2147483647 w 58"/>
                <a:gd name="T31" fmla="*/ 2147483647 h 36"/>
                <a:gd name="T32" fmla="*/ 2147483647 w 58"/>
                <a:gd name="T33" fmla="*/ 2147483647 h 36"/>
                <a:gd name="T34" fmla="*/ 2147483647 w 58"/>
                <a:gd name="T35" fmla="*/ 2147483647 h 36"/>
                <a:gd name="T36" fmla="*/ 2147483647 w 58"/>
                <a:gd name="T37" fmla="*/ 2147483647 h 36"/>
                <a:gd name="T38" fmla="*/ 2147483647 w 58"/>
                <a:gd name="T39" fmla="*/ 2147483647 h 36"/>
                <a:gd name="T40" fmla="*/ 2147483647 w 58"/>
                <a:gd name="T41" fmla="*/ 2147483647 h 36"/>
                <a:gd name="T42" fmla="*/ 2147483647 w 58"/>
                <a:gd name="T43" fmla="*/ 2147483647 h 36"/>
                <a:gd name="T44" fmla="*/ 2147483647 w 58"/>
                <a:gd name="T45" fmla="*/ 2147483647 h 36"/>
                <a:gd name="T46" fmla="*/ 2147483647 w 58"/>
                <a:gd name="T47" fmla="*/ 2147483647 h 36"/>
                <a:gd name="T48" fmla="*/ 2147483647 w 58"/>
                <a:gd name="T49" fmla="*/ 2147483647 h 36"/>
                <a:gd name="T50" fmla="*/ 2147483647 w 58"/>
                <a:gd name="T51" fmla="*/ 2147483647 h 36"/>
                <a:gd name="T52" fmla="*/ 2147483647 w 58"/>
                <a:gd name="T53" fmla="*/ 2147483647 h 36"/>
                <a:gd name="T54" fmla="*/ 2147483647 w 58"/>
                <a:gd name="T55" fmla="*/ 2147483647 h 36"/>
                <a:gd name="T56" fmla="*/ 2147483647 w 58"/>
                <a:gd name="T57" fmla="*/ 2147483647 h 36"/>
                <a:gd name="T58" fmla="*/ 2147483647 w 58"/>
                <a:gd name="T59" fmla="*/ 2147483647 h 36"/>
                <a:gd name="T60" fmla="*/ 2147483647 w 58"/>
                <a:gd name="T61" fmla="*/ 2147483647 h 36"/>
                <a:gd name="T62" fmla="*/ 2147483647 w 58"/>
                <a:gd name="T63" fmla="*/ 2147483647 h 36"/>
                <a:gd name="T64" fmla="*/ 2147483647 w 58"/>
                <a:gd name="T65" fmla="*/ 2147483647 h 36"/>
                <a:gd name="T66" fmla="*/ 2147483647 w 58"/>
                <a:gd name="T67" fmla="*/ 2147483647 h 36"/>
                <a:gd name="T68" fmla="*/ 0 w 58"/>
                <a:gd name="T69" fmla="*/ 2147483647 h 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8"/>
                <a:gd name="T106" fmla="*/ 0 h 36"/>
                <a:gd name="T107" fmla="*/ 58 w 58"/>
                <a:gd name="T108" fmla="*/ 36 h 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8" h="36">
                  <a:moveTo>
                    <a:pt x="0" y="32"/>
                  </a:moveTo>
                  <a:lnTo>
                    <a:pt x="0" y="26"/>
                  </a:lnTo>
                  <a:lnTo>
                    <a:pt x="2" y="16"/>
                  </a:lnTo>
                  <a:lnTo>
                    <a:pt x="2" y="6"/>
                  </a:lnTo>
                  <a:lnTo>
                    <a:pt x="4" y="4"/>
                  </a:lnTo>
                  <a:lnTo>
                    <a:pt x="4" y="0"/>
                  </a:lnTo>
                  <a:lnTo>
                    <a:pt x="14" y="2"/>
                  </a:lnTo>
                  <a:lnTo>
                    <a:pt x="26" y="2"/>
                  </a:lnTo>
                  <a:lnTo>
                    <a:pt x="26" y="4"/>
                  </a:lnTo>
                  <a:lnTo>
                    <a:pt x="28" y="4"/>
                  </a:lnTo>
                  <a:lnTo>
                    <a:pt x="34" y="4"/>
                  </a:lnTo>
                  <a:lnTo>
                    <a:pt x="36" y="4"/>
                  </a:lnTo>
                  <a:lnTo>
                    <a:pt x="38" y="6"/>
                  </a:lnTo>
                  <a:lnTo>
                    <a:pt x="40" y="8"/>
                  </a:lnTo>
                  <a:lnTo>
                    <a:pt x="42" y="8"/>
                  </a:lnTo>
                  <a:lnTo>
                    <a:pt x="42" y="10"/>
                  </a:lnTo>
                  <a:lnTo>
                    <a:pt x="42" y="12"/>
                  </a:lnTo>
                  <a:lnTo>
                    <a:pt x="48" y="14"/>
                  </a:lnTo>
                  <a:lnTo>
                    <a:pt x="52" y="16"/>
                  </a:lnTo>
                  <a:lnTo>
                    <a:pt x="54" y="18"/>
                  </a:lnTo>
                  <a:lnTo>
                    <a:pt x="58" y="26"/>
                  </a:lnTo>
                  <a:lnTo>
                    <a:pt x="52" y="28"/>
                  </a:lnTo>
                  <a:lnTo>
                    <a:pt x="50" y="32"/>
                  </a:lnTo>
                  <a:lnTo>
                    <a:pt x="48" y="30"/>
                  </a:lnTo>
                  <a:lnTo>
                    <a:pt x="46" y="28"/>
                  </a:lnTo>
                  <a:lnTo>
                    <a:pt x="30" y="28"/>
                  </a:lnTo>
                  <a:lnTo>
                    <a:pt x="28" y="30"/>
                  </a:lnTo>
                  <a:lnTo>
                    <a:pt x="26" y="30"/>
                  </a:lnTo>
                  <a:lnTo>
                    <a:pt x="18" y="30"/>
                  </a:lnTo>
                  <a:lnTo>
                    <a:pt x="14" y="30"/>
                  </a:lnTo>
                  <a:lnTo>
                    <a:pt x="12" y="34"/>
                  </a:lnTo>
                  <a:lnTo>
                    <a:pt x="8" y="36"/>
                  </a:lnTo>
                  <a:lnTo>
                    <a:pt x="2" y="36"/>
                  </a:lnTo>
                  <a:lnTo>
                    <a:pt x="2" y="34"/>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70" name="Freeform 85">
              <a:extLst>
                <a:ext uri="{FF2B5EF4-FFF2-40B4-BE49-F238E27FC236}">
                  <a16:creationId xmlns:a16="http://schemas.microsoft.com/office/drawing/2014/main" id="{352A21DA-52E5-4E40-A31F-DE965054C671}"/>
                </a:ext>
              </a:extLst>
            </p:cNvPr>
            <p:cNvSpPr>
              <a:spLocks/>
            </p:cNvSpPr>
            <p:nvPr/>
          </p:nvSpPr>
          <p:spPr bwMode="auto">
            <a:xfrm>
              <a:off x="3198742" y="4259674"/>
              <a:ext cx="16144"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2147483647 w 12"/>
                <a:gd name="T11" fmla="*/ 0 h 12"/>
                <a:gd name="T12" fmla="*/ 0 w 12"/>
                <a:gd name="T13" fmla="*/ 2147483647 h 12"/>
                <a:gd name="T14" fmla="*/ 2147483647 w 12"/>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2"/>
                <a:gd name="T26" fmla="*/ 12 w 12"/>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2">
                  <a:moveTo>
                    <a:pt x="8" y="12"/>
                  </a:moveTo>
                  <a:lnTo>
                    <a:pt x="10" y="8"/>
                  </a:lnTo>
                  <a:lnTo>
                    <a:pt x="12" y="8"/>
                  </a:lnTo>
                  <a:lnTo>
                    <a:pt x="12" y="4"/>
                  </a:lnTo>
                  <a:lnTo>
                    <a:pt x="10" y="2"/>
                  </a:lnTo>
                  <a:lnTo>
                    <a:pt x="6" y="0"/>
                  </a:lnTo>
                  <a:lnTo>
                    <a:pt x="0" y="10"/>
                  </a:lnTo>
                  <a:lnTo>
                    <a:pt x="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71" name="Freeform 86">
              <a:extLst>
                <a:ext uri="{FF2B5EF4-FFF2-40B4-BE49-F238E27FC236}">
                  <a16:creationId xmlns:a16="http://schemas.microsoft.com/office/drawing/2014/main" id="{BAC354C2-9997-45D6-B737-23E54DB47CB1}"/>
                </a:ext>
              </a:extLst>
            </p:cNvPr>
            <p:cNvSpPr>
              <a:spLocks/>
            </p:cNvSpPr>
            <p:nvPr/>
          </p:nvSpPr>
          <p:spPr bwMode="auto">
            <a:xfrm>
              <a:off x="3450120" y="4568968"/>
              <a:ext cx="57656" cy="54425"/>
            </a:xfrm>
            <a:custGeom>
              <a:avLst/>
              <a:gdLst>
                <a:gd name="T0" fmla="*/ 0 w 40"/>
                <a:gd name="T1" fmla="*/ 2147483647 h 34"/>
                <a:gd name="T2" fmla="*/ 2147483647 w 40"/>
                <a:gd name="T3" fmla="*/ 2147483647 h 34"/>
                <a:gd name="T4" fmla="*/ 2147483647 w 40"/>
                <a:gd name="T5" fmla="*/ 2147483647 h 34"/>
                <a:gd name="T6" fmla="*/ 2147483647 w 40"/>
                <a:gd name="T7" fmla="*/ 2147483647 h 34"/>
                <a:gd name="T8" fmla="*/ 2147483647 w 40"/>
                <a:gd name="T9" fmla="*/ 2147483647 h 34"/>
                <a:gd name="T10" fmla="*/ 2147483647 w 40"/>
                <a:gd name="T11" fmla="*/ 2147483647 h 34"/>
                <a:gd name="T12" fmla="*/ 2147483647 w 40"/>
                <a:gd name="T13" fmla="*/ 2147483647 h 34"/>
                <a:gd name="T14" fmla="*/ 2147483647 w 40"/>
                <a:gd name="T15" fmla="*/ 2147483647 h 34"/>
                <a:gd name="T16" fmla="*/ 2147483647 w 40"/>
                <a:gd name="T17" fmla="*/ 2147483647 h 34"/>
                <a:gd name="T18" fmla="*/ 2147483647 w 40"/>
                <a:gd name="T19" fmla="*/ 2147483647 h 34"/>
                <a:gd name="T20" fmla="*/ 2147483647 w 40"/>
                <a:gd name="T21" fmla="*/ 2147483647 h 34"/>
                <a:gd name="T22" fmla="*/ 2147483647 w 40"/>
                <a:gd name="T23" fmla="*/ 0 h 34"/>
                <a:gd name="T24" fmla="*/ 2147483647 w 40"/>
                <a:gd name="T25" fmla="*/ 0 h 34"/>
                <a:gd name="T26" fmla="*/ 2147483647 w 40"/>
                <a:gd name="T27" fmla="*/ 0 h 34"/>
                <a:gd name="T28" fmla="*/ 2147483647 w 40"/>
                <a:gd name="T29" fmla="*/ 2147483647 h 34"/>
                <a:gd name="T30" fmla="*/ 2147483647 w 40"/>
                <a:gd name="T31" fmla="*/ 2147483647 h 34"/>
                <a:gd name="T32" fmla="*/ 2147483647 w 40"/>
                <a:gd name="T33" fmla="*/ 2147483647 h 34"/>
                <a:gd name="T34" fmla="*/ 0 w 40"/>
                <a:gd name="T35" fmla="*/ 2147483647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4"/>
                <a:gd name="T56" fmla="*/ 40 w 40"/>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4">
                  <a:moveTo>
                    <a:pt x="0" y="22"/>
                  </a:moveTo>
                  <a:lnTo>
                    <a:pt x="4" y="30"/>
                  </a:lnTo>
                  <a:lnTo>
                    <a:pt x="18" y="32"/>
                  </a:lnTo>
                  <a:lnTo>
                    <a:pt x="26" y="34"/>
                  </a:lnTo>
                  <a:lnTo>
                    <a:pt x="28" y="32"/>
                  </a:lnTo>
                  <a:lnTo>
                    <a:pt x="32" y="32"/>
                  </a:lnTo>
                  <a:lnTo>
                    <a:pt x="36" y="22"/>
                  </a:lnTo>
                  <a:lnTo>
                    <a:pt x="38" y="12"/>
                  </a:lnTo>
                  <a:lnTo>
                    <a:pt x="40" y="6"/>
                  </a:lnTo>
                  <a:lnTo>
                    <a:pt x="30" y="4"/>
                  </a:lnTo>
                  <a:lnTo>
                    <a:pt x="22" y="4"/>
                  </a:lnTo>
                  <a:lnTo>
                    <a:pt x="16" y="0"/>
                  </a:lnTo>
                  <a:lnTo>
                    <a:pt x="10" y="0"/>
                  </a:lnTo>
                  <a:lnTo>
                    <a:pt x="8" y="0"/>
                  </a:lnTo>
                  <a:lnTo>
                    <a:pt x="6" y="2"/>
                  </a:lnTo>
                  <a:lnTo>
                    <a:pt x="4" y="4"/>
                  </a:lnTo>
                  <a:lnTo>
                    <a:pt x="2" y="14"/>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72" name="Freeform 87">
              <a:extLst>
                <a:ext uri="{FF2B5EF4-FFF2-40B4-BE49-F238E27FC236}">
                  <a16:creationId xmlns:a16="http://schemas.microsoft.com/office/drawing/2014/main" id="{2F1149AF-738D-404E-98B2-FC0B7E363D41}"/>
                </a:ext>
              </a:extLst>
            </p:cNvPr>
            <p:cNvSpPr>
              <a:spLocks/>
            </p:cNvSpPr>
            <p:nvPr/>
          </p:nvSpPr>
          <p:spPr bwMode="auto">
            <a:xfrm>
              <a:off x="3416680" y="6053049"/>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2147483647 h 16"/>
                <a:gd name="T8" fmla="*/ 2147483647 w 40"/>
                <a:gd name="T9" fmla="*/ 2147483647 h 16"/>
                <a:gd name="T10" fmla="*/ 2147483647 w 40"/>
                <a:gd name="T11" fmla="*/ 2147483647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2147483647 w 40"/>
                <a:gd name="T21" fmla="*/ 2147483647 h 16"/>
                <a:gd name="T22" fmla="*/ 2147483647 w 40"/>
                <a:gd name="T23" fmla="*/ 0 h 16"/>
                <a:gd name="T24" fmla="*/ 2147483647 w 40"/>
                <a:gd name="T25" fmla="*/ 0 h 16"/>
                <a:gd name="T26" fmla="*/ 2147483647 w 40"/>
                <a:gd name="T27" fmla="*/ 0 h 16"/>
                <a:gd name="T28" fmla="*/ 2147483647 w 40"/>
                <a:gd name="T29" fmla="*/ 2147483647 h 16"/>
                <a:gd name="T30" fmla="*/ 2147483647 w 40"/>
                <a:gd name="T31" fmla="*/ 2147483647 h 16"/>
                <a:gd name="T32" fmla="*/ 2147483647 w 40"/>
                <a:gd name="T33" fmla="*/ 2147483647 h 16"/>
                <a:gd name="T34" fmla="*/ 0 w 40"/>
                <a:gd name="T35" fmla="*/ 2147483647 h 16"/>
                <a:gd name="T36" fmla="*/ 2147483647 w 40"/>
                <a:gd name="T37" fmla="*/ 2147483647 h 16"/>
                <a:gd name="T38" fmla="*/ 2147483647 w 40"/>
                <a:gd name="T39" fmla="*/ 2147483647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6"/>
                <a:gd name="T62" fmla="*/ 40 w 40"/>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6">
                  <a:moveTo>
                    <a:pt x="12" y="14"/>
                  </a:moveTo>
                  <a:lnTo>
                    <a:pt x="14" y="14"/>
                  </a:lnTo>
                  <a:lnTo>
                    <a:pt x="14" y="12"/>
                  </a:lnTo>
                  <a:lnTo>
                    <a:pt x="16" y="8"/>
                  </a:lnTo>
                  <a:lnTo>
                    <a:pt x="16" y="14"/>
                  </a:lnTo>
                  <a:lnTo>
                    <a:pt x="18" y="16"/>
                  </a:lnTo>
                  <a:lnTo>
                    <a:pt x="20" y="16"/>
                  </a:lnTo>
                  <a:lnTo>
                    <a:pt x="22" y="14"/>
                  </a:lnTo>
                  <a:lnTo>
                    <a:pt x="28" y="14"/>
                  </a:lnTo>
                  <a:lnTo>
                    <a:pt x="32" y="10"/>
                  </a:lnTo>
                  <a:lnTo>
                    <a:pt x="38" y="6"/>
                  </a:lnTo>
                  <a:lnTo>
                    <a:pt x="40" y="0"/>
                  </a:lnTo>
                  <a:lnTo>
                    <a:pt x="28" y="0"/>
                  </a:lnTo>
                  <a:lnTo>
                    <a:pt x="24" y="0"/>
                  </a:lnTo>
                  <a:lnTo>
                    <a:pt x="20" y="2"/>
                  </a:lnTo>
                  <a:lnTo>
                    <a:pt x="18" y="2"/>
                  </a:lnTo>
                  <a:lnTo>
                    <a:pt x="8" y="2"/>
                  </a:lnTo>
                  <a:lnTo>
                    <a:pt x="0" y="12"/>
                  </a:lnTo>
                  <a:lnTo>
                    <a:pt x="4" y="14"/>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73" name="Freeform 88">
              <a:extLst>
                <a:ext uri="{FF2B5EF4-FFF2-40B4-BE49-F238E27FC236}">
                  <a16:creationId xmlns:a16="http://schemas.microsoft.com/office/drawing/2014/main" id="{4686147D-53E0-404E-BBF1-67FE44282ECE}"/>
                </a:ext>
              </a:extLst>
            </p:cNvPr>
            <p:cNvSpPr>
              <a:spLocks/>
            </p:cNvSpPr>
            <p:nvPr/>
          </p:nvSpPr>
          <p:spPr bwMode="auto">
            <a:xfrm>
              <a:off x="3201048" y="4323392"/>
              <a:ext cx="102627" cy="219028"/>
            </a:xfrm>
            <a:custGeom>
              <a:avLst/>
              <a:gdLst>
                <a:gd name="T0" fmla="*/ 2147483647 w 70"/>
                <a:gd name="T1" fmla="*/ 0 h 138"/>
                <a:gd name="T2" fmla="*/ 2147483647 w 70"/>
                <a:gd name="T3" fmla="*/ 2147483647 h 138"/>
                <a:gd name="T4" fmla="*/ 2147483647 w 70"/>
                <a:gd name="T5" fmla="*/ 2147483647 h 138"/>
                <a:gd name="T6" fmla="*/ 2147483647 w 70"/>
                <a:gd name="T7" fmla="*/ 2147483647 h 138"/>
                <a:gd name="T8" fmla="*/ 2147483647 w 70"/>
                <a:gd name="T9" fmla="*/ 2147483647 h 138"/>
                <a:gd name="T10" fmla="*/ 2147483647 w 70"/>
                <a:gd name="T11" fmla="*/ 2147483647 h 138"/>
                <a:gd name="T12" fmla="*/ 2147483647 w 70"/>
                <a:gd name="T13" fmla="*/ 2147483647 h 138"/>
                <a:gd name="T14" fmla="*/ 0 w 70"/>
                <a:gd name="T15" fmla="*/ 2147483647 h 138"/>
                <a:gd name="T16" fmla="*/ 0 w 70"/>
                <a:gd name="T17" fmla="*/ 2147483647 h 138"/>
                <a:gd name="T18" fmla="*/ 2147483647 w 70"/>
                <a:gd name="T19" fmla="*/ 2147483647 h 138"/>
                <a:gd name="T20" fmla="*/ 2147483647 w 70"/>
                <a:gd name="T21" fmla="*/ 2147483647 h 138"/>
                <a:gd name="T22" fmla="*/ 2147483647 w 70"/>
                <a:gd name="T23" fmla="*/ 2147483647 h 138"/>
                <a:gd name="T24" fmla="*/ 2147483647 w 70"/>
                <a:gd name="T25" fmla="*/ 2147483647 h 138"/>
                <a:gd name="T26" fmla="*/ 2147483647 w 70"/>
                <a:gd name="T27" fmla="*/ 2147483647 h 138"/>
                <a:gd name="T28" fmla="*/ 2147483647 w 70"/>
                <a:gd name="T29" fmla="*/ 2147483647 h 138"/>
                <a:gd name="T30" fmla="*/ 2147483647 w 70"/>
                <a:gd name="T31" fmla="*/ 2147483647 h 138"/>
                <a:gd name="T32" fmla="*/ 2147483647 w 70"/>
                <a:gd name="T33" fmla="*/ 2147483647 h 138"/>
                <a:gd name="T34" fmla="*/ 2147483647 w 70"/>
                <a:gd name="T35" fmla="*/ 2147483647 h 138"/>
                <a:gd name="T36" fmla="*/ 2147483647 w 70"/>
                <a:gd name="T37" fmla="*/ 2147483647 h 138"/>
                <a:gd name="T38" fmla="*/ 2147483647 w 70"/>
                <a:gd name="T39" fmla="*/ 2147483647 h 138"/>
                <a:gd name="T40" fmla="*/ 2147483647 w 70"/>
                <a:gd name="T41" fmla="*/ 2147483647 h 138"/>
                <a:gd name="T42" fmla="*/ 2147483647 w 70"/>
                <a:gd name="T43" fmla="*/ 2147483647 h 138"/>
                <a:gd name="T44" fmla="*/ 2147483647 w 70"/>
                <a:gd name="T45" fmla="*/ 2147483647 h 138"/>
                <a:gd name="T46" fmla="*/ 2147483647 w 70"/>
                <a:gd name="T47" fmla="*/ 2147483647 h 138"/>
                <a:gd name="T48" fmla="*/ 2147483647 w 70"/>
                <a:gd name="T49" fmla="*/ 2147483647 h 138"/>
                <a:gd name="T50" fmla="*/ 2147483647 w 70"/>
                <a:gd name="T51" fmla="*/ 2147483647 h 138"/>
                <a:gd name="T52" fmla="*/ 2147483647 w 70"/>
                <a:gd name="T53" fmla="*/ 2147483647 h 138"/>
                <a:gd name="T54" fmla="*/ 2147483647 w 70"/>
                <a:gd name="T55" fmla="*/ 2147483647 h 138"/>
                <a:gd name="T56" fmla="*/ 2147483647 w 70"/>
                <a:gd name="T57" fmla="*/ 2147483647 h 138"/>
                <a:gd name="T58" fmla="*/ 2147483647 w 70"/>
                <a:gd name="T59" fmla="*/ 2147483647 h 138"/>
                <a:gd name="T60" fmla="*/ 2147483647 w 70"/>
                <a:gd name="T61" fmla="*/ 2147483647 h 138"/>
                <a:gd name="T62" fmla="*/ 2147483647 w 70"/>
                <a:gd name="T63" fmla="*/ 2147483647 h 138"/>
                <a:gd name="T64" fmla="*/ 2147483647 w 70"/>
                <a:gd name="T65" fmla="*/ 2147483647 h 138"/>
                <a:gd name="T66" fmla="*/ 2147483647 w 70"/>
                <a:gd name="T67" fmla="*/ 2147483647 h 138"/>
                <a:gd name="T68" fmla="*/ 2147483647 w 70"/>
                <a:gd name="T69" fmla="*/ 2147483647 h 138"/>
                <a:gd name="T70" fmla="*/ 2147483647 w 70"/>
                <a:gd name="T71" fmla="*/ 2147483647 h 138"/>
                <a:gd name="T72" fmla="*/ 2147483647 w 70"/>
                <a:gd name="T73" fmla="*/ 2147483647 h 138"/>
                <a:gd name="T74" fmla="*/ 2147483647 w 70"/>
                <a:gd name="T75" fmla="*/ 2147483647 h 138"/>
                <a:gd name="T76" fmla="*/ 2147483647 w 70"/>
                <a:gd name="T77" fmla="*/ 2147483647 h 138"/>
                <a:gd name="T78" fmla="*/ 2147483647 w 70"/>
                <a:gd name="T79" fmla="*/ 2147483647 h 138"/>
                <a:gd name="T80" fmla="*/ 2147483647 w 70"/>
                <a:gd name="T81" fmla="*/ 2147483647 h 138"/>
                <a:gd name="T82" fmla="*/ 2147483647 w 70"/>
                <a:gd name="T83" fmla="*/ 2147483647 h 138"/>
                <a:gd name="T84" fmla="*/ 2147483647 w 70"/>
                <a:gd name="T85" fmla="*/ 2147483647 h 138"/>
                <a:gd name="T86" fmla="*/ 2147483647 w 70"/>
                <a:gd name="T87" fmla="*/ 2147483647 h 138"/>
                <a:gd name="T88" fmla="*/ 2147483647 w 70"/>
                <a:gd name="T89" fmla="*/ 2147483647 h 138"/>
                <a:gd name="T90" fmla="*/ 2147483647 w 70"/>
                <a:gd name="T91" fmla="*/ 2147483647 h 138"/>
                <a:gd name="T92" fmla="*/ 2147483647 w 70"/>
                <a:gd name="T93" fmla="*/ 2147483647 h 138"/>
                <a:gd name="T94" fmla="*/ 2147483647 w 70"/>
                <a:gd name="T95" fmla="*/ 2147483647 h 138"/>
                <a:gd name="T96" fmla="*/ 2147483647 w 70"/>
                <a:gd name="T97" fmla="*/ 2147483647 h 138"/>
                <a:gd name="T98" fmla="*/ 2147483647 w 70"/>
                <a:gd name="T99" fmla="*/ 2147483647 h 138"/>
                <a:gd name="T100" fmla="*/ 2147483647 w 70"/>
                <a:gd name="T101" fmla="*/ 2147483647 h 138"/>
                <a:gd name="T102" fmla="*/ 2147483647 w 70"/>
                <a:gd name="T103" fmla="*/ 2147483647 h 138"/>
                <a:gd name="T104" fmla="*/ 2147483647 w 70"/>
                <a:gd name="T105" fmla="*/ 2147483647 h 138"/>
                <a:gd name="T106" fmla="*/ 2147483647 w 70"/>
                <a:gd name="T107" fmla="*/ 2147483647 h 138"/>
                <a:gd name="T108" fmla="*/ 2147483647 w 70"/>
                <a:gd name="T109" fmla="*/ 0 h 1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
                <a:gd name="T166" fmla="*/ 0 h 138"/>
                <a:gd name="T167" fmla="*/ 70 w 70"/>
                <a:gd name="T168" fmla="*/ 138 h 1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 h="138">
                  <a:moveTo>
                    <a:pt x="26" y="0"/>
                  </a:moveTo>
                  <a:lnTo>
                    <a:pt x="22" y="8"/>
                  </a:lnTo>
                  <a:lnTo>
                    <a:pt x="18" y="14"/>
                  </a:lnTo>
                  <a:lnTo>
                    <a:pt x="12" y="18"/>
                  </a:lnTo>
                  <a:lnTo>
                    <a:pt x="10" y="24"/>
                  </a:lnTo>
                  <a:lnTo>
                    <a:pt x="12" y="28"/>
                  </a:lnTo>
                  <a:lnTo>
                    <a:pt x="18" y="32"/>
                  </a:lnTo>
                  <a:lnTo>
                    <a:pt x="0" y="42"/>
                  </a:lnTo>
                  <a:lnTo>
                    <a:pt x="0" y="54"/>
                  </a:lnTo>
                  <a:lnTo>
                    <a:pt x="2" y="58"/>
                  </a:lnTo>
                  <a:lnTo>
                    <a:pt x="4" y="60"/>
                  </a:lnTo>
                  <a:lnTo>
                    <a:pt x="8" y="64"/>
                  </a:lnTo>
                  <a:lnTo>
                    <a:pt x="8" y="68"/>
                  </a:lnTo>
                  <a:lnTo>
                    <a:pt x="20" y="68"/>
                  </a:lnTo>
                  <a:lnTo>
                    <a:pt x="20" y="76"/>
                  </a:lnTo>
                  <a:lnTo>
                    <a:pt x="20" y="78"/>
                  </a:lnTo>
                  <a:lnTo>
                    <a:pt x="24" y="82"/>
                  </a:lnTo>
                  <a:lnTo>
                    <a:pt x="26" y="88"/>
                  </a:lnTo>
                  <a:lnTo>
                    <a:pt x="26" y="94"/>
                  </a:lnTo>
                  <a:lnTo>
                    <a:pt x="26" y="98"/>
                  </a:lnTo>
                  <a:lnTo>
                    <a:pt x="26" y="102"/>
                  </a:lnTo>
                  <a:lnTo>
                    <a:pt x="24" y="106"/>
                  </a:lnTo>
                  <a:lnTo>
                    <a:pt x="22" y="112"/>
                  </a:lnTo>
                  <a:lnTo>
                    <a:pt x="24" y="122"/>
                  </a:lnTo>
                  <a:lnTo>
                    <a:pt x="26" y="130"/>
                  </a:lnTo>
                  <a:lnTo>
                    <a:pt x="32" y="136"/>
                  </a:lnTo>
                  <a:lnTo>
                    <a:pt x="34" y="138"/>
                  </a:lnTo>
                  <a:lnTo>
                    <a:pt x="38" y="138"/>
                  </a:lnTo>
                  <a:lnTo>
                    <a:pt x="44" y="138"/>
                  </a:lnTo>
                  <a:lnTo>
                    <a:pt x="48" y="136"/>
                  </a:lnTo>
                  <a:lnTo>
                    <a:pt x="54" y="132"/>
                  </a:lnTo>
                  <a:lnTo>
                    <a:pt x="60" y="126"/>
                  </a:lnTo>
                  <a:lnTo>
                    <a:pt x="64" y="124"/>
                  </a:lnTo>
                  <a:lnTo>
                    <a:pt x="70" y="124"/>
                  </a:lnTo>
                  <a:lnTo>
                    <a:pt x="68" y="118"/>
                  </a:lnTo>
                  <a:lnTo>
                    <a:pt x="66" y="112"/>
                  </a:lnTo>
                  <a:lnTo>
                    <a:pt x="60" y="104"/>
                  </a:lnTo>
                  <a:lnTo>
                    <a:pt x="54" y="96"/>
                  </a:lnTo>
                  <a:lnTo>
                    <a:pt x="54" y="92"/>
                  </a:lnTo>
                  <a:lnTo>
                    <a:pt x="54" y="86"/>
                  </a:lnTo>
                  <a:lnTo>
                    <a:pt x="54" y="82"/>
                  </a:lnTo>
                  <a:lnTo>
                    <a:pt x="54" y="78"/>
                  </a:lnTo>
                  <a:lnTo>
                    <a:pt x="58" y="74"/>
                  </a:lnTo>
                  <a:lnTo>
                    <a:pt x="64" y="70"/>
                  </a:lnTo>
                  <a:lnTo>
                    <a:pt x="68" y="64"/>
                  </a:lnTo>
                  <a:lnTo>
                    <a:pt x="70" y="44"/>
                  </a:lnTo>
                  <a:lnTo>
                    <a:pt x="60" y="36"/>
                  </a:lnTo>
                  <a:lnTo>
                    <a:pt x="56" y="32"/>
                  </a:lnTo>
                  <a:lnTo>
                    <a:pt x="52" y="32"/>
                  </a:lnTo>
                  <a:lnTo>
                    <a:pt x="46" y="32"/>
                  </a:lnTo>
                  <a:lnTo>
                    <a:pt x="46" y="24"/>
                  </a:lnTo>
                  <a:lnTo>
                    <a:pt x="44" y="20"/>
                  </a:lnTo>
                  <a:lnTo>
                    <a:pt x="40" y="12"/>
                  </a:lnTo>
                  <a:lnTo>
                    <a:pt x="32" y="4"/>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74" name="Freeform 89">
              <a:extLst>
                <a:ext uri="{FF2B5EF4-FFF2-40B4-BE49-F238E27FC236}">
                  <a16:creationId xmlns:a16="http://schemas.microsoft.com/office/drawing/2014/main" id="{E68465EE-2ED6-4DD6-AA4D-94EA3818B935}"/>
                </a:ext>
              </a:extLst>
            </p:cNvPr>
            <p:cNvSpPr>
              <a:spLocks/>
            </p:cNvSpPr>
            <p:nvPr/>
          </p:nvSpPr>
          <p:spPr bwMode="auto">
            <a:xfrm>
              <a:off x="3279459" y="4393746"/>
              <a:ext cx="96861" cy="135399"/>
            </a:xfrm>
            <a:custGeom>
              <a:avLst/>
              <a:gdLst>
                <a:gd name="T0" fmla="*/ 2147483647 w 66"/>
                <a:gd name="T1" fmla="*/ 2147483647 h 86"/>
                <a:gd name="T2" fmla="*/ 2147483647 w 66"/>
                <a:gd name="T3" fmla="*/ 2147483647 h 86"/>
                <a:gd name="T4" fmla="*/ 2147483647 w 66"/>
                <a:gd name="T5" fmla="*/ 2147483647 h 86"/>
                <a:gd name="T6" fmla="*/ 2147483647 w 66"/>
                <a:gd name="T7" fmla="*/ 2147483647 h 86"/>
                <a:gd name="T8" fmla="*/ 2147483647 w 66"/>
                <a:gd name="T9" fmla="*/ 2147483647 h 86"/>
                <a:gd name="T10" fmla="*/ 2147483647 w 66"/>
                <a:gd name="T11" fmla="*/ 2147483647 h 86"/>
                <a:gd name="T12" fmla="*/ 2147483647 w 66"/>
                <a:gd name="T13" fmla="*/ 2147483647 h 86"/>
                <a:gd name="T14" fmla="*/ 2147483647 w 66"/>
                <a:gd name="T15" fmla="*/ 2147483647 h 86"/>
                <a:gd name="T16" fmla="*/ 2147483647 w 66"/>
                <a:gd name="T17" fmla="*/ 2147483647 h 86"/>
                <a:gd name="T18" fmla="*/ 2147483647 w 66"/>
                <a:gd name="T19" fmla="*/ 2147483647 h 86"/>
                <a:gd name="T20" fmla="*/ 2147483647 w 66"/>
                <a:gd name="T21" fmla="*/ 2147483647 h 86"/>
                <a:gd name="T22" fmla="*/ 2147483647 w 66"/>
                <a:gd name="T23" fmla="*/ 2147483647 h 86"/>
                <a:gd name="T24" fmla="*/ 2147483647 w 66"/>
                <a:gd name="T25" fmla="*/ 2147483647 h 86"/>
                <a:gd name="T26" fmla="*/ 2147483647 w 66"/>
                <a:gd name="T27" fmla="*/ 2147483647 h 86"/>
                <a:gd name="T28" fmla="*/ 2147483647 w 66"/>
                <a:gd name="T29" fmla="*/ 2147483647 h 86"/>
                <a:gd name="T30" fmla="*/ 2147483647 w 66"/>
                <a:gd name="T31" fmla="*/ 2147483647 h 86"/>
                <a:gd name="T32" fmla="*/ 2147483647 w 66"/>
                <a:gd name="T33" fmla="*/ 2147483647 h 86"/>
                <a:gd name="T34" fmla="*/ 2147483647 w 66"/>
                <a:gd name="T35" fmla="*/ 2147483647 h 86"/>
                <a:gd name="T36" fmla="*/ 2147483647 w 66"/>
                <a:gd name="T37" fmla="*/ 2147483647 h 86"/>
                <a:gd name="T38" fmla="*/ 2147483647 w 66"/>
                <a:gd name="T39" fmla="*/ 2147483647 h 86"/>
                <a:gd name="T40" fmla="*/ 2147483647 w 66"/>
                <a:gd name="T41" fmla="*/ 2147483647 h 86"/>
                <a:gd name="T42" fmla="*/ 2147483647 w 66"/>
                <a:gd name="T43" fmla="*/ 2147483647 h 86"/>
                <a:gd name="T44" fmla="*/ 2147483647 w 66"/>
                <a:gd name="T45" fmla="*/ 2147483647 h 86"/>
                <a:gd name="T46" fmla="*/ 2147483647 w 66"/>
                <a:gd name="T47" fmla="*/ 2147483647 h 86"/>
                <a:gd name="T48" fmla="*/ 0 w 66"/>
                <a:gd name="T49" fmla="*/ 2147483647 h 86"/>
                <a:gd name="T50" fmla="*/ 0 w 66"/>
                <a:gd name="T51" fmla="*/ 2147483647 h 86"/>
                <a:gd name="T52" fmla="*/ 0 w 66"/>
                <a:gd name="T53" fmla="*/ 2147483647 h 86"/>
                <a:gd name="T54" fmla="*/ 0 w 66"/>
                <a:gd name="T55" fmla="*/ 2147483647 h 86"/>
                <a:gd name="T56" fmla="*/ 0 w 66"/>
                <a:gd name="T57" fmla="*/ 2147483647 h 86"/>
                <a:gd name="T58" fmla="*/ 2147483647 w 66"/>
                <a:gd name="T59" fmla="*/ 2147483647 h 86"/>
                <a:gd name="T60" fmla="*/ 2147483647 w 66"/>
                <a:gd name="T61" fmla="*/ 2147483647 h 86"/>
                <a:gd name="T62" fmla="*/ 2147483647 w 66"/>
                <a:gd name="T63" fmla="*/ 2147483647 h 86"/>
                <a:gd name="T64" fmla="*/ 2147483647 w 66"/>
                <a:gd name="T65" fmla="*/ 0 h 86"/>
                <a:gd name="T66" fmla="*/ 2147483647 w 66"/>
                <a:gd name="T67" fmla="*/ 2147483647 h 86"/>
                <a:gd name="T68" fmla="*/ 2147483647 w 66"/>
                <a:gd name="T69" fmla="*/ 2147483647 h 86"/>
                <a:gd name="T70" fmla="*/ 2147483647 w 66"/>
                <a:gd name="T71" fmla="*/ 2147483647 h 86"/>
                <a:gd name="T72" fmla="*/ 2147483647 w 66"/>
                <a:gd name="T73" fmla="*/ 2147483647 h 86"/>
                <a:gd name="T74" fmla="*/ 2147483647 w 66"/>
                <a:gd name="T75" fmla="*/ 2147483647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86"/>
                <a:gd name="T116" fmla="*/ 66 w 6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86">
                  <a:moveTo>
                    <a:pt x="66" y="10"/>
                  </a:moveTo>
                  <a:lnTo>
                    <a:pt x="64" y="18"/>
                  </a:lnTo>
                  <a:lnTo>
                    <a:pt x="60" y="24"/>
                  </a:lnTo>
                  <a:lnTo>
                    <a:pt x="58" y="30"/>
                  </a:lnTo>
                  <a:lnTo>
                    <a:pt x="56" y="36"/>
                  </a:lnTo>
                  <a:lnTo>
                    <a:pt x="58" y="42"/>
                  </a:lnTo>
                  <a:lnTo>
                    <a:pt x="60" y="46"/>
                  </a:lnTo>
                  <a:lnTo>
                    <a:pt x="62" y="52"/>
                  </a:lnTo>
                  <a:lnTo>
                    <a:pt x="64" y="58"/>
                  </a:lnTo>
                  <a:lnTo>
                    <a:pt x="62" y="62"/>
                  </a:lnTo>
                  <a:lnTo>
                    <a:pt x="58" y="66"/>
                  </a:lnTo>
                  <a:lnTo>
                    <a:pt x="54" y="76"/>
                  </a:lnTo>
                  <a:lnTo>
                    <a:pt x="52" y="74"/>
                  </a:lnTo>
                  <a:lnTo>
                    <a:pt x="50" y="68"/>
                  </a:lnTo>
                  <a:lnTo>
                    <a:pt x="40" y="72"/>
                  </a:lnTo>
                  <a:lnTo>
                    <a:pt x="28" y="76"/>
                  </a:lnTo>
                  <a:lnTo>
                    <a:pt x="28" y="86"/>
                  </a:lnTo>
                  <a:lnTo>
                    <a:pt x="26" y="84"/>
                  </a:lnTo>
                  <a:lnTo>
                    <a:pt x="22" y="82"/>
                  </a:lnTo>
                  <a:lnTo>
                    <a:pt x="20" y="80"/>
                  </a:lnTo>
                  <a:lnTo>
                    <a:pt x="16" y="80"/>
                  </a:lnTo>
                  <a:lnTo>
                    <a:pt x="14" y="74"/>
                  </a:lnTo>
                  <a:lnTo>
                    <a:pt x="12" y="68"/>
                  </a:lnTo>
                  <a:lnTo>
                    <a:pt x="6" y="60"/>
                  </a:lnTo>
                  <a:lnTo>
                    <a:pt x="0" y="52"/>
                  </a:lnTo>
                  <a:lnTo>
                    <a:pt x="0" y="48"/>
                  </a:lnTo>
                  <a:lnTo>
                    <a:pt x="0" y="42"/>
                  </a:lnTo>
                  <a:lnTo>
                    <a:pt x="0" y="38"/>
                  </a:lnTo>
                  <a:lnTo>
                    <a:pt x="0" y="34"/>
                  </a:lnTo>
                  <a:lnTo>
                    <a:pt x="4" y="30"/>
                  </a:lnTo>
                  <a:lnTo>
                    <a:pt x="10" y="26"/>
                  </a:lnTo>
                  <a:lnTo>
                    <a:pt x="14" y="20"/>
                  </a:lnTo>
                  <a:lnTo>
                    <a:pt x="16" y="0"/>
                  </a:lnTo>
                  <a:lnTo>
                    <a:pt x="24" y="6"/>
                  </a:lnTo>
                  <a:lnTo>
                    <a:pt x="28" y="6"/>
                  </a:lnTo>
                  <a:lnTo>
                    <a:pt x="44" y="6"/>
                  </a:lnTo>
                  <a:lnTo>
                    <a:pt x="48" y="8"/>
                  </a:lnTo>
                  <a:lnTo>
                    <a:pt x="6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75" name="Freeform 90">
              <a:extLst>
                <a:ext uri="{FF2B5EF4-FFF2-40B4-BE49-F238E27FC236}">
                  <a16:creationId xmlns:a16="http://schemas.microsoft.com/office/drawing/2014/main" id="{9A2281CB-58DC-4293-A637-276CC2F20C23}"/>
                </a:ext>
              </a:extLst>
            </p:cNvPr>
            <p:cNvSpPr>
              <a:spLocks/>
            </p:cNvSpPr>
            <p:nvPr/>
          </p:nvSpPr>
          <p:spPr bwMode="auto">
            <a:xfrm>
              <a:off x="3359024" y="4409675"/>
              <a:ext cx="83024" cy="106196"/>
            </a:xfrm>
            <a:custGeom>
              <a:avLst/>
              <a:gdLst>
                <a:gd name="T0" fmla="*/ 2147483647 w 56"/>
                <a:gd name="T1" fmla="*/ 2147483647 h 68"/>
                <a:gd name="T2" fmla="*/ 2147483647 w 56"/>
                <a:gd name="T3" fmla="*/ 2147483647 h 68"/>
                <a:gd name="T4" fmla="*/ 2147483647 w 56"/>
                <a:gd name="T5" fmla="*/ 2147483647 h 68"/>
                <a:gd name="T6" fmla="*/ 2147483647 w 56"/>
                <a:gd name="T7" fmla="*/ 2147483647 h 68"/>
                <a:gd name="T8" fmla="*/ 2147483647 w 56"/>
                <a:gd name="T9" fmla="*/ 2147483647 h 68"/>
                <a:gd name="T10" fmla="*/ 2147483647 w 56"/>
                <a:gd name="T11" fmla="*/ 2147483647 h 68"/>
                <a:gd name="T12" fmla="*/ 2147483647 w 56"/>
                <a:gd name="T13" fmla="*/ 2147483647 h 68"/>
                <a:gd name="T14" fmla="*/ 2147483647 w 56"/>
                <a:gd name="T15" fmla="*/ 2147483647 h 68"/>
                <a:gd name="T16" fmla="*/ 2147483647 w 56"/>
                <a:gd name="T17" fmla="*/ 2147483647 h 68"/>
                <a:gd name="T18" fmla="*/ 0 w 56"/>
                <a:gd name="T19" fmla="*/ 2147483647 h 68"/>
                <a:gd name="T20" fmla="*/ 2147483647 w 56"/>
                <a:gd name="T21" fmla="*/ 2147483647 h 68"/>
                <a:gd name="T22" fmla="*/ 2147483647 w 56"/>
                <a:gd name="T23" fmla="*/ 2147483647 h 68"/>
                <a:gd name="T24" fmla="*/ 2147483647 w 56"/>
                <a:gd name="T25" fmla="*/ 2147483647 h 68"/>
                <a:gd name="T26" fmla="*/ 2147483647 w 56"/>
                <a:gd name="T27" fmla="*/ 2147483647 h 68"/>
                <a:gd name="T28" fmla="*/ 2147483647 w 56"/>
                <a:gd name="T29" fmla="*/ 2147483647 h 68"/>
                <a:gd name="T30" fmla="*/ 2147483647 w 56"/>
                <a:gd name="T31" fmla="*/ 2147483647 h 68"/>
                <a:gd name="T32" fmla="*/ 2147483647 w 56"/>
                <a:gd name="T33" fmla="*/ 2147483647 h 68"/>
                <a:gd name="T34" fmla="*/ 2147483647 w 56"/>
                <a:gd name="T35" fmla="*/ 2147483647 h 68"/>
                <a:gd name="T36" fmla="*/ 2147483647 w 56"/>
                <a:gd name="T37" fmla="*/ 2147483647 h 68"/>
                <a:gd name="T38" fmla="*/ 2147483647 w 56"/>
                <a:gd name="T39" fmla="*/ 2147483647 h 68"/>
                <a:gd name="T40" fmla="*/ 2147483647 w 56"/>
                <a:gd name="T41" fmla="*/ 0 h 68"/>
                <a:gd name="T42" fmla="*/ 2147483647 w 56"/>
                <a:gd name="T43" fmla="*/ 2147483647 h 68"/>
                <a:gd name="T44" fmla="*/ 2147483647 w 56"/>
                <a:gd name="T45" fmla="*/ 2147483647 h 68"/>
                <a:gd name="T46" fmla="*/ 2147483647 w 56"/>
                <a:gd name="T47" fmla="*/ 2147483647 h 68"/>
                <a:gd name="T48" fmla="*/ 2147483647 w 56"/>
                <a:gd name="T49" fmla="*/ 2147483647 h 68"/>
                <a:gd name="T50" fmla="*/ 2147483647 w 56"/>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8"/>
                <a:gd name="T80" fmla="*/ 56 w 56"/>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8">
                  <a:moveTo>
                    <a:pt x="56" y="28"/>
                  </a:moveTo>
                  <a:lnTo>
                    <a:pt x="54" y="26"/>
                  </a:lnTo>
                  <a:lnTo>
                    <a:pt x="48" y="40"/>
                  </a:lnTo>
                  <a:lnTo>
                    <a:pt x="40" y="52"/>
                  </a:lnTo>
                  <a:lnTo>
                    <a:pt x="34" y="58"/>
                  </a:lnTo>
                  <a:lnTo>
                    <a:pt x="28" y="64"/>
                  </a:lnTo>
                  <a:lnTo>
                    <a:pt x="22" y="68"/>
                  </a:lnTo>
                  <a:lnTo>
                    <a:pt x="12" y="68"/>
                  </a:lnTo>
                  <a:lnTo>
                    <a:pt x="6" y="68"/>
                  </a:lnTo>
                  <a:lnTo>
                    <a:pt x="0" y="66"/>
                  </a:lnTo>
                  <a:lnTo>
                    <a:pt x="4" y="56"/>
                  </a:lnTo>
                  <a:lnTo>
                    <a:pt x="8" y="52"/>
                  </a:lnTo>
                  <a:lnTo>
                    <a:pt x="10" y="48"/>
                  </a:lnTo>
                  <a:lnTo>
                    <a:pt x="8" y="42"/>
                  </a:lnTo>
                  <a:lnTo>
                    <a:pt x="6" y="36"/>
                  </a:lnTo>
                  <a:lnTo>
                    <a:pt x="4" y="32"/>
                  </a:lnTo>
                  <a:lnTo>
                    <a:pt x="2" y="26"/>
                  </a:lnTo>
                  <a:lnTo>
                    <a:pt x="4" y="20"/>
                  </a:lnTo>
                  <a:lnTo>
                    <a:pt x="6" y="14"/>
                  </a:lnTo>
                  <a:lnTo>
                    <a:pt x="10" y="8"/>
                  </a:lnTo>
                  <a:lnTo>
                    <a:pt x="12" y="0"/>
                  </a:lnTo>
                  <a:lnTo>
                    <a:pt x="26" y="4"/>
                  </a:lnTo>
                  <a:lnTo>
                    <a:pt x="34" y="10"/>
                  </a:lnTo>
                  <a:lnTo>
                    <a:pt x="44" y="18"/>
                  </a:lnTo>
                  <a:lnTo>
                    <a:pt x="54" y="26"/>
                  </a:lnTo>
                  <a:lnTo>
                    <a:pt x="5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76" name="Freeform 91">
              <a:extLst>
                <a:ext uri="{FF2B5EF4-FFF2-40B4-BE49-F238E27FC236}">
                  <a16:creationId xmlns:a16="http://schemas.microsoft.com/office/drawing/2014/main" id="{803B7D8E-C3DB-41F1-8302-370BF689447C}"/>
                </a:ext>
              </a:extLst>
            </p:cNvPr>
            <p:cNvSpPr>
              <a:spLocks/>
            </p:cNvSpPr>
            <p:nvPr/>
          </p:nvSpPr>
          <p:spPr bwMode="auto">
            <a:xfrm>
              <a:off x="2925454" y="4235780"/>
              <a:ext cx="314799" cy="322569"/>
            </a:xfrm>
            <a:custGeom>
              <a:avLst/>
              <a:gdLst>
                <a:gd name="T0" fmla="*/ 2147483647 w 214"/>
                <a:gd name="T1" fmla="*/ 2147483647 h 204"/>
                <a:gd name="T2" fmla="*/ 2147483647 w 214"/>
                <a:gd name="T3" fmla="*/ 2147483647 h 204"/>
                <a:gd name="T4" fmla="*/ 2147483647 w 214"/>
                <a:gd name="T5" fmla="*/ 2147483647 h 204"/>
                <a:gd name="T6" fmla="*/ 2147483647 w 214"/>
                <a:gd name="T7" fmla="*/ 2147483647 h 204"/>
                <a:gd name="T8" fmla="*/ 2147483647 w 214"/>
                <a:gd name="T9" fmla="*/ 2147483647 h 204"/>
                <a:gd name="T10" fmla="*/ 2147483647 w 214"/>
                <a:gd name="T11" fmla="*/ 2147483647 h 204"/>
                <a:gd name="T12" fmla="*/ 2147483647 w 214"/>
                <a:gd name="T13" fmla="*/ 2147483647 h 204"/>
                <a:gd name="T14" fmla="*/ 2147483647 w 214"/>
                <a:gd name="T15" fmla="*/ 2147483647 h 204"/>
                <a:gd name="T16" fmla="*/ 2147483647 w 214"/>
                <a:gd name="T17" fmla="*/ 2147483647 h 204"/>
                <a:gd name="T18" fmla="*/ 2147483647 w 214"/>
                <a:gd name="T19" fmla="*/ 2147483647 h 204"/>
                <a:gd name="T20" fmla="*/ 2147483647 w 214"/>
                <a:gd name="T21" fmla="*/ 2147483647 h 204"/>
                <a:gd name="T22" fmla="*/ 2147483647 w 214"/>
                <a:gd name="T23" fmla="*/ 2147483647 h 204"/>
                <a:gd name="T24" fmla="*/ 2147483647 w 214"/>
                <a:gd name="T25" fmla="*/ 2147483647 h 204"/>
                <a:gd name="T26" fmla="*/ 2147483647 w 214"/>
                <a:gd name="T27" fmla="*/ 2147483647 h 204"/>
                <a:gd name="T28" fmla="*/ 2147483647 w 214"/>
                <a:gd name="T29" fmla="*/ 2147483647 h 204"/>
                <a:gd name="T30" fmla="*/ 2147483647 w 214"/>
                <a:gd name="T31" fmla="*/ 2147483647 h 204"/>
                <a:gd name="T32" fmla="*/ 2147483647 w 214"/>
                <a:gd name="T33" fmla="*/ 2147483647 h 204"/>
                <a:gd name="T34" fmla="*/ 2147483647 w 214"/>
                <a:gd name="T35" fmla="*/ 2147483647 h 204"/>
                <a:gd name="T36" fmla="*/ 2147483647 w 214"/>
                <a:gd name="T37" fmla="*/ 2147483647 h 204"/>
                <a:gd name="T38" fmla="*/ 2147483647 w 214"/>
                <a:gd name="T39" fmla="*/ 2147483647 h 204"/>
                <a:gd name="T40" fmla="*/ 2147483647 w 214"/>
                <a:gd name="T41" fmla="*/ 2147483647 h 204"/>
                <a:gd name="T42" fmla="*/ 2147483647 w 214"/>
                <a:gd name="T43" fmla="*/ 2147483647 h 204"/>
                <a:gd name="T44" fmla="*/ 2147483647 w 214"/>
                <a:gd name="T45" fmla="*/ 2147483647 h 204"/>
                <a:gd name="T46" fmla="*/ 0 w 214"/>
                <a:gd name="T47" fmla="*/ 2147483647 h 204"/>
                <a:gd name="T48" fmla="*/ 2147483647 w 214"/>
                <a:gd name="T49" fmla="*/ 2147483647 h 204"/>
                <a:gd name="T50" fmla="*/ 2147483647 w 214"/>
                <a:gd name="T51" fmla="*/ 2147483647 h 204"/>
                <a:gd name="T52" fmla="*/ 2147483647 w 214"/>
                <a:gd name="T53" fmla="*/ 2147483647 h 204"/>
                <a:gd name="T54" fmla="*/ 2147483647 w 214"/>
                <a:gd name="T55" fmla="*/ 2147483647 h 204"/>
                <a:gd name="T56" fmla="*/ 2147483647 w 214"/>
                <a:gd name="T57" fmla="*/ 2147483647 h 204"/>
                <a:gd name="T58" fmla="*/ 2147483647 w 214"/>
                <a:gd name="T59" fmla="*/ 2147483647 h 204"/>
                <a:gd name="T60" fmla="*/ 2147483647 w 214"/>
                <a:gd name="T61" fmla="*/ 2147483647 h 204"/>
                <a:gd name="T62" fmla="*/ 2147483647 w 214"/>
                <a:gd name="T63" fmla="*/ 2147483647 h 204"/>
                <a:gd name="T64" fmla="*/ 2147483647 w 214"/>
                <a:gd name="T65" fmla="*/ 2147483647 h 204"/>
                <a:gd name="T66" fmla="*/ 2147483647 w 214"/>
                <a:gd name="T67" fmla="*/ 2147483647 h 204"/>
                <a:gd name="T68" fmla="*/ 2147483647 w 214"/>
                <a:gd name="T69" fmla="*/ 2147483647 h 204"/>
                <a:gd name="T70" fmla="*/ 2147483647 w 214"/>
                <a:gd name="T71" fmla="*/ 2147483647 h 204"/>
                <a:gd name="T72" fmla="*/ 2147483647 w 214"/>
                <a:gd name="T73" fmla="*/ 2147483647 h 204"/>
                <a:gd name="T74" fmla="*/ 2147483647 w 214"/>
                <a:gd name="T75" fmla="*/ 2147483647 h 204"/>
                <a:gd name="T76" fmla="*/ 2147483647 w 214"/>
                <a:gd name="T77" fmla="*/ 2147483647 h 204"/>
                <a:gd name="T78" fmla="*/ 2147483647 w 214"/>
                <a:gd name="T79" fmla="*/ 2147483647 h 204"/>
                <a:gd name="T80" fmla="*/ 2147483647 w 214"/>
                <a:gd name="T81" fmla="*/ 2147483647 h 204"/>
                <a:gd name="T82" fmla="*/ 2147483647 w 214"/>
                <a:gd name="T83" fmla="*/ 2147483647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4"/>
                <a:gd name="T127" fmla="*/ 0 h 204"/>
                <a:gd name="T128" fmla="*/ 214 w 21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4" h="204">
                  <a:moveTo>
                    <a:pt x="214" y="56"/>
                  </a:moveTo>
                  <a:lnTo>
                    <a:pt x="210" y="64"/>
                  </a:lnTo>
                  <a:lnTo>
                    <a:pt x="206" y="70"/>
                  </a:lnTo>
                  <a:lnTo>
                    <a:pt x="200" y="74"/>
                  </a:lnTo>
                  <a:lnTo>
                    <a:pt x="198" y="80"/>
                  </a:lnTo>
                  <a:lnTo>
                    <a:pt x="200" y="84"/>
                  </a:lnTo>
                  <a:lnTo>
                    <a:pt x="206" y="88"/>
                  </a:lnTo>
                  <a:lnTo>
                    <a:pt x="188" y="98"/>
                  </a:lnTo>
                  <a:lnTo>
                    <a:pt x="188" y="110"/>
                  </a:lnTo>
                  <a:lnTo>
                    <a:pt x="190" y="114"/>
                  </a:lnTo>
                  <a:lnTo>
                    <a:pt x="192" y="116"/>
                  </a:lnTo>
                  <a:lnTo>
                    <a:pt x="196" y="120"/>
                  </a:lnTo>
                  <a:lnTo>
                    <a:pt x="196" y="124"/>
                  </a:lnTo>
                  <a:lnTo>
                    <a:pt x="196" y="130"/>
                  </a:lnTo>
                  <a:lnTo>
                    <a:pt x="192" y="134"/>
                  </a:lnTo>
                  <a:lnTo>
                    <a:pt x="188" y="136"/>
                  </a:lnTo>
                  <a:lnTo>
                    <a:pt x="184" y="140"/>
                  </a:lnTo>
                  <a:lnTo>
                    <a:pt x="170" y="146"/>
                  </a:lnTo>
                  <a:lnTo>
                    <a:pt x="166" y="150"/>
                  </a:lnTo>
                  <a:lnTo>
                    <a:pt x="162" y="154"/>
                  </a:lnTo>
                  <a:lnTo>
                    <a:pt x="150" y="148"/>
                  </a:lnTo>
                  <a:lnTo>
                    <a:pt x="144" y="144"/>
                  </a:lnTo>
                  <a:lnTo>
                    <a:pt x="134" y="142"/>
                  </a:lnTo>
                  <a:lnTo>
                    <a:pt x="142" y="162"/>
                  </a:lnTo>
                  <a:lnTo>
                    <a:pt x="146" y="170"/>
                  </a:lnTo>
                  <a:lnTo>
                    <a:pt x="148" y="172"/>
                  </a:lnTo>
                  <a:lnTo>
                    <a:pt x="152" y="176"/>
                  </a:lnTo>
                  <a:lnTo>
                    <a:pt x="146" y="186"/>
                  </a:lnTo>
                  <a:lnTo>
                    <a:pt x="134" y="194"/>
                  </a:lnTo>
                  <a:lnTo>
                    <a:pt x="124" y="200"/>
                  </a:lnTo>
                  <a:lnTo>
                    <a:pt x="116" y="204"/>
                  </a:lnTo>
                  <a:lnTo>
                    <a:pt x="108" y="204"/>
                  </a:lnTo>
                  <a:lnTo>
                    <a:pt x="102" y="204"/>
                  </a:lnTo>
                  <a:lnTo>
                    <a:pt x="98" y="202"/>
                  </a:lnTo>
                  <a:lnTo>
                    <a:pt x="96" y="198"/>
                  </a:lnTo>
                  <a:lnTo>
                    <a:pt x="96" y="188"/>
                  </a:lnTo>
                  <a:lnTo>
                    <a:pt x="92" y="178"/>
                  </a:lnTo>
                  <a:lnTo>
                    <a:pt x="88" y="170"/>
                  </a:lnTo>
                  <a:lnTo>
                    <a:pt x="86" y="166"/>
                  </a:lnTo>
                  <a:lnTo>
                    <a:pt x="86" y="162"/>
                  </a:lnTo>
                  <a:lnTo>
                    <a:pt x="88" y="162"/>
                  </a:lnTo>
                  <a:lnTo>
                    <a:pt x="90" y="158"/>
                  </a:lnTo>
                  <a:lnTo>
                    <a:pt x="90" y="156"/>
                  </a:lnTo>
                  <a:lnTo>
                    <a:pt x="88" y="150"/>
                  </a:lnTo>
                  <a:lnTo>
                    <a:pt x="86" y="146"/>
                  </a:lnTo>
                  <a:lnTo>
                    <a:pt x="82" y="142"/>
                  </a:lnTo>
                  <a:lnTo>
                    <a:pt x="80" y="136"/>
                  </a:lnTo>
                  <a:lnTo>
                    <a:pt x="82" y="130"/>
                  </a:lnTo>
                  <a:lnTo>
                    <a:pt x="84" y="120"/>
                  </a:lnTo>
                  <a:lnTo>
                    <a:pt x="92" y="104"/>
                  </a:lnTo>
                  <a:lnTo>
                    <a:pt x="84" y="104"/>
                  </a:lnTo>
                  <a:lnTo>
                    <a:pt x="78" y="106"/>
                  </a:lnTo>
                  <a:lnTo>
                    <a:pt x="74" y="106"/>
                  </a:lnTo>
                  <a:lnTo>
                    <a:pt x="66" y="106"/>
                  </a:lnTo>
                  <a:lnTo>
                    <a:pt x="60" y="106"/>
                  </a:lnTo>
                  <a:lnTo>
                    <a:pt x="54" y="104"/>
                  </a:lnTo>
                  <a:lnTo>
                    <a:pt x="50" y="100"/>
                  </a:lnTo>
                  <a:lnTo>
                    <a:pt x="50" y="94"/>
                  </a:lnTo>
                  <a:lnTo>
                    <a:pt x="38" y="92"/>
                  </a:lnTo>
                  <a:lnTo>
                    <a:pt x="24" y="90"/>
                  </a:lnTo>
                  <a:lnTo>
                    <a:pt x="20" y="88"/>
                  </a:lnTo>
                  <a:lnTo>
                    <a:pt x="16" y="86"/>
                  </a:lnTo>
                  <a:lnTo>
                    <a:pt x="12" y="82"/>
                  </a:lnTo>
                  <a:lnTo>
                    <a:pt x="10" y="80"/>
                  </a:lnTo>
                  <a:lnTo>
                    <a:pt x="12" y="76"/>
                  </a:lnTo>
                  <a:lnTo>
                    <a:pt x="16" y="70"/>
                  </a:lnTo>
                  <a:lnTo>
                    <a:pt x="14" y="64"/>
                  </a:lnTo>
                  <a:lnTo>
                    <a:pt x="10" y="60"/>
                  </a:lnTo>
                  <a:lnTo>
                    <a:pt x="8" y="56"/>
                  </a:lnTo>
                  <a:lnTo>
                    <a:pt x="6" y="52"/>
                  </a:lnTo>
                  <a:lnTo>
                    <a:pt x="2" y="50"/>
                  </a:lnTo>
                  <a:lnTo>
                    <a:pt x="0" y="44"/>
                  </a:lnTo>
                  <a:lnTo>
                    <a:pt x="2" y="36"/>
                  </a:lnTo>
                  <a:lnTo>
                    <a:pt x="6" y="28"/>
                  </a:lnTo>
                  <a:lnTo>
                    <a:pt x="18" y="16"/>
                  </a:lnTo>
                  <a:lnTo>
                    <a:pt x="26" y="6"/>
                  </a:lnTo>
                  <a:lnTo>
                    <a:pt x="28" y="12"/>
                  </a:lnTo>
                  <a:lnTo>
                    <a:pt x="30" y="16"/>
                  </a:lnTo>
                  <a:lnTo>
                    <a:pt x="30" y="20"/>
                  </a:lnTo>
                  <a:lnTo>
                    <a:pt x="28" y="24"/>
                  </a:lnTo>
                  <a:lnTo>
                    <a:pt x="24" y="28"/>
                  </a:lnTo>
                  <a:lnTo>
                    <a:pt x="24" y="34"/>
                  </a:lnTo>
                  <a:lnTo>
                    <a:pt x="24" y="44"/>
                  </a:lnTo>
                  <a:lnTo>
                    <a:pt x="28" y="48"/>
                  </a:lnTo>
                  <a:lnTo>
                    <a:pt x="30" y="48"/>
                  </a:lnTo>
                  <a:lnTo>
                    <a:pt x="34" y="46"/>
                  </a:lnTo>
                  <a:lnTo>
                    <a:pt x="38" y="44"/>
                  </a:lnTo>
                  <a:lnTo>
                    <a:pt x="40" y="38"/>
                  </a:lnTo>
                  <a:lnTo>
                    <a:pt x="38" y="34"/>
                  </a:lnTo>
                  <a:lnTo>
                    <a:pt x="36" y="30"/>
                  </a:lnTo>
                  <a:lnTo>
                    <a:pt x="32" y="26"/>
                  </a:lnTo>
                  <a:lnTo>
                    <a:pt x="30" y="24"/>
                  </a:lnTo>
                  <a:lnTo>
                    <a:pt x="32" y="20"/>
                  </a:lnTo>
                  <a:lnTo>
                    <a:pt x="34" y="16"/>
                  </a:lnTo>
                  <a:lnTo>
                    <a:pt x="44" y="10"/>
                  </a:lnTo>
                  <a:lnTo>
                    <a:pt x="50" y="4"/>
                  </a:lnTo>
                  <a:lnTo>
                    <a:pt x="58" y="0"/>
                  </a:lnTo>
                  <a:lnTo>
                    <a:pt x="62" y="4"/>
                  </a:lnTo>
                  <a:lnTo>
                    <a:pt x="66" y="4"/>
                  </a:lnTo>
                  <a:lnTo>
                    <a:pt x="70" y="6"/>
                  </a:lnTo>
                  <a:lnTo>
                    <a:pt x="76" y="6"/>
                  </a:lnTo>
                  <a:lnTo>
                    <a:pt x="82" y="12"/>
                  </a:lnTo>
                  <a:lnTo>
                    <a:pt x="88" y="18"/>
                  </a:lnTo>
                  <a:lnTo>
                    <a:pt x="94" y="20"/>
                  </a:lnTo>
                  <a:lnTo>
                    <a:pt x="106" y="22"/>
                  </a:lnTo>
                  <a:lnTo>
                    <a:pt x="114" y="22"/>
                  </a:lnTo>
                  <a:lnTo>
                    <a:pt x="120" y="24"/>
                  </a:lnTo>
                  <a:lnTo>
                    <a:pt x="126" y="26"/>
                  </a:lnTo>
                  <a:lnTo>
                    <a:pt x="132" y="28"/>
                  </a:lnTo>
                  <a:lnTo>
                    <a:pt x="146" y="24"/>
                  </a:lnTo>
                  <a:lnTo>
                    <a:pt x="162" y="20"/>
                  </a:lnTo>
                  <a:lnTo>
                    <a:pt x="174" y="16"/>
                  </a:lnTo>
                  <a:lnTo>
                    <a:pt x="176" y="16"/>
                  </a:lnTo>
                  <a:lnTo>
                    <a:pt x="174" y="18"/>
                  </a:lnTo>
                  <a:lnTo>
                    <a:pt x="170" y="24"/>
                  </a:lnTo>
                  <a:lnTo>
                    <a:pt x="170" y="26"/>
                  </a:lnTo>
                  <a:lnTo>
                    <a:pt x="174" y="34"/>
                  </a:lnTo>
                  <a:lnTo>
                    <a:pt x="180" y="32"/>
                  </a:lnTo>
                  <a:lnTo>
                    <a:pt x="184" y="34"/>
                  </a:lnTo>
                  <a:lnTo>
                    <a:pt x="190" y="38"/>
                  </a:lnTo>
                  <a:lnTo>
                    <a:pt x="194" y="40"/>
                  </a:lnTo>
                  <a:lnTo>
                    <a:pt x="196" y="46"/>
                  </a:lnTo>
                  <a:lnTo>
                    <a:pt x="196" y="52"/>
                  </a:lnTo>
                  <a:lnTo>
                    <a:pt x="192" y="56"/>
                  </a:lnTo>
                  <a:lnTo>
                    <a:pt x="200" y="54"/>
                  </a:lnTo>
                  <a:lnTo>
                    <a:pt x="204" y="54"/>
                  </a:lnTo>
                  <a:lnTo>
                    <a:pt x="208" y="56"/>
                  </a:lnTo>
                  <a:lnTo>
                    <a:pt x="21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77" name="Freeform 92">
              <a:extLst>
                <a:ext uri="{FF2B5EF4-FFF2-40B4-BE49-F238E27FC236}">
                  <a16:creationId xmlns:a16="http://schemas.microsoft.com/office/drawing/2014/main" id="{F2A08828-C4B1-4AC7-A38B-527F249FC9BF}"/>
                </a:ext>
              </a:extLst>
            </p:cNvPr>
            <p:cNvSpPr>
              <a:spLocks/>
            </p:cNvSpPr>
            <p:nvPr/>
          </p:nvSpPr>
          <p:spPr bwMode="auto">
            <a:xfrm>
              <a:off x="2908158" y="4430914"/>
              <a:ext cx="924794" cy="1103105"/>
            </a:xfrm>
            <a:custGeom>
              <a:avLst/>
              <a:gdLst>
                <a:gd name="T0" fmla="*/ 2147483647 w 632"/>
                <a:gd name="T1" fmla="*/ 2147483647 h 698"/>
                <a:gd name="T2" fmla="*/ 2147483647 w 632"/>
                <a:gd name="T3" fmla="*/ 2147483647 h 698"/>
                <a:gd name="T4" fmla="*/ 2147483647 w 632"/>
                <a:gd name="T5" fmla="*/ 2147483647 h 698"/>
                <a:gd name="T6" fmla="*/ 2147483647 w 632"/>
                <a:gd name="T7" fmla="*/ 2147483647 h 698"/>
                <a:gd name="T8" fmla="*/ 2147483647 w 632"/>
                <a:gd name="T9" fmla="*/ 2147483647 h 698"/>
                <a:gd name="T10" fmla="*/ 2147483647 w 632"/>
                <a:gd name="T11" fmla="*/ 2147483647 h 698"/>
                <a:gd name="T12" fmla="*/ 2147483647 w 632"/>
                <a:gd name="T13" fmla="*/ 2147483647 h 698"/>
                <a:gd name="T14" fmla="*/ 2147483647 w 632"/>
                <a:gd name="T15" fmla="*/ 2147483647 h 698"/>
                <a:gd name="T16" fmla="*/ 2147483647 w 632"/>
                <a:gd name="T17" fmla="*/ 2147483647 h 698"/>
                <a:gd name="T18" fmla="*/ 2147483647 w 632"/>
                <a:gd name="T19" fmla="*/ 2147483647 h 698"/>
                <a:gd name="T20" fmla="*/ 2147483647 w 632"/>
                <a:gd name="T21" fmla="*/ 2147483647 h 698"/>
                <a:gd name="T22" fmla="*/ 2147483647 w 632"/>
                <a:gd name="T23" fmla="*/ 2147483647 h 698"/>
                <a:gd name="T24" fmla="*/ 2147483647 w 632"/>
                <a:gd name="T25" fmla="*/ 2147483647 h 698"/>
                <a:gd name="T26" fmla="*/ 2147483647 w 632"/>
                <a:gd name="T27" fmla="*/ 2147483647 h 698"/>
                <a:gd name="T28" fmla="*/ 2147483647 w 632"/>
                <a:gd name="T29" fmla="*/ 2147483647 h 698"/>
                <a:gd name="T30" fmla="*/ 0 w 632"/>
                <a:gd name="T31" fmla="*/ 2147483647 h 698"/>
                <a:gd name="T32" fmla="*/ 2147483647 w 632"/>
                <a:gd name="T33" fmla="*/ 2147483647 h 698"/>
                <a:gd name="T34" fmla="*/ 2147483647 w 632"/>
                <a:gd name="T35" fmla="*/ 2147483647 h 698"/>
                <a:gd name="T36" fmla="*/ 2147483647 w 632"/>
                <a:gd name="T37" fmla="*/ 2147483647 h 698"/>
                <a:gd name="T38" fmla="*/ 2147483647 w 632"/>
                <a:gd name="T39" fmla="*/ 2147483647 h 698"/>
                <a:gd name="T40" fmla="*/ 2147483647 w 632"/>
                <a:gd name="T41" fmla="*/ 2147483647 h 698"/>
                <a:gd name="T42" fmla="*/ 2147483647 w 632"/>
                <a:gd name="T43" fmla="*/ 2147483647 h 698"/>
                <a:gd name="T44" fmla="*/ 2147483647 w 632"/>
                <a:gd name="T45" fmla="*/ 2147483647 h 698"/>
                <a:gd name="T46" fmla="*/ 2147483647 w 632"/>
                <a:gd name="T47" fmla="*/ 2147483647 h 698"/>
                <a:gd name="T48" fmla="*/ 2147483647 w 632"/>
                <a:gd name="T49" fmla="*/ 2147483647 h 698"/>
                <a:gd name="T50" fmla="*/ 2147483647 w 632"/>
                <a:gd name="T51" fmla="*/ 2147483647 h 698"/>
                <a:gd name="T52" fmla="*/ 2147483647 w 632"/>
                <a:gd name="T53" fmla="*/ 2147483647 h 698"/>
                <a:gd name="T54" fmla="*/ 2147483647 w 632"/>
                <a:gd name="T55" fmla="*/ 2147483647 h 698"/>
                <a:gd name="T56" fmla="*/ 2147483647 w 632"/>
                <a:gd name="T57" fmla="*/ 2147483647 h 698"/>
                <a:gd name="T58" fmla="*/ 2147483647 w 632"/>
                <a:gd name="T59" fmla="*/ 2147483647 h 698"/>
                <a:gd name="T60" fmla="*/ 2147483647 w 632"/>
                <a:gd name="T61" fmla="*/ 2147483647 h 698"/>
                <a:gd name="T62" fmla="*/ 2147483647 w 632"/>
                <a:gd name="T63" fmla="*/ 2147483647 h 698"/>
                <a:gd name="T64" fmla="*/ 2147483647 w 632"/>
                <a:gd name="T65" fmla="*/ 2147483647 h 698"/>
                <a:gd name="T66" fmla="*/ 2147483647 w 632"/>
                <a:gd name="T67" fmla="*/ 2147483647 h 698"/>
                <a:gd name="T68" fmla="*/ 2147483647 w 632"/>
                <a:gd name="T69" fmla="*/ 2147483647 h 698"/>
                <a:gd name="T70" fmla="*/ 2147483647 w 632"/>
                <a:gd name="T71" fmla="*/ 2147483647 h 698"/>
                <a:gd name="T72" fmla="*/ 2147483647 w 632"/>
                <a:gd name="T73" fmla="*/ 2147483647 h 698"/>
                <a:gd name="T74" fmla="*/ 2147483647 w 632"/>
                <a:gd name="T75" fmla="*/ 2147483647 h 698"/>
                <a:gd name="T76" fmla="*/ 2147483647 w 632"/>
                <a:gd name="T77" fmla="*/ 2147483647 h 698"/>
                <a:gd name="T78" fmla="*/ 2147483647 w 632"/>
                <a:gd name="T79" fmla="*/ 2147483647 h 698"/>
                <a:gd name="T80" fmla="*/ 2147483647 w 632"/>
                <a:gd name="T81" fmla="*/ 2147483647 h 698"/>
                <a:gd name="T82" fmla="*/ 2147483647 w 632"/>
                <a:gd name="T83" fmla="*/ 2147483647 h 698"/>
                <a:gd name="T84" fmla="*/ 2147483647 w 632"/>
                <a:gd name="T85" fmla="*/ 2147483647 h 698"/>
                <a:gd name="T86" fmla="*/ 2147483647 w 632"/>
                <a:gd name="T87" fmla="*/ 2147483647 h 698"/>
                <a:gd name="T88" fmla="*/ 2147483647 w 632"/>
                <a:gd name="T89" fmla="*/ 2147483647 h 698"/>
                <a:gd name="T90" fmla="*/ 2147483647 w 632"/>
                <a:gd name="T91" fmla="*/ 2147483647 h 698"/>
                <a:gd name="T92" fmla="*/ 2147483647 w 632"/>
                <a:gd name="T93" fmla="*/ 2147483647 h 698"/>
                <a:gd name="T94" fmla="*/ 2147483647 w 632"/>
                <a:gd name="T95" fmla="*/ 2147483647 h 698"/>
                <a:gd name="T96" fmla="*/ 2147483647 w 632"/>
                <a:gd name="T97" fmla="*/ 2147483647 h 698"/>
                <a:gd name="T98" fmla="*/ 2147483647 w 632"/>
                <a:gd name="T99" fmla="*/ 2147483647 h 698"/>
                <a:gd name="T100" fmla="*/ 2147483647 w 632"/>
                <a:gd name="T101" fmla="*/ 2147483647 h 698"/>
                <a:gd name="T102" fmla="*/ 2147483647 w 632"/>
                <a:gd name="T103" fmla="*/ 2147483647 h 698"/>
                <a:gd name="T104" fmla="*/ 2147483647 w 632"/>
                <a:gd name="T105" fmla="*/ 2147483647 h 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32"/>
                <a:gd name="T160" fmla="*/ 0 h 698"/>
                <a:gd name="T161" fmla="*/ 632 w 632"/>
                <a:gd name="T162" fmla="*/ 698 h 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32" h="698">
                  <a:moveTo>
                    <a:pt x="362" y="12"/>
                  </a:moveTo>
                  <a:lnTo>
                    <a:pt x="356" y="26"/>
                  </a:lnTo>
                  <a:lnTo>
                    <a:pt x="348" y="38"/>
                  </a:lnTo>
                  <a:lnTo>
                    <a:pt x="342" y="44"/>
                  </a:lnTo>
                  <a:lnTo>
                    <a:pt x="336" y="50"/>
                  </a:lnTo>
                  <a:lnTo>
                    <a:pt x="330" y="54"/>
                  </a:lnTo>
                  <a:lnTo>
                    <a:pt x="320" y="54"/>
                  </a:lnTo>
                  <a:lnTo>
                    <a:pt x="314" y="54"/>
                  </a:lnTo>
                  <a:lnTo>
                    <a:pt x="308" y="52"/>
                  </a:lnTo>
                  <a:lnTo>
                    <a:pt x="306" y="50"/>
                  </a:lnTo>
                  <a:lnTo>
                    <a:pt x="304" y="44"/>
                  </a:lnTo>
                  <a:lnTo>
                    <a:pt x="294" y="48"/>
                  </a:lnTo>
                  <a:lnTo>
                    <a:pt x="282" y="52"/>
                  </a:lnTo>
                  <a:lnTo>
                    <a:pt x="282" y="62"/>
                  </a:lnTo>
                  <a:lnTo>
                    <a:pt x="280" y="60"/>
                  </a:lnTo>
                  <a:lnTo>
                    <a:pt x="276" y="58"/>
                  </a:lnTo>
                  <a:lnTo>
                    <a:pt x="274" y="56"/>
                  </a:lnTo>
                  <a:lnTo>
                    <a:pt x="270" y="56"/>
                  </a:lnTo>
                  <a:lnTo>
                    <a:pt x="264" y="56"/>
                  </a:lnTo>
                  <a:lnTo>
                    <a:pt x="260" y="58"/>
                  </a:lnTo>
                  <a:lnTo>
                    <a:pt x="254" y="64"/>
                  </a:lnTo>
                  <a:lnTo>
                    <a:pt x="248" y="68"/>
                  </a:lnTo>
                  <a:lnTo>
                    <a:pt x="244" y="70"/>
                  </a:lnTo>
                  <a:lnTo>
                    <a:pt x="238" y="70"/>
                  </a:lnTo>
                  <a:lnTo>
                    <a:pt x="234" y="70"/>
                  </a:lnTo>
                  <a:lnTo>
                    <a:pt x="232" y="68"/>
                  </a:lnTo>
                  <a:lnTo>
                    <a:pt x="226" y="62"/>
                  </a:lnTo>
                  <a:lnTo>
                    <a:pt x="224" y="54"/>
                  </a:lnTo>
                  <a:lnTo>
                    <a:pt x="222" y="44"/>
                  </a:lnTo>
                  <a:lnTo>
                    <a:pt x="224" y="38"/>
                  </a:lnTo>
                  <a:lnTo>
                    <a:pt x="226" y="34"/>
                  </a:lnTo>
                  <a:lnTo>
                    <a:pt x="226" y="30"/>
                  </a:lnTo>
                  <a:lnTo>
                    <a:pt x="226" y="26"/>
                  </a:lnTo>
                  <a:lnTo>
                    <a:pt x="226" y="20"/>
                  </a:lnTo>
                  <a:lnTo>
                    <a:pt x="224" y="14"/>
                  </a:lnTo>
                  <a:lnTo>
                    <a:pt x="220" y="10"/>
                  </a:lnTo>
                  <a:lnTo>
                    <a:pt x="220" y="8"/>
                  </a:lnTo>
                  <a:lnTo>
                    <a:pt x="220" y="0"/>
                  </a:lnTo>
                  <a:lnTo>
                    <a:pt x="208" y="0"/>
                  </a:lnTo>
                  <a:lnTo>
                    <a:pt x="208" y="6"/>
                  </a:lnTo>
                  <a:lnTo>
                    <a:pt x="204" y="10"/>
                  </a:lnTo>
                  <a:lnTo>
                    <a:pt x="200" y="12"/>
                  </a:lnTo>
                  <a:lnTo>
                    <a:pt x="196" y="16"/>
                  </a:lnTo>
                  <a:lnTo>
                    <a:pt x="182" y="22"/>
                  </a:lnTo>
                  <a:lnTo>
                    <a:pt x="178" y="26"/>
                  </a:lnTo>
                  <a:lnTo>
                    <a:pt x="174" y="30"/>
                  </a:lnTo>
                  <a:lnTo>
                    <a:pt x="162" y="24"/>
                  </a:lnTo>
                  <a:lnTo>
                    <a:pt x="156" y="20"/>
                  </a:lnTo>
                  <a:lnTo>
                    <a:pt x="146" y="18"/>
                  </a:lnTo>
                  <a:lnTo>
                    <a:pt x="154" y="38"/>
                  </a:lnTo>
                  <a:lnTo>
                    <a:pt x="158" y="46"/>
                  </a:lnTo>
                  <a:lnTo>
                    <a:pt x="160" y="48"/>
                  </a:lnTo>
                  <a:lnTo>
                    <a:pt x="164" y="52"/>
                  </a:lnTo>
                  <a:lnTo>
                    <a:pt x="158" y="62"/>
                  </a:lnTo>
                  <a:lnTo>
                    <a:pt x="146" y="70"/>
                  </a:lnTo>
                  <a:lnTo>
                    <a:pt x="136" y="76"/>
                  </a:lnTo>
                  <a:lnTo>
                    <a:pt x="128" y="80"/>
                  </a:lnTo>
                  <a:lnTo>
                    <a:pt x="120" y="80"/>
                  </a:lnTo>
                  <a:lnTo>
                    <a:pt x="114" y="80"/>
                  </a:lnTo>
                  <a:lnTo>
                    <a:pt x="110" y="78"/>
                  </a:lnTo>
                  <a:lnTo>
                    <a:pt x="108" y="74"/>
                  </a:lnTo>
                  <a:lnTo>
                    <a:pt x="108" y="64"/>
                  </a:lnTo>
                  <a:lnTo>
                    <a:pt x="104" y="54"/>
                  </a:lnTo>
                  <a:lnTo>
                    <a:pt x="90" y="62"/>
                  </a:lnTo>
                  <a:lnTo>
                    <a:pt x="80" y="64"/>
                  </a:lnTo>
                  <a:lnTo>
                    <a:pt x="68" y="64"/>
                  </a:lnTo>
                  <a:lnTo>
                    <a:pt x="62" y="68"/>
                  </a:lnTo>
                  <a:lnTo>
                    <a:pt x="64" y="68"/>
                  </a:lnTo>
                  <a:lnTo>
                    <a:pt x="66" y="70"/>
                  </a:lnTo>
                  <a:lnTo>
                    <a:pt x="68" y="74"/>
                  </a:lnTo>
                  <a:lnTo>
                    <a:pt x="72" y="76"/>
                  </a:lnTo>
                  <a:lnTo>
                    <a:pt x="72" y="84"/>
                  </a:lnTo>
                  <a:lnTo>
                    <a:pt x="66" y="84"/>
                  </a:lnTo>
                  <a:lnTo>
                    <a:pt x="62" y="86"/>
                  </a:lnTo>
                  <a:lnTo>
                    <a:pt x="60" y="90"/>
                  </a:lnTo>
                  <a:lnTo>
                    <a:pt x="58" y="92"/>
                  </a:lnTo>
                  <a:lnTo>
                    <a:pt x="60" y="98"/>
                  </a:lnTo>
                  <a:lnTo>
                    <a:pt x="62" y="104"/>
                  </a:lnTo>
                  <a:lnTo>
                    <a:pt x="66" y="110"/>
                  </a:lnTo>
                  <a:lnTo>
                    <a:pt x="68" y="116"/>
                  </a:lnTo>
                  <a:lnTo>
                    <a:pt x="66" y="140"/>
                  </a:lnTo>
                  <a:lnTo>
                    <a:pt x="62" y="168"/>
                  </a:lnTo>
                  <a:lnTo>
                    <a:pt x="62" y="172"/>
                  </a:lnTo>
                  <a:lnTo>
                    <a:pt x="58" y="174"/>
                  </a:lnTo>
                  <a:lnTo>
                    <a:pt x="46" y="176"/>
                  </a:lnTo>
                  <a:lnTo>
                    <a:pt x="36" y="178"/>
                  </a:lnTo>
                  <a:lnTo>
                    <a:pt x="26" y="180"/>
                  </a:lnTo>
                  <a:lnTo>
                    <a:pt x="20" y="184"/>
                  </a:lnTo>
                  <a:lnTo>
                    <a:pt x="18" y="188"/>
                  </a:lnTo>
                  <a:lnTo>
                    <a:pt x="16" y="196"/>
                  </a:lnTo>
                  <a:lnTo>
                    <a:pt x="14" y="204"/>
                  </a:lnTo>
                  <a:lnTo>
                    <a:pt x="10" y="216"/>
                  </a:lnTo>
                  <a:lnTo>
                    <a:pt x="8" y="220"/>
                  </a:lnTo>
                  <a:lnTo>
                    <a:pt x="6" y="222"/>
                  </a:lnTo>
                  <a:lnTo>
                    <a:pt x="2" y="226"/>
                  </a:lnTo>
                  <a:lnTo>
                    <a:pt x="0" y="230"/>
                  </a:lnTo>
                  <a:lnTo>
                    <a:pt x="2" y="236"/>
                  </a:lnTo>
                  <a:lnTo>
                    <a:pt x="4" y="240"/>
                  </a:lnTo>
                  <a:lnTo>
                    <a:pt x="8" y="248"/>
                  </a:lnTo>
                  <a:lnTo>
                    <a:pt x="14" y="256"/>
                  </a:lnTo>
                  <a:lnTo>
                    <a:pt x="16" y="260"/>
                  </a:lnTo>
                  <a:lnTo>
                    <a:pt x="16" y="266"/>
                  </a:lnTo>
                  <a:lnTo>
                    <a:pt x="24" y="268"/>
                  </a:lnTo>
                  <a:lnTo>
                    <a:pt x="30" y="272"/>
                  </a:lnTo>
                  <a:lnTo>
                    <a:pt x="36" y="278"/>
                  </a:lnTo>
                  <a:lnTo>
                    <a:pt x="40" y="280"/>
                  </a:lnTo>
                  <a:lnTo>
                    <a:pt x="44" y="278"/>
                  </a:lnTo>
                  <a:lnTo>
                    <a:pt x="46" y="278"/>
                  </a:lnTo>
                  <a:lnTo>
                    <a:pt x="48" y="270"/>
                  </a:lnTo>
                  <a:lnTo>
                    <a:pt x="58" y="270"/>
                  </a:lnTo>
                  <a:lnTo>
                    <a:pt x="58" y="286"/>
                  </a:lnTo>
                  <a:lnTo>
                    <a:pt x="58" y="292"/>
                  </a:lnTo>
                  <a:lnTo>
                    <a:pt x="60" y="294"/>
                  </a:lnTo>
                  <a:lnTo>
                    <a:pt x="62" y="296"/>
                  </a:lnTo>
                  <a:lnTo>
                    <a:pt x="64" y="296"/>
                  </a:lnTo>
                  <a:lnTo>
                    <a:pt x="66" y="296"/>
                  </a:lnTo>
                  <a:lnTo>
                    <a:pt x="74" y="298"/>
                  </a:lnTo>
                  <a:lnTo>
                    <a:pt x="86" y="300"/>
                  </a:lnTo>
                  <a:lnTo>
                    <a:pt x="94" y="296"/>
                  </a:lnTo>
                  <a:lnTo>
                    <a:pt x="102" y="290"/>
                  </a:lnTo>
                  <a:lnTo>
                    <a:pt x="116" y="280"/>
                  </a:lnTo>
                  <a:lnTo>
                    <a:pt x="122" y="276"/>
                  </a:lnTo>
                  <a:lnTo>
                    <a:pt x="130" y="274"/>
                  </a:lnTo>
                  <a:lnTo>
                    <a:pt x="136" y="274"/>
                  </a:lnTo>
                  <a:lnTo>
                    <a:pt x="138" y="276"/>
                  </a:lnTo>
                  <a:lnTo>
                    <a:pt x="140" y="280"/>
                  </a:lnTo>
                  <a:lnTo>
                    <a:pt x="140" y="284"/>
                  </a:lnTo>
                  <a:lnTo>
                    <a:pt x="138" y="294"/>
                  </a:lnTo>
                  <a:lnTo>
                    <a:pt x="140" y="304"/>
                  </a:lnTo>
                  <a:lnTo>
                    <a:pt x="144" y="310"/>
                  </a:lnTo>
                  <a:lnTo>
                    <a:pt x="148" y="318"/>
                  </a:lnTo>
                  <a:lnTo>
                    <a:pt x="158" y="324"/>
                  </a:lnTo>
                  <a:lnTo>
                    <a:pt x="168" y="328"/>
                  </a:lnTo>
                  <a:lnTo>
                    <a:pt x="172" y="326"/>
                  </a:lnTo>
                  <a:lnTo>
                    <a:pt x="174" y="328"/>
                  </a:lnTo>
                  <a:lnTo>
                    <a:pt x="178" y="332"/>
                  </a:lnTo>
                  <a:lnTo>
                    <a:pt x="182" y="334"/>
                  </a:lnTo>
                  <a:lnTo>
                    <a:pt x="188" y="336"/>
                  </a:lnTo>
                  <a:lnTo>
                    <a:pt x="188" y="340"/>
                  </a:lnTo>
                  <a:lnTo>
                    <a:pt x="190" y="342"/>
                  </a:lnTo>
                  <a:lnTo>
                    <a:pt x="194" y="342"/>
                  </a:lnTo>
                  <a:lnTo>
                    <a:pt x="198" y="342"/>
                  </a:lnTo>
                  <a:lnTo>
                    <a:pt x="208" y="340"/>
                  </a:lnTo>
                  <a:lnTo>
                    <a:pt x="212" y="342"/>
                  </a:lnTo>
                  <a:lnTo>
                    <a:pt x="216" y="344"/>
                  </a:lnTo>
                  <a:lnTo>
                    <a:pt x="220" y="354"/>
                  </a:lnTo>
                  <a:lnTo>
                    <a:pt x="222" y="364"/>
                  </a:lnTo>
                  <a:lnTo>
                    <a:pt x="224" y="366"/>
                  </a:lnTo>
                  <a:lnTo>
                    <a:pt x="226" y="368"/>
                  </a:lnTo>
                  <a:lnTo>
                    <a:pt x="226" y="376"/>
                  </a:lnTo>
                  <a:lnTo>
                    <a:pt x="226" y="382"/>
                  </a:lnTo>
                  <a:lnTo>
                    <a:pt x="228" y="386"/>
                  </a:lnTo>
                  <a:lnTo>
                    <a:pt x="232" y="390"/>
                  </a:lnTo>
                  <a:lnTo>
                    <a:pt x="242" y="392"/>
                  </a:lnTo>
                  <a:lnTo>
                    <a:pt x="254" y="394"/>
                  </a:lnTo>
                  <a:lnTo>
                    <a:pt x="254" y="400"/>
                  </a:lnTo>
                  <a:lnTo>
                    <a:pt x="254" y="404"/>
                  </a:lnTo>
                  <a:lnTo>
                    <a:pt x="258" y="408"/>
                  </a:lnTo>
                  <a:lnTo>
                    <a:pt x="260" y="412"/>
                  </a:lnTo>
                  <a:lnTo>
                    <a:pt x="268" y="420"/>
                  </a:lnTo>
                  <a:lnTo>
                    <a:pt x="270" y="422"/>
                  </a:lnTo>
                  <a:lnTo>
                    <a:pt x="270" y="430"/>
                  </a:lnTo>
                  <a:lnTo>
                    <a:pt x="270" y="436"/>
                  </a:lnTo>
                  <a:lnTo>
                    <a:pt x="266" y="444"/>
                  </a:lnTo>
                  <a:lnTo>
                    <a:pt x="264" y="448"/>
                  </a:lnTo>
                  <a:lnTo>
                    <a:pt x="264" y="454"/>
                  </a:lnTo>
                  <a:lnTo>
                    <a:pt x="264" y="464"/>
                  </a:lnTo>
                  <a:lnTo>
                    <a:pt x="270" y="480"/>
                  </a:lnTo>
                  <a:lnTo>
                    <a:pt x="276" y="496"/>
                  </a:lnTo>
                  <a:lnTo>
                    <a:pt x="278" y="500"/>
                  </a:lnTo>
                  <a:lnTo>
                    <a:pt x="282" y="502"/>
                  </a:lnTo>
                  <a:lnTo>
                    <a:pt x="292" y="502"/>
                  </a:lnTo>
                  <a:lnTo>
                    <a:pt x="300" y="504"/>
                  </a:lnTo>
                  <a:lnTo>
                    <a:pt x="306" y="508"/>
                  </a:lnTo>
                  <a:lnTo>
                    <a:pt x="308" y="514"/>
                  </a:lnTo>
                  <a:lnTo>
                    <a:pt x="314" y="526"/>
                  </a:lnTo>
                  <a:lnTo>
                    <a:pt x="320" y="536"/>
                  </a:lnTo>
                  <a:lnTo>
                    <a:pt x="322" y="532"/>
                  </a:lnTo>
                  <a:lnTo>
                    <a:pt x="326" y="530"/>
                  </a:lnTo>
                  <a:lnTo>
                    <a:pt x="328" y="528"/>
                  </a:lnTo>
                  <a:lnTo>
                    <a:pt x="332" y="530"/>
                  </a:lnTo>
                  <a:lnTo>
                    <a:pt x="332" y="534"/>
                  </a:lnTo>
                  <a:lnTo>
                    <a:pt x="332" y="540"/>
                  </a:lnTo>
                  <a:lnTo>
                    <a:pt x="332" y="554"/>
                  </a:lnTo>
                  <a:lnTo>
                    <a:pt x="332" y="564"/>
                  </a:lnTo>
                  <a:lnTo>
                    <a:pt x="338" y="564"/>
                  </a:lnTo>
                  <a:lnTo>
                    <a:pt x="344" y="562"/>
                  </a:lnTo>
                  <a:lnTo>
                    <a:pt x="346" y="572"/>
                  </a:lnTo>
                  <a:lnTo>
                    <a:pt x="348" y="582"/>
                  </a:lnTo>
                  <a:lnTo>
                    <a:pt x="348" y="586"/>
                  </a:lnTo>
                  <a:lnTo>
                    <a:pt x="346" y="590"/>
                  </a:lnTo>
                  <a:lnTo>
                    <a:pt x="340" y="596"/>
                  </a:lnTo>
                  <a:lnTo>
                    <a:pt x="326" y="602"/>
                  </a:lnTo>
                  <a:lnTo>
                    <a:pt x="318" y="610"/>
                  </a:lnTo>
                  <a:lnTo>
                    <a:pt x="308" y="622"/>
                  </a:lnTo>
                  <a:lnTo>
                    <a:pt x="302" y="636"/>
                  </a:lnTo>
                  <a:lnTo>
                    <a:pt x="298" y="642"/>
                  </a:lnTo>
                  <a:lnTo>
                    <a:pt x="298" y="648"/>
                  </a:lnTo>
                  <a:lnTo>
                    <a:pt x="308" y="648"/>
                  </a:lnTo>
                  <a:lnTo>
                    <a:pt x="318" y="652"/>
                  </a:lnTo>
                  <a:lnTo>
                    <a:pt x="330" y="660"/>
                  </a:lnTo>
                  <a:lnTo>
                    <a:pt x="340" y="666"/>
                  </a:lnTo>
                  <a:lnTo>
                    <a:pt x="362" y="684"/>
                  </a:lnTo>
                  <a:lnTo>
                    <a:pt x="380" y="698"/>
                  </a:lnTo>
                  <a:lnTo>
                    <a:pt x="382" y="686"/>
                  </a:lnTo>
                  <a:lnTo>
                    <a:pt x="384" y="674"/>
                  </a:lnTo>
                  <a:lnTo>
                    <a:pt x="390" y="672"/>
                  </a:lnTo>
                  <a:lnTo>
                    <a:pt x="396" y="668"/>
                  </a:lnTo>
                  <a:lnTo>
                    <a:pt x="402" y="664"/>
                  </a:lnTo>
                  <a:lnTo>
                    <a:pt x="406" y="656"/>
                  </a:lnTo>
                  <a:lnTo>
                    <a:pt x="414" y="638"/>
                  </a:lnTo>
                  <a:lnTo>
                    <a:pt x="418" y="624"/>
                  </a:lnTo>
                  <a:lnTo>
                    <a:pt x="422" y="620"/>
                  </a:lnTo>
                  <a:lnTo>
                    <a:pt x="424" y="620"/>
                  </a:lnTo>
                  <a:lnTo>
                    <a:pt x="426" y="618"/>
                  </a:lnTo>
                  <a:lnTo>
                    <a:pt x="430" y="614"/>
                  </a:lnTo>
                  <a:lnTo>
                    <a:pt x="436" y="596"/>
                  </a:lnTo>
                  <a:lnTo>
                    <a:pt x="434" y="594"/>
                  </a:lnTo>
                  <a:lnTo>
                    <a:pt x="432" y="592"/>
                  </a:lnTo>
                  <a:lnTo>
                    <a:pt x="428" y="588"/>
                  </a:lnTo>
                  <a:lnTo>
                    <a:pt x="428" y="560"/>
                  </a:lnTo>
                  <a:lnTo>
                    <a:pt x="432" y="554"/>
                  </a:lnTo>
                  <a:lnTo>
                    <a:pt x="438" y="546"/>
                  </a:lnTo>
                  <a:lnTo>
                    <a:pt x="454" y="534"/>
                  </a:lnTo>
                  <a:lnTo>
                    <a:pt x="472" y="524"/>
                  </a:lnTo>
                  <a:lnTo>
                    <a:pt x="488" y="516"/>
                  </a:lnTo>
                  <a:lnTo>
                    <a:pt x="498" y="514"/>
                  </a:lnTo>
                  <a:lnTo>
                    <a:pt x="510" y="514"/>
                  </a:lnTo>
                  <a:lnTo>
                    <a:pt x="522" y="512"/>
                  </a:lnTo>
                  <a:lnTo>
                    <a:pt x="528" y="510"/>
                  </a:lnTo>
                  <a:lnTo>
                    <a:pt x="528" y="506"/>
                  </a:lnTo>
                  <a:lnTo>
                    <a:pt x="538" y="494"/>
                  </a:lnTo>
                  <a:lnTo>
                    <a:pt x="546" y="478"/>
                  </a:lnTo>
                  <a:lnTo>
                    <a:pt x="558" y="448"/>
                  </a:lnTo>
                  <a:lnTo>
                    <a:pt x="560" y="438"/>
                  </a:lnTo>
                  <a:lnTo>
                    <a:pt x="562" y="428"/>
                  </a:lnTo>
                  <a:lnTo>
                    <a:pt x="562" y="420"/>
                  </a:lnTo>
                  <a:lnTo>
                    <a:pt x="564" y="418"/>
                  </a:lnTo>
                  <a:lnTo>
                    <a:pt x="568" y="414"/>
                  </a:lnTo>
                  <a:lnTo>
                    <a:pt x="562" y="412"/>
                  </a:lnTo>
                  <a:lnTo>
                    <a:pt x="572" y="380"/>
                  </a:lnTo>
                  <a:lnTo>
                    <a:pt x="570" y="366"/>
                  </a:lnTo>
                  <a:lnTo>
                    <a:pt x="568" y="360"/>
                  </a:lnTo>
                  <a:lnTo>
                    <a:pt x="568" y="350"/>
                  </a:lnTo>
                  <a:lnTo>
                    <a:pt x="566" y="340"/>
                  </a:lnTo>
                  <a:lnTo>
                    <a:pt x="564" y="338"/>
                  </a:lnTo>
                  <a:lnTo>
                    <a:pt x="566" y="332"/>
                  </a:lnTo>
                  <a:lnTo>
                    <a:pt x="568" y="328"/>
                  </a:lnTo>
                  <a:lnTo>
                    <a:pt x="572" y="326"/>
                  </a:lnTo>
                  <a:lnTo>
                    <a:pt x="580" y="326"/>
                  </a:lnTo>
                  <a:lnTo>
                    <a:pt x="584" y="316"/>
                  </a:lnTo>
                  <a:lnTo>
                    <a:pt x="590" y="306"/>
                  </a:lnTo>
                  <a:lnTo>
                    <a:pt x="590" y="304"/>
                  </a:lnTo>
                  <a:lnTo>
                    <a:pt x="596" y="294"/>
                  </a:lnTo>
                  <a:lnTo>
                    <a:pt x="602" y="284"/>
                  </a:lnTo>
                  <a:lnTo>
                    <a:pt x="614" y="268"/>
                  </a:lnTo>
                  <a:lnTo>
                    <a:pt x="622" y="258"/>
                  </a:lnTo>
                  <a:lnTo>
                    <a:pt x="628" y="250"/>
                  </a:lnTo>
                  <a:lnTo>
                    <a:pt x="630" y="236"/>
                  </a:lnTo>
                  <a:lnTo>
                    <a:pt x="632" y="224"/>
                  </a:lnTo>
                  <a:lnTo>
                    <a:pt x="632" y="208"/>
                  </a:lnTo>
                  <a:lnTo>
                    <a:pt x="628" y="196"/>
                  </a:lnTo>
                  <a:lnTo>
                    <a:pt x="626" y="192"/>
                  </a:lnTo>
                  <a:lnTo>
                    <a:pt x="622" y="186"/>
                  </a:lnTo>
                  <a:lnTo>
                    <a:pt x="618" y="184"/>
                  </a:lnTo>
                  <a:lnTo>
                    <a:pt x="614" y="182"/>
                  </a:lnTo>
                  <a:lnTo>
                    <a:pt x="604" y="182"/>
                  </a:lnTo>
                  <a:lnTo>
                    <a:pt x="594" y="176"/>
                  </a:lnTo>
                  <a:lnTo>
                    <a:pt x="586" y="172"/>
                  </a:lnTo>
                  <a:lnTo>
                    <a:pt x="580" y="166"/>
                  </a:lnTo>
                  <a:lnTo>
                    <a:pt x="566" y="152"/>
                  </a:lnTo>
                  <a:lnTo>
                    <a:pt x="556" y="146"/>
                  </a:lnTo>
                  <a:lnTo>
                    <a:pt x="548" y="142"/>
                  </a:lnTo>
                  <a:lnTo>
                    <a:pt x="538" y="142"/>
                  </a:lnTo>
                  <a:lnTo>
                    <a:pt x="530" y="142"/>
                  </a:lnTo>
                  <a:lnTo>
                    <a:pt x="522" y="144"/>
                  </a:lnTo>
                  <a:lnTo>
                    <a:pt x="512" y="142"/>
                  </a:lnTo>
                  <a:lnTo>
                    <a:pt x="508" y="140"/>
                  </a:lnTo>
                  <a:lnTo>
                    <a:pt x="504" y="136"/>
                  </a:lnTo>
                  <a:lnTo>
                    <a:pt x="500" y="134"/>
                  </a:lnTo>
                  <a:lnTo>
                    <a:pt x="494" y="132"/>
                  </a:lnTo>
                  <a:lnTo>
                    <a:pt x="486" y="134"/>
                  </a:lnTo>
                  <a:lnTo>
                    <a:pt x="480" y="136"/>
                  </a:lnTo>
                  <a:lnTo>
                    <a:pt x="476" y="140"/>
                  </a:lnTo>
                  <a:lnTo>
                    <a:pt x="472" y="142"/>
                  </a:lnTo>
                  <a:lnTo>
                    <a:pt x="470" y="132"/>
                  </a:lnTo>
                  <a:lnTo>
                    <a:pt x="466" y="124"/>
                  </a:lnTo>
                  <a:lnTo>
                    <a:pt x="460" y="120"/>
                  </a:lnTo>
                  <a:lnTo>
                    <a:pt x="454" y="114"/>
                  </a:lnTo>
                  <a:lnTo>
                    <a:pt x="446" y="110"/>
                  </a:lnTo>
                  <a:lnTo>
                    <a:pt x="440" y="106"/>
                  </a:lnTo>
                  <a:lnTo>
                    <a:pt x="430" y="104"/>
                  </a:lnTo>
                  <a:lnTo>
                    <a:pt x="422" y="104"/>
                  </a:lnTo>
                  <a:lnTo>
                    <a:pt x="414" y="102"/>
                  </a:lnTo>
                  <a:lnTo>
                    <a:pt x="412" y="114"/>
                  </a:lnTo>
                  <a:lnTo>
                    <a:pt x="406" y="120"/>
                  </a:lnTo>
                  <a:lnTo>
                    <a:pt x="400" y="126"/>
                  </a:lnTo>
                  <a:lnTo>
                    <a:pt x="394" y="134"/>
                  </a:lnTo>
                  <a:lnTo>
                    <a:pt x="392" y="122"/>
                  </a:lnTo>
                  <a:lnTo>
                    <a:pt x="380" y="122"/>
                  </a:lnTo>
                  <a:lnTo>
                    <a:pt x="370" y="120"/>
                  </a:lnTo>
                  <a:lnTo>
                    <a:pt x="360" y="120"/>
                  </a:lnTo>
                  <a:lnTo>
                    <a:pt x="348" y="120"/>
                  </a:lnTo>
                  <a:lnTo>
                    <a:pt x="358" y="116"/>
                  </a:lnTo>
                  <a:lnTo>
                    <a:pt x="366" y="112"/>
                  </a:lnTo>
                  <a:lnTo>
                    <a:pt x="368" y="104"/>
                  </a:lnTo>
                  <a:lnTo>
                    <a:pt x="358" y="106"/>
                  </a:lnTo>
                  <a:lnTo>
                    <a:pt x="364" y="96"/>
                  </a:lnTo>
                  <a:lnTo>
                    <a:pt x="370" y="86"/>
                  </a:lnTo>
                  <a:lnTo>
                    <a:pt x="374" y="82"/>
                  </a:lnTo>
                  <a:lnTo>
                    <a:pt x="380" y="76"/>
                  </a:lnTo>
                  <a:lnTo>
                    <a:pt x="382" y="70"/>
                  </a:lnTo>
                  <a:lnTo>
                    <a:pt x="386" y="64"/>
                  </a:lnTo>
                  <a:lnTo>
                    <a:pt x="376" y="56"/>
                  </a:lnTo>
                  <a:lnTo>
                    <a:pt x="370" y="50"/>
                  </a:lnTo>
                  <a:lnTo>
                    <a:pt x="368" y="42"/>
                  </a:lnTo>
                  <a:lnTo>
                    <a:pt x="368" y="36"/>
                  </a:lnTo>
                  <a:lnTo>
                    <a:pt x="368" y="28"/>
                  </a:lnTo>
                  <a:lnTo>
                    <a:pt x="368" y="20"/>
                  </a:lnTo>
                  <a:lnTo>
                    <a:pt x="364" y="14"/>
                  </a:lnTo>
                  <a:lnTo>
                    <a:pt x="36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78" name="Freeform 93">
              <a:extLst>
                <a:ext uri="{FF2B5EF4-FFF2-40B4-BE49-F238E27FC236}">
                  <a16:creationId xmlns:a16="http://schemas.microsoft.com/office/drawing/2014/main" id="{EC22661E-51BF-440D-8BA7-56765562F178}"/>
                </a:ext>
              </a:extLst>
            </p:cNvPr>
            <p:cNvSpPr>
              <a:spLocks/>
            </p:cNvSpPr>
            <p:nvPr/>
          </p:nvSpPr>
          <p:spPr bwMode="auto">
            <a:xfrm>
              <a:off x="2742110" y="4535783"/>
              <a:ext cx="127995" cy="185842"/>
            </a:xfrm>
            <a:custGeom>
              <a:avLst/>
              <a:gdLst>
                <a:gd name="T0" fmla="*/ 2147483647 w 88"/>
                <a:gd name="T1" fmla="*/ 2147483647 h 118"/>
                <a:gd name="T2" fmla="*/ 2147483647 w 88"/>
                <a:gd name="T3" fmla="*/ 2147483647 h 118"/>
                <a:gd name="T4" fmla="*/ 2147483647 w 88"/>
                <a:gd name="T5" fmla="*/ 2147483647 h 118"/>
                <a:gd name="T6" fmla="*/ 2147483647 w 88"/>
                <a:gd name="T7" fmla="*/ 2147483647 h 118"/>
                <a:gd name="T8" fmla="*/ 2147483647 w 88"/>
                <a:gd name="T9" fmla="*/ 2147483647 h 118"/>
                <a:gd name="T10" fmla="*/ 2147483647 w 88"/>
                <a:gd name="T11" fmla="*/ 2147483647 h 118"/>
                <a:gd name="T12" fmla="*/ 2147483647 w 88"/>
                <a:gd name="T13" fmla="*/ 2147483647 h 118"/>
                <a:gd name="T14" fmla="*/ 2147483647 w 88"/>
                <a:gd name="T15" fmla="*/ 2147483647 h 118"/>
                <a:gd name="T16" fmla="*/ 2147483647 w 88"/>
                <a:gd name="T17" fmla="*/ 2147483647 h 118"/>
                <a:gd name="T18" fmla="*/ 2147483647 w 88"/>
                <a:gd name="T19" fmla="*/ 2147483647 h 118"/>
                <a:gd name="T20" fmla="*/ 2147483647 w 88"/>
                <a:gd name="T21" fmla="*/ 2147483647 h 118"/>
                <a:gd name="T22" fmla="*/ 2147483647 w 88"/>
                <a:gd name="T23" fmla="*/ 2147483647 h 118"/>
                <a:gd name="T24" fmla="*/ 2147483647 w 88"/>
                <a:gd name="T25" fmla="*/ 2147483647 h 118"/>
                <a:gd name="T26" fmla="*/ 2147483647 w 88"/>
                <a:gd name="T27" fmla="*/ 2147483647 h 118"/>
                <a:gd name="T28" fmla="*/ 2147483647 w 88"/>
                <a:gd name="T29" fmla="*/ 2147483647 h 118"/>
                <a:gd name="T30" fmla="*/ 2147483647 w 88"/>
                <a:gd name="T31" fmla="*/ 2147483647 h 118"/>
                <a:gd name="T32" fmla="*/ 2147483647 w 88"/>
                <a:gd name="T33" fmla="*/ 2147483647 h 118"/>
                <a:gd name="T34" fmla="*/ 2147483647 w 88"/>
                <a:gd name="T35" fmla="*/ 2147483647 h 118"/>
                <a:gd name="T36" fmla="*/ 2147483647 w 88"/>
                <a:gd name="T37" fmla="*/ 2147483647 h 118"/>
                <a:gd name="T38" fmla="*/ 2147483647 w 88"/>
                <a:gd name="T39" fmla="*/ 2147483647 h 118"/>
                <a:gd name="T40" fmla="*/ 2147483647 w 88"/>
                <a:gd name="T41" fmla="*/ 2147483647 h 118"/>
                <a:gd name="T42" fmla="*/ 2147483647 w 88"/>
                <a:gd name="T43" fmla="*/ 2147483647 h 118"/>
                <a:gd name="T44" fmla="*/ 2147483647 w 88"/>
                <a:gd name="T45" fmla="*/ 2147483647 h 118"/>
                <a:gd name="T46" fmla="*/ 2147483647 w 88"/>
                <a:gd name="T47" fmla="*/ 2147483647 h 118"/>
                <a:gd name="T48" fmla="*/ 2147483647 w 88"/>
                <a:gd name="T49" fmla="*/ 2147483647 h 118"/>
                <a:gd name="T50" fmla="*/ 2147483647 w 88"/>
                <a:gd name="T51" fmla="*/ 2147483647 h 118"/>
                <a:gd name="T52" fmla="*/ 2147483647 w 88"/>
                <a:gd name="T53" fmla="*/ 2147483647 h 118"/>
                <a:gd name="T54" fmla="*/ 2147483647 w 88"/>
                <a:gd name="T55" fmla="*/ 0 h 118"/>
                <a:gd name="T56" fmla="*/ 2147483647 w 88"/>
                <a:gd name="T57" fmla="*/ 2147483647 h 118"/>
                <a:gd name="T58" fmla="*/ 2147483647 w 88"/>
                <a:gd name="T59" fmla="*/ 2147483647 h 118"/>
                <a:gd name="T60" fmla="*/ 2147483647 w 88"/>
                <a:gd name="T61" fmla="*/ 2147483647 h 118"/>
                <a:gd name="T62" fmla="*/ 2147483647 w 88"/>
                <a:gd name="T63" fmla="*/ 2147483647 h 118"/>
                <a:gd name="T64" fmla="*/ 2147483647 w 88"/>
                <a:gd name="T65" fmla="*/ 2147483647 h 118"/>
                <a:gd name="T66" fmla="*/ 2147483647 w 88"/>
                <a:gd name="T67" fmla="*/ 2147483647 h 118"/>
                <a:gd name="T68" fmla="*/ 2147483647 w 88"/>
                <a:gd name="T69" fmla="*/ 2147483647 h 118"/>
                <a:gd name="T70" fmla="*/ 0 w 88"/>
                <a:gd name="T71" fmla="*/ 2147483647 h 118"/>
                <a:gd name="T72" fmla="*/ 2147483647 w 88"/>
                <a:gd name="T73" fmla="*/ 2147483647 h 118"/>
                <a:gd name="T74" fmla="*/ 2147483647 w 88"/>
                <a:gd name="T75" fmla="*/ 2147483647 h 118"/>
                <a:gd name="T76" fmla="*/ 2147483647 w 88"/>
                <a:gd name="T77" fmla="*/ 2147483647 h 118"/>
                <a:gd name="T78" fmla="*/ 2147483647 w 88"/>
                <a:gd name="T79" fmla="*/ 2147483647 h 118"/>
                <a:gd name="T80" fmla="*/ 2147483647 w 88"/>
                <a:gd name="T81" fmla="*/ 2147483647 h 118"/>
                <a:gd name="T82" fmla="*/ 2147483647 w 88"/>
                <a:gd name="T83" fmla="*/ 2147483647 h 118"/>
                <a:gd name="T84" fmla="*/ 2147483647 w 88"/>
                <a:gd name="T85" fmla="*/ 2147483647 h 118"/>
                <a:gd name="T86" fmla="*/ 2147483647 w 88"/>
                <a:gd name="T87" fmla="*/ 2147483647 h 118"/>
                <a:gd name="T88" fmla="*/ 2147483647 w 88"/>
                <a:gd name="T89" fmla="*/ 2147483647 h 118"/>
                <a:gd name="T90" fmla="*/ 2147483647 w 88"/>
                <a:gd name="T91" fmla="*/ 2147483647 h 118"/>
                <a:gd name="T92" fmla="*/ 2147483647 w 88"/>
                <a:gd name="T93" fmla="*/ 2147483647 h 1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118"/>
                <a:gd name="T143" fmla="*/ 88 w 88"/>
                <a:gd name="T144" fmla="*/ 118 h 1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118">
                  <a:moveTo>
                    <a:pt x="12" y="86"/>
                  </a:moveTo>
                  <a:lnTo>
                    <a:pt x="10" y="90"/>
                  </a:lnTo>
                  <a:lnTo>
                    <a:pt x="12" y="92"/>
                  </a:lnTo>
                  <a:lnTo>
                    <a:pt x="12" y="98"/>
                  </a:lnTo>
                  <a:lnTo>
                    <a:pt x="10" y="102"/>
                  </a:lnTo>
                  <a:lnTo>
                    <a:pt x="8" y="106"/>
                  </a:lnTo>
                  <a:lnTo>
                    <a:pt x="18" y="112"/>
                  </a:lnTo>
                  <a:lnTo>
                    <a:pt x="30" y="118"/>
                  </a:lnTo>
                  <a:lnTo>
                    <a:pt x="34" y="116"/>
                  </a:lnTo>
                  <a:lnTo>
                    <a:pt x="36" y="112"/>
                  </a:lnTo>
                  <a:lnTo>
                    <a:pt x="40" y="102"/>
                  </a:lnTo>
                  <a:lnTo>
                    <a:pt x="46" y="88"/>
                  </a:lnTo>
                  <a:lnTo>
                    <a:pt x="50" y="84"/>
                  </a:lnTo>
                  <a:lnTo>
                    <a:pt x="56" y="80"/>
                  </a:lnTo>
                  <a:lnTo>
                    <a:pt x="68" y="74"/>
                  </a:lnTo>
                  <a:lnTo>
                    <a:pt x="78" y="66"/>
                  </a:lnTo>
                  <a:lnTo>
                    <a:pt x="84" y="54"/>
                  </a:lnTo>
                  <a:lnTo>
                    <a:pt x="86" y="50"/>
                  </a:lnTo>
                  <a:lnTo>
                    <a:pt x="86" y="42"/>
                  </a:lnTo>
                  <a:lnTo>
                    <a:pt x="88" y="40"/>
                  </a:lnTo>
                  <a:lnTo>
                    <a:pt x="86" y="32"/>
                  </a:lnTo>
                  <a:lnTo>
                    <a:pt x="84" y="28"/>
                  </a:lnTo>
                  <a:lnTo>
                    <a:pt x="86" y="26"/>
                  </a:lnTo>
                  <a:lnTo>
                    <a:pt x="70" y="24"/>
                  </a:lnTo>
                  <a:lnTo>
                    <a:pt x="56" y="18"/>
                  </a:lnTo>
                  <a:lnTo>
                    <a:pt x="42" y="10"/>
                  </a:lnTo>
                  <a:lnTo>
                    <a:pt x="34" y="2"/>
                  </a:lnTo>
                  <a:lnTo>
                    <a:pt x="28" y="0"/>
                  </a:lnTo>
                  <a:lnTo>
                    <a:pt x="20" y="2"/>
                  </a:lnTo>
                  <a:lnTo>
                    <a:pt x="14" y="6"/>
                  </a:lnTo>
                  <a:lnTo>
                    <a:pt x="12" y="10"/>
                  </a:lnTo>
                  <a:lnTo>
                    <a:pt x="12" y="14"/>
                  </a:lnTo>
                  <a:lnTo>
                    <a:pt x="12" y="26"/>
                  </a:lnTo>
                  <a:lnTo>
                    <a:pt x="6" y="40"/>
                  </a:lnTo>
                  <a:lnTo>
                    <a:pt x="2" y="54"/>
                  </a:lnTo>
                  <a:lnTo>
                    <a:pt x="0" y="64"/>
                  </a:lnTo>
                  <a:lnTo>
                    <a:pt x="4" y="70"/>
                  </a:lnTo>
                  <a:lnTo>
                    <a:pt x="6" y="72"/>
                  </a:lnTo>
                  <a:lnTo>
                    <a:pt x="10" y="72"/>
                  </a:lnTo>
                  <a:lnTo>
                    <a:pt x="14" y="70"/>
                  </a:lnTo>
                  <a:lnTo>
                    <a:pt x="18" y="66"/>
                  </a:lnTo>
                  <a:lnTo>
                    <a:pt x="18" y="74"/>
                  </a:lnTo>
                  <a:lnTo>
                    <a:pt x="18" y="80"/>
                  </a:lnTo>
                  <a:lnTo>
                    <a:pt x="12" y="84"/>
                  </a:lnTo>
                  <a:lnTo>
                    <a:pt x="8" y="86"/>
                  </a:lnTo>
                  <a:lnTo>
                    <a:pt x="10" y="86"/>
                  </a:lnTo>
                  <a:lnTo>
                    <a:pt x="1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79" name="Freeform 94">
              <a:extLst>
                <a:ext uri="{FF2B5EF4-FFF2-40B4-BE49-F238E27FC236}">
                  <a16:creationId xmlns:a16="http://schemas.microsoft.com/office/drawing/2014/main" id="{D6F81F64-865C-40FE-99E0-1DD9318EAB38}"/>
                </a:ext>
              </a:extLst>
            </p:cNvPr>
            <p:cNvSpPr>
              <a:spLocks/>
            </p:cNvSpPr>
            <p:nvPr/>
          </p:nvSpPr>
          <p:spPr bwMode="auto">
            <a:xfrm>
              <a:off x="2735191" y="4584898"/>
              <a:ext cx="305574" cy="525667"/>
            </a:xfrm>
            <a:custGeom>
              <a:avLst/>
              <a:gdLst>
                <a:gd name="T0" fmla="*/ 2147483647 w 208"/>
                <a:gd name="T1" fmla="*/ 2147483647 h 332"/>
                <a:gd name="T2" fmla="*/ 2147483647 w 208"/>
                <a:gd name="T3" fmla="*/ 2147483647 h 332"/>
                <a:gd name="T4" fmla="*/ 2147483647 w 208"/>
                <a:gd name="T5" fmla="*/ 2147483647 h 332"/>
                <a:gd name="T6" fmla="*/ 2147483647 w 208"/>
                <a:gd name="T7" fmla="*/ 2147483647 h 332"/>
                <a:gd name="T8" fmla="*/ 2147483647 w 208"/>
                <a:gd name="T9" fmla="*/ 2147483647 h 332"/>
                <a:gd name="T10" fmla="*/ 2147483647 w 208"/>
                <a:gd name="T11" fmla="*/ 2147483647 h 332"/>
                <a:gd name="T12" fmla="*/ 2147483647 w 208"/>
                <a:gd name="T13" fmla="*/ 2147483647 h 332"/>
                <a:gd name="T14" fmla="*/ 2147483647 w 208"/>
                <a:gd name="T15" fmla="*/ 2147483647 h 332"/>
                <a:gd name="T16" fmla="*/ 0 w 208"/>
                <a:gd name="T17" fmla="*/ 2147483647 h 332"/>
                <a:gd name="T18" fmla="*/ 2147483647 w 208"/>
                <a:gd name="T19" fmla="*/ 2147483647 h 332"/>
                <a:gd name="T20" fmla="*/ 2147483647 w 208"/>
                <a:gd name="T21" fmla="*/ 2147483647 h 332"/>
                <a:gd name="T22" fmla="*/ 2147483647 w 208"/>
                <a:gd name="T23" fmla="*/ 2147483647 h 332"/>
                <a:gd name="T24" fmla="*/ 2147483647 w 208"/>
                <a:gd name="T25" fmla="*/ 2147483647 h 332"/>
                <a:gd name="T26" fmla="*/ 2147483647 w 208"/>
                <a:gd name="T27" fmla="*/ 2147483647 h 332"/>
                <a:gd name="T28" fmla="*/ 2147483647 w 208"/>
                <a:gd name="T29" fmla="*/ 2147483647 h 332"/>
                <a:gd name="T30" fmla="*/ 2147483647 w 208"/>
                <a:gd name="T31" fmla="*/ 2147483647 h 332"/>
                <a:gd name="T32" fmla="*/ 2147483647 w 208"/>
                <a:gd name="T33" fmla="*/ 0 h 332"/>
                <a:gd name="T34" fmla="*/ 2147483647 w 208"/>
                <a:gd name="T35" fmla="*/ 2147483647 h 332"/>
                <a:gd name="T36" fmla="*/ 2147483647 w 208"/>
                <a:gd name="T37" fmla="*/ 2147483647 h 332"/>
                <a:gd name="T38" fmla="*/ 2147483647 w 208"/>
                <a:gd name="T39" fmla="*/ 2147483647 h 332"/>
                <a:gd name="T40" fmla="*/ 2147483647 w 208"/>
                <a:gd name="T41" fmla="*/ 2147483647 h 332"/>
                <a:gd name="T42" fmla="*/ 2147483647 w 208"/>
                <a:gd name="T43" fmla="*/ 2147483647 h 332"/>
                <a:gd name="T44" fmla="*/ 2147483647 w 208"/>
                <a:gd name="T45" fmla="*/ 2147483647 h 332"/>
                <a:gd name="T46" fmla="*/ 2147483647 w 208"/>
                <a:gd name="T47" fmla="*/ 2147483647 h 332"/>
                <a:gd name="T48" fmla="*/ 2147483647 w 208"/>
                <a:gd name="T49" fmla="*/ 2147483647 h 332"/>
                <a:gd name="T50" fmla="*/ 2147483647 w 208"/>
                <a:gd name="T51" fmla="*/ 2147483647 h 332"/>
                <a:gd name="T52" fmla="*/ 2147483647 w 208"/>
                <a:gd name="T53" fmla="*/ 2147483647 h 332"/>
                <a:gd name="T54" fmla="*/ 2147483647 w 208"/>
                <a:gd name="T55" fmla="*/ 2147483647 h 332"/>
                <a:gd name="T56" fmla="*/ 2147483647 w 208"/>
                <a:gd name="T57" fmla="*/ 2147483647 h 332"/>
                <a:gd name="T58" fmla="*/ 2147483647 w 208"/>
                <a:gd name="T59" fmla="*/ 2147483647 h 332"/>
                <a:gd name="T60" fmla="*/ 2147483647 w 208"/>
                <a:gd name="T61" fmla="*/ 2147483647 h 332"/>
                <a:gd name="T62" fmla="*/ 2147483647 w 208"/>
                <a:gd name="T63" fmla="*/ 2147483647 h 332"/>
                <a:gd name="T64" fmla="*/ 2147483647 w 208"/>
                <a:gd name="T65" fmla="*/ 2147483647 h 332"/>
                <a:gd name="T66" fmla="*/ 2147483647 w 208"/>
                <a:gd name="T67" fmla="*/ 2147483647 h 332"/>
                <a:gd name="T68" fmla="*/ 2147483647 w 208"/>
                <a:gd name="T69" fmla="*/ 2147483647 h 332"/>
                <a:gd name="T70" fmla="*/ 2147483647 w 208"/>
                <a:gd name="T71" fmla="*/ 2147483647 h 332"/>
                <a:gd name="T72" fmla="*/ 2147483647 w 208"/>
                <a:gd name="T73" fmla="*/ 2147483647 h 332"/>
                <a:gd name="T74" fmla="*/ 2147483647 w 208"/>
                <a:gd name="T75" fmla="*/ 2147483647 h 332"/>
                <a:gd name="T76" fmla="*/ 2147483647 w 208"/>
                <a:gd name="T77" fmla="*/ 2147483647 h 332"/>
                <a:gd name="T78" fmla="*/ 2147483647 w 208"/>
                <a:gd name="T79" fmla="*/ 2147483647 h 332"/>
                <a:gd name="T80" fmla="*/ 2147483647 w 208"/>
                <a:gd name="T81" fmla="*/ 2147483647 h 332"/>
                <a:gd name="T82" fmla="*/ 2147483647 w 208"/>
                <a:gd name="T83" fmla="*/ 2147483647 h 332"/>
                <a:gd name="T84" fmla="*/ 2147483647 w 208"/>
                <a:gd name="T85" fmla="*/ 2147483647 h 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
                <a:gd name="T130" fmla="*/ 0 h 332"/>
                <a:gd name="T131" fmla="*/ 208 w 208"/>
                <a:gd name="T132" fmla="*/ 332 h 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 h="332">
                  <a:moveTo>
                    <a:pt x="186" y="332"/>
                  </a:moveTo>
                  <a:lnTo>
                    <a:pt x="180" y="324"/>
                  </a:lnTo>
                  <a:lnTo>
                    <a:pt x="174" y="318"/>
                  </a:lnTo>
                  <a:lnTo>
                    <a:pt x="154" y="300"/>
                  </a:lnTo>
                  <a:lnTo>
                    <a:pt x="146" y="294"/>
                  </a:lnTo>
                  <a:lnTo>
                    <a:pt x="136" y="292"/>
                  </a:lnTo>
                  <a:lnTo>
                    <a:pt x="118" y="282"/>
                  </a:lnTo>
                  <a:lnTo>
                    <a:pt x="108" y="276"/>
                  </a:lnTo>
                  <a:lnTo>
                    <a:pt x="98" y="268"/>
                  </a:lnTo>
                  <a:lnTo>
                    <a:pt x="94" y="262"/>
                  </a:lnTo>
                  <a:lnTo>
                    <a:pt x="90" y="254"/>
                  </a:lnTo>
                  <a:lnTo>
                    <a:pt x="80" y="232"/>
                  </a:lnTo>
                  <a:lnTo>
                    <a:pt x="72" y="212"/>
                  </a:lnTo>
                  <a:lnTo>
                    <a:pt x="62" y="194"/>
                  </a:lnTo>
                  <a:lnTo>
                    <a:pt x="52" y="174"/>
                  </a:lnTo>
                  <a:lnTo>
                    <a:pt x="46" y="158"/>
                  </a:lnTo>
                  <a:lnTo>
                    <a:pt x="40" y="146"/>
                  </a:lnTo>
                  <a:lnTo>
                    <a:pt x="32" y="132"/>
                  </a:lnTo>
                  <a:lnTo>
                    <a:pt x="24" y="118"/>
                  </a:lnTo>
                  <a:lnTo>
                    <a:pt x="22" y="114"/>
                  </a:lnTo>
                  <a:lnTo>
                    <a:pt x="18" y="112"/>
                  </a:lnTo>
                  <a:lnTo>
                    <a:pt x="12" y="108"/>
                  </a:lnTo>
                  <a:lnTo>
                    <a:pt x="4" y="106"/>
                  </a:lnTo>
                  <a:lnTo>
                    <a:pt x="2" y="104"/>
                  </a:lnTo>
                  <a:lnTo>
                    <a:pt x="0" y="100"/>
                  </a:lnTo>
                  <a:lnTo>
                    <a:pt x="0" y="82"/>
                  </a:lnTo>
                  <a:lnTo>
                    <a:pt x="0" y="66"/>
                  </a:lnTo>
                  <a:lnTo>
                    <a:pt x="2" y="64"/>
                  </a:lnTo>
                  <a:lnTo>
                    <a:pt x="4" y="60"/>
                  </a:lnTo>
                  <a:lnTo>
                    <a:pt x="12" y="54"/>
                  </a:lnTo>
                  <a:lnTo>
                    <a:pt x="16" y="54"/>
                  </a:lnTo>
                  <a:lnTo>
                    <a:pt x="14" y="58"/>
                  </a:lnTo>
                  <a:lnTo>
                    <a:pt x="16" y="60"/>
                  </a:lnTo>
                  <a:lnTo>
                    <a:pt x="16" y="66"/>
                  </a:lnTo>
                  <a:lnTo>
                    <a:pt x="14" y="70"/>
                  </a:lnTo>
                  <a:lnTo>
                    <a:pt x="12" y="74"/>
                  </a:lnTo>
                  <a:lnTo>
                    <a:pt x="22" y="80"/>
                  </a:lnTo>
                  <a:lnTo>
                    <a:pt x="34" y="86"/>
                  </a:lnTo>
                  <a:lnTo>
                    <a:pt x="38" y="84"/>
                  </a:lnTo>
                  <a:lnTo>
                    <a:pt x="40" y="80"/>
                  </a:lnTo>
                  <a:lnTo>
                    <a:pt x="44" y="70"/>
                  </a:lnTo>
                  <a:lnTo>
                    <a:pt x="50" y="56"/>
                  </a:lnTo>
                  <a:lnTo>
                    <a:pt x="54" y="52"/>
                  </a:lnTo>
                  <a:lnTo>
                    <a:pt x="60" y="48"/>
                  </a:lnTo>
                  <a:lnTo>
                    <a:pt x="72" y="42"/>
                  </a:lnTo>
                  <a:lnTo>
                    <a:pt x="82" y="34"/>
                  </a:lnTo>
                  <a:lnTo>
                    <a:pt x="88" y="22"/>
                  </a:lnTo>
                  <a:lnTo>
                    <a:pt x="90" y="18"/>
                  </a:lnTo>
                  <a:lnTo>
                    <a:pt x="90" y="10"/>
                  </a:lnTo>
                  <a:lnTo>
                    <a:pt x="92" y="8"/>
                  </a:lnTo>
                  <a:lnTo>
                    <a:pt x="90" y="0"/>
                  </a:lnTo>
                  <a:lnTo>
                    <a:pt x="96" y="0"/>
                  </a:lnTo>
                  <a:lnTo>
                    <a:pt x="100" y="4"/>
                  </a:lnTo>
                  <a:lnTo>
                    <a:pt x="106" y="8"/>
                  </a:lnTo>
                  <a:lnTo>
                    <a:pt x="114" y="14"/>
                  </a:lnTo>
                  <a:lnTo>
                    <a:pt x="120" y="22"/>
                  </a:lnTo>
                  <a:lnTo>
                    <a:pt x="124" y="26"/>
                  </a:lnTo>
                  <a:lnTo>
                    <a:pt x="126" y="34"/>
                  </a:lnTo>
                  <a:lnTo>
                    <a:pt x="128" y="42"/>
                  </a:lnTo>
                  <a:lnTo>
                    <a:pt x="144" y="42"/>
                  </a:lnTo>
                  <a:lnTo>
                    <a:pt x="146" y="42"/>
                  </a:lnTo>
                  <a:lnTo>
                    <a:pt x="148" y="40"/>
                  </a:lnTo>
                  <a:lnTo>
                    <a:pt x="152" y="38"/>
                  </a:lnTo>
                  <a:lnTo>
                    <a:pt x="154" y="38"/>
                  </a:lnTo>
                  <a:lnTo>
                    <a:pt x="156" y="40"/>
                  </a:lnTo>
                  <a:lnTo>
                    <a:pt x="160" y="44"/>
                  </a:lnTo>
                  <a:lnTo>
                    <a:pt x="160" y="40"/>
                  </a:lnTo>
                  <a:lnTo>
                    <a:pt x="164" y="38"/>
                  </a:lnTo>
                  <a:lnTo>
                    <a:pt x="172" y="40"/>
                  </a:lnTo>
                  <a:lnTo>
                    <a:pt x="178" y="44"/>
                  </a:lnTo>
                  <a:lnTo>
                    <a:pt x="176" y="48"/>
                  </a:lnTo>
                  <a:lnTo>
                    <a:pt x="174" y="52"/>
                  </a:lnTo>
                  <a:lnTo>
                    <a:pt x="170" y="56"/>
                  </a:lnTo>
                  <a:lnTo>
                    <a:pt x="168" y="60"/>
                  </a:lnTo>
                  <a:lnTo>
                    <a:pt x="170" y="64"/>
                  </a:lnTo>
                  <a:lnTo>
                    <a:pt x="174" y="66"/>
                  </a:lnTo>
                  <a:lnTo>
                    <a:pt x="180" y="70"/>
                  </a:lnTo>
                  <a:lnTo>
                    <a:pt x="180" y="74"/>
                  </a:lnTo>
                  <a:lnTo>
                    <a:pt x="176" y="76"/>
                  </a:lnTo>
                  <a:lnTo>
                    <a:pt x="164" y="78"/>
                  </a:lnTo>
                  <a:lnTo>
                    <a:pt x="154" y="80"/>
                  </a:lnTo>
                  <a:lnTo>
                    <a:pt x="144" y="82"/>
                  </a:lnTo>
                  <a:lnTo>
                    <a:pt x="138" y="86"/>
                  </a:lnTo>
                  <a:lnTo>
                    <a:pt x="136" y="90"/>
                  </a:lnTo>
                  <a:lnTo>
                    <a:pt x="134" y="98"/>
                  </a:lnTo>
                  <a:lnTo>
                    <a:pt x="132" y="106"/>
                  </a:lnTo>
                  <a:lnTo>
                    <a:pt x="128" y="118"/>
                  </a:lnTo>
                  <a:lnTo>
                    <a:pt x="126" y="122"/>
                  </a:lnTo>
                  <a:lnTo>
                    <a:pt x="124" y="124"/>
                  </a:lnTo>
                  <a:lnTo>
                    <a:pt x="120" y="128"/>
                  </a:lnTo>
                  <a:lnTo>
                    <a:pt x="118" y="132"/>
                  </a:lnTo>
                  <a:lnTo>
                    <a:pt x="120" y="138"/>
                  </a:lnTo>
                  <a:lnTo>
                    <a:pt x="122" y="142"/>
                  </a:lnTo>
                  <a:lnTo>
                    <a:pt x="126" y="150"/>
                  </a:lnTo>
                  <a:lnTo>
                    <a:pt x="132" y="158"/>
                  </a:lnTo>
                  <a:lnTo>
                    <a:pt x="134" y="162"/>
                  </a:lnTo>
                  <a:lnTo>
                    <a:pt x="134" y="168"/>
                  </a:lnTo>
                  <a:lnTo>
                    <a:pt x="142" y="170"/>
                  </a:lnTo>
                  <a:lnTo>
                    <a:pt x="148" y="174"/>
                  </a:lnTo>
                  <a:lnTo>
                    <a:pt x="154" y="180"/>
                  </a:lnTo>
                  <a:lnTo>
                    <a:pt x="158" y="182"/>
                  </a:lnTo>
                  <a:lnTo>
                    <a:pt x="162" y="180"/>
                  </a:lnTo>
                  <a:lnTo>
                    <a:pt x="164" y="180"/>
                  </a:lnTo>
                  <a:lnTo>
                    <a:pt x="166" y="172"/>
                  </a:lnTo>
                  <a:lnTo>
                    <a:pt x="176" y="172"/>
                  </a:lnTo>
                  <a:lnTo>
                    <a:pt x="176" y="188"/>
                  </a:lnTo>
                  <a:lnTo>
                    <a:pt x="176" y="194"/>
                  </a:lnTo>
                  <a:lnTo>
                    <a:pt x="178" y="196"/>
                  </a:lnTo>
                  <a:lnTo>
                    <a:pt x="180" y="198"/>
                  </a:lnTo>
                  <a:lnTo>
                    <a:pt x="182" y="198"/>
                  </a:lnTo>
                  <a:lnTo>
                    <a:pt x="184" y="198"/>
                  </a:lnTo>
                  <a:lnTo>
                    <a:pt x="192" y="200"/>
                  </a:lnTo>
                  <a:lnTo>
                    <a:pt x="202" y="212"/>
                  </a:lnTo>
                  <a:lnTo>
                    <a:pt x="206" y="218"/>
                  </a:lnTo>
                  <a:lnTo>
                    <a:pt x="208" y="226"/>
                  </a:lnTo>
                  <a:lnTo>
                    <a:pt x="206" y="258"/>
                  </a:lnTo>
                  <a:lnTo>
                    <a:pt x="204" y="264"/>
                  </a:lnTo>
                  <a:lnTo>
                    <a:pt x="204" y="266"/>
                  </a:lnTo>
                  <a:lnTo>
                    <a:pt x="202" y="270"/>
                  </a:lnTo>
                  <a:lnTo>
                    <a:pt x="200" y="276"/>
                  </a:lnTo>
                  <a:lnTo>
                    <a:pt x="202" y="290"/>
                  </a:lnTo>
                  <a:lnTo>
                    <a:pt x="204" y="294"/>
                  </a:lnTo>
                  <a:lnTo>
                    <a:pt x="208" y="296"/>
                  </a:lnTo>
                  <a:lnTo>
                    <a:pt x="204" y="306"/>
                  </a:lnTo>
                  <a:lnTo>
                    <a:pt x="202" y="316"/>
                  </a:lnTo>
                  <a:lnTo>
                    <a:pt x="200" y="322"/>
                  </a:lnTo>
                  <a:lnTo>
                    <a:pt x="196" y="326"/>
                  </a:lnTo>
                  <a:lnTo>
                    <a:pt x="190" y="330"/>
                  </a:lnTo>
                  <a:lnTo>
                    <a:pt x="186"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80" name="Freeform 95">
              <a:extLst>
                <a:ext uri="{FF2B5EF4-FFF2-40B4-BE49-F238E27FC236}">
                  <a16:creationId xmlns:a16="http://schemas.microsoft.com/office/drawing/2014/main" id="{F36F23BA-23EB-4DF7-A95C-A316D420543D}"/>
                </a:ext>
              </a:extLst>
            </p:cNvPr>
            <p:cNvSpPr>
              <a:spLocks/>
            </p:cNvSpPr>
            <p:nvPr/>
          </p:nvSpPr>
          <p:spPr bwMode="auto">
            <a:xfrm>
              <a:off x="3017704" y="4863660"/>
              <a:ext cx="285971" cy="375666"/>
            </a:xfrm>
            <a:custGeom>
              <a:avLst/>
              <a:gdLst>
                <a:gd name="T0" fmla="*/ 2147483647 w 196"/>
                <a:gd name="T1" fmla="*/ 2147483647 h 238"/>
                <a:gd name="T2" fmla="*/ 2147483647 w 196"/>
                <a:gd name="T3" fmla="*/ 2147483647 h 238"/>
                <a:gd name="T4" fmla="*/ 2147483647 w 196"/>
                <a:gd name="T5" fmla="*/ 2147483647 h 238"/>
                <a:gd name="T6" fmla="*/ 2147483647 w 196"/>
                <a:gd name="T7" fmla="*/ 2147483647 h 238"/>
                <a:gd name="T8" fmla="*/ 2147483647 w 196"/>
                <a:gd name="T9" fmla="*/ 2147483647 h 238"/>
                <a:gd name="T10" fmla="*/ 2147483647 w 196"/>
                <a:gd name="T11" fmla="*/ 2147483647 h 238"/>
                <a:gd name="T12" fmla="*/ 2147483647 w 196"/>
                <a:gd name="T13" fmla="*/ 2147483647 h 238"/>
                <a:gd name="T14" fmla="*/ 2147483647 w 196"/>
                <a:gd name="T15" fmla="*/ 2147483647 h 238"/>
                <a:gd name="T16" fmla="*/ 2147483647 w 196"/>
                <a:gd name="T17" fmla="*/ 2147483647 h 238"/>
                <a:gd name="T18" fmla="*/ 2147483647 w 196"/>
                <a:gd name="T19" fmla="*/ 2147483647 h 238"/>
                <a:gd name="T20" fmla="*/ 2147483647 w 196"/>
                <a:gd name="T21" fmla="*/ 2147483647 h 238"/>
                <a:gd name="T22" fmla="*/ 2147483647 w 196"/>
                <a:gd name="T23" fmla="*/ 2147483647 h 238"/>
                <a:gd name="T24" fmla="*/ 2147483647 w 196"/>
                <a:gd name="T25" fmla="*/ 2147483647 h 238"/>
                <a:gd name="T26" fmla="*/ 2147483647 w 196"/>
                <a:gd name="T27" fmla="*/ 2147483647 h 238"/>
                <a:gd name="T28" fmla="*/ 2147483647 w 196"/>
                <a:gd name="T29" fmla="*/ 2147483647 h 238"/>
                <a:gd name="T30" fmla="*/ 2147483647 w 196"/>
                <a:gd name="T31" fmla="*/ 2147483647 h 238"/>
                <a:gd name="T32" fmla="*/ 2147483647 w 196"/>
                <a:gd name="T33" fmla="*/ 2147483647 h 238"/>
                <a:gd name="T34" fmla="*/ 2147483647 w 196"/>
                <a:gd name="T35" fmla="*/ 2147483647 h 238"/>
                <a:gd name="T36" fmla="*/ 2147483647 w 196"/>
                <a:gd name="T37" fmla="*/ 2147483647 h 238"/>
                <a:gd name="T38" fmla="*/ 2147483647 w 196"/>
                <a:gd name="T39" fmla="*/ 2147483647 h 238"/>
                <a:gd name="T40" fmla="*/ 2147483647 w 196"/>
                <a:gd name="T41" fmla="*/ 2147483647 h 238"/>
                <a:gd name="T42" fmla="*/ 2147483647 w 196"/>
                <a:gd name="T43" fmla="*/ 2147483647 h 238"/>
                <a:gd name="T44" fmla="*/ 2147483647 w 196"/>
                <a:gd name="T45" fmla="*/ 2147483647 h 238"/>
                <a:gd name="T46" fmla="*/ 2147483647 w 196"/>
                <a:gd name="T47" fmla="*/ 2147483647 h 238"/>
                <a:gd name="T48" fmla="*/ 2147483647 w 196"/>
                <a:gd name="T49" fmla="*/ 2147483647 h 238"/>
                <a:gd name="T50" fmla="*/ 2147483647 w 196"/>
                <a:gd name="T51" fmla="*/ 2147483647 h 238"/>
                <a:gd name="T52" fmla="*/ 2147483647 w 196"/>
                <a:gd name="T53" fmla="*/ 2147483647 h 238"/>
                <a:gd name="T54" fmla="*/ 2147483647 w 196"/>
                <a:gd name="T55" fmla="*/ 2147483647 h 238"/>
                <a:gd name="T56" fmla="*/ 2147483647 w 196"/>
                <a:gd name="T57" fmla="*/ 2147483647 h 238"/>
                <a:gd name="T58" fmla="*/ 2147483647 w 196"/>
                <a:gd name="T59" fmla="*/ 2147483647 h 238"/>
                <a:gd name="T60" fmla="*/ 2147483647 w 196"/>
                <a:gd name="T61" fmla="*/ 2147483647 h 238"/>
                <a:gd name="T62" fmla="*/ 2147483647 w 196"/>
                <a:gd name="T63" fmla="*/ 2147483647 h 238"/>
                <a:gd name="T64" fmla="*/ 2147483647 w 196"/>
                <a:gd name="T65" fmla="*/ 2147483647 h 238"/>
                <a:gd name="T66" fmla="*/ 2147483647 w 196"/>
                <a:gd name="T67" fmla="*/ 2147483647 h 238"/>
                <a:gd name="T68" fmla="*/ 2147483647 w 196"/>
                <a:gd name="T69" fmla="*/ 2147483647 h 238"/>
                <a:gd name="T70" fmla="*/ 2147483647 w 196"/>
                <a:gd name="T71" fmla="*/ 2147483647 h 238"/>
                <a:gd name="T72" fmla="*/ 2147483647 w 196"/>
                <a:gd name="T73" fmla="*/ 2147483647 h 238"/>
                <a:gd name="T74" fmla="*/ 2147483647 w 196"/>
                <a:gd name="T75" fmla="*/ 2147483647 h 238"/>
                <a:gd name="T76" fmla="*/ 2147483647 w 196"/>
                <a:gd name="T77" fmla="*/ 2147483647 h 238"/>
                <a:gd name="T78" fmla="*/ 2147483647 w 196"/>
                <a:gd name="T79" fmla="*/ 2147483647 h 238"/>
                <a:gd name="T80" fmla="*/ 2147483647 w 196"/>
                <a:gd name="T81" fmla="*/ 2147483647 h 238"/>
                <a:gd name="T82" fmla="*/ 2147483647 w 196"/>
                <a:gd name="T83" fmla="*/ 2147483647 h 238"/>
                <a:gd name="T84" fmla="*/ 2147483647 w 196"/>
                <a:gd name="T85" fmla="*/ 2147483647 h 238"/>
                <a:gd name="T86" fmla="*/ 2147483647 w 196"/>
                <a:gd name="T87" fmla="*/ 2147483647 h 238"/>
                <a:gd name="T88" fmla="*/ 2147483647 w 196"/>
                <a:gd name="T89" fmla="*/ 0 h 238"/>
                <a:gd name="T90" fmla="*/ 2147483647 w 196"/>
                <a:gd name="T91" fmla="*/ 2147483647 h 238"/>
                <a:gd name="T92" fmla="*/ 2147483647 w 196"/>
                <a:gd name="T93" fmla="*/ 2147483647 h 238"/>
                <a:gd name="T94" fmla="*/ 2147483647 w 196"/>
                <a:gd name="T95" fmla="*/ 2147483647 h 238"/>
                <a:gd name="T96" fmla="*/ 0 w 196"/>
                <a:gd name="T97" fmla="*/ 2147483647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6"/>
                <a:gd name="T148" fmla="*/ 0 h 238"/>
                <a:gd name="T149" fmla="*/ 196 w 196"/>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6" h="238">
                  <a:moveTo>
                    <a:pt x="0" y="24"/>
                  </a:moveTo>
                  <a:lnTo>
                    <a:pt x="10" y="34"/>
                  </a:lnTo>
                  <a:lnTo>
                    <a:pt x="14" y="42"/>
                  </a:lnTo>
                  <a:lnTo>
                    <a:pt x="16" y="50"/>
                  </a:lnTo>
                  <a:lnTo>
                    <a:pt x="14" y="82"/>
                  </a:lnTo>
                  <a:lnTo>
                    <a:pt x="12" y="88"/>
                  </a:lnTo>
                  <a:lnTo>
                    <a:pt x="12" y="90"/>
                  </a:lnTo>
                  <a:lnTo>
                    <a:pt x="10" y="94"/>
                  </a:lnTo>
                  <a:lnTo>
                    <a:pt x="8" y="100"/>
                  </a:lnTo>
                  <a:lnTo>
                    <a:pt x="10" y="114"/>
                  </a:lnTo>
                  <a:lnTo>
                    <a:pt x="12" y="118"/>
                  </a:lnTo>
                  <a:lnTo>
                    <a:pt x="16" y="120"/>
                  </a:lnTo>
                  <a:lnTo>
                    <a:pt x="14" y="126"/>
                  </a:lnTo>
                  <a:lnTo>
                    <a:pt x="12" y="132"/>
                  </a:lnTo>
                  <a:lnTo>
                    <a:pt x="8" y="146"/>
                  </a:lnTo>
                  <a:lnTo>
                    <a:pt x="18" y="156"/>
                  </a:lnTo>
                  <a:lnTo>
                    <a:pt x="22" y="168"/>
                  </a:lnTo>
                  <a:lnTo>
                    <a:pt x="26" y="198"/>
                  </a:lnTo>
                  <a:lnTo>
                    <a:pt x="28" y="200"/>
                  </a:lnTo>
                  <a:lnTo>
                    <a:pt x="30" y="202"/>
                  </a:lnTo>
                  <a:lnTo>
                    <a:pt x="34" y="204"/>
                  </a:lnTo>
                  <a:lnTo>
                    <a:pt x="36" y="208"/>
                  </a:lnTo>
                  <a:lnTo>
                    <a:pt x="42" y="228"/>
                  </a:lnTo>
                  <a:lnTo>
                    <a:pt x="44" y="234"/>
                  </a:lnTo>
                  <a:lnTo>
                    <a:pt x="46" y="238"/>
                  </a:lnTo>
                  <a:lnTo>
                    <a:pt x="50" y="238"/>
                  </a:lnTo>
                  <a:lnTo>
                    <a:pt x="56" y="236"/>
                  </a:lnTo>
                  <a:lnTo>
                    <a:pt x="60" y="232"/>
                  </a:lnTo>
                  <a:lnTo>
                    <a:pt x="70" y="220"/>
                  </a:lnTo>
                  <a:lnTo>
                    <a:pt x="76" y="226"/>
                  </a:lnTo>
                  <a:lnTo>
                    <a:pt x="84" y="228"/>
                  </a:lnTo>
                  <a:lnTo>
                    <a:pt x="92" y="230"/>
                  </a:lnTo>
                  <a:lnTo>
                    <a:pt x="98" y="238"/>
                  </a:lnTo>
                  <a:lnTo>
                    <a:pt x="100" y="232"/>
                  </a:lnTo>
                  <a:lnTo>
                    <a:pt x="104" y="230"/>
                  </a:lnTo>
                  <a:lnTo>
                    <a:pt x="112" y="228"/>
                  </a:lnTo>
                  <a:lnTo>
                    <a:pt x="126" y="228"/>
                  </a:lnTo>
                  <a:lnTo>
                    <a:pt x="126" y="204"/>
                  </a:lnTo>
                  <a:lnTo>
                    <a:pt x="128" y="196"/>
                  </a:lnTo>
                  <a:lnTo>
                    <a:pt x="132" y="188"/>
                  </a:lnTo>
                  <a:lnTo>
                    <a:pt x="136" y="180"/>
                  </a:lnTo>
                  <a:lnTo>
                    <a:pt x="144" y="176"/>
                  </a:lnTo>
                  <a:lnTo>
                    <a:pt x="152" y="172"/>
                  </a:lnTo>
                  <a:lnTo>
                    <a:pt x="162" y="172"/>
                  </a:lnTo>
                  <a:lnTo>
                    <a:pt x="170" y="172"/>
                  </a:lnTo>
                  <a:lnTo>
                    <a:pt x="178" y="174"/>
                  </a:lnTo>
                  <a:lnTo>
                    <a:pt x="190" y="180"/>
                  </a:lnTo>
                  <a:lnTo>
                    <a:pt x="190" y="174"/>
                  </a:lnTo>
                  <a:lnTo>
                    <a:pt x="192" y="170"/>
                  </a:lnTo>
                  <a:lnTo>
                    <a:pt x="196" y="162"/>
                  </a:lnTo>
                  <a:lnTo>
                    <a:pt x="196" y="156"/>
                  </a:lnTo>
                  <a:lnTo>
                    <a:pt x="196" y="148"/>
                  </a:lnTo>
                  <a:lnTo>
                    <a:pt x="194" y="146"/>
                  </a:lnTo>
                  <a:lnTo>
                    <a:pt x="186" y="138"/>
                  </a:lnTo>
                  <a:lnTo>
                    <a:pt x="184" y="134"/>
                  </a:lnTo>
                  <a:lnTo>
                    <a:pt x="180" y="130"/>
                  </a:lnTo>
                  <a:lnTo>
                    <a:pt x="180" y="126"/>
                  </a:lnTo>
                  <a:lnTo>
                    <a:pt x="180" y="120"/>
                  </a:lnTo>
                  <a:lnTo>
                    <a:pt x="168" y="118"/>
                  </a:lnTo>
                  <a:lnTo>
                    <a:pt x="158" y="116"/>
                  </a:lnTo>
                  <a:lnTo>
                    <a:pt x="154" y="112"/>
                  </a:lnTo>
                  <a:lnTo>
                    <a:pt x="152" y="108"/>
                  </a:lnTo>
                  <a:lnTo>
                    <a:pt x="152" y="102"/>
                  </a:lnTo>
                  <a:lnTo>
                    <a:pt x="152" y="94"/>
                  </a:lnTo>
                  <a:lnTo>
                    <a:pt x="150" y="92"/>
                  </a:lnTo>
                  <a:lnTo>
                    <a:pt x="148" y="90"/>
                  </a:lnTo>
                  <a:lnTo>
                    <a:pt x="146" y="80"/>
                  </a:lnTo>
                  <a:lnTo>
                    <a:pt x="142" y="70"/>
                  </a:lnTo>
                  <a:lnTo>
                    <a:pt x="138" y="68"/>
                  </a:lnTo>
                  <a:lnTo>
                    <a:pt x="134" y="66"/>
                  </a:lnTo>
                  <a:lnTo>
                    <a:pt x="124" y="68"/>
                  </a:lnTo>
                  <a:lnTo>
                    <a:pt x="120" y="68"/>
                  </a:lnTo>
                  <a:lnTo>
                    <a:pt x="116" y="68"/>
                  </a:lnTo>
                  <a:lnTo>
                    <a:pt x="114" y="66"/>
                  </a:lnTo>
                  <a:lnTo>
                    <a:pt x="114" y="62"/>
                  </a:lnTo>
                  <a:lnTo>
                    <a:pt x="108" y="60"/>
                  </a:lnTo>
                  <a:lnTo>
                    <a:pt x="104" y="58"/>
                  </a:lnTo>
                  <a:lnTo>
                    <a:pt x="100" y="54"/>
                  </a:lnTo>
                  <a:lnTo>
                    <a:pt x="98" y="52"/>
                  </a:lnTo>
                  <a:lnTo>
                    <a:pt x="94" y="54"/>
                  </a:lnTo>
                  <a:lnTo>
                    <a:pt x="84" y="50"/>
                  </a:lnTo>
                  <a:lnTo>
                    <a:pt x="74" y="44"/>
                  </a:lnTo>
                  <a:lnTo>
                    <a:pt x="70" y="36"/>
                  </a:lnTo>
                  <a:lnTo>
                    <a:pt x="66" y="30"/>
                  </a:lnTo>
                  <a:lnTo>
                    <a:pt x="64" y="20"/>
                  </a:lnTo>
                  <a:lnTo>
                    <a:pt x="66" y="10"/>
                  </a:lnTo>
                  <a:lnTo>
                    <a:pt x="66" y="6"/>
                  </a:lnTo>
                  <a:lnTo>
                    <a:pt x="64" y="2"/>
                  </a:lnTo>
                  <a:lnTo>
                    <a:pt x="62" y="0"/>
                  </a:lnTo>
                  <a:lnTo>
                    <a:pt x="56" y="0"/>
                  </a:lnTo>
                  <a:lnTo>
                    <a:pt x="48" y="2"/>
                  </a:lnTo>
                  <a:lnTo>
                    <a:pt x="42" y="6"/>
                  </a:lnTo>
                  <a:lnTo>
                    <a:pt x="30" y="14"/>
                  </a:lnTo>
                  <a:lnTo>
                    <a:pt x="20" y="22"/>
                  </a:lnTo>
                  <a:lnTo>
                    <a:pt x="12" y="26"/>
                  </a:lnTo>
                  <a:lnTo>
                    <a:pt x="8" y="26"/>
                  </a:lnTo>
                  <a:lnTo>
                    <a:pt x="4"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81" name="Freeform 96">
              <a:extLst>
                <a:ext uri="{FF2B5EF4-FFF2-40B4-BE49-F238E27FC236}">
                  <a16:creationId xmlns:a16="http://schemas.microsoft.com/office/drawing/2014/main" id="{0FA4E77E-3B3C-4C89-A5E6-B625C4F17C14}"/>
                </a:ext>
              </a:extLst>
            </p:cNvPr>
            <p:cNvSpPr>
              <a:spLocks/>
            </p:cNvSpPr>
            <p:nvPr/>
          </p:nvSpPr>
          <p:spPr bwMode="auto">
            <a:xfrm>
              <a:off x="3201048" y="5137114"/>
              <a:ext cx="196029" cy="238940"/>
            </a:xfrm>
            <a:custGeom>
              <a:avLst/>
              <a:gdLst>
                <a:gd name="T0" fmla="*/ 2147483647 w 134"/>
                <a:gd name="T1" fmla="*/ 2147483647 h 152"/>
                <a:gd name="T2" fmla="*/ 2147483647 w 134"/>
                <a:gd name="T3" fmla="*/ 2147483647 h 152"/>
                <a:gd name="T4" fmla="*/ 2147483647 w 134"/>
                <a:gd name="T5" fmla="*/ 2147483647 h 152"/>
                <a:gd name="T6" fmla="*/ 2147483647 w 134"/>
                <a:gd name="T7" fmla="*/ 2147483647 h 152"/>
                <a:gd name="T8" fmla="*/ 2147483647 w 134"/>
                <a:gd name="T9" fmla="*/ 2147483647 h 152"/>
                <a:gd name="T10" fmla="*/ 2147483647 w 134"/>
                <a:gd name="T11" fmla="*/ 2147483647 h 152"/>
                <a:gd name="T12" fmla="*/ 2147483647 w 134"/>
                <a:gd name="T13" fmla="*/ 2147483647 h 152"/>
                <a:gd name="T14" fmla="*/ 2147483647 w 134"/>
                <a:gd name="T15" fmla="*/ 2147483647 h 152"/>
                <a:gd name="T16" fmla="*/ 2147483647 w 134"/>
                <a:gd name="T17" fmla="*/ 2147483647 h 152"/>
                <a:gd name="T18" fmla="*/ 2147483647 w 134"/>
                <a:gd name="T19" fmla="*/ 2147483647 h 152"/>
                <a:gd name="T20" fmla="*/ 2147483647 w 134"/>
                <a:gd name="T21" fmla="*/ 2147483647 h 152"/>
                <a:gd name="T22" fmla="*/ 2147483647 w 134"/>
                <a:gd name="T23" fmla="*/ 2147483647 h 152"/>
                <a:gd name="T24" fmla="*/ 2147483647 w 134"/>
                <a:gd name="T25" fmla="*/ 2147483647 h 152"/>
                <a:gd name="T26" fmla="*/ 2147483647 w 134"/>
                <a:gd name="T27" fmla="*/ 2147483647 h 152"/>
                <a:gd name="T28" fmla="*/ 2147483647 w 134"/>
                <a:gd name="T29" fmla="*/ 2147483647 h 152"/>
                <a:gd name="T30" fmla="*/ 2147483647 w 134"/>
                <a:gd name="T31" fmla="*/ 2147483647 h 152"/>
                <a:gd name="T32" fmla="*/ 2147483647 w 134"/>
                <a:gd name="T33" fmla="*/ 2147483647 h 152"/>
                <a:gd name="T34" fmla="*/ 2147483647 w 134"/>
                <a:gd name="T35" fmla="*/ 2147483647 h 152"/>
                <a:gd name="T36" fmla="*/ 2147483647 w 134"/>
                <a:gd name="T37" fmla="*/ 2147483647 h 152"/>
                <a:gd name="T38" fmla="*/ 2147483647 w 134"/>
                <a:gd name="T39" fmla="*/ 2147483647 h 152"/>
                <a:gd name="T40" fmla="*/ 2147483647 w 134"/>
                <a:gd name="T41" fmla="*/ 2147483647 h 152"/>
                <a:gd name="T42" fmla="*/ 2147483647 w 134"/>
                <a:gd name="T43" fmla="*/ 2147483647 h 152"/>
                <a:gd name="T44" fmla="*/ 2147483647 w 134"/>
                <a:gd name="T45" fmla="*/ 2147483647 h 152"/>
                <a:gd name="T46" fmla="*/ 2147483647 w 134"/>
                <a:gd name="T47" fmla="*/ 2147483647 h 152"/>
                <a:gd name="T48" fmla="*/ 2147483647 w 134"/>
                <a:gd name="T49" fmla="*/ 2147483647 h 152"/>
                <a:gd name="T50" fmla="*/ 2147483647 w 134"/>
                <a:gd name="T51" fmla="*/ 2147483647 h 152"/>
                <a:gd name="T52" fmla="*/ 2147483647 w 134"/>
                <a:gd name="T53" fmla="*/ 2147483647 h 152"/>
                <a:gd name="T54" fmla="*/ 2147483647 w 134"/>
                <a:gd name="T55" fmla="*/ 2147483647 h 152"/>
                <a:gd name="T56" fmla="*/ 2147483647 w 134"/>
                <a:gd name="T57" fmla="*/ 2147483647 h 152"/>
                <a:gd name="T58" fmla="*/ 2147483647 w 134"/>
                <a:gd name="T59" fmla="*/ 2147483647 h 152"/>
                <a:gd name="T60" fmla="*/ 2147483647 w 134"/>
                <a:gd name="T61" fmla="*/ 2147483647 h 152"/>
                <a:gd name="T62" fmla="*/ 2147483647 w 134"/>
                <a:gd name="T63" fmla="*/ 2147483647 h 152"/>
                <a:gd name="T64" fmla="*/ 0 w 134"/>
                <a:gd name="T65" fmla="*/ 2147483647 h 152"/>
                <a:gd name="T66" fmla="*/ 0 w 134"/>
                <a:gd name="T67" fmla="*/ 2147483647 h 152"/>
                <a:gd name="T68" fmla="*/ 0 w 134"/>
                <a:gd name="T69" fmla="*/ 2147483647 h 152"/>
                <a:gd name="T70" fmla="*/ 2147483647 w 134"/>
                <a:gd name="T71" fmla="*/ 2147483647 h 152"/>
                <a:gd name="T72" fmla="*/ 2147483647 w 134"/>
                <a:gd name="T73" fmla="*/ 2147483647 h 152"/>
                <a:gd name="T74" fmla="*/ 2147483647 w 134"/>
                <a:gd name="T75" fmla="*/ 2147483647 h 152"/>
                <a:gd name="T76" fmla="*/ 2147483647 w 134"/>
                <a:gd name="T77" fmla="*/ 2147483647 h 152"/>
                <a:gd name="T78" fmla="*/ 2147483647 w 134"/>
                <a:gd name="T79" fmla="*/ 0 h 152"/>
                <a:gd name="T80" fmla="*/ 2147483647 w 134"/>
                <a:gd name="T81" fmla="*/ 0 h 152"/>
                <a:gd name="T82" fmla="*/ 2147483647 w 134"/>
                <a:gd name="T83" fmla="*/ 0 h 152"/>
                <a:gd name="T84" fmla="*/ 2147483647 w 134"/>
                <a:gd name="T85" fmla="*/ 2147483647 h 152"/>
                <a:gd name="T86" fmla="*/ 2147483647 w 134"/>
                <a:gd name="T87" fmla="*/ 2147483647 h 152"/>
                <a:gd name="T88" fmla="*/ 2147483647 w 134"/>
                <a:gd name="T89" fmla="*/ 2147483647 h 152"/>
                <a:gd name="T90" fmla="*/ 2147483647 w 134"/>
                <a:gd name="T91" fmla="*/ 2147483647 h 152"/>
                <a:gd name="T92" fmla="*/ 2147483647 w 134"/>
                <a:gd name="T93" fmla="*/ 2147483647 h 152"/>
                <a:gd name="T94" fmla="*/ 2147483647 w 134"/>
                <a:gd name="T95" fmla="*/ 2147483647 h 152"/>
                <a:gd name="T96" fmla="*/ 2147483647 w 134"/>
                <a:gd name="T97" fmla="*/ 2147483647 h 152"/>
                <a:gd name="T98" fmla="*/ 2147483647 w 134"/>
                <a:gd name="T99" fmla="*/ 2147483647 h 152"/>
                <a:gd name="T100" fmla="*/ 2147483647 w 134"/>
                <a:gd name="T101" fmla="*/ 2147483647 h 152"/>
                <a:gd name="T102" fmla="*/ 2147483647 w 134"/>
                <a:gd name="T103" fmla="*/ 2147483647 h 152"/>
                <a:gd name="T104" fmla="*/ 2147483647 w 134"/>
                <a:gd name="T105" fmla="*/ 2147483647 h 152"/>
                <a:gd name="T106" fmla="*/ 2147483647 w 134"/>
                <a:gd name="T107" fmla="*/ 2147483647 h 152"/>
                <a:gd name="T108" fmla="*/ 2147483647 w 134"/>
                <a:gd name="T109" fmla="*/ 2147483647 h 152"/>
                <a:gd name="T110" fmla="*/ 2147483647 w 134"/>
                <a:gd name="T111" fmla="*/ 2147483647 h 152"/>
                <a:gd name="T112" fmla="*/ 2147483647 w 134"/>
                <a:gd name="T113" fmla="*/ 2147483647 h 152"/>
                <a:gd name="T114" fmla="*/ 2147483647 w 134"/>
                <a:gd name="T115" fmla="*/ 2147483647 h 152"/>
                <a:gd name="T116" fmla="*/ 2147483647 w 134"/>
                <a:gd name="T117" fmla="*/ 2147483647 h 152"/>
                <a:gd name="T118" fmla="*/ 2147483647 w 134"/>
                <a:gd name="T119" fmla="*/ 2147483647 h 152"/>
                <a:gd name="T120" fmla="*/ 2147483647 w 134"/>
                <a:gd name="T121" fmla="*/ 2147483647 h 152"/>
                <a:gd name="T122" fmla="*/ 2147483647 w 134"/>
                <a:gd name="T123" fmla="*/ 2147483647 h 152"/>
                <a:gd name="T124" fmla="*/ 2147483647 w 134"/>
                <a:gd name="T125" fmla="*/ 2147483647 h 1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4"/>
                <a:gd name="T190" fmla="*/ 0 h 152"/>
                <a:gd name="T191" fmla="*/ 134 w 134"/>
                <a:gd name="T192" fmla="*/ 152 h 1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4" h="152">
                  <a:moveTo>
                    <a:pt x="132" y="118"/>
                  </a:moveTo>
                  <a:lnTo>
                    <a:pt x="134" y="122"/>
                  </a:lnTo>
                  <a:lnTo>
                    <a:pt x="134" y="130"/>
                  </a:lnTo>
                  <a:lnTo>
                    <a:pt x="134" y="136"/>
                  </a:lnTo>
                  <a:lnTo>
                    <a:pt x="130" y="138"/>
                  </a:lnTo>
                  <a:lnTo>
                    <a:pt x="122" y="146"/>
                  </a:lnTo>
                  <a:lnTo>
                    <a:pt x="112" y="150"/>
                  </a:lnTo>
                  <a:lnTo>
                    <a:pt x="102" y="152"/>
                  </a:lnTo>
                  <a:lnTo>
                    <a:pt x="94" y="152"/>
                  </a:lnTo>
                  <a:lnTo>
                    <a:pt x="86" y="150"/>
                  </a:lnTo>
                  <a:lnTo>
                    <a:pt x="82" y="148"/>
                  </a:lnTo>
                  <a:lnTo>
                    <a:pt x="74" y="148"/>
                  </a:lnTo>
                  <a:lnTo>
                    <a:pt x="76" y="138"/>
                  </a:lnTo>
                  <a:lnTo>
                    <a:pt x="80" y="132"/>
                  </a:lnTo>
                  <a:lnTo>
                    <a:pt x="82" y="124"/>
                  </a:lnTo>
                  <a:lnTo>
                    <a:pt x="84" y="116"/>
                  </a:lnTo>
                  <a:lnTo>
                    <a:pt x="82" y="110"/>
                  </a:lnTo>
                  <a:lnTo>
                    <a:pt x="78" y="106"/>
                  </a:lnTo>
                  <a:lnTo>
                    <a:pt x="72" y="106"/>
                  </a:lnTo>
                  <a:lnTo>
                    <a:pt x="64" y="104"/>
                  </a:lnTo>
                  <a:lnTo>
                    <a:pt x="62" y="102"/>
                  </a:lnTo>
                  <a:lnTo>
                    <a:pt x="60" y="98"/>
                  </a:lnTo>
                  <a:lnTo>
                    <a:pt x="58" y="94"/>
                  </a:lnTo>
                  <a:lnTo>
                    <a:pt x="54" y="92"/>
                  </a:lnTo>
                  <a:lnTo>
                    <a:pt x="46" y="90"/>
                  </a:lnTo>
                  <a:lnTo>
                    <a:pt x="40" y="88"/>
                  </a:lnTo>
                  <a:lnTo>
                    <a:pt x="34" y="88"/>
                  </a:lnTo>
                  <a:lnTo>
                    <a:pt x="30" y="86"/>
                  </a:lnTo>
                  <a:lnTo>
                    <a:pt x="24" y="82"/>
                  </a:lnTo>
                  <a:lnTo>
                    <a:pt x="12" y="66"/>
                  </a:lnTo>
                  <a:lnTo>
                    <a:pt x="4" y="62"/>
                  </a:lnTo>
                  <a:lnTo>
                    <a:pt x="2" y="60"/>
                  </a:lnTo>
                  <a:lnTo>
                    <a:pt x="0" y="58"/>
                  </a:lnTo>
                  <a:lnTo>
                    <a:pt x="0" y="56"/>
                  </a:lnTo>
                  <a:lnTo>
                    <a:pt x="0" y="32"/>
                  </a:lnTo>
                  <a:lnTo>
                    <a:pt x="2" y="24"/>
                  </a:lnTo>
                  <a:lnTo>
                    <a:pt x="6" y="16"/>
                  </a:lnTo>
                  <a:lnTo>
                    <a:pt x="10" y="8"/>
                  </a:lnTo>
                  <a:lnTo>
                    <a:pt x="18" y="4"/>
                  </a:lnTo>
                  <a:lnTo>
                    <a:pt x="26" y="0"/>
                  </a:lnTo>
                  <a:lnTo>
                    <a:pt x="36" y="0"/>
                  </a:lnTo>
                  <a:lnTo>
                    <a:pt x="44" y="0"/>
                  </a:lnTo>
                  <a:lnTo>
                    <a:pt x="52" y="2"/>
                  </a:lnTo>
                  <a:lnTo>
                    <a:pt x="64" y="8"/>
                  </a:lnTo>
                  <a:lnTo>
                    <a:pt x="64" y="18"/>
                  </a:lnTo>
                  <a:lnTo>
                    <a:pt x="70" y="34"/>
                  </a:lnTo>
                  <a:lnTo>
                    <a:pt x="76" y="50"/>
                  </a:lnTo>
                  <a:lnTo>
                    <a:pt x="78" y="54"/>
                  </a:lnTo>
                  <a:lnTo>
                    <a:pt x="82" y="56"/>
                  </a:lnTo>
                  <a:lnTo>
                    <a:pt x="92" y="56"/>
                  </a:lnTo>
                  <a:lnTo>
                    <a:pt x="100" y="58"/>
                  </a:lnTo>
                  <a:lnTo>
                    <a:pt x="106" y="62"/>
                  </a:lnTo>
                  <a:lnTo>
                    <a:pt x="108" y="68"/>
                  </a:lnTo>
                  <a:lnTo>
                    <a:pt x="114" y="80"/>
                  </a:lnTo>
                  <a:lnTo>
                    <a:pt x="120" y="90"/>
                  </a:lnTo>
                  <a:lnTo>
                    <a:pt x="122" y="86"/>
                  </a:lnTo>
                  <a:lnTo>
                    <a:pt x="126" y="84"/>
                  </a:lnTo>
                  <a:lnTo>
                    <a:pt x="128" y="82"/>
                  </a:lnTo>
                  <a:lnTo>
                    <a:pt x="132" y="84"/>
                  </a:lnTo>
                  <a:lnTo>
                    <a:pt x="132" y="88"/>
                  </a:lnTo>
                  <a:lnTo>
                    <a:pt x="132" y="94"/>
                  </a:lnTo>
                  <a:lnTo>
                    <a:pt x="132" y="106"/>
                  </a:lnTo>
                  <a:lnTo>
                    <a:pt x="132" y="1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82" name="Freeform 97">
              <a:extLst>
                <a:ext uri="{FF2B5EF4-FFF2-40B4-BE49-F238E27FC236}">
                  <a16:creationId xmlns:a16="http://schemas.microsoft.com/office/drawing/2014/main" id="{55F186BD-83D9-4C44-A557-5568138D1926}"/>
                </a:ext>
              </a:extLst>
            </p:cNvPr>
            <p:cNvSpPr>
              <a:spLocks/>
            </p:cNvSpPr>
            <p:nvPr/>
          </p:nvSpPr>
          <p:spPr bwMode="auto">
            <a:xfrm>
              <a:off x="3341727" y="5455700"/>
              <a:ext cx="122230" cy="128763"/>
            </a:xfrm>
            <a:custGeom>
              <a:avLst/>
              <a:gdLst>
                <a:gd name="T0" fmla="*/ 2147483647 w 84"/>
                <a:gd name="T1" fmla="*/ 0 h 82"/>
                <a:gd name="T2" fmla="*/ 2147483647 w 84"/>
                <a:gd name="T3" fmla="*/ 0 h 82"/>
                <a:gd name="T4" fmla="*/ 2147483647 w 84"/>
                <a:gd name="T5" fmla="*/ 2147483647 h 82"/>
                <a:gd name="T6" fmla="*/ 2147483647 w 84"/>
                <a:gd name="T7" fmla="*/ 2147483647 h 82"/>
                <a:gd name="T8" fmla="*/ 2147483647 w 84"/>
                <a:gd name="T9" fmla="*/ 2147483647 h 82"/>
                <a:gd name="T10" fmla="*/ 2147483647 w 84"/>
                <a:gd name="T11" fmla="*/ 2147483647 h 82"/>
                <a:gd name="T12" fmla="*/ 2147483647 w 84"/>
                <a:gd name="T13" fmla="*/ 2147483647 h 82"/>
                <a:gd name="T14" fmla="*/ 2147483647 w 84"/>
                <a:gd name="T15" fmla="*/ 2147483647 h 82"/>
                <a:gd name="T16" fmla="*/ 2147483647 w 84"/>
                <a:gd name="T17" fmla="*/ 2147483647 h 82"/>
                <a:gd name="T18" fmla="*/ 2147483647 w 84"/>
                <a:gd name="T19" fmla="*/ 2147483647 h 82"/>
                <a:gd name="T20" fmla="*/ 2147483647 w 84"/>
                <a:gd name="T21" fmla="*/ 2147483647 h 82"/>
                <a:gd name="T22" fmla="*/ 2147483647 w 84"/>
                <a:gd name="T23" fmla="*/ 2147483647 h 82"/>
                <a:gd name="T24" fmla="*/ 2147483647 w 84"/>
                <a:gd name="T25" fmla="*/ 2147483647 h 82"/>
                <a:gd name="T26" fmla="*/ 2147483647 w 84"/>
                <a:gd name="T27" fmla="*/ 2147483647 h 82"/>
                <a:gd name="T28" fmla="*/ 2147483647 w 84"/>
                <a:gd name="T29" fmla="*/ 2147483647 h 82"/>
                <a:gd name="T30" fmla="*/ 0 w 84"/>
                <a:gd name="T31" fmla="*/ 2147483647 h 82"/>
                <a:gd name="T32" fmla="*/ 2147483647 w 84"/>
                <a:gd name="T33" fmla="*/ 0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
                <a:gd name="T52" fmla="*/ 0 h 82"/>
                <a:gd name="T53" fmla="*/ 84 w 84"/>
                <a:gd name="T54" fmla="*/ 82 h 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 h="82">
                  <a:moveTo>
                    <a:pt x="2" y="0"/>
                  </a:moveTo>
                  <a:lnTo>
                    <a:pt x="12" y="0"/>
                  </a:lnTo>
                  <a:lnTo>
                    <a:pt x="22" y="4"/>
                  </a:lnTo>
                  <a:lnTo>
                    <a:pt x="34" y="12"/>
                  </a:lnTo>
                  <a:lnTo>
                    <a:pt x="44" y="18"/>
                  </a:lnTo>
                  <a:lnTo>
                    <a:pt x="66" y="36"/>
                  </a:lnTo>
                  <a:lnTo>
                    <a:pt x="84" y="50"/>
                  </a:lnTo>
                  <a:lnTo>
                    <a:pt x="78" y="62"/>
                  </a:lnTo>
                  <a:lnTo>
                    <a:pt x="72" y="72"/>
                  </a:lnTo>
                  <a:lnTo>
                    <a:pt x="66" y="78"/>
                  </a:lnTo>
                  <a:lnTo>
                    <a:pt x="60" y="82"/>
                  </a:lnTo>
                  <a:lnTo>
                    <a:pt x="58" y="82"/>
                  </a:lnTo>
                  <a:lnTo>
                    <a:pt x="40" y="80"/>
                  </a:lnTo>
                  <a:lnTo>
                    <a:pt x="24" y="76"/>
                  </a:lnTo>
                  <a:lnTo>
                    <a:pt x="12" y="72"/>
                  </a:lnTo>
                  <a:lnTo>
                    <a:pt x="0" y="66"/>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83" name="Freeform 98">
              <a:extLst>
                <a:ext uri="{FF2B5EF4-FFF2-40B4-BE49-F238E27FC236}">
                  <a16:creationId xmlns:a16="http://schemas.microsoft.com/office/drawing/2014/main" id="{B719CC0D-5594-4FD5-9E0A-D8CEA8B47516}"/>
                </a:ext>
              </a:extLst>
            </p:cNvPr>
            <p:cNvSpPr>
              <a:spLocks/>
            </p:cNvSpPr>
            <p:nvPr/>
          </p:nvSpPr>
          <p:spPr bwMode="auto">
            <a:xfrm>
              <a:off x="3059216" y="5212778"/>
              <a:ext cx="357464" cy="872130"/>
            </a:xfrm>
            <a:custGeom>
              <a:avLst/>
              <a:gdLst>
                <a:gd name="T0" fmla="*/ 2147483647 w 246"/>
                <a:gd name="T1" fmla="*/ 2147483647 h 552"/>
                <a:gd name="T2" fmla="*/ 2147483647 w 246"/>
                <a:gd name="T3" fmla="*/ 2147483647 h 552"/>
                <a:gd name="T4" fmla="*/ 2147483647 w 246"/>
                <a:gd name="T5" fmla="*/ 2147483647 h 552"/>
                <a:gd name="T6" fmla="*/ 2147483647 w 246"/>
                <a:gd name="T7" fmla="*/ 2147483647 h 552"/>
                <a:gd name="T8" fmla="*/ 2147483647 w 246"/>
                <a:gd name="T9" fmla="*/ 2147483647 h 552"/>
                <a:gd name="T10" fmla="*/ 2147483647 w 246"/>
                <a:gd name="T11" fmla="*/ 2147483647 h 552"/>
                <a:gd name="T12" fmla="*/ 2147483647 w 246"/>
                <a:gd name="T13" fmla="*/ 2147483647 h 552"/>
                <a:gd name="T14" fmla="*/ 2147483647 w 246"/>
                <a:gd name="T15" fmla="*/ 2147483647 h 552"/>
                <a:gd name="T16" fmla="*/ 2147483647 w 246"/>
                <a:gd name="T17" fmla="*/ 2147483647 h 552"/>
                <a:gd name="T18" fmla="*/ 2147483647 w 246"/>
                <a:gd name="T19" fmla="*/ 2147483647 h 552"/>
                <a:gd name="T20" fmla="*/ 2147483647 w 246"/>
                <a:gd name="T21" fmla="*/ 2147483647 h 552"/>
                <a:gd name="T22" fmla="*/ 2147483647 w 246"/>
                <a:gd name="T23" fmla="*/ 2147483647 h 552"/>
                <a:gd name="T24" fmla="*/ 2147483647 w 246"/>
                <a:gd name="T25" fmla="*/ 2147483647 h 552"/>
                <a:gd name="T26" fmla="*/ 2147483647 w 246"/>
                <a:gd name="T27" fmla="*/ 2147483647 h 552"/>
                <a:gd name="T28" fmla="*/ 2147483647 w 246"/>
                <a:gd name="T29" fmla="*/ 2147483647 h 552"/>
                <a:gd name="T30" fmla="*/ 2147483647 w 246"/>
                <a:gd name="T31" fmla="*/ 2147483647 h 552"/>
                <a:gd name="T32" fmla="*/ 2147483647 w 246"/>
                <a:gd name="T33" fmla="*/ 2147483647 h 552"/>
                <a:gd name="T34" fmla="*/ 2147483647 w 246"/>
                <a:gd name="T35" fmla="*/ 2147483647 h 552"/>
                <a:gd name="T36" fmla="*/ 2147483647 w 246"/>
                <a:gd name="T37" fmla="*/ 2147483647 h 552"/>
                <a:gd name="T38" fmla="*/ 2147483647 w 246"/>
                <a:gd name="T39" fmla="*/ 2147483647 h 552"/>
                <a:gd name="T40" fmla="*/ 2147483647 w 246"/>
                <a:gd name="T41" fmla="*/ 2147483647 h 552"/>
                <a:gd name="T42" fmla="*/ 2147483647 w 246"/>
                <a:gd name="T43" fmla="*/ 2147483647 h 552"/>
                <a:gd name="T44" fmla="*/ 2147483647 w 246"/>
                <a:gd name="T45" fmla="*/ 2147483647 h 552"/>
                <a:gd name="T46" fmla="*/ 2147483647 w 246"/>
                <a:gd name="T47" fmla="*/ 2147483647 h 552"/>
                <a:gd name="T48" fmla="*/ 2147483647 w 246"/>
                <a:gd name="T49" fmla="*/ 2147483647 h 552"/>
                <a:gd name="T50" fmla="*/ 2147483647 w 246"/>
                <a:gd name="T51" fmla="*/ 2147483647 h 552"/>
                <a:gd name="T52" fmla="*/ 2147483647 w 246"/>
                <a:gd name="T53" fmla="*/ 2147483647 h 552"/>
                <a:gd name="T54" fmla="*/ 2147483647 w 246"/>
                <a:gd name="T55" fmla="*/ 2147483647 h 552"/>
                <a:gd name="T56" fmla="*/ 2147483647 w 246"/>
                <a:gd name="T57" fmla="*/ 2147483647 h 552"/>
                <a:gd name="T58" fmla="*/ 2147483647 w 246"/>
                <a:gd name="T59" fmla="*/ 2147483647 h 552"/>
                <a:gd name="T60" fmla="*/ 2147483647 w 246"/>
                <a:gd name="T61" fmla="*/ 2147483647 h 552"/>
                <a:gd name="T62" fmla="*/ 2147483647 w 246"/>
                <a:gd name="T63" fmla="*/ 2147483647 h 552"/>
                <a:gd name="T64" fmla="*/ 2147483647 w 246"/>
                <a:gd name="T65" fmla="*/ 2147483647 h 552"/>
                <a:gd name="T66" fmla="*/ 2147483647 w 246"/>
                <a:gd name="T67" fmla="*/ 2147483647 h 552"/>
                <a:gd name="T68" fmla="*/ 2147483647 w 246"/>
                <a:gd name="T69" fmla="*/ 2147483647 h 552"/>
                <a:gd name="T70" fmla="*/ 2147483647 w 246"/>
                <a:gd name="T71" fmla="*/ 2147483647 h 552"/>
                <a:gd name="T72" fmla="*/ 2147483647 w 246"/>
                <a:gd name="T73" fmla="*/ 2147483647 h 552"/>
                <a:gd name="T74" fmla="*/ 2147483647 w 246"/>
                <a:gd name="T75" fmla="*/ 2147483647 h 552"/>
                <a:gd name="T76" fmla="*/ 2147483647 w 246"/>
                <a:gd name="T77" fmla="*/ 2147483647 h 552"/>
                <a:gd name="T78" fmla="*/ 2147483647 w 246"/>
                <a:gd name="T79" fmla="*/ 2147483647 h 552"/>
                <a:gd name="T80" fmla="*/ 2147483647 w 246"/>
                <a:gd name="T81" fmla="*/ 2147483647 h 552"/>
                <a:gd name="T82" fmla="*/ 2147483647 w 246"/>
                <a:gd name="T83" fmla="*/ 2147483647 h 552"/>
                <a:gd name="T84" fmla="*/ 2147483647 w 246"/>
                <a:gd name="T85" fmla="*/ 2147483647 h 552"/>
                <a:gd name="T86" fmla="*/ 2147483647 w 246"/>
                <a:gd name="T87" fmla="*/ 2147483647 h 552"/>
                <a:gd name="T88" fmla="*/ 2147483647 w 246"/>
                <a:gd name="T89" fmla="*/ 2147483647 h 552"/>
                <a:gd name="T90" fmla="*/ 2147483647 w 246"/>
                <a:gd name="T91" fmla="*/ 2147483647 h 552"/>
                <a:gd name="T92" fmla="*/ 2147483647 w 246"/>
                <a:gd name="T93" fmla="*/ 2147483647 h 552"/>
                <a:gd name="T94" fmla="*/ 2147483647 w 246"/>
                <a:gd name="T95" fmla="*/ 2147483647 h 552"/>
                <a:gd name="T96" fmla="*/ 2147483647 w 246"/>
                <a:gd name="T97" fmla="*/ 2147483647 h 552"/>
                <a:gd name="T98" fmla="*/ 2147483647 w 246"/>
                <a:gd name="T99" fmla="*/ 2147483647 h 552"/>
                <a:gd name="T100" fmla="*/ 2147483647 w 246"/>
                <a:gd name="T101" fmla="*/ 2147483647 h 552"/>
                <a:gd name="T102" fmla="*/ 2147483647 w 246"/>
                <a:gd name="T103" fmla="*/ 2147483647 h 552"/>
                <a:gd name="T104" fmla="*/ 2147483647 w 246"/>
                <a:gd name="T105" fmla="*/ 2147483647 h 552"/>
                <a:gd name="T106" fmla="*/ 2147483647 w 246"/>
                <a:gd name="T107" fmla="*/ 2147483647 h 552"/>
                <a:gd name="T108" fmla="*/ 2147483647 w 246"/>
                <a:gd name="T109" fmla="*/ 2147483647 h 552"/>
                <a:gd name="T110" fmla="*/ 2147483647 w 246"/>
                <a:gd name="T111" fmla="*/ 2147483647 h 552"/>
                <a:gd name="T112" fmla="*/ 2147483647 w 246"/>
                <a:gd name="T113" fmla="*/ 2147483647 h 552"/>
                <a:gd name="T114" fmla="*/ 2147483647 w 246"/>
                <a:gd name="T115" fmla="*/ 2147483647 h 552"/>
                <a:gd name="T116" fmla="*/ 2147483647 w 246"/>
                <a:gd name="T117" fmla="*/ 2147483647 h 5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
                <a:gd name="T178" fmla="*/ 0 h 552"/>
                <a:gd name="T179" fmla="*/ 246 w 246"/>
                <a:gd name="T180" fmla="*/ 552 h 5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 h="552">
                  <a:moveTo>
                    <a:pt x="196" y="154"/>
                  </a:move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36" y="70"/>
                  </a:lnTo>
                  <a:lnTo>
                    <a:pt x="230" y="70"/>
                  </a:lnTo>
                  <a:lnTo>
                    <a:pt x="232" y="74"/>
                  </a:lnTo>
                  <a:lnTo>
                    <a:pt x="232" y="82"/>
                  </a:lnTo>
                  <a:lnTo>
                    <a:pt x="232" y="88"/>
                  </a:lnTo>
                  <a:lnTo>
                    <a:pt x="228" y="90"/>
                  </a:lnTo>
                  <a:lnTo>
                    <a:pt x="220" y="98"/>
                  </a:lnTo>
                  <a:lnTo>
                    <a:pt x="210" y="102"/>
                  </a:lnTo>
                  <a:lnTo>
                    <a:pt x="200" y="104"/>
                  </a:lnTo>
                  <a:lnTo>
                    <a:pt x="192" y="104"/>
                  </a:lnTo>
                  <a:lnTo>
                    <a:pt x="184" y="102"/>
                  </a:lnTo>
                  <a:lnTo>
                    <a:pt x="180" y="100"/>
                  </a:lnTo>
                  <a:lnTo>
                    <a:pt x="172" y="100"/>
                  </a:lnTo>
                  <a:lnTo>
                    <a:pt x="174" y="90"/>
                  </a:lnTo>
                  <a:lnTo>
                    <a:pt x="178" y="84"/>
                  </a:lnTo>
                  <a:lnTo>
                    <a:pt x="180" y="76"/>
                  </a:lnTo>
                  <a:lnTo>
                    <a:pt x="182" y="68"/>
                  </a:lnTo>
                  <a:lnTo>
                    <a:pt x="180" y="62"/>
                  </a:lnTo>
                  <a:lnTo>
                    <a:pt x="176" y="58"/>
                  </a:lnTo>
                  <a:lnTo>
                    <a:pt x="170" y="58"/>
                  </a:lnTo>
                  <a:lnTo>
                    <a:pt x="162" y="56"/>
                  </a:lnTo>
                  <a:lnTo>
                    <a:pt x="160" y="54"/>
                  </a:lnTo>
                  <a:lnTo>
                    <a:pt x="158" y="50"/>
                  </a:lnTo>
                  <a:lnTo>
                    <a:pt x="156" y="46"/>
                  </a:lnTo>
                  <a:lnTo>
                    <a:pt x="152" y="44"/>
                  </a:lnTo>
                  <a:lnTo>
                    <a:pt x="144" y="42"/>
                  </a:lnTo>
                  <a:lnTo>
                    <a:pt x="138" y="40"/>
                  </a:lnTo>
                  <a:lnTo>
                    <a:pt x="132" y="40"/>
                  </a:lnTo>
                  <a:lnTo>
                    <a:pt x="128" y="38"/>
                  </a:lnTo>
                  <a:lnTo>
                    <a:pt x="122" y="34"/>
                  </a:lnTo>
                  <a:lnTo>
                    <a:pt x="110" y="18"/>
                  </a:lnTo>
                  <a:lnTo>
                    <a:pt x="102" y="14"/>
                  </a:lnTo>
                  <a:lnTo>
                    <a:pt x="98" y="10"/>
                  </a:lnTo>
                  <a:lnTo>
                    <a:pt x="98" y="8"/>
                  </a:lnTo>
                  <a:lnTo>
                    <a:pt x="84" y="8"/>
                  </a:lnTo>
                  <a:lnTo>
                    <a:pt x="76" y="10"/>
                  </a:lnTo>
                  <a:lnTo>
                    <a:pt x="72" y="12"/>
                  </a:lnTo>
                  <a:lnTo>
                    <a:pt x="70" y="18"/>
                  </a:lnTo>
                  <a:lnTo>
                    <a:pt x="64" y="10"/>
                  </a:lnTo>
                  <a:lnTo>
                    <a:pt x="56" y="8"/>
                  </a:lnTo>
                  <a:lnTo>
                    <a:pt x="48" y="6"/>
                  </a:lnTo>
                  <a:lnTo>
                    <a:pt x="42" y="0"/>
                  </a:lnTo>
                  <a:lnTo>
                    <a:pt x="34" y="8"/>
                  </a:lnTo>
                  <a:lnTo>
                    <a:pt x="28" y="16"/>
                  </a:lnTo>
                  <a:lnTo>
                    <a:pt x="30" y="30"/>
                  </a:lnTo>
                  <a:lnTo>
                    <a:pt x="30" y="34"/>
                  </a:lnTo>
                  <a:lnTo>
                    <a:pt x="28" y="40"/>
                  </a:lnTo>
                  <a:lnTo>
                    <a:pt x="22" y="46"/>
                  </a:lnTo>
                  <a:lnTo>
                    <a:pt x="16" y="50"/>
                  </a:lnTo>
                  <a:lnTo>
                    <a:pt x="14" y="54"/>
                  </a:lnTo>
                  <a:lnTo>
                    <a:pt x="12" y="62"/>
                  </a:lnTo>
                  <a:lnTo>
                    <a:pt x="14" y="80"/>
                  </a:lnTo>
                  <a:lnTo>
                    <a:pt x="16" y="86"/>
                  </a:lnTo>
                  <a:lnTo>
                    <a:pt x="20" y="92"/>
                  </a:lnTo>
                  <a:lnTo>
                    <a:pt x="16" y="100"/>
                  </a:lnTo>
                  <a:lnTo>
                    <a:pt x="8" y="112"/>
                  </a:lnTo>
                  <a:lnTo>
                    <a:pt x="2" y="122"/>
                  </a:lnTo>
                  <a:lnTo>
                    <a:pt x="0" y="136"/>
                  </a:lnTo>
                  <a:lnTo>
                    <a:pt x="2" y="140"/>
                  </a:lnTo>
                  <a:lnTo>
                    <a:pt x="4" y="144"/>
                  </a:lnTo>
                  <a:lnTo>
                    <a:pt x="8" y="146"/>
                  </a:lnTo>
                  <a:lnTo>
                    <a:pt x="8" y="152"/>
                  </a:lnTo>
                  <a:lnTo>
                    <a:pt x="4" y="162"/>
                  </a:lnTo>
                  <a:lnTo>
                    <a:pt x="2" y="170"/>
                  </a:lnTo>
                  <a:lnTo>
                    <a:pt x="0" y="174"/>
                  </a:lnTo>
                  <a:lnTo>
                    <a:pt x="2" y="180"/>
                  </a:lnTo>
                  <a:lnTo>
                    <a:pt x="4" y="186"/>
                  </a:lnTo>
                  <a:lnTo>
                    <a:pt x="8" y="192"/>
                  </a:lnTo>
                  <a:lnTo>
                    <a:pt x="10" y="198"/>
                  </a:lnTo>
                  <a:lnTo>
                    <a:pt x="12" y="204"/>
                  </a:lnTo>
                  <a:lnTo>
                    <a:pt x="16" y="210"/>
                  </a:lnTo>
                  <a:lnTo>
                    <a:pt x="18" y="218"/>
                  </a:lnTo>
                  <a:lnTo>
                    <a:pt x="20" y="226"/>
                  </a:lnTo>
                  <a:lnTo>
                    <a:pt x="20" y="256"/>
                  </a:lnTo>
                  <a:lnTo>
                    <a:pt x="18" y="260"/>
                  </a:lnTo>
                  <a:lnTo>
                    <a:pt x="16" y="266"/>
                  </a:lnTo>
                  <a:lnTo>
                    <a:pt x="14" y="270"/>
                  </a:lnTo>
                  <a:lnTo>
                    <a:pt x="12" y="274"/>
                  </a:lnTo>
                  <a:lnTo>
                    <a:pt x="16" y="280"/>
                  </a:lnTo>
                  <a:lnTo>
                    <a:pt x="18" y="292"/>
                  </a:lnTo>
                  <a:lnTo>
                    <a:pt x="24" y="300"/>
                  </a:lnTo>
                  <a:lnTo>
                    <a:pt x="26" y="308"/>
                  </a:lnTo>
                  <a:lnTo>
                    <a:pt x="24" y="310"/>
                  </a:lnTo>
                  <a:lnTo>
                    <a:pt x="22" y="312"/>
                  </a:lnTo>
                  <a:lnTo>
                    <a:pt x="20" y="316"/>
                  </a:lnTo>
                  <a:lnTo>
                    <a:pt x="18" y="322"/>
                  </a:lnTo>
                  <a:lnTo>
                    <a:pt x="20" y="336"/>
                  </a:lnTo>
                  <a:lnTo>
                    <a:pt x="26" y="348"/>
                  </a:lnTo>
                  <a:lnTo>
                    <a:pt x="30" y="362"/>
                  </a:lnTo>
                  <a:lnTo>
                    <a:pt x="32" y="370"/>
                  </a:lnTo>
                  <a:lnTo>
                    <a:pt x="30" y="374"/>
                  </a:lnTo>
                  <a:lnTo>
                    <a:pt x="26" y="374"/>
                  </a:lnTo>
                  <a:lnTo>
                    <a:pt x="38" y="394"/>
                  </a:lnTo>
                  <a:lnTo>
                    <a:pt x="46" y="408"/>
                  </a:lnTo>
                  <a:lnTo>
                    <a:pt x="50" y="412"/>
                  </a:lnTo>
                  <a:lnTo>
                    <a:pt x="54" y="414"/>
                  </a:lnTo>
                  <a:lnTo>
                    <a:pt x="52" y="418"/>
                  </a:lnTo>
                  <a:lnTo>
                    <a:pt x="50" y="422"/>
                  </a:lnTo>
                  <a:lnTo>
                    <a:pt x="52" y="432"/>
                  </a:lnTo>
                  <a:lnTo>
                    <a:pt x="54" y="438"/>
                  </a:lnTo>
                  <a:lnTo>
                    <a:pt x="58" y="446"/>
                  </a:lnTo>
                  <a:lnTo>
                    <a:pt x="58" y="456"/>
                  </a:lnTo>
                  <a:lnTo>
                    <a:pt x="58" y="462"/>
                  </a:lnTo>
                  <a:lnTo>
                    <a:pt x="56" y="464"/>
                  </a:lnTo>
                  <a:lnTo>
                    <a:pt x="54" y="468"/>
                  </a:lnTo>
                  <a:lnTo>
                    <a:pt x="52" y="472"/>
                  </a:lnTo>
                  <a:lnTo>
                    <a:pt x="54" y="474"/>
                  </a:lnTo>
                  <a:lnTo>
                    <a:pt x="54" y="476"/>
                  </a:lnTo>
                  <a:lnTo>
                    <a:pt x="56" y="480"/>
                  </a:lnTo>
                  <a:lnTo>
                    <a:pt x="56" y="484"/>
                  </a:lnTo>
                  <a:lnTo>
                    <a:pt x="54" y="494"/>
                  </a:lnTo>
                  <a:lnTo>
                    <a:pt x="52" y="504"/>
                  </a:lnTo>
                  <a:lnTo>
                    <a:pt x="54" y="510"/>
                  </a:lnTo>
                  <a:lnTo>
                    <a:pt x="56" y="514"/>
                  </a:lnTo>
                  <a:lnTo>
                    <a:pt x="64" y="520"/>
                  </a:lnTo>
                  <a:lnTo>
                    <a:pt x="70" y="524"/>
                  </a:lnTo>
                  <a:lnTo>
                    <a:pt x="78" y="528"/>
                  </a:lnTo>
                  <a:lnTo>
                    <a:pt x="84" y="534"/>
                  </a:lnTo>
                  <a:lnTo>
                    <a:pt x="86" y="540"/>
                  </a:lnTo>
                  <a:lnTo>
                    <a:pt x="88" y="546"/>
                  </a:lnTo>
                  <a:lnTo>
                    <a:pt x="92" y="552"/>
                  </a:lnTo>
                  <a:lnTo>
                    <a:pt x="140" y="552"/>
                  </a:lnTo>
                  <a:lnTo>
                    <a:pt x="128" y="532"/>
                  </a:lnTo>
                  <a:lnTo>
                    <a:pt x="124" y="526"/>
                  </a:lnTo>
                  <a:lnTo>
                    <a:pt x="124" y="522"/>
                  </a:lnTo>
                  <a:lnTo>
                    <a:pt x="124" y="518"/>
                  </a:lnTo>
                  <a:lnTo>
                    <a:pt x="124" y="516"/>
                  </a:lnTo>
                  <a:lnTo>
                    <a:pt x="124" y="514"/>
                  </a:lnTo>
                  <a:lnTo>
                    <a:pt x="128" y="512"/>
                  </a:lnTo>
                  <a:lnTo>
                    <a:pt x="134" y="508"/>
                  </a:lnTo>
                  <a:lnTo>
                    <a:pt x="138" y="504"/>
                  </a:lnTo>
                  <a:lnTo>
                    <a:pt x="134" y="502"/>
                  </a:lnTo>
                  <a:lnTo>
                    <a:pt x="134" y="500"/>
                  </a:lnTo>
                  <a:lnTo>
                    <a:pt x="134" y="494"/>
                  </a:lnTo>
                  <a:lnTo>
                    <a:pt x="136" y="490"/>
                  </a:lnTo>
                  <a:lnTo>
                    <a:pt x="142" y="484"/>
                  </a:lnTo>
                  <a:lnTo>
                    <a:pt x="150" y="478"/>
                  </a:lnTo>
                  <a:lnTo>
                    <a:pt x="152" y="474"/>
                  </a:lnTo>
                  <a:lnTo>
                    <a:pt x="152" y="470"/>
                  </a:lnTo>
                  <a:lnTo>
                    <a:pt x="152" y="464"/>
                  </a:lnTo>
                  <a:lnTo>
                    <a:pt x="148" y="460"/>
                  </a:lnTo>
                  <a:lnTo>
                    <a:pt x="148" y="458"/>
                  </a:lnTo>
                  <a:lnTo>
                    <a:pt x="140" y="456"/>
                  </a:lnTo>
                  <a:lnTo>
                    <a:pt x="128" y="450"/>
                  </a:lnTo>
                  <a:lnTo>
                    <a:pt x="118" y="444"/>
                  </a:lnTo>
                  <a:lnTo>
                    <a:pt x="116" y="442"/>
                  </a:lnTo>
                  <a:lnTo>
                    <a:pt x="114" y="440"/>
                  </a:lnTo>
                  <a:lnTo>
                    <a:pt x="116" y="436"/>
                  </a:lnTo>
                  <a:lnTo>
                    <a:pt x="118" y="432"/>
                  </a:lnTo>
                  <a:lnTo>
                    <a:pt x="124" y="424"/>
                  </a:lnTo>
                  <a:lnTo>
                    <a:pt x="134" y="418"/>
                  </a:lnTo>
                  <a:lnTo>
                    <a:pt x="140" y="410"/>
                  </a:lnTo>
                  <a:lnTo>
                    <a:pt x="138" y="404"/>
                  </a:lnTo>
                  <a:lnTo>
                    <a:pt x="136" y="396"/>
                  </a:lnTo>
                  <a:lnTo>
                    <a:pt x="138" y="390"/>
                  </a:lnTo>
                  <a:lnTo>
                    <a:pt x="140" y="388"/>
                  </a:lnTo>
                  <a:lnTo>
                    <a:pt x="144" y="386"/>
                  </a:lnTo>
                  <a:lnTo>
                    <a:pt x="140" y="380"/>
                  </a:lnTo>
                  <a:lnTo>
                    <a:pt x="136" y="374"/>
                  </a:lnTo>
                  <a:lnTo>
                    <a:pt x="142" y="378"/>
                  </a:lnTo>
                  <a:lnTo>
                    <a:pt x="144" y="380"/>
                  </a:lnTo>
                  <a:lnTo>
                    <a:pt x="148" y="382"/>
                  </a:lnTo>
                  <a:lnTo>
                    <a:pt x="152" y="380"/>
                  </a:lnTo>
                  <a:lnTo>
                    <a:pt x="152" y="374"/>
                  </a:lnTo>
                  <a:lnTo>
                    <a:pt x="152" y="368"/>
                  </a:lnTo>
                  <a:lnTo>
                    <a:pt x="146" y="366"/>
                  </a:lnTo>
                  <a:lnTo>
                    <a:pt x="140" y="368"/>
                  </a:lnTo>
                  <a:lnTo>
                    <a:pt x="134" y="370"/>
                  </a:lnTo>
                  <a:lnTo>
                    <a:pt x="126" y="360"/>
                  </a:lnTo>
                  <a:lnTo>
                    <a:pt x="122" y="346"/>
                  </a:lnTo>
                  <a:lnTo>
                    <a:pt x="128" y="346"/>
                  </a:lnTo>
                  <a:lnTo>
                    <a:pt x="136" y="346"/>
                  </a:lnTo>
                  <a:lnTo>
                    <a:pt x="144" y="350"/>
                  </a:lnTo>
                  <a:lnTo>
                    <a:pt x="152" y="350"/>
                  </a:lnTo>
                  <a:lnTo>
                    <a:pt x="158" y="348"/>
                  </a:lnTo>
                  <a:lnTo>
                    <a:pt x="164" y="344"/>
                  </a:lnTo>
                  <a:lnTo>
                    <a:pt x="160" y="340"/>
                  </a:lnTo>
                  <a:lnTo>
                    <a:pt x="156" y="336"/>
                  </a:lnTo>
                  <a:lnTo>
                    <a:pt x="156" y="334"/>
                  </a:lnTo>
                  <a:lnTo>
                    <a:pt x="156" y="326"/>
                  </a:lnTo>
                  <a:lnTo>
                    <a:pt x="162" y="320"/>
                  </a:lnTo>
                  <a:lnTo>
                    <a:pt x="168" y="314"/>
                  </a:lnTo>
                  <a:lnTo>
                    <a:pt x="176" y="312"/>
                  </a:lnTo>
                  <a:lnTo>
                    <a:pt x="192" y="308"/>
                  </a:lnTo>
                  <a:lnTo>
                    <a:pt x="206" y="306"/>
                  </a:lnTo>
                  <a:lnTo>
                    <a:pt x="210" y="304"/>
                  </a:lnTo>
                  <a:lnTo>
                    <a:pt x="216" y="300"/>
                  </a:lnTo>
                  <a:lnTo>
                    <a:pt x="224" y="290"/>
                  </a:lnTo>
                  <a:lnTo>
                    <a:pt x="230" y="280"/>
                  </a:lnTo>
                  <a:lnTo>
                    <a:pt x="232" y="268"/>
                  </a:lnTo>
                  <a:lnTo>
                    <a:pt x="230" y="262"/>
                  </a:lnTo>
                  <a:lnTo>
                    <a:pt x="226" y="258"/>
                  </a:lnTo>
                  <a:lnTo>
                    <a:pt x="222" y="254"/>
                  </a:lnTo>
                  <a:lnTo>
                    <a:pt x="220" y="250"/>
                  </a:lnTo>
                  <a:lnTo>
                    <a:pt x="220" y="248"/>
                  </a:lnTo>
                  <a:lnTo>
                    <a:pt x="220" y="242"/>
                  </a:lnTo>
                  <a:lnTo>
                    <a:pt x="206" y="232"/>
                  </a:lnTo>
                  <a:lnTo>
                    <a:pt x="198" y="226"/>
                  </a:lnTo>
                  <a:lnTo>
                    <a:pt x="194" y="220"/>
                  </a:lnTo>
                  <a:lnTo>
                    <a:pt x="196" y="154"/>
                  </a:ln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44" y="78"/>
                  </a:lnTo>
                  <a:lnTo>
                    <a:pt x="246" y="88"/>
                  </a:lnTo>
                  <a:lnTo>
                    <a:pt x="246" y="92"/>
                  </a:lnTo>
                  <a:lnTo>
                    <a:pt x="244" y="96"/>
                  </a:lnTo>
                  <a:lnTo>
                    <a:pt x="238" y="102"/>
                  </a:lnTo>
                  <a:lnTo>
                    <a:pt x="224" y="108"/>
                  </a:lnTo>
                  <a:lnTo>
                    <a:pt x="216" y="116"/>
                  </a:lnTo>
                  <a:lnTo>
                    <a:pt x="206" y="128"/>
                  </a:lnTo>
                  <a:lnTo>
                    <a:pt x="200" y="142"/>
                  </a:lnTo>
                  <a:lnTo>
                    <a:pt x="196" y="148"/>
                  </a:lnTo>
                  <a:lnTo>
                    <a:pt x="196" y="154"/>
                  </a:lnTo>
                  <a:lnTo>
                    <a:pt x="194" y="220"/>
                  </a:lnTo>
                  <a:lnTo>
                    <a:pt x="196"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84" name="Freeform 99">
              <a:extLst>
                <a:ext uri="{FF2B5EF4-FFF2-40B4-BE49-F238E27FC236}">
                  <a16:creationId xmlns:a16="http://schemas.microsoft.com/office/drawing/2014/main" id="{9199B6D9-1511-46ED-A283-3FB687194EF7}"/>
                </a:ext>
              </a:extLst>
            </p:cNvPr>
            <p:cNvSpPr>
              <a:spLocks/>
            </p:cNvSpPr>
            <p:nvPr/>
          </p:nvSpPr>
          <p:spPr bwMode="auto">
            <a:xfrm>
              <a:off x="3007326" y="5097291"/>
              <a:ext cx="281358" cy="1071246"/>
            </a:xfrm>
            <a:custGeom>
              <a:avLst/>
              <a:gdLst>
                <a:gd name="T0" fmla="*/ 2147483647 w 192"/>
                <a:gd name="T1" fmla="*/ 2147483647 h 678"/>
                <a:gd name="T2" fmla="*/ 2147483647 w 192"/>
                <a:gd name="T3" fmla="*/ 2147483647 h 678"/>
                <a:gd name="T4" fmla="*/ 2147483647 w 192"/>
                <a:gd name="T5" fmla="*/ 2147483647 h 678"/>
                <a:gd name="T6" fmla="*/ 2147483647 w 192"/>
                <a:gd name="T7" fmla="*/ 2147483647 h 678"/>
                <a:gd name="T8" fmla="*/ 2147483647 w 192"/>
                <a:gd name="T9" fmla="*/ 2147483647 h 678"/>
                <a:gd name="T10" fmla="*/ 2147483647 w 192"/>
                <a:gd name="T11" fmla="*/ 2147483647 h 678"/>
                <a:gd name="T12" fmla="*/ 2147483647 w 192"/>
                <a:gd name="T13" fmla="*/ 2147483647 h 678"/>
                <a:gd name="T14" fmla="*/ 2147483647 w 192"/>
                <a:gd name="T15" fmla="*/ 2147483647 h 678"/>
                <a:gd name="T16" fmla="*/ 2147483647 w 192"/>
                <a:gd name="T17" fmla="*/ 2147483647 h 678"/>
                <a:gd name="T18" fmla="*/ 2147483647 w 192"/>
                <a:gd name="T19" fmla="*/ 2147483647 h 678"/>
                <a:gd name="T20" fmla="*/ 2147483647 w 192"/>
                <a:gd name="T21" fmla="*/ 2147483647 h 678"/>
                <a:gd name="T22" fmla="*/ 2147483647 w 192"/>
                <a:gd name="T23" fmla="*/ 2147483647 h 678"/>
                <a:gd name="T24" fmla="*/ 2147483647 w 192"/>
                <a:gd name="T25" fmla="*/ 2147483647 h 678"/>
                <a:gd name="T26" fmla="*/ 2147483647 w 192"/>
                <a:gd name="T27" fmla="*/ 2147483647 h 678"/>
                <a:gd name="T28" fmla="*/ 2147483647 w 192"/>
                <a:gd name="T29" fmla="*/ 2147483647 h 678"/>
                <a:gd name="T30" fmla="*/ 2147483647 w 192"/>
                <a:gd name="T31" fmla="*/ 2147483647 h 678"/>
                <a:gd name="T32" fmla="*/ 2147483647 w 192"/>
                <a:gd name="T33" fmla="*/ 2147483647 h 678"/>
                <a:gd name="T34" fmla="*/ 2147483647 w 192"/>
                <a:gd name="T35" fmla="*/ 2147483647 h 678"/>
                <a:gd name="T36" fmla="*/ 2147483647 w 192"/>
                <a:gd name="T37" fmla="*/ 2147483647 h 678"/>
                <a:gd name="T38" fmla="*/ 2147483647 w 192"/>
                <a:gd name="T39" fmla="*/ 2147483647 h 678"/>
                <a:gd name="T40" fmla="*/ 2147483647 w 192"/>
                <a:gd name="T41" fmla="*/ 2147483647 h 678"/>
                <a:gd name="T42" fmla="*/ 2147483647 w 192"/>
                <a:gd name="T43" fmla="*/ 2147483647 h 678"/>
                <a:gd name="T44" fmla="*/ 2147483647 w 192"/>
                <a:gd name="T45" fmla="*/ 0 h 678"/>
                <a:gd name="T46" fmla="*/ 0 w 192"/>
                <a:gd name="T47" fmla="*/ 2147483647 h 678"/>
                <a:gd name="T48" fmla="*/ 2147483647 w 192"/>
                <a:gd name="T49" fmla="*/ 2147483647 h 678"/>
                <a:gd name="T50" fmla="*/ 2147483647 w 192"/>
                <a:gd name="T51" fmla="*/ 2147483647 h 678"/>
                <a:gd name="T52" fmla="*/ 2147483647 w 192"/>
                <a:gd name="T53" fmla="*/ 2147483647 h 678"/>
                <a:gd name="T54" fmla="*/ 2147483647 w 192"/>
                <a:gd name="T55" fmla="*/ 2147483647 h 678"/>
                <a:gd name="T56" fmla="*/ 2147483647 w 192"/>
                <a:gd name="T57" fmla="*/ 2147483647 h 678"/>
                <a:gd name="T58" fmla="*/ 2147483647 w 192"/>
                <a:gd name="T59" fmla="*/ 2147483647 h 678"/>
                <a:gd name="T60" fmla="*/ 2147483647 w 192"/>
                <a:gd name="T61" fmla="*/ 2147483647 h 678"/>
                <a:gd name="T62" fmla="*/ 2147483647 w 192"/>
                <a:gd name="T63" fmla="*/ 2147483647 h 678"/>
                <a:gd name="T64" fmla="*/ 2147483647 w 192"/>
                <a:gd name="T65" fmla="*/ 2147483647 h 678"/>
                <a:gd name="T66" fmla="*/ 2147483647 w 192"/>
                <a:gd name="T67" fmla="*/ 2147483647 h 678"/>
                <a:gd name="T68" fmla="*/ 2147483647 w 192"/>
                <a:gd name="T69" fmla="*/ 2147483647 h 678"/>
                <a:gd name="T70" fmla="*/ 2147483647 w 192"/>
                <a:gd name="T71" fmla="*/ 2147483647 h 678"/>
                <a:gd name="T72" fmla="*/ 2147483647 w 192"/>
                <a:gd name="T73" fmla="*/ 2147483647 h 678"/>
                <a:gd name="T74" fmla="*/ 2147483647 w 192"/>
                <a:gd name="T75" fmla="*/ 2147483647 h 678"/>
                <a:gd name="T76" fmla="*/ 2147483647 w 192"/>
                <a:gd name="T77" fmla="*/ 2147483647 h 678"/>
                <a:gd name="T78" fmla="*/ 2147483647 w 192"/>
                <a:gd name="T79" fmla="*/ 2147483647 h 678"/>
                <a:gd name="T80" fmla="*/ 2147483647 w 192"/>
                <a:gd name="T81" fmla="*/ 2147483647 h 678"/>
                <a:gd name="T82" fmla="*/ 2147483647 w 192"/>
                <a:gd name="T83" fmla="*/ 2147483647 h 678"/>
                <a:gd name="T84" fmla="*/ 2147483647 w 192"/>
                <a:gd name="T85" fmla="*/ 2147483647 h 678"/>
                <a:gd name="T86" fmla="*/ 2147483647 w 192"/>
                <a:gd name="T87" fmla="*/ 2147483647 h 678"/>
                <a:gd name="T88" fmla="*/ 2147483647 w 192"/>
                <a:gd name="T89" fmla="*/ 2147483647 h 678"/>
                <a:gd name="T90" fmla="*/ 2147483647 w 192"/>
                <a:gd name="T91" fmla="*/ 2147483647 h 678"/>
                <a:gd name="T92" fmla="*/ 2147483647 w 192"/>
                <a:gd name="T93" fmla="*/ 2147483647 h 678"/>
                <a:gd name="T94" fmla="*/ 2147483647 w 192"/>
                <a:gd name="T95" fmla="*/ 2147483647 h 6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2"/>
                <a:gd name="T145" fmla="*/ 0 h 678"/>
                <a:gd name="T146" fmla="*/ 192 w 192"/>
                <a:gd name="T147" fmla="*/ 678 h 6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2" h="678">
                  <a:moveTo>
                    <a:pt x="174" y="624"/>
                  </a:moveTo>
                  <a:lnTo>
                    <a:pt x="126" y="624"/>
                  </a:lnTo>
                  <a:lnTo>
                    <a:pt x="122" y="618"/>
                  </a:lnTo>
                  <a:lnTo>
                    <a:pt x="120" y="612"/>
                  </a:lnTo>
                  <a:lnTo>
                    <a:pt x="118" y="606"/>
                  </a:lnTo>
                  <a:lnTo>
                    <a:pt x="112" y="600"/>
                  </a:lnTo>
                  <a:lnTo>
                    <a:pt x="104" y="596"/>
                  </a:lnTo>
                  <a:lnTo>
                    <a:pt x="98" y="592"/>
                  </a:lnTo>
                  <a:lnTo>
                    <a:pt x="90" y="586"/>
                  </a:lnTo>
                  <a:lnTo>
                    <a:pt x="88" y="582"/>
                  </a:lnTo>
                  <a:lnTo>
                    <a:pt x="86" y="576"/>
                  </a:lnTo>
                  <a:lnTo>
                    <a:pt x="88" y="566"/>
                  </a:lnTo>
                  <a:lnTo>
                    <a:pt x="90" y="556"/>
                  </a:lnTo>
                  <a:lnTo>
                    <a:pt x="90" y="552"/>
                  </a:lnTo>
                  <a:lnTo>
                    <a:pt x="88" y="548"/>
                  </a:lnTo>
                  <a:lnTo>
                    <a:pt x="88" y="546"/>
                  </a:lnTo>
                  <a:lnTo>
                    <a:pt x="86" y="544"/>
                  </a:lnTo>
                  <a:lnTo>
                    <a:pt x="88" y="540"/>
                  </a:lnTo>
                  <a:lnTo>
                    <a:pt x="90" y="536"/>
                  </a:lnTo>
                  <a:lnTo>
                    <a:pt x="92" y="534"/>
                  </a:lnTo>
                  <a:lnTo>
                    <a:pt x="92" y="528"/>
                  </a:lnTo>
                  <a:lnTo>
                    <a:pt x="92" y="518"/>
                  </a:lnTo>
                  <a:lnTo>
                    <a:pt x="88" y="510"/>
                  </a:lnTo>
                  <a:lnTo>
                    <a:pt x="86" y="504"/>
                  </a:lnTo>
                  <a:lnTo>
                    <a:pt x="84" y="494"/>
                  </a:lnTo>
                  <a:lnTo>
                    <a:pt x="86" y="490"/>
                  </a:lnTo>
                  <a:lnTo>
                    <a:pt x="88" y="486"/>
                  </a:lnTo>
                  <a:lnTo>
                    <a:pt x="84" y="484"/>
                  </a:lnTo>
                  <a:lnTo>
                    <a:pt x="80" y="480"/>
                  </a:lnTo>
                  <a:lnTo>
                    <a:pt x="72" y="466"/>
                  </a:lnTo>
                  <a:lnTo>
                    <a:pt x="60" y="446"/>
                  </a:lnTo>
                  <a:lnTo>
                    <a:pt x="64" y="446"/>
                  </a:lnTo>
                  <a:lnTo>
                    <a:pt x="66" y="442"/>
                  </a:lnTo>
                  <a:lnTo>
                    <a:pt x="64" y="434"/>
                  </a:lnTo>
                  <a:lnTo>
                    <a:pt x="60" y="420"/>
                  </a:lnTo>
                  <a:lnTo>
                    <a:pt x="54" y="408"/>
                  </a:lnTo>
                  <a:lnTo>
                    <a:pt x="52" y="394"/>
                  </a:lnTo>
                  <a:lnTo>
                    <a:pt x="54" y="388"/>
                  </a:lnTo>
                  <a:lnTo>
                    <a:pt x="56" y="384"/>
                  </a:lnTo>
                  <a:lnTo>
                    <a:pt x="58" y="382"/>
                  </a:lnTo>
                  <a:lnTo>
                    <a:pt x="60" y="380"/>
                  </a:lnTo>
                  <a:lnTo>
                    <a:pt x="58" y="372"/>
                  </a:lnTo>
                  <a:lnTo>
                    <a:pt x="52" y="364"/>
                  </a:lnTo>
                  <a:lnTo>
                    <a:pt x="50" y="352"/>
                  </a:lnTo>
                  <a:lnTo>
                    <a:pt x="46" y="346"/>
                  </a:lnTo>
                  <a:lnTo>
                    <a:pt x="48" y="342"/>
                  </a:lnTo>
                  <a:lnTo>
                    <a:pt x="50" y="338"/>
                  </a:lnTo>
                  <a:lnTo>
                    <a:pt x="52" y="332"/>
                  </a:lnTo>
                  <a:lnTo>
                    <a:pt x="54" y="328"/>
                  </a:lnTo>
                  <a:lnTo>
                    <a:pt x="54" y="298"/>
                  </a:lnTo>
                  <a:lnTo>
                    <a:pt x="52" y="290"/>
                  </a:lnTo>
                  <a:lnTo>
                    <a:pt x="50" y="282"/>
                  </a:lnTo>
                  <a:lnTo>
                    <a:pt x="46" y="276"/>
                  </a:lnTo>
                  <a:lnTo>
                    <a:pt x="44" y="270"/>
                  </a:lnTo>
                  <a:lnTo>
                    <a:pt x="42" y="264"/>
                  </a:lnTo>
                  <a:lnTo>
                    <a:pt x="38" y="258"/>
                  </a:lnTo>
                  <a:lnTo>
                    <a:pt x="36" y="252"/>
                  </a:lnTo>
                  <a:lnTo>
                    <a:pt x="34" y="246"/>
                  </a:lnTo>
                  <a:lnTo>
                    <a:pt x="36" y="242"/>
                  </a:lnTo>
                  <a:lnTo>
                    <a:pt x="38" y="234"/>
                  </a:lnTo>
                  <a:lnTo>
                    <a:pt x="42" y="224"/>
                  </a:lnTo>
                  <a:lnTo>
                    <a:pt x="42" y="218"/>
                  </a:lnTo>
                  <a:lnTo>
                    <a:pt x="38" y="216"/>
                  </a:lnTo>
                  <a:lnTo>
                    <a:pt x="36" y="212"/>
                  </a:lnTo>
                  <a:lnTo>
                    <a:pt x="34" y="208"/>
                  </a:lnTo>
                  <a:lnTo>
                    <a:pt x="36" y="194"/>
                  </a:lnTo>
                  <a:lnTo>
                    <a:pt x="42" y="184"/>
                  </a:lnTo>
                  <a:lnTo>
                    <a:pt x="50" y="172"/>
                  </a:lnTo>
                  <a:lnTo>
                    <a:pt x="54" y="164"/>
                  </a:lnTo>
                  <a:lnTo>
                    <a:pt x="50" y="158"/>
                  </a:lnTo>
                  <a:lnTo>
                    <a:pt x="48" y="152"/>
                  </a:lnTo>
                  <a:lnTo>
                    <a:pt x="46" y="134"/>
                  </a:lnTo>
                  <a:lnTo>
                    <a:pt x="48" y="126"/>
                  </a:lnTo>
                  <a:lnTo>
                    <a:pt x="50" y="122"/>
                  </a:lnTo>
                  <a:lnTo>
                    <a:pt x="56" y="118"/>
                  </a:lnTo>
                  <a:lnTo>
                    <a:pt x="62" y="112"/>
                  </a:lnTo>
                  <a:lnTo>
                    <a:pt x="64" y="106"/>
                  </a:lnTo>
                  <a:lnTo>
                    <a:pt x="64" y="102"/>
                  </a:lnTo>
                  <a:lnTo>
                    <a:pt x="62" y="88"/>
                  </a:lnTo>
                  <a:lnTo>
                    <a:pt x="60" y="90"/>
                  </a:lnTo>
                  <a:lnTo>
                    <a:pt x="56" y="90"/>
                  </a:lnTo>
                  <a:lnTo>
                    <a:pt x="52" y="90"/>
                  </a:lnTo>
                  <a:lnTo>
                    <a:pt x="50" y="86"/>
                  </a:lnTo>
                  <a:lnTo>
                    <a:pt x="48" y="80"/>
                  </a:lnTo>
                  <a:lnTo>
                    <a:pt x="42" y="60"/>
                  </a:lnTo>
                  <a:lnTo>
                    <a:pt x="40" y="56"/>
                  </a:lnTo>
                  <a:lnTo>
                    <a:pt x="36" y="54"/>
                  </a:lnTo>
                  <a:lnTo>
                    <a:pt x="34" y="52"/>
                  </a:lnTo>
                  <a:lnTo>
                    <a:pt x="32" y="50"/>
                  </a:lnTo>
                  <a:lnTo>
                    <a:pt x="28" y="20"/>
                  </a:lnTo>
                  <a:lnTo>
                    <a:pt x="22" y="8"/>
                  </a:lnTo>
                  <a:lnTo>
                    <a:pt x="14" y="0"/>
                  </a:lnTo>
                  <a:lnTo>
                    <a:pt x="12" y="0"/>
                  </a:lnTo>
                  <a:lnTo>
                    <a:pt x="8" y="4"/>
                  </a:lnTo>
                  <a:lnTo>
                    <a:pt x="4" y="6"/>
                  </a:lnTo>
                  <a:lnTo>
                    <a:pt x="0" y="8"/>
                  </a:lnTo>
                  <a:lnTo>
                    <a:pt x="4" y="18"/>
                  </a:lnTo>
                  <a:lnTo>
                    <a:pt x="8" y="32"/>
                  </a:lnTo>
                  <a:lnTo>
                    <a:pt x="12" y="48"/>
                  </a:lnTo>
                  <a:lnTo>
                    <a:pt x="14" y="66"/>
                  </a:lnTo>
                  <a:lnTo>
                    <a:pt x="10" y="80"/>
                  </a:lnTo>
                  <a:lnTo>
                    <a:pt x="8" y="96"/>
                  </a:lnTo>
                  <a:lnTo>
                    <a:pt x="12" y="102"/>
                  </a:lnTo>
                  <a:lnTo>
                    <a:pt x="16" y="106"/>
                  </a:lnTo>
                  <a:lnTo>
                    <a:pt x="18" y="118"/>
                  </a:lnTo>
                  <a:lnTo>
                    <a:pt x="18" y="134"/>
                  </a:lnTo>
                  <a:lnTo>
                    <a:pt x="16" y="162"/>
                  </a:lnTo>
                  <a:lnTo>
                    <a:pt x="10" y="192"/>
                  </a:lnTo>
                  <a:lnTo>
                    <a:pt x="12" y="198"/>
                  </a:lnTo>
                  <a:lnTo>
                    <a:pt x="14" y="202"/>
                  </a:lnTo>
                  <a:lnTo>
                    <a:pt x="16" y="206"/>
                  </a:lnTo>
                  <a:lnTo>
                    <a:pt x="18" y="210"/>
                  </a:lnTo>
                  <a:lnTo>
                    <a:pt x="18" y="214"/>
                  </a:lnTo>
                  <a:lnTo>
                    <a:pt x="16" y="214"/>
                  </a:lnTo>
                  <a:lnTo>
                    <a:pt x="14" y="216"/>
                  </a:lnTo>
                  <a:lnTo>
                    <a:pt x="14" y="218"/>
                  </a:lnTo>
                  <a:lnTo>
                    <a:pt x="14" y="236"/>
                  </a:lnTo>
                  <a:lnTo>
                    <a:pt x="20" y="252"/>
                  </a:lnTo>
                  <a:lnTo>
                    <a:pt x="22" y="268"/>
                  </a:lnTo>
                  <a:lnTo>
                    <a:pt x="24" y="286"/>
                  </a:lnTo>
                  <a:lnTo>
                    <a:pt x="22" y="302"/>
                  </a:lnTo>
                  <a:lnTo>
                    <a:pt x="22" y="310"/>
                  </a:lnTo>
                  <a:lnTo>
                    <a:pt x="20" y="318"/>
                  </a:lnTo>
                  <a:lnTo>
                    <a:pt x="22" y="326"/>
                  </a:lnTo>
                  <a:lnTo>
                    <a:pt x="22" y="332"/>
                  </a:lnTo>
                  <a:lnTo>
                    <a:pt x="20" y="340"/>
                  </a:lnTo>
                  <a:lnTo>
                    <a:pt x="16" y="346"/>
                  </a:lnTo>
                  <a:lnTo>
                    <a:pt x="12" y="350"/>
                  </a:lnTo>
                  <a:lnTo>
                    <a:pt x="10" y="352"/>
                  </a:lnTo>
                  <a:lnTo>
                    <a:pt x="10" y="358"/>
                  </a:lnTo>
                  <a:lnTo>
                    <a:pt x="12" y="362"/>
                  </a:lnTo>
                  <a:lnTo>
                    <a:pt x="18" y="372"/>
                  </a:lnTo>
                  <a:lnTo>
                    <a:pt x="22" y="380"/>
                  </a:lnTo>
                  <a:lnTo>
                    <a:pt x="24" y="388"/>
                  </a:lnTo>
                  <a:lnTo>
                    <a:pt x="24" y="404"/>
                  </a:lnTo>
                  <a:lnTo>
                    <a:pt x="26" y="418"/>
                  </a:lnTo>
                  <a:lnTo>
                    <a:pt x="28" y="436"/>
                  </a:lnTo>
                  <a:lnTo>
                    <a:pt x="34" y="456"/>
                  </a:lnTo>
                  <a:lnTo>
                    <a:pt x="36" y="462"/>
                  </a:lnTo>
                  <a:lnTo>
                    <a:pt x="40" y="462"/>
                  </a:lnTo>
                  <a:lnTo>
                    <a:pt x="44" y="462"/>
                  </a:lnTo>
                  <a:lnTo>
                    <a:pt x="46" y="462"/>
                  </a:lnTo>
                  <a:lnTo>
                    <a:pt x="46" y="460"/>
                  </a:lnTo>
                  <a:lnTo>
                    <a:pt x="44" y="448"/>
                  </a:lnTo>
                  <a:lnTo>
                    <a:pt x="40" y="436"/>
                  </a:lnTo>
                  <a:lnTo>
                    <a:pt x="44" y="434"/>
                  </a:lnTo>
                  <a:lnTo>
                    <a:pt x="50" y="434"/>
                  </a:lnTo>
                  <a:lnTo>
                    <a:pt x="52" y="442"/>
                  </a:lnTo>
                  <a:lnTo>
                    <a:pt x="52" y="456"/>
                  </a:lnTo>
                  <a:lnTo>
                    <a:pt x="54" y="462"/>
                  </a:lnTo>
                  <a:lnTo>
                    <a:pt x="56" y="466"/>
                  </a:lnTo>
                  <a:lnTo>
                    <a:pt x="56" y="480"/>
                  </a:lnTo>
                  <a:lnTo>
                    <a:pt x="50" y="482"/>
                  </a:lnTo>
                  <a:lnTo>
                    <a:pt x="44" y="482"/>
                  </a:lnTo>
                  <a:lnTo>
                    <a:pt x="46" y="486"/>
                  </a:lnTo>
                  <a:lnTo>
                    <a:pt x="48" y="490"/>
                  </a:lnTo>
                  <a:lnTo>
                    <a:pt x="50" y="492"/>
                  </a:lnTo>
                  <a:lnTo>
                    <a:pt x="50" y="496"/>
                  </a:lnTo>
                  <a:lnTo>
                    <a:pt x="50" y="502"/>
                  </a:lnTo>
                  <a:lnTo>
                    <a:pt x="46" y="506"/>
                  </a:lnTo>
                  <a:lnTo>
                    <a:pt x="42" y="512"/>
                  </a:lnTo>
                  <a:lnTo>
                    <a:pt x="40" y="518"/>
                  </a:lnTo>
                  <a:lnTo>
                    <a:pt x="42" y="522"/>
                  </a:lnTo>
                  <a:lnTo>
                    <a:pt x="46" y="524"/>
                  </a:lnTo>
                  <a:lnTo>
                    <a:pt x="56" y="526"/>
                  </a:lnTo>
                  <a:lnTo>
                    <a:pt x="54" y="530"/>
                  </a:lnTo>
                  <a:lnTo>
                    <a:pt x="56" y="534"/>
                  </a:lnTo>
                  <a:lnTo>
                    <a:pt x="58" y="540"/>
                  </a:lnTo>
                  <a:lnTo>
                    <a:pt x="58" y="544"/>
                  </a:lnTo>
                  <a:lnTo>
                    <a:pt x="50" y="544"/>
                  </a:lnTo>
                  <a:lnTo>
                    <a:pt x="50" y="554"/>
                  </a:lnTo>
                  <a:lnTo>
                    <a:pt x="54" y="560"/>
                  </a:lnTo>
                  <a:lnTo>
                    <a:pt x="62" y="568"/>
                  </a:lnTo>
                  <a:lnTo>
                    <a:pt x="62" y="572"/>
                  </a:lnTo>
                  <a:lnTo>
                    <a:pt x="62" y="576"/>
                  </a:lnTo>
                  <a:lnTo>
                    <a:pt x="66" y="582"/>
                  </a:lnTo>
                  <a:lnTo>
                    <a:pt x="74" y="594"/>
                  </a:lnTo>
                  <a:lnTo>
                    <a:pt x="80" y="602"/>
                  </a:lnTo>
                  <a:lnTo>
                    <a:pt x="86" y="606"/>
                  </a:lnTo>
                  <a:lnTo>
                    <a:pt x="96" y="606"/>
                  </a:lnTo>
                  <a:lnTo>
                    <a:pt x="94" y="618"/>
                  </a:lnTo>
                  <a:lnTo>
                    <a:pt x="96" y="622"/>
                  </a:lnTo>
                  <a:lnTo>
                    <a:pt x="100" y="626"/>
                  </a:lnTo>
                  <a:lnTo>
                    <a:pt x="96" y="630"/>
                  </a:lnTo>
                  <a:lnTo>
                    <a:pt x="106" y="640"/>
                  </a:lnTo>
                  <a:lnTo>
                    <a:pt x="122" y="648"/>
                  </a:lnTo>
                  <a:lnTo>
                    <a:pt x="154" y="660"/>
                  </a:lnTo>
                  <a:lnTo>
                    <a:pt x="156" y="664"/>
                  </a:lnTo>
                  <a:lnTo>
                    <a:pt x="158" y="666"/>
                  </a:lnTo>
                  <a:lnTo>
                    <a:pt x="160" y="668"/>
                  </a:lnTo>
                  <a:lnTo>
                    <a:pt x="164" y="670"/>
                  </a:lnTo>
                  <a:lnTo>
                    <a:pt x="172" y="672"/>
                  </a:lnTo>
                  <a:lnTo>
                    <a:pt x="178" y="674"/>
                  </a:lnTo>
                  <a:lnTo>
                    <a:pt x="192" y="678"/>
                  </a:lnTo>
                  <a:lnTo>
                    <a:pt x="174" y="6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85" name="Freeform 100">
              <a:extLst>
                <a:ext uri="{FF2B5EF4-FFF2-40B4-BE49-F238E27FC236}">
                  <a16:creationId xmlns:a16="http://schemas.microsoft.com/office/drawing/2014/main" id="{BCE7386B-CEED-4BD1-8D72-9D88F274E73D}"/>
                </a:ext>
              </a:extLst>
            </p:cNvPr>
            <p:cNvSpPr>
              <a:spLocks/>
            </p:cNvSpPr>
            <p:nvPr/>
          </p:nvSpPr>
          <p:spPr bwMode="auto">
            <a:xfrm>
              <a:off x="3263316" y="6084908"/>
              <a:ext cx="99168" cy="88938"/>
            </a:xfrm>
            <a:custGeom>
              <a:avLst/>
              <a:gdLst>
                <a:gd name="T0" fmla="*/ 0 w 68"/>
                <a:gd name="T1" fmla="*/ 0 h 56"/>
                <a:gd name="T2" fmla="*/ 2147483647 w 68"/>
                <a:gd name="T3" fmla="*/ 2147483647 h 56"/>
                <a:gd name="T4" fmla="*/ 2147483647 w 68"/>
                <a:gd name="T5" fmla="*/ 2147483647 h 56"/>
                <a:gd name="T6" fmla="*/ 2147483647 w 68"/>
                <a:gd name="T7" fmla="*/ 2147483647 h 56"/>
                <a:gd name="T8" fmla="*/ 2147483647 w 68"/>
                <a:gd name="T9" fmla="*/ 2147483647 h 56"/>
                <a:gd name="T10" fmla="*/ 2147483647 w 68"/>
                <a:gd name="T11" fmla="*/ 2147483647 h 56"/>
                <a:gd name="T12" fmla="*/ 2147483647 w 68"/>
                <a:gd name="T13" fmla="*/ 2147483647 h 56"/>
                <a:gd name="T14" fmla="*/ 2147483647 w 68"/>
                <a:gd name="T15" fmla="*/ 2147483647 h 56"/>
                <a:gd name="T16" fmla="*/ 2147483647 w 68"/>
                <a:gd name="T17" fmla="*/ 2147483647 h 56"/>
                <a:gd name="T18" fmla="*/ 2147483647 w 68"/>
                <a:gd name="T19" fmla="*/ 2147483647 h 56"/>
                <a:gd name="T20" fmla="*/ 2147483647 w 68"/>
                <a:gd name="T21" fmla="*/ 2147483647 h 56"/>
                <a:gd name="T22" fmla="*/ 2147483647 w 68"/>
                <a:gd name="T23" fmla="*/ 2147483647 h 56"/>
                <a:gd name="T24" fmla="*/ 2147483647 w 68"/>
                <a:gd name="T25" fmla="*/ 2147483647 h 56"/>
                <a:gd name="T26" fmla="*/ 0 w 68"/>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56"/>
                <a:gd name="T44" fmla="*/ 68 w 68"/>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56">
                  <a:moveTo>
                    <a:pt x="0" y="0"/>
                  </a:moveTo>
                  <a:lnTo>
                    <a:pt x="6" y="6"/>
                  </a:lnTo>
                  <a:lnTo>
                    <a:pt x="12" y="14"/>
                  </a:lnTo>
                  <a:lnTo>
                    <a:pt x="28" y="26"/>
                  </a:lnTo>
                  <a:lnTo>
                    <a:pt x="40" y="30"/>
                  </a:lnTo>
                  <a:lnTo>
                    <a:pt x="50" y="32"/>
                  </a:lnTo>
                  <a:lnTo>
                    <a:pt x="62" y="36"/>
                  </a:lnTo>
                  <a:lnTo>
                    <a:pt x="66" y="38"/>
                  </a:lnTo>
                  <a:lnTo>
                    <a:pt x="68" y="42"/>
                  </a:lnTo>
                  <a:lnTo>
                    <a:pt x="48" y="52"/>
                  </a:lnTo>
                  <a:lnTo>
                    <a:pt x="40" y="54"/>
                  </a:lnTo>
                  <a:lnTo>
                    <a:pt x="28" y="56"/>
                  </a:lnTo>
                  <a:lnTo>
                    <a:pt x="18" y="5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86" name="Freeform 101">
              <a:extLst>
                <a:ext uri="{FF2B5EF4-FFF2-40B4-BE49-F238E27FC236}">
                  <a16:creationId xmlns:a16="http://schemas.microsoft.com/office/drawing/2014/main" id="{3F9BEE6C-37D8-47D0-98E0-28EA4B989567}"/>
                </a:ext>
              </a:extLst>
            </p:cNvPr>
            <p:cNvSpPr>
              <a:spLocks/>
            </p:cNvSpPr>
            <p:nvPr/>
          </p:nvSpPr>
          <p:spPr bwMode="auto">
            <a:xfrm>
              <a:off x="2791694" y="4215869"/>
              <a:ext cx="269828" cy="480535"/>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0 w 184"/>
                <a:gd name="T91" fmla="*/ 2147483647 h 3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
                <a:gd name="T139" fmla="*/ 0 h 304"/>
                <a:gd name="T140" fmla="*/ 184 w 184"/>
                <a:gd name="T141" fmla="*/ 304 h 3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 h="304">
                  <a:moveTo>
                    <a:pt x="2" y="204"/>
                  </a:moveTo>
                  <a:lnTo>
                    <a:pt x="2" y="194"/>
                  </a:lnTo>
                  <a:lnTo>
                    <a:pt x="6" y="184"/>
                  </a:lnTo>
                  <a:lnTo>
                    <a:pt x="8" y="178"/>
                  </a:lnTo>
                  <a:lnTo>
                    <a:pt x="18" y="176"/>
                  </a:lnTo>
                  <a:lnTo>
                    <a:pt x="18" y="172"/>
                  </a:lnTo>
                  <a:lnTo>
                    <a:pt x="22" y="166"/>
                  </a:lnTo>
                  <a:lnTo>
                    <a:pt x="26" y="162"/>
                  </a:lnTo>
                  <a:lnTo>
                    <a:pt x="28" y="158"/>
                  </a:lnTo>
                  <a:lnTo>
                    <a:pt x="26" y="142"/>
                  </a:lnTo>
                  <a:lnTo>
                    <a:pt x="24" y="124"/>
                  </a:lnTo>
                  <a:lnTo>
                    <a:pt x="26" y="118"/>
                  </a:lnTo>
                  <a:lnTo>
                    <a:pt x="28" y="114"/>
                  </a:lnTo>
                  <a:lnTo>
                    <a:pt x="26" y="106"/>
                  </a:lnTo>
                  <a:lnTo>
                    <a:pt x="22" y="100"/>
                  </a:lnTo>
                  <a:lnTo>
                    <a:pt x="18" y="96"/>
                  </a:lnTo>
                  <a:lnTo>
                    <a:pt x="18" y="90"/>
                  </a:lnTo>
                  <a:lnTo>
                    <a:pt x="16" y="90"/>
                  </a:lnTo>
                  <a:lnTo>
                    <a:pt x="22" y="86"/>
                  </a:lnTo>
                  <a:lnTo>
                    <a:pt x="28" y="82"/>
                  </a:lnTo>
                  <a:lnTo>
                    <a:pt x="26" y="76"/>
                  </a:lnTo>
                  <a:lnTo>
                    <a:pt x="26" y="70"/>
                  </a:lnTo>
                  <a:lnTo>
                    <a:pt x="28" y="68"/>
                  </a:lnTo>
                  <a:lnTo>
                    <a:pt x="32" y="72"/>
                  </a:lnTo>
                  <a:lnTo>
                    <a:pt x="40" y="74"/>
                  </a:lnTo>
                  <a:lnTo>
                    <a:pt x="42" y="64"/>
                  </a:lnTo>
                  <a:lnTo>
                    <a:pt x="46" y="62"/>
                  </a:lnTo>
                  <a:lnTo>
                    <a:pt x="48" y="58"/>
                  </a:lnTo>
                  <a:lnTo>
                    <a:pt x="52" y="58"/>
                  </a:lnTo>
                  <a:lnTo>
                    <a:pt x="56" y="54"/>
                  </a:lnTo>
                  <a:lnTo>
                    <a:pt x="58" y="48"/>
                  </a:lnTo>
                  <a:lnTo>
                    <a:pt x="60" y="42"/>
                  </a:lnTo>
                  <a:lnTo>
                    <a:pt x="60" y="34"/>
                  </a:lnTo>
                  <a:lnTo>
                    <a:pt x="62" y="30"/>
                  </a:lnTo>
                  <a:lnTo>
                    <a:pt x="66" y="26"/>
                  </a:lnTo>
                  <a:lnTo>
                    <a:pt x="72" y="24"/>
                  </a:lnTo>
                  <a:lnTo>
                    <a:pt x="80" y="24"/>
                  </a:lnTo>
                  <a:lnTo>
                    <a:pt x="82" y="20"/>
                  </a:lnTo>
                  <a:lnTo>
                    <a:pt x="86" y="18"/>
                  </a:lnTo>
                  <a:lnTo>
                    <a:pt x="98" y="14"/>
                  </a:lnTo>
                  <a:lnTo>
                    <a:pt x="110" y="10"/>
                  </a:lnTo>
                  <a:lnTo>
                    <a:pt x="118" y="4"/>
                  </a:lnTo>
                  <a:lnTo>
                    <a:pt x="124" y="2"/>
                  </a:lnTo>
                  <a:lnTo>
                    <a:pt x="128" y="0"/>
                  </a:lnTo>
                  <a:lnTo>
                    <a:pt x="128" y="8"/>
                  </a:lnTo>
                  <a:lnTo>
                    <a:pt x="124" y="10"/>
                  </a:lnTo>
                  <a:lnTo>
                    <a:pt x="120" y="14"/>
                  </a:lnTo>
                  <a:lnTo>
                    <a:pt x="118" y="18"/>
                  </a:lnTo>
                  <a:lnTo>
                    <a:pt x="110" y="28"/>
                  </a:lnTo>
                  <a:lnTo>
                    <a:pt x="98" y="40"/>
                  </a:lnTo>
                  <a:lnTo>
                    <a:pt x="94" y="48"/>
                  </a:lnTo>
                  <a:lnTo>
                    <a:pt x="92" y="56"/>
                  </a:lnTo>
                  <a:lnTo>
                    <a:pt x="94" y="62"/>
                  </a:lnTo>
                  <a:lnTo>
                    <a:pt x="98" y="64"/>
                  </a:lnTo>
                  <a:lnTo>
                    <a:pt x="100" y="68"/>
                  </a:lnTo>
                  <a:lnTo>
                    <a:pt x="102" y="72"/>
                  </a:lnTo>
                  <a:lnTo>
                    <a:pt x="106" y="76"/>
                  </a:lnTo>
                  <a:lnTo>
                    <a:pt x="108" y="82"/>
                  </a:lnTo>
                  <a:lnTo>
                    <a:pt x="104" y="88"/>
                  </a:lnTo>
                  <a:lnTo>
                    <a:pt x="102" y="92"/>
                  </a:lnTo>
                  <a:lnTo>
                    <a:pt x="104" y="94"/>
                  </a:lnTo>
                  <a:lnTo>
                    <a:pt x="108" y="98"/>
                  </a:lnTo>
                  <a:lnTo>
                    <a:pt x="112" y="100"/>
                  </a:lnTo>
                  <a:lnTo>
                    <a:pt x="116" y="102"/>
                  </a:lnTo>
                  <a:lnTo>
                    <a:pt x="130" y="104"/>
                  </a:lnTo>
                  <a:lnTo>
                    <a:pt x="142" y="106"/>
                  </a:lnTo>
                  <a:lnTo>
                    <a:pt x="142" y="112"/>
                  </a:lnTo>
                  <a:lnTo>
                    <a:pt x="146" y="116"/>
                  </a:lnTo>
                  <a:lnTo>
                    <a:pt x="152" y="118"/>
                  </a:lnTo>
                  <a:lnTo>
                    <a:pt x="158" y="118"/>
                  </a:lnTo>
                  <a:lnTo>
                    <a:pt x="166" y="118"/>
                  </a:lnTo>
                  <a:lnTo>
                    <a:pt x="170" y="118"/>
                  </a:lnTo>
                  <a:lnTo>
                    <a:pt x="176" y="116"/>
                  </a:lnTo>
                  <a:lnTo>
                    <a:pt x="184" y="116"/>
                  </a:lnTo>
                  <a:lnTo>
                    <a:pt x="176" y="132"/>
                  </a:lnTo>
                  <a:lnTo>
                    <a:pt x="174" y="142"/>
                  </a:lnTo>
                  <a:lnTo>
                    <a:pt x="172" y="148"/>
                  </a:lnTo>
                  <a:lnTo>
                    <a:pt x="174" y="154"/>
                  </a:lnTo>
                  <a:lnTo>
                    <a:pt x="178" y="158"/>
                  </a:lnTo>
                  <a:lnTo>
                    <a:pt x="180" y="162"/>
                  </a:lnTo>
                  <a:lnTo>
                    <a:pt x="182" y="168"/>
                  </a:lnTo>
                  <a:lnTo>
                    <a:pt x="182" y="170"/>
                  </a:lnTo>
                  <a:lnTo>
                    <a:pt x="180" y="174"/>
                  </a:lnTo>
                  <a:lnTo>
                    <a:pt x="178" y="174"/>
                  </a:lnTo>
                  <a:lnTo>
                    <a:pt x="178" y="178"/>
                  </a:lnTo>
                  <a:lnTo>
                    <a:pt x="180" y="182"/>
                  </a:lnTo>
                  <a:lnTo>
                    <a:pt x="184" y="190"/>
                  </a:lnTo>
                  <a:lnTo>
                    <a:pt x="170" y="198"/>
                  </a:lnTo>
                  <a:lnTo>
                    <a:pt x="160" y="200"/>
                  </a:lnTo>
                  <a:lnTo>
                    <a:pt x="148" y="200"/>
                  </a:lnTo>
                  <a:lnTo>
                    <a:pt x="142" y="204"/>
                  </a:lnTo>
                  <a:lnTo>
                    <a:pt x="144" y="204"/>
                  </a:lnTo>
                  <a:lnTo>
                    <a:pt x="146" y="206"/>
                  </a:lnTo>
                  <a:lnTo>
                    <a:pt x="148" y="210"/>
                  </a:lnTo>
                  <a:lnTo>
                    <a:pt x="152" y="212"/>
                  </a:lnTo>
                  <a:lnTo>
                    <a:pt x="152" y="220"/>
                  </a:lnTo>
                  <a:lnTo>
                    <a:pt x="146" y="220"/>
                  </a:lnTo>
                  <a:lnTo>
                    <a:pt x="142" y="222"/>
                  </a:lnTo>
                  <a:lnTo>
                    <a:pt x="140" y="226"/>
                  </a:lnTo>
                  <a:lnTo>
                    <a:pt x="138" y="228"/>
                  </a:lnTo>
                  <a:lnTo>
                    <a:pt x="140" y="234"/>
                  </a:lnTo>
                  <a:lnTo>
                    <a:pt x="142" y="240"/>
                  </a:lnTo>
                  <a:lnTo>
                    <a:pt x="146" y="246"/>
                  </a:lnTo>
                  <a:lnTo>
                    <a:pt x="148" y="252"/>
                  </a:lnTo>
                  <a:lnTo>
                    <a:pt x="146" y="276"/>
                  </a:lnTo>
                  <a:lnTo>
                    <a:pt x="142" y="304"/>
                  </a:lnTo>
                  <a:lnTo>
                    <a:pt x="136" y="300"/>
                  </a:lnTo>
                  <a:lnTo>
                    <a:pt x="132" y="298"/>
                  </a:lnTo>
                  <a:lnTo>
                    <a:pt x="130" y="294"/>
                  </a:lnTo>
                  <a:lnTo>
                    <a:pt x="132" y="290"/>
                  </a:lnTo>
                  <a:lnTo>
                    <a:pt x="136" y="286"/>
                  </a:lnTo>
                  <a:lnTo>
                    <a:pt x="138" y="282"/>
                  </a:lnTo>
                  <a:lnTo>
                    <a:pt x="140" y="278"/>
                  </a:lnTo>
                  <a:lnTo>
                    <a:pt x="134" y="274"/>
                  </a:lnTo>
                  <a:lnTo>
                    <a:pt x="126" y="272"/>
                  </a:lnTo>
                  <a:lnTo>
                    <a:pt x="122" y="274"/>
                  </a:lnTo>
                  <a:lnTo>
                    <a:pt x="122" y="278"/>
                  </a:lnTo>
                  <a:lnTo>
                    <a:pt x="118" y="274"/>
                  </a:lnTo>
                  <a:lnTo>
                    <a:pt x="116" y="272"/>
                  </a:lnTo>
                  <a:lnTo>
                    <a:pt x="114" y="272"/>
                  </a:lnTo>
                  <a:lnTo>
                    <a:pt x="110" y="274"/>
                  </a:lnTo>
                  <a:lnTo>
                    <a:pt x="108" y="276"/>
                  </a:lnTo>
                  <a:lnTo>
                    <a:pt x="106" y="276"/>
                  </a:lnTo>
                  <a:lnTo>
                    <a:pt x="90" y="276"/>
                  </a:lnTo>
                  <a:lnTo>
                    <a:pt x="88" y="268"/>
                  </a:lnTo>
                  <a:lnTo>
                    <a:pt x="86" y="260"/>
                  </a:lnTo>
                  <a:lnTo>
                    <a:pt x="82" y="256"/>
                  </a:lnTo>
                  <a:lnTo>
                    <a:pt x="76" y="248"/>
                  </a:lnTo>
                  <a:lnTo>
                    <a:pt x="68" y="242"/>
                  </a:lnTo>
                  <a:lnTo>
                    <a:pt x="62" y="238"/>
                  </a:lnTo>
                  <a:lnTo>
                    <a:pt x="58" y="234"/>
                  </a:lnTo>
                  <a:lnTo>
                    <a:pt x="52" y="234"/>
                  </a:lnTo>
                  <a:lnTo>
                    <a:pt x="50" y="230"/>
                  </a:lnTo>
                  <a:lnTo>
                    <a:pt x="52" y="228"/>
                  </a:lnTo>
                  <a:lnTo>
                    <a:pt x="36" y="226"/>
                  </a:lnTo>
                  <a:lnTo>
                    <a:pt x="22" y="220"/>
                  </a:lnTo>
                  <a:lnTo>
                    <a:pt x="10" y="212"/>
                  </a:lnTo>
                  <a:lnTo>
                    <a:pt x="0" y="204"/>
                  </a:lnTo>
                  <a:lnTo>
                    <a:pt x="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87" name="Freeform 103">
              <a:extLst>
                <a:ext uri="{FF2B5EF4-FFF2-40B4-BE49-F238E27FC236}">
                  <a16:creationId xmlns:a16="http://schemas.microsoft.com/office/drawing/2014/main" id="{D47E78C8-C7FD-47BC-B80E-7A64FF7F0117}"/>
                </a:ext>
              </a:extLst>
            </p:cNvPr>
            <p:cNvSpPr>
              <a:spLocks/>
            </p:cNvSpPr>
            <p:nvPr/>
          </p:nvSpPr>
          <p:spPr bwMode="auto">
            <a:xfrm>
              <a:off x="5138271" y="3905246"/>
              <a:ext cx="386292" cy="560181"/>
            </a:xfrm>
            <a:custGeom>
              <a:avLst/>
              <a:gdLst>
                <a:gd name="T0" fmla="*/ 2147483647 w 264"/>
                <a:gd name="T1" fmla="*/ 2147483647 h 354"/>
                <a:gd name="T2" fmla="*/ 2147483647 w 264"/>
                <a:gd name="T3" fmla="*/ 2147483647 h 354"/>
                <a:gd name="T4" fmla="*/ 2147483647 w 264"/>
                <a:gd name="T5" fmla="*/ 2147483647 h 354"/>
                <a:gd name="T6" fmla="*/ 2147483647 w 264"/>
                <a:gd name="T7" fmla="*/ 2147483647 h 354"/>
                <a:gd name="T8" fmla="*/ 2147483647 w 264"/>
                <a:gd name="T9" fmla="*/ 2147483647 h 354"/>
                <a:gd name="T10" fmla="*/ 2147483647 w 264"/>
                <a:gd name="T11" fmla="*/ 2147483647 h 354"/>
                <a:gd name="T12" fmla="*/ 2147483647 w 264"/>
                <a:gd name="T13" fmla="*/ 2147483647 h 354"/>
                <a:gd name="T14" fmla="*/ 2147483647 w 264"/>
                <a:gd name="T15" fmla="*/ 2147483647 h 354"/>
                <a:gd name="T16" fmla="*/ 2147483647 w 264"/>
                <a:gd name="T17" fmla="*/ 2147483647 h 354"/>
                <a:gd name="T18" fmla="*/ 2147483647 w 264"/>
                <a:gd name="T19" fmla="*/ 2147483647 h 354"/>
                <a:gd name="T20" fmla="*/ 2147483647 w 264"/>
                <a:gd name="T21" fmla="*/ 2147483647 h 354"/>
                <a:gd name="T22" fmla="*/ 2147483647 w 264"/>
                <a:gd name="T23" fmla="*/ 2147483647 h 354"/>
                <a:gd name="T24" fmla="*/ 2147483647 w 264"/>
                <a:gd name="T25" fmla="*/ 2147483647 h 354"/>
                <a:gd name="T26" fmla="*/ 2147483647 w 264"/>
                <a:gd name="T27" fmla="*/ 2147483647 h 354"/>
                <a:gd name="T28" fmla="*/ 2147483647 w 264"/>
                <a:gd name="T29" fmla="*/ 2147483647 h 354"/>
                <a:gd name="T30" fmla="*/ 2147483647 w 264"/>
                <a:gd name="T31" fmla="*/ 2147483647 h 354"/>
                <a:gd name="T32" fmla="*/ 2147483647 w 264"/>
                <a:gd name="T33" fmla="*/ 2147483647 h 354"/>
                <a:gd name="T34" fmla="*/ 2147483647 w 264"/>
                <a:gd name="T35" fmla="*/ 2147483647 h 354"/>
                <a:gd name="T36" fmla="*/ 2147483647 w 264"/>
                <a:gd name="T37" fmla="*/ 2147483647 h 354"/>
                <a:gd name="T38" fmla="*/ 2147483647 w 264"/>
                <a:gd name="T39" fmla="*/ 2147483647 h 354"/>
                <a:gd name="T40" fmla="*/ 2147483647 w 264"/>
                <a:gd name="T41" fmla="*/ 2147483647 h 354"/>
                <a:gd name="T42" fmla="*/ 2147483647 w 264"/>
                <a:gd name="T43" fmla="*/ 2147483647 h 354"/>
                <a:gd name="T44" fmla="*/ 2147483647 w 264"/>
                <a:gd name="T45" fmla="*/ 2147483647 h 354"/>
                <a:gd name="T46" fmla="*/ 2147483647 w 264"/>
                <a:gd name="T47" fmla="*/ 2147483647 h 354"/>
                <a:gd name="T48" fmla="*/ 2147483647 w 264"/>
                <a:gd name="T49" fmla="*/ 2147483647 h 354"/>
                <a:gd name="T50" fmla="*/ 2147483647 w 264"/>
                <a:gd name="T51" fmla="*/ 2147483647 h 354"/>
                <a:gd name="T52" fmla="*/ 2147483647 w 264"/>
                <a:gd name="T53" fmla="*/ 2147483647 h 354"/>
                <a:gd name="T54" fmla="*/ 2147483647 w 264"/>
                <a:gd name="T55" fmla="*/ 2147483647 h 354"/>
                <a:gd name="T56" fmla="*/ 2147483647 w 264"/>
                <a:gd name="T57" fmla="*/ 2147483647 h 354"/>
                <a:gd name="T58" fmla="*/ 2147483647 w 264"/>
                <a:gd name="T59" fmla="*/ 2147483647 h 354"/>
                <a:gd name="T60" fmla="*/ 2147483647 w 264"/>
                <a:gd name="T61" fmla="*/ 2147483647 h 354"/>
                <a:gd name="T62" fmla="*/ 2147483647 w 264"/>
                <a:gd name="T63" fmla="*/ 2147483647 h 354"/>
                <a:gd name="T64" fmla="*/ 2147483647 w 264"/>
                <a:gd name="T65" fmla="*/ 2147483647 h 354"/>
                <a:gd name="T66" fmla="*/ 2147483647 w 264"/>
                <a:gd name="T67" fmla="*/ 2147483647 h 354"/>
                <a:gd name="T68" fmla="*/ 2147483647 w 264"/>
                <a:gd name="T69" fmla="*/ 2147483647 h 354"/>
                <a:gd name="T70" fmla="*/ 2147483647 w 264"/>
                <a:gd name="T71" fmla="*/ 2147483647 h 354"/>
                <a:gd name="T72" fmla="*/ 2147483647 w 264"/>
                <a:gd name="T73" fmla="*/ 2147483647 h 354"/>
                <a:gd name="T74" fmla="*/ 2147483647 w 264"/>
                <a:gd name="T75" fmla="*/ 2147483647 h 354"/>
                <a:gd name="T76" fmla="*/ 2147483647 w 264"/>
                <a:gd name="T77" fmla="*/ 2147483647 h 354"/>
                <a:gd name="T78" fmla="*/ 2147483647 w 264"/>
                <a:gd name="T79" fmla="*/ 2147483647 h 354"/>
                <a:gd name="T80" fmla="*/ 2147483647 w 264"/>
                <a:gd name="T81" fmla="*/ 2147483647 h 354"/>
                <a:gd name="T82" fmla="*/ 2147483647 w 264"/>
                <a:gd name="T83" fmla="*/ 2147483647 h 354"/>
                <a:gd name="T84" fmla="*/ 2147483647 w 264"/>
                <a:gd name="T85" fmla="*/ 2147483647 h 354"/>
                <a:gd name="T86" fmla="*/ 2147483647 w 264"/>
                <a:gd name="T87" fmla="*/ 2147483647 h 354"/>
                <a:gd name="T88" fmla="*/ 2147483647 w 264"/>
                <a:gd name="T89" fmla="*/ 2147483647 h 354"/>
                <a:gd name="T90" fmla="*/ 2147483647 w 264"/>
                <a:gd name="T91" fmla="*/ 0 h 354"/>
                <a:gd name="T92" fmla="*/ 2147483647 w 264"/>
                <a:gd name="T93" fmla="*/ 2147483647 h 354"/>
                <a:gd name="T94" fmla="*/ 2147483647 w 264"/>
                <a:gd name="T95" fmla="*/ 2147483647 h 354"/>
                <a:gd name="T96" fmla="*/ 2147483647 w 264"/>
                <a:gd name="T97" fmla="*/ 2147483647 h 354"/>
                <a:gd name="T98" fmla="*/ 2147483647 w 264"/>
                <a:gd name="T99" fmla="*/ 2147483647 h 354"/>
                <a:gd name="T100" fmla="*/ 2147483647 w 264"/>
                <a:gd name="T101" fmla="*/ 2147483647 h 354"/>
                <a:gd name="T102" fmla="*/ 2147483647 w 264"/>
                <a:gd name="T103" fmla="*/ 2147483647 h 354"/>
                <a:gd name="T104" fmla="*/ 2147483647 w 264"/>
                <a:gd name="T105" fmla="*/ 2147483647 h 354"/>
                <a:gd name="T106" fmla="*/ 2147483647 w 264"/>
                <a:gd name="T107" fmla="*/ 2147483647 h 354"/>
                <a:gd name="T108" fmla="*/ 2147483647 w 264"/>
                <a:gd name="T109" fmla="*/ 2147483647 h 354"/>
                <a:gd name="T110" fmla="*/ 0 w 264"/>
                <a:gd name="T111" fmla="*/ 2147483647 h 354"/>
                <a:gd name="T112" fmla="*/ 2147483647 w 264"/>
                <a:gd name="T113" fmla="*/ 2147483647 h 354"/>
                <a:gd name="T114" fmla="*/ 2147483647 w 264"/>
                <a:gd name="T115" fmla="*/ 2147483647 h 354"/>
                <a:gd name="T116" fmla="*/ 2147483647 w 264"/>
                <a:gd name="T117" fmla="*/ 2147483647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4"/>
                <a:gd name="T178" fmla="*/ 0 h 354"/>
                <a:gd name="T179" fmla="*/ 264 w 264"/>
                <a:gd name="T180" fmla="*/ 354 h 3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4" h="354">
                  <a:moveTo>
                    <a:pt x="18" y="220"/>
                  </a:moveTo>
                  <a:lnTo>
                    <a:pt x="20" y="220"/>
                  </a:lnTo>
                  <a:lnTo>
                    <a:pt x="20" y="226"/>
                  </a:lnTo>
                  <a:lnTo>
                    <a:pt x="24" y="232"/>
                  </a:lnTo>
                  <a:lnTo>
                    <a:pt x="26" y="240"/>
                  </a:lnTo>
                  <a:lnTo>
                    <a:pt x="28" y="248"/>
                  </a:lnTo>
                  <a:lnTo>
                    <a:pt x="28" y="260"/>
                  </a:lnTo>
                  <a:lnTo>
                    <a:pt x="40" y="260"/>
                  </a:lnTo>
                  <a:lnTo>
                    <a:pt x="40" y="264"/>
                  </a:lnTo>
                  <a:lnTo>
                    <a:pt x="42" y="266"/>
                  </a:lnTo>
                  <a:lnTo>
                    <a:pt x="46" y="270"/>
                  </a:lnTo>
                  <a:lnTo>
                    <a:pt x="52" y="274"/>
                  </a:lnTo>
                  <a:lnTo>
                    <a:pt x="54" y="276"/>
                  </a:lnTo>
                  <a:lnTo>
                    <a:pt x="54" y="282"/>
                  </a:lnTo>
                  <a:lnTo>
                    <a:pt x="58" y="288"/>
                  </a:lnTo>
                  <a:lnTo>
                    <a:pt x="62" y="290"/>
                  </a:lnTo>
                  <a:lnTo>
                    <a:pt x="70" y="300"/>
                  </a:lnTo>
                  <a:lnTo>
                    <a:pt x="80" y="308"/>
                  </a:lnTo>
                  <a:lnTo>
                    <a:pt x="84" y="312"/>
                  </a:lnTo>
                  <a:lnTo>
                    <a:pt x="88" y="316"/>
                  </a:lnTo>
                  <a:lnTo>
                    <a:pt x="88" y="322"/>
                  </a:lnTo>
                  <a:lnTo>
                    <a:pt x="88" y="326"/>
                  </a:lnTo>
                  <a:lnTo>
                    <a:pt x="90" y="328"/>
                  </a:lnTo>
                  <a:lnTo>
                    <a:pt x="98" y="336"/>
                  </a:lnTo>
                  <a:lnTo>
                    <a:pt x="104" y="338"/>
                  </a:lnTo>
                  <a:lnTo>
                    <a:pt x="112" y="342"/>
                  </a:lnTo>
                  <a:lnTo>
                    <a:pt x="112" y="338"/>
                  </a:lnTo>
                  <a:lnTo>
                    <a:pt x="116" y="338"/>
                  </a:lnTo>
                  <a:lnTo>
                    <a:pt x="120" y="342"/>
                  </a:lnTo>
                  <a:lnTo>
                    <a:pt x="124" y="338"/>
                  </a:lnTo>
                  <a:lnTo>
                    <a:pt x="132" y="338"/>
                  </a:lnTo>
                  <a:lnTo>
                    <a:pt x="134" y="342"/>
                  </a:lnTo>
                  <a:lnTo>
                    <a:pt x="136" y="346"/>
                  </a:lnTo>
                  <a:lnTo>
                    <a:pt x="146" y="354"/>
                  </a:lnTo>
                  <a:lnTo>
                    <a:pt x="150" y="352"/>
                  </a:lnTo>
                  <a:lnTo>
                    <a:pt x="156" y="350"/>
                  </a:lnTo>
                  <a:lnTo>
                    <a:pt x="178" y="350"/>
                  </a:lnTo>
                  <a:lnTo>
                    <a:pt x="186" y="350"/>
                  </a:lnTo>
                  <a:lnTo>
                    <a:pt x="192" y="346"/>
                  </a:lnTo>
                  <a:lnTo>
                    <a:pt x="198" y="342"/>
                  </a:lnTo>
                  <a:lnTo>
                    <a:pt x="202" y="338"/>
                  </a:lnTo>
                  <a:lnTo>
                    <a:pt x="228" y="338"/>
                  </a:lnTo>
                  <a:lnTo>
                    <a:pt x="224" y="330"/>
                  </a:lnTo>
                  <a:lnTo>
                    <a:pt x="220" y="324"/>
                  </a:lnTo>
                  <a:lnTo>
                    <a:pt x="216" y="318"/>
                  </a:lnTo>
                  <a:lnTo>
                    <a:pt x="212" y="314"/>
                  </a:lnTo>
                  <a:lnTo>
                    <a:pt x="210" y="300"/>
                  </a:lnTo>
                  <a:lnTo>
                    <a:pt x="206" y="296"/>
                  </a:lnTo>
                  <a:lnTo>
                    <a:pt x="204" y="292"/>
                  </a:lnTo>
                  <a:lnTo>
                    <a:pt x="190" y="284"/>
                  </a:lnTo>
                  <a:lnTo>
                    <a:pt x="184" y="278"/>
                  </a:lnTo>
                  <a:lnTo>
                    <a:pt x="180" y="274"/>
                  </a:lnTo>
                  <a:lnTo>
                    <a:pt x="180" y="272"/>
                  </a:lnTo>
                  <a:lnTo>
                    <a:pt x="182" y="270"/>
                  </a:lnTo>
                  <a:lnTo>
                    <a:pt x="186" y="268"/>
                  </a:lnTo>
                  <a:lnTo>
                    <a:pt x="192" y="266"/>
                  </a:lnTo>
                  <a:lnTo>
                    <a:pt x="196" y="262"/>
                  </a:lnTo>
                  <a:lnTo>
                    <a:pt x="198" y="252"/>
                  </a:lnTo>
                  <a:lnTo>
                    <a:pt x="198" y="244"/>
                  </a:lnTo>
                  <a:lnTo>
                    <a:pt x="198" y="234"/>
                  </a:lnTo>
                  <a:lnTo>
                    <a:pt x="200" y="226"/>
                  </a:lnTo>
                  <a:lnTo>
                    <a:pt x="204" y="224"/>
                  </a:lnTo>
                  <a:lnTo>
                    <a:pt x="210" y="222"/>
                  </a:lnTo>
                  <a:lnTo>
                    <a:pt x="212" y="212"/>
                  </a:lnTo>
                  <a:lnTo>
                    <a:pt x="214" y="204"/>
                  </a:lnTo>
                  <a:lnTo>
                    <a:pt x="222" y="190"/>
                  </a:lnTo>
                  <a:lnTo>
                    <a:pt x="232" y="178"/>
                  </a:lnTo>
                  <a:lnTo>
                    <a:pt x="232" y="170"/>
                  </a:lnTo>
                  <a:lnTo>
                    <a:pt x="232" y="162"/>
                  </a:lnTo>
                  <a:lnTo>
                    <a:pt x="232" y="138"/>
                  </a:lnTo>
                  <a:lnTo>
                    <a:pt x="234" y="134"/>
                  </a:lnTo>
                  <a:lnTo>
                    <a:pt x="236" y="126"/>
                  </a:lnTo>
                  <a:lnTo>
                    <a:pt x="238" y="120"/>
                  </a:lnTo>
                  <a:lnTo>
                    <a:pt x="238" y="108"/>
                  </a:lnTo>
                  <a:lnTo>
                    <a:pt x="246" y="106"/>
                  </a:lnTo>
                  <a:lnTo>
                    <a:pt x="254" y="102"/>
                  </a:lnTo>
                  <a:lnTo>
                    <a:pt x="260" y="96"/>
                  </a:lnTo>
                  <a:lnTo>
                    <a:pt x="264" y="92"/>
                  </a:lnTo>
                  <a:lnTo>
                    <a:pt x="260" y="88"/>
                  </a:lnTo>
                  <a:lnTo>
                    <a:pt x="258" y="84"/>
                  </a:lnTo>
                  <a:lnTo>
                    <a:pt x="254" y="80"/>
                  </a:lnTo>
                  <a:lnTo>
                    <a:pt x="250" y="76"/>
                  </a:lnTo>
                  <a:lnTo>
                    <a:pt x="246" y="68"/>
                  </a:lnTo>
                  <a:lnTo>
                    <a:pt x="242" y="58"/>
                  </a:lnTo>
                  <a:lnTo>
                    <a:pt x="238" y="38"/>
                  </a:lnTo>
                  <a:lnTo>
                    <a:pt x="236" y="28"/>
                  </a:lnTo>
                  <a:lnTo>
                    <a:pt x="232" y="18"/>
                  </a:lnTo>
                  <a:lnTo>
                    <a:pt x="230" y="12"/>
                  </a:lnTo>
                  <a:lnTo>
                    <a:pt x="222" y="8"/>
                  </a:lnTo>
                  <a:lnTo>
                    <a:pt x="216" y="4"/>
                  </a:lnTo>
                  <a:lnTo>
                    <a:pt x="212" y="0"/>
                  </a:lnTo>
                  <a:lnTo>
                    <a:pt x="206" y="0"/>
                  </a:lnTo>
                  <a:lnTo>
                    <a:pt x="204" y="4"/>
                  </a:lnTo>
                  <a:lnTo>
                    <a:pt x="194" y="10"/>
                  </a:lnTo>
                  <a:lnTo>
                    <a:pt x="188" y="16"/>
                  </a:lnTo>
                  <a:lnTo>
                    <a:pt x="178" y="22"/>
                  </a:lnTo>
                  <a:lnTo>
                    <a:pt x="174" y="16"/>
                  </a:lnTo>
                  <a:lnTo>
                    <a:pt x="44" y="16"/>
                  </a:lnTo>
                  <a:lnTo>
                    <a:pt x="44" y="54"/>
                  </a:lnTo>
                  <a:lnTo>
                    <a:pt x="32" y="54"/>
                  </a:lnTo>
                  <a:lnTo>
                    <a:pt x="28" y="62"/>
                  </a:lnTo>
                  <a:lnTo>
                    <a:pt x="34" y="130"/>
                  </a:lnTo>
                  <a:lnTo>
                    <a:pt x="24" y="132"/>
                  </a:lnTo>
                  <a:lnTo>
                    <a:pt x="18" y="136"/>
                  </a:lnTo>
                  <a:lnTo>
                    <a:pt x="14" y="142"/>
                  </a:lnTo>
                  <a:lnTo>
                    <a:pt x="12" y="150"/>
                  </a:lnTo>
                  <a:lnTo>
                    <a:pt x="8" y="156"/>
                  </a:lnTo>
                  <a:lnTo>
                    <a:pt x="6" y="164"/>
                  </a:lnTo>
                  <a:lnTo>
                    <a:pt x="6" y="182"/>
                  </a:lnTo>
                  <a:lnTo>
                    <a:pt x="4" y="186"/>
                  </a:lnTo>
                  <a:lnTo>
                    <a:pt x="0" y="192"/>
                  </a:lnTo>
                  <a:lnTo>
                    <a:pt x="0" y="194"/>
                  </a:lnTo>
                  <a:lnTo>
                    <a:pt x="2" y="194"/>
                  </a:lnTo>
                  <a:lnTo>
                    <a:pt x="10" y="198"/>
                  </a:lnTo>
                  <a:lnTo>
                    <a:pt x="12" y="206"/>
                  </a:lnTo>
                  <a:lnTo>
                    <a:pt x="14" y="208"/>
                  </a:lnTo>
                  <a:lnTo>
                    <a:pt x="16" y="212"/>
                  </a:lnTo>
                  <a:lnTo>
                    <a:pt x="18" y="218"/>
                  </a:lnTo>
                  <a:lnTo>
                    <a:pt x="18"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88" name="Freeform 104">
              <a:extLst>
                <a:ext uri="{FF2B5EF4-FFF2-40B4-BE49-F238E27FC236}">
                  <a16:creationId xmlns:a16="http://schemas.microsoft.com/office/drawing/2014/main" id="{3C2433F9-ACD6-4376-90F4-6A64C5FC80FA}"/>
                </a:ext>
              </a:extLst>
            </p:cNvPr>
            <p:cNvSpPr>
              <a:spLocks/>
            </p:cNvSpPr>
            <p:nvPr/>
          </p:nvSpPr>
          <p:spPr bwMode="auto">
            <a:xfrm>
              <a:off x="5592597" y="4223833"/>
              <a:ext cx="244459" cy="383631"/>
            </a:xfrm>
            <a:custGeom>
              <a:avLst/>
              <a:gdLst>
                <a:gd name="T0" fmla="*/ 2147483647 w 168"/>
                <a:gd name="T1" fmla="*/ 2147483647 h 244"/>
                <a:gd name="T2" fmla="*/ 2147483647 w 168"/>
                <a:gd name="T3" fmla="*/ 2147483647 h 244"/>
                <a:gd name="T4" fmla="*/ 2147483647 w 168"/>
                <a:gd name="T5" fmla="*/ 2147483647 h 244"/>
                <a:gd name="T6" fmla="*/ 2147483647 w 168"/>
                <a:gd name="T7" fmla="*/ 2147483647 h 244"/>
                <a:gd name="T8" fmla="*/ 2147483647 w 168"/>
                <a:gd name="T9" fmla="*/ 2147483647 h 244"/>
                <a:gd name="T10" fmla="*/ 2147483647 w 168"/>
                <a:gd name="T11" fmla="*/ 2147483647 h 244"/>
                <a:gd name="T12" fmla="*/ 2147483647 w 168"/>
                <a:gd name="T13" fmla="*/ 2147483647 h 244"/>
                <a:gd name="T14" fmla="*/ 2147483647 w 168"/>
                <a:gd name="T15" fmla="*/ 2147483647 h 244"/>
                <a:gd name="T16" fmla="*/ 2147483647 w 168"/>
                <a:gd name="T17" fmla="*/ 2147483647 h 244"/>
                <a:gd name="T18" fmla="*/ 2147483647 w 168"/>
                <a:gd name="T19" fmla="*/ 2147483647 h 244"/>
                <a:gd name="T20" fmla="*/ 2147483647 w 168"/>
                <a:gd name="T21" fmla="*/ 2147483647 h 244"/>
                <a:gd name="T22" fmla="*/ 2147483647 w 168"/>
                <a:gd name="T23" fmla="*/ 2147483647 h 244"/>
                <a:gd name="T24" fmla="*/ 2147483647 w 168"/>
                <a:gd name="T25" fmla="*/ 2147483647 h 244"/>
                <a:gd name="T26" fmla="*/ 2147483647 w 168"/>
                <a:gd name="T27" fmla="*/ 2147483647 h 244"/>
                <a:gd name="T28" fmla="*/ 2147483647 w 168"/>
                <a:gd name="T29" fmla="*/ 2147483647 h 244"/>
                <a:gd name="T30" fmla="*/ 2147483647 w 168"/>
                <a:gd name="T31" fmla="*/ 2147483647 h 244"/>
                <a:gd name="T32" fmla="*/ 2147483647 w 168"/>
                <a:gd name="T33" fmla="*/ 2147483647 h 244"/>
                <a:gd name="T34" fmla="*/ 2147483647 w 168"/>
                <a:gd name="T35" fmla="*/ 2147483647 h 244"/>
                <a:gd name="T36" fmla="*/ 2147483647 w 168"/>
                <a:gd name="T37" fmla="*/ 2147483647 h 244"/>
                <a:gd name="T38" fmla="*/ 2147483647 w 168"/>
                <a:gd name="T39" fmla="*/ 2147483647 h 244"/>
                <a:gd name="T40" fmla="*/ 2147483647 w 168"/>
                <a:gd name="T41" fmla="*/ 2147483647 h 244"/>
                <a:gd name="T42" fmla="*/ 2147483647 w 168"/>
                <a:gd name="T43" fmla="*/ 2147483647 h 244"/>
                <a:gd name="T44" fmla="*/ 2147483647 w 168"/>
                <a:gd name="T45" fmla="*/ 2147483647 h 244"/>
                <a:gd name="T46" fmla="*/ 2147483647 w 168"/>
                <a:gd name="T47" fmla="*/ 2147483647 h 244"/>
                <a:gd name="T48" fmla="*/ 2147483647 w 168"/>
                <a:gd name="T49" fmla="*/ 2147483647 h 244"/>
                <a:gd name="T50" fmla="*/ 2147483647 w 168"/>
                <a:gd name="T51" fmla="*/ 2147483647 h 244"/>
                <a:gd name="T52" fmla="*/ 2147483647 w 168"/>
                <a:gd name="T53" fmla="*/ 2147483647 h 244"/>
                <a:gd name="T54" fmla="*/ 2147483647 w 168"/>
                <a:gd name="T55" fmla="*/ 2147483647 h 244"/>
                <a:gd name="T56" fmla="*/ 2147483647 w 168"/>
                <a:gd name="T57" fmla="*/ 2147483647 h 244"/>
                <a:gd name="T58" fmla="*/ 2147483647 w 168"/>
                <a:gd name="T59" fmla="*/ 2147483647 h 244"/>
                <a:gd name="T60" fmla="*/ 2147483647 w 168"/>
                <a:gd name="T61" fmla="*/ 2147483647 h 244"/>
                <a:gd name="T62" fmla="*/ 2147483647 w 168"/>
                <a:gd name="T63" fmla="*/ 2147483647 h 244"/>
                <a:gd name="T64" fmla="*/ 0 w 168"/>
                <a:gd name="T65" fmla="*/ 2147483647 h 244"/>
                <a:gd name="T66" fmla="*/ 2147483647 w 168"/>
                <a:gd name="T67" fmla="*/ 2147483647 h 244"/>
                <a:gd name="T68" fmla="*/ 2147483647 w 168"/>
                <a:gd name="T69" fmla="*/ 2147483647 h 2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8"/>
                <a:gd name="T106" fmla="*/ 0 h 244"/>
                <a:gd name="T107" fmla="*/ 168 w 168"/>
                <a:gd name="T108" fmla="*/ 244 h 2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8" h="244">
                  <a:moveTo>
                    <a:pt x="18" y="146"/>
                  </a:moveTo>
                  <a:lnTo>
                    <a:pt x="24" y="142"/>
                  </a:lnTo>
                  <a:lnTo>
                    <a:pt x="32" y="138"/>
                  </a:lnTo>
                  <a:lnTo>
                    <a:pt x="38" y="134"/>
                  </a:lnTo>
                  <a:lnTo>
                    <a:pt x="44" y="130"/>
                  </a:lnTo>
                  <a:lnTo>
                    <a:pt x="50" y="128"/>
                  </a:lnTo>
                  <a:lnTo>
                    <a:pt x="56" y="128"/>
                  </a:lnTo>
                  <a:lnTo>
                    <a:pt x="60" y="130"/>
                  </a:lnTo>
                  <a:lnTo>
                    <a:pt x="64" y="128"/>
                  </a:lnTo>
                  <a:lnTo>
                    <a:pt x="66" y="126"/>
                  </a:lnTo>
                  <a:lnTo>
                    <a:pt x="70" y="122"/>
                  </a:lnTo>
                  <a:lnTo>
                    <a:pt x="74" y="114"/>
                  </a:lnTo>
                  <a:lnTo>
                    <a:pt x="90" y="94"/>
                  </a:lnTo>
                  <a:lnTo>
                    <a:pt x="100" y="86"/>
                  </a:lnTo>
                  <a:lnTo>
                    <a:pt x="106" y="74"/>
                  </a:lnTo>
                  <a:lnTo>
                    <a:pt x="92" y="72"/>
                  </a:lnTo>
                  <a:lnTo>
                    <a:pt x="80" y="70"/>
                  </a:lnTo>
                  <a:lnTo>
                    <a:pt x="66" y="64"/>
                  </a:lnTo>
                  <a:lnTo>
                    <a:pt x="54" y="60"/>
                  </a:lnTo>
                  <a:lnTo>
                    <a:pt x="44" y="52"/>
                  </a:lnTo>
                  <a:lnTo>
                    <a:pt x="34" y="44"/>
                  </a:lnTo>
                  <a:lnTo>
                    <a:pt x="30" y="32"/>
                  </a:lnTo>
                  <a:lnTo>
                    <a:pt x="28" y="24"/>
                  </a:lnTo>
                  <a:lnTo>
                    <a:pt x="28" y="16"/>
                  </a:lnTo>
                  <a:lnTo>
                    <a:pt x="38" y="6"/>
                  </a:lnTo>
                  <a:lnTo>
                    <a:pt x="38" y="10"/>
                  </a:lnTo>
                  <a:lnTo>
                    <a:pt x="38" y="12"/>
                  </a:lnTo>
                  <a:lnTo>
                    <a:pt x="38" y="16"/>
                  </a:lnTo>
                  <a:lnTo>
                    <a:pt x="42" y="20"/>
                  </a:lnTo>
                  <a:lnTo>
                    <a:pt x="48" y="24"/>
                  </a:lnTo>
                  <a:lnTo>
                    <a:pt x="52" y="28"/>
                  </a:lnTo>
                  <a:lnTo>
                    <a:pt x="58" y="28"/>
                  </a:lnTo>
                  <a:lnTo>
                    <a:pt x="62" y="28"/>
                  </a:lnTo>
                  <a:lnTo>
                    <a:pt x="66" y="24"/>
                  </a:lnTo>
                  <a:lnTo>
                    <a:pt x="70" y="20"/>
                  </a:lnTo>
                  <a:lnTo>
                    <a:pt x="74" y="20"/>
                  </a:lnTo>
                  <a:lnTo>
                    <a:pt x="86" y="20"/>
                  </a:lnTo>
                  <a:lnTo>
                    <a:pt x="96" y="18"/>
                  </a:lnTo>
                  <a:lnTo>
                    <a:pt x="106" y="16"/>
                  </a:lnTo>
                  <a:lnTo>
                    <a:pt x="118" y="12"/>
                  </a:lnTo>
                  <a:lnTo>
                    <a:pt x="132" y="12"/>
                  </a:lnTo>
                  <a:lnTo>
                    <a:pt x="136" y="12"/>
                  </a:lnTo>
                  <a:lnTo>
                    <a:pt x="140" y="10"/>
                  </a:lnTo>
                  <a:lnTo>
                    <a:pt x="144" y="6"/>
                  </a:lnTo>
                  <a:lnTo>
                    <a:pt x="148" y="2"/>
                  </a:lnTo>
                  <a:lnTo>
                    <a:pt x="152" y="2"/>
                  </a:lnTo>
                  <a:lnTo>
                    <a:pt x="156" y="0"/>
                  </a:lnTo>
                  <a:lnTo>
                    <a:pt x="162" y="2"/>
                  </a:lnTo>
                  <a:lnTo>
                    <a:pt x="168" y="2"/>
                  </a:lnTo>
                  <a:lnTo>
                    <a:pt x="164" y="6"/>
                  </a:lnTo>
                  <a:lnTo>
                    <a:pt x="162" y="14"/>
                  </a:lnTo>
                  <a:lnTo>
                    <a:pt x="162" y="26"/>
                  </a:lnTo>
                  <a:lnTo>
                    <a:pt x="160" y="36"/>
                  </a:lnTo>
                  <a:lnTo>
                    <a:pt x="154" y="50"/>
                  </a:lnTo>
                  <a:lnTo>
                    <a:pt x="144" y="76"/>
                  </a:lnTo>
                  <a:lnTo>
                    <a:pt x="126" y="112"/>
                  </a:lnTo>
                  <a:lnTo>
                    <a:pt x="106" y="142"/>
                  </a:lnTo>
                  <a:lnTo>
                    <a:pt x="96" y="156"/>
                  </a:lnTo>
                  <a:lnTo>
                    <a:pt x="84" y="170"/>
                  </a:lnTo>
                  <a:lnTo>
                    <a:pt x="70" y="182"/>
                  </a:lnTo>
                  <a:lnTo>
                    <a:pt x="56" y="196"/>
                  </a:lnTo>
                  <a:lnTo>
                    <a:pt x="40" y="208"/>
                  </a:lnTo>
                  <a:lnTo>
                    <a:pt x="32" y="218"/>
                  </a:lnTo>
                  <a:lnTo>
                    <a:pt x="10" y="244"/>
                  </a:lnTo>
                  <a:lnTo>
                    <a:pt x="4" y="240"/>
                  </a:lnTo>
                  <a:lnTo>
                    <a:pt x="0" y="236"/>
                  </a:lnTo>
                  <a:lnTo>
                    <a:pt x="0" y="170"/>
                  </a:lnTo>
                  <a:lnTo>
                    <a:pt x="8" y="152"/>
                  </a:lnTo>
                  <a:lnTo>
                    <a:pt x="14" y="148"/>
                  </a:lnTo>
                  <a:lnTo>
                    <a:pt x="18"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89" name="Freeform 105">
              <a:extLst>
                <a:ext uri="{FF2B5EF4-FFF2-40B4-BE49-F238E27FC236}">
                  <a16:creationId xmlns:a16="http://schemas.microsoft.com/office/drawing/2014/main" id="{AE6FFB49-E164-4372-9C84-B7D87D2AA3BA}"/>
                </a:ext>
              </a:extLst>
            </p:cNvPr>
            <p:cNvSpPr>
              <a:spLocks/>
            </p:cNvSpPr>
            <p:nvPr/>
          </p:nvSpPr>
          <p:spPr bwMode="auto">
            <a:xfrm>
              <a:off x="4849994" y="4503924"/>
              <a:ext cx="42665" cy="38495"/>
            </a:xfrm>
            <a:custGeom>
              <a:avLst/>
              <a:gdLst>
                <a:gd name="T0" fmla="*/ 2147483647 w 28"/>
                <a:gd name="T1" fmla="*/ 2147483647 h 24"/>
                <a:gd name="T2" fmla="*/ 2147483647 w 28"/>
                <a:gd name="T3" fmla="*/ 2147483647 h 24"/>
                <a:gd name="T4" fmla="*/ 2147483647 w 28"/>
                <a:gd name="T5" fmla="*/ 2147483647 h 24"/>
                <a:gd name="T6" fmla="*/ 0 w 28"/>
                <a:gd name="T7" fmla="*/ 2147483647 h 24"/>
                <a:gd name="T8" fmla="*/ 2147483647 w 28"/>
                <a:gd name="T9" fmla="*/ 2147483647 h 24"/>
                <a:gd name="T10" fmla="*/ 2147483647 w 28"/>
                <a:gd name="T11" fmla="*/ 2147483647 h 24"/>
                <a:gd name="T12" fmla="*/ 2147483647 w 28"/>
                <a:gd name="T13" fmla="*/ 0 h 24"/>
                <a:gd name="T14" fmla="*/ 2147483647 w 28"/>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4"/>
                <a:gd name="T26" fmla="*/ 28 w 28"/>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4">
                  <a:moveTo>
                    <a:pt x="28" y="24"/>
                  </a:moveTo>
                  <a:lnTo>
                    <a:pt x="18" y="24"/>
                  </a:lnTo>
                  <a:lnTo>
                    <a:pt x="12" y="24"/>
                  </a:lnTo>
                  <a:lnTo>
                    <a:pt x="0" y="22"/>
                  </a:lnTo>
                  <a:lnTo>
                    <a:pt x="6" y="2"/>
                  </a:lnTo>
                  <a:lnTo>
                    <a:pt x="28" y="4"/>
                  </a:lnTo>
                  <a:lnTo>
                    <a:pt x="28" y="0"/>
                  </a:lnTo>
                  <a:lnTo>
                    <a:pt x="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0" name="Freeform 106">
              <a:extLst>
                <a:ext uri="{FF2B5EF4-FFF2-40B4-BE49-F238E27FC236}">
                  <a16:creationId xmlns:a16="http://schemas.microsoft.com/office/drawing/2014/main" id="{F38899BC-8563-489E-9DCC-0CF40B792B57}"/>
                </a:ext>
              </a:extLst>
            </p:cNvPr>
            <p:cNvSpPr>
              <a:spLocks/>
            </p:cNvSpPr>
            <p:nvPr/>
          </p:nvSpPr>
          <p:spPr bwMode="auto">
            <a:xfrm>
              <a:off x="5623730" y="4916758"/>
              <a:ext cx="181038" cy="394250"/>
            </a:xfrm>
            <a:custGeom>
              <a:avLst/>
              <a:gdLst>
                <a:gd name="T0" fmla="*/ 2147483647 w 124"/>
                <a:gd name="T1" fmla="*/ 2147483647 h 250"/>
                <a:gd name="T2" fmla="*/ 2147483647 w 124"/>
                <a:gd name="T3" fmla="*/ 2147483647 h 250"/>
                <a:gd name="T4" fmla="*/ 2147483647 w 124"/>
                <a:gd name="T5" fmla="*/ 2147483647 h 250"/>
                <a:gd name="T6" fmla="*/ 2147483647 w 124"/>
                <a:gd name="T7" fmla="*/ 2147483647 h 250"/>
                <a:gd name="T8" fmla="*/ 2147483647 w 124"/>
                <a:gd name="T9" fmla="*/ 2147483647 h 250"/>
                <a:gd name="T10" fmla="*/ 2147483647 w 124"/>
                <a:gd name="T11" fmla="*/ 2147483647 h 250"/>
                <a:gd name="T12" fmla="*/ 2147483647 w 124"/>
                <a:gd name="T13" fmla="*/ 2147483647 h 250"/>
                <a:gd name="T14" fmla="*/ 2147483647 w 124"/>
                <a:gd name="T15" fmla="*/ 2147483647 h 250"/>
                <a:gd name="T16" fmla="*/ 2147483647 w 124"/>
                <a:gd name="T17" fmla="*/ 2147483647 h 250"/>
                <a:gd name="T18" fmla="*/ 2147483647 w 124"/>
                <a:gd name="T19" fmla="*/ 0 h 250"/>
                <a:gd name="T20" fmla="*/ 2147483647 w 124"/>
                <a:gd name="T21" fmla="*/ 2147483647 h 250"/>
                <a:gd name="T22" fmla="*/ 2147483647 w 124"/>
                <a:gd name="T23" fmla="*/ 2147483647 h 250"/>
                <a:gd name="T24" fmla="*/ 2147483647 w 124"/>
                <a:gd name="T25" fmla="*/ 2147483647 h 250"/>
                <a:gd name="T26" fmla="*/ 2147483647 w 124"/>
                <a:gd name="T27" fmla="*/ 2147483647 h 250"/>
                <a:gd name="T28" fmla="*/ 2147483647 w 124"/>
                <a:gd name="T29" fmla="*/ 2147483647 h 250"/>
                <a:gd name="T30" fmla="*/ 2147483647 w 124"/>
                <a:gd name="T31" fmla="*/ 2147483647 h 250"/>
                <a:gd name="T32" fmla="*/ 2147483647 w 124"/>
                <a:gd name="T33" fmla="*/ 2147483647 h 250"/>
                <a:gd name="T34" fmla="*/ 2147483647 w 124"/>
                <a:gd name="T35" fmla="*/ 2147483647 h 250"/>
                <a:gd name="T36" fmla="*/ 2147483647 w 124"/>
                <a:gd name="T37" fmla="*/ 2147483647 h 250"/>
                <a:gd name="T38" fmla="*/ 2147483647 w 124"/>
                <a:gd name="T39" fmla="*/ 2147483647 h 250"/>
                <a:gd name="T40" fmla="*/ 2147483647 w 124"/>
                <a:gd name="T41" fmla="*/ 2147483647 h 250"/>
                <a:gd name="T42" fmla="*/ 2147483647 w 124"/>
                <a:gd name="T43" fmla="*/ 2147483647 h 250"/>
                <a:gd name="T44" fmla="*/ 2147483647 w 124"/>
                <a:gd name="T45" fmla="*/ 2147483647 h 250"/>
                <a:gd name="T46" fmla="*/ 2147483647 w 124"/>
                <a:gd name="T47" fmla="*/ 2147483647 h 250"/>
                <a:gd name="T48" fmla="*/ 2147483647 w 124"/>
                <a:gd name="T49" fmla="*/ 2147483647 h 250"/>
                <a:gd name="T50" fmla="*/ 2147483647 w 124"/>
                <a:gd name="T51" fmla="*/ 2147483647 h 250"/>
                <a:gd name="T52" fmla="*/ 2147483647 w 124"/>
                <a:gd name="T53" fmla="*/ 2147483647 h 250"/>
                <a:gd name="T54" fmla="*/ 2147483647 w 124"/>
                <a:gd name="T55" fmla="*/ 2147483647 h 250"/>
                <a:gd name="T56" fmla="*/ 0 w 124"/>
                <a:gd name="T57" fmla="*/ 2147483647 h 250"/>
                <a:gd name="T58" fmla="*/ 2147483647 w 124"/>
                <a:gd name="T59" fmla="*/ 2147483647 h 250"/>
                <a:gd name="T60" fmla="*/ 2147483647 w 124"/>
                <a:gd name="T61" fmla="*/ 2147483647 h 250"/>
                <a:gd name="T62" fmla="*/ 2147483647 w 124"/>
                <a:gd name="T63" fmla="*/ 2147483647 h 250"/>
                <a:gd name="T64" fmla="*/ 2147483647 w 124"/>
                <a:gd name="T65" fmla="*/ 2147483647 h 250"/>
                <a:gd name="T66" fmla="*/ 2147483647 w 124"/>
                <a:gd name="T67" fmla="*/ 2147483647 h 250"/>
                <a:gd name="T68" fmla="*/ 2147483647 w 124"/>
                <a:gd name="T69" fmla="*/ 2147483647 h 2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250"/>
                <a:gd name="T107" fmla="*/ 124 w 124"/>
                <a:gd name="T108" fmla="*/ 250 h 2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250">
                  <a:moveTo>
                    <a:pt x="26" y="84"/>
                  </a:moveTo>
                  <a:lnTo>
                    <a:pt x="30" y="84"/>
                  </a:lnTo>
                  <a:lnTo>
                    <a:pt x="32" y="82"/>
                  </a:lnTo>
                  <a:lnTo>
                    <a:pt x="38" y="76"/>
                  </a:lnTo>
                  <a:lnTo>
                    <a:pt x="40" y="70"/>
                  </a:lnTo>
                  <a:lnTo>
                    <a:pt x="44" y="68"/>
                  </a:lnTo>
                  <a:lnTo>
                    <a:pt x="48" y="68"/>
                  </a:lnTo>
                  <a:lnTo>
                    <a:pt x="56" y="68"/>
                  </a:lnTo>
                  <a:lnTo>
                    <a:pt x="62" y="66"/>
                  </a:lnTo>
                  <a:lnTo>
                    <a:pt x="64" y="64"/>
                  </a:lnTo>
                  <a:lnTo>
                    <a:pt x="74" y="56"/>
                  </a:lnTo>
                  <a:lnTo>
                    <a:pt x="88" y="32"/>
                  </a:lnTo>
                  <a:lnTo>
                    <a:pt x="90" y="30"/>
                  </a:lnTo>
                  <a:lnTo>
                    <a:pt x="92" y="28"/>
                  </a:lnTo>
                  <a:lnTo>
                    <a:pt x="96" y="26"/>
                  </a:lnTo>
                  <a:lnTo>
                    <a:pt x="100" y="26"/>
                  </a:lnTo>
                  <a:lnTo>
                    <a:pt x="104" y="18"/>
                  </a:lnTo>
                  <a:lnTo>
                    <a:pt x="104" y="12"/>
                  </a:lnTo>
                  <a:lnTo>
                    <a:pt x="106" y="6"/>
                  </a:lnTo>
                  <a:lnTo>
                    <a:pt x="110" y="0"/>
                  </a:lnTo>
                  <a:lnTo>
                    <a:pt x="110" y="8"/>
                  </a:lnTo>
                  <a:lnTo>
                    <a:pt x="112" y="16"/>
                  </a:lnTo>
                  <a:lnTo>
                    <a:pt x="118" y="32"/>
                  </a:lnTo>
                  <a:lnTo>
                    <a:pt x="122" y="52"/>
                  </a:lnTo>
                  <a:lnTo>
                    <a:pt x="124" y="58"/>
                  </a:lnTo>
                  <a:lnTo>
                    <a:pt x="124" y="68"/>
                  </a:lnTo>
                  <a:lnTo>
                    <a:pt x="122" y="72"/>
                  </a:lnTo>
                  <a:lnTo>
                    <a:pt x="120" y="74"/>
                  </a:lnTo>
                  <a:lnTo>
                    <a:pt x="118" y="72"/>
                  </a:lnTo>
                  <a:lnTo>
                    <a:pt x="118" y="70"/>
                  </a:lnTo>
                  <a:lnTo>
                    <a:pt x="116" y="64"/>
                  </a:lnTo>
                  <a:lnTo>
                    <a:pt x="112" y="68"/>
                  </a:lnTo>
                  <a:lnTo>
                    <a:pt x="110" y="70"/>
                  </a:lnTo>
                  <a:lnTo>
                    <a:pt x="110" y="78"/>
                  </a:lnTo>
                  <a:lnTo>
                    <a:pt x="110" y="82"/>
                  </a:lnTo>
                  <a:lnTo>
                    <a:pt x="112" y="86"/>
                  </a:lnTo>
                  <a:lnTo>
                    <a:pt x="114" y="86"/>
                  </a:lnTo>
                  <a:lnTo>
                    <a:pt x="114" y="90"/>
                  </a:lnTo>
                  <a:lnTo>
                    <a:pt x="112" y="96"/>
                  </a:lnTo>
                  <a:lnTo>
                    <a:pt x="106" y="106"/>
                  </a:lnTo>
                  <a:lnTo>
                    <a:pt x="98" y="118"/>
                  </a:lnTo>
                  <a:lnTo>
                    <a:pt x="82" y="162"/>
                  </a:lnTo>
                  <a:lnTo>
                    <a:pt x="74" y="182"/>
                  </a:lnTo>
                  <a:lnTo>
                    <a:pt x="70" y="206"/>
                  </a:lnTo>
                  <a:lnTo>
                    <a:pt x="66" y="216"/>
                  </a:lnTo>
                  <a:lnTo>
                    <a:pt x="64" y="222"/>
                  </a:lnTo>
                  <a:lnTo>
                    <a:pt x="60" y="230"/>
                  </a:lnTo>
                  <a:lnTo>
                    <a:pt x="58" y="240"/>
                  </a:lnTo>
                  <a:lnTo>
                    <a:pt x="48" y="242"/>
                  </a:lnTo>
                  <a:lnTo>
                    <a:pt x="42" y="246"/>
                  </a:lnTo>
                  <a:lnTo>
                    <a:pt x="38" y="250"/>
                  </a:lnTo>
                  <a:lnTo>
                    <a:pt x="28" y="250"/>
                  </a:lnTo>
                  <a:lnTo>
                    <a:pt x="20" y="250"/>
                  </a:lnTo>
                  <a:lnTo>
                    <a:pt x="14" y="244"/>
                  </a:lnTo>
                  <a:lnTo>
                    <a:pt x="10" y="238"/>
                  </a:lnTo>
                  <a:lnTo>
                    <a:pt x="8" y="228"/>
                  </a:lnTo>
                  <a:lnTo>
                    <a:pt x="2" y="210"/>
                  </a:lnTo>
                  <a:lnTo>
                    <a:pt x="0" y="192"/>
                  </a:lnTo>
                  <a:lnTo>
                    <a:pt x="2" y="182"/>
                  </a:lnTo>
                  <a:lnTo>
                    <a:pt x="6" y="174"/>
                  </a:lnTo>
                  <a:lnTo>
                    <a:pt x="10" y="168"/>
                  </a:lnTo>
                  <a:lnTo>
                    <a:pt x="12" y="164"/>
                  </a:lnTo>
                  <a:lnTo>
                    <a:pt x="22" y="152"/>
                  </a:lnTo>
                  <a:lnTo>
                    <a:pt x="24" y="144"/>
                  </a:lnTo>
                  <a:lnTo>
                    <a:pt x="26" y="136"/>
                  </a:lnTo>
                  <a:lnTo>
                    <a:pt x="24" y="128"/>
                  </a:lnTo>
                  <a:lnTo>
                    <a:pt x="20" y="120"/>
                  </a:lnTo>
                  <a:lnTo>
                    <a:pt x="18" y="114"/>
                  </a:lnTo>
                  <a:lnTo>
                    <a:pt x="16" y="108"/>
                  </a:lnTo>
                  <a:lnTo>
                    <a:pt x="26"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1" name="Freeform 107">
              <a:extLst>
                <a:ext uri="{FF2B5EF4-FFF2-40B4-BE49-F238E27FC236}">
                  <a16:creationId xmlns:a16="http://schemas.microsoft.com/office/drawing/2014/main" id="{4AB620E7-EBE3-43F1-985A-2DAF586A05A9}"/>
                </a:ext>
              </a:extLst>
            </p:cNvPr>
            <p:cNvSpPr>
              <a:spLocks/>
            </p:cNvSpPr>
            <p:nvPr/>
          </p:nvSpPr>
          <p:spPr bwMode="auto">
            <a:xfrm>
              <a:off x="5185549" y="3653033"/>
              <a:ext cx="265215" cy="289383"/>
            </a:xfrm>
            <a:custGeom>
              <a:avLst/>
              <a:gdLst>
                <a:gd name="T0" fmla="*/ 2147483647 w 182"/>
                <a:gd name="T1" fmla="*/ 2147483647 h 182"/>
                <a:gd name="T2" fmla="*/ 2147483647 w 182"/>
                <a:gd name="T3" fmla="*/ 2147483647 h 182"/>
                <a:gd name="T4" fmla="*/ 2147483647 w 182"/>
                <a:gd name="T5" fmla="*/ 2147483647 h 182"/>
                <a:gd name="T6" fmla="*/ 2147483647 w 182"/>
                <a:gd name="T7" fmla="*/ 2147483647 h 182"/>
                <a:gd name="T8" fmla="*/ 2147483647 w 182"/>
                <a:gd name="T9" fmla="*/ 2147483647 h 182"/>
                <a:gd name="T10" fmla="*/ 2147483647 w 182"/>
                <a:gd name="T11" fmla="*/ 2147483647 h 182"/>
                <a:gd name="T12" fmla="*/ 0 w 182"/>
                <a:gd name="T13" fmla="*/ 2147483647 h 182"/>
                <a:gd name="T14" fmla="*/ 2147483647 w 182"/>
                <a:gd name="T15" fmla="*/ 2147483647 h 182"/>
                <a:gd name="T16" fmla="*/ 2147483647 w 182"/>
                <a:gd name="T17" fmla="*/ 2147483647 h 182"/>
                <a:gd name="T18" fmla="*/ 0 w 182"/>
                <a:gd name="T19" fmla="*/ 2147483647 h 182"/>
                <a:gd name="T20" fmla="*/ 2147483647 w 182"/>
                <a:gd name="T21" fmla="*/ 0 h 182"/>
                <a:gd name="T22" fmla="*/ 2147483647 w 182"/>
                <a:gd name="T23" fmla="*/ 2147483647 h 182"/>
                <a:gd name="T24" fmla="*/ 2147483647 w 182"/>
                <a:gd name="T25" fmla="*/ 2147483647 h 182"/>
                <a:gd name="T26" fmla="*/ 2147483647 w 182"/>
                <a:gd name="T27" fmla="*/ 2147483647 h 182"/>
                <a:gd name="T28" fmla="*/ 2147483647 w 182"/>
                <a:gd name="T29" fmla="*/ 2147483647 h 182"/>
                <a:gd name="T30" fmla="*/ 2147483647 w 182"/>
                <a:gd name="T31" fmla="*/ 2147483647 h 182"/>
                <a:gd name="T32" fmla="*/ 2147483647 w 182"/>
                <a:gd name="T33" fmla="*/ 2147483647 h 182"/>
                <a:gd name="T34" fmla="*/ 2147483647 w 182"/>
                <a:gd name="T35" fmla="*/ 2147483647 h 182"/>
                <a:gd name="T36" fmla="*/ 2147483647 w 182"/>
                <a:gd name="T37" fmla="*/ 2147483647 h 182"/>
                <a:gd name="T38" fmla="*/ 2147483647 w 182"/>
                <a:gd name="T39" fmla="*/ 2147483647 h 182"/>
                <a:gd name="T40" fmla="*/ 2147483647 w 182"/>
                <a:gd name="T41" fmla="*/ 2147483647 h 182"/>
                <a:gd name="T42" fmla="*/ 2147483647 w 182"/>
                <a:gd name="T43" fmla="*/ 2147483647 h 182"/>
                <a:gd name="T44" fmla="*/ 2147483647 w 182"/>
                <a:gd name="T45" fmla="*/ 2147483647 h 182"/>
                <a:gd name="T46" fmla="*/ 2147483647 w 182"/>
                <a:gd name="T47" fmla="*/ 2147483647 h 182"/>
                <a:gd name="T48" fmla="*/ 2147483647 w 182"/>
                <a:gd name="T49" fmla="*/ 2147483647 h 182"/>
                <a:gd name="T50" fmla="*/ 2147483647 w 182"/>
                <a:gd name="T51" fmla="*/ 2147483647 h 182"/>
                <a:gd name="T52" fmla="*/ 2147483647 w 182"/>
                <a:gd name="T53" fmla="*/ 2147483647 h 182"/>
                <a:gd name="T54" fmla="*/ 2147483647 w 182"/>
                <a:gd name="T55" fmla="*/ 2147483647 h 182"/>
                <a:gd name="T56" fmla="*/ 2147483647 w 182"/>
                <a:gd name="T57" fmla="*/ 2147483647 h 182"/>
                <a:gd name="T58" fmla="*/ 2147483647 w 182"/>
                <a:gd name="T59" fmla="*/ 2147483647 h 182"/>
                <a:gd name="T60" fmla="*/ 2147483647 w 182"/>
                <a:gd name="T61" fmla="*/ 2147483647 h 182"/>
                <a:gd name="T62" fmla="*/ 2147483647 w 182"/>
                <a:gd name="T63" fmla="*/ 2147483647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182"/>
                <a:gd name="T98" fmla="*/ 182 w 182"/>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182">
                  <a:moveTo>
                    <a:pt x="180" y="160"/>
                  </a:moveTo>
                  <a:lnTo>
                    <a:pt x="174" y="160"/>
                  </a:lnTo>
                  <a:lnTo>
                    <a:pt x="172" y="164"/>
                  </a:lnTo>
                  <a:lnTo>
                    <a:pt x="162" y="170"/>
                  </a:lnTo>
                  <a:lnTo>
                    <a:pt x="156" y="176"/>
                  </a:lnTo>
                  <a:lnTo>
                    <a:pt x="146" y="182"/>
                  </a:lnTo>
                  <a:lnTo>
                    <a:pt x="142" y="176"/>
                  </a:lnTo>
                  <a:lnTo>
                    <a:pt x="12" y="176"/>
                  </a:lnTo>
                  <a:lnTo>
                    <a:pt x="8" y="50"/>
                  </a:lnTo>
                  <a:lnTo>
                    <a:pt x="8" y="44"/>
                  </a:lnTo>
                  <a:lnTo>
                    <a:pt x="4" y="40"/>
                  </a:lnTo>
                  <a:lnTo>
                    <a:pt x="2" y="38"/>
                  </a:lnTo>
                  <a:lnTo>
                    <a:pt x="0" y="30"/>
                  </a:lnTo>
                  <a:lnTo>
                    <a:pt x="0" y="26"/>
                  </a:lnTo>
                  <a:lnTo>
                    <a:pt x="2" y="22"/>
                  </a:lnTo>
                  <a:lnTo>
                    <a:pt x="4" y="18"/>
                  </a:lnTo>
                  <a:lnTo>
                    <a:pt x="6" y="14"/>
                  </a:lnTo>
                  <a:lnTo>
                    <a:pt x="2" y="12"/>
                  </a:lnTo>
                  <a:lnTo>
                    <a:pt x="0" y="10"/>
                  </a:lnTo>
                  <a:lnTo>
                    <a:pt x="0" y="8"/>
                  </a:lnTo>
                  <a:lnTo>
                    <a:pt x="2" y="4"/>
                  </a:lnTo>
                  <a:lnTo>
                    <a:pt x="6" y="0"/>
                  </a:lnTo>
                  <a:lnTo>
                    <a:pt x="36" y="8"/>
                  </a:lnTo>
                  <a:lnTo>
                    <a:pt x="54" y="12"/>
                  </a:lnTo>
                  <a:lnTo>
                    <a:pt x="68" y="14"/>
                  </a:lnTo>
                  <a:lnTo>
                    <a:pt x="76" y="12"/>
                  </a:lnTo>
                  <a:lnTo>
                    <a:pt x="84" y="8"/>
                  </a:lnTo>
                  <a:lnTo>
                    <a:pt x="92" y="4"/>
                  </a:lnTo>
                  <a:lnTo>
                    <a:pt x="100" y="2"/>
                  </a:lnTo>
                  <a:lnTo>
                    <a:pt x="104" y="2"/>
                  </a:lnTo>
                  <a:lnTo>
                    <a:pt x="108" y="6"/>
                  </a:lnTo>
                  <a:lnTo>
                    <a:pt x="112" y="8"/>
                  </a:lnTo>
                  <a:lnTo>
                    <a:pt x="118" y="10"/>
                  </a:lnTo>
                  <a:lnTo>
                    <a:pt x="124" y="10"/>
                  </a:lnTo>
                  <a:lnTo>
                    <a:pt x="132" y="8"/>
                  </a:lnTo>
                  <a:lnTo>
                    <a:pt x="138" y="8"/>
                  </a:lnTo>
                  <a:lnTo>
                    <a:pt x="140" y="8"/>
                  </a:lnTo>
                  <a:lnTo>
                    <a:pt x="142" y="10"/>
                  </a:lnTo>
                  <a:lnTo>
                    <a:pt x="146" y="14"/>
                  </a:lnTo>
                  <a:lnTo>
                    <a:pt x="152" y="22"/>
                  </a:lnTo>
                  <a:lnTo>
                    <a:pt x="156" y="32"/>
                  </a:lnTo>
                  <a:lnTo>
                    <a:pt x="158" y="42"/>
                  </a:lnTo>
                  <a:lnTo>
                    <a:pt x="154" y="56"/>
                  </a:lnTo>
                  <a:lnTo>
                    <a:pt x="154" y="64"/>
                  </a:lnTo>
                  <a:lnTo>
                    <a:pt x="158" y="66"/>
                  </a:lnTo>
                  <a:lnTo>
                    <a:pt x="152" y="68"/>
                  </a:lnTo>
                  <a:lnTo>
                    <a:pt x="152" y="66"/>
                  </a:lnTo>
                  <a:lnTo>
                    <a:pt x="150" y="66"/>
                  </a:lnTo>
                  <a:lnTo>
                    <a:pt x="146" y="66"/>
                  </a:lnTo>
                  <a:lnTo>
                    <a:pt x="142" y="64"/>
                  </a:lnTo>
                  <a:lnTo>
                    <a:pt x="134" y="52"/>
                  </a:lnTo>
                  <a:lnTo>
                    <a:pt x="128" y="40"/>
                  </a:lnTo>
                  <a:lnTo>
                    <a:pt x="120" y="32"/>
                  </a:lnTo>
                  <a:lnTo>
                    <a:pt x="122" y="38"/>
                  </a:lnTo>
                  <a:lnTo>
                    <a:pt x="124" y="46"/>
                  </a:lnTo>
                  <a:lnTo>
                    <a:pt x="136" y="66"/>
                  </a:lnTo>
                  <a:lnTo>
                    <a:pt x="156" y="102"/>
                  </a:lnTo>
                  <a:lnTo>
                    <a:pt x="162" y="112"/>
                  </a:lnTo>
                  <a:lnTo>
                    <a:pt x="168" y="120"/>
                  </a:lnTo>
                  <a:lnTo>
                    <a:pt x="174" y="126"/>
                  </a:lnTo>
                  <a:lnTo>
                    <a:pt x="176" y="138"/>
                  </a:lnTo>
                  <a:lnTo>
                    <a:pt x="178" y="150"/>
                  </a:lnTo>
                  <a:lnTo>
                    <a:pt x="182" y="160"/>
                  </a:lnTo>
                  <a:lnTo>
                    <a:pt x="18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2" name="Freeform 108">
              <a:extLst>
                <a:ext uri="{FF2B5EF4-FFF2-40B4-BE49-F238E27FC236}">
                  <a16:creationId xmlns:a16="http://schemas.microsoft.com/office/drawing/2014/main" id="{8E609D1D-84C5-4B0E-B5C3-0CE26AD50AD6}"/>
                </a:ext>
              </a:extLst>
            </p:cNvPr>
            <p:cNvSpPr>
              <a:spLocks/>
            </p:cNvSpPr>
            <p:nvPr/>
          </p:nvSpPr>
          <p:spPr bwMode="auto">
            <a:xfrm>
              <a:off x="4841923" y="3605245"/>
              <a:ext cx="362076" cy="398232"/>
            </a:xfrm>
            <a:custGeom>
              <a:avLst/>
              <a:gdLst>
                <a:gd name="T0" fmla="*/ 2147483647 w 247"/>
                <a:gd name="T1" fmla="*/ 2147483647 h 252"/>
                <a:gd name="T2" fmla="*/ 2147483647 w 247"/>
                <a:gd name="T3" fmla="*/ 2147483647 h 252"/>
                <a:gd name="T4" fmla="*/ 2147483647 w 247"/>
                <a:gd name="T5" fmla="*/ 2147483647 h 252"/>
                <a:gd name="T6" fmla="*/ 2147483647 w 247"/>
                <a:gd name="T7" fmla="*/ 2147483647 h 252"/>
                <a:gd name="T8" fmla="*/ 2147483647 w 247"/>
                <a:gd name="T9" fmla="*/ 2147483647 h 252"/>
                <a:gd name="T10" fmla="*/ 2147483647 w 247"/>
                <a:gd name="T11" fmla="*/ 2147483647 h 252"/>
                <a:gd name="T12" fmla="*/ 2147483647 w 247"/>
                <a:gd name="T13" fmla="*/ 2147483647 h 252"/>
                <a:gd name="T14" fmla="*/ 2147483647 w 247"/>
                <a:gd name="T15" fmla="*/ 2147483647 h 252"/>
                <a:gd name="T16" fmla="*/ 2147483647 w 247"/>
                <a:gd name="T17" fmla="*/ 2147483647 h 252"/>
                <a:gd name="T18" fmla="*/ 2147483647 w 247"/>
                <a:gd name="T19" fmla="*/ 2147483647 h 252"/>
                <a:gd name="T20" fmla="*/ 2147483647 w 247"/>
                <a:gd name="T21" fmla="*/ 2147483647 h 252"/>
                <a:gd name="T22" fmla="*/ 2147483647 w 247"/>
                <a:gd name="T23" fmla="*/ 2147483647 h 252"/>
                <a:gd name="T24" fmla="*/ 2147483647 w 247"/>
                <a:gd name="T25" fmla="*/ 2147483647 h 252"/>
                <a:gd name="T26" fmla="*/ 2147483647 w 247"/>
                <a:gd name="T27" fmla="*/ 2147483647 h 252"/>
                <a:gd name="T28" fmla="*/ 2147483647 w 247"/>
                <a:gd name="T29" fmla="*/ 2147483647 h 252"/>
                <a:gd name="T30" fmla="*/ 2147483647 w 247"/>
                <a:gd name="T31" fmla="*/ 2147483647 h 252"/>
                <a:gd name="T32" fmla="*/ 2147483647 w 247"/>
                <a:gd name="T33" fmla="*/ 2147483647 h 252"/>
                <a:gd name="T34" fmla="*/ 2147483647 w 247"/>
                <a:gd name="T35" fmla="*/ 2147483647 h 252"/>
                <a:gd name="T36" fmla="*/ 2147483647 w 247"/>
                <a:gd name="T37" fmla="*/ 2147483647 h 252"/>
                <a:gd name="T38" fmla="*/ 2147483647 w 247"/>
                <a:gd name="T39" fmla="*/ 2147483647 h 252"/>
                <a:gd name="T40" fmla="*/ 2147483647 w 247"/>
                <a:gd name="T41" fmla="*/ 2147483647 h 252"/>
                <a:gd name="T42" fmla="*/ 2147483647 w 247"/>
                <a:gd name="T43" fmla="*/ 2147483647 h 252"/>
                <a:gd name="T44" fmla="*/ 2147483647 w 247"/>
                <a:gd name="T45" fmla="*/ 2147483647 h 252"/>
                <a:gd name="T46" fmla="*/ 2147483647 w 247"/>
                <a:gd name="T47" fmla="*/ 2147483647 h 252"/>
                <a:gd name="T48" fmla="*/ 2147483647 w 247"/>
                <a:gd name="T49" fmla="*/ 0 h 252"/>
                <a:gd name="T50" fmla="*/ 2147483647 w 247"/>
                <a:gd name="T51" fmla="*/ 2147483647 h 252"/>
                <a:gd name="T52" fmla="*/ 2147483647 w 247"/>
                <a:gd name="T53" fmla="*/ 2147483647 h 252"/>
                <a:gd name="T54" fmla="*/ 2147483647 w 247"/>
                <a:gd name="T55" fmla="*/ 2147483647 h 252"/>
                <a:gd name="T56" fmla="*/ 2147483647 w 247"/>
                <a:gd name="T57" fmla="*/ 2147483647 h 252"/>
                <a:gd name="T58" fmla="*/ 2147483647 w 247"/>
                <a:gd name="T59" fmla="*/ 2147483647 h 252"/>
                <a:gd name="T60" fmla="*/ 0 w 247"/>
                <a:gd name="T61" fmla="*/ 2147483647 h 252"/>
                <a:gd name="T62" fmla="*/ 2147483647 w 247"/>
                <a:gd name="T63" fmla="*/ 2147483647 h 252"/>
                <a:gd name="T64" fmla="*/ 2147483647 w 247"/>
                <a:gd name="T65" fmla="*/ 2147483647 h 252"/>
                <a:gd name="T66" fmla="*/ 2147483647 w 247"/>
                <a:gd name="T67" fmla="*/ 2147483647 h 252"/>
                <a:gd name="T68" fmla="*/ 2147483647 w 247"/>
                <a:gd name="T69" fmla="*/ 2147483647 h 252"/>
                <a:gd name="T70" fmla="*/ 2147483647 w 247"/>
                <a:gd name="T71" fmla="*/ 2147483647 h 252"/>
                <a:gd name="T72" fmla="*/ 2147483647 w 247"/>
                <a:gd name="T73" fmla="*/ 2147483647 h 252"/>
                <a:gd name="T74" fmla="*/ 2147483647 w 247"/>
                <a:gd name="T75" fmla="*/ 2147483647 h 252"/>
                <a:gd name="T76" fmla="*/ 2147483647 w 247"/>
                <a:gd name="T77" fmla="*/ 2147483647 h 252"/>
                <a:gd name="T78" fmla="*/ 2147483647 w 247"/>
                <a:gd name="T79" fmla="*/ 2147483647 h 252"/>
                <a:gd name="T80" fmla="*/ 2147483647 w 247"/>
                <a:gd name="T81" fmla="*/ 2147483647 h 252"/>
                <a:gd name="T82" fmla="*/ 2147483647 w 247"/>
                <a:gd name="T83" fmla="*/ 2147483647 h 252"/>
                <a:gd name="T84" fmla="*/ 2147483647 w 247"/>
                <a:gd name="T85" fmla="*/ 2147483647 h 252"/>
                <a:gd name="T86" fmla="*/ 2147483647 w 247"/>
                <a:gd name="T87" fmla="*/ 2147483647 h 252"/>
                <a:gd name="T88" fmla="*/ 2147483647 w 247"/>
                <a:gd name="T89" fmla="*/ 2147483647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7"/>
                <a:gd name="T136" fmla="*/ 0 h 252"/>
                <a:gd name="T137" fmla="*/ 247 w 247"/>
                <a:gd name="T138" fmla="*/ 252 h 2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7" h="252">
                  <a:moveTo>
                    <a:pt x="247" y="206"/>
                  </a:moveTo>
                  <a:lnTo>
                    <a:pt x="243" y="80"/>
                  </a:lnTo>
                  <a:lnTo>
                    <a:pt x="243" y="74"/>
                  </a:lnTo>
                  <a:lnTo>
                    <a:pt x="239" y="70"/>
                  </a:lnTo>
                  <a:lnTo>
                    <a:pt x="237" y="68"/>
                  </a:lnTo>
                  <a:lnTo>
                    <a:pt x="235" y="60"/>
                  </a:lnTo>
                  <a:lnTo>
                    <a:pt x="235" y="56"/>
                  </a:lnTo>
                  <a:lnTo>
                    <a:pt x="237" y="52"/>
                  </a:lnTo>
                  <a:lnTo>
                    <a:pt x="239" y="48"/>
                  </a:lnTo>
                  <a:lnTo>
                    <a:pt x="241" y="44"/>
                  </a:lnTo>
                  <a:lnTo>
                    <a:pt x="237" y="42"/>
                  </a:lnTo>
                  <a:lnTo>
                    <a:pt x="235" y="40"/>
                  </a:lnTo>
                  <a:lnTo>
                    <a:pt x="235" y="38"/>
                  </a:lnTo>
                  <a:lnTo>
                    <a:pt x="237" y="34"/>
                  </a:lnTo>
                  <a:lnTo>
                    <a:pt x="241" y="30"/>
                  </a:lnTo>
                  <a:lnTo>
                    <a:pt x="215" y="20"/>
                  </a:lnTo>
                  <a:lnTo>
                    <a:pt x="209" y="16"/>
                  </a:lnTo>
                  <a:lnTo>
                    <a:pt x="203" y="12"/>
                  </a:lnTo>
                  <a:lnTo>
                    <a:pt x="197" y="6"/>
                  </a:lnTo>
                  <a:lnTo>
                    <a:pt x="193" y="4"/>
                  </a:lnTo>
                  <a:lnTo>
                    <a:pt x="189" y="4"/>
                  </a:lnTo>
                  <a:lnTo>
                    <a:pt x="181" y="6"/>
                  </a:lnTo>
                  <a:lnTo>
                    <a:pt x="171" y="12"/>
                  </a:lnTo>
                  <a:lnTo>
                    <a:pt x="163" y="20"/>
                  </a:lnTo>
                  <a:lnTo>
                    <a:pt x="163" y="24"/>
                  </a:lnTo>
                  <a:lnTo>
                    <a:pt x="161" y="28"/>
                  </a:lnTo>
                  <a:lnTo>
                    <a:pt x="163" y="36"/>
                  </a:lnTo>
                  <a:lnTo>
                    <a:pt x="163" y="38"/>
                  </a:lnTo>
                  <a:lnTo>
                    <a:pt x="165" y="40"/>
                  </a:lnTo>
                  <a:lnTo>
                    <a:pt x="163" y="44"/>
                  </a:lnTo>
                  <a:lnTo>
                    <a:pt x="161" y="48"/>
                  </a:lnTo>
                  <a:lnTo>
                    <a:pt x="157" y="52"/>
                  </a:lnTo>
                  <a:lnTo>
                    <a:pt x="149" y="54"/>
                  </a:lnTo>
                  <a:lnTo>
                    <a:pt x="145" y="54"/>
                  </a:lnTo>
                  <a:lnTo>
                    <a:pt x="139" y="52"/>
                  </a:lnTo>
                  <a:lnTo>
                    <a:pt x="133" y="46"/>
                  </a:lnTo>
                  <a:lnTo>
                    <a:pt x="125" y="40"/>
                  </a:lnTo>
                  <a:lnTo>
                    <a:pt x="115" y="38"/>
                  </a:lnTo>
                  <a:lnTo>
                    <a:pt x="111" y="36"/>
                  </a:lnTo>
                  <a:lnTo>
                    <a:pt x="107" y="36"/>
                  </a:lnTo>
                  <a:lnTo>
                    <a:pt x="103" y="36"/>
                  </a:lnTo>
                  <a:lnTo>
                    <a:pt x="99" y="34"/>
                  </a:lnTo>
                  <a:lnTo>
                    <a:pt x="93" y="30"/>
                  </a:lnTo>
                  <a:lnTo>
                    <a:pt x="89" y="24"/>
                  </a:lnTo>
                  <a:lnTo>
                    <a:pt x="85" y="18"/>
                  </a:lnTo>
                  <a:lnTo>
                    <a:pt x="81" y="16"/>
                  </a:lnTo>
                  <a:lnTo>
                    <a:pt x="77" y="14"/>
                  </a:lnTo>
                  <a:lnTo>
                    <a:pt x="53" y="10"/>
                  </a:lnTo>
                  <a:lnTo>
                    <a:pt x="42" y="6"/>
                  </a:lnTo>
                  <a:lnTo>
                    <a:pt x="30" y="0"/>
                  </a:lnTo>
                  <a:lnTo>
                    <a:pt x="26" y="4"/>
                  </a:lnTo>
                  <a:lnTo>
                    <a:pt x="26" y="10"/>
                  </a:lnTo>
                  <a:lnTo>
                    <a:pt x="26" y="12"/>
                  </a:lnTo>
                  <a:lnTo>
                    <a:pt x="26" y="18"/>
                  </a:lnTo>
                  <a:lnTo>
                    <a:pt x="18" y="24"/>
                  </a:lnTo>
                  <a:lnTo>
                    <a:pt x="12" y="30"/>
                  </a:lnTo>
                  <a:lnTo>
                    <a:pt x="8" y="36"/>
                  </a:lnTo>
                  <a:lnTo>
                    <a:pt x="8" y="40"/>
                  </a:lnTo>
                  <a:lnTo>
                    <a:pt x="10" y="40"/>
                  </a:lnTo>
                  <a:lnTo>
                    <a:pt x="4" y="52"/>
                  </a:lnTo>
                  <a:lnTo>
                    <a:pt x="0" y="56"/>
                  </a:lnTo>
                  <a:lnTo>
                    <a:pt x="0" y="62"/>
                  </a:lnTo>
                  <a:lnTo>
                    <a:pt x="0" y="68"/>
                  </a:lnTo>
                  <a:lnTo>
                    <a:pt x="2" y="74"/>
                  </a:lnTo>
                  <a:lnTo>
                    <a:pt x="4" y="80"/>
                  </a:lnTo>
                  <a:lnTo>
                    <a:pt x="4" y="88"/>
                  </a:lnTo>
                  <a:lnTo>
                    <a:pt x="6" y="120"/>
                  </a:lnTo>
                  <a:lnTo>
                    <a:pt x="2" y="124"/>
                  </a:lnTo>
                  <a:lnTo>
                    <a:pt x="0" y="132"/>
                  </a:lnTo>
                  <a:lnTo>
                    <a:pt x="2" y="136"/>
                  </a:lnTo>
                  <a:lnTo>
                    <a:pt x="4" y="140"/>
                  </a:lnTo>
                  <a:lnTo>
                    <a:pt x="10" y="152"/>
                  </a:lnTo>
                  <a:lnTo>
                    <a:pt x="12" y="158"/>
                  </a:lnTo>
                  <a:lnTo>
                    <a:pt x="18" y="162"/>
                  </a:lnTo>
                  <a:lnTo>
                    <a:pt x="28" y="166"/>
                  </a:lnTo>
                  <a:lnTo>
                    <a:pt x="32" y="168"/>
                  </a:lnTo>
                  <a:lnTo>
                    <a:pt x="36" y="174"/>
                  </a:lnTo>
                  <a:lnTo>
                    <a:pt x="40" y="182"/>
                  </a:lnTo>
                  <a:lnTo>
                    <a:pt x="42" y="182"/>
                  </a:lnTo>
                  <a:lnTo>
                    <a:pt x="46" y="182"/>
                  </a:lnTo>
                  <a:lnTo>
                    <a:pt x="55" y="182"/>
                  </a:lnTo>
                  <a:lnTo>
                    <a:pt x="61" y="184"/>
                  </a:lnTo>
                  <a:lnTo>
                    <a:pt x="67" y="186"/>
                  </a:lnTo>
                  <a:lnTo>
                    <a:pt x="71" y="190"/>
                  </a:lnTo>
                  <a:lnTo>
                    <a:pt x="75" y="196"/>
                  </a:lnTo>
                  <a:lnTo>
                    <a:pt x="105" y="182"/>
                  </a:lnTo>
                  <a:lnTo>
                    <a:pt x="231" y="252"/>
                  </a:lnTo>
                  <a:lnTo>
                    <a:pt x="235" y="244"/>
                  </a:lnTo>
                  <a:lnTo>
                    <a:pt x="247" y="244"/>
                  </a:lnTo>
                  <a:lnTo>
                    <a:pt x="247" y="2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3" name="Freeform 109">
              <a:extLst>
                <a:ext uri="{FF2B5EF4-FFF2-40B4-BE49-F238E27FC236}">
                  <a16:creationId xmlns:a16="http://schemas.microsoft.com/office/drawing/2014/main" id="{D5CB1943-730C-4334-9F8C-52686C7C4E2E}"/>
                </a:ext>
              </a:extLst>
            </p:cNvPr>
            <p:cNvSpPr>
              <a:spLocks/>
            </p:cNvSpPr>
            <p:nvPr/>
          </p:nvSpPr>
          <p:spPr bwMode="auto">
            <a:xfrm>
              <a:off x="4795798" y="3491085"/>
              <a:ext cx="89943" cy="213718"/>
            </a:xfrm>
            <a:custGeom>
              <a:avLst/>
              <a:gdLst>
                <a:gd name="T0" fmla="*/ 2147483647 w 62"/>
                <a:gd name="T1" fmla="*/ 2147483647 h 134"/>
                <a:gd name="T2" fmla="*/ 2147483647 w 62"/>
                <a:gd name="T3" fmla="*/ 2147483647 h 134"/>
                <a:gd name="T4" fmla="*/ 2147483647 w 62"/>
                <a:gd name="T5" fmla="*/ 2147483647 h 134"/>
                <a:gd name="T6" fmla="*/ 2147483647 w 62"/>
                <a:gd name="T7" fmla="*/ 2147483647 h 134"/>
                <a:gd name="T8" fmla="*/ 2147483647 w 62"/>
                <a:gd name="T9" fmla="*/ 2147483647 h 134"/>
                <a:gd name="T10" fmla="*/ 2147483647 w 62"/>
                <a:gd name="T11" fmla="*/ 2147483647 h 134"/>
                <a:gd name="T12" fmla="*/ 2147483647 w 62"/>
                <a:gd name="T13" fmla="*/ 2147483647 h 134"/>
                <a:gd name="T14" fmla="*/ 2147483647 w 62"/>
                <a:gd name="T15" fmla="*/ 2147483647 h 134"/>
                <a:gd name="T16" fmla="*/ 2147483647 w 62"/>
                <a:gd name="T17" fmla="*/ 2147483647 h 134"/>
                <a:gd name="T18" fmla="*/ 0 w 62"/>
                <a:gd name="T19" fmla="*/ 2147483647 h 134"/>
                <a:gd name="T20" fmla="*/ 0 w 62"/>
                <a:gd name="T21" fmla="*/ 2147483647 h 134"/>
                <a:gd name="T22" fmla="*/ 0 w 62"/>
                <a:gd name="T23" fmla="*/ 2147483647 h 134"/>
                <a:gd name="T24" fmla="*/ 2147483647 w 62"/>
                <a:gd name="T25" fmla="*/ 2147483647 h 134"/>
                <a:gd name="T26" fmla="*/ 2147483647 w 62"/>
                <a:gd name="T27" fmla="*/ 2147483647 h 134"/>
                <a:gd name="T28" fmla="*/ 2147483647 w 62"/>
                <a:gd name="T29" fmla="*/ 2147483647 h 134"/>
                <a:gd name="T30" fmla="*/ 2147483647 w 62"/>
                <a:gd name="T31" fmla="*/ 2147483647 h 134"/>
                <a:gd name="T32" fmla="*/ 2147483647 w 62"/>
                <a:gd name="T33" fmla="*/ 2147483647 h 134"/>
                <a:gd name="T34" fmla="*/ 2147483647 w 62"/>
                <a:gd name="T35" fmla="*/ 2147483647 h 134"/>
                <a:gd name="T36" fmla="*/ 2147483647 w 62"/>
                <a:gd name="T37" fmla="*/ 2147483647 h 134"/>
                <a:gd name="T38" fmla="*/ 2147483647 w 62"/>
                <a:gd name="T39" fmla="*/ 2147483647 h 134"/>
                <a:gd name="T40" fmla="*/ 2147483647 w 62"/>
                <a:gd name="T41" fmla="*/ 2147483647 h 134"/>
                <a:gd name="T42" fmla="*/ 2147483647 w 62"/>
                <a:gd name="T43" fmla="*/ 0 h 134"/>
                <a:gd name="T44" fmla="*/ 2147483647 w 62"/>
                <a:gd name="T45" fmla="*/ 0 h 134"/>
                <a:gd name="T46" fmla="*/ 2147483647 w 62"/>
                <a:gd name="T47" fmla="*/ 0 h 134"/>
                <a:gd name="T48" fmla="*/ 2147483647 w 62"/>
                <a:gd name="T49" fmla="*/ 2147483647 h 134"/>
                <a:gd name="T50" fmla="*/ 2147483647 w 62"/>
                <a:gd name="T51" fmla="*/ 2147483647 h 134"/>
                <a:gd name="T52" fmla="*/ 2147483647 w 62"/>
                <a:gd name="T53" fmla="*/ 2147483647 h 134"/>
                <a:gd name="T54" fmla="*/ 2147483647 w 62"/>
                <a:gd name="T55" fmla="*/ 2147483647 h 134"/>
                <a:gd name="T56" fmla="*/ 2147483647 w 62"/>
                <a:gd name="T57" fmla="*/ 2147483647 h 134"/>
                <a:gd name="T58" fmla="*/ 2147483647 w 62"/>
                <a:gd name="T59" fmla="*/ 2147483647 h 134"/>
                <a:gd name="T60" fmla="*/ 2147483647 w 62"/>
                <a:gd name="T61" fmla="*/ 2147483647 h 134"/>
                <a:gd name="T62" fmla="*/ 2147483647 w 62"/>
                <a:gd name="T63" fmla="*/ 2147483647 h 134"/>
                <a:gd name="T64" fmla="*/ 2147483647 w 62"/>
                <a:gd name="T65" fmla="*/ 2147483647 h 134"/>
                <a:gd name="T66" fmla="*/ 2147483647 w 62"/>
                <a:gd name="T67" fmla="*/ 2147483647 h 134"/>
                <a:gd name="T68" fmla="*/ 2147483647 w 62"/>
                <a:gd name="T69" fmla="*/ 2147483647 h 134"/>
                <a:gd name="T70" fmla="*/ 2147483647 w 62"/>
                <a:gd name="T71" fmla="*/ 2147483647 h 134"/>
                <a:gd name="T72" fmla="*/ 2147483647 w 62"/>
                <a:gd name="T73" fmla="*/ 2147483647 h 134"/>
                <a:gd name="T74" fmla="*/ 2147483647 w 62"/>
                <a:gd name="T75" fmla="*/ 2147483647 h 134"/>
                <a:gd name="T76" fmla="*/ 2147483647 w 62"/>
                <a:gd name="T77" fmla="*/ 2147483647 h 134"/>
                <a:gd name="T78" fmla="*/ 2147483647 w 62"/>
                <a:gd name="T79" fmla="*/ 2147483647 h 134"/>
                <a:gd name="T80" fmla="*/ 2147483647 w 62"/>
                <a:gd name="T81" fmla="*/ 2147483647 h 134"/>
                <a:gd name="T82" fmla="*/ 2147483647 w 62"/>
                <a:gd name="T83" fmla="*/ 2147483647 h 134"/>
                <a:gd name="T84" fmla="*/ 2147483647 w 62"/>
                <a:gd name="T85" fmla="*/ 2147483647 h 134"/>
                <a:gd name="T86" fmla="*/ 2147483647 w 62"/>
                <a:gd name="T87" fmla="*/ 2147483647 h 134"/>
                <a:gd name="T88" fmla="*/ 2147483647 w 62"/>
                <a:gd name="T89" fmla="*/ 2147483647 h 134"/>
                <a:gd name="T90" fmla="*/ 2147483647 w 62"/>
                <a:gd name="T91" fmla="*/ 2147483647 h 134"/>
                <a:gd name="T92" fmla="*/ 2147483647 w 62"/>
                <a:gd name="T93" fmla="*/ 2147483647 h 134"/>
                <a:gd name="T94" fmla="*/ 2147483647 w 62"/>
                <a:gd name="T95" fmla="*/ 2147483647 h 134"/>
                <a:gd name="T96" fmla="*/ 2147483647 w 62"/>
                <a:gd name="T97" fmla="*/ 2147483647 h 134"/>
                <a:gd name="T98" fmla="*/ 2147483647 w 62"/>
                <a:gd name="T99" fmla="*/ 2147483647 h 134"/>
                <a:gd name="T100" fmla="*/ 2147483647 w 62"/>
                <a:gd name="T101" fmla="*/ 2147483647 h 134"/>
                <a:gd name="T102" fmla="*/ 2147483647 w 62"/>
                <a:gd name="T103" fmla="*/ 2147483647 h 134"/>
                <a:gd name="T104" fmla="*/ 2147483647 w 62"/>
                <a:gd name="T105" fmla="*/ 2147483647 h 134"/>
                <a:gd name="T106" fmla="*/ 2147483647 w 62"/>
                <a:gd name="T107" fmla="*/ 2147483647 h 134"/>
                <a:gd name="T108" fmla="*/ 2147483647 w 62"/>
                <a:gd name="T109" fmla="*/ 2147483647 h 134"/>
                <a:gd name="T110" fmla="*/ 2147483647 w 62"/>
                <a:gd name="T111" fmla="*/ 2147483647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
                <a:gd name="T169" fmla="*/ 0 h 134"/>
                <a:gd name="T170" fmla="*/ 62 w 62"/>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 h="134">
                  <a:moveTo>
                    <a:pt x="30" y="128"/>
                  </a:moveTo>
                  <a:lnTo>
                    <a:pt x="30" y="130"/>
                  </a:lnTo>
                  <a:lnTo>
                    <a:pt x="26" y="104"/>
                  </a:lnTo>
                  <a:lnTo>
                    <a:pt x="22" y="98"/>
                  </a:lnTo>
                  <a:lnTo>
                    <a:pt x="18" y="92"/>
                  </a:lnTo>
                  <a:lnTo>
                    <a:pt x="14" y="86"/>
                  </a:lnTo>
                  <a:lnTo>
                    <a:pt x="10" y="82"/>
                  </a:lnTo>
                  <a:lnTo>
                    <a:pt x="8" y="78"/>
                  </a:lnTo>
                  <a:lnTo>
                    <a:pt x="4" y="74"/>
                  </a:lnTo>
                  <a:lnTo>
                    <a:pt x="0" y="68"/>
                  </a:lnTo>
                  <a:lnTo>
                    <a:pt x="0" y="62"/>
                  </a:lnTo>
                  <a:lnTo>
                    <a:pt x="0" y="58"/>
                  </a:lnTo>
                  <a:lnTo>
                    <a:pt x="2" y="56"/>
                  </a:lnTo>
                  <a:lnTo>
                    <a:pt x="6" y="54"/>
                  </a:lnTo>
                  <a:lnTo>
                    <a:pt x="8" y="50"/>
                  </a:lnTo>
                  <a:lnTo>
                    <a:pt x="10" y="42"/>
                  </a:lnTo>
                  <a:lnTo>
                    <a:pt x="10" y="36"/>
                  </a:lnTo>
                  <a:lnTo>
                    <a:pt x="10" y="24"/>
                  </a:lnTo>
                  <a:lnTo>
                    <a:pt x="12" y="14"/>
                  </a:lnTo>
                  <a:lnTo>
                    <a:pt x="14" y="4"/>
                  </a:lnTo>
                  <a:lnTo>
                    <a:pt x="14" y="2"/>
                  </a:lnTo>
                  <a:lnTo>
                    <a:pt x="20" y="0"/>
                  </a:lnTo>
                  <a:lnTo>
                    <a:pt x="30" y="0"/>
                  </a:lnTo>
                  <a:lnTo>
                    <a:pt x="34" y="0"/>
                  </a:lnTo>
                  <a:lnTo>
                    <a:pt x="38" y="2"/>
                  </a:lnTo>
                  <a:lnTo>
                    <a:pt x="42" y="2"/>
                  </a:lnTo>
                  <a:lnTo>
                    <a:pt x="48" y="4"/>
                  </a:lnTo>
                  <a:lnTo>
                    <a:pt x="46" y="8"/>
                  </a:lnTo>
                  <a:lnTo>
                    <a:pt x="44" y="12"/>
                  </a:lnTo>
                  <a:lnTo>
                    <a:pt x="44" y="16"/>
                  </a:lnTo>
                  <a:lnTo>
                    <a:pt x="42" y="20"/>
                  </a:lnTo>
                  <a:lnTo>
                    <a:pt x="44" y="24"/>
                  </a:lnTo>
                  <a:lnTo>
                    <a:pt x="46" y="28"/>
                  </a:lnTo>
                  <a:lnTo>
                    <a:pt x="50" y="30"/>
                  </a:lnTo>
                  <a:lnTo>
                    <a:pt x="52" y="32"/>
                  </a:lnTo>
                  <a:lnTo>
                    <a:pt x="50" y="42"/>
                  </a:lnTo>
                  <a:lnTo>
                    <a:pt x="46" y="46"/>
                  </a:lnTo>
                  <a:lnTo>
                    <a:pt x="42" y="52"/>
                  </a:lnTo>
                  <a:lnTo>
                    <a:pt x="40" y="58"/>
                  </a:lnTo>
                  <a:lnTo>
                    <a:pt x="42" y="60"/>
                  </a:lnTo>
                  <a:lnTo>
                    <a:pt x="46" y="64"/>
                  </a:lnTo>
                  <a:lnTo>
                    <a:pt x="54" y="66"/>
                  </a:lnTo>
                  <a:lnTo>
                    <a:pt x="62" y="72"/>
                  </a:lnTo>
                  <a:lnTo>
                    <a:pt x="58" y="76"/>
                  </a:lnTo>
                  <a:lnTo>
                    <a:pt x="58" y="82"/>
                  </a:lnTo>
                  <a:lnTo>
                    <a:pt x="58" y="84"/>
                  </a:lnTo>
                  <a:lnTo>
                    <a:pt x="58" y="90"/>
                  </a:lnTo>
                  <a:lnTo>
                    <a:pt x="50" y="96"/>
                  </a:lnTo>
                  <a:lnTo>
                    <a:pt x="44" y="102"/>
                  </a:lnTo>
                  <a:lnTo>
                    <a:pt x="40" y="108"/>
                  </a:lnTo>
                  <a:lnTo>
                    <a:pt x="40" y="112"/>
                  </a:lnTo>
                  <a:lnTo>
                    <a:pt x="42" y="112"/>
                  </a:lnTo>
                  <a:lnTo>
                    <a:pt x="36" y="124"/>
                  </a:lnTo>
                  <a:lnTo>
                    <a:pt x="32" y="128"/>
                  </a:lnTo>
                  <a:lnTo>
                    <a:pt x="32" y="134"/>
                  </a:lnTo>
                  <a:lnTo>
                    <a:pt x="3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4" name="Freeform 110">
              <a:extLst>
                <a:ext uri="{FF2B5EF4-FFF2-40B4-BE49-F238E27FC236}">
                  <a16:creationId xmlns:a16="http://schemas.microsoft.com/office/drawing/2014/main" id="{16B813D0-C682-4308-8688-2634944CCEA4}"/>
                </a:ext>
              </a:extLst>
            </p:cNvPr>
            <p:cNvSpPr>
              <a:spLocks/>
            </p:cNvSpPr>
            <p:nvPr/>
          </p:nvSpPr>
          <p:spPr bwMode="auto">
            <a:xfrm>
              <a:off x="4434875" y="3496394"/>
              <a:ext cx="465856" cy="523013"/>
            </a:xfrm>
            <a:custGeom>
              <a:avLst/>
              <a:gdLst>
                <a:gd name="T0" fmla="*/ 2147483647 w 318"/>
                <a:gd name="T1" fmla="*/ 2147483647 h 332"/>
                <a:gd name="T2" fmla="*/ 2147483647 w 318"/>
                <a:gd name="T3" fmla="*/ 2147483647 h 332"/>
                <a:gd name="T4" fmla="*/ 2147483647 w 318"/>
                <a:gd name="T5" fmla="*/ 2147483647 h 332"/>
                <a:gd name="T6" fmla="*/ 2147483647 w 318"/>
                <a:gd name="T7" fmla="*/ 2147483647 h 332"/>
                <a:gd name="T8" fmla="*/ 2147483647 w 318"/>
                <a:gd name="T9" fmla="*/ 2147483647 h 332"/>
                <a:gd name="T10" fmla="*/ 2147483647 w 318"/>
                <a:gd name="T11" fmla="*/ 2147483647 h 332"/>
                <a:gd name="T12" fmla="*/ 2147483647 w 318"/>
                <a:gd name="T13" fmla="*/ 2147483647 h 332"/>
                <a:gd name="T14" fmla="*/ 2147483647 w 318"/>
                <a:gd name="T15" fmla="*/ 2147483647 h 332"/>
                <a:gd name="T16" fmla="*/ 2147483647 w 318"/>
                <a:gd name="T17" fmla="*/ 0 h 332"/>
                <a:gd name="T18" fmla="*/ 2147483647 w 318"/>
                <a:gd name="T19" fmla="*/ 2147483647 h 332"/>
                <a:gd name="T20" fmla="*/ 2147483647 w 318"/>
                <a:gd name="T21" fmla="*/ 2147483647 h 332"/>
                <a:gd name="T22" fmla="*/ 2147483647 w 318"/>
                <a:gd name="T23" fmla="*/ 2147483647 h 332"/>
                <a:gd name="T24" fmla="*/ 2147483647 w 318"/>
                <a:gd name="T25" fmla="*/ 2147483647 h 332"/>
                <a:gd name="T26" fmla="*/ 2147483647 w 318"/>
                <a:gd name="T27" fmla="*/ 2147483647 h 332"/>
                <a:gd name="T28" fmla="*/ 2147483647 w 318"/>
                <a:gd name="T29" fmla="*/ 2147483647 h 332"/>
                <a:gd name="T30" fmla="*/ 2147483647 w 318"/>
                <a:gd name="T31" fmla="*/ 2147483647 h 332"/>
                <a:gd name="T32" fmla="*/ 2147483647 w 318"/>
                <a:gd name="T33" fmla="*/ 2147483647 h 332"/>
                <a:gd name="T34" fmla="*/ 2147483647 w 318"/>
                <a:gd name="T35" fmla="*/ 2147483647 h 332"/>
                <a:gd name="T36" fmla="*/ 2147483647 w 318"/>
                <a:gd name="T37" fmla="*/ 2147483647 h 332"/>
                <a:gd name="T38" fmla="*/ 2147483647 w 318"/>
                <a:gd name="T39" fmla="*/ 2147483647 h 332"/>
                <a:gd name="T40" fmla="*/ 2147483647 w 318"/>
                <a:gd name="T41" fmla="*/ 2147483647 h 332"/>
                <a:gd name="T42" fmla="*/ 2147483647 w 318"/>
                <a:gd name="T43" fmla="*/ 2147483647 h 332"/>
                <a:gd name="T44" fmla="*/ 2147483647 w 318"/>
                <a:gd name="T45" fmla="*/ 2147483647 h 332"/>
                <a:gd name="T46" fmla="*/ 2147483647 w 318"/>
                <a:gd name="T47" fmla="*/ 2147483647 h 332"/>
                <a:gd name="T48" fmla="*/ 2147483647 w 318"/>
                <a:gd name="T49" fmla="*/ 2147483647 h 332"/>
                <a:gd name="T50" fmla="*/ 2147483647 w 318"/>
                <a:gd name="T51" fmla="*/ 2147483647 h 332"/>
                <a:gd name="T52" fmla="*/ 2147483647 w 318"/>
                <a:gd name="T53" fmla="*/ 2147483647 h 332"/>
                <a:gd name="T54" fmla="*/ 2147483647 w 318"/>
                <a:gd name="T55" fmla="*/ 2147483647 h 332"/>
                <a:gd name="T56" fmla="*/ 2147483647 w 318"/>
                <a:gd name="T57" fmla="*/ 2147483647 h 332"/>
                <a:gd name="T58" fmla="*/ 2147483647 w 318"/>
                <a:gd name="T59" fmla="*/ 2147483647 h 332"/>
                <a:gd name="T60" fmla="*/ 2147483647 w 318"/>
                <a:gd name="T61" fmla="*/ 2147483647 h 332"/>
                <a:gd name="T62" fmla="*/ 2147483647 w 318"/>
                <a:gd name="T63" fmla="*/ 2147483647 h 332"/>
                <a:gd name="T64" fmla="*/ 0 w 318"/>
                <a:gd name="T65" fmla="*/ 2147483647 h 332"/>
                <a:gd name="T66" fmla="*/ 2147483647 w 318"/>
                <a:gd name="T67" fmla="*/ 2147483647 h 332"/>
                <a:gd name="T68" fmla="*/ 2147483647 w 318"/>
                <a:gd name="T69" fmla="*/ 2147483647 h 332"/>
                <a:gd name="T70" fmla="*/ 2147483647 w 318"/>
                <a:gd name="T71" fmla="*/ 2147483647 h 332"/>
                <a:gd name="T72" fmla="*/ 2147483647 w 318"/>
                <a:gd name="T73" fmla="*/ 2147483647 h 332"/>
                <a:gd name="T74" fmla="*/ 2147483647 w 318"/>
                <a:gd name="T75" fmla="*/ 2147483647 h 332"/>
                <a:gd name="T76" fmla="*/ 2147483647 w 318"/>
                <a:gd name="T77" fmla="*/ 2147483647 h 332"/>
                <a:gd name="T78" fmla="*/ 2147483647 w 318"/>
                <a:gd name="T79" fmla="*/ 2147483647 h 332"/>
                <a:gd name="T80" fmla="*/ 2147483647 w 318"/>
                <a:gd name="T81" fmla="*/ 2147483647 h 332"/>
                <a:gd name="T82" fmla="*/ 2147483647 w 318"/>
                <a:gd name="T83" fmla="*/ 2147483647 h 332"/>
                <a:gd name="T84" fmla="*/ 2147483647 w 318"/>
                <a:gd name="T85" fmla="*/ 2147483647 h 332"/>
                <a:gd name="T86" fmla="*/ 2147483647 w 318"/>
                <a:gd name="T87" fmla="*/ 2147483647 h 3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8"/>
                <a:gd name="T133" fmla="*/ 0 h 332"/>
                <a:gd name="T134" fmla="*/ 318 w 318"/>
                <a:gd name="T135" fmla="*/ 332 h 3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8" h="332">
                  <a:moveTo>
                    <a:pt x="98" y="36"/>
                  </a:moveTo>
                  <a:lnTo>
                    <a:pt x="110" y="34"/>
                  </a:lnTo>
                  <a:lnTo>
                    <a:pt x="116" y="30"/>
                  </a:lnTo>
                  <a:lnTo>
                    <a:pt x="124" y="26"/>
                  </a:lnTo>
                  <a:lnTo>
                    <a:pt x="132" y="20"/>
                  </a:lnTo>
                  <a:lnTo>
                    <a:pt x="146" y="14"/>
                  </a:lnTo>
                  <a:lnTo>
                    <a:pt x="166" y="8"/>
                  </a:lnTo>
                  <a:lnTo>
                    <a:pt x="186" y="4"/>
                  </a:lnTo>
                  <a:lnTo>
                    <a:pt x="198" y="4"/>
                  </a:lnTo>
                  <a:lnTo>
                    <a:pt x="202" y="4"/>
                  </a:lnTo>
                  <a:lnTo>
                    <a:pt x="206" y="6"/>
                  </a:lnTo>
                  <a:lnTo>
                    <a:pt x="210" y="8"/>
                  </a:lnTo>
                  <a:lnTo>
                    <a:pt x="214" y="8"/>
                  </a:lnTo>
                  <a:lnTo>
                    <a:pt x="220" y="6"/>
                  </a:lnTo>
                  <a:lnTo>
                    <a:pt x="222" y="4"/>
                  </a:lnTo>
                  <a:lnTo>
                    <a:pt x="224" y="2"/>
                  </a:lnTo>
                  <a:lnTo>
                    <a:pt x="230" y="0"/>
                  </a:lnTo>
                  <a:lnTo>
                    <a:pt x="248" y="0"/>
                  </a:lnTo>
                  <a:lnTo>
                    <a:pt x="260" y="0"/>
                  </a:lnTo>
                  <a:lnTo>
                    <a:pt x="258" y="10"/>
                  </a:lnTo>
                  <a:lnTo>
                    <a:pt x="256" y="22"/>
                  </a:lnTo>
                  <a:lnTo>
                    <a:pt x="256" y="34"/>
                  </a:lnTo>
                  <a:lnTo>
                    <a:pt x="256" y="40"/>
                  </a:lnTo>
                  <a:lnTo>
                    <a:pt x="254" y="48"/>
                  </a:lnTo>
                  <a:lnTo>
                    <a:pt x="252" y="52"/>
                  </a:lnTo>
                  <a:lnTo>
                    <a:pt x="248" y="54"/>
                  </a:lnTo>
                  <a:lnTo>
                    <a:pt x="246" y="56"/>
                  </a:lnTo>
                  <a:lnTo>
                    <a:pt x="246" y="60"/>
                  </a:lnTo>
                  <a:lnTo>
                    <a:pt x="246" y="66"/>
                  </a:lnTo>
                  <a:lnTo>
                    <a:pt x="250" y="72"/>
                  </a:lnTo>
                  <a:lnTo>
                    <a:pt x="254" y="76"/>
                  </a:lnTo>
                  <a:lnTo>
                    <a:pt x="256" y="80"/>
                  </a:lnTo>
                  <a:lnTo>
                    <a:pt x="260" y="84"/>
                  </a:lnTo>
                  <a:lnTo>
                    <a:pt x="264" y="90"/>
                  </a:lnTo>
                  <a:lnTo>
                    <a:pt x="268" y="96"/>
                  </a:lnTo>
                  <a:lnTo>
                    <a:pt x="272" y="102"/>
                  </a:lnTo>
                  <a:lnTo>
                    <a:pt x="276" y="128"/>
                  </a:lnTo>
                  <a:lnTo>
                    <a:pt x="276" y="126"/>
                  </a:lnTo>
                  <a:lnTo>
                    <a:pt x="278" y="132"/>
                  </a:lnTo>
                  <a:lnTo>
                    <a:pt x="278" y="138"/>
                  </a:lnTo>
                  <a:lnTo>
                    <a:pt x="280" y="144"/>
                  </a:lnTo>
                  <a:lnTo>
                    <a:pt x="282" y="150"/>
                  </a:lnTo>
                  <a:lnTo>
                    <a:pt x="282" y="158"/>
                  </a:lnTo>
                  <a:lnTo>
                    <a:pt x="284" y="190"/>
                  </a:lnTo>
                  <a:lnTo>
                    <a:pt x="280" y="194"/>
                  </a:lnTo>
                  <a:lnTo>
                    <a:pt x="278" y="202"/>
                  </a:lnTo>
                  <a:lnTo>
                    <a:pt x="280" y="206"/>
                  </a:lnTo>
                  <a:lnTo>
                    <a:pt x="282" y="210"/>
                  </a:lnTo>
                  <a:lnTo>
                    <a:pt x="288" y="222"/>
                  </a:lnTo>
                  <a:lnTo>
                    <a:pt x="290" y="228"/>
                  </a:lnTo>
                  <a:lnTo>
                    <a:pt x="296" y="232"/>
                  </a:lnTo>
                  <a:lnTo>
                    <a:pt x="306" y="236"/>
                  </a:lnTo>
                  <a:lnTo>
                    <a:pt x="310" y="238"/>
                  </a:lnTo>
                  <a:lnTo>
                    <a:pt x="314" y="244"/>
                  </a:lnTo>
                  <a:lnTo>
                    <a:pt x="318" y="252"/>
                  </a:lnTo>
                  <a:lnTo>
                    <a:pt x="248" y="300"/>
                  </a:lnTo>
                  <a:lnTo>
                    <a:pt x="220" y="328"/>
                  </a:lnTo>
                  <a:lnTo>
                    <a:pt x="182" y="332"/>
                  </a:lnTo>
                  <a:lnTo>
                    <a:pt x="182" y="318"/>
                  </a:lnTo>
                  <a:lnTo>
                    <a:pt x="170" y="314"/>
                  </a:lnTo>
                  <a:lnTo>
                    <a:pt x="160" y="310"/>
                  </a:lnTo>
                  <a:lnTo>
                    <a:pt x="152" y="302"/>
                  </a:lnTo>
                  <a:lnTo>
                    <a:pt x="148" y="298"/>
                  </a:lnTo>
                  <a:lnTo>
                    <a:pt x="148" y="294"/>
                  </a:lnTo>
                  <a:lnTo>
                    <a:pt x="0" y="182"/>
                  </a:lnTo>
                  <a:lnTo>
                    <a:pt x="0" y="160"/>
                  </a:lnTo>
                  <a:lnTo>
                    <a:pt x="8" y="148"/>
                  </a:lnTo>
                  <a:lnTo>
                    <a:pt x="18" y="144"/>
                  </a:lnTo>
                  <a:lnTo>
                    <a:pt x="32" y="138"/>
                  </a:lnTo>
                  <a:lnTo>
                    <a:pt x="48" y="132"/>
                  </a:lnTo>
                  <a:lnTo>
                    <a:pt x="54" y="128"/>
                  </a:lnTo>
                  <a:lnTo>
                    <a:pt x="56" y="124"/>
                  </a:lnTo>
                  <a:lnTo>
                    <a:pt x="60" y="118"/>
                  </a:lnTo>
                  <a:lnTo>
                    <a:pt x="66" y="116"/>
                  </a:lnTo>
                  <a:lnTo>
                    <a:pt x="70" y="114"/>
                  </a:lnTo>
                  <a:lnTo>
                    <a:pt x="72" y="112"/>
                  </a:lnTo>
                  <a:lnTo>
                    <a:pt x="72" y="110"/>
                  </a:lnTo>
                  <a:lnTo>
                    <a:pt x="72" y="102"/>
                  </a:lnTo>
                  <a:lnTo>
                    <a:pt x="80" y="100"/>
                  </a:lnTo>
                  <a:lnTo>
                    <a:pt x="84" y="96"/>
                  </a:lnTo>
                  <a:lnTo>
                    <a:pt x="90" y="92"/>
                  </a:lnTo>
                  <a:lnTo>
                    <a:pt x="96" y="92"/>
                  </a:lnTo>
                  <a:lnTo>
                    <a:pt x="106" y="92"/>
                  </a:lnTo>
                  <a:lnTo>
                    <a:pt x="110" y="92"/>
                  </a:lnTo>
                  <a:lnTo>
                    <a:pt x="112" y="90"/>
                  </a:lnTo>
                  <a:lnTo>
                    <a:pt x="112" y="86"/>
                  </a:lnTo>
                  <a:lnTo>
                    <a:pt x="104" y="60"/>
                  </a:lnTo>
                  <a:lnTo>
                    <a:pt x="96" y="36"/>
                  </a:lnTo>
                  <a:lnTo>
                    <a:pt x="9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5" name="Freeform 111">
              <a:extLst>
                <a:ext uri="{FF2B5EF4-FFF2-40B4-BE49-F238E27FC236}">
                  <a16:creationId xmlns:a16="http://schemas.microsoft.com/office/drawing/2014/main" id="{8E7DB2D7-A844-41C7-B5C4-CD4F08E276C1}"/>
                </a:ext>
              </a:extLst>
            </p:cNvPr>
            <p:cNvSpPr>
              <a:spLocks/>
            </p:cNvSpPr>
            <p:nvPr/>
          </p:nvSpPr>
          <p:spPr bwMode="auto">
            <a:xfrm>
              <a:off x="4336861" y="3533563"/>
              <a:ext cx="262909" cy="242922"/>
            </a:xfrm>
            <a:custGeom>
              <a:avLst/>
              <a:gdLst>
                <a:gd name="T0" fmla="*/ 2147483647 w 180"/>
                <a:gd name="T1" fmla="*/ 2147483647 h 154"/>
                <a:gd name="T2" fmla="*/ 2147483647 w 180"/>
                <a:gd name="T3" fmla="*/ 2147483647 h 154"/>
                <a:gd name="T4" fmla="*/ 2147483647 w 180"/>
                <a:gd name="T5" fmla="*/ 2147483647 h 154"/>
                <a:gd name="T6" fmla="*/ 2147483647 w 180"/>
                <a:gd name="T7" fmla="*/ 2147483647 h 154"/>
                <a:gd name="T8" fmla="*/ 2147483647 w 180"/>
                <a:gd name="T9" fmla="*/ 2147483647 h 154"/>
                <a:gd name="T10" fmla="*/ 2147483647 w 180"/>
                <a:gd name="T11" fmla="*/ 2147483647 h 154"/>
                <a:gd name="T12" fmla="*/ 2147483647 w 180"/>
                <a:gd name="T13" fmla="*/ 2147483647 h 154"/>
                <a:gd name="T14" fmla="*/ 2147483647 w 180"/>
                <a:gd name="T15" fmla="*/ 2147483647 h 154"/>
                <a:gd name="T16" fmla="*/ 2147483647 w 180"/>
                <a:gd name="T17" fmla="*/ 2147483647 h 154"/>
                <a:gd name="T18" fmla="*/ 2147483647 w 180"/>
                <a:gd name="T19" fmla="*/ 2147483647 h 154"/>
                <a:gd name="T20" fmla="*/ 2147483647 w 180"/>
                <a:gd name="T21" fmla="*/ 2147483647 h 154"/>
                <a:gd name="T22" fmla="*/ 2147483647 w 180"/>
                <a:gd name="T23" fmla="*/ 2147483647 h 154"/>
                <a:gd name="T24" fmla="*/ 2147483647 w 180"/>
                <a:gd name="T25" fmla="*/ 2147483647 h 154"/>
                <a:gd name="T26" fmla="*/ 2147483647 w 180"/>
                <a:gd name="T27" fmla="*/ 2147483647 h 154"/>
                <a:gd name="T28" fmla="*/ 2147483647 w 180"/>
                <a:gd name="T29" fmla="*/ 2147483647 h 154"/>
                <a:gd name="T30" fmla="*/ 2147483647 w 180"/>
                <a:gd name="T31" fmla="*/ 2147483647 h 154"/>
                <a:gd name="T32" fmla="*/ 2147483647 w 180"/>
                <a:gd name="T33" fmla="*/ 2147483647 h 154"/>
                <a:gd name="T34" fmla="*/ 2147483647 w 180"/>
                <a:gd name="T35" fmla="*/ 2147483647 h 154"/>
                <a:gd name="T36" fmla="*/ 2147483647 w 180"/>
                <a:gd name="T37" fmla="*/ 2147483647 h 154"/>
                <a:gd name="T38" fmla="*/ 2147483647 w 180"/>
                <a:gd name="T39" fmla="*/ 2147483647 h 154"/>
                <a:gd name="T40" fmla="*/ 2147483647 w 180"/>
                <a:gd name="T41" fmla="*/ 2147483647 h 154"/>
                <a:gd name="T42" fmla="*/ 2147483647 w 180"/>
                <a:gd name="T43" fmla="*/ 2147483647 h 154"/>
                <a:gd name="T44" fmla="*/ 2147483647 w 180"/>
                <a:gd name="T45" fmla="*/ 2147483647 h 154"/>
                <a:gd name="T46" fmla="*/ 2147483647 w 180"/>
                <a:gd name="T47" fmla="*/ 2147483647 h 154"/>
                <a:gd name="T48" fmla="*/ 2147483647 w 180"/>
                <a:gd name="T49" fmla="*/ 2147483647 h 154"/>
                <a:gd name="T50" fmla="*/ 2147483647 w 180"/>
                <a:gd name="T51" fmla="*/ 2147483647 h 154"/>
                <a:gd name="T52" fmla="*/ 2147483647 w 180"/>
                <a:gd name="T53" fmla="*/ 2147483647 h 154"/>
                <a:gd name="T54" fmla="*/ 2147483647 w 180"/>
                <a:gd name="T55" fmla="*/ 2147483647 h 154"/>
                <a:gd name="T56" fmla="*/ 2147483647 w 180"/>
                <a:gd name="T57" fmla="*/ 2147483647 h 154"/>
                <a:gd name="T58" fmla="*/ 2147483647 w 180"/>
                <a:gd name="T59" fmla="*/ 2147483647 h 154"/>
                <a:gd name="T60" fmla="*/ 2147483647 w 180"/>
                <a:gd name="T61" fmla="*/ 2147483647 h 154"/>
                <a:gd name="T62" fmla="*/ 2147483647 w 180"/>
                <a:gd name="T63" fmla="*/ 0 h 154"/>
                <a:gd name="T64" fmla="*/ 2147483647 w 180"/>
                <a:gd name="T65" fmla="*/ 2147483647 h 154"/>
                <a:gd name="T66" fmla="*/ 2147483647 w 180"/>
                <a:gd name="T67" fmla="*/ 2147483647 h 154"/>
                <a:gd name="T68" fmla="*/ 2147483647 w 180"/>
                <a:gd name="T69" fmla="*/ 2147483647 h 154"/>
                <a:gd name="T70" fmla="*/ 2147483647 w 180"/>
                <a:gd name="T71" fmla="*/ 2147483647 h 154"/>
                <a:gd name="T72" fmla="*/ 2147483647 w 180"/>
                <a:gd name="T73" fmla="*/ 2147483647 h 154"/>
                <a:gd name="T74" fmla="*/ 2147483647 w 180"/>
                <a:gd name="T75" fmla="*/ 2147483647 h 154"/>
                <a:gd name="T76" fmla="*/ 2147483647 w 180"/>
                <a:gd name="T77" fmla="*/ 2147483647 h 154"/>
                <a:gd name="T78" fmla="*/ 2147483647 w 180"/>
                <a:gd name="T79" fmla="*/ 2147483647 h 154"/>
                <a:gd name="T80" fmla="*/ 2147483647 w 180"/>
                <a:gd name="T81" fmla="*/ 2147483647 h 154"/>
                <a:gd name="T82" fmla="*/ 2147483647 w 180"/>
                <a:gd name="T83" fmla="*/ 2147483647 h 154"/>
                <a:gd name="T84" fmla="*/ 2147483647 w 180"/>
                <a:gd name="T85" fmla="*/ 2147483647 h 154"/>
                <a:gd name="T86" fmla="*/ 2147483647 w 180"/>
                <a:gd name="T87" fmla="*/ 2147483647 h 154"/>
                <a:gd name="T88" fmla="*/ 2147483647 w 180"/>
                <a:gd name="T89" fmla="*/ 2147483647 h 154"/>
                <a:gd name="T90" fmla="*/ 2147483647 w 180"/>
                <a:gd name="T91" fmla="*/ 2147483647 h 154"/>
                <a:gd name="T92" fmla="*/ 2147483647 w 180"/>
                <a:gd name="T93" fmla="*/ 2147483647 h 154"/>
                <a:gd name="T94" fmla="*/ 2147483647 w 180"/>
                <a:gd name="T95" fmla="*/ 2147483647 h 154"/>
                <a:gd name="T96" fmla="*/ 2147483647 w 180"/>
                <a:gd name="T97" fmla="*/ 2147483647 h 154"/>
                <a:gd name="T98" fmla="*/ 2147483647 w 180"/>
                <a:gd name="T99" fmla="*/ 2147483647 h 154"/>
                <a:gd name="T100" fmla="*/ 2147483647 w 180"/>
                <a:gd name="T101" fmla="*/ 2147483647 h 154"/>
                <a:gd name="T102" fmla="*/ 2147483647 w 180"/>
                <a:gd name="T103" fmla="*/ 2147483647 h 154"/>
                <a:gd name="T104" fmla="*/ 2147483647 w 180"/>
                <a:gd name="T105" fmla="*/ 2147483647 h 154"/>
                <a:gd name="T106" fmla="*/ 0 w 180"/>
                <a:gd name="T107" fmla="*/ 2147483647 h 154"/>
                <a:gd name="T108" fmla="*/ 2147483647 w 180"/>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
                <a:gd name="T166" fmla="*/ 0 h 154"/>
                <a:gd name="T167" fmla="*/ 180 w 180"/>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 h="154">
                  <a:moveTo>
                    <a:pt x="68" y="152"/>
                  </a:moveTo>
                  <a:lnTo>
                    <a:pt x="68" y="136"/>
                  </a:lnTo>
                  <a:lnTo>
                    <a:pt x="76" y="124"/>
                  </a:lnTo>
                  <a:lnTo>
                    <a:pt x="86" y="120"/>
                  </a:lnTo>
                  <a:lnTo>
                    <a:pt x="100" y="114"/>
                  </a:lnTo>
                  <a:lnTo>
                    <a:pt x="116" y="108"/>
                  </a:lnTo>
                  <a:lnTo>
                    <a:pt x="122" y="104"/>
                  </a:lnTo>
                  <a:lnTo>
                    <a:pt x="124" y="100"/>
                  </a:lnTo>
                  <a:lnTo>
                    <a:pt x="128" y="94"/>
                  </a:lnTo>
                  <a:lnTo>
                    <a:pt x="134" y="92"/>
                  </a:lnTo>
                  <a:lnTo>
                    <a:pt x="138" y="90"/>
                  </a:lnTo>
                  <a:lnTo>
                    <a:pt x="140" y="88"/>
                  </a:lnTo>
                  <a:lnTo>
                    <a:pt x="140" y="86"/>
                  </a:lnTo>
                  <a:lnTo>
                    <a:pt x="140" y="78"/>
                  </a:lnTo>
                  <a:lnTo>
                    <a:pt x="148" y="76"/>
                  </a:lnTo>
                  <a:lnTo>
                    <a:pt x="152" y="72"/>
                  </a:lnTo>
                  <a:lnTo>
                    <a:pt x="158" y="68"/>
                  </a:lnTo>
                  <a:lnTo>
                    <a:pt x="164" y="68"/>
                  </a:lnTo>
                  <a:lnTo>
                    <a:pt x="174" y="68"/>
                  </a:lnTo>
                  <a:lnTo>
                    <a:pt x="178" y="68"/>
                  </a:lnTo>
                  <a:lnTo>
                    <a:pt x="180" y="66"/>
                  </a:lnTo>
                  <a:lnTo>
                    <a:pt x="180" y="62"/>
                  </a:lnTo>
                  <a:lnTo>
                    <a:pt x="172" y="36"/>
                  </a:lnTo>
                  <a:lnTo>
                    <a:pt x="164" y="12"/>
                  </a:lnTo>
                  <a:lnTo>
                    <a:pt x="166" y="12"/>
                  </a:lnTo>
                  <a:lnTo>
                    <a:pt x="148" y="14"/>
                  </a:lnTo>
                  <a:lnTo>
                    <a:pt x="136" y="12"/>
                  </a:lnTo>
                  <a:lnTo>
                    <a:pt x="126" y="10"/>
                  </a:lnTo>
                  <a:lnTo>
                    <a:pt x="124" y="8"/>
                  </a:lnTo>
                  <a:lnTo>
                    <a:pt x="124" y="4"/>
                  </a:lnTo>
                  <a:lnTo>
                    <a:pt x="122" y="2"/>
                  </a:lnTo>
                  <a:lnTo>
                    <a:pt x="118" y="0"/>
                  </a:lnTo>
                  <a:lnTo>
                    <a:pt x="114" y="2"/>
                  </a:lnTo>
                  <a:lnTo>
                    <a:pt x="110" y="4"/>
                  </a:lnTo>
                  <a:lnTo>
                    <a:pt x="106" y="14"/>
                  </a:lnTo>
                  <a:lnTo>
                    <a:pt x="102" y="26"/>
                  </a:lnTo>
                  <a:lnTo>
                    <a:pt x="98" y="32"/>
                  </a:lnTo>
                  <a:lnTo>
                    <a:pt x="92" y="40"/>
                  </a:lnTo>
                  <a:lnTo>
                    <a:pt x="82" y="44"/>
                  </a:lnTo>
                  <a:lnTo>
                    <a:pt x="74" y="52"/>
                  </a:lnTo>
                  <a:lnTo>
                    <a:pt x="66" y="58"/>
                  </a:lnTo>
                  <a:lnTo>
                    <a:pt x="62" y="64"/>
                  </a:lnTo>
                  <a:lnTo>
                    <a:pt x="60" y="70"/>
                  </a:lnTo>
                  <a:lnTo>
                    <a:pt x="60" y="82"/>
                  </a:lnTo>
                  <a:lnTo>
                    <a:pt x="58" y="94"/>
                  </a:lnTo>
                  <a:lnTo>
                    <a:pt x="54" y="108"/>
                  </a:lnTo>
                  <a:lnTo>
                    <a:pt x="50" y="114"/>
                  </a:lnTo>
                  <a:lnTo>
                    <a:pt x="44" y="118"/>
                  </a:lnTo>
                  <a:lnTo>
                    <a:pt x="32" y="130"/>
                  </a:lnTo>
                  <a:lnTo>
                    <a:pt x="24" y="136"/>
                  </a:lnTo>
                  <a:lnTo>
                    <a:pt x="18" y="140"/>
                  </a:lnTo>
                  <a:lnTo>
                    <a:pt x="12" y="142"/>
                  </a:lnTo>
                  <a:lnTo>
                    <a:pt x="4" y="146"/>
                  </a:lnTo>
                  <a:lnTo>
                    <a:pt x="0" y="154"/>
                  </a:lnTo>
                  <a:lnTo>
                    <a:pt x="68"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6" name="Freeform 112">
              <a:extLst>
                <a:ext uri="{FF2B5EF4-FFF2-40B4-BE49-F238E27FC236}">
                  <a16:creationId xmlns:a16="http://schemas.microsoft.com/office/drawing/2014/main" id="{56A1396B-3BB1-461C-BD6C-DA643BC93159}"/>
                </a:ext>
              </a:extLst>
            </p:cNvPr>
            <p:cNvSpPr>
              <a:spLocks/>
            </p:cNvSpPr>
            <p:nvPr/>
          </p:nvSpPr>
          <p:spPr bwMode="auto">
            <a:xfrm>
              <a:off x="4248071" y="3772503"/>
              <a:ext cx="184497" cy="185842"/>
            </a:xfrm>
            <a:custGeom>
              <a:avLst/>
              <a:gdLst>
                <a:gd name="T0" fmla="*/ 2147483647 w 126"/>
                <a:gd name="T1" fmla="*/ 0 h 116"/>
                <a:gd name="T2" fmla="*/ 2147483647 w 126"/>
                <a:gd name="T3" fmla="*/ 2147483647 h 116"/>
                <a:gd name="T4" fmla="*/ 2147483647 w 126"/>
                <a:gd name="T5" fmla="*/ 2147483647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0 w 126"/>
                <a:gd name="T15" fmla="*/ 2147483647 h 116"/>
                <a:gd name="T16" fmla="*/ 0 w 126"/>
                <a:gd name="T17" fmla="*/ 2147483647 h 116"/>
                <a:gd name="T18" fmla="*/ 2147483647 w 126"/>
                <a:gd name="T19" fmla="*/ 2147483647 h 116"/>
                <a:gd name="T20" fmla="*/ 2147483647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0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116"/>
                <a:gd name="T56" fmla="*/ 126 w 126"/>
                <a:gd name="T57" fmla="*/ 116 h 1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116">
                  <a:moveTo>
                    <a:pt x="126" y="0"/>
                  </a:moveTo>
                  <a:lnTo>
                    <a:pt x="126" y="32"/>
                  </a:lnTo>
                  <a:lnTo>
                    <a:pt x="76" y="32"/>
                  </a:lnTo>
                  <a:lnTo>
                    <a:pt x="76" y="78"/>
                  </a:lnTo>
                  <a:lnTo>
                    <a:pt x="66" y="82"/>
                  </a:lnTo>
                  <a:lnTo>
                    <a:pt x="58" y="90"/>
                  </a:lnTo>
                  <a:lnTo>
                    <a:pt x="56" y="116"/>
                  </a:lnTo>
                  <a:lnTo>
                    <a:pt x="0" y="116"/>
                  </a:lnTo>
                  <a:lnTo>
                    <a:pt x="0" y="108"/>
                  </a:lnTo>
                  <a:lnTo>
                    <a:pt x="2" y="100"/>
                  </a:lnTo>
                  <a:lnTo>
                    <a:pt x="10" y="88"/>
                  </a:lnTo>
                  <a:lnTo>
                    <a:pt x="20" y="74"/>
                  </a:lnTo>
                  <a:lnTo>
                    <a:pt x="24" y="66"/>
                  </a:lnTo>
                  <a:lnTo>
                    <a:pt x="38" y="42"/>
                  </a:lnTo>
                  <a:lnTo>
                    <a:pt x="50" y="20"/>
                  </a:lnTo>
                  <a:lnTo>
                    <a:pt x="56" y="12"/>
                  </a:lnTo>
                  <a:lnTo>
                    <a:pt x="60" y="2"/>
                  </a:lnTo>
                  <a:lnTo>
                    <a:pt x="1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7" name="Freeform 113">
              <a:extLst>
                <a:ext uri="{FF2B5EF4-FFF2-40B4-BE49-F238E27FC236}">
                  <a16:creationId xmlns:a16="http://schemas.microsoft.com/office/drawing/2014/main" id="{701E105A-700E-44FE-9732-DF27BD055556}"/>
                </a:ext>
              </a:extLst>
            </p:cNvPr>
            <p:cNvSpPr>
              <a:spLocks/>
            </p:cNvSpPr>
            <p:nvPr/>
          </p:nvSpPr>
          <p:spPr bwMode="auto">
            <a:xfrm>
              <a:off x="4248071" y="3772503"/>
              <a:ext cx="272133" cy="378321"/>
            </a:xfrm>
            <a:custGeom>
              <a:avLst/>
              <a:gdLst>
                <a:gd name="T0" fmla="*/ 2147483647 w 186"/>
                <a:gd name="T1" fmla="*/ 0 h 238"/>
                <a:gd name="T2" fmla="*/ 2147483647 w 186"/>
                <a:gd name="T3" fmla="*/ 0 h 238"/>
                <a:gd name="T4" fmla="*/ 2147483647 w 186"/>
                <a:gd name="T5" fmla="*/ 2147483647 h 238"/>
                <a:gd name="T6" fmla="*/ 2147483647 w 186"/>
                <a:gd name="T7" fmla="*/ 2147483647 h 238"/>
                <a:gd name="T8" fmla="*/ 2147483647 w 186"/>
                <a:gd name="T9" fmla="*/ 2147483647 h 238"/>
                <a:gd name="T10" fmla="*/ 2147483647 w 186"/>
                <a:gd name="T11" fmla="*/ 2147483647 h 238"/>
                <a:gd name="T12" fmla="*/ 2147483647 w 186"/>
                <a:gd name="T13" fmla="*/ 2147483647 h 238"/>
                <a:gd name="T14" fmla="*/ 2147483647 w 186"/>
                <a:gd name="T15" fmla="*/ 2147483647 h 238"/>
                <a:gd name="T16" fmla="*/ 0 w 186"/>
                <a:gd name="T17" fmla="*/ 2147483647 h 238"/>
                <a:gd name="T18" fmla="*/ 2147483647 w 186"/>
                <a:gd name="T19" fmla="*/ 2147483647 h 238"/>
                <a:gd name="T20" fmla="*/ 2147483647 w 186"/>
                <a:gd name="T21" fmla="*/ 2147483647 h 238"/>
                <a:gd name="T22" fmla="*/ 2147483647 w 186"/>
                <a:gd name="T23" fmla="*/ 2147483647 h 238"/>
                <a:gd name="T24" fmla="*/ 2147483647 w 186"/>
                <a:gd name="T25" fmla="*/ 2147483647 h 238"/>
                <a:gd name="T26" fmla="*/ 2147483647 w 186"/>
                <a:gd name="T27" fmla="*/ 2147483647 h 238"/>
                <a:gd name="T28" fmla="*/ 2147483647 w 186"/>
                <a:gd name="T29" fmla="*/ 2147483647 h 238"/>
                <a:gd name="T30" fmla="*/ 2147483647 w 186"/>
                <a:gd name="T31" fmla="*/ 2147483647 h 238"/>
                <a:gd name="T32" fmla="*/ 2147483647 w 186"/>
                <a:gd name="T33" fmla="*/ 2147483647 h 238"/>
                <a:gd name="T34" fmla="*/ 2147483647 w 186"/>
                <a:gd name="T35" fmla="*/ 2147483647 h 238"/>
                <a:gd name="T36" fmla="*/ 2147483647 w 186"/>
                <a:gd name="T37" fmla="*/ 2147483647 h 238"/>
                <a:gd name="T38" fmla="*/ 2147483647 w 186"/>
                <a:gd name="T39" fmla="*/ 2147483647 h 238"/>
                <a:gd name="T40" fmla="*/ 2147483647 w 186"/>
                <a:gd name="T41" fmla="*/ 2147483647 h 238"/>
                <a:gd name="T42" fmla="*/ 2147483647 w 186"/>
                <a:gd name="T43" fmla="*/ 2147483647 h 238"/>
                <a:gd name="T44" fmla="*/ 2147483647 w 186"/>
                <a:gd name="T45" fmla="*/ 2147483647 h 238"/>
                <a:gd name="T46" fmla="*/ 2147483647 w 186"/>
                <a:gd name="T47" fmla="*/ 2147483647 h 238"/>
                <a:gd name="T48" fmla="*/ 2147483647 w 186"/>
                <a:gd name="T49" fmla="*/ 2147483647 h 238"/>
                <a:gd name="T50" fmla="*/ 2147483647 w 186"/>
                <a:gd name="T51" fmla="*/ 2147483647 h 238"/>
                <a:gd name="T52" fmla="*/ 2147483647 w 186"/>
                <a:gd name="T53" fmla="*/ 2147483647 h 238"/>
                <a:gd name="T54" fmla="*/ 2147483647 w 186"/>
                <a:gd name="T55" fmla="*/ 2147483647 h 238"/>
                <a:gd name="T56" fmla="*/ 2147483647 w 186"/>
                <a:gd name="T57" fmla="*/ 2147483647 h 238"/>
                <a:gd name="T58" fmla="*/ 2147483647 w 186"/>
                <a:gd name="T59" fmla="*/ 2147483647 h 238"/>
                <a:gd name="T60" fmla="*/ 2147483647 w 186"/>
                <a:gd name="T61" fmla="*/ 2147483647 h 238"/>
                <a:gd name="T62" fmla="*/ 2147483647 w 186"/>
                <a:gd name="T63" fmla="*/ 2147483647 h 238"/>
                <a:gd name="T64" fmla="*/ 2147483647 w 186"/>
                <a:gd name="T65" fmla="*/ 2147483647 h 238"/>
                <a:gd name="T66" fmla="*/ 2147483647 w 186"/>
                <a:gd name="T67" fmla="*/ 2147483647 h 238"/>
                <a:gd name="T68" fmla="*/ 2147483647 w 186"/>
                <a:gd name="T69" fmla="*/ 2147483647 h 238"/>
                <a:gd name="T70" fmla="*/ 2147483647 w 186"/>
                <a:gd name="T71" fmla="*/ 2147483647 h 238"/>
                <a:gd name="T72" fmla="*/ 2147483647 w 186"/>
                <a:gd name="T73" fmla="*/ 2147483647 h 238"/>
                <a:gd name="T74" fmla="*/ 2147483647 w 186"/>
                <a:gd name="T75" fmla="*/ 2147483647 h 238"/>
                <a:gd name="T76" fmla="*/ 2147483647 w 186"/>
                <a:gd name="T77" fmla="*/ 2147483647 h 238"/>
                <a:gd name="T78" fmla="*/ 2147483647 w 186"/>
                <a:gd name="T79" fmla="*/ 2147483647 h 238"/>
                <a:gd name="T80" fmla="*/ 2147483647 w 186"/>
                <a:gd name="T81" fmla="*/ 2147483647 h 238"/>
                <a:gd name="T82" fmla="*/ 2147483647 w 186"/>
                <a:gd name="T83" fmla="*/ 2147483647 h 238"/>
                <a:gd name="T84" fmla="*/ 2147483647 w 186"/>
                <a:gd name="T85" fmla="*/ 2147483647 h 238"/>
                <a:gd name="T86" fmla="*/ 2147483647 w 186"/>
                <a:gd name="T87" fmla="*/ 2147483647 h 238"/>
                <a:gd name="T88" fmla="*/ 2147483647 w 186"/>
                <a:gd name="T89" fmla="*/ 2147483647 h 238"/>
                <a:gd name="T90" fmla="*/ 2147483647 w 186"/>
                <a:gd name="T91" fmla="*/ 2147483647 h 238"/>
                <a:gd name="T92" fmla="*/ 2147483647 w 186"/>
                <a:gd name="T93" fmla="*/ 2147483647 h 238"/>
                <a:gd name="T94" fmla="*/ 2147483647 w 186"/>
                <a:gd name="T95" fmla="*/ 2147483647 h 238"/>
                <a:gd name="T96" fmla="*/ 2147483647 w 186"/>
                <a:gd name="T97" fmla="*/ 2147483647 h 238"/>
                <a:gd name="T98" fmla="*/ 2147483647 w 186"/>
                <a:gd name="T99" fmla="*/ 2147483647 h 238"/>
                <a:gd name="T100" fmla="*/ 2147483647 w 186"/>
                <a:gd name="T101" fmla="*/ 2147483647 h 238"/>
                <a:gd name="T102" fmla="*/ 2147483647 w 186"/>
                <a:gd name="T103" fmla="*/ 2147483647 h 238"/>
                <a:gd name="T104" fmla="*/ 2147483647 w 186"/>
                <a:gd name="T105" fmla="*/ 2147483647 h 238"/>
                <a:gd name="T106" fmla="*/ 2147483647 w 186"/>
                <a:gd name="T107" fmla="*/ 2147483647 h 238"/>
                <a:gd name="T108" fmla="*/ 2147483647 w 186"/>
                <a:gd name="T109" fmla="*/ 2147483647 h 238"/>
                <a:gd name="T110" fmla="*/ 2147483647 w 186"/>
                <a:gd name="T111" fmla="*/ 2147483647 h 238"/>
                <a:gd name="T112" fmla="*/ 2147483647 w 186"/>
                <a:gd name="T113" fmla="*/ 2147483647 h 238"/>
                <a:gd name="T114" fmla="*/ 2147483647 w 186"/>
                <a:gd name="T115" fmla="*/ 2147483647 h 238"/>
                <a:gd name="T116" fmla="*/ 2147483647 w 186"/>
                <a:gd name="T117" fmla="*/ 2147483647 h 238"/>
                <a:gd name="T118" fmla="*/ 2147483647 w 186"/>
                <a:gd name="T119" fmla="*/ 2147483647 h 238"/>
                <a:gd name="T120" fmla="*/ 2147483647 w 186"/>
                <a:gd name="T121" fmla="*/ 0 h 2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
                <a:gd name="T184" fmla="*/ 0 h 238"/>
                <a:gd name="T185" fmla="*/ 186 w 186"/>
                <a:gd name="T186" fmla="*/ 238 h 2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 h="238">
                  <a:moveTo>
                    <a:pt x="128" y="0"/>
                  </a:moveTo>
                  <a:lnTo>
                    <a:pt x="126" y="0"/>
                  </a:lnTo>
                  <a:lnTo>
                    <a:pt x="126" y="32"/>
                  </a:lnTo>
                  <a:lnTo>
                    <a:pt x="76" y="32"/>
                  </a:lnTo>
                  <a:lnTo>
                    <a:pt x="76" y="78"/>
                  </a:lnTo>
                  <a:lnTo>
                    <a:pt x="66" y="82"/>
                  </a:lnTo>
                  <a:lnTo>
                    <a:pt x="58" y="90"/>
                  </a:lnTo>
                  <a:lnTo>
                    <a:pt x="56" y="116"/>
                  </a:lnTo>
                  <a:lnTo>
                    <a:pt x="0" y="116"/>
                  </a:lnTo>
                  <a:lnTo>
                    <a:pt x="2" y="124"/>
                  </a:lnTo>
                  <a:lnTo>
                    <a:pt x="6" y="128"/>
                  </a:lnTo>
                  <a:lnTo>
                    <a:pt x="10" y="134"/>
                  </a:lnTo>
                  <a:lnTo>
                    <a:pt x="12" y="138"/>
                  </a:lnTo>
                  <a:lnTo>
                    <a:pt x="10" y="142"/>
                  </a:lnTo>
                  <a:lnTo>
                    <a:pt x="8" y="146"/>
                  </a:lnTo>
                  <a:lnTo>
                    <a:pt x="6" y="150"/>
                  </a:lnTo>
                  <a:lnTo>
                    <a:pt x="6" y="152"/>
                  </a:lnTo>
                  <a:lnTo>
                    <a:pt x="6" y="156"/>
                  </a:lnTo>
                  <a:lnTo>
                    <a:pt x="10" y="158"/>
                  </a:lnTo>
                  <a:lnTo>
                    <a:pt x="14" y="166"/>
                  </a:lnTo>
                  <a:lnTo>
                    <a:pt x="12" y="166"/>
                  </a:lnTo>
                  <a:lnTo>
                    <a:pt x="14" y="176"/>
                  </a:lnTo>
                  <a:lnTo>
                    <a:pt x="12" y="186"/>
                  </a:lnTo>
                  <a:lnTo>
                    <a:pt x="10" y="196"/>
                  </a:lnTo>
                  <a:lnTo>
                    <a:pt x="6" y="206"/>
                  </a:lnTo>
                  <a:lnTo>
                    <a:pt x="10" y="206"/>
                  </a:lnTo>
                  <a:lnTo>
                    <a:pt x="12" y="206"/>
                  </a:lnTo>
                  <a:lnTo>
                    <a:pt x="16" y="206"/>
                  </a:lnTo>
                  <a:lnTo>
                    <a:pt x="18" y="204"/>
                  </a:lnTo>
                  <a:lnTo>
                    <a:pt x="22" y="202"/>
                  </a:lnTo>
                  <a:lnTo>
                    <a:pt x="26" y="202"/>
                  </a:lnTo>
                  <a:lnTo>
                    <a:pt x="34" y="204"/>
                  </a:lnTo>
                  <a:lnTo>
                    <a:pt x="42" y="208"/>
                  </a:lnTo>
                  <a:lnTo>
                    <a:pt x="48" y="210"/>
                  </a:lnTo>
                  <a:lnTo>
                    <a:pt x="50" y="216"/>
                  </a:lnTo>
                  <a:lnTo>
                    <a:pt x="60" y="230"/>
                  </a:lnTo>
                  <a:lnTo>
                    <a:pt x="64" y="234"/>
                  </a:lnTo>
                  <a:lnTo>
                    <a:pt x="70" y="238"/>
                  </a:lnTo>
                  <a:lnTo>
                    <a:pt x="76" y="228"/>
                  </a:lnTo>
                  <a:lnTo>
                    <a:pt x="78" y="222"/>
                  </a:lnTo>
                  <a:lnTo>
                    <a:pt x="82" y="222"/>
                  </a:lnTo>
                  <a:lnTo>
                    <a:pt x="88" y="220"/>
                  </a:lnTo>
                  <a:lnTo>
                    <a:pt x="86" y="226"/>
                  </a:lnTo>
                  <a:lnTo>
                    <a:pt x="88" y="230"/>
                  </a:lnTo>
                  <a:lnTo>
                    <a:pt x="92" y="224"/>
                  </a:lnTo>
                  <a:lnTo>
                    <a:pt x="94" y="224"/>
                  </a:lnTo>
                  <a:lnTo>
                    <a:pt x="96" y="222"/>
                  </a:lnTo>
                  <a:lnTo>
                    <a:pt x="98" y="224"/>
                  </a:lnTo>
                  <a:lnTo>
                    <a:pt x="100" y="226"/>
                  </a:lnTo>
                  <a:lnTo>
                    <a:pt x="102" y="228"/>
                  </a:lnTo>
                  <a:lnTo>
                    <a:pt x="106" y="226"/>
                  </a:lnTo>
                  <a:lnTo>
                    <a:pt x="110" y="224"/>
                  </a:lnTo>
                  <a:lnTo>
                    <a:pt x="172" y="224"/>
                  </a:lnTo>
                  <a:lnTo>
                    <a:pt x="174" y="216"/>
                  </a:lnTo>
                  <a:lnTo>
                    <a:pt x="176" y="208"/>
                  </a:lnTo>
                  <a:lnTo>
                    <a:pt x="172" y="208"/>
                  </a:lnTo>
                  <a:lnTo>
                    <a:pt x="170" y="206"/>
                  </a:lnTo>
                  <a:lnTo>
                    <a:pt x="158" y="50"/>
                  </a:lnTo>
                  <a:lnTo>
                    <a:pt x="186" y="50"/>
                  </a:lnTo>
                  <a:lnTo>
                    <a:pt x="128" y="6"/>
                  </a:lnTo>
                  <a:lnTo>
                    <a:pt x="1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8" name="Freeform 114">
              <a:extLst>
                <a:ext uri="{FF2B5EF4-FFF2-40B4-BE49-F238E27FC236}">
                  <a16:creationId xmlns:a16="http://schemas.microsoft.com/office/drawing/2014/main" id="{107CA2B2-3FB4-400B-98A8-68A055612046}"/>
                </a:ext>
              </a:extLst>
            </p:cNvPr>
            <p:cNvSpPr>
              <a:spLocks/>
            </p:cNvSpPr>
            <p:nvPr/>
          </p:nvSpPr>
          <p:spPr bwMode="auto">
            <a:xfrm>
              <a:off x="4347239" y="3852149"/>
              <a:ext cx="374760" cy="427437"/>
            </a:xfrm>
            <a:custGeom>
              <a:avLst/>
              <a:gdLst>
                <a:gd name="T0" fmla="*/ 2147483647 w 256"/>
                <a:gd name="T1" fmla="*/ 2147483647 h 270"/>
                <a:gd name="T2" fmla="*/ 2147483647 w 256"/>
                <a:gd name="T3" fmla="*/ 2147483647 h 270"/>
                <a:gd name="T4" fmla="*/ 2147483647 w 256"/>
                <a:gd name="T5" fmla="*/ 2147483647 h 270"/>
                <a:gd name="T6" fmla="*/ 2147483647 w 256"/>
                <a:gd name="T7" fmla="*/ 2147483647 h 270"/>
                <a:gd name="T8" fmla="*/ 2147483647 w 256"/>
                <a:gd name="T9" fmla="*/ 2147483647 h 270"/>
                <a:gd name="T10" fmla="*/ 2147483647 w 256"/>
                <a:gd name="T11" fmla="*/ 2147483647 h 270"/>
                <a:gd name="T12" fmla="*/ 2147483647 w 256"/>
                <a:gd name="T13" fmla="*/ 2147483647 h 270"/>
                <a:gd name="T14" fmla="*/ 2147483647 w 256"/>
                <a:gd name="T15" fmla="*/ 2147483647 h 270"/>
                <a:gd name="T16" fmla="*/ 2147483647 w 256"/>
                <a:gd name="T17" fmla="*/ 2147483647 h 270"/>
                <a:gd name="T18" fmla="*/ 2147483647 w 256"/>
                <a:gd name="T19" fmla="*/ 2147483647 h 270"/>
                <a:gd name="T20" fmla="*/ 2147483647 w 256"/>
                <a:gd name="T21" fmla="*/ 0 h 270"/>
                <a:gd name="T22" fmla="*/ 2147483647 w 256"/>
                <a:gd name="T23" fmla="*/ 2147483647 h 270"/>
                <a:gd name="T24" fmla="*/ 2147483647 w 256"/>
                <a:gd name="T25" fmla="*/ 2147483647 h 270"/>
                <a:gd name="T26" fmla="*/ 2147483647 w 256"/>
                <a:gd name="T27" fmla="*/ 2147483647 h 270"/>
                <a:gd name="T28" fmla="*/ 2147483647 w 256"/>
                <a:gd name="T29" fmla="*/ 2147483647 h 270"/>
                <a:gd name="T30" fmla="*/ 2147483647 w 256"/>
                <a:gd name="T31" fmla="*/ 2147483647 h 270"/>
                <a:gd name="T32" fmla="*/ 2147483647 w 256"/>
                <a:gd name="T33" fmla="*/ 2147483647 h 270"/>
                <a:gd name="T34" fmla="*/ 2147483647 w 256"/>
                <a:gd name="T35" fmla="*/ 2147483647 h 270"/>
                <a:gd name="T36" fmla="*/ 2147483647 w 256"/>
                <a:gd name="T37" fmla="*/ 2147483647 h 270"/>
                <a:gd name="T38" fmla="*/ 2147483647 w 256"/>
                <a:gd name="T39" fmla="*/ 2147483647 h 270"/>
                <a:gd name="T40" fmla="*/ 2147483647 w 256"/>
                <a:gd name="T41" fmla="*/ 2147483647 h 270"/>
                <a:gd name="T42" fmla="*/ 2147483647 w 256"/>
                <a:gd name="T43" fmla="*/ 2147483647 h 270"/>
                <a:gd name="T44" fmla="*/ 2147483647 w 256"/>
                <a:gd name="T45" fmla="*/ 2147483647 h 270"/>
                <a:gd name="T46" fmla="*/ 2147483647 w 256"/>
                <a:gd name="T47" fmla="*/ 2147483647 h 270"/>
                <a:gd name="T48" fmla="*/ 2147483647 w 256"/>
                <a:gd name="T49" fmla="*/ 2147483647 h 270"/>
                <a:gd name="T50" fmla="*/ 2147483647 w 256"/>
                <a:gd name="T51" fmla="*/ 2147483647 h 270"/>
                <a:gd name="T52" fmla="*/ 2147483647 w 256"/>
                <a:gd name="T53" fmla="*/ 2147483647 h 270"/>
                <a:gd name="T54" fmla="*/ 2147483647 w 256"/>
                <a:gd name="T55" fmla="*/ 2147483647 h 270"/>
                <a:gd name="T56" fmla="*/ 2147483647 w 256"/>
                <a:gd name="T57" fmla="*/ 2147483647 h 270"/>
                <a:gd name="T58" fmla="*/ 2147483647 w 256"/>
                <a:gd name="T59" fmla="*/ 2147483647 h 270"/>
                <a:gd name="T60" fmla="*/ 2147483647 w 256"/>
                <a:gd name="T61" fmla="*/ 2147483647 h 270"/>
                <a:gd name="T62" fmla="*/ 2147483647 w 256"/>
                <a:gd name="T63" fmla="*/ 2147483647 h 270"/>
                <a:gd name="T64" fmla="*/ 2147483647 w 256"/>
                <a:gd name="T65" fmla="*/ 2147483647 h 270"/>
                <a:gd name="T66" fmla="*/ 2147483647 w 256"/>
                <a:gd name="T67" fmla="*/ 2147483647 h 270"/>
                <a:gd name="T68" fmla="*/ 2147483647 w 256"/>
                <a:gd name="T69" fmla="*/ 2147483647 h 270"/>
                <a:gd name="T70" fmla="*/ 2147483647 w 256"/>
                <a:gd name="T71" fmla="*/ 2147483647 h 270"/>
                <a:gd name="T72" fmla="*/ 2147483647 w 256"/>
                <a:gd name="T73" fmla="*/ 2147483647 h 270"/>
                <a:gd name="T74" fmla="*/ 2147483647 w 256"/>
                <a:gd name="T75" fmla="*/ 2147483647 h 270"/>
                <a:gd name="T76" fmla="*/ 2147483647 w 256"/>
                <a:gd name="T77" fmla="*/ 2147483647 h 2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6"/>
                <a:gd name="T118" fmla="*/ 0 h 270"/>
                <a:gd name="T119" fmla="*/ 256 w 256"/>
                <a:gd name="T120" fmla="*/ 270 h 2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6" h="270">
                  <a:moveTo>
                    <a:pt x="2" y="188"/>
                  </a:moveTo>
                  <a:lnTo>
                    <a:pt x="8" y="178"/>
                  </a:lnTo>
                  <a:lnTo>
                    <a:pt x="10" y="172"/>
                  </a:lnTo>
                  <a:lnTo>
                    <a:pt x="14" y="172"/>
                  </a:lnTo>
                  <a:lnTo>
                    <a:pt x="20" y="170"/>
                  </a:lnTo>
                  <a:lnTo>
                    <a:pt x="18" y="176"/>
                  </a:lnTo>
                  <a:lnTo>
                    <a:pt x="20" y="180"/>
                  </a:lnTo>
                  <a:lnTo>
                    <a:pt x="24" y="174"/>
                  </a:lnTo>
                  <a:lnTo>
                    <a:pt x="26" y="174"/>
                  </a:lnTo>
                  <a:lnTo>
                    <a:pt x="28" y="172"/>
                  </a:lnTo>
                  <a:lnTo>
                    <a:pt x="30" y="174"/>
                  </a:lnTo>
                  <a:lnTo>
                    <a:pt x="32" y="176"/>
                  </a:lnTo>
                  <a:lnTo>
                    <a:pt x="34" y="178"/>
                  </a:lnTo>
                  <a:lnTo>
                    <a:pt x="38" y="176"/>
                  </a:lnTo>
                  <a:lnTo>
                    <a:pt x="42" y="174"/>
                  </a:lnTo>
                  <a:lnTo>
                    <a:pt x="104" y="174"/>
                  </a:lnTo>
                  <a:lnTo>
                    <a:pt x="106" y="166"/>
                  </a:lnTo>
                  <a:lnTo>
                    <a:pt x="108" y="158"/>
                  </a:lnTo>
                  <a:lnTo>
                    <a:pt x="104" y="158"/>
                  </a:lnTo>
                  <a:lnTo>
                    <a:pt x="102" y="156"/>
                  </a:lnTo>
                  <a:lnTo>
                    <a:pt x="90" y="0"/>
                  </a:lnTo>
                  <a:lnTo>
                    <a:pt x="118" y="0"/>
                  </a:lnTo>
                  <a:lnTo>
                    <a:pt x="208" y="68"/>
                  </a:lnTo>
                  <a:lnTo>
                    <a:pt x="208" y="72"/>
                  </a:lnTo>
                  <a:lnTo>
                    <a:pt x="212" y="76"/>
                  </a:lnTo>
                  <a:lnTo>
                    <a:pt x="220" y="84"/>
                  </a:lnTo>
                  <a:lnTo>
                    <a:pt x="230" y="88"/>
                  </a:lnTo>
                  <a:lnTo>
                    <a:pt x="242" y="92"/>
                  </a:lnTo>
                  <a:lnTo>
                    <a:pt x="242" y="106"/>
                  </a:lnTo>
                  <a:lnTo>
                    <a:pt x="256" y="104"/>
                  </a:lnTo>
                  <a:lnTo>
                    <a:pt x="256" y="154"/>
                  </a:lnTo>
                  <a:lnTo>
                    <a:pt x="252" y="162"/>
                  </a:lnTo>
                  <a:lnTo>
                    <a:pt x="248" y="170"/>
                  </a:lnTo>
                  <a:lnTo>
                    <a:pt x="240" y="174"/>
                  </a:lnTo>
                  <a:lnTo>
                    <a:pt x="230" y="176"/>
                  </a:lnTo>
                  <a:lnTo>
                    <a:pt x="218" y="176"/>
                  </a:lnTo>
                  <a:lnTo>
                    <a:pt x="206" y="178"/>
                  </a:lnTo>
                  <a:lnTo>
                    <a:pt x="186" y="184"/>
                  </a:lnTo>
                  <a:lnTo>
                    <a:pt x="150" y="196"/>
                  </a:lnTo>
                  <a:lnTo>
                    <a:pt x="146" y="198"/>
                  </a:lnTo>
                  <a:lnTo>
                    <a:pt x="144" y="200"/>
                  </a:lnTo>
                  <a:lnTo>
                    <a:pt x="142" y="206"/>
                  </a:lnTo>
                  <a:lnTo>
                    <a:pt x="138" y="212"/>
                  </a:lnTo>
                  <a:lnTo>
                    <a:pt x="136" y="212"/>
                  </a:lnTo>
                  <a:lnTo>
                    <a:pt x="132" y="212"/>
                  </a:lnTo>
                  <a:lnTo>
                    <a:pt x="124" y="212"/>
                  </a:lnTo>
                  <a:lnTo>
                    <a:pt x="124" y="222"/>
                  </a:lnTo>
                  <a:lnTo>
                    <a:pt x="124" y="228"/>
                  </a:lnTo>
                  <a:lnTo>
                    <a:pt x="122" y="232"/>
                  </a:lnTo>
                  <a:lnTo>
                    <a:pt x="116" y="236"/>
                  </a:lnTo>
                  <a:lnTo>
                    <a:pt x="110" y="240"/>
                  </a:lnTo>
                  <a:lnTo>
                    <a:pt x="108" y="244"/>
                  </a:lnTo>
                  <a:lnTo>
                    <a:pt x="108" y="248"/>
                  </a:lnTo>
                  <a:lnTo>
                    <a:pt x="106" y="256"/>
                  </a:lnTo>
                  <a:lnTo>
                    <a:pt x="104" y="264"/>
                  </a:lnTo>
                  <a:lnTo>
                    <a:pt x="100" y="266"/>
                  </a:lnTo>
                  <a:lnTo>
                    <a:pt x="94" y="270"/>
                  </a:lnTo>
                  <a:lnTo>
                    <a:pt x="90" y="264"/>
                  </a:lnTo>
                  <a:lnTo>
                    <a:pt x="82" y="266"/>
                  </a:lnTo>
                  <a:lnTo>
                    <a:pt x="76" y="268"/>
                  </a:lnTo>
                  <a:lnTo>
                    <a:pt x="70" y="270"/>
                  </a:lnTo>
                  <a:lnTo>
                    <a:pt x="64" y="268"/>
                  </a:lnTo>
                  <a:lnTo>
                    <a:pt x="62" y="266"/>
                  </a:lnTo>
                  <a:lnTo>
                    <a:pt x="58" y="252"/>
                  </a:lnTo>
                  <a:lnTo>
                    <a:pt x="54" y="240"/>
                  </a:lnTo>
                  <a:lnTo>
                    <a:pt x="50" y="234"/>
                  </a:lnTo>
                  <a:lnTo>
                    <a:pt x="44" y="232"/>
                  </a:lnTo>
                  <a:lnTo>
                    <a:pt x="42" y="234"/>
                  </a:lnTo>
                  <a:lnTo>
                    <a:pt x="40" y="236"/>
                  </a:lnTo>
                  <a:lnTo>
                    <a:pt x="34" y="236"/>
                  </a:lnTo>
                  <a:lnTo>
                    <a:pt x="20" y="234"/>
                  </a:lnTo>
                  <a:lnTo>
                    <a:pt x="10" y="232"/>
                  </a:lnTo>
                  <a:lnTo>
                    <a:pt x="10" y="224"/>
                  </a:lnTo>
                  <a:lnTo>
                    <a:pt x="10" y="218"/>
                  </a:lnTo>
                  <a:lnTo>
                    <a:pt x="8" y="210"/>
                  </a:lnTo>
                  <a:lnTo>
                    <a:pt x="4" y="200"/>
                  </a:lnTo>
                  <a:lnTo>
                    <a:pt x="0" y="186"/>
                  </a:lnTo>
                  <a:lnTo>
                    <a:pt x="2" y="186"/>
                  </a:lnTo>
                  <a:lnTo>
                    <a:pt x="2"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99" name="Freeform 115">
              <a:extLst>
                <a:ext uri="{FF2B5EF4-FFF2-40B4-BE49-F238E27FC236}">
                  <a16:creationId xmlns:a16="http://schemas.microsoft.com/office/drawing/2014/main" id="{6DCA5701-6B52-42BC-BFBB-4471C86733C2}"/>
                </a:ext>
              </a:extLst>
            </p:cNvPr>
            <p:cNvSpPr>
              <a:spLocks/>
            </p:cNvSpPr>
            <p:nvPr/>
          </p:nvSpPr>
          <p:spPr bwMode="auto">
            <a:xfrm>
              <a:off x="4630903" y="3891972"/>
              <a:ext cx="365535" cy="343808"/>
            </a:xfrm>
            <a:custGeom>
              <a:avLst/>
              <a:gdLst>
                <a:gd name="T0" fmla="*/ 2147483647 w 249"/>
                <a:gd name="T1" fmla="*/ 2147483647 h 216"/>
                <a:gd name="T2" fmla="*/ 2147483647 w 249"/>
                <a:gd name="T3" fmla="*/ 2147483647 h 216"/>
                <a:gd name="T4" fmla="*/ 2147483647 w 249"/>
                <a:gd name="T5" fmla="*/ 0 h 216"/>
                <a:gd name="T6" fmla="*/ 2147483647 w 249"/>
                <a:gd name="T7" fmla="*/ 0 h 216"/>
                <a:gd name="T8" fmla="*/ 2147483647 w 249"/>
                <a:gd name="T9" fmla="*/ 2147483647 h 216"/>
                <a:gd name="T10" fmla="*/ 2147483647 w 249"/>
                <a:gd name="T11" fmla="*/ 2147483647 h 216"/>
                <a:gd name="T12" fmla="*/ 2147483647 w 249"/>
                <a:gd name="T13" fmla="*/ 2147483647 h 216"/>
                <a:gd name="T14" fmla="*/ 2147483647 w 249"/>
                <a:gd name="T15" fmla="*/ 2147483647 h 216"/>
                <a:gd name="T16" fmla="*/ 0 w 249"/>
                <a:gd name="T17" fmla="*/ 2147483647 h 216"/>
                <a:gd name="T18" fmla="*/ 2147483647 w 249"/>
                <a:gd name="T19" fmla="*/ 2147483647 h 216"/>
                <a:gd name="T20" fmla="*/ 2147483647 w 249"/>
                <a:gd name="T21" fmla="*/ 2147483647 h 216"/>
                <a:gd name="T22" fmla="*/ 2147483647 w 249"/>
                <a:gd name="T23" fmla="*/ 2147483647 h 216"/>
                <a:gd name="T24" fmla="*/ 2147483647 w 249"/>
                <a:gd name="T25" fmla="*/ 2147483647 h 216"/>
                <a:gd name="T26" fmla="*/ 2147483647 w 249"/>
                <a:gd name="T27" fmla="*/ 2147483647 h 216"/>
                <a:gd name="T28" fmla="*/ 2147483647 w 249"/>
                <a:gd name="T29" fmla="*/ 2147483647 h 216"/>
                <a:gd name="T30" fmla="*/ 2147483647 w 249"/>
                <a:gd name="T31" fmla="*/ 2147483647 h 216"/>
                <a:gd name="T32" fmla="*/ 2147483647 w 249"/>
                <a:gd name="T33" fmla="*/ 2147483647 h 216"/>
                <a:gd name="T34" fmla="*/ 2147483647 w 249"/>
                <a:gd name="T35" fmla="*/ 2147483647 h 216"/>
                <a:gd name="T36" fmla="*/ 2147483647 w 249"/>
                <a:gd name="T37" fmla="*/ 2147483647 h 216"/>
                <a:gd name="T38" fmla="*/ 2147483647 w 249"/>
                <a:gd name="T39" fmla="*/ 2147483647 h 216"/>
                <a:gd name="T40" fmla="*/ 2147483647 w 249"/>
                <a:gd name="T41" fmla="*/ 2147483647 h 216"/>
                <a:gd name="T42" fmla="*/ 2147483647 w 249"/>
                <a:gd name="T43" fmla="*/ 2147483647 h 216"/>
                <a:gd name="T44" fmla="*/ 2147483647 w 249"/>
                <a:gd name="T45" fmla="*/ 2147483647 h 216"/>
                <a:gd name="T46" fmla="*/ 2147483647 w 249"/>
                <a:gd name="T47" fmla="*/ 2147483647 h 216"/>
                <a:gd name="T48" fmla="*/ 2147483647 w 249"/>
                <a:gd name="T49" fmla="*/ 2147483647 h 216"/>
                <a:gd name="T50" fmla="*/ 2147483647 w 249"/>
                <a:gd name="T51" fmla="*/ 2147483647 h 216"/>
                <a:gd name="T52" fmla="*/ 2147483647 w 249"/>
                <a:gd name="T53" fmla="*/ 2147483647 h 216"/>
                <a:gd name="T54" fmla="*/ 2147483647 w 249"/>
                <a:gd name="T55" fmla="*/ 2147483647 h 216"/>
                <a:gd name="T56" fmla="*/ 2147483647 w 249"/>
                <a:gd name="T57" fmla="*/ 2147483647 h 216"/>
                <a:gd name="T58" fmla="*/ 2147483647 w 249"/>
                <a:gd name="T59" fmla="*/ 2147483647 h 216"/>
                <a:gd name="T60" fmla="*/ 2147483647 w 249"/>
                <a:gd name="T61" fmla="*/ 2147483647 h 216"/>
                <a:gd name="T62" fmla="*/ 2147483647 w 249"/>
                <a:gd name="T63" fmla="*/ 2147483647 h 216"/>
                <a:gd name="T64" fmla="*/ 2147483647 w 249"/>
                <a:gd name="T65" fmla="*/ 2147483647 h 216"/>
                <a:gd name="T66" fmla="*/ 2147483647 w 249"/>
                <a:gd name="T67" fmla="*/ 2147483647 h 216"/>
                <a:gd name="T68" fmla="*/ 2147483647 w 249"/>
                <a:gd name="T69" fmla="*/ 2147483647 h 216"/>
                <a:gd name="T70" fmla="*/ 2147483647 w 249"/>
                <a:gd name="T71" fmla="*/ 2147483647 h 216"/>
                <a:gd name="T72" fmla="*/ 2147483647 w 249"/>
                <a:gd name="T73" fmla="*/ 2147483647 h 216"/>
                <a:gd name="T74" fmla="*/ 2147483647 w 249"/>
                <a:gd name="T75" fmla="*/ 2147483647 h 216"/>
                <a:gd name="T76" fmla="*/ 2147483647 w 249"/>
                <a:gd name="T77" fmla="*/ 2147483647 h 216"/>
                <a:gd name="T78" fmla="*/ 2147483647 w 249"/>
                <a:gd name="T79" fmla="*/ 2147483647 h 216"/>
                <a:gd name="T80" fmla="*/ 2147483647 w 249"/>
                <a:gd name="T81" fmla="*/ 2147483647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9"/>
                <a:gd name="T124" fmla="*/ 0 h 216"/>
                <a:gd name="T125" fmla="*/ 249 w 249"/>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9" h="216">
                  <a:moveTo>
                    <a:pt x="219" y="14"/>
                  </a:moveTo>
                  <a:lnTo>
                    <a:pt x="215" y="8"/>
                  </a:lnTo>
                  <a:lnTo>
                    <a:pt x="211" y="4"/>
                  </a:lnTo>
                  <a:lnTo>
                    <a:pt x="205" y="2"/>
                  </a:lnTo>
                  <a:lnTo>
                    <a:pt x="199" y="0"/>
                  </a:lnTo>
                  <a:lnTo>
                    <a:pt x="190" y="0"/>
                  </a:lnTo>
                  <a:lnTo>
                    <a:pt x="186" y="0"/>
                  </a:lnTo>
                  <a:lnTo>
                    <a:pt x="184" y="0"/>
                  </a:lnTo>
                  <a:lnTo>
                    <a:pt x="114" y="48"/>
                  </a:lnTo>
                  <a:lnTo>
                    <a:pt x="86" y="76"/>
                  </a:lnTo>
                  <a:lnTo>
                    <a:pt x="62" y="78"/>
                  </a:lnTo>
                  <a:lnTo>
                    <a:pt x="62" y="128"/>
                  </a:lnTo>
                  <a:lnTo>
                    <a:pt x="58" y="136"/>
                  </a:lnTo>
                  <a:lnTo>
                    <a:pt x="54" y="144"/>
                  </a:lnTo>
                  <a:lnTo>
                    <a:pt x="46" y="148"/>
                  </a:lnTo>
                  <a:lnTo>
                    <a:pt x="36" y="150"/>
                  </a:lnTo>
                  <a:lnTo>
                    <a:pt x="16" y="152"/>
                  </a:lnTo>
                  <a:lnTo>
                    <a:pt x="0" y="156"/>
                  </a:lnTo>
                  <a:lnTo>
                    <a:pt x="0" y="166"/>
                  </a:lnTo>
                  <a:lnTo>
                    <a:pt x="4" y="172"/>
                  </a:lnTo>
                  <a:lnTo>
                    <a:pt x="8" y="174"/>
                  </a:lnTo>
                  <a:lnTo>
                    <a:pt x="12" y="178"/>
                  </a:lnTo>
                  <a:lnTo>
                    <a:pt x="14" y="182"/>
                  </a:lnTo>
                  <a:lnTo>
                    <a:pt x="14" y="186"/>
                  </a:lnTo>
                  <a:lnTo>
                    <a:pt x="14" y="190"/>
                  </a:lnTo>
                  <a:lnTo>
                    <a:pt x="14" y="194"/>
                  </a:lnTo>
                  <a:lnTo>
                    <a:pt x="18" y="198"/>
                  </a:lnTo>
                  <a:lnTo>
                    <a:pt x="24" y="198"/>
                  </a:lnTo>
                  <a:lnTo>
                    <a:pt x="30" y="200"/>
                  </a:lnTo>
                  <a:lnTo>
                    <a:pt x="32" y="204"/>
                  </a:lnTo>
                  <a:lnTo>
                    <a:pt x="32" y="206"/>
                  </a:lnTo>
                  <a:lnTo>
                    <a:pt x="42" y="206"/>
                  </a:lnTo>
                  <a:lnTo>
                    <a:pt x="46" y="212"/>
                  </a:lnTo>
                  <a:lnTo>
                    <a:pt x="52" y="216"/>
                  </a:lnTo>
                  <a:lnTo>
                    <a:pt x="56" y="202"/>
                  </a:lnTo>
                  <a:lnTo>
                    <a:pt x="60" y="188"/>
                  </a:lnTo>
                  <a:lnTo>
                    <a:pt x="64" y="184"/>
                  </a:lnTo>
                  <a:lnTo>
                    <a:pt x="70" y="180"/>
                  </a:lnTo>
                  <a:lnTo>
                    <a:pt x="76" y="176"/>
                  </a:lnTo>
                  <a:lnTo>
                    <a:pt x="86" y="176"/>
                  </a:lnTo>
                  <a:lnTo>
                    <a:pt x="88" y="176"/>
                  </a:lnTo>
                  <a:lnTo>
                    <a:pt x="92" y="178"/>
                  </a:lnTo>
                  <a:lnTo>
                    <a:pt x="98" y="184"/>
                  </a:lnTo>
                  <a:lnTo>
                    <a:pt x="104" y="188"/>
                  </a:lnTo>
                  <a:lnTo>
                    <a:pt x="106" y="190"/>
                  </a:lnTo>
                  <a:lnTo>
                    <a:pt x="110" y="192"/>
                  </a:lnTo>
                  <a:lnTo>
                    <a:pt x="114" y="190"/>
                  </a:lnTo>
                  <a:lnTo>
                    <a:pt x="114" y="188"/>
                  </a:lnTo>
                  <a:lnTo>
                    <a:pt x="116" y="186"/>
                  </a:lnTo>
                  <a:lnTo>
                    <a:pt x="120" y="186"/>
                  </a:lnTo>
                  <a:lnTo>
                    <a:pt x="128" y="186"/>
                  </a:lnTo>
                  <a:lnTo>
                    <a:pt x="132" y="190"/>
                  </a:lnTo>
                  <a:lnTo>
                    <a:pt x="136" y="192"/>
                  </a:lnTo>
                  <a:lnTo>
                    <a:pt x="142" y="194"/>
                  </a:lnTo>
                  <a:lnTo>
                    <a:pt x="150" y="192"/>
                  </a:lnTo>
                  <a:lnTo>
                    <a:pt x="156" y="188"/>
                  </a:lnTo>
                  <a:lnTo>
                    <a:pt x="162" y="186"/>
                  </a:lnTo>
                  <a:lnTo>
                    <a:pt x="170" y="184"/>
                  </a:lnTo>
                  <a:lnTo>
                    <a:pt x="176" y="184"/>
                  </a:lnTo>
                  <a:lnTo>
                    <a:pt x="180" y="186"/>
                  </a:lnTo>
                  <a:lnTo>
                    <a:pt x="184" y="186"/>
                  </a:lnTo>
                  <a:lnTo>
                    <a:pt x="193" y="188"/>
                  </a:lnTo>
                  <a:lnTo>
                    <a:pt x="197" y="186"/>
                  </a:lnTo>
                  <a:lnTo>
                    <a:pt x="203" y="184"/>
                  </a:lnTo>
                  <a:lnTo>
                    <a:pt x="213" y="176"/>
                  </a:lnTo>
                  <a:lnTo>
                    <a:pt x="215" y="166"/>
                  </a:lnTo>
                  <a:lnTo>
                    <a:pt x="217" y="158"/>
                  </a:lnTo>
                  <a:lnTo>
                    <a:pt x="221" y="150"/>
                  </a:lnTo>
                  <a:lnTo>
                    <a:pt x="225" y="144"/>
                  </a:lnTo>
                  <a:lnTo>
                    <a:pt x="235" y="132"/>
                  </a:lnTo>
                  <a:lnTo>
                    <a:pt x="239" y="126"/>
                  </a:lnTo>
                  <a:lnTo>
                    <a:pt x="243" y="118"/>
                  </a:lnTo>
                  <a:lnTo>
                    <a:pt x="243" y="76"/>
                  </a:lnTo>
                  <a:lnTo>
                    <a:pt x="243" y="72"/>
                  </a:lnTo>
                  <a:lnTo>
                    <a:pt x="245" y="68"/>
                  </a:lnTo>
                  <a:lnTo>
                    <a:pt x="247" y="64"/>
                  </a:lnTo>
                  <a:lnTo>
                    <a:pt x="249" y="58"/>
                  </a:lnTo>
                  <a:lnTo>
                    <a:pt x="247" y="48"/>
                  </a:lnTo>
                  <a:lnTo>
                    <a:pt x="241" y="34"/>
                  </a:lnTo>
                  <a:lnTo>
                    <a:pt x="235" y="22"/>
                  </a:lnTo>
                  <a:lnTo>
                    <a:pt x="231" y="8"/>
                  </a:lnTo>
                  <a:lnTo>
                    <a:pt x="229" y="8"/>
                  </a:lnTo>
                  <a:lnTo>
                    <a:pt x="219"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00" name="Freeform 116">
              <a:extLst>
                <a:ext uri="{FF2B5EF4-FFF2-40B4-BE49-F238E27FC236}">
                  <a16:creationId xmlns:a16="http://schemas.microsoft.com/office/drawing/2014/main" id="{E048DE78-A2C8-43F0-86B5-681CA354F63E}"/>
                </a:ext>
              </a:extLst>
            </p:cNvPr>
            <p:cNvSpPr>
              <a:spLocks/>
            </p:cNvSpPr>
            <p:nvPr/>
          </p:nvSpPr>
          <p:spPr bwMode="auto">
            <a:xfrm>
              <a:off x="4942243" y="3891972"/>
              <a:ext cx="246766" cy="465932"/>
            </a:xfrm>
            <a:custGeom>
              <a:avLst/>
              <a:gdLst>
                <a:gd name="T0" fmla="*/ 2147483647 w 168"/>
                <a:gd name="T1" fmla="*/ 2147483647 h 294"/>
                <a:gd name="T2" fmla="*/ 2147483647 w 168"/>
                <a:gd name="T3" fmla="*/ 2147483647 h 294"/>
                <a:gd name="T4" fmla="*/ 2147483647 w 168"/>
                <a:gd name="T5" fmla="*/ 2147483647 h 294"/>
                <a:gd name="T6" fmla="*/ 2147483647 w 168"/>
                <a:gd name="T7" fmla="*/ 2147483647 h 294"/>
                <a:gd name="T8" fmla="*/ 2147483647 w 168"/>
                <a:gd name="T9" fmla="*/ 2147483647 h 294"/>
                <a:gd name="T10" fmla="*/ 2147483647 w 168"/>
                <a:gd name="T11" fmla="*/ 2147483647 h 294"/>
                <a:gd name="T12" fmla="*/ 2147483647 w 168"/>
                <a:gd name="T13" fmla="*/ 2147483647 h 294"/>
                <a:gd name="T14" fmla="*/ 2147483647 w 168"/>
                <a:gd name="T15" fmla="*/ 2147483647 h 294"/>
                <a:gd name="T16" fmla="*/ 2147483647 w 168"/>
                <a:gd name="T17" fmla="*/ 2147483647 h 294"/>
                <a:gd name="T18" fmla="*/ 2147483647 w 168"/>
                <a:gd name="T19" fmla="*/ 2147483647 h 294"/>
                <a:gd name="T20" fmla="*/ 2147483647 w 168"/>
                <a:gd name="T21" fmla="*/ 2147483647 h 294"/>
                <a:gd name="T22" fmla="*/ 2147483647 w 168"/>
                <a:gd name="T23" fmla="*/ 2147483647 h 294"/>
                <a:gd name="T24" fmla="*/ 2147483647 w 168"/>
                <a:gd name="T25" fmla="*/ 2147483647 h 294"/>
                <a:gd name="T26" fmla="*/ 2147483647 w 168"/>
                <a:gd name="T27" fmla="*/ 2147483647 h 294"/>
                <a:gd name="T28" fmla="*/ 2147483647 w 168"/>
                <a:gd name="T29" fmla="*/ 2147483647 h 294"/>
                <a:gd name="T30" fmla="*/ 2147483647 w 168"/>
                <a:gd name="T31" fmla="*/ 2147483647 h 294"/>
                <a:gd name="T32" fmla="*/ 2147483647 w 168"/>
                <a:gd name="T33" fmla="*/ 2147483647 h 294"/>
                <a:gd name="T34" fmla="*/ 2147483647 w 168"/>
                <a:gd name="T35" fmla="*/ 2147483647 h 294"/>
                <a:gd name="T36" fmla="*/ 2147483647 w 168"/>
                <a:gd name="T37" fmla="*/ 2147483647 h 294"/>
                <a:gd name="T38" fmla="*/ 2147483647 w 168"/>
                <a:gd name="T39" fmla="*/ 2147483647 h 294"/>
                <a:gd name="T40" fmla="*/ 2147483647 w 168"/>
                <a:gd name="T41" fmla="*/ 2147483647 h 294"/>
                <a:gd name="T42" fmla="*/ 2147483647 w 168"/>
                <a:gd name="T43" fmla="*/ 2147483647 h 294"/>
                <a:gd name="T44" fmla="*/ 2147483647 w 168"/>
                <a:gd name="T45" fmla="*/ 2147483647 h 294"/>
                <a:gd name="T46" fmla="*/ 2147483647 w 168"/>
                <a:gd name="T47" fmla="*/ 2147483647 h 294"/>
                <a:gd name="T48" fmla="*/ 2147483647 w 168"/>
                <a:gd name="T49" fmla="*/ 2147483647 h 294"/>
                <a:gd name="T50" fmla="*/ 2147483647 w 168"/>
                <a:gd name="T51" fmla="*/ 2147483647 h 294"/>
                <a:gd name="T52" fmla="*/ 2147483647 w 168"/>
                <a:gd name="T53" fmla="*/ 2147483647 h 294"/>
                <a:gd name="T54" fmla="*/ 2147483647 w 168"/>
                <a:gd name="T55" fmla="*/ 2147483647 h 294"/>
                <a:gd name="T56" fmla="*/ 2147483647 w 168"/>
                <a:gd name="T57" fmla="*/ 2147483647 h 294"/>
                <a:gd name="T58" fmla="*/ 2147483647 w 168"/>
                <a:gd name="T59" fmla="*/ 2147483647 h 294"/>
                <a:gd name="T60" fmla="*/ 2147483647 w 168"/>
                <a:gd name="T61" fmla="*/ 2147483647 h 294"/>
                <a:gd name="T62" fmla="*/ 2147483647 w 168"/>
                <a:gd name="T63" fmla="*/ 2147483647 h 294"/>
                <a:gd name="T64" fmla="*/ 2147483647 w 168"/>
                <a:gd name="T65" fmla="*/ 2147483647 h 294"/>
                <a:gd name="T66" fmla="*/ 2147483647 w 168"/>
                <a:gd name="T67" fmla="*/ 2147483647 h 294"/>
                <a:gd name="T68" fmla="*/ 2147483647 w 168"/>
                <a:gd name="T69" fmla="*/ 2147483647 h 294"/>
                <a:gd name="T70" fmla="*/ 2147483647 w 168"/>
                <a:gd name="T71" fmla="*/ 2147483647 h 294"/>
                <a:gd name="T72" fmla="*/ 2147483647 w 168"/>
                <a:gd name="T73" fmla="*/ 2147483647 h 294"/>
                <a:gd name="T74" fmla="*/ 2147483647 w 168"/>
                <a:gd name="T75" fmla="*/ 2147483647 h 294"/>
                <a:gd name="T76" fmla="*/ 2147483647 w 168"/>
                <a:gd name="T77" fmla="*/ 2147483647 h 294"/>
                <a:gd name="T78" fmla="*/ 2147483647 w 168"/>
                <a:gd name="T79" fmla="*/ 2147483647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68"/>
                <a:gd name="T121" fmla="*/ 0 h 294"/>
                <a:gd name="T122" fmla="*/ 168 w 168"/>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68" h="294">
                  <a:moveTo>
                    <a:pt x="162" y="68"/>
                  </a:moveTo>
                  <a:lnTo>
                    <a:pt x="168" y="138"/>
                  </a:lnTo>
                  <a:lnTo>
                    <a:pt x="158" y="140"/>
                  </a:lnTo>
                  <a:lnTo>
                    <a:pt x="152" y="144"/>
                  </a:lnTo>
                  <a:lnTo>
                    <a:pt x="148" y="150"/>
                  </a:lnTo>
                  <a:lnTo>
                    <a:pt x="146" y="158"/>
                  </a:lnTo>
                  <a:lnTo>
                    <a:pt x="142" y="164"/>
                  </a:lnTo>
                  <a:lnTo>
                    <a:pt x="140" y="172"/>
                  </a:lnTo>
                  <a:lnTo>
                    <a:pt x="140" y="190"/>
                  </a:lnTo>
                  <a:lnTo>
                    <a:pt x="138" y="194"/>
                  </a:lnTo>
                  <a:lnTo>
                    <a:pt x="134" y="200"/>
                  </a:lnTo>
                  <a:lnTo>
                    <a:pt x="134" y="202"/>
                  </a:lnTo>
                  <a:lnTo>
                    <a:pt x="136" y="202"/>
                  </a:lnTo>
                  <a:lnTo>
                    <a:pt x="144" y="206"/>
                  </a:lnTo>
                  <a:lnTo>
                    <a:pt x="146" y="214"/>
                  </a:lnTo>
                  <a:lnTo>
                    <a:pt x="148" y="216"/>
                  </a:lnTo>
                  <a:lnTo>
                    <a:pt x="150" y="220"/>
                  </a:lnTo>
                  <a:lnTo>
                    <a:pt x="152" y="228"/>
                  </a:lnTo>
                  <a:lnTo>
                    <a:pt x="146" y="228"/>
                  </a:lnTo>
                  <a:lnTo>
                    <a:pt x="142" y="228"/>
                  </a:lnTo>
                  <a:lnTo>
                    <a:pt x="138" y="230"/>
                  </a:lnTo>
                  <a:lnTo>
                    <a:pt x="130" y="238"/>
                  </a:lnTo>
                  <a:lnTo>
                    <a:pt x="126" y="246"/>
                  </a:lnTo>
                  <a:lnTo>
                    <a:pt x="122" y="256"/>
                  </a:lnTo>
                  <a:lnTo>
                    <a:pt x="120" y="258"/>
                  </a:lnTo>
                  <a:lnTo>
                    <a:pt x="118" y="260"/>
                  </a:lnTo>
                  <a:lnTo>
                    <a:pt x="108" y="262"/>
                  </a:lnTo>
                  <a:lnTo>
                    <a:pt x="90" y="264"/>
                  </a:lnTo>
                  <a:lnTo>
                    <a:pt x="88" y="270"/>
                  </a:lnTo>
                  <a:lnTo>
                    <a:pt x="86" y="276"/>
                  </a:lnTo>
                  <a:lnTo>
                    <a:pt x="82" y="280"/>
                  </a:lnTo>
                  <a:lnTo>
                    <a:pt x="76" y="284"/>
                  </a:lnTo>
                  <a:lnTo>
                    <a:pt x="64" y="288"/>
                  </a:lnTo>
                  <a:lnTo>
                    <a:pt x="52" y="290"/>
                  </a:lnTo>
                  <a:lnTo>
                    <a:pt x="48" y="288"/>
                  </a:lnTo>
                  <a:lnTo>
                    <a:pt x="46" y="286"/>
                  </a:lnTo>
                  <a:lnTo>
                    <a:pt x="42" y="288"/>
                  </a:lnTo>
                  <a:lnTo>
                    <a:pt x="38" y="292"/>
                  </a:lnTo>
                  <a:lnTo>
                    <a:pt x="38" y="294"/>
                  </a:lnTo>
                  <a:lnTo>
                    <a:pt x="36" y="292"/>
                  </a:lnTo>
                  <a:lnTo>
                    <a:pt x="34" y="282"/>
                  </a:lnTo>
                  <a:lnTo>
                    <a:pt x="30" y="274"/>
                  </a:lnTo>
                  <a:lnTo>
                    <a:pt x="20" y="264"/>
                  </a:lnTo>
                  <a:lnTo>
                    <a:pt x="12" y="256"/>
                  </a:lnTo>
                  <a:lnTo>
                    <a:pt x="8" y="252"/>
                  </a:lnTo>
                  <a:lnTo>
                    <a:pt x="10" y="250"/>
                  </a:lnTo>
                  <a:lnTo>
                    <a:pt x="12" y="248"/>
                  </a:lnTo>
                  <a:lnTo>
                    <a:pt x="18" y="246"/>
                  </a:lnTo>
                  <a:lnTo>
                    <a:pt x="36" y="246"/>
                  </a:lnTo>
                  <a:lnTo>
                    <a:pt x="28" y="240"/>
                  </a:lnTo>
                  <a:lnTo>
                    <a:pt x="28" y="236"/>
                  </a:lnTo>
                  <a:lnTo>
                    <a:pt x="26" y="230"/>
                  </a:lnTo>
                  <a:lnTo>
                    <a:pt x="28" y="212"/>
                  </a:lnTo>
                  <a:lnTo>
                    <a:pt x="26" y="206"/>
                  </a:lnTo>
                  <a:lnTo>
                    <a:pt x="22" y="200"/>
                  </a:lnTo>
                  <a:lnTo>
                    <a:pt x="16" y="192"/>
                  </a:lnTo>
                  <a:lnTo>
                    <a:pt x="12" y="186"/>
                  </a:lnTo>
                  <a:lnTo>
                    <a:pt x="10" y="188"/>
                  </a:lnTo>
                  <a:lnTo>
                    <a:pt x="8" y="186"/>
                  </a:lnTo>
                  <a:lnTo>
                    <a:pt x="4" y="182"/>
                  </a:lnTo>
                  <a:lnTo>
                    <a:pt x="0" y="176"/>
                  </a:lnTo>
                  <a:lnTo>
                    <a:pt x="2" y="166"/>
                  </a:lnTo>
                  <a:lnTo>
                    <a:pt x="4" y="158"/>
                  </a:lnTo>
                  <a:lnTo>
                    <a:pt x="8" y="150"/>
                  </a:lnTo>
                  <a:lnTo>
                    <a:pt x="12" y="144"/>
                  </a:lnTo>
                  <a:lnTo>
                    <a:pt x="22" y="132"/>
                  </a:lnTo>
                  <a:lnTo>
                    <a:pt x="26" y="126"/>
                  </a:lnTo>
                  <a:lnTo>
                    <a:pt x="30" y="118"/>
                  </a:lnTo>
                  <a:lnTo>
                    <a:pt x="30" y="76"/>
                  </a:lnTo>
                  <a:lnTo>
                    <a:pt x="30" y="72"/>
                  </a:lnTo>
                  <a:lnTo>
                    <a:pt x="32" y="68"/>
                  </a:lnTo>
                  <a:lnTo>
                    <a:pt x="34" y="64"/>
                  </a:lnTo>
                  <a:lnTo>
                    <a:pt x="36" y="58"/>
                  </a:lnTo>
                  <a:lnTo>
                    <a:pt x="34" y="48"/>
                  </a:lnTo>
                  <a:lnTo>
                    <a:pt x="28" y="34"/>
                  </a:lnTo>
                  <a:lnTo>
                    <a:pt x="22" y="22"/>
                  </a:lnTo>
                  <a:lnTo>
                    <a:pt x="18" y="8"/>
                  </a:lnTo>
                  <a:lnTo>
                    <a:pt x="20" y="8"/>
                  </a:lnTo>
                  <a:lnTo>
                    <a:pt x="36" y="0"/>
                  </a:lnTo>
                  <a:lnTo>
                    <a:pt x="162" y="70"/>
                  </a:lnTo>
                  <a:lnTo>
                    <a:pt x="162"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01" name="Freeform 117">
              <a:extLst>
                <a:ext uri="{FF2B5EF4-FFF2-40B4-BE49-F238E27FC236}">
                  <a16:creationId xmlns:a16="http://schemas.microsoft.com/office/drawing/2014/main" id="{3C89358B-1F72-4ABA-A0EC-08CE4F27481A}"/>
                </a:ext>
              </a:extLst>
            </p:cNvPr>
            <p:cNvSpPr>
              <a:spLocks/>
            </p:cNvSpPr>
            <p:nvPr/>
          </p:nvSpPr>
          <p:spPr bwMode="auto">
            <a:xfrm>
              <a:off x="5602974" y="4190647"/>
              <a:ext cx="48431" cy="63717"/>
            </a:xfrm>
            <a:custGeom>
              <a:avLst/>
              <a:gdLst>
                <a:gd name="T0" fmla="*/ 2147483647 w 32"/>
                <a:gd name="T1" fmla="*/ 0 h 40"/>
                <a:gd name="T2" fmla="*/ 2147483647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2147483647 h 40"/>
                <a:gd name="T12" fmla="*/ 2147483647 w 32"/>
                <a:gd name="T13" fmla="*/ 2147483647 h 40"/>
                <a:gd name="T14" fmla="*/ 2147483647 w 32"/>
                <a:gd name="T15" fmla="*/ 2147483647 h 40"/>
                <a:gd name="T16" fmla="*/ 2147483647 w 32"/>
                <a:gd name="T17" fmla="*/ 2147483647 h 40"/>
                <a:gd name="T18" fmla="*/ 2147483647 w 32"/>
                <a:gd name="T19" fmla="*/ 2147483647 h 40"/>
                <a:gd name="T20" fmla="*/ 0 w 32"/>
                <a:gd name="T21" fmla="*/ 2147483647 h 40"/>
                <a:gd name="T22" fmla="*/ 2147483647 w 32"/>
                <a:gd name="T23" fmla="*/ 2147483647 h 40"/>
                <a:gd name="T24" fmla="*/ 2147483647 w 32"/>
                <a:gd name="T25" fmla="*/ 2147483647 h 40"/>
                <a:gd name="T26" fmla="*/ 2147483647 w 32"/>
                <a:gd name="T27" fmla="*/ 2147483647 h 40"/>
                <a:gd name="T28" fmla="*/ 2147483647 w 32"/>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40"/>
                <a:gd name="T47" fmla="*/ 32 w 32"/>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40">
                  <a:moveTo>
                    <a:pt x="16" y="0"/>
                  </a:moveTo>
                  <a:lnTo>
                    <a:pt x="24" y="8"/>
                  </a:lnTo>
                  <a:lnTo>
                    <a:pt x="30" y="14"/>
                  </a:lnTo>
                  <a:lnTo>
                    <a:pt x="32" y="20"/>
                  </a:lnTo>
                  <a:lnTo>
                    <a:pt x="30" y="26"/>
                  </a:lnTo>
                  <a:lnTo>
                    <a:pt x="26" y="30"/>
                  </a:lnTo>
                  <a:lnTo>
                    <a:pt x="22" y="34"/>
                  </a:lnTo>
                  <a:lnTo>
                    <a:pt x="16" y="38"/>
                  </a:lnTo>
                  <a:lnTo>
                    <a:pt x="6" y="40"/>
                  </a:lnTo>
                  <a:lnTo>
                    <a:pt x="2" y="38"/>
                  </a:lnTo>
                  <a:lnTo>
                    <a:pt x="0" y="32"/>
                  </a:lnTo>
                  <a:lnTo>
                    <a:pt x="2" y="24"/>
                  </a:lnTo>
                  <a:lnTo>
                    <a:pt x="8" y="16"/>
                  </a:lnTo>
                  <a:lnTo>
                    <a:pt x="22" y="6"/>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02" name="Freeform 118">
              <a:extLst>
                <a:ext uri="{FF2B5EF4-FFF2-40B4-BE49-F238E27FC236}">
                  <a16:creationId xmlns:a16="http://schemas.microsoft.com/office/drawing/2014/main" id="{EC5FE67E-B385-4C78-98D2-93B05C8C8D57}"/>
                </a:ext>
              </a:extLst>
            </p:cNvPr>
            <p:cNvSpPr>
              <a:spLocks/>
            </p:cNvSpPr>
            <p:nvPr/>
          </p:nvSpPr>
          <p:spPr bwMode="auto">
            <a:xfrm>
              <a:off x="5401180" y="4049938"/>
              <a:ext cx="345933" cy="419472"/>
            </a:xfrm>
            <a:custGeom>
              <a:avLst/>
              <a:gdLst>
                <a:gd name="T0" fmla="*/ 2147483647 w 236"/>
                <a:gd name="T1" fmla="*/ 2147483647 h 264"/>
                <a:gd name="T2" fmla="*/ 2147483647 w 236"/>
                <a:gd name="T3" fmla="*/ 2147483647 h 264"/>
                <a:gd name="T4" fmla="*/ 2147483647 w 236"/>
                <a:gd name="T5" fmla="*/ 2147483647 h 264"/>
                <a:gd name="T6" fmla="*/ 2147483647 w 236"/>
                <a:gd name="T7" fmla="*/ 2147483647 h 264"/>
                <a:gd name="T8" fmla="*/ 2147483647 w 236"/>
                <a:gd name="T9" fmla="*/ 2147483647 h 264"/>
                <a:gd name="T10" fmla="*/ 2147483647 w 236"/>
                <a:gd name="T11" fmla="*/ 2147483647 h 264"/>
                <a:gd name="T12" fmla="*/ 2147483647 w 236"/>
                <a:gd name="T13" fmla="*/ 2147483647 h 264"/>
                <a:gd name="T14" fmla="*/ 2147483647 w 236"/>
                <a:gd name="T15" fmla="*/ 2147483647 h 264"/>
                <a:gd name="T16" fmla="*/ 2147483647 w 236"/>
                <a:gd name="T17" fmla="*/ 2147483647 h 264"/>
                <a:gd name="T18" fmla="*/ 2147483647 w 236"/>
                <a:gd name="T19" fmla="*/ 2147483647 h 264"/>
                <a:gd name="T20" fmla="*/ 2147483647 w 236"/>
                <a:gd name="T21" fmla="*/ 2147483647 h 264"/>
                <a:gd name="T22" fmla="*/ 2147483647 w 236"/>
                <a:gd name="T23" fmla="*/ 2147483647 h 264"/>
                <a:gd name="T24" fmla="*/ 2147483647 w 236"/>
                <a:gd name="T25" fmla="*/ 2147483647 h 264"/>
                <a:gd name="T26" fmla="*/ 2147483647 w 236"/>
                <a:gd name="T27" fmla="*/ 2147483647 h 264"/>
                <a:gd name="T28" fmla="*/ 2147483647 w 236"/>
                <a:gd name="T29" fmla="*/ 2147483647 h 264"/>
                <a:gd name="T30" fmla="*/ 2147483647 w 236"/>
                <a:gd name="T31" fmla="*/ 2147483647 h 264"/>
                <a:gd name="T32" fmla="*/ 2147483647 w 236"/>
                <a:gd name="T33" fmla="*/ 2147483647 h 264"/>
                <a:gd name="T34" fmla="*/ 2147483647 w 236"/>
                <a:gd name="T35" fmla="*/ 2147483647 h 264"/>
                <a:gd name="T36" fmla="*/ 2147483647 w 236"/>
                <a:gd name="T37" fmla="*/ 2147483647 h 264"/>
                <a:gd name="T38" fmla="*/ 2147483647 w 236"/>
                <a:gd name="T39" fmla="*/ 2147483647 h 264"/>
                <a:gd name="T40" fmla="*/ 2147483647 w 236"/>
                <a:gd name="T41" fmla="*/ 2147483647 h 264"/>
                <a:gd name="T42" fmla="*/ 2147483647 w 236"/>
                <a:gd name="T43" fmla="*/ 2147483647 h 264"/>
                <a:gd name="T44" fmla="*/ 2147483647 w 236"/>
                <a:gd name="T45" fmla="*/ 2147483647 h 264"/>
                <a:gd name="T46" fmla="*/ 2147483647 w 236"/>
                <a:gd name="T47" fmla="*/ 2147483647 h 264"/>
                <a:gd name="T48" fmla="*/ 2147483647 w 236"/>
                <a:gd name="T49" fmla="*/ 2147483647 h 264"/>
                <a:gd name="T50" fmla="*/ 2147483647 w 236"/>
                <a:gd name="T51" fmla="*/ 2147483647 h 264"/>
                <a:gd name="T52" fmla="*/ 2147483647 w 236"/>
                <a:gd name="T53" fmla="*/ 2147483647 h 264"/>
                <a:gd name="T54" fmla="*/ 2147483647 w 236"/>
                <a:gd name="T55" fmla="*/ 2147483647 h 264"/>
                <a:gd name="T56" fmla="*/ 2147483647 w 236"/>
                <a:gd name="T57" fmla="*/ 2147483647 h 264"/>
                <a:gd name="T58" fmla="*/ 2147483647 w 236"/>
                <a:gd name="T59" fmla="*/ 2147483647 h 264"/>
                <a:gd name="T60" fmla="*/ 0 w 236"/>
                <a:gd name="T61" fmla="*/ 2147483647 h 264"/>
                <a:gd name="T62" fmla="*/ 2147483647 w 236"/>
                <a:gd name="T63" fmla="*/ 2147483647 h 264"/>
                <a:gd name="T64" fmla="*/ 2147483647 w 236"/>
                <a:gd name="T65" fmla="*/ 2147483647 h 264"/>
                <a:gd name="T66" fmla="*/ 2147483647 w 236"/>
                <a:gd name="T67" fmla="*/ 2147483647 h 264"/>
                <a:gd name="T68" fmla="*/ 2147483647 w 236"/>
                <a:gd name="T69" fmla="*/ 2147483647 h 264"/>
                <a:gd name="T70" fmla="*/ 2147483647 w 236"/>
                <a:gd name="T71" fmla="*/ 2147483647 h 264"/>
                <a:gd name="T72" fmla="*/ 2147483647 w 236"/>
                <a:gd name="T73" fmla="*/ 2147483647 h 264"/>
                <a:gd name="T74" fmla="*/ 2147483647 w 236"/>
                <a:gd name="T75" fmla="*/ 2147483647 h 264"/>
                <a:gd name="T76" fmla="*/ 2147483647 w 236"/>
                <a:gd name="T77" fmla="*/ 2147483647 h 264"/>
                <a:gd name="T78" fmla="*/ 2147483647 w 236"/>
                <a:gd name="T79" fmla="*/ 2147483647 h 264"/>
                <a:gd name="T80" fmla="*/ 2147483647 w 236"/>
                <a:gd name="T81" fmla="*/ 2147483647 h 264"/>
                <a:gd name="T82" fmla="*/ 2147483647 w 236"/>
                <a:gd name="T83" fmla="*/ 2147483647 h 264"/>
                <a:gd name="T84" fmla="*/ 2147483647 w 236"/>
                <a:gd name="T85" fmla="*/ 2147483647 h 264"/>
                <a:gd name="T86" fmla="*/ 2147483647 w 236"/>
                <a:gd name="T87" fmla="*/ 2147483647 h 264"/>
                <a:gd name="T88" fmla="*/ 2147483647 w 236"/>
                <a:gd name="T89" fmla="*/ 2147483647 h 264"/>
                <a:gd name="T90" fmla="*/ 2147483647 w 236"/>
                <a:gd name="T91" fmla="*/ 2147483647 h 264"/>
                <a:gd name="T92" fmla="*/ 2147483647 w 236"/>
                <a:gd name="T93" fmla="*/ 2147483647 h 264"/>
                <a:gd name="T94" fmla="*/ 2147483647 w 236"/>
                <a:gd name="T95" fmla="*/ 2147483647 h 2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6"/>
                <a:gd name="T145" fmla="*/ 0 h 264"/>
                <a:gd name="T146" fmla="*/ 236 w 236"/>
                <a:gd name="T147" fmla="*/ 264 h 2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6" h="264">
                  <a:moveTo>
                    <a:pt x="160" y="94"/>
                  </a:moveTo>
                  <a:lnTo>
                    <a:pt x="154" y="88"/>
                  </a:lnTo>
                  <a:lnTo>
                    <a:pt x="160" y="94"/>
                  </a:lnTo>
                  <a:lnTo>
                    <a:pt x="146" y="104"/>
                  </a:lnTo>
                  <a:lnTo>
                    <a:pt x="140" y="112"/>
                  </a:lnTo>
                  <a:lnTo>
                    <a:pt x="138" y="120"/>
                  </a:lnTo>
                  <a:lnTo>
                    <a:pt x="140" y="126"/>
                  </a:lnTo>
                  <a:lnTo>
                    <a:pt x="144" y="128"/>
                  </a:lnTo>
                  <a:lnTo>
                    <a:pt x="152" y="126"/>
                  </a:lnTo>
                  <a:lnTo>
                    <a:pt x="158" y="124"/>
                  </a:lnTo>
                  <a:lnTo>
                    <a:pt x="158" y="132"/>
                  </a:lnTo>
                  <a:lnTo>
                    <a:pt x="160" y="140"/>
                  </a:lnTo>
                  <a:lnTo>
                    <a:pt x="164" y="152"/>
                  </a:lnTo>
                  <a:lnTo>
                    <a:pt x="174" y="160"/>
                  </a:lnTo>
                  <a:lnTo>
                    <a:pt x="184" y="168"/>
                  </a:lnTo>
                  <a:lnTo>
                    <a:pt x="196" y="172"/>
                  </a:lnTo>
                  <a:lnTo>
                    <a:pt x="210" y="178"/>
                  </a:lnTo>
                  <a:lnTo>
                    <a:pt x="222" y="180"/>
                  </a:lnTo>
                  <a:lnTo>
                    <a:pt x="236" y="182"/>
                  </a:lnTo>
                  <a:lnTo>
                    <a:pt x="230" y="194"/>
                  </a:lnTo>
                  <a:lnTo>
                    <a:pt x="220" y="202"/>
                  </a:lnTo>
                  <a:lnTo>
                    <a:pt x="204" y="222"/>
                  </a:lnTo>
                  <a:lnTo>
                    <a:pt x="200" y="230"/>
                  </a:lnTo>
                  <a:lnTo>
                    <a:pt x="196" y="234"/>
                  </a:lnTo>
                  <a:lnTo>
                    <a:pt x="194" y="236"/>
                  </a:lnTo>
                  <a:lnTo>
                    <a:pt x="190" y="238"/>
                  </a:lnTo>
                  <a:lnTo>
                    <a:pt x="186" y="236"/>
                  </a:lnTo>
                  <a:lnTo>
                    <a:pt x="180" y="236"/>
                  </a:lnTo>
                  <a:lnTo>
                    <a:pt x="174" y="238"/>
                  </a:lnTo>
                  <a:lnTo>
                    <a:pt x="168" y="242"/>
                  </a:lnTo>
                  <a:lnTo>
                    <a:pt x="160" y="246"/>
                  </a:lnTo>
                  <a:lnTo>
                    <a:pt x="150" y="254"/>
                  </a:lnTo>
                  <a:lnTo>
                    <a:pt x="144" y="256"/>
                  </a:lnTo>
                  <a:lnTo>
                    <a:pt x="138" y="256"/>
                  </a:lnTo>
                  <a:lnTo>
                    <a:pt x="134" y="256"/>
                  </a:lnTo>
                  <a:lnTo>
                    <a:pt x="130" y="252"/>
                  </a:lnTo>
                  <a:lnTo>
                    <a:pt x="128" y="250"/>
                  </a:lnTo>
                  <a:lnTo>
                    <a:pt x="124" y="250"/>
                  </a:lnTo>
                  <a:lnTo>
                    <a:pt x="120" y="250"/>
                  </a:lnTo>
                  <a:lnTo>
                    <a:pt x="118" y="252"/>
                  </a:lnTo>
                  <a:lnTo>
                    <a:pt x="114" y="256"/>
                  </a:lnTo>
                  <a:lnTo>
                    <a:pt x="108" y="262"/>
                  </a:lnTo>
                  <a:lnTo>
                    <a:pt x="108" y="264"/>
                  </a:lnTo>
                  <a:lnTo>
                    <a:pt x="104" y="264"/>
                  </a:lnTo>
                  <a:lnTo>
                    <a:pt x="96" y="264"/>
                  </a:lnTo>
                  <a:lnTo>
                    <a:pt x="88" y="260"/>
                  </a:lnTo>
                  <a:lnTo>
                    <a:pt x="76" y="254"/>
                  </a:lnTo>
                  <a:lnTo>
                    <a:pt x="62" y="250"/>
                  </a:lnTo>
                  <a:lnTo>
                    <a:pt x="54" y="248"/>
                  </a:lnTo>
                  <a:lnTo>
                    <a:pt x="46" y="246"/>
                  </a:lnTo>
                  <a:lnTo>
                    <a:pt x="48" y="246"/>
                  </a:lnTo>
                  <a:lnTo>
                    <a:pt x="44" y="238"/>
                  </a:lnTo>
                  <a:lnTo>
                    <a:pt x="40" y="232"/>
                  </a:lnTo>
                  <a:lnTo>
                    <a:pt x="36" y="226"/>
                  </a:lnTo>
                  <a:lnTo>
                    <a:pt x="32" y="222"/>
                  </a:lnTo>
                  <a:lnTo>
                    <a:pt x="30" y="208"/>
                  </a:lnTo>
                  <a:lnTo>
                    <a:pt x="26" y="204"/>
                  </a:lnTo>
                  <a:lnTo>
                    <a:pt x="24" y="200"/>
                  </a:lnTo>
                  <a:lnTo>
                    <a:pt x="10" y="192"/>
                  </a:lnTo>
                  <a:lnTo>
                    <a:pt x="4" y="186"/>
                  </a:lnTo>
                  <a:lnTo>
                    <a:pt x="0" y="182"/>
                  </a:lnTo>
                  <a:lnTo>
                    <a:pt x="0" y="180"/>
                  </a:lnTo>
                  <a:lnTo>
                    <a:pt x="2" y="178"/>
                  </a:lnTo>
                  <a:lnTo>
                    <a:pt x="6" y="176"/>
                  </a:lnTo>
                  <a:lnTo>
                    <a:pt x="12" y="174"/>
                  </a:lnTo>
                  <a:lnTo>
                    <a:pt x="16" y="170"/>
                  </a:lnTo>
                  <a:lnTo>
                    <a:pt x="18" y="160"/>
                  </a:lnTo>
                  <a:lnTo>
                    <a:pt x="18" y="152"/>
                  </a:lnTo>
                  <a:lnTo>
                    <a:pt x="18" y="142"/>
                  </a:lnTo>
                  <a:lnTo>
                    <a:pt x="20" y="134"/>
                  </a:lnTo>
                  <a:lnTo>
                    <a:pt x="24" y="132"/>
                  </a:lnTo>
                  <a:lnTo>
                    <a:pt x="30" y="130"/>
                  </a:lnTo>
                  <a:lnTo>
                    <a:pt x="32" y="120"/>
                  </a:lnTo>
                  <a:lnTo>
                    <a:pt x="34" y="112"/>
                  </a:lnTo>
                  <a:lnTo>
                    <a:pt x="42" y="98"/>
                  </a:lnTo>
                  <a:lnTo>
                    <a:pt x="52" y="86"/>
                  </a:lnTo>
                  <a:lnTo>
                    <a:pt x="52" y="78"/>
                  </a:lnTo>
                  <a:lnTo>
                    <a:pt x="52" y="70"/>
                  </a:lnTo>
                  <a:lnTo>
                    <a:pt x="52" y="46"/>
                  </a:lnTo>
                  <a:lnTo>
                    <a:pt x="54" y="42"/>
                  </a:lnTo>
                  <a:lnTo>
                    <a:pt x="56" y="34"/>
                  </a:lnTo>
                  <a:lnTo>
                    <a:pt x="58" y="28"/>
                  </a:lnTo>
                  <a:lnTo>
                    <a:pt x="58" y="16"/>
                  </a:lnTo>
                  <a:lnTo>
                    <a:pt x="66" y="14"/>
                  </a:lnTo>
                  <a:lnTo>
                    <a:pt x="74" y="10"/>
                  </a:lnTo>
                  <a:lnTo>
                    <a:pt x="80" y="4"/>
                  </a:lnTo>
                  <a:lnTo>
                    <a:pt x="84" y="0"/>
                  </a:lnTo>
                  <a:lnTo>
                    <a:pt x="90" y="10"/>
                  </a:lnTo>
                  <a:lnTo>
                    <a:pt x="96" y="28"/>
                  </a:lnTo>
                  <a:lnTo>
                    <a:pt x="102" y="40"/>
                  </a:lnTo>
                  <a:lnTo>
                    <a:pt x="104" y="44"/>
                  </a:lnTo>
                  <a:lnTo>
                    <a:pt x="110" y="46"/>
                  </a:lnTo>
                  <a:lnTo>
                    <a:pt x="126" y="56"/>
                  </a:lnTo>
                  <a:lnTo>
                    <a:pt x="138" y="68"/>
                  </a:lnTo>
                  <a:lnTo>
                    <a:pt x="154" y="88"/>
                  </a:lnTo>
                  <a:lnTo>
                    <a:pt x="160"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03" name="Freeform 119">
              <a:extLst>
                <a:ext uri="{FF2B5EF4-FFF2-40B4-BE49-F238E27FC236}">
                  <a16:creationId xmlns:a16="http://schemas.microsoft.com/office/drawing/2014/main" id="{BE4CFF60-6992-47D6-A2CC-0A80EF5BC28C}"/>
                </a:ext>
              </a:extLst>
            </p:cNvPr>
            <p:cNvSpPr>
              <a:spLocks/>
            </p:cNvSpPr>
            <p:nvPr/>
          </p:nvSpPr>
          <p:spPr bwMode="auto">
            <a:xfrm>
              <a:off x="4968765" y="4254364"/>
              <a:ext cx="303268" cy="237612"/>
            </a:xfrm>
            <a:custGeom>
              <a:avLst/>
              <a:gdLst>
                <a:gd name="T0" fmla="*/ 2147483647 w 206"/>
                <a:gd name="T1" fmla="*/ 2147483647 h 152"/>
                <a:gd name="T2" fmla="*/ 2147483647 w 206"/>
                <a:gd name="T3" fmla="*/ 2147483647 h 152"/>
                <a:gd name="T4" fmla="*/ 2147483647 w 206"/>
                <a:gd name="T5" fmla="*/ 2147483647 h 152"/>
                <a:gd name="T6" fmla="*/ 2147483647 w 206"/>
                <a:gd name="T7" fmla="*/ 2147483647 h 152"/>
                <a:gd name="T8" fmla="*/ 2147483647 w 206"/>
                <a:gd name="T9" fmla="*/ 2147483647 h 152"/>
                <a:gd name="T10" fmla="*/ 2147483647 w 206"/>
                <a:gd name="T11" fmla="*/ 2147483647 h 152"/>
                <a:gd name="T12" fmla="*/ 2147483647 w 206"/>
                <a:gd name="T13" fmla="*/ 2147483647 h 152"/>
                <a:gd name="T14" fmla="*/ 2147483647 w 206"/>
                <a:gd name="T15" fmla="*/ 2147483647 h 152"/>
                <a:gd name="T16" fmla="*/ 2147483647 w 206"/>
                <a:gd name="T17" fmla="*/ 2147483647 h 152"/>
                <a:gd name="T18" fmla="*/ 2147483647 w 206"/>
                <a:gd name="T19" fmla="*/ 2147483647 h 152"/>
                <a:gd name="T20" fmla="*/ 2147483647 w 206"/>
                <a:gd name="T21" fmla="*/ 0 h 152"/>
                <a:gd name="T22" fmla="*/ 2147483647 w 206"/>
                <a:gd name="T23" fmla="*/ 0 h 152"/>
                <a:gd name="T24" fmla="*/ 2147483647 w 206"/>
                <a:gd name="T25" fmla="*/ 0 h 152"/>
                <a:gd name="T26" fmla="*/ 2147483647 w 206"/>
                <a:gd name="T27" fmla="*/ 2147483647 h 152"/>
                <a:gd name="T28" fmla="*/ 2147483647 w 206"/>
                <a:gd name="T29" fmla="*/ 2147483647 h 152"/>
                <a:gd name="T30" fmla="*/ 2147483647 w 206"/>
                <a:gd name="T31" fmla="*/ 2147483647 h 152"/>
                <a:gd name="T32" fmla="*/ 2147483647 w 206"/>
                <a:gd name="T33" fmla="*/ 2147483647 h 152"/>
                <a:gd name="T34" fmla="*/ 2147483647 w 206"/>
                <a:gd name="T35" fmla="*/ 2147483647 h 152"/>
                <a:gd name="T36" fmla="*/ 2147483647 w 206"/>
                <a:gd name="T37" fmla="*/ 2147483647 h 152"/>
                <a:gd name="T38" fmla="*/ 2147483647 w 206"/>
                <a:gd name="T39" fmla="*/ 2147483647 h 152"/>
                <a:gd name="T40" fmla="*/ 2147483647 w 206"/>
                <a:gd name="T41" fmla="*/ 2147483647 h 152"/>
                <a:gd name="T42" fmla="*/ 2147483647 w 206"/>
                <a:gd name="T43" fmla="*/ 2147483647 h 152"/>
                <a:gd name="T44" fmla="*/ 2147483647 w 206"/>
                <a:gd name="T45" fmla="*/ 2147483647 h 152"/>
                <a:gd name="T46" fmla="*/ 2147483647 w 206"/>
                <a:gd name="T47" fmla="*/ 2147483647 h 152"/>
                <a:gd name="T48" fmla="*/ 0 w 206"/>
                <a:gd name="T49" fmla="*/ 2147483647 h 152"/>
                <a:gd name="T50" fmla="*/ 2147483647 w 206"/>
                <a:gd name="T51" fmla="*/ 2147483647 h 152"/>
                <a:gd name="T52" fmla="*/ 2147483647 w 206"/>
                <a:gd name="T53" fmla="*/ 2147483647 h 152"/>
                <a:gd name="T54" fmla="*/ 2147483647 w 206"/>
                <a:gd name="T55" fmla="*/ 2147483647 h 152"/>
                <a:gd name="T56" fmla="*/ 2147483647 w 206"/>
                <a:gd name="T57" fmla="*/ 2147483647 h 152"/>
                <a:gd name="T58" fmla="*/ 2147483647 w 206"/>
                <a:gd name="T59" fmla="*/ 2147483647 h 152"/>
                <a:gd name="T60" fmla="*/ 2147483647 w 206"/>
                <a:gd name="T61" fmla="*/ 2147483647 h 152"/>
                <a:gd name="T62" fmla="*/ 2147483647 w 206"/>
                <a:gd name="T63" fmla="*/ 2147483647 h 152"/>
                <a:gd name="T64" fmla="*/ 2147483647 w 206"/>
                <a:gd name="T65" fmla="*/ 2147483647 h 152"/>
                <a:gd name="T66" fmla="*/ 2147483647 w 206"/>
                <a:gd name="T67" fmla="*/ 2147483647 h 152"/>
                <a:gd name="T68" fmla="*/ 2147483647 w 206"/>
                <a:gd name="T69" fmla="*/ 2147483647 h 152"/>
                <a:gd name="T70" fmla="*/ 2147483647 w 206"/>
                <a:gd name="T71" fmla="*/ 2147483647 h 152"/>
                <a:gd name="T72" fmla="*/ 2147483647 w 206"/>
                <a:gd name="T73" fmla="*/ 2147483647 h 152"/>
                <a:gd name="T74" fmla="*/ 2147483647 w 206"/>
                <a:gd name="T75" fmla="*/ 2147483647 h 152"/>
                <a:gd name="T76" fmla="*/ 2147483647 w 206"/>
                <a:gd name="T77" fmla="*/ 2147483647 h 152"/>
                <a:gd name="T78" fmla="*/ 2147483647 w 206"/>
                <a:gd name="T79" fmla="*/ 2147483647 h 152"/>
                <a:gd name="T80" fmla="*/ 2147483647 w 206"/>
                <a:gd name="T81" fmla="*/ 2147483647 h 152"/>
                <a:gd name="T82" fmla="*/ 2147483647 w 206"/>
                <a:gd name="T83" fmla="*/ 2147483647 h 152"/>
                <a:gd name="T84" fmla="*/ 2147483647 w 206"/>
                <a:gd name="T85" fmla="*/ 2147483647 h 152"/>
                <a:gd name="T86" fmla="*/ 2147483647 w 206"/>
                <a:gd name="T87" fmla="*/ 2147483647 h 1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152"/>
                <a:gd name="T134" fmla="*/ 206 w 206"/>
                <a:gd name="T135" fmla="*/ 152 h 1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152">
                  <a:moveTo>
                    <a:pt x="206" y="108"/>
                  </a:moveTo>
                  <a:lnTo>
                    <a:pt x="204" y="106"/>
                  </a:lnTo>
                  <a:lnTo>
                    <a:pt x="204" y="102"/>
                  </a:lnTo>
                  <a:lnTo>
                    <a:pt x="204" y="96"/>
                  </a:lnTo>
                  <a:lnTo>
                    <a:pt x="200" y="92"/>
                  </a:lnTo>
                  <a:lnTo>
                    <a:pt x="196" y="88"/>
                  </a:lnTo>
                  <a:lnTo>
                    <a:pt x="186" y="80"/>
                  </a:lnTo>
                  <a:lnTo>
                    <a:pt x="178" y="70"/>
                  </a:lnTo>
                  <a:lnTo>
                    <a:pt x="174" y="68"/>
                  </a:lnTo>
                  <a:lnTo>
                    <a:pt x="170" y="62"/>
                  </a:lnTo>
                  <a:lnTo>
                    <a:pt x="170" y="56"/>
                  </a:lnTo>
                  <a:lnTo>
                    <a:pt x="168" y="54"/>
                  </a:lnTo>
                  <a:lnTo>
                    <a:pt x="162" y="50"/>
                  </a:lnTo>
                  <a:lnTo>
                    <a:pt x="158" y="46"/>
                  </a:lnTo>
                  <a:lnTo>
                    <a:pt x="156" y="44"/>
                  </a:lnTo>
                  <a:lnTo>
                    <a:pt x="156" y="40"/>
                  </a:lnTo>
                  <a:lnTo>
                    <a:pt x="144" y="40"/>
                  </a:lnTo>
                  <a:lnTo>
                    <a:pt x="144" y="28"/>
                  </a:lnTo>
                  <a:lnTo>
                    <a:pt x="142" y="20"/>
                  </a:lnTo>
                  <a:lnTo>
                    <a:pt x="140" y="12"/>
                  </a:lnTo>
                  <a:lnTo>
                    <a:pt x="136" y="6"/>
                  </a:lnTo>
                  <a:lnTo>
                    <a:pt x="136" y="0"/>
                  </a:lnTo>
                  <a:lnTo>
                    <a:pt x="134" y="0"/>
                  </a:lnTo>
                  <a:lnTo>
                    <a:pt x="132" y="0"/>
                  </a:lnTo>
                  <a:lnTo>
                    <a:pt x="128" y="0"/>
                  </a:lnTo>
                  <a:lnTo>
                    <a:pt x="124" y="0"/>
                  </a:lnTo>
                  <a:lnTo>
                    <a:pt x="120" y="2"/>
                  </a:lnTo>
                  <a:lnTo>
                    <a:pt x="112" y="10"/>
                  </a:lnTo>
                  <a:lnTo>
                    <a:pt x="108" y="18"/>
                  </a:lnTo>
                  <a:lnTo>
                    <a:pt x="104" y="28"/>
                  </a:lnTo>
                  <a:lnTo>
                    <a:pt x="102" y="30"/>
                  </a:lnTo>
                  <a:lnTo>
                    <a:pt x="100" y="32"/>
                  </a:lnTo>
                  <a:lnTo>
                    <a:pt x="90" y="34"/>
                  </a:lnTo>
                  <a:lnTo>
                    <a:pt x="72" y="36"/>
                  </a:lnTo>
                  <a:lnTo>
                    <a:pt x="70" y="42"/>
                  </a:lnTo>
                  <a:lnTo>
                    <a:pt x="68" y="48"/>
                  </a:lnTo>
                  <a:lnTo>
                    <a:pt x="64" y="52"/>
                  </a:lnTo>
                  <a:lnTo>
                    <a:pt x="58" y="56"/>
                  </a:lnTo>
                  <a:lnTo>
                    <a:pt x="46" y="60"/>
                  </a:lnTo>
                  <a:lnTo>
                    <a:pt x="34" y="62"/>
                  </a:lnTo>
                  <a:lnTo>
                    <a:pt x="30" y="60"/>
                  </a:lnTo>
                  <a:lnTo>
                    <a:pt x="28" y="58"/>
                  </a:lnTo>
                  <a:lnTo>
                    <a:pt x="24" y="60"/>
                  </a:lnTo>
                  <a:lnTo>
                    <a:pt x="20" y="64"/>
                  </a:lnTo>
                  <a:lnTo>
                    <a:pt x="20" y="66"/>
                  </a:lnTo>
                  <a:lnTo>
                    <a:pt x="18" y="64"/>
                  </a:lnTo>
                  <a:lnTo>
                    <a:pt x="14" y="68"/>
                  </a:lnTo>
                  <a:lnTo>
                    <a:pt x="8" y="74"/>
                  </a:lnTo>
                  <a:lnTo>
                    <a:pt x="2" y="84"/>
                  </a:lnTo>
                  <a:lnTo>
                    <a:pt x="0" y="94"/>
                  </a:lnTo>
                  <a:lnTo>
                    <a:pt x="0" y="102"/>
                  </a:lnTo>
                  <a:lnTo>
                    <a:pt x="2" y="112"/>
                  </a:lnTo>
                  <a:lnTo>
                    <a:pt x="10" y="126"/>
                  </a:lnTo>
                  <a:lnTo>
                    <a:pt x="20" y="140"/>
                  </a:lnTo>
                  <a:lnTo>
                    <a:pt x="28" y="152"/>
                  </a:lnTo>
                  <a:lnTo>
                    <a:pt x="32" y="146"/>
                  </a:lnTo>
                  <a:lnTo>
                    <a:pt x="36" y="140"/>
                  </a:lnTo>
                  <a:lnTo>
                    <a:pt x="42" y="136"/>
                  </a:lnTo>
                  <a:lnTo>
                    <a:pt x="52" y="136"/>
                  </a:lnTo>
                  <a:lnTo>
                    <a:pt x="62" y="136"/>
                  </a:lnTo>
                  <a:lnTo>
                    <a:pt x="64" y="126"/>
                  </a:lnTo>
                  <a:lnTo>
                    <a:pt x="66" y="118"/>
                  </a:lnTo>
                  <a:lnTo>
                    <a:pt x="68" y="114"/>
                  </a:lnTo>
                  <a:lnTo>
                    <a:pt x="72" y="112"/>
                  </a:lnTo>
                  <a:lnTo>
                    <a:pt x="76" y="108"/>
                  </a:lnTo>
                  <a:lnTo>
                    <a:pt x="78" y="108"/>
                  </a:lnTo>
                  <a:lnTo>
                    <a:pt x="84" y="108"/>
                  </a:lnTo>
                  <a:lnTo>
                    <a:pt x="90" y="110"/>
                  </a:lnTo>
                  <a:lnTo>
                    <a:pt x="102" y="116"/>
                  </a:lnTo>
                  <a:lnTo>
                    <a:pt x="112" y="122"/>
                  </a:lnTo>
                  <a:lnTo>
                    <a:pt x="120" y="122"/>
                  </a:lnTo>
                  <a:lnTo>
                    <a:pt x="128" y="122"/>
                  </a:lnTo>
                  <a:lnTo>
                    <a:pt x="130" y="122"/>
                  </a:lnTo>
                  <a:lnTo>
                    <a:pt x="130" y="120"/>
                  </a:lnTo>
                  <a:lnTo>
                    <a:pt x="132" y="116"/>
                  </a:lnTo>
                  <a:lnTo>
                    <a:pt x="134" y="114"/>
                  </a:lnTo>
                  <a:lnTo>
                    <a:pt x="138" y="116"/>
                  </a:lnTo>
                  <a:lnTo>
                    <a:pt x="140" y="116"/>
                  </a:lnTo>
                  <a:lnTo>
                    <a:pt x="146" y="114"/>
                  </a:lnTo>
                  <a:lnTo>
                    <a:pt x="150" y="112"/>
                  </a:lnTo>
                  <a:lnTo>
                    <a:pt x="156" y="110"/>
                  </a:lnTo>
                  <a:lnTo>
                    <a:pt x="160" y="110"/>
                  </a:lnTo>
                  <a:lnTo>
                    <a:pt x="172" y="110"/>
                  </a:lnTo>
                  <a:lnTo>
                    <a:pt x="174" y="104"/>
                  </a:lnTo>
                  <a:lnTo>
                    <a:pt x="178" y="102"/>
                  </a:lnTo>
                  <a:lnTo>
                    <a:pt x="184" y="104"/>
                  </a:lnTo>
                  <a:lnTo>
                    <a:pt x="192" y="106"/>
                  </a:lnTo>
                  <a:lnTo>
                    <a:pt x="204" y="106"/>
                  </a:lnTo>
                  <a:lnTo>
                    <a:pt x="206"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04" name="Freeform 120">
              <a:extLst>
                <a:ext uri="{FF2B5EF4-FFF2-40B4-BE49-F238E27FC236}">
                  <a16:creationId xmlns:a16="http://schemas.microsoft.com/office/drawing/2014/main" id="{A3684404-A807-4123-BAD5-2C83B652A9B2}"/>
                </a:ext>
              </a:extLst>
            </p:cNvPr>
            <p:cNvSpPr>
              <a:spLocks/>
            </p:cNvSpPr>
            <p:nvPr/>
          </p:nvSpPr>
          <p:spPr bwMode="auto">
            <a:xfrm>
              <a:off x="5427702" y="4440207"/>
              <a:ext cx="184497" cy="266815"/>
            </a:xfrm>
            <a:custGeom>
              <a:avLst/>
              <a:gdLst>
                <a:gd name="T0" fmla="*/ 2147483647 w 126"/>
                <a:gd name="T1" fmla="*/ 2147483647 h 168"/>
                <a:gd name="T2" fmla="*/ 2147483647 w 126"/>
                <a:gd name="T3" fmla="*/ 2147483647 h 168"/>
                <a:gd name="T4" fmla="*/ 2147483647 w 126"/>
                <a:gd name="T5" fmla="*/ 2147483647 h 168"/>
                <a:gd name="T6" fmla="*/ 2147483647 w 126"/>
                <a:gd name="T7" fmla="*/ 2147483647 h 168"/>
                <a:gd name="T8" fmla="*/ 2147483647 w 126"/>
                <a:gd name="T9" fmla="*/ 2147483647 h 168"/>
                <a:gd name="T10" fmla="*/ 2147483647 w 126"/>
                <a:gd name="T11" fmla="*/ 2147483647 h 168"/>
                <a:gd name="T12" fmla="*/ 2147483647 w 126"/>
                <a:gd name="T13" fmla="*/ 2147483647 h 168"/>
                <a:gd name="T14" fmla="*/ 2147483647 w 126"/>
                <a:gd name="T15" fmla="*/ 2147483647 h 168"/>
                <a:gd name="T16" fmla="*/ 2147483647 w 126"/>
                <a:gd name="T17" fmla="*/ 2147483647 h 168"/>
                <a:gd name="T18" fmla="*/ 2147483647 w 126"/>
                <a:gd name="T19" fmla="*/ 2147483647 h 168"/>
                <a:gd name="T20" fmla="*/ 2147483647 w 126"/>
                <a:gd name="T21" fmla="*/ 2147483647 h 168"/>
                <a:gd name="T22" fmla="*/ 2147483647 w 126"/>
                <a:gd name="T23" fmla="*/ 2147483647 h 168"/>
                <a:gd name="T24" fmla="*/ 2147483647 w 126"/>
                <a:gd name="T25" fmla="*/ 2147483647 h 168"/>
                <a:gd name="T26" fmla="*/ 2147483647 w 126"/>
                <a:gd name="T27" fmla="*/ 2147483647 h 168"/>
                <a:gd name="T28" fmla="*/ 2147483647 w 126"/>
                <a:gd name="T29" fmla="*/ 2147483647 h 168"/>
                <a:gd name="T30" fmla="*/ 2147483647 w 126"/>
                <a:gd name="T31" fmla="*/ 2147483647 h 168"/>
                <a:gd name="T32" fmla="*/ 2147483647 w 126"/>
                <a:gd name="T33" fmla="*/ 0 h 168"/>
                <a:gd name="T34" fmla="*/ 2147483647 w 126"/>
                <a:gd name="T35" fmla="*/ 0 h 168"/>
                <a:gd name="T36" fmla="*/ 0 w 126"/>
                <a:gd name="T37" fmla="*/ 2147483647 h 168"/>
                <a:gd name="T38" fmla="*/ 2147483647 w 126"/>
                <a:gd name="T39" fmla="*/ 2147483647 h 168"/>
                <a:gd name="T40" fmla="*/ 2147483647 w 126"/>
                <a:gd name="T41" fmla="*/ 2147483647 h 168"/>
                <a:gd name="T42" fmla="*/ 2147483647 w 126"/>
                <a:gd name="T43" fmla="*/ 2147483647 h 168"/>
                <a:gd name="T44" fmla="*/ 2147483647 w 126"/>
                <a:gd name="T45" fmla="*/ 2147483647 h 168"/>
                <a:gd name="T46" fmla="*/ 2147483647 w 126"/>
                <a:gd name="T47" fmla="*/ 2147483647 h 168"/>
                <a:gd name="T48" fmla="*/ 2147483647 w 126"/>
                <a:gd name="T49" fmla="*/ 2147483647 h 168"/>
                <a:gd name="T50" fmla="*/ 2147483647 w 126"/>
                <a:gd name="T51" fmla="*/ 2147483647 h 168"/>
                <a:gd name="T52" fmla="*/ 0 w 126"/>
                <a:gd name="T53" fmla="*/ 2147483647 h 168"/>
                <a:gd name="T54" fmla="*/ 0 w 126"/>
                <a:gd name="T55" fmla="*/ 2147483647 h 168"/>
                <a:gd name="T56" fmla="*/ 2147483647 w 126"/>
                <a:gd name="T57" fmla="*/ 2147483647 h 168"/>
                <a:gd name="T58" fmla="*/ 2147483647 w 126"/>
                <a:gd name="T59" fmla="*/ 2147483647 h 168"/>
                <a:gd name="T60" fmla="*/ 2147483647 w 126"/>
                <a:gd name="T61" fmla="*/ 2147483647 h 168"/>
                <a:gd name="T62" fmla="*/ 2147483647 w 126"/>
                <a:gd name="T63" fmla="*/ 2147483647 h 168"/>
                <a:gd name="T64" fmla="*/ 2147483647 w 126"/>
                <a:gd name="T65" fmla="*/ 2147483647 h 168"/>
                <a:gd name="T66" fmla="*/ 2147483647 w 126"/>
                <a:gd name="T67" fmla="*/ 2147483647 h 168"/>
                <a:gd name="T68" fmla="*/ 2147483647 w 126"/>
                <a:gd name="T69" fmla="*/ 2147483647 h 168"/>
                <a:gd name="T70" fmla="*/ 2147483647 w 126"/>
                <a:gd name="T71" fmla="*/ 2147483647 h 168"/>
                <a:gd name="T72" fmla="*/ 2147483647 w 126"/>
                <a:gd name="T73" fmla="*/ 2147483647 h 168"/>
                <a:gd name="T74" fmla="*/ 2147483647 w 126"/>
                <a:gd name="T75" fmla="*/ 2147483647 h 168"/>
                <a:gd name="T76" fmla="*/ 2147483647 w 126"/>
                <a:gd name="T77" fmla="*/ 2147483647 h 168"/>
                <a:gd name="T78" fmla="*/ 2147483647 w 126"/>
                <a:gd name="T79" fmla="*/ 2147483647 h 168"/>
                <a:gd name="T80" fmla="*/ 2147483647 w 126"/>
                <a:gd name="T81" fmla="*/ 2147483647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
                <a:gd name="T124" fmla="*/ 0 h 168"/>
                <a:gd name="T125" fmla="*/ 126 w 126"/>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 h="168">
                  <a:moveTo>
                    <a:pt x="120" y="10"/>
                  </a:moveTo>
                  <a:lnTo>
                    <a:pt x="116" y="10"/>
                  </a:lnTo>
                  <a:lnTo>
                    <a:pt x="112" y="6"/>
                  </a:lnTo>
                  <a:lnTo>
                    <a:pt x="110" y="4"/>
                  </a:lnTo>
                  <a:lnTo>
                    <a:pt x="106" y="4"/>
                  </a:lnTo>
                  <a:lnTo>
                    <a:pt x="102" y="4"/>
                  </a:lnTo>
                  <a:lnTo>
                    <a:pt x="100" y="6"/>
                  </a:lnTo>
                  <a:lnTo>
                    <a:pt x="96" y="10"/>
                  </a:lnTo>
                  <a:lnTo>
                    <a:pt x="90" y="16"/>
                  </a:lnTo>
                  <a:lnTo>
                    <a:pt x="90" y="18"/>
                  </a:lnTo>
                  <a:lnTo>
                    <a:pt x="86" y="18"/>
                  </a:lnTo>
                  <a:lnTo>
                    <a:pt x="78" y="18"/>
                  </a:lnTo>
                  <a:lnTo>
                    <a:pt x="70" y="14"/>
                  </a:lnTo>
                  <a:lnTo>
                    <a:pt x="58" y="8"/>
                  </a:lnTo>
                  <a:lnTo>
                    <a:pt x="46" y="4"/>
                  </a:lnTo>
                  <a:lnTo>
                    <a:pt x="38" y="2"/>
                  </a:lnTo>
                  <a:lnTo>
                    <a:pt x="30" y="0"/>
                  </a:lnTo>
                  <a:lnTo>
                    <a:pt x="4" y="0"/>
                  </a:lnTo>
                  <a:lnTo>
                    <a:pt x="0" y="4"/>
                  </a:lnTo>
                  <a:lnTo>
                    <a:pt x="4" y="12"/>
                  </a:lnTo>
                  <a:lnTo>
                    <a:pt x="8" y="20"/>
                  </a:lnTo>
                  <a:lnTo>
                    <a:pt x="14" y="32"/>
                  </a:lnTo>
                  <a:lnTo>
                    <a:pt x="16" y="38"/>
                  </a:lnTo>
                  <a:lnTo>
                    <a:pt x="16" y="42"/>
                  </a:lnTo>
                  <a:lnTo>
                    <a:pt x="16" y="48"/>
                  </a:lnTo>
                  <a:lnTo>
                    <a:pt x="16" y="52"/>
                  </a:lnTo>
                  <a:lnTo>
                    <a:pt x="0" y="76"/>
                  </a:lnTo>
                  <a:lnTo>
                    <a:pt x="0" y="100"/>
                  </a:lnTo>
                  <a:lnTo>
                    <a:pt x="62" y="138"/>
                  </a:lnTo>
                  <a:lnTo>
                    <a:pt x="62" y="146"/>
                  </a:lnTo>
                  <a:lnTo>
                    <a:pt x="88" y="168"/>
                  </a:lnTo>
                  <a:lnTo>
                    <a:pt x="90" y="164"/>
                  </a:lnTo>
                  <a:lnTo>
                    <a:pt x="94" y="158"/>
                  </a:lnTo>
                  <a:lnTo>
                    <a:pt x="108" y="130"/>
                  </a:lnTo>
                  <a:lnTo>
                    <a:pt x="122" y="106"/>
                  </a:lnTo>
                  <a:lnTo>
                    <a:pt x="116" y="102"/>
                  </a:lnTo>
                  <a:lnTo>
                    <a:pt x="112" y="98"/>
                  </a:lnTo>
                  <a:lnTo>
                    <a:pt x="112" y="32"/>
                  </a:lnTo>
                  <a:lnTo>
                    <a:pt x="120" y="14"/>
                  </a:lnTo>
                  <a:lnTo>
                    <a:pt x="126" y="10"/>
                  </a:lnTo>
                  <a:lnTo>
                    <a:pt x="12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05" name="Freeform 121">
              <a:extLst>
                <a:ext uri="{FF2B5EF4-FFF2-40B4-BE49-F238E27FC236}">
                  <a16:creationId xmlns:a16="http://schemas.microsoft.com/office/drawing/2014/main" id="{DE564018-F472-4BAA-901A-A3E45C94DF0E}"/>
                </a:ext>
              </a:extLst>
            </p:cNvPr>
            <p:cNvSpPr>
              <a:spLocks/>
            </p:cNvSpPr>
            <p:nvPr/>
          </p:nvSpPr>
          <p:spPr bwMode="auto">
            <a:xfrm>
              <a:off x="5322769" y="4440207"/>
              <a:ext cx="127995" cy="169912"/>
            </a:xfrm>
            <a:custGeom>
              <a:avLst/>
              <a:gdLst>
                <a:gd name="T0" fmla="*/ 2147483647 w 88"/>
                <a:gd name="T1" fmla="*/ 0 h 108"/>
                <a:gd name="T2" fmla="*/ 2147483647 w 88"/>
                <a:gd name="T3" fmla="*/ 2147483647 h 108"/>
                <a:gd name="T4" fmla="*/ 2147483647 w 88"/>
                <a:gd name="T5" fmla="*/ 2147483647 h 108"/>
                <a:gd name="T6" fmla="*/ 2147483647 w 88"/>
                <a:gd name="T7" fmla="*/ 2147483647 h 108"/>
                <a:gd name="T8" fmla="*/ 2147483647 w 88"/>
                <a:gd name="T9" fmla="*/ 2147483647 h 108"/>
                <a:gd name="T10" fmla="*/ 2147483647 w 88"/>
                <a:gd name="T11" fmla="*/ 2147483647 h 108"/>
                <a:gd name="T12" fmla="*/ 2147483647 w 88"/>
                <a:gd name="T13" fmla="*/ 2147483647 h 108"/>
                <a:gd name="T14" fmla="*/ 2147483647 w 88"/>
                <a:gd name="T15" fmla="*/ 2147483647 h 108"/>
                <a:gd name="T16" fmla="*/ 2147483647 w 88"/>
                <a:gd name="T17" fmla="*/ 2147483647 h 108"/>
                <a:gd name="T18" fmla="*/ 2147483647 w 88"/>
                <a:gd name="T19" fmla="*/ 2147483647 h 108"/>
                <a:gd name="T20" fmla="*/ 2147483647 w 88"/>
                <a:gd name="T21" fmla="*/ 2147483647 h 108"/>
                <a:gd name="T22" fmla="*/ 2147483647 w 88"/>
                <a:gd name="T23" fmla="*/ 2147483647 h 108"/>
                <a:gd name="T24" fmla="*/ 2147483647 w 88"/>
                <a:gd name="T25" fmla="*/ 2147483647 h 108"/>
                <a:gd name="T26" fmla="*/ 2147483647 w 88"/>
                <a:gd name="T27" fmla="*/ 2147483647 h 108"/>
                <a:gd name="T28" fmla="*/ 0 w 88"/>
                <a:gd name="T29" fmla="*/ 2147483647 h 108"/>
                <a:gd name="T30" fmla="*/ 0 w 88"/>
                <a:gd name="T31" fmla="*/ 2147483647 h 108"/>
                <a:gd name="T32" fmla="*/ 2147483647 w 88"/>
                <a:gd name="T33" fmla="*/ 2147483647 h 108"/>
                <a:gd name="T34" fmla="*/ 2147483647 w 88"/>
                <a:gd name="T35" fmla="*/ 2147483647 h 108"/>
                <a:gd name="T36" fmla="*/ 2147483647 w 88"/>
                <a:gd name="T37" fmla="*/ 2147483647 h 108"/>
                <a:gd name="T38" fmla="*/ 2147483647 w 88"/>
                <a:gd name="T39" fmla="*/ 2147483647 h 108"/>
                <a:gd name="T40" fmla="*/ 2147483647 w 88"/>
                <a:gd name="T41" fmla="*/ 2147483647 h 108"/>
                <a:gd name="T42" fmla="*/ 2147483647 w 88"/>
                <a:gd name="T43" fmla="*/ 2147483647 h 108"/>
                <a:gd name="T44" fmla="*/ 2147483647 w 88"/>
                <a:gd name="T45" fmla="*/ 2147483647 h 108"/>
                <a:gd name="T46" fmla="*/ 2147483647 w 88"/>
                <a:gd name="T47" fmla="*/ 2147483647 h 108"/>
                <a:gd name="T48" fmla="*/ 2147483647 w 88"/>
                <a:gd name="T49" fmla="*/ 2147483647 h 108"/>
                <a:gd name="T50" fmla="*/ 2147483647 w 88"/>
                <a:gd name="T51" fmla="*/ 2147483647 h 108"/>
                <a:gd name="T52" fmla="*/ 2147483647 w 88"/>
                <a:gd name="T53" fmla="*/ 2147483647 h 108"/>
                <a:gd name="T54" fmla="*/ 2147483647 w 88"/>
                <a:gd name="T55" fmla="*/ 2147483647 h 108"/>
                <a:gd name="T56" fmla="*/ 2147483647 w 88"/>
                <a:gd name="T57" fmla="*/ 2147483647 h 108"/>
                <a:gd name="T58" fmla="*/ 2147483647 w 88"/>
                <a:gd name="T59" fmla="*/ 0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08"/>
                <a:gd name="T92" fmla="*/ 88 w 88"/>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08">
                  <a:moveTo>
                    <a:pt x="76" y="0"/>
                  </a:moveTo>
                  <a:lnTo>
                    <a:pt x="72" y="4"/>
                  </a:lnTo>
                  <a:lnTo>
                    <a:pt x="76" y="12"/>
                  </a:lnTo>
                  <a:lnTo>
                    <a:pt x="80" y="20"/>
                  </a:lnTo>
                  <a:lnTo>
                    <a:pt x="86" y="32"/>
                  </a:lnTo>
                  <a:lnTo>
                    <a:pt x="88" y="38"/>
                  </a:lnTo>
                  <a:lnTo>
                    <a:pt x="88" y="42"/>
                  </a:lnTo>
                  <a:lnTo>
                    <a:pt x="88" y="48"/>
                  </a:lnTo>
                  <a:lnTo>
                    <a:pt x="88" y="52"/>
                  </a:lnTo>
                  <a:lnTo>
                    <a:pt x="72" y="76"/>
                  </a:lnTo>
                  <a:lnTo>
                    <a:pt x="72" y="100"/>
                  </a:lnTo>
                  <a:lnTo>
                    <a:pt x="20" y="98"/>
                  </a:lnTo>
                  <a:lnTo>
                    <a:pt x="14" y="102"/>
                  </a:lnTo>
                  <a:lnTo>
                    <a:pt x="10" y="108"/>
                  </a:lnTo>
                  <a:lnTo>
                    <a:pt x="0" y="108"/>
                  </a:lnTo>
                  <a:lnTo>
                    <a:pt x="0" y="86"/>
                  </a:lnTo>
                  <a:lnTo>
                    <a:pt x="6" y="76"/>
                  </a:lnTo>
                  <a:lnTo>
                    <a:pt x="12" y="64"/>
                  </a:lnTo>
                  <a:lnTo>
                    <a:pt x="18" y="56"/>
                  </a:lnTo>
                  <a:lnTo>
                    <a:pt x="24" y="48"/>
                  </a:lnTo>
                  <a:lnTo>
                    <a:pt x="24" y="38"/>
                  </a:lnTo>
                  <a:lnTo>
                    <a:pt x="22" y="34"/>
                  </a:lnTo>
                  <a:lnTo>
                    <a:pt x="22" y="28"/>
                  </a:lnTo>
                  <a:lnTo>
                    <a:pt x="20" y="16"/>
                  </a:lnTo>
                  <a:lnTo>
                    <a:pt x="24" y="14"/>
                  </a:lnTo>
                  <a:lnTo>
                    <a:pt x="30" y="12"/>
                  </a:lnTo>
                  <a:lnTo>
                    <a:pt x="52" y="12"/>
                  </a:lnTo>
                  <a:lnTo>
                    <a:pt x="62" y="10"/>
                  </a:lnTo>
                  <a:lnTo>
                    <a:pt x="72" y="4"/>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06" name="Freeform 122">
              <a:extLst>
                <a:ext uri="{FF2B5EF4-FFF2-40B4-BE49-F238E27FC236}">
                  <a16:creationId xmlns:a16="http://schemas.microsoft.com/office/drawing/2014/main" id="{01719E87-ABBB-4575-8810-8F1074FC4B34}"/>
                </a:ext>
              </a:extLst>
            </p:cNvPr>
            <p:cNvSpPr>
              <a:spLocks/>
            </p:cNvSpPr>
            <p:nvPr/>
          </p:nvSpPr>
          <p:spPr bwMode="auto">
            <a:xfrm>
              <a:off x="5319309" y="4594190"/>
              <a:ext cx="267521" cy="318586"/>
            </a:xfrm>
            <a:custGeom>
              <a:avLst/>
              <a:gdLst>
                <a:gd name="T0" fmla="*/ 2147483647 w 182"/>
                <a:gd name="T1" fmla="*/ 2147483647 h 200"/>
                <a:gd name="T2" fmla="*/ 2147483647 w 182"/>
                <a:gd name="T3" fmla="*/ 2147483647 h 200"/>
                <a:gd name="T4" fmla="*/ 2147483647 w 182"/>
                <a:gd name="T5" fmla="*/ 2147483647 h 200"/>
                <a:gd name="T6" fmla="*/ 2147483647 w 182"/>
                <a:gd name="T7" fmla="*/ 2147483647 h 200"/>
                <a:gd name="T8" fmla="*/ 2147483647 w 182"/>
                <a:gd name="T9" fmla="*/ 2147483647 h 200"/>
                <a:gd name="T10" fmla="*/ 2147483647 w 182"/>
                <a:gd name="T11" fmla="*/ 2147483647 h 200"/>
                <a:gd name="T12" fmla="*/ 2147483647 w 182"/>
                <a:gd name="T13" fmla="*/ 2147483647 h 200"/>
                <a:gd name="T14" fmla="*/ 2147483647 w 182"/>
                <a:gd name="T15" fmla="*/ 2147483647 h 200"/>
                <a:gd name="T16" fmla="*/ 2147483647 w 182"/>
                <a:gd name="T17" fmla="*/ 2147483647 h 200"/>
                <a:gd name="T18" fmla="*/ 2147483647 w 182"/>
                <a:gd name="T19" fmla="*/ 2147483647 h 200"/>
                <a:gd name="T20" fmla="*/ 2147483647 w 182"/>
                <a:gd name="T21" fmla="*/ 2147483647 h 200"/>
                <a:gd name="T22" fmla="*/ 2147483647 w 182"/>
                <a:gd name="T23" fmla="*/ 2147483647 h 200"/>
                <a:gd name="T24" fmla="*/ 2147483647 w 182"/>
                <a:gd name="T25" fmla="*/ 2147483647 h 200"/>
                <a:gd name="T26" fmla="*/ 2147483647 w 182"/>
                <a:gd name="T27" fmla="*/ 2147483647 h 200"/>
                <a:gd name="T28" fmla="*/ 2147483647 w 182"/>
                <a:gd name="T29" fmla="*/ 2147483647 h 200"/>
                <a:gd name="T30" fmla="*/ 2147483647 w 182"/>
                <a:gd name="T31" fmla="*/ 2147483647 h 200"/>
                <a:gd name="T32" fmla="*/ 2147483647 w 182"/>
                <a:gd name="T33" fmla="*/ 2147483647 h 200"/>
                <a:gd name="T34" fmla="*/ 2147483647 w 182"/>
                <a:gd name="T35" fmla="*/ 2147483647 h 200"/>
                <a:gd name="T36" fmla="*/ 2147483647 w 182"/>
                <a:gd name="T37" fmla="*/ 2147483647 h 200"/>
                <a:gd name="T38" fmla="*/ 2147483647 w 182"/>
                <a:gd name="T39" fmla="*/ 2147483647 h 200"/>
                <a:gd name="T40" fmla="*/ 2147483647 w 182"/>
                <a:gd name="T41" fmla="*/ 2147483647 h 200"/>
                <a:gd name="T42" fmla="*/ 2147483647 w 182"/>
                <a:gd name="T43" fmla="*/ 2147483647 h 200"/>
                <a:gd name="T44" fmla="*/ 2147483647 w 182"/>
                <a:gd name="T45" fmla="*/ 2147483647 h 200"/>
                <a:gd name="T46" fmla="*/ 2147483647 w 182"/>
                <a:gd name="T47" fmla="*/ 2147483647 h 200"/>
                <a:gd name="T48" fmla="*/ 2147483647 w 182"/>
                <a:gd name="T49" fmla="*/ 2147483647 h 200"/>
                <a:gd name="T50" fmla="*/ 2147483647 w 182"/>
                <a:gd name="T51" fmla="*/ 2147483647 h 200"/>
                <a:gd name="T52" fmla="*/ 2147483647 w 182"/>
                <a:gd name="T53" fmla="*/ 2147483647 h 200"/>
                <a:gd name="T54" fmla="*/ 0 w 182"/>
                <a:gd name="T55" fmla="*/ 2147483647 h 200"/>
                <a:gd name="T56" fmla="*/ 0 w 182"/>
                <a:gd name="T57" fmla="*/ 2147483647 h 200"/>
                <a:gd name="T58" fmla="*/ 0 w 182"/>
                <a:gd name="T59" fmla="*/ 2147483647 h 200"/>
                <a:gd name="T60" fmla="*/ 0 w 182"/>
                <a:gd name="T61" fmla="*/ 2147483647 h 200"/>
                <a:gd name="T62" fmla="*/ 2147483647 w 182"/>
                <a:gd name="T63" fmla="*/ 2147483647 h 200"/>
                <a:gd name="T64" fmla="*/ 2147483647 w 182"/>
                <a:gd name="T65" fmla="*/ 2147483647 h 200"/>
                <a:gd name="T66" fmla="*/ 2147483647 w 182"/>
                <a:gd name="T67" fmla="*/ 2147483647 h 200"/>
                <a:gd name="T68" fmla="*/ 2147483647 w 182"/>
                <a:gd name="T69" fmla="*/ 2147483647 h 200"/>
                <a:gd name="T70" fmla="*/ 2147483647 w 182"/>
                <a:gd name="T71" fmla="*/ 2147483647 h 200"/>
                <a:gd name="T72" fmla="*/ 2147483647 w 182"/>
                <a:gd name="T73" fmla="*/ 2147483647 h 200"/>
                <a:gd name="T74" fmla="*/ 2147483647 w 182"/>
                <a:gd name="T75" fmla="*/ 2147483647 h 200"/>
                <a:gd name="T76" fmla="*/ 2147483647 w 182"/>
                <a:gd name="T77" fmla="*/ 2147483647 h 200"/>
                <a:gd name="T78" fmla="*/ 2147483647 w 182"/>
                <a:gd name="T79" fmla="*/ 2147483647 h 200"/>
                <a:gd name="T80" fmla="*/ 2147483647 w 182"/>
                <a:gd name="T81" fmla="*/ 0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2"/>
                <a:gd name="T124" fmla="*/ 0 h 200"/>
                <a:gd name="T125" fmla="*/ 182 w 182"/>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2" h="200">
                  <a:moveTo>
                    <a:pt x="30" y="0"/>
                  </a:moveTo>
                  <a:lnTo>
                    <a:pt x="74" y="2"/>
                  </a:lnTo>
                  <a:lnTo>
                    <a:pt x="136" y="40"/>
                  </a:lnTo>
                  <a:lnTo>
                    <a:pt x="136" y="48"/>
                  </a:lnTo>
                  <a:lnTo>
                    <a:pt x="162" y="70"/>
                  </a:lnTo>
                  <a:lnTo>
                    <a:pt x="160" y="74"/>
                  </a:lnTo>
                  <a:lnTo>
                    <a:pt x="158" y="80"/>
                  </a:lnTo>
                  <a:lnTo>
                    <a:pt x="156" y="84"/>
                  </a:lnTo>
                  <a:lnTo>
                    <a:pt x="154" y="88"/>
                  </a:lnTo>
                  <a:lnTo>
                    <a:pt x="152" y="92"/>
                  </a:lnTo>
                  <a:lnTo>
                    <a:pt x="152" y="98"/>
                  </a:lnTo>
                  <a:lnTo>
                    <a:pt x="154" y="102"/>
                  </a:lnTo>
                  <a:lnTo>
                    <a:pt x="158" y="106"/>
                  </a:lnTo>
                  <a:lnTo>
                    <a:pt x="162" y="110"/>
                  </a:lnTo>
                  <a:lnTo>
                    <a:pt x="164" y="116"/>
                  </a:lnTo>
                  <a:lnTo>
                    <a:pt x="164" y="126"/>
                  </a:lnTo>
                  <a:lnTo>
                    <a:pt x="164" y="142"/>
                  </a:lnTo>
                  <a:lnTo>
                    <a:pt x="164" y="156"/>
                  </a:lnTo>
                  <a:lnTo>
                    <a:pt x="168" y="162"/>
                  </a:lnTo>
                  <a:lnTo>
                    <a:pt x="172" y="168"/>
                  </a:lnTo>
                  <a:lnTo>
                    <a:pt x="176" y="174"/>
                  </a:lnTo>
                  <a:lnTo>
                    <a:pt x="182" y="178"/>
                  </a:lnTo>
                  <a:lnTo>
                    <a:pt x="174" y="180"/>
                  </a:lnTo>
                  <a:lnTo>
                    <a:pt x="166" y="180"/>
                  </a:lnTo>
                  <a:lnTo>
                    <a:pt x="162" y="184"/>
                  </a:lnTo>
                  <a:lnTo>
                    <a:pt x="152" y="188"/>
                  </a:lnTo>
                  <a:lnTo>
                    <a:pt x="138" y="192"/>
                  </a:lnTo>
                  <a:lnTo>
                    <a:pt x="134" y="194"/>
                  </a:lnTo>
                  <a:lnTo>
                    <a:pt x="132" y="196"/>
                  </a:lnTo>
                  <a:lnTo>
                    <a:pt x="130" y="198"/>
                  </a:lnTo>
                  <a:lnTo>
                    <a:pt x="126" y="198"/>
                  </a:lnTo>
                  <a:lnTo>
                    <a:pt x="122" y="198"/>
                  </a:lnTo>
                  <a:lnTo>
                    <a:pt x="120" y="196"/>
                  </a:lnTo>
                  <a:lnTo>
                    <a:pt x="116" y="196"/>
                  </a:lnTo>
                  <a:lnTo>
                    <a:pt x="114" y="198"/>
                  </a:lnTo>
                  <a:lnTo>
                    <a:pt x="112" y="200"/>
                  </a:lnTo>
                  <a:lnTo>
                    <a:pt x="108" y="200"/>
                  </a:lnTo>
                  <a:lnTo>
                    <a:pt x="82" y="198"/>
                  </a:lnTo>
                  <a:lnTo>
                    <a:pt x="82" y="172"/>
                  </a:lnTo>
                  <a:lnTo>
                    <a:pt x="80" y="170"/>
                  </a:lnTo>
                  <a:lnTo>
                    <a:pt x="78" y="166"/>
                  </a:lnTo>
                  <a:lnTo>
                    <a:pt x="76" y="160"/>
                  </a:lnTo>
                  <a:lnTo>
                    <a:pt x="60" y="160"/>
                  </a:lnTo>
                  <a:lnTo>
                    <a:pt x="46" y="150"/>
                  </a:lnTo>
                  <a:lnTo>
                    <a:pt x="40" y="146"/>
                  </a:lnTo>
                  <a:lnTo>
                    <a:pt x="30" y="142"/>
                  </a:lnTo>
                  <a:lnTo>
                    <a:pt x="26" y="140"/>
                  </a:lnTo>
                  <a:lnTo>
                    <a:pt x="24" y="138"/>
                  </a:lnTo>
                  <a:lnTo>
                    <a:pt x="22" y="136"/>
                  </a:lnTo>
                  <a:lnTo>
                    <a:pt x="20" y="134"/>
                  </a:lnTo>
                  <a:lnTo>
                    <a:pt x="18" y="126"/>
                  </a:lnTo>
                  <a:lnTo>
                    <a:pt x="16" y="120"/>
                  </a:lnTo>
                  <a:lnTo>
                    <a:pt x="16" y="114"/>
                  </a:lnTo>
                  <a:lnTo>
                    <a:pt x="10" y="110"/>
                  </a:lnTo>
                  <a:lnTo>
                    <a:pt x="6" y="104"/>
                  </a:lnTo>
                  <a:lnTo>
                    <a:pt x="0" y="100"/>
                  </a:lnTo>
                  <a:lnTo>
                    <a:pt x="0" y="94"/>
                  </a:lnTo>
                  <a:lnTo>
                    <a:pt x="0" y="92"/>
                  </a:lnTo>
                  <a:lnTo>
                    <a:pt x="2" y="88"/>
                  </a:lnTo>
                  <a:lnTo>
                    <a:pt x="0" y="84"/>
                  </a:lnTo>
                  <a:lnTo>
                    <a:pt x="0" y="82"/>
                  </a:lnTo>
                  <a:lnTo>
                    <a:pt x="0" y="78"/>
                  </a:lnTo>
                  <a:lnTo>
                    <a:pt x="0" y="72"/>
                  </a:lnTo>
                  <a:lnTo>
                    <a:pt x="2" y="68"/>
                  </a:lnTo>
                  <a:lnTo>
                    <a:pt x="8" y="60"/>
                  </a:lnTo>
                  <a:lnTo>
                    <a:pt x="20" y="50"/>
                  </a:lnTo>
                  <a:lnTo>
                    <a:pt x="22" y="46"/>
                  </a:lnTo>
                  <a:lnTo>
                    <a:pt x="22" y="42"/>
                  </a:lnTo>
                  <a:lnTo>
                    <a:pt x="22" y="40"/>
                  </a:lnTo>
                  <a:lnTo>
                    <a:pt x="20" y="38"/>
                  </a:lnTo>
                  <a:lnTo>
                    <a:pt x="18" y="36"/>
                  </a:lnTo>
                  <a:lnTo>
                    <a:pt x="16" y="34"/>
                  </a:lnTo>
                  <a:lnTo>
                    <a:pt x="18" y="30"/>
                  </a:lnTo>
                  <a:lnTo>
                    <a:pt x="20" y="28"/>
                  </a:lnTo>
                  <a:lnTo>
                    <a:pt x="22" y="26"/>
                  </a:lnTo>
                  <a:lnTo>
                    <a:pt x="22" y="22"/>
                  </a:lnTo>
                  <a:lnTo>
                    <a:pt x="24" y="22"/>
                  </a:lnTo>
                  <a:lnTo>
                    <a:pt x="24" y="16"/>
                  </a:lnTo>
                  <a:lnTo>
                    <a:pt x="22" y="12"/>
                  </a:lnTo>
                  <a:lnTo>
                    <a:pt x="20" y="6"/>
                  </a:lnTo>
                  <a:lnTo>
                    <a:pt x="22" y="0"/>
                  </a:lnTo>
                  <a:lnTo>
                    <a:pt x="24"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07" name="Freeform 123">
              <a:extLst>
                <a:ext uri="{FF2B5EF4-FFF2-40B4-BE49-F238E27FC236}">
                  <a16:creationId xmlns:a16="http://schemas.microsoft.com/office/drawing/2014/main" id="{38325CBE-D111-4191-8147-3E97AD94F26E}"/>
                </a:ext>
              </a:extLst>
            </p:cNvPr>
            <p:cNvSpPr>
              <a:spLocks/>
            </p:cNvSpPr>
            <p:nvPr/>
          </p:nvSpPr>
          <p:spPr bwMode="auto">
            <a:xfrm>
              <a:off x="5311237" y="4594190"/>
              <a:ext cx="42665" cy="54425"/>
            </a:xfrm>
            <a:custGeom>
              <a:avLst/>
              <a:gdLst>
                <a:gd name="T0" fmla="*/ 2147483647 w 30"/>
                <a:gd name="T1" fmla="*/ 2147483647 h 34"/>
                <a:gd name="T2" fmla="*/ 2147483647 w 30"/>
                <a:gd name="T3" fmla="*/ 2147483647 h 34"/>
                <a:gd name="T4" fmla="*/ 2147483647 w 30"/>
                <a:gd name="T5" fmla="*/ 2147483647 h 34"/>
                <a:gd name="T6" fmla="*/ 2147483647 w 30"/>
                <a:gd name="T7" fmla="*/ 2147483647 h 34"/>
                <a:gd name="T8" fmla="*/ 2147483647 w 30"/>
                <a:gd name="T9" fmla="*/ 2147483647 h 34"/>
                <a:gd name="T10" fmla="*/ 2147483647 w 30"/>
                <a:gd name="T11" fmla="*/ 2147483647 h 34"/>
                <a:gd name="T12" fmla="*/ 2147483647 w 30"/>
                <a:gd name="T13" fmla="*/ 2147483647 h 34"/>
                <a:gd name="T14" fmla="*/ 2147483647 w 30"/>
                <a:gd name="T15" fmla="*/ 0 h 34"/>
                <a:gd name="T16" fmla="*/ 2147483647 w 30"/>
                <a:gd name="T17" fmla="*/ 2147483647 h 34"/>
                <a:gd name="T18" fmla="*/ 2147483647 w 30"/>
                <a:gd name="T19" fmla="*/ 2147483647 h 34"/>
                <a:gd name="T20" fmla="*/ 2147483647 w 30"/>
                <a:gd name="T21" fmla="*/ 2147483647 h 34"/>
                <a:gd name="T22" fmla="*/ 2147483647 w 30"/>
                <a:gd name="T23" fmla="*/ 2147483647 h 34"/>
                <a:gd name="T24" fmla="*/ 2147483647 w 30"/>
                <a:gd name="T25" fmla="*/ 2147483647 h 34"/>
                <a:gd name="T26" fmla="*/ 0 w 30"/>
                <a:gd name="T27" fmla="*/ 2147483647 h 34"/>
                <a:gd name="T28" fmla="*/ 0 w 30"/>
                <a:gd name="T29" fmla="*/ 2147483647 h 34"/>
                <a:gd name="T30" fmla="*/ 0 w 30"/>
                <a:gd name="T31" fmla="*/ 2147483647 h 34"/>
                <a:gd name="T32" fmla="*/ 0 w 30"/>
                <a:gd name="T33" fmla="*/ 2147483647 h 34"/>
                <a:gd name="T34" fmla="*/ 2147483647 w 30"/>
                <a:gd name="T35" fmla="*/ 2147483647 h 34"/>
                <a:gd name="T36" fmla="*/ 2147483647 w 30"/>
                <a:gd name="T37" fmla="*/ 2147483647 h 34"/>
                <a:gd name="T38" fmla="*/ 2147483647 w 30"/>
                <a:gd name="T39" fmla="*/ 2147483647 h 34"/>
                <a:gd name="T40" fmla="*/ 2147483647 w 30"/>
                <a:gd name="T41" fmla="*/ 2147483647 h 34"/>
                <a:gd name="T42" fmla="*/ 2147483647 w 30"/>
                <a:gd name="T43" fmla="*/ 2147483647 h 34"/>
                <a:gd name="T44" fmla="*/ 2147483647 w 30"/>
                <a:gd name="T45" fmla="*/ 2147483647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34"/>
                <a:gd name="T71" fmla="*/ 30 w 30"/>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34">
                  <a:moveTo>
                    <a:pt x="26" y="28"/>
                  </a:moveTo>
                  <a:lnTo>
                    <a:pt x="28" y="26"/>
                  </a:lnTo>
                  <a:lnTo>
                    <a:pt x="28" y="22"/>
                  </a:lnTo>
                  <a:lnTo>
                    <a:pt x="30" y="22"/>
                  </a:lnTo>
                  <a:lnTo>
                    <a:pt x="30" y="16"/>
                  </a:lnTo>
                  <a:lnTo>
                    <a:pt x="28" y="12"/>
                  </a:lnTo>
                  <a:lnTo>
                    <a:pt x="26" y="6"/>
                  </a:lnTo>
                  <a:lnTo>
                    <a:pt x="28" y="0"/>
                  </a:lnTo>
                  <a:lnTo>
                    <a:pt x="24" y="2"/>
                  </a:lnTo>
                  <a:lnTo>
                    <a:pt x="22" y="4"/>
                  </a:lnTo>
                  <a:lnTo>
                    <a:pt x="18" y="10"/>
                  </a:lnTo>
                  <a:lnTo>
                    <a:pt x="8" y="10"/>
                  </a:lnTo>
                  <a:lnTo>
                    <a:pt x="2" y="18"/>
                  </a:lnTo>
                  <a:lnTo>
                    <a:pt x="0" y="24"/>
                  </a:lnTo>
                  <a:lnTo>
                    <a:pt x="0" y="30"/>
                  </a:lnTo>
                  <a:lnTo>
                    <a:pt x="0" y="32"/>
                  </a:lnTo>
                  <a:lnTo>
                    <a:pt x="0" y="34"/>
                  </a:lnTo>
                  <a:lnTo>
                    <a:pt x="12" y="34"/>
                  </a:lnTo>
                  <a:lnTo>
                    <a:pt x="14" y="30"/>
                  </a:lnTo>
                  <a:lnTo>
                    <a:pt x="14" y="28"/>
                  </a:lnTo>
                  <a:lnTo>
                    <a:pt x="16" y="26"/>
                  </a:lnTo>
                  <a:lnTo>
                    <a:pt x="26" y="26"/>
                  </a:lnTo>
                  <a:lnTo>
                    <a:pt x="2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08" name="Freeform 124">
              <a:extLst>
                <a:ext uri="{FF2B5EF4-FFF2-40B4-BE49-F238E27FC236}">
                  <a16:creationId xmlns:a16="http://schemas.microsoft.com/office/drawing/2014/main" id="{211E3FBA-D8ED-4131-84AB-AB45DBED28D2}"/>
                </a:ext>
              </a:extLst>
            </p:cNvPr>
            <p:cNvSpPr>
              <a:spLocks/>
            </p:cNvSpPr>
            <p:nvPr/>
          </p:nvSpPr>
          <p:spPr bwMode="auto">
            <a:xfrm>
              <a:off x="5311237" y="4637995"/>
              <a:ext cx="40359" cy="65044"/>
            </a:xfrm>
            <a:custGeom>
              <a:avLst/>
              <a:gdLst>
                <a:gd name="T0" fmla="*/ 0 w 28"/>
                <a:gd name="T1" fmla="*/ 2147483647 h 42"/>
                <a:gd name="T2" fmla="*/ 2147483647 w 28"/>
                <a:gd name="T3" fmla="*/ 2147483647 h 42"/>
                <a:gd name="T4" fmla="*/ 2147483647 w 28"/>
                <a:gd name="T5" fmla="*/ 2147483647 h 42"/>
                <a:gd name="T6" fmla="*/ 2147483647 w 28"/>
                <a:gd name="T7" fmla="*/ 2147483647 h 42"/>
                <a:gd name="T8" fmla="*/ 2147483647 w 28"/>
                <a:gd name="T9" fmla="*/ 2147483647 h 42"/>
                <a:gd name="T10" fmla="*/ 2147483647 w 28"/>
                <a:gd name="T11" fmla="*/ 2147483647 h 42"/>
                <a:gd name="T12" fmla="*/ 2147483647 w 28"/>
                <a:gd name="T13" fmla="*/ 2147483647 h 42"/>
                <a:gd name="T14" fmla="*/ 2147483647 w 28"/>
                <a:gd name="T15" fmla="*/ 2147483647 h 42"/>
                <a:gd name="T16" fmla="*/ 2147483647 w 28"/>
                <a:gd name="T17" fmla="*/ 2147483647 h 42"/>
                <a:gd name="T18" fmla="*/ 2147483647 w 28"/>
                <a:gd name="T19" fmla="*/ 2147483647 h 42"/>
                <a:gd name="T20" fmla="*/ 2147483647 w 28"/>
                <a:gd name="T21" fmla="*/ 2147483647 h 42"/>
                <a:gd name="T22" fmla="*/ 2147483647 w 28"/>
                <a:gd name="T23" fmla="*/ 2147483647 h 42"/>
                <a:gd name="T24" fmla="*/ 2147483647 w 28"/>
                <a:gd name="T25" fmla="*/ 2147483647 h 42"/>
                <a:gd name="T26" fmla="*/ 2147483647 w 28"/>
                <a:gd name="T27" fmla="*/ 2147483647 h 42"/>
                <a:gd name="T28" fmla="*/ 2147483647 w 28"/>
                <a:gd name="T29" fmla="*/ 2147483647 h 42"/>
                <a:gd name="T30" fmla="*/ 2147483647 w 28"/>
                <a:gd name="T31" fmla="*/ 2147483647 h 42"/>
                <a:gd name="T32" fmla="*/ 2147483647 w 28"/>
                <a:gd name="T33" fmla="*/ 2147483647 h 42"/>
                <a:gd name="T34" fmla="*/ 2147483647 w 28"/>
                <a:gd name="T35" fmla="*/ 2147483647 h 42"/>
                <a:gd name="T36" fmla="*/ 2147483647 w 28"/>
                <a:gd name="T37" fmla="*/ 2147483647 h 42"/>
                <a:gd name="T38" fmla="*/ 2147483647 w 28"/>
                <a:gd name="T39" fmla="*/ 0 h 42"/>
                <a:gd name="T40" fmla="*/ 2147483647 w 28"/>
                <a:gd name="T41" fmla="*/ 0 h 42"/>
                <a:gd name="T42" fmla="*/ 2147483647 w 28"/>
                <a:gd name="T43" fmla="*/ 2147483647 h 42"/>
                <a:gd name="T44" fmla="*/ 2147483647 w 28"/>
                <a:gd name="T45" fmla="*/ 2147483647 h 42"/>
                <a:gd name="T46" fmla="*/ 2147483647 w 28"/>
                <a:gd name="T47" fmla="*/ 2147483647 h 42"/>
                <a:gd name="T48" fmla="*/ 0 w 28"/>
                <a:gd name="T49" fmla="*/ 2147483647 h 42"/>
                <a:gd name="T50" fmla="*/ 0 w 28"/>
                <a:gd name="T51" fmla="*/ 2147483647 h 42"/>
                <a:gd name="T52" fmla="*/ 0 w 28"/>
                <a:gd name="T53" fmla="*/ 2147483647 h 42"/>
                <a:gd name="T54" fmla="*/ 0 w 28"/>
                <a:gd name="T55" fmla="*/ 2147483647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
                <a:gd name="T85" fmla="*/ 0 h 42"/>
                <a:gd name="T86" fmla="*/ 28 w 28"/>
                <a:gd name="T87" fmla="*/ 42 h 4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 h="42">
                  <a:moveTo>
                    <a:pt x="0" y="8"/>
                  </a:moveTo>
                  <a:lnTo>
                    <a:pt x="2" y="12"/>
                  </a:lnTo>
                  <a:lnTo>
                    <a:pt x="6" y="14"/>
                  </a:lnTo>
                  <a:lnTo>
                    <a:pt x="6" y="16"/>
                  </a:lnTo>
                  <a:lnTo>
                    <a:pt x="4" y="20"/>
                  </a:lnTo>
                  <a:lnTo>
                    <a:pt x="4" y="24"/>
                  </a:lnTo>
                  <a:lnTo>
                    <a:pt x="4" y="28"/>
                  </a:lnTo>
                  <a:lnTo>
                    <a:pt x="6" y="34"/>
                  </a:lnTo>
                  <a:lnTo>
                    <a:pt x="8" y="42"/>
                  </a:lnTo>
                  <a:lnTo>
                    <a:pt x="14" y="34"/>
                  </a:lnTo>
                  <a:lnTo>
                    <a:pt x="22" y="28"/>
                  </a:lnTo>
                  <a:lnTo>
                    <a:pt x="26" y="24"/>
                  </a:lnTo>
                  <a:lnTo>
                    <a:pt x="28" y="20"/>
                  </a:lnTo>
                  <a:lnTo>
                    <a:pt x="28" y="16"/>
                  </a:lnTo>
                  <a:lnTo>
                    <a:pt x="28" y="14"/>
                  </a:lnTo>
                  <a:lnTo>
                    <a:pt x="26" y="12"/>
                  </a:lnTo>
                  <a:lnTo>
                    <a:pt x="24" y="10"/>
                  </a:lnTo>
                  <a:lnTo>
                    <a:pt x="22" y="8"/>
                  </a:lnTo>
                  <a:lnTo>
                    <a:pt x="24" y="2"/>
                  </a:lnTo>
                  <a:lnTo>
                    <a:pt x="26" y="0"/>
                  </a:lnTo>
                  <a:lnTo>
                    <a:pt x="16" y="0"/>
                  </a:lnTo>
                  <a:lnTo>
                    <a:pt x="14" y="2"/>
                  </a:lnTo>
                  <a:lnTo>
                    <a:pt x="14" y="4"/>
                  </a:lnTo>
                  <a:lnTo>
                    <a:pt x="12" y="8"/>
                  </a:lnTo>
                  <a:lnTo>
                    <a:pt x="0" y="8"/>
                  </a:lnTo>
                  <a:lnTo>
                    <a:pt x="0" y="6"/>
                  </a:lnTo>
                  <a:lnTo>
                    <a:pt x="0" y="4"/>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09" name="Freeform 125">
              <a:extLst>
                <a:ext uri="{FF2B5EF4-FFF2-40B4-BE49-F238E27FC236}">
                  <a16:creationId xmlns:a16="http://schemas.microsoft.com/office/drawing/2014/main" id="{ABF3485C-E003-4CAA-AC76-68412C8FBE2D}"/>
                </a:ext>
              </a:extLst>
            </p:cNvPr>
            <p:cNvSpPr>
              <a:spLocks/>
            </p:cNvSpPr>
            <p:nvPr/>
          </p:nvSpPr>
          <p:spPr bwMode="auto">
            <a:xfrm>
              <a:off x="4922641" y="4414984"/>
              <a:ext cx="434722" cy="545579"/>
            </a:xfrm>
            <a:custGeom>
              <a:avLst/>
              <a:gdLst>
                <a:gd name="T0" fmla="*/ 2147483647 w 298"/>
                <a:gd name="T1" fmla="*/ 2147483647 h 346"/>
                <a:gd name="T2" fmla="*/ 2147483647 w 298"/>
                <a:gd name="T3" fmla="*/ 2147483647 h 346"/>
                <a:gd name="T4" fmla="*/ 2147483647 w 298"/>
                <a:gd name="T5" fmla="*/ 2147483647 h 346"/>
                <a:gd name="T6" fmla="*/ 2147483647 w 298"/>
                <a:gd name="T7" fmla="*/ 2147483647 h 346"/>
                <a:gd name="T8" fmla="*/ 2147483647 w 298"/>
                <a:gd name="T9" fmla="*/ 2147483647 h 346"/>
                <a:gd name="T10" fmla="*/ 2147483647 w 298"/>
                <a:gd name="T11" fmla="*/ 2147483647 h 346"/>
                <a:gd name="T12" fmla="*/ 2147483647 w 298"/>
                <a:gd name="T13" fmla="*/ 2147483647 h 346"/>
                <a:gd name="T14" fmla="*/ 2147483647 w 298"/>
                <a:gd name="T15" fmla="*/ 2147483647 h 346"/>
                <a:gd name="T16" fmla="*/ 2147483647 w 298"/>
                <a:gd name="T17" fmla="*/ 2147483647 h 346"/>
                <a:gd name="T18" fmla="*/ 2147483647 w 298"/>
                <a:gd name="T19" fmla="*/ 2147483647 h 346"/>
                <a:gd name="T20" fmla="*/ 2147483647 w 298"/>
                <a:gd name="T21" fmla="*/ 2147483647 h 346"/>
                <a:gd name="T22" fmla="*/ 2147483647 w 298"/>
                <a:gd name="T23" fmla="*/ 2147483647 h 346"/>
                <a:gd name="T24" fmla="*/ 2147483647 w 298"/>
                <a:gd name="T25" fmla="*/ 2147483647 h 346"/>
                <a:gd name="T26" fmla="*/ 2147483647 w 298"/>
                <a:gd name="T27" fmla="*/ 2147483647 h 346"/>
                <a:gd name="T28" fmla="*/ 2147483647 w 298"/>
                <a:gd name="T29" fmla="*/ 2147483647 h 346"/>
                <a:gd name="T30" fmla="*/ 2147483647 w 298"/>
                <a:gd name="T31" fmla="*/ 2147483647 h 346"/>
                <a:gd name="T32" fmla="*/ 2147483647 w 298"/>
                <a:gd name="T33" fmla="*/ 2147483647 h 346"/>
                <a:gd name="T34" fmla="*/ 2147483647 w 298"/>
                <a:gd name="T35" fmla="*/ 2147483647 h 346"/>
                <a:gd name="T36" fmla="*/ 2147483647 w 298"/>
                <a:gd name="T37" fmla="*/ 2147483647 h 346"/>
                <a:gd name="T38" fmla="*/ 2147483647 w 298"/>
                <a:gd name="T39" fmla="*/ 2147483647 h 346"/>
                <a:gd name="T40" fmla="*/ 0 w 298"/>
                <a:gd name="T41" fmla="*/ 2147483647 h 346"/>
                <a:gd name="T42" fmla="*/ 2147483647 w 298"/>
                <a:gd name="T43" fmla="*/ 2147483647 h 346"/>
                <a:gd name="T44" fmla="*/ 2147483647 w 298"/>
                <a:gd name="T45" fmla="*/ 2147483647 h 346"/>
                <a:gd name="T46" fmla="*/ 2147483647 w 298"/>
                <a:gd name="T47" fmla="*/ 2147483647 h 346"/>
                <a:gd name="T48" fmla="*/ 2147483647 w 298"/>
                <a:gd name="T49" fmla="*/ 2147483647 h 346"/>
                <a:gd name="T50" fmla="*/ 2147483647 w 298"/>
                <a:gd name="T51" fmla="*/ 2147483647 h 346"/>
                <a:gd name="T52" fmla="*/ 2147483647 w 298"/>
                <a:gd name="T53" fmla="*/ 2147483647 h 346"/>
                <a:gd name="T54" fmla="*/ 2147483647 w 298"/>
                <a:gd name="T55" fmla="*/ 2147483647 h 346"/>
                <a:gd name="T56" fmla="*/ 2147483647 w 298"/>
                <a:gd name="T57" fmla="*/ 2147483647 h 346"/>
                <a:gd name="T58" fmla="*/ 2147483647 w 298"/>
                <a:gd name="T59" fmla="*/ 2147483647 h 346"/>
                <a:gd name="T60" fmla="*/ 2147483647 w 298"/>
                <a:gd name="T61" fmla="*/ 2147483647 h 346"/>
                <a:gd name="T62" fmla="*/ 2147483647 w 298"/>
                <a:gd name="T63" fmla="*/ 2147483647 h 346"/>
                <a:gd name="T64" fmla="*/ 2147483647 w 298"/>
                <a:gd name="T65" fmla="*/ 2147483647 h 346"/>
                <a:gd name="T66" fmla="*/ 2147483647 w 298"/>
                <a:gd name="T67" fmla="*/ 2147483647 h 346"/>
                <a:gd name="T68" fmla="*/ 2147483647 w 298"/>
                <a:gd name="T69" fmla="*/ 2147483647 h 346"/>
                <a:gd name="T70" fmla="*/ 2147483647 w 298"/>
                <a:gd name="T71" fmla="*/ 2147483647 h 346"/>
                <a:gd name="T72" fmla="*/ 2147483647 w 298"/>
                <a:gd name="T73" fmla="*/ 2147483647 h 346"/>
                <a:gd name="T74" fmla="*/ 2147483647 w 298"/>
                <a:gd name="T75" fmla="*/ 2147483647 h 346"/>
                <a:gd name="T76" fmla="*/ 2147483647 w 298"/>
                <a:gd name="T77" fmla="*/ 2147483647 h 346"/>
                <a:gd name="T78" fmla="*/ 2147483647 w 298"/>
                <a:gd name="T79" fmla="*/ 2147483647 h 346"/>
                <a:gd name="T80" fmla="*/ 2147483647 w 298"/>
                <a:gd name="T81" fmla="*/ 2147483647 h 346"/>
                <a:gd name="T82" fmla="*/ 2147483647 w 298"/>
                <a:gd name="T83" fmla="*/ 2147483647 h 346"/>
                <a:gd name="T84" fmla="*/ 2147483647 w 298"/>
                <a:gd name="T85" fmla="*/ 2147483647 h 346"/>
                <a:gd name="T86" fmla="*/ 2147483647 w 298"/>
                <a:gd name="T87" fmla="*/ 2147483647 h 346"/>
                <a:gd name="T88" fmla="*/ 2147483647 w 298"/>
                <a:gd name="T89" fmla="*/ 2147483647 h 346"/>
                <a:gd name="T90" fmla="*/ 2147483647 w 298"/>
                <a:gd name="T91" fmla="*/ 2147483647 h 346"/>
                <a:gd name="T92" fmla="*/ 2147483647 w 298"/>
                <a:gd name="T93" fmla="*/ 2147483647 h 346"/>
                <a:gd name="T94" fmla="*/ 2147483647 w 298"/>
                <a:gd name="T95" fmla="*/ 2147483647 h 346"/>
                <a:gd name="T96" fmla="*/ 2147483647 w 298"/>
                <a:gd name="T97" fmla="*/ 2147483647 h 346"/>
                <a:gd name="T98" fmla="*/ 2147483647 w 298"/>
                <a:gd name="T99" fmla="*/ 2147483647 h 346"/>
                <a:gd name="T100" fmla="*/ 2147483647 w 298"/>
                <a:gd name="T101" fmla="*/ 2147483647 h 346"/>
                <a:gd name="T102" fmla="*/ 2147483647 w 298"/>
                <a:gd name="T103" fmla="*/ 2147483647 h 346"/>
                <a:gd name="T104" fmla="*/ 2147483647 w 298"/>
                <a:gd name="T105" fmla="*/ 2147483647 h 346"/>
                <a:gd name="T106" fmla="*/ 2147483647 w 298"/>
                <a:gd name="T107" fmla="*/ 2147483647 h 346"/>
                <a:gd name="T108" fmla="*/ 2147483647 w 298"/>
                <a:gd name="T109" fmla="*/ 2147483647 h 346"/>
                <a:gd name="T110" fmla="*/ 2147483647 w 298"/>
                <a:gd name="T111" fmla="*/ 2147483647 h 346"/>
                <a:gd name="T112" fmla="*/ 2147483647 w 298"/>
                <a:gd name="T113" fmla="*/ 2147483647 h 346"/>
                <a:gd name="T114" fmla="*/ 2147483647 w 298"/>
                <a:gd name="T115" fmla="*/ 2147483647 h 3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8"/>
                <a:gd name="T175" fmla="*/ 0 h 346"/>
                <a:gd name="T176" fmla="*/ 298 w 298"/>
                <a:gd name="T177" fmla="*/ 346 h 3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8" h="346">
                  <a:moveTo>
                    <a:pt x="290" y="248"/>
                  </a:moveTo>
                  <a:lnTo>
                    <a:pt x="280" y="250"/>
                  </a:lnTo>
                  <a:lnTo>
                    <a:pt x="270" y="256"/>
                  </a:lnTo>
                  <a:lnTo>
                    <a:pt x="264" y="258"/>
                  </a:lnTo>
                  <a:lnTo>
                    <a:pt x="260" y="262"/>
                  </a:lnTo>
                  <a:lnTo>
                    <a:pt x="258" y="266"/>
                  </a:lnTo>
                  <a:lnTo>
                    <a:pt x="256" y="272"/>
                  </a:lnTo>
                  <a:lnTo>
                    <a:pt x="256" y="310"/>
                  </a:lnTo>
                  <a:lnTo>
                    <a:pt x="258" y="318"/>
                  </a:lnTo>
                  <a:lnTo>
                    <a:pt x="260" y="320"/>
                  </a:lnTo>
                  <a:lnTo>
                    <a:pt x="266" y="324"/>
                  </a:lnTo>
                  <a:lnTo>
                    <a:pt x="276" y="324"/>
                  </a:lnTo>
                  <a:lnTo>
                    <a:pt x="276" y="336"/>
                  </a:lnTo>
                  <a:lnTo>
                    <a:pt x="274" y="340"/>
                  </a:lnTo>
                  <a:lnTo>
                    <a:pt x="272" y="344"/>
                  </a:lnTo>
                  <a:lnTo>
                    <a:pt x="268" y="346"/>
                  </a:lnTo>
                  <a:lnTo>
                    <a:pt x="266" y="346"/>
                  </a:lnTo>
                  <a:lnTo>
                    <a:pt x="262" y="338"/>
                  </a:lnTo>
                  <a:lnTo>
                    <a:pt x="258" y="334"/>
                  </a:lnTo>
                  <a:lnTo>
                    <a:pt x="248" y="326"/>
                  </a:lnTo>
                  <a:lnTo>
                    <a:pt x="242" y="320"/>
                  </a:lnTo>
                  <a:lnTo>
                    <a:pt x="238" y="318"/>
                  </a:lnTo>
                  <a:lnTo>
                    <a:pt x="238" y="314"/>
                  </a:lnTo>
                  <a:lnTo>
                    <a:pt x="232" y="316"/>
                  </a:lnTo>
                  <a:lnTo>
                    <a:pt x="230" y="318"/>
                  </a:lnTo>
                  <a:lnTo>
                    <a:pt x="228" y="318"/>
                  </a:lnTo>
                  <a:lnTo>
                    <a:pt x="224" y="320"/>
                  </a:lnTo>
                  <a:lnTo>
                    <a:pt x="218" y="318"/>
                  </a:lnTo>
                  <a:lnTo>
                    <a:pt x="212" y="316"/>
                  </a:lnTo>
                  <a:lnTo>
                    <a:pt x="208" y="312"/>
                  </a:lnTo>
                  <a:lnTo>
                    <a:pt x="206" y="308"/>
                  </a:lnTo>
                  <a:lnTo>
                    <a:pt x="190" y="302"/>
                  </a:lnTo>
                  <a:lnTo>
                    <a:pt x="186" y="300"/>
                  </a:lnTo>
                  <a:lnTo>
                    <a:pt x="178" y="300"/>
                  </a:lnTo>
                  <a:lnTo>
                    <a:pt x="170" y="300"/>
                  </a:lnTo>
                  <a:lnTo>
                    <a:pt x="166" y="302"/>
                  </a:lnTo>
                  <a:lnTo>
                    <a:pt x="162" y="302"/>
                  </a:lnTo>
                  <a:lnTo>
                    <a:pt x="156" y="300"/>
                  </a:lnTo>
                  <a:lnTo>
                    <a:pt x="158" y="294"/>
                  </a:lnTo>
                  <a:lnTo>
                    <a:pt x="158" y="290"/>
                  </a:lnTo>
                  <a:lnTo>
                    <a:pt x="156" y="282"/>
                  </a:lnTo>
                  <a:lnTo>
                    <a:pt x="152" y="280"/>
                  </a:lnTo>
                  <a:lnTo>
                    <a:pt x="152" y="276"/>
                  </a:lnTo>
                  <a:lnTo>
                    <a:pt x="154" y="254"/>
                  </a:lnTo>
                  <a:lnTo>
                    <a:pt x="152" y="232"/>
                  </a:lnTo>
                  <a:lnTo>
                    <a:pt x="146" y="234"/>
                  </a:lnTo>
                  <a:lnTo>
                    <a:pt x="138" y="234"/>
                  </a:lnTo>
                  <a:lnTo>
                    <a:pt x="134" y="232"/>
                  </a:lnTo>
                  <a:lnTo>
                    <a:pt x="132" y="230"/>
                  </a:lnTo>
                  <a:lnTo>
                    <a:pt x="130" y="228"/>
                  </a:lnTo>
                  <a:lnTo>
                    <a:pt x="110" y="228"/>
                  </a:lnTo>
                  <a:lnTo>
                    <a:pt x="110" y="236"/>
                  </a:lnTo>
                  <a:lnTo>
                    <a:pt x="108" y="240"/>
                  </a:lnTo>
                  <a:lnTo>
                    <a:pt x="106" y="242"/>
                  </a:lnTo>
                  <a:lnTo>
                    <a:pt x="98" y="242"/>
                  </a:lnTo>
                  <a:lnTo>
                    <a:pt x="86" y="242"/>
                  </a:lnTo>
                  <a:lnTo>
                    <a:pt x="82" y="242"/>
                  </a:lnTo>
                  <a:lnTo>
                    <a:pt x="80" y="240"/>
                  </a:lnTo>
                  <a:lnTo>
                    <a:pt x="72" y="232"/>
                  </a:lnTo>
                  <a:lnTo>
                    <a:pt x="66" y="220"/>
                  </a:lnTo>
                  <a:lnTo>
                    <a:pt x="66" y="208"/>
                  </a:lnTo>
                  <a:lnTo>
                    <a:pt x="2" y="208"/>
                  </a:lnTo>
                  <a:lnTo>
                    <a:pt x="0" y="202"/>
                  </a:lnTo>
                  <a:lnTo>
                    <a:pt x="2" y="190"/>
                  </a:lnTo>
                  <a:lnTo>
                    <a:pt x="4" y="186"/>
                  </a:lnTo>
                  <a:lnTo>
                    <a:pt x="8" y="184"/>
                  </a:lnTo>
                  <a:lnTo>
                    <a:pt x="14" y="184"/>
                  </a:lnTo>
                  <a:lnTo>
                    <a:pt x="16" y="184"/>
                  </a:lnTo>
                  <a:lnTo>
                    <a:pt x="20" y="184"/>
                  </a:lnTo>
                  <a:lnTo>
                    <a:pt x="22" y="182"/>
                  </a:lnTo>
                  <a:lnTo>
                    <a:pt x="24" y="180"/>
                  </a:lnTo>
                  <a:lnTo>
                    <a:pt x="26" y="180"/>
                  </a:lnTo>
                  <a:lnTo>
                    <a:pt x="30" y="180"/>
                  </a:lnTo>
                  <a:lnTo>
                    <a:pt x="30" y="184"/>
                  </a:lnTo>
                  <a:lnTo>
                    <a:pt x="32" y="184"/>
                  </a:lnTo>
                  <a:lnTo>
                    <a:pt x="36" y="184"/>
                  </a:lnTo>
                  <a:lnTo>
                    <a:pt x="42" y="184"/>
                  </a:lnTo>
                  <a:lnTo>
                    <a:pt x="46" y="182"/>
                  </a:lnTo>
                  <a:lnTo>
                    <a:pt x="50" y="176"/>
                  </a:lnTo>
                  <a:lnTo>
                    <a:pt x="52" y="168"/>
                  </a:lnTo>
                  <a:lnTo>
                    <a:pt x="56" y="156"/>
                  </a:lnTo>
                  <a:lnTo>
                    <a:pt x="56" y="142"/>
                  </a:lnTo>
                  <a:lnTo>
                    <a:pt x="60" y="140"/>
                  </a:lnTo>
                  <a:lnTo>
                    <a:pt x="64" y="136"/>
                  </a:lnTo>
                  <a:lnTo>
                    <a:pt x="66" y="126"/>
                  </a:lnTo>
                  <a:lnTo>
                    <a:pt x="70" y="122"/>
                  </a:lnTo>
                  <a:lnTo>
                    <a:pt x="74" y="118"/>
                  </a:lnTo>
                  <a:lnTo>
                    <a:pt x="78" y="116"/>
                  </a:lnTo>
                  <a:lnTo>
                    <a:pt x="80" y="112"/>
                  </a:lnTo>
                  <a:lnTo>
                    <a:pt x="82" y="108"/>
                  </a:lnTo>
                  <a:lnTo>
                    <a:pt x="80" y="104"/>
                  </a:lnTo>
                  <a:lnTo>
                    <a:pt x="80" y="102"/>
                  </a:lnTo>
                  <a:lnTo>
                    <a:pt x="80" y="98"/>
                  </a:lnTo>
                  <a:lnTo>
                    <a:pt x="92" y="68"/>
                  </a:lnTo>
                  <a:lnTo>
                    <a:pt x="96" y="54"/>
                  </a:lnTo>
                  <a:lnTo>
                    <a:pt x="98" y="44"/>
                  </a:lnTo>
                  <a:lnTo>
                    <a:pt x="96" y="40"/>
                  </a:lnTo>
                  <a:lnTo>
                    <a:pt x="96" y="38"/>
                  </a:lnTo>
                  <a:lnTo>
                    <a:pt x="94" y="36"/>
                  </a:lnTo>
                  <a:lnTo>
                    <a:pt x="94" y="34"/>
                  </a:lnTo>
                  <a:lnTo>
                    <a:pt x="96" y="24"/>
                  </a:lnTo>
                  <a:lnTo>
                    <a:pt x="98" y="16"/>
                  </a:lnTo>
                  <a:lnTo>
                    <a:pt x="100" y="12"/>
                  </a:lnTo>
                  <a:lnTo>
                    <a:pt x="104" y="10"/>
                  </a:lnTo>
                  <a:lnTo>
                    <a:pt x="108" y="6"/>
                  </a:lnTo>
                  <a:lnTo>
                    <a:pt x="110" y="6"/>
                  </a:lnTo>
                  <a:lnTo>
                    <a:pt x="116" y="6"/>
                  </a:lnTo>
                  <a:lnTo>
                    <a:pt x="122" y="8"/>
                  </a:lnTo>
                  <a:lnTo>
                    <a:pt x="134" y="14"/>
                  </a:lnTo>
                  <a:lnTo>
                    <a:pt x="144" y="20"/>
                  </a:lnTo>
                  <a:lnTo>
                    <a:pt x="152" y="20"/>
                  </a:lnTo>
                  <a:lnTo>
                    <a:pt x="160" y="20"/>
                  </a:lnTo>
                  <a:lnTo>
                    <a:pt x="162" y="20"/>
                  </a:lnTo>
                  <a:lnTo>
                    <a:pt x="162" y="18"/>
                  </a:lnTo>
                  <a:lnTo>
                    <a:pt x="164" y="14"/>
                  </a:lnTo>
                  <a:lnTo>
                    <a:pt x="166" y="12"/>
                  </a:lnTo>
                  <a:lnTo>
                    <a:pt x="170" y="14"/>
                  </a:lnTo>
                  <a:lnTo>
                    <a:pt x="172" y="14"/>
                  </a:lnTo>
                  <a:lnTo>
                    <a:pt x="178" y="12"/>
                  </a:lnTo>
                  <a:lnTo>
                    <a:pt x="182" y="10"/>
                  </a:lnTo>
                  <a:lnTo>
                    <a:pt x="188" y="8"/>
                  </a:lnTo>
                  <a:lnTo>
                    <a:pt x="192" y="8"/>
                  </a:lnTo>
                  <a:lnTo>
                    <a:pt x="204" y="8"/>
                  </a:lnTo>
                  <a:lnTo>
                    <a:pt x="206" y="2"/>
                  </a:lnTo>
                  <a:lnTo>
                    <a:pt x="210" y="0"/>
                  </a:lnTo>
                  <a:lnTo>
                    <a:pt x="216" y="2"/>
                  </a:lnTo>
                  <a:lnTo>
                    <a:pt x="224" y="4"/>
                  </a:lnTo>
                  <a:lnTo>
                    <a:pt x="236" y="4"/>
                  </a:lnTo>
                  <a:lnTo>
                    <a:pt x="246" y="14"/>
                  </a:lnTo>
                  <a:lnTo>
                    <a:pt x="252" y="16"/>
                  </a:lnTo>
                  <a:lnTo>
                    <a:pt x="260" y="20"/>
                  </a:lnTo>
                  <a:lnTo>
                    <a:pt x="260" y="16"/>
                  </a:lnTo>
                  <a:lnTo>
                    <a:pt x="264" y="16"/>
                  </a:lnTo>
                  <a:lnTo>
                    <a:pt x="268" y="20"/>
                  </a:lnTo>
                  <a:lnTo>
                    <a:pt x="272" y="16"/>
                  </a:lnTo>
                  <a:lnTo>
                    <a:pt x="280" y="16"/>
                  </a:lnTo>
                  <a:lnTo>
                    <a:pt x="282" y="20"/>
                  </a:lnTo>
                  <a:lnTo>
                    <a:pt x="284" y="24"/>
                  </a:lnTo>
                  <a:lnTo>
                    <a:pt x="294" y="32"/>
                  </a:lnTo>
                  <a:lnTo>
                    <a:pt x="296" y="44"/>
                  </a:lnTo>
                  <a:lnTo>
                    <a:pt x="296" y="50"/>
                  </a:lnTo>
                  <a:lnTo>
                    <a:pt x="298" y="54"/>
                  </a:lnTo>
                  <a:lnTo>
                    <a:pt x="298" y="64"/>
                  </a:lnTo>
                  <a:lnTo>
                    <a:pt x="292" y="72"/>
                  </a:lnTo>
                  <a:lnTo>
                    <a:pt x="286" y="80"/>
                  </a:lnTo>
                  <a:lnTo>
                    <a:pt x="280" y="92"/>
                  </a:lnTo>
                  <a:lnTo>
                    <a:pt x="274" y="102"/>
                  </a:lnTo>
                  <a:lnTo>
                    <a:pt x="274" y="124"/>
                  </a:lnTo>
                  <a:lnTo>
                    <a:pt x="272" y="128"/>
                  </a:lnTo>
                  <a:lnTo>
                    <a:pt x="268" y="132"/>
                  </a:lnTo>
                  <a:lnTo>
                    <a:pt x="266" y="138"/>
                  </a:lnTo>
                  <a:lnTo>
                    <a:pt x="266" y="148"/>
                  </a:lnTo>
                  <a:lnTo>
                    <a:pt x="268" y="152"/>
                  </a:lnTo>
                  <a:lnTo>
                    <a:pt x="272" y="154"/>
                  </a:lnTo>
                  <a:lnTo>
                    <a:pt x="272" y="156"/>
                  </a:lnTo>
                  <a:lnTo>
                    <a:pt x="270" y="160"/>
                  </a:lnTo>
                  <a:lnTo>
                    <a:pt x="270" y="164"/>
                  </a:lnTo>
                  <a:lnTo>
                    <a:pt x="270" y="168"/>
                  </a:lnTo>
                  <a:lnTo>
                    <a:pt x="272" y="174"/>
                  </a:lnTo>
                  <a:lnTo>
                    <a:pt x="274" y="182"/>
                  </a:lnTo>
                  <a:lnTo>
                    <a:pt x="272" y="186"/>
                  </a:lnTo>
                  <a:lnTo>
                    <a:pt x="272" y="192"/>
                  </a:lnTo>
                  <a:lnTo>
                    <a:pt x="272" y="196"/>
                  </a:lnTo>
                  <a:lnTo>
                    <a:pt x="272" y="198"/>
                  </a:lnTo>
                  <a:lnTo>
                    <a:pt x="274" y="202"/>
                  </a:lnTo>
                  <a:lnTo>
                    <a:pt x="272" y="206"/>
                  </a:lnTo>
                  <a:lnTo>
                    <a:pt x="272" y="208"/>
                  </a:lnTo>
                  <a:lnTo>
                    <a:pt x="272" y="214"/>
                  </a:lnTo>
                  <a:lnTo>
                    <a:pt x="278" y="218"/>
                  </a:lnTo>
                  <a:lnTo>
                    <a:pt x="282" y="224"/>
                  </a:lnTo>
                  <a:lnTo>
                    <a:pt x="288" y="228"/>
                  </a:lnTo>
                  <a:lnTo>
                    <a:pt x="288" y="234"/>
                  </a:lnTo>
                  <a:lnTo>
                    <a:pt x="290" y="240"/>
                  </a:lnTo>
                  <a:lnTo>
                    <a:pt x="292" y="248"/>
                  </a:lnTo>
                  <a:lnTo>
                    <a:pt x="29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10" name="Freeform 126">
              <a:extLst>
                <a:ext uri="{FF2B5EF4-FFF2-40B4-BE49-F238E27FC236}">
                  <a16:creationId xmlns:a16="http://schemas.microsoft.com/office/drawing/2014/main" id="{B18C8708-47C7-483B-8DCF-E22E77735545}"/>
                </a:ext>
              </a:extLst>
            </p:cNvPr>
            <p:cNvSpPr>
              <a:spLocks/>
            </p:cNvSpPr>
            <p:nvPr/>
          </p:nvSpPr>
          <p:spPr bwMode="auto">
            <a:xfrm>
              <a:off x="5330841" y="4876935"/>
              <a:ext cx="255990" cy="471243"/>
            </a:xfrm>
            <a:custGeom>
              <a:avLst/>
              <a:gdLst>
                <a:gd name="T0" fmla="*/ 2147483647 w 174"/>
                <a:gd name="T1" fmla="*/ 2147483647 h 298"/>
                <a:gd name="T2" fmla="*/ 2147483647 w 174"/>
                <a:gd name="T3" fmla="*/ 2147483647 h 298"/>
                <a:gd name="T4" fmla="*/ 2147483647 w 174"/>
                <a:gd name="T5" fmla="*/ 2147483647 h 298"/>
                <a:gd name="T6" fmla="*/ 2147483647 w 174"/>
                <a:gd name="T7" fmla="*/ 2147483647 h 298"/>
                <a:gd name="T8" fmla="*/ 2147483647 w 174"/>
                <a:gd name="T9" fmla="*/ 2147483647 h 298"/>
                <a:gd name="T10" fmla="*/ 2147483647 w 174"/>
                <a:gd name="T11" fmla="*/ 2147483647 h 298"/>
                <a:gd name="T12" fmla="*/ 2147483647 w 174"/>
                <a:gd name="T13" fmla="*/ 2147483647 h 298"/>
                <a:gd name="T14" fmla="*/ 2147483647 w 174"/>
                <a:gd name="T15" fmla="*/ 2147483647 h 298"/>
                <a:gd name="T16" fmla="*/ 2147483647 w 174"/>
                <a:gd name="T17" fmla="*/ 2147483647 h 298"/>
                <a:gd name="T18" fmla="*/ 2147483647 w 174"/>
                <a:gd name="T19" fmla="*/ 2147483647 h 298"/>
                <a:gd name="T20" fmla="*/ 2147483647 w 174"/>
                <a:gd name="T21" fmla="*/ 2147483647 h 298"/>
                <a:gd name="T22" fmla="*/ 2147483647 w 174"/>
                <a:gd name="T23" fmla="*/ 2147483647 h 298"/>
                <a:gd name="T24" fmla="*/ 2147483647 w 174"/>
                <a:gd name="T25" fmla="*/ 2147483647 h 298"/>
                <a:gd name="T26" fmla="*/ 2147483647 w 174"/>
                <a:gd name="T27" fmla="*/ 2147483647 h 298"/>
                <a:gd name="T28" fmla="*/ 2147483647 w 174"/>
                <a:gd name="T29" fmla="*/ 2147483647 h 298"/>
                <a:gd name="T30" fmla="*/ 2147483647 w 174"/>
                <a:gd name="T31" fmla="*/ 2147483647 h 298"/>
                <a:gd name="T32" fmla="*/ 2147483647 w 174"/>
                <a:gd name="T33" fmla="*/ 2147483647 h 298"/>
                <a:gd name="T34" fmla="*/ 2147483647 w 174"/>
                <a:gd name="T35" fmla="*/ 2147483647 h 298"/>
                <a:gd name="T36" fmla="*/ 2147483647 w 174"/>
                <a:gd name="T37" fmla="*/ 2147483647 h 298"/>
                <a:gd name="T38" fmla="*/ 2147483647 w 174"/>
                <a:gd name="T39" fmla="*/ 2147483647 h 298"/>
                <a:gd name="T40" fmla="*/ 2147483647 w 174"/>
                <a:gd name="T41" fmla="*/ 2147483647 h 298"/>
                <a:gd name="T42" fmla="*/ 2147483647 w 174"/>
                <a:gd name="T43" fmla="*/ 2147483647 h 298"/>
                <a:gd name="T44" fmla="*/ 2147483647 w 174"/>
                <a:gd name="T45" fmla="*/ 2147483647 h 298"/>
                <a:gd name="T46" fmla="*/ 2147483647 w 174"/>
                <a:gd name="T47" fmla="*/ 2147483647 h 298"/>
                <a:gd name="T48" fmla="*/ 2147483647 w 174"/>
                <a:gd name="T49" fmla="*/ 2147483647 h 298"/>
                <a:gd name="T50" fmla="*/ 2147483647 w 174"/>
                <a:gd name="T51" fmla="*/ 2147483647 h 298"/>
                <a:gd name="T52" fmla="*/ 2147483647 w 174"/>
                <a:gd name="T53" fmla="*/ 2147483647 h 298"/>
                <a:gd name="T54" fmla="*/ 2147483647 w 174"/>
                <a:gd name="T55" fmla="*/ 2147483647 h 298"/>
                <a:gd name="T56" fmla="*/ 2147483647 w 174"/>
                <a:gd name="T57" fmla="*/ 2147483647 h 298"/>
                <a:gd name="T58" fmla="*/ 2147483647 w 174"/>
                <a:gd name="T59" fmla="*/ 2147483647 h 298"/>
                <a:gd name="T60" fmla="*/ 2147483647 w 174"/>
                <a:gd name="T61" fmla="*/ 2147483647 h 298"/>
                <a:gd name="T62" fmla="*/ 2147483647 w 174"/>
                <a:gd name="T63" fmla="*/ 2147483647 h 298"/>
                <a:gd name="T64" fmla="*/ 2147483647 w 174"/>
                <a:gd name="T65" fmla="*/ 2147483647 h 298"/>
                <a:gd name="T66" fmla="*/ 2147483647 w 174"/>
                <a:gd name="T67" fmla="*/ 2147483647 h 298"/>
                <a:gd name="T68" fmla="*/ 2147483647 w 174"/>
                <a:gd name="T69" fmla="*/ 2147483647 h 298"/>
                <a:gd name="T70" fmla="*/ 2147483647 w 174"/>
                <a:gd name="T71" fmla="*/ 2147483647 h 298"/>
                <a:gd name="T72" fmla="*/ 2147483647 w 174"/>
                <a:gd name="T73" fmla="*/ 2147483647 h 298"/>
                <a:gd name="T74" fmla="*/ 2147483647 w 174"/>
                <a:gd name="T75" fmla="*/ 2147483647 h 298"/>
                <a:gd name="T76" fmla="*/ 2147483647 w 174"/>
                <a:gd name="T77" fmla="*/ 2147483647 h 298"/>
                <a:gd name="T78" fmla="*/ 2147483647 w 174"/>
                <a:gd name="T79" fmla="*/ 2147483647 h 298"/>
                <a:gd name="T80" fmla="*/ 2147483647 w 174"/>
                <a:gd name="T81" fmla="*/ 2147483647 h 298"/>
                <a:gd name="T82" fmla="*/ 2147483647 w 174"/>
                <a:gd name="T83" fmla="*/ 2147483647 h 298"/>
                <a:gd name="T84" fmla="*/ 2147483647 w 174"/>
                <a:gd name="T85" fmla="*/ 2147483647 h 298"/>
                <a:gd name="T86" fmla="*/ 2147483647 w 174"/>
                <a:gd name="T87" fmla="*/ 2147483647 h 298"/>
                <a:gd name="T88" fmla="*/ 0 w 174"/>
                <a:gd name="T89" fmla="*/ 2147483647 h 298"/>
                <a:gd name="T90" fmla="*/ 2147483647 w 174"/>
                <a:gd name="T91" fmla="*/ 2147483647 h 298"/>
                <a:gd name="T92" fmla="*/ 2147483647 w 174"/>
                <a:gd name="T93" fmla="*/ 2147483647 h 298"/>
                <a:gd name="T94" fmla="*/ 2147483647 w 174"/>
                <a:gd name="T95" fmla="*/ 2147483647 h 298"/>
                <a:gd name="T96" fmla="*/ 2147483647 w 174"/>
                <a:gd name="T97" fmla="*/ 2147483647 h 298"/>
                <a:gd name="T98" fmla="*/ 2147483647 w 174"/>
                <a:gd name="T99" fmla="*/ 2147483647 h 298"/>
                <a:gd name="T100" fmla="*/ 2147483647 w 174"/>
                <a:gd name="T101" fmla="*/ 2147483647 h 298"/>
                <a:gd name="T102" fmla="*/ 2147483647 w 174"/>
                <a:gd name="T103" fmla="*/ 2147483647 h 298"/>
                <a:gd name="T104" fmla="*/ 2147483647 w 174"/>
                <a:gd name="T105" fmla="*/ 2147483647 h 298"/>
                <a:gd name="T106" fmla="*/ 2147483647 w 174"/>
                <a:gd name="T107" fmla="*/ 2147483647 h 298"/>
                <a:gd name="T108" fmla="*/ 2147483647 w 174"/>
                <a:gd name="T109" fmla="*/ 2147483647 h 298"/>
                <a:gd name="T110" fmla="*/ 2147483647 w 174"/>
                <a:gd name="T111" fmla="*/ 2147483647 h 298"/>
                <a:gd name="T112" fmla="*/ 2147483647 w 174"/>
                <a:gd name="T113" fmla="*/ 2147483647 h 298"/>
                <a:gd name="T114" fmla="*/ 2147483647 w 174"/>
                <a:gd name="T115" fmla="*/ 2147483647 h 2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4"/>
                <a:gd name="T175" fmla="*/ 0 h 298"/>
                <a:gd name="T176" fmla="*/ 174 w 174"/>
                <a:gd name="T177" fmla="*/ 298 h 2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4" h="298">
                  <a:moveTo>
                    <a:pt x="30" y="298"/>
                  </a:moveTo>
                  <a:lnTo>
                    <a:pt x="32" y="288"/>
                  </a:lnTo>
                  <a:lnTo>
                    <a:pt x="32" y="282"/>
                  </a:lnTo>
                  <a:lnTo>
                    <a:pt x="34" y="274"/>
                  </a:lnTo>
                  <a:lnTo>
                    <a:pt x="38" y="270"/>
                  </a:lnTo>
                  <a:lnTo>
                    <a:pt x="44" y="268"/>
                  </a:lnTo>
                  <a:lnTo>
                    <a:pt x="50" y="264"/>
                  </a:lnTo>
                  <a:lnTo>
                    <a:pt x="66" y="258"/>
                  </a:lnTo>
                  <a:lnTo>
                    <a:pt x="72" y="254"/>
                  </a:lnTo>
                  <a:lnTo>
                    <a:pt x="74" y="248"/>
                  </a:lnTo>
                  <a:lnTo>
                    <a:pt x="78" y="232"/>
                  </a:lnTo>
                  <a:lnTo>
                    <a:pt x="78" y="218"/>
                  </a:lnTo>
                  <a:lnTo>
                    <a:pt x="78" y="210"/>
                  </a:lnTo>
                  <a:lnTo>
                    <a:pt x="76" y="204"/>
                  </a:lnTo>
                  <a:lnTo>
                    <a:pt x="74" y="196"/>
                  </a:lnTo>
                  <a:lnTo>
                    <a:pt x="74" y="192"/>
                  </a:lnTo>
                  <a:lnTo>
                    <a:pt x="74" y="186"/>
                  </a:lnTo>
                  <a:lnTo>
                    <a:pt x="70" y="182"/>
                  </a:lnTo>
                  <a:lnTo>
                    <a:pt x="70" y="178"/>
                  </a:lnTo>
                  <a:lnTo>
                    <a:pt x="70" y="172"/>
                  </a:lnTo>
                  <a:lnTo>
                    <a:pt x="72" y="168"/>
                  </a:lnTo>
                  <a:lnTo>
                    <a:pt x="76" y="162"/>
                  </a:lnTo>
                  <a:lnTo>
                    <a:pt x="86" y="156"/>
                  </a:lnTo>
                  <a:lnTo>
                    <a:pt x="94" y="152"/>
                  </a:lnTo>
                  <a:lnTo>
                    <a:pt x="100" y="148"/>
                  </a:lnTo>
                  <a:lnTo>
                    <a:pt x="102" y="140"/>
                  </a:lnTo>
                  <a:lnTo>
                    <a:pt x="108" y="134"/>
                  </a:lnTo>
                  <a:lnTo>
                    <a:pt x="112" y="128"/>
                  </a:lnTo>
                  <a:lnTo>
                    <a:pt x="130" y="116"/>
                  </a:lnTo>
                  <a:lnTo>
                    <a:pt x="150" y="108"/>
                  </a:lnTo>
                  <a:lnTo>
                    <a:pt x="156" y="100"/>
                  </a:lnTo>
                  <a:lnTo>
                    <a:pt x="162" y="94"/>
                  </a:lnTo>
                  <a:lnTo>
                    <a:pt x="168" y="84"/>
                  </a:lnTo>
                  <a:lnTo>
                    <a:pt x="168" y="76"/>
                  </a:lnTo>
                  <a:lnTo>
                    <a:pt x="168" y="66"/>
                  </a:lnTo>
                  <a:lnTo>
                    <a:pt x="170" y="56"/>
                  </a:lnTo>
                  <a:lnTo>
                    <a:pt x="170" y="50"/>
                  </a:lnTo>
                  <a:lnTo>
                    <a:pt x="174" y="48"/>
                  </a:lnTo>
                  <a:lnTo>
                    <a:pt x="172" y="22"/>
                  </a:lnTo>
                  <a:lnTo>
                    <a:pt x="172" y="10"/>
                  </a:lnTo>
                  <a:lnTo>
                    <a:pt x="174" y="0"/>
                  </a:lnTo>
                  <a:lnTo>
                    <a:pt x="166" y="2"/>
                  </a:lnTo>
                  <a:lnTo>
                    <a:pt x="158" y="2"/>
                  </a:lnTo>
                  <a:lnTo>
                    <a:pt x="154" y="6"/>
                  </a:lnTo>
                  <a:lnTo>
                    <a:pt x="144" y="10"/>
                  </a:lnTo>
                  <a:lnTo>
                    <a:pt x="130" y="14"/>
                  </a:lnTo>
                  <a:lnTo>
                    <a:pt x="126" y="16"/>
                  </a:lnTo>
                  <a:lnTo>
                    <a:pt x="124" y="18"/>
                  </a:lnTo>
                  <a:lnTo>
                    <a:pt x="122" y="20"/>
                  </a:lnTo>
                  <a:lnTo>
                    <a:pt x="118" y="20"/>
                  </a:lnTo>
                  <a:lnTo>
                    <a:pt x="114" y="20"/>
                  </a:lnTo>
                  <a:lnTo>
                    <a:pt x="112" y="18"/>
                  </a:lnTo>
                  <a:lnTo>
                    <a:pt x="108" y="18"/>
                  </a:lnTo>
                  <a:lnTo>
                    <a:pt x="106" y="20"/>
                  </a:lnTo>
                  <a:lnTo>
                    <a:pt x="104" y="22"/>
                  </a:lnTo>
                  <a:lnTo>
                    <a:pt x="100" y="22"/>
                  </a:lnTo>
                  <a:lnTo>
                    <a:pt x="74" y="20"/>
                  </a:lnTo>
                  <a:lnTo>
                    <a:pt x="72" y="28"/>
                  </a:lnTo>
                  <a:lnTo>
                    <a:pt x="70" y="36"/>
                  </a:lnTo>
                  <a:lnTo>
                    <a:pt x="72" y="42"/>
                  </a:lnTo>
                  <a:lnTo>
                    <a:pt x="74" y="48"/>
                  </a:lnTo>
                  <a:lnTo>
                    <a:pt x="80" y="56"/>
                  </a:lnTo>
                  <a:lnTo>
                    <a:pt x="88" y="68"/>
                  </a:lnTo>
                  <a:lnTo>
                    <a:pt x="92" y="74"/>
                  </a:lnTo>
                  <a:lnTo>
                    <a:pt x="92" y="80"/>
                  </a:lnTo>
                  <a:lnTo>
                    <a:pt x="92" y="88"/>
                  </a:lnTo>
                  <a:lnTo>
                    <a:pt x="90" y="94"/>
                  </a:lnTo>
                  <a:lnTo>
                    <a:pt x="88" y="100"/>
                  </a:lnTo>
                  <a:lnTo>
                    <a:pt x="86" y="102"/>
                  </a:lnTo>
                  <a:lnTo>
                    <a:pt x="82" y="106"/>
                  </a:lnTo>
                  <a:lnTo>
                    <a:pt x="80" y="108"/>
                  </a:lnTo>
                  <a:lnTo>
                    <a:pt x="78" y="110"/>
                  </a:lnTo>
                  <a:lnTo>
                    <a:pt x="78" y="118"/>
                  </a:lnTo>
                  <a:lnTo>
                    <a:pt x="76" y="114"/>
                  </a:lnTo>
                  <a:lnTo>
                    <a:pt x="72" y="110"/>
                  </a:lnTo>
                  <a:lnTo>
                    <a:pt x="68" y="108"/>
                  </a:lnTo>
                  <a:lnTo>
                    <a:pt x="66" y="100"/>
                  </a:lnTo>
                  <a:lnTo>
                    <a:pt x="68" y="90"/>
                  </a:lnTo>
                  <a:lnTo>
                    <a:pt x="70" y="82"/>
                  </a:lnTo>
                  <a:lnTo>
                    <a:pt x="70" y="72"/>
                  </a:lnTo>
                  <a:lnTo>
                    <a:pt x="62" y="72"/>
                  </a:lnTo>
                  <a:lnTo>
                    <a:pt x="56" y="72"/>
                  </a:lnTo>
                  <a:lnTo>
                    <a:pt x="52" y="70"/>
                  </a:lnTo>
                  <a:lnTo>
                    <a:pt x="50" y="64"/>
                  </a:lnTo>
                  <a:lnTo>
                    <a:pt x="44" y="64"/>
                  </a:lnTo>
                  <a:lnTo>
                    <a:pt x="34" y="70"/>
                  </a:lnTo>
                  <a:lnTo>
                    <a:pt x="22" y="72"/>
                  </a:lnTo>
                  <a:lnTo>
                    <a:pt x="12" y="76"/>
                  </a:lnTo>
                  <a:lnTo>
                    <a:pt x="6" y="80"/>
                  </a:lnTo>
                  <a:lnTo>
                    <a:pt x="0" y="82"/>
                  </a:lnTo>
                  <a:lnTo>
                    <a:pt x="2" y="98"/>
                  </a:lnTo>
                  <a:lnTo>
                    <a:pt x="18" y="102"/>
                  </a:lnTo>
                  <a:lnTo>
                    <a:pt x="30" y="106"/>
                  </a:lnTo>
                  <a:lnTo>
                    <a:pt x="36" y="110"/>
                  </a:lnTo>
                  <a:lnTo>
                    <a:pt x="40" y="114"/>
                  </a:lnTo>
                  <a:lnTo>
                    <a:pt x="44" y="120"/>
                  </a:lnTo>
                  <a:lnTo>
                    <a:pt x="44" y="128"/>
                  </a:lnTo>
                  <a:lnTo>
                    <a:pt x="44" y="136"/>
                  </a:lnTo>
                  <a:lnTo>
                    <a:pt x="42" y="142"/>
                  </a:lnTo>
                  <a:lnTo>
                    <a:pt x="40" y="148"/>
                  </a:lnTo>
                  <a:lnTo>
                    <a:pt x="40" y="158"/>
                  </a:lnTo>
                  <a:lnTo>
                    <a:pt x="40" y="168"/>
                  </a:lnTo>
                  <a:lnTo>
                    <a:pt x="38" y="178"/>
                  </a:lnTo>
                  <a:lnTo>
                    <a:pt x="36" y="188"/>
                  </a:lnTo>
                  <a:lnTo>
                    <a:pt x="30" y="196"/>
                  </a:lnTo>
                  <a:lnTo>
                    <a:pt x="18" y="208"/>
                  </a:lnTo>
                  <a:lnTo>
                    <a:pt x="14" y="218"/>
                  </a:lnTo>
                  <a:lnTo>
                    <a:pt x="14" y="226"/>
                  </a:lnTo>
                  <a:lnTo>
                    <a:pt x="18" y="234"/>
                  </a:lnTo>
                  <a:lnTo>
                    <a:pt x="20" y="242"/>
                  </a:lnTo>
                  <a:lnTo>
                    <a:pt x="22" y="250"/>
                  </a:lnTo>
                  <a:lnTo>
                    <a:pt x="20" y="258"/>
                  </a:lnTo>
                  <a:lnTo>
                    <a:pt x="18" y="264"/>
                  </a:lnTo>
                  <a:lnTo>
                    <a:pt x="18" y="298"/>
                  </a:lnTo>
                  <a:lnTo>
                    <a:pt x="28" y="298"/>
                  </a:lnTo>
                  <a:lnTo>
                    <a:pt x="30" y="2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11" name="Freeform 127">
              <a:extLst>
                <a:ext uri="{FF2B5EF4-FFF2-40B4-BE49-F238E27FC236}">
                  <a16:creationId xmlns:a16="http://schemas.microsoft.com/office/drawing/2014/main" id="{834F6B55-C0F4-4452-BCFA-9DF2B6F2CE32}"/>
                </a:ext>
              </a:extLst>
            </p:cNvPr>
            <p:cNvSpPr>
              <a:spLocks/>
            </p:cNvSpPr>
            <p:nvPr/>
          </p:nvSpPr>
          <p:spPr bwMode="auto">
            <a:xfrm>
              <a:off x="5004511" y="5208796"/>
              <a:ext cx="374760" cy="369029"/>
            </a:xfrm>
            <a:custGeom>
              <a:avLst/>
              <a:gdLst>
                <a:gd name="T0" fmla="*/ 2147483647 w 256"/>
                <a:gd name="T1" fmla="*/ 2147483647 h 234"/>
                <a:gd name="T2" fmla="*/ 2147483647 w 256"/>
                <a:gd name="T3" fmla="*/ 2147483647 h 234"/>
                <a:gd name="T4" fmla="*/ 2147483647 w 256"/>
                <a:gd name="T5" fmla="*/ 2147483647 h 234"/>
                <a:gd name="T6" fmla="*/ 2147483647 w 256"/>
                <a:gd name="T7" fmla="*/ 2147483647 h 234"/>
                <a:gd name="T8" fmla="*/ 2147483647 w 256"/>
                <a:gd name="T9" fmla="*/ 2147483647 h 234"/>
                <a:gd name="T10" fmla="*/ 2147483647 w 256"/>
                <a:gd name="T11" fmla="*/ 2147483647 h 234"/>
                <a:gd name="T12" fmla="*/ 2147483647 w 256"/>
                <a:gd name="T13" fmla="*/ 2147483647 h 234"/>
                <a:gd name="T14" fmla="*/ 2147483647 w 256"/>
                <a:gd name="T15" fmla="*/ 2147483647 h 234"/>
                <a:gd name="T16" fmla="*/ 2147483647 w 256"/>
                <a:gd name="T17" fmla="*/ 2147483647 h 234"/>
                <a:gd name="T18" fmla="*/ 2147483647 w 256"/>
                <a:gd name="T19" fmla="*/ 2147483647 h 234"/>
                <a:gd name="T20" fmla="*/ 2147483647 w 256"/>
                <a:gd name="T21" fmla="*/ 2147483647 h 234"/>
                <a:gd name="T22" fmla="*/ 2147483647 w 256"/>
                <a:gd name="T23" fmla="*/ 2147483647 h 234"/>
                <a:gd name="T24" fmla="*/ 2147483647 w 256"/>
                <a:gd name="T25" fmla="*/ 2147483647 h 234"/>
                <a:gd name="T26" fmla="*/ 2147483647 w 256"/>
                <a:gd name="T27" fmla="*/ 2147483647 h 234"/>
                <a:gd name="T28" fmla="*/ 2147483647 w 256"/>
                <a:gd name="T29" fmla="*/ 2147483647 h 234"/>
                <a:gd name="T30" fmla="*/ 2147483647 w 256"/>
                <a:gd name="T31" fmla="*/ 2147483647 h 234"/>
                <a:gd name="T32" fmla="*/ 2147483647 w 256"/>
                <a:gd name="T33" fmla="*/ 2147483647 h 234"/>
                <a:gd name="T34" fmla="*/ 2147483647 w 256"/>
                <a:gd name="T35" fmla="*/ 2147483647 h 234"/>
                <a:gd name="T36" fmla="*/ 2147483647 w 256"/>
                <a:gd name="T37" fmla="*/ 2147483647 h 234"/>
                <a:gd name="T38" fmla="*/ 2147483647 w 256"/>
                <a:gd name="T39" fmla="*/ 2147483647 h 234"/>
                <a:gd name="T40" fmla="*/ 2147483647 w 256"/>
                <a:gd name="T41" fmla="*/ 2147483647 h 234"/>
                <a:gd name="T42" fmla="*/ 0 w 256"/>
                <a:gd name="T43" fmla="*/ 2147483647 h 234"/>
                <a:gd name="T44" fmla="*/ 2147483647 w 256"/>
                <a:gd name="T45" fmla="*/ 2147483647 h 234"/>
                <a:gd name="T46" fmla="*/ 2147483647 w 256"/>
                <a:gd name="T47" fmla="*/ 2147483647 h 234"/>
                <a:gd name="T48" fmla="*/ 2147483647 w 256"/>
                <a:gd name="T49" fmla="*/ 2147483647 h 234"/>
                <a:gd name="T50" fmla="*/ 2147483647 w 256"/>
                <a:gd name="T51" fmla="*/ 2147483647 h 234"/>
                <a:gd name="T52" fmla="*/ 2147483647 w 256"/>
                <a:gd name="T53" fmla="*/ 2147483647 h 234"/>
                <a:gd name="T54" fmla="*/ 2147483647 w 256"/>
                <a:gd name="T55" fmla="*/ 2147483647 h 234"/>
                <a:gd name="T56" fmla="*/ 2147483647 w 256"/>
                <a:gd name="T57" fmla="*/ 2147483647 h 234"/>
                <a:gd name="T58" fmla="*/ 2147483647 w 256"/>
                <a:gd name="T59" fmla="*/ 2147483647 h 234"/>
                <a:gd name="T60" fmla="*/ 2147483647 w 256"/>
                <a:gd name="T61" fmla="*/ 2147483647 h 234"/>
                <a:gd name="T62" fmla="*/ 2147483647 w 256"/>
                <a:gd name="T63" fmla="*/ 2147483647 h 234"/>
                <a:gd name="T64" fmla="*/ 2147483647 w 256"/>
                <a:gd name="T65" fmla="*/ 2147483647 h 234"/>
                <a:gd name="T66" fmla="*/ 2147483647 w 256"/>
                <a:gd name="T67" fmla="*/ 2147483647 h 234"/>
                <a:gd name="T68" fmla="*/ 2147483647 w 256"/>
                <a:gd name="T69" fmla="*/ 2147483647 h 234"/>
                <a:gd name="T70" fmla="*/ 2147483647 w 256"/>
                <a:gd name="T71" fmla="*/ 2147483647 h 234"/>
                <a:gd name="T72" fmla="*/ 2147483647 w 256"/>
                <a:gd name="T73" fmla="*/ 2147483647 h 234"/>
                <a:gd name="T74" fmla="*/ 2147483647 w 256"/>
                <a:gd name="T75" fmla="*/ 2147483647 h 234"/>
                <a:gd name="T76" fmla="*/ 2147483647 w 256"/>
                <a:gd name="T77" fmla="*/ 2147483647 h 234"/>
                <a:gd name="T78" fmla="*/ 2147483647 w 256"/>
                <a:gd name="T79" fmla="*/ 2147483647 h 234"/>
                <a:gd name="T80" fmla="*/ 2147483647 w 256"/>
                <a:gd name="T81" fmla="*/ 2147483647 h 234"/>
                <a:gd name="T82" fmla="*/ 2147483647 w 256"/>
                <a:gd name="T83" fmla="*/ 2147483647 h 234"/>
                <a:gd name="T84" fmla="*/ 2147483647 w 256"/>
                <a:gd name="T85" fmla="*/ 2147483647 h 234"/>
                <a:gd name="T86" fmla="*/ 2147483647 w 256"/>
                <a:gd name="T87" fmla="*/ 2147483647 h 234"/>
                <a:gd name="T88" fmla="*/ 2147483647 w 256"/>
                <a:gd name="T89" fmla="*/ 2147483647 h 234"/>
                <a:gd name="T90" fmla="*/ 2147483647 w 256"/>
                <a:gd name="T91" fmla="*/ 2147483647 h 234"/>
                <a:gd name="T92" fmla="*/ 2147483647 w 256"/>
                <a:gd name="T93" fmla="*/ 2147483647 h 234"/>
                <a:gd name="T94" fmla="*/ 2147483647 w 256"/>
                <a:gd name="T95" fmla="*/ 2147483647 h 2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6"/>
                <a:gd name="T145" fmla="*/ 0 h 234"/>
                <a:gd name="T146" fmla="*/ 256 w 256"/>
                <a:gd name="T147" fmla="*/ 234 h 2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6" h="234">
                  <a:moveTo>
                    <a:pt x="254" y="88"/>
                  </a:moveTo>
                  <a:lnTo>
                    <a:pt x="252" y="92"/>
                  </a:lnTo>
                  <a:lnTo>
                    <a:pt x="254" y="98"/>
                  </a:lnTo>
                  <a:lnTo>
                    <a:pt x="256" y="100"/>
                  </a:lnTo>
                  <a:lnTo>
                    <a:pt x="256" y="104"/>
                  </a:lnTo>
                  <a:lnTo>
                    <a:pt x="256" y="108"/>
                  </a:lnTo>
                  <a:lnTo>
                    <a:pt x="254" y="114"/>
                  </a:lnTo>
                  <a:lnTo>
                    <a:pt x="248" y="118"/>
                  </a:lnTo>
                  <a:lnTo>
                    <a:pt x="236" y="126"/>
                  </a:lnTo>
                  <a:lnTo>
                    <a:pt x="226" y="136"/>
                  </a:lnTo>
                  <a:lnTo>
                    <a:pt x="218" y="146"/>
                  </a:lnTo>
                  <a:lnTo>
                    <a:pt x="206" y="170"/>
                  </a:lnTo>
                  <a:lnTo>
                    <a:pt x="190" y="188"/>
                  </a:lnTo>
                  <a:lnTo>
                    <a:pt x="182" y="198"/>
                  </a:lnTo>
                  <a:lnTo>
                    <a:pt x="172" y="204"/>
                  </a:lnTo>
                  <a:lnTo>
                    <a:pt x="162" y="206"/>
                  </a:lnTo>
                  <a:lnTo>
                    <a:pt x="156" y="208"/>
                  </a:lnTo>
                  <a:lnTo>
                    <a:pt x="146" y="212"/>
                  </a:lnTo>
                  <a:lnTo>
                    <a:pt x="136" y="216"/>
                  </a:lnTo>
                  <a:lnTo>
                    <a:pt x="132" y="220"/>
                  </a:lnTo>
                  <a:lnTo>
                    <a:pt x="126" y="222"/>
                  </a:lnTo>
                  <a:lnTo>
                    <a:pt x="112" y="222"/>
                  </a:lnTo>
                  <a:lnTo>
                    <a:pt x="98" y="220"/>
                  </a:lnTo>
                  <a:lnTo>
                    <a:pt x="82" y="220"/>
                  </a:lnTo>
                  <a:lnTo>
                    <a:pt x="80" y="224"/>
                  </a:lnTo>
                  <a:lnTo>
                    <a:pt x="78" y="228"/>
                  </a:lnTo>
                  <a:lnTo>
                    <a:pt x="68" y="228"/>
                  </a:lnTo>
                  <a:lnTo>
                    <a:pt x="58" y="228"/>
                  </a:lnTo>
                  <a:lnTo>
                    <a:pt x="52" y="230"/>
                  </a:lnTo>
                  <a:lnTo>
                    <a:pt x="46" y="234"/>
                  </a:lnTo>
                  <a:lnTo>
                    <a:pt x="28" y="220"/>
                  </a:lnTo>
                  <a:lnTo>
                    <a:pt x="22" y="210"/>
                  </a:lnTo>
                  <a:lnTo>
                    <a:pt x="20" y="204"/>
                  </a:lnTo>
                  <a:lnTo>
                    <a:pt x="22" y="200"/>
                  </a:lnTo>
                  <a:lnTo>
                    <a:pt x="24" y="194"/>
                  </a:lnTo>
                  <a:lnTo>
                    <a:pt x="24" y="184"/>
                  </a:lnTo>
                  <a:lnTo>
                    <a:pt x="24" y="178"/>
                  </a:lnTo>
                  <a:lnTo>
                    <a:pt x="20" y="174"/>
                  </a:lnTo>
                  <a:lnTo>
                    <a:pt x="16" y="170"/>
                  </a:lnTo>
                  <a:lnTo>
                    <a:pt x="16" y="166"/>
                  </a:lnTo>
                  <a:lnTo>
                    <a:pt x="14" y="150"/>
                  </a:lnTo>
                  <a:lnTo>
                    <a:pt x="10" y="140"/>
                  </a:lnTo>
                  <a:lnTo>
                    <a:pt x="6" y="132"/>
                  </a:lnTo>
                  <a:lnTo>
                    <a:pt x="0" y="122"/>
                  </a:lnTo>
                  <a:lnTo>
                    <a:pt x="4" y="118"/>
                  </a:lnTo>
                  <a:lnTo>
                    <a:pt x="6" y="114"/>
                  </a:lnTo>
                  <a:lnTo>
                    <a:pt x="10" y="114"/>
                  </a:lnTo>
                  <a:lnTo>
                    <a:pt x="14" y="120"/>
                  </a:lnTo>
                  <a:lnTo>
                    <a:pt x="20" y="124"/>
                  </a:lnTo>
                  <a:lnTo>
                    <a:pt x="24" y="126"/>
                  </a:lnTo>
                  <a:lnTo>
                    <a:pt x="32" y="126"/>
                  </a:lnTo>
                  <a:lnTo>
                    <a:pt x="42" y="126"/>
                  </a:lnTo>
                  <a:lnTo>
                    <a:pt x="48" y="122"/>
                  </a:lnTo>
                  <a:lnTo>
                    <a:pt x="52" y="118"/>
                  </a:lnTo>
                  <a:lnTo>
                    <a:pt x="56" y="116"/>
                  </a:lnTo>
                  <a:lnTo>
                    <a:pt x="54" y="54"/>
                  </a:lnTo>
                  <a:lnTo>
                    <a:pt x="60" y="56"/>
                  </a:lnTo>
                  <a:lnTo>
                    <a:pt x="68" y="64"/>
                  </a:lnTo>
                  <a:lnTo>
                    <a:pt x="70" y="68"/>
                  </a:lnTo>
                  <a:lnTo>
                    <a:pt x="70" y="74"/>
                  </a:lnTo>
                  <a:lnTo>
                    <a:pt x="68" y="82"/>
                  </a:lnTo>
                  <a:lnTo>
                    <a:pt x="66" y="90"/>
                  </a:lnTo>
                  <a:lnTo>
                    <a:pt x="82" y="90"/>
                  </a:lnTo>
                  <a:lnTo>
                    <a:pt x="90" y="84"/>
                  </a:lnTo>
                  <a:lnTo>
                    <a:pt x="98" y="72"/>
                  </a:lnTo>
                  <a:lnTo>
                    <a:pt x="106" y="64"/>
                  </a:lnTo>
                  <a:lnTo>
                    <a:pt x="110" y="60"/>
                  </a:lnTo>
                  <a:lnTo>
                    <a:pt x="116" y="62"/>
                  </a:lnTo>
                  <a:lnTo>
                    <a:pt x="122" y="64"/>
                  </a:lnTo>
                  <a:lnTo>
                    <a:pt x="126" y="68"/>
                  </a:lnTo>
                  <a:lnTo>
                    <a:pt x="132" y="70"/>
                  </a:lnTo>
                  <a:lnTo>
                    <a:pt x="138" y="68"/>
                  </a:lnTo>
                  <a:lnTo>
                    <a:pt x="142" y="64"/>
                  </a:lnTo>
                  <a:lnTo>
                    <a:pt x="146" y="60"/>
                  </a:lnTo>
                  <a:lnTo>
                    <a:pt x="148" y="54"/>
                  </a:lnTo>
                  <a:lnTo>
                    <a:pt x="152" y="50"/>
                  </a:lnTo>
                  <a:lnTo>
                    <a:pt x="154" y="48"/>
                  </a:lnTo>
                  <a:lnTo>
                    <a:pt x="158" y="46"/>
                  </a:lnTo>
                  <a:lnTo>
                    <a:pt x="160" y="44"/>
                  </a:lnTo>
                  <a:lnTo>
                    <a:pt x="172" y="32"/>
                  </a:lnTo>
                  <a:lnTo>
                    <a:pt x="182" y="20"/>
                  </a:lnTo>
                  <a:lnTo>
                    <a:pt x="188" y="10"/>
                  </a:lnTo>
                  <a:lnTo>
                    <a:pt x="194" y="6"/>
                  </a:lnTo>
                  <a:lnTo>
                    <a:pt x="202" y="2"/>
                  </a:lnTo>
                  <a:lnTo>
                    <a:pt x="210" y="0"/>
                  </a:lnTo>
                  <a:lnTo>
                    <a:pt x="216" y="2"/>
                  </a:lnTo>
                  <a:lnTo>
                    <a:pt x="222" y="4"/>
                  </a:lnTo>
                  <a:lnTo>
                    <a:pt x="228" y="6"/>
                  </a:lnTo>
                  <a:lnTo>
                    <a:pt x="238" y="8"/>
                  </a:lnTo>
                  <a:lnTo>
                    <a:pt x="238" y="16"/>
                  </a:lnTo>
                  <a:lnTo>
                    <a:pt x="242" y="24"/>
                  </a:lnTo>
                  <a:lnTo>
                    <a:pt x="244" y="32"/>
                  </a:lnTo>
                  <a:lnTo>
                    <a:pt x="246" y="40"/>
                  </a:lnTo>
                  <a:lnTo>
                    <a:pt x="244" y="48"/>
                  </a:lnTo>
                  <a:lnTo>
                    <a:pt x="242" y="54"/>
                  </a:lnTo>
                  <a:lnTo>
                    <a:pt x="242" y="88"/>
                  </a:lnTo>
                  <a:lnTo>
                    <a:pt x="254"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12" name="Freeform 128">
              <a:extLst>
                <a:ext uri="{FF2B5EF4-FFF2-40B4-BE49-F238E27FC236}">
                  <a16:creationId xmlns:a16="http://schemas.microsoft.com/office/drawing/2014/main" id="{C7A865A9-0941-4B85-8778-74C6CE5BABB5}"/>
                </a:ext>
              </a:extLst>
            </p:cNvPr>
            <p:cNvSpPr>
              <a:spLocks/>
            </p:cNvSpPr>
            <p:nvPr/>
          </p:nvSpPr>
          <p:spPr bwMode="auto">
            <a:xfrm>
              <a:off x="5244357" y="5398619"/>
              <a:ext cx="49583" cy="57080"/>
            </a:xfrm>
            <a:custGeom>
              <a:avLst/>
              <a:gdLst>
                <a:gd name="T0" fmla="*/ 2147483647 w 34"/>
                <a:gd name="T1" fmla="*/ 0 h 36"/>
                <a:gd name="T2" fmla="*/ 2147483647 w 34"/>
                <a:gd name="T3" fmla="*/ 0 h 36"/>
                <a:gd name="T4" fmla="*/ 2147483647 w 34"/>
                <a:gd name="T5" fmla="*/ 2147483647 h 36"/>
                <a:gd name="T6" fmla="*/ 2147483647 w 34"/>
                <a:gd name="T7" fmla="*/ 2147483647 h 36"/>
                <a:gd name="T8" fmla="*/ 0 w 34"/>
                <a:gd name="T9" fmla="*/ 2147483647 h 36"/>
                <a:gd name="T10" fmla="*/ 0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2147483647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2147483647 w 34"/>
                <a:gd name="T31" fmla="*/ 2147483647 h 36"/>
                <a:gd name="T32" fmla="*/ 2147483647 w 34"/>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36"/>
                <a:gd name="T53" fmla="*/ 34 w 34"/>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36">
                  <a:moveTo>
                    <a:pt x="28" y="0"/>
                  </a:moveTo>
                  <a:lnTo>
                    <a:pt x="22" y="0"/>
                  </a:lnTo>
                  <a:lnTo>
                    <a:pt x="8" y="10"/>
                  </a:lnTo>
                  <a:lnTo>
                    <a:pt x="2" y="18"/>
                  </a:lnTo>
                  <a:lnTo>
                    <a:pt x="0" y="22"/>
                  </a:lnTo>
                  <a:lnTo>
                    <a:pt x="0" y="26"/>
                  </a:lnTo>
                  <a:lnTo>
                    <a:pt x="2" y="32"/>
                  </a:lnTo>
                  <a:lnTo>
                    <a:pt x="6" y="34"/>
                  </a:lnTo>
                  <a:lnTo>
                    <a:pt x="10" y="36"/>
                  </a:lnTo>
                  <a:lnTo>
                    <a:pt x="14" y="36"/>
                  </a:lnTo>
                  <a:lnTo>
                    <a:pt x="18" y="32"/>
                  </a:lnTo>
                  <a:lnTo>
                    <a:pt x="24" y="26"/>
                  </a:lnTo>
                  <a:lnTo>
                    <a:pt x="32" y="18"/>
                  </a:lnTo>
                  <a:lnTo>
                    <a:pt x="34" y="10"/>
                  </a:lnTo>
                  <a:lnTo>
                    <a:pt x="30" y="6"/>
                  </a:lnTo>
                  <a:lnTo>
                    <a:pt x="28" y="4"/>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13" name="Freeform 129">
              <a:extLst>
                <a:ext uri="{FF2B5EF4-FFF2-40B4-BE49-F238E27FC236}">
                  <a16:creationId xmlns:a16="http://schemas.microsoft.com/office/drawing/2014/main" id="{1E1964DA-AAFC-41CC-A649-A7C17BF7C709}"/>
                </a:ext>
              </a:extLst>
            </p:cNvPr>
            <p:cNvSpPr>
              <a:spLocks/>
            </p:cNvSpPr>
            <p:nvPr/>
          </p:nvSpPr>
          <p:spPr bwMode="auto">
            <a:xfrm>
              <a:off x="5328534" y="5318974"/>
              <a:ext cx="28828" cy="38495"/>
            </a:xfrm>
            <a:custGeom>
              <a:avLst/>
              <a:gdLst>
                <a:gd name="T0" fmla="*/ 2147483647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0 w 20"/>
                <a:gd name="T13" fmla="*/ 2147483647 h 24"/>
                <a:gd name="T14" fmla="*/ 0 w 20"/>
                <a:gd name="T15" fmla="*/ 2147483647 h 24"/>
                <a:gd name="T16" fmla="*/ 0 w 20"/>
                <a:gd name="T17" fmla="*/ 2147483647 h 24"/>
                <a:gd name="T18" fmla="*/ 2147483647 w 20"/>
                <a:gd name="T19" fmla="*/ 2147483647 h 24"/>
                <a:gd name="T20" fmla="*/ 2147483647 w 20"/>
                <a:gd name="T21" fmla="*/ 2147483647 h 24"/>
                <a:gd name="T22" fmla="*/ 2147483647 w 20"/>
                <a:gd name="T23" fmla="*/ 0 h 24"/>
                <a:gd name="T24" fmla="*/ 2147483647 w 20"/>
                <a:gd name="T25" fmla="*/ 0 h 24"/>
                <a:gd name="T26" fmla="*/ 2147483647 w 20"/>
                <a:gd name="T27" fmla="*/ 2147483647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4"/>
                <a:gd name="T44" fmla="*/ 20 w 20"/>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4">
                  <a:moveTo>
                    <a:pt x="20" y="18"/>
                  </a:moveTo>
                  <a:lnTo>
                    <a:pt x="18" y="22"/>
                  </a:lnTo>
                  <a:lnTo>
                    <a:pt x="16" y="24"/>
                  </a:lnTo>
                  <a:lnTo>
                    <a:pt x="14" y="24"/>
                  </a:lnTo>
                  <a:lnTo>
                    <a:pt x="6" y="24"/>
                  </a:lnTo>
                  <a:lnTo>
                    <a:pt x="2" y="22"/>
                  </a:lnTo>
                  <a:lnTo>
                    <a:pt x="0" y="18"/>
                  </a:lnTo>
                  <a:lnTo>
                    <a:pt x="0" y="12"/>
                  </a:lnTo>
                  <a:lnTo>
                    <a:pt x="0" y="8"/>
                  </a:lnTo>
                  <a:lnTo>
                    <a:pt x="2" y="6"/>
                  </a:lnTo>
                  <a:lnTo>
                    <a:pt x="8" y="2"/>
                  </a:lnTo>
                  <a:lnTo>
                    <a:pt x="14" y="0"/>
                  </a:lnTo>
                  <a:lnTo>
                    <a:pt x="20" y="0"/>
                  </a:lnTo>
                  <a:lnTo>
                    <a:pt x="2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14" name="Freeform 130">
              <a:extLst>
                <a:ext uri="{FF2B5EF4-FFF2-40B4-BE49-F238E27FC236}">
                  <a16:creationId xmlns:a16="http://schemas.microsoft.com/office/drawing/2014/main" id="{EA96FC3B-C7C4-4DA5-8D9E-34C701CFBEC4}"/>
                </a:ext>
              </a:extLst>
            </p:cNvPr>
            <p:cNvSpPr>
              <a:spLocks/>
            </p:cNvSpPr>
            <p:nvPr/>
          </p:nvSpPr>
          <p:spPr bwMode="auto">
            <a:xfrm>
              <a:off x="5220142" y="5021626"/>
              <a:ext cx="175272" cy="200443"/>
            </a:xfrm>
            <a:custGeom>
              <a:avLst/>
              <a:gdLst>
                <a:gd name="T0" fmla="*/ 2147483647 w 120"/>
                <a:gd name="T1" fmla="*/ 0 h 126"/>
                <a:gd name="T2" fmla="*/ 2147483647 w 120"/>
                <a:gd name="T3" fmla="*/ 2147483647 h 126"/>
                <a:gd name="T4" fmla="*/ 2147483647 w 120"/>
                <a:gd name="T5" fmla="*/ 2147483647 h 126"/>
                <a:gd name="T6" fmla="*/ 2147483647 w 120"/>
                <a:gd name="T7" fmla="*/ 2147483647 h 126"/>
                <a:gd name="T8" fmla="*/ 2147483647 w 120"/>
                <a:gd name="T9" fmla="*/ 2147483647 h 126"/>
                <a:gd name="T10" fmla="*/ 2147483647 w 120"/>
                <a:gd name="T11" fmla="*/ 2147483647 h 126"/>
                <a:gd name="T12" fmla="*/ 2147483647 w 120"/>
                <a:gd name="T13" fmla="*/ 2147483647 h 126"/>
                <a:gd name="T14" fmla="*/ 2147483647 w 120"/>
                <a:gd name="T15" fmla="*/ 2147483647 h 126"/>
                <a:gd name="T16" fmla="*/ 2147483647 w 120"/>
                <a:gd name="T17" fmla="*/ 2147483647 h 126"/>
                <a:gd name="T18" fmla="*/ 2147483647 w 120"/>
                <a:gd name="T19" fmla="*/ 2147483647 h 126"/>
                <a:gd name="T20" fmla="*/ 2147483647 w 120"/>
                <a:gd name="T21" fmla="*/ 2147483647 h 126"/>
                <a:gd name="T22" fmla="*/ 2147483647 w 120"/>
                <a:gd name="T23" fmla="*/ 2147483647 h 126"/>
                <a:gd name="T24" fmla="*/ 2147483647 w 120"/>
                <a:gd name="T25" fmla="*/ 2147483647 h 126"/>
                <a:gd name="T26" fmla="*/ 2147483647 w 120"/>
                <a:gd name="T27" fmla="*/ 2147483647 h 126"/>
                <a:gd name="T28" fmla="*/ 2147483647 w 120"/>
                <a:gd name="T29" fmla="*/ 2147483647 h 126"/>
                <a:gd name="T30" fmla="*/ 2147483647 w 120"/>
                <a:gd name="T31" fmla="*/ 2147483647 h 126"/>
                <a:gd name="T32" fmla="*/ 2147483647 w 120"/>
                <a:gd name="T33" fmla="*/ 2147483647 h 126"/>
                <a:gd name="T34" fmla="*/ 2147483647 w 120"/>
                <a:gd name="T35" fmla="*/ 2147483647 h 126"/>
                <a:gd name="T36" fmla="*/ 2147483647 w 120"/>
                <a:gd name="T37" fmla="*/ 2147483647 h 126"/>
                <a:gd name="T38" fmla="*/ 2147483647 w 120"/>
                <a:gd name="T39" fmla="*/ 2147483647 h 126"/>
                <a:gd name="T40" fmla="*/ 2147483647 w 120"/>
                <a:gd name="T41" fmla="*/ 2147483647 h 126"/>
                <a:gd name="T42" fmla="*/ 2147483647 w 120"/>
                <a:gd name="T43" fmla="*/ 2147483647 h 126"/>
                <a:gd name="T44" fmla="*/ 2147483647 w 120"/>
                <a:gd name="T45" fmla="*/ 2147483647 h 126"/>
                <a:gd name="T46" fmla="*/ 2147483647 w 120"/>
                <a:gd name="T47" fmla="*/ 2147483647 h 126"/>
                <a:gd name="T48" fmla="*/ 2147483647 w 120"/>
                <a:gd name="T49" fmla="*/ 2147483647 h 126"/>
                <a:gd name="T50" fmla="*/ 2147483647 w 120"/>
                <a:gd name="T51" fmla="*/ 2147483647 h 126"/>
                <a:gd name="T52" fmla="*/ 2147483647 w 120"/>
                <a:gd name="T53" fmla="*/ 2147483647 h 126"/>
                <a:gd name="T54" fmla="*/ 2147483647 w 120"/>
                <a:gd name="T55" fmla="*/ 2147483647 h 126"/>
                <a:gd name="T56" fmla="*/ 2147483647 w 120"/>
                <a:gd name="T57" fmla="*/ 2147483647 h 126"/>
                <a:gd name="T58" fmla="*/ 2147483647 w 120"/>
                <a:gd name="T59" fmla="*/ 2147483647 h 126"/>
                <a:gd name="T60" fmla="*/ 2147483647 w 120"/>
                <a:gd name="T61" fmla="*/ 2147483647 h 126"/>
                <a:gd name="T62" fmla="*/ 2147483647 w 120"/>
                <a:gd name="T63" fmla="*/ 2147483647 h 126"/>
                <a:gd name="T64" fmla="*/ 2147483647 w 120"/>
                <a:gd name="T65" fmla="*/ 2147483647 h 126"/>
                <a:gd name="T66" fmla="*/ 2147483647 w 120"/>
                <a:gd name="T67" fmla="*/ 2147483647 h 126"/>
                <a:gd name="T68" fmla="*/ 2147483647 w 120"/>
                <a:gd name="T69" fmla="*/ 2147483647 h 126"/>
                <a:gd name="T70" fmla="*/ 2147483647 w 120"/>
                <a:gd name="T71" fmla="*/ 2147483647 h 126"/>
                <a:gd name="T72" fmla="*/ 2147483647 w 120"/>
                <a:gd name="T73" fmla="*/ 2147483647 h 126"/>
                <a:gd name="T74" fmla="*/ 2147483647 w 120"/>
                <a:gd name="T75" fmla="*/ 2147483647 h 126"/>
                <a:gd name="T76" fmla="*/ 2147483647 w 120"/>
                <a:gd name="T77" fmla="*/ 2147483647 h 126"/>
                <a:gd name="T78" fmla="*/ 0 w 120"/>
                <a:gd name="T79" fmla="*/ 2147483647 h 126"/>
                <a:gd name="T80" fmla="*/ 0 w 120"/>
                <a:gd name="T81" fmla="*/ 2147483647 h 126"/>
                <a:gd name="T82" fmla="*/ 2147483647 w 120"/>
                <a:gd name="T83" fmla="*/ 2147483647 h 126"/>
                <a:gd name="T84" fmla="*/ 2147483647 w 120"/>
                <a:gd name="T85" fmla="*/ 2147483647 h 126"/>
                <a:gd name="T86" fmla="*/ 2147483647 w 120"/>
                <a:gd name="T87" fmla="*/ 2147483647 h 126"/>
                <a:gd name="T88" fmla="*/ 2147483647 w 120"/>
                <a:gd name="T89" fmla="*/ 2147483647 h 126"/>
                <a:gd name="T90" fmla="*/ 2147483647 w 120"/>
                <a:gd name="T91" fmla="*/ 2147483647 h 126"/>
                <a:gd name="T92" fmla="*/ 2147483647 w 120"/>
                <a:gd name="T93" fmla="*/ 2147483647 h 126"/>
                <a:gd name="T94" fmla="*/ 2147483647 w 120"/>
                <a:gd name="T95" fmla="*/ 2147483647 h 126"/>
                <a:gd name="T96" fmla="*/ 2147483647 w 120"/>
                <a:gd name="T97" fmla="*/ 2147483647 h 126"/>
                <a:gd name="T98" fmla="*/ 2147483647 w 120"/>
                <a:gd name="T99" fmla="*/ 2147483647 h 126"/>
                <a:gd name="T100" fmla="*/ 2147483647 w 120"/>
                <a:gd name="T101" fmla="*/ 2147483647 h 126"/>
                <a:gd name="T102" fmla="*/ 2147483647 w 120"/>
                <a:gd name="T103" fmla="*/ 2147483647 h 126"/>
                <a:gd name="T104" fmla="*/ 2147483647 w 120"/>
                <a:gd name="T105" fmla="*/ 2147483647 h 126"/>
                <a:gd name="T106" fmla="*/ 2147483647 w 120"/>
                <a:gd name="T107" fmla="*/ 0 h 126"/>
                <a:gd name="T108" fmla="*/ 2147483647 w 120"/>
                <a:gd name="T109" fmla="*/ 0 h 126"/>
                <a:gd name="T110" fmla="*/ 2147483647 w 120"/>
                <a:gd name="T111" fmla="*/ 0 h 1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0"/>
                <a:gd name="T169" fmla="*/ 0 h 126"/>
                <a:gd name="T170" fmla="*/ 120 w 120"/>
                <a:gd name="T171" fmla="*/ 126 h 1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0" h="126">
                  <a:moveTo>
                    <a:pt x="78" y="0"/>
                  </a:moveTo>
                  <a:lnTo>
                    <a:pt x="78" y="6"/>
                  </a:lnTo>
                  <a:lnTo>
                    <a:pt x="94" y="10"/>
                  </a:lnTo>
                  <a:lnTo>
                    <a:pt x="106" y="14"/>
                  </a:lnTo>
                  <a:lnTo>
                    <a:pt x="112" y="18"/>
                  </a:lnTo>
                  <a:lnTo>
                    <a:pt x="116" y="22"/>
                  </a:lnTo>
                  <a:lnTo>
                    <a:pt x="120" y="28"/>
                  </a:lnTo>
                  <a:lnTo>
                    <a:pt x="120" y="36"/>
                  </a:lnTo>
                  <a:lnTo>
                    <a:pt x="120" y="44"/>
                  </a:lnTo>
                  <a:lnTo>
                    <a:pt x="118" y="50"/>
                  </a:lnTo>
                  <a:lnTo>
                    <a:pt x="116" y="56"/>
                  </a:lnTo>
                  <a:lnTo>
                    <a:pt x="116" y="66"/>
                  </a:lnTo>
                  <a:lnTo>
                    <a:pt x="116" y="76"/>
                  </a:lnTo>
                  <a:lnTo>
                    <a:pt x="114" y="86"/>
                  </a:lnTo>
                  <a:lnTo>
                    <a:pt x="112" y="96"/>
                  </a:lnTo>
                  <a:lnTo>
                    <a:pt x="106" y="104"/>
                  </a:lnTo>
                  <a:lnTo>
                    <a:pt x="94" y="116"/>
                  </a:lnTo>
                  <a:lnTo>
                    <a:pt x="90" y="126"/>
                  </a:lnTo>
                  <a:lnTo>
                    <a:pt x="80" y="124"/>
                  </a:lnTo>
                  <a:lnTo>
                    <a:pt x="74" y="122"/>
                  </a:lnTo>
                  <a:lnTo>
                    <a:pt x="68" y="120"/>
                  </a:lnTo>
                  <a:lnTo>
                    <a:pt x="62" y="118"/>
                  </a:lnTo>
                  <a:lnTo>
                    <a:pt x="54" y="120"/>
                  </a:lnTo>
                  <a:lnTo>
                    <a:pt x="50" y="114"/>
                  </a:lnTo>
                  <a:lnTo>
                    <a:pt x="46" y="114"/>
                  </a:lnTo>
                  <a:lnTo>
                    <a:pt x="42" y="112"/>
                  </a:lnTo>
                  <a:lnTo>
                    <a:pt x="38" y="110"/>
                  </a:lnTo>
                  <a:lnTo>
                    <a:pt x="34" y="108"/>
                  </a:lnTo>
                  <a:lnTo>
                    <a:pt x="34" y="102"/>
                  </a:lnTo>
                  <a:lnTo>
                    <a:pt x="32" y="92"/>
                  </a:lnTo>
                  <a:lnTo>
                    <a:pt x="30" y="86"/>
                  </a:lnTo>
                  <a:lnTo>
                    <a:pt x="26" y="82"/>
                  </a:lnTo>
                  <a:lnTo>
                    <a:pt x="18" y="76"/>
                  </a:lnTo>
                  <a:lnTo>
                    <a:pt x="12" y="72"/>
                  </a:lnTo>
                  <a:lnTo>
                    <a:pt x="8" y="66"/>
                  </a:lnTo>
                  <a:lnTo>
                    <a:pt x="6" y="62"/>
                  </a:lnTo>
                  <a:lnTo>
                    <a:pt x="8" y="60"/>
                  </a:lnTo>
                  <a:lnTo>
                    <a:pt x="6" y="58"/>
                  </a:lnTo>
                  <a:lnTo>
                    <a:pt x="4" y="54"/>
                  </a:lnTo>
                  <a:lnTo>
                    <a:pt x="0" y="48"/>
                  </a:lnTo>
                  <a:lnTo>
                    <a:pt x="0" y="42"/>
                  </a:lnTo>
                  <a:lnTo>
                    <a:pt x="6" y="46"/>
                  </a:lnTo>
                  <a:lnTo>
                    <a:pt x="12" y="46"/>
                  </a:lnTo>
                  <a:lnTo>
                    <a:pt x="16" y="46"/>
                  </a:lnTo>
                  <a:lnTo>
                    <a:pt x="20" y="46"/>
                  </a:lnTo>
                  <a:lnTo>
                    <a:pt x="30" y="36"/>
                  </a:lnTo>
                  <a:lnTo>
                    <a:pt x="42" y="24"/>
                  </a:lnTo>
                  <a:lnTo>
                    <a:pt x="54" y="16"/>
                  </a:lnTo>
                  <a:lnTo>
                    <a:pt x="58" y="12"/>
                  </a:lnTo>
                  <a:lnTo>
                    <a:pt x="56" y="8"/>
                  </a:lnTo>
                  <a:lnTo>
                    <a:pt x="56" y="6"/>
                  </a:lnTo>
                  <a:lnTo>
                    <a:pt x="58" y="4"/>
                  </a:lnTo>
                  <a:lnTo>
                    <a:pt x="62" y="2"/>
                  </a:lnTo>
                  <a:lnTo>
                    <a:pt x="68" y="0"/>
                  </a:lnTo>
                  <a:lnTo>
                    <a:pt x="76" y="0"/>
                  </a:lnTo>
                  <a:lnTo>
                    <a:pt x="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15" name="Freeform 131">
              <a:extLst>
                <a:ext uri="{FF2B5EF4-FFF2-40B4-BE49-F238E27FC236}">
                  <a16:creationId xmlns:a16="http://schemas.microsoft.com/office/drawing/2014/main" id="{04627519-93C9-4737-9261-538621D075AD}"/>
                </a:ext>
              </a:extLst>
            </p:cNvPr>
            <p:cNvSpPr>
              <a:spLocks/>
            </p:cNvSpPr>
            <p:nvPr/>
          </p:nvSpPr>
          <p:spPr bwMode="auto">
            <a:xfrm>
              <a:off x="5395415" y="4849059"/>
              <a:ext cx="71493" cy="215046"/>
            </a:xfrm>
            <a:custGeom>
              <a:avLst/>
              <a:gdLst>
                <a:gd name="T0" fmla="*/ 0 w 48"/>
                <a:gd name="T1" fmla="*/ 2147483647 h 136"/>
                <a:gd name="T2" fmla="*/ 2147483647 w 48"/>
                <a:gd name="T3" fmla="*/ 2147483647 h 136"/>
                <a:gd name="T4" fmla="*/ 2147483647 w 48"/>
                <a:gd name="T5" fmla="*/ 2147483647 h 136"/>
                <a:gd name="T6" fmla="*/ 2147483647 w 48"/>
                <a:gd name="T7" fmla="*/ 2147483647 h 136"/>
                <a:gd name="T8" fmla="*/ 2147483647 w 48"/>
                <a:gd name="T9" fmla="*/ 2147483647 h 136"/>
                <a:gd name="T10" fmla="*/ 2147483647 w 48"/>
                <a:gd name="T11" fmla="*/ 2147483647 h 136"/>
                <a:gd name="T12" fmla="*/ 2147483647 w 48"/>
                <a:gd name="T13" fmla="*/ 2147483647 h 136"/>
                <a:gd name="T14" fmla="*/ 2147483647 w 48"/>
                <a:gd name="T15" fmla="*/ 2147483647 h 136"/>
                <a:gd name="T16" fmla="*/ 2147483647 w 48"/>
                <a:gd name="T17" fmla="*/ 2147483647 h 136"/>
                <a:gd name="T18" fmla="*/ 2147483647 w 48"/>
                <a:gd name="T19" fmla="*/ 2147483647 h 136"/>
                <a:gd name="T20" fmla="*/ 2147483647 w 48"/>
                <a:gd name="T21" fmla="*/ 2147483647 h 136"/>
                <a:gd name="T22" fmla="*/ 2147483647 w 48"/>
                <a:gd name="T23" fmla="*/ 2147483647 h 136"/>
                <a:gd name="T24" fmla="*/ 2147483647 w 48"/>
                <a:gd name="T25" fmla="*/ 2147483647 h 136"/>
                <a:gd name="T26" fmla="*/ 2147483647 w 48"/>
                <a:gd name="T27" fmla="*/ 2147483647 h 136"/>
                <a:gd name="T28" fmla="*/ 2147483647 w 48"/>
                <a:gd name="T29" fmla="*/ 2147483647 h 136"/>
                <a:gd name="T30" fmla="*/ 2147483647 w 48"/>
                <a:gd name="T31" fmla="*/ 2147483647 h 136"/>
                <a:gd name="T32" fmla="*/ 2147483647 w 48"/>
                <a:gd name="T33" fmla="*/ 2147483647 h 136"/>
                <a:gd name="T34" fmla="*/ 2147483647 w 48"/>
                <a:gd name="T35" fmla="*/ 2147483647 h 136"/>
                <a:gd name="T36" fmla="*/ 2147483647 w 48"/>
                <a:gd name="T37" fmla="*/ 2147483647 h 136"/>
                <a:gd name="T38" fmla="*/ 2147483647 w 48"/>
                <a:gd name="T39" fmla="*/ 2147483647 h 136"/>
                <a:gd name="T40" fmla="*/ 2147483647 w 48"/>
                <a:gd name="T41" fmla="*/ 2147483647 h 136"/>
                <a:gd name="T42" fmla="*/ 2147483647 w 48"/>
                <a:gd name="T43" fmla="*/ 2147483647 h 136"/>
                <a:gd name="T44" fmla="*/ 2147483647 w 48"/>
                <a:gd name="T45" fmla="*/ 2147483647 h 136"/>
                <a:gd name="T46" fmla="*/ 2147483647 w 48"/>
                <a:gd name="T47" fmla="*/ 2147483647 h 136"/>
                <a:gd name="T48" fmla="*/ 2147483647 w 48"/>
                <a:gd name="T49" fmla="*/ 2147483647 h 136"/>
                <a:gd name="T50" fmla="*/ 2147483647 w 48"/>
                <a:gd name="T51" fmla="*/ 2147483647 h 136"/>
                <a:gd name="T52" fmla="*/ 2147483647 w 48"/>
                <a:gd name="T53" fmla="*/ 2147483647 h 136"/>
                <a:gd name="T54" fmla="*/ 2147483647 w 48"/>
                <a:gd name="T55" fmla="*/ 2147483647 h 136"/>
                <a:gd name="T56" fmla="*/ 2147483647 w 48"/>
                <a:gd name="T57" fmla="*/ 2147483647 h 136"/>
                <a:gd name="T58" fmla="*/ 2147483647 w 48"/>
                <a:gd name="T59" fmla="*/ 2147483647 h 136"/>
                <a:gd name="T60" fmla="*/ 2147483647 w 48"/>
                <a:gd name="T61" fmla="*/ 2147483647 h 136"/>
                <a:gd name="T62" fmla="*/ 2147483647 w 48"/>
                <a:gd name="T63" fmla="*/ 2147483647 h 136"/>
                <a:gd name="T64" fmla="*/ 2147483647 w 48"/>
                <a:gd name="T65" fmla="*/ 0 h 136"/>
                <a:gd name="T66" fmla="*/ 2147483647 w 48"/>
                <a:gd name="T67" fmla="*/ 0 h 136"/>
                <a:gd name="T68" fmla="*/ 2147483647 w 48"/>
                <a:gd name="T69" fmla="*/ 2147483647 h 136"/>
                <a:gd name="T70" fmla="*/ 2147483647 w 48"/>
                <a:gd name="T71" fmla="*/ 2147483647 h 136"/>
                <a:gd name="T72" fmla="*/ 2147483647 w 48"/>
                <a:gd name="T73" fmla="*/ 2147483647 h 136"/>
                <a:gd name="T74" fmla="*/ 2147483647 w 48"/>
                <a:gd name="T75" fmla="*/ 2147483647 h 136"/>
                <a:gd name="T76" fmla="*/ 2147483647 w 48"/>
                <a:gd name="T77" fmla="*/ 2147483647 h 136"/>
                <a:gd name="T78" fmla="*/ 2147483647 w 48"/>
                <a:gd name="T79" fmla="*/ 2147483647 h 136"/>
                <a:gd name="T80" fmla="*/ 2147483647 w 48"/>
                <a:gd name="T81" fmla="*/ 2147483647 h 136"/>
                <a:gd name="T82" fmla="*/ 2147483647 w 48"/>
                <a:gd name="T83" fmla="*/ 2147483647 h 136"/>
                <a:gd name="T84" fmla="*/ 2147483647 w 48"/>
                <a:gd name="T85" fmla="*/ 2147483647 h 136"/>
                <a:gd name="T86" fmla="*/ 2147483647 w 48"/>
                <a:gd name="T87" fmla="*/ 2147483647 h 136"/>
                <a:gd name="T88" fmla="*/ 0 w 48"/>
                <a:gd name="T89" fmla="*/ 2147483647 h 136"/>
                <a:gd name="T90" fmla="*/ 0 w 48"/>
                <a:gd name="T91" fmla="*/ 2147483647 h 136"/>
                <a:gd name="T92" fmla="*/ 0 w 48"/>
                <a:gd name="T93" fmla="*/ 2147483647 h 136"/>
                <a:gd name="T94" fmla="*/ 0 w 48"/>
                <a:gd name="T95" fmla="*/ 2147483647 h 136"/>
                <a:gd name="T96" fmla="*/ 0 w 48"/>
                <a:gd name="T97" fmla="*/ 2147483647 h 1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136"/>
                <a:gd name="T149" fmla="*/ 48 w 48"/>
                <a:gd name="T150" fmla="*/ 136 h 1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136">
                  <a:moveTo>
                    <a:pt x="0" y="82"/>
                  </a:moveTo>
                  <a:lnTo>
                    <a:pt x="6" y="82"/>
                  </a:lnTo>
                  <a:lnTo>
                    <a:pt x="8" y="88"/>
                  </a:lnTo>
                  <a:lnTo>
                    <a:pt x="12" y="90"/>
                  </a:lnTo>
                  <a:lnTo>
                    <a:pt x="18" y="90"/>
                  </a:lnTo>
                  <a:lnTo>
                    <a:pt x="26" y="90"/>
                  </a:lnTo>
                  <a:lnTo>
                    <a:pt x="26" y="100"/>
                  </a:lnTo>
                  <a:lnTo>
                    <a:pt x="24" y="108"/>
                  </a:lnTo>
                  <a:lnTo>
                    <a:pt x="22" y="118"/>
                  </a:lnTo>
                  <a:lnTo>
                    <a:pt x="24" y="126"/>
                  </a:lnTo>
                  <a:lnTo>
                    <a:pt x="28" y="128"/>
                  </a:lnTo>
                  <a:lnTo>
                    <a:pt x="32" y="132"/>
                  </a:lnTo>
                  <a:lnTo>
                    <a:pt x="34" y="136"/>
                  </a:lnTo>
                  <a:lnTo>
                    <a:pt x="34" y="128"/>
                  </a:lnTo>
                  <a:lnTo>
                    <a:pt x="36" y="126"/>
                  </a:lnTo>
                  <a:lnTo>
                    <a:pt x="38" y="124"/>
                  </a:lnTo>
                  <a:lnTo>
                    <a:pt x="42" y="120"/>
                  </a:lnTo>
                  <a:lnTo>
                    <a:pt x="44" y="118"/>
                  </a:lnTo>
                  <a:lnTo>
                    <a:pt x="46" y="112"/>
                  </a:lnTo>
                  <a:lnTo>
                    <a:pt x="48" y="106"/>
                  </a:lnTo>
                  <a:lnTo>
                    <a:pt x="48" y="98"/>
                  </a:lnTo>
                  <a:lnTo>
                    <a:pt x="48" y="92"/>
                  </a:lnTo>
                  <a:lnTo>
                    <a:pt x="44" y="86"/>
                  </a:lnTo>
                  <a:lnTo>
                    <a:pt x="36" y="74"/>
                  </a:lnTo>
                  <a:lnTo>
                    <a:pt x="30" y="66"/>
                  </a:lnTo>
                  <a:lnTo>
                    <a:pt x="28" y="60"/>
                  </a:lnTo>
                  <a:lnTo>
                    <a:pt x="26" y="54"/>
                  </a:lnTo>
                  <a:lnTo>
                    <a:pt x="28" y="46"/>
                  </a:lnTo>
                  <a:lnTo>
                    <a:pt x="30" y="38"/>
                  </a:lnTo>
                  <a:lnTo>
                    <a:pt x="30" y="12"/>
                  </a:lnTo>
                  <a:lnTo>
                    <a:pt x="28" y="10"/>
                  </a:lnTo>
                  <a:lnTo>
                    <a:pt x="26" y="6"/>
                  </a:lnTo>
                  <a:lnTo>
                    <a:pt x="24" y="0"/>
                  </a:lnTo>
                  <a:lnTo>
                    <a:pt x="8" y="0"/>
                  </a:lnTo>
                  <a:lnTo>
                    <a:pt x="10" y="8"/>
                  </a:lnTo>
                  <a:lnTo>
                    <a:pt x="14" y="18"/>
                  </a:lnTo>
                  <a:lnTo>
                    <a:pt x="12" y="20"/>
                  </a:lnTo>
                  <a:lnTo>
                    <a:pt x="10" y="24"/>
                  </a:lnTo>
                  <a:lnTo>
                    <a:pt x="6" y="28"/>
                  </a:lnTo>
                  <a:lnTo>
                    <a:pt x="6" y="34"/>
                  </a:lnTo>
                  <a:lnTo>
                    <a:pt x="6" y="44"/>
                  </a:lnTo>
                  <a:lnTo>
                    <a:pt x="8" y="50"/>
                  </a:lnTo>
                  <a:lnTo>
                    <a:pt x="4" y="56"/>
                  </a:lnTo>
                  <a:lnTo>
                    <a:pt x="2" y="62"/>
                  </a:lnTo>
                  <a:lnTo>
                    <a:pt x="0" y="68"/>
                  </a:lnTo>
                  <a:lnTo>
                    <a:pt x="0" y="74"/>
                  </a:lnTo>
                  <a:lnTo>
                    <a:pt x="0" y="76"/>
                  </a:lnTo>
                  <a:lnTo>
                    <a:pt x="0" y="8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16" name="Freeform 132">
              <a:extLst>
                <a:ext uri="{FF2B5EF4-FFF2-40B4-BE49-F238E27FC236}">
                  <a16:creationId xmlns:a16="http://schemas.microsoft.com/office/drawing/2014/main" id="{FF4B4BE9-7DA3-4575-9A9E-A47400094CC5}"/>
                </a:ext>
              </a:extLst>
            </p:cNvPr>
            <p:cNvSpPr>
              <a:spLocks/>
            </p:cNvSpPr>
            <p:nvPr/>
          </p:nvSpPr>
          <p:spPr bwMode="auto">
            <a:xfrm>
              <a:off x="5144037" y="4807908"/>
              <a:ext cx="272133" cy="286728"/>
            </a:xfrm>
            <a:custGeom>
              <a:avLst/>
              <a:gdLst>
                <a:gd name="T0" fmla="*/ 2147483647 w 186"/>
                <a:gd name="T1" fmla="*/ 2147483647 h 182"/>
                <a:gd name="T2" fmla="*/ 2147483647 w 186"/>
                <a:gd name="T3" fmla="*/ 2147483647 h 182"/>
                <a:gd name="T4" fmla="*/ 2147483647 w 186"/>
                <a:gd name="T5" fmla="*/ 2147483647 h 182"/>
                <a:gd name="T6" fmla="*/ 2147483647 w 186"/>
                <a:gd name="T7" fmla="*/ 2147483647 h 182"/>
                <a:gd name="T8" fmla="*/ 2147483647 w 186"/>
                <a:gd name="T9" fmla="*/ 2147483647 h 182"/>
                <a:gd name="T10" fmla="*/ 2147483647 w 186"/>
                <a:gd name="T11" fmla="*/ 2147483647 h 182"/>
                <a:gd name="T12" fmla="*/ 2147483647 w 186"/>
                <a:gd name="T13" fmla="*/ 2147483647 h 182"/>
                <a:gd name="T14" fmla="*/ 2147483647 w 186"/>
                <a:gd name="T15" fmla="*/ 2147483647 h 182"/>
                <a:gd name="T16" fmla="*/ 2147483647 w 186"/>
                <a:gd name="T17" fmla="*/ 2147483647 h 182"/>
                <a:gd name="T18" fmla="*/ 2147483647 w 186"/>
                <a:gd name="T19" fmla="*/ 2147483647 h 182"/>
                <a:gd name="T20" fmla="*/ 2147483647 w 186"/>
                <a:gd name="T21" fmla="*/ 2147483647 h 182"/>
                <a:gd name="T22" fmla="*/ 2147483647 w 186"/>
                <a:gd name="T23" fmla="*/ 2147483647 h 182"/>
                <a:gd name="T24" fmla="*/ 2147483647 w 186"/>
                <a:gd name="T25" fmla="*/ 2147483647 h 182"/>
                <a:gd name="T26" fmla="*/ 2147483647 w 186"/>
                <a:gd name="T27" fmla="*/ 2147483647 h 182"/>
                <a:gd name="T28" fmla="*/ 2147483647 w 186"/>
                <a:gd name="T29" fmla="*/ 2147483647 h 182"/>
                <a:gd name="T30" fmla="*/ 2147483647 w 186"/>
                <a:gd name="T31" fmla="*/ 2147483647 h 182"/>
                <a:gd name="T32" fmla="*/ 2147483647 w 186"/>
                <a:gd name="T33" fmla="*/ 2147483647 h 182"/>
                <a:gd name="T34" fmla="*/ 2147483647 w 186"/>
                <a:gd name="T35" fmla="*/ 0 h 182"/>
                <a:gd name="T36" fmla="*/ 2147483647 w 186"/>
                <a:gd name="T37" fmla="*/ 2147483647 h 182"/>
                <a:gd name="T38" fmla="*/ 2147483647 w 186"/>
                <a:gd name="T39" fmla="*/ 2147483647 h 182"/>
                <a:gd name="T40" fmla="*/ 2147483647 w 186"/>
                <a:gd name="T41" fmla="*/ 2147483647 h 182"/>
                <a:gd name="T42" fmla="*/ 2147483647 w 186"/>
                <a:gd name="T43" fmla="*/ 2147483647 h 182"/>
                <a:gd name="T44" fmla="*/ 2147483647 w 186"/>
                <a:gd name="T45" fmla="*/ 2147483647 h 182"/>
                <a:gd name="T46" fmla="*/ 2147483647 w 186"/>
                <a:gd name="T47" fmla="*/ 2147483647 h 182"/>
                <a:gd name="T48" fmla="*/ 2147483647 w 186"/>
                <a:gd name="T49" fmla="*/ 2147483647 h 182"/>
                <a:gd name="T50" fmla="*/ 2147483647 w 186"/>
                <a:gd name="T51" fmla="*/ 2147483647 h 182"/>
                <a:gd name="T52" fmla="*/ 2147483647 w 186"/>
                <a:gd name="T53" fmla="*/ 2147483647 h 182"/>
                <a:gd name="T54" fmla="*/ 2147483647 w 186"/>
                <a:gd name="T55" fmla="*/ 2147483647 h 182"/>
                <a:gd name="T56" fmla="*/ 2147483647 w 186"/>
                <a:gd name="T57" fmla="*/ 2147483647 h 182"/>
                <a:gd name="T58" fmla="*/ 2147483647 w 186"/>
                <a:gd name="T59" fmla="*/ 2147483647 h 182"/>
                <a:gd name="T60" fmla="*/ 2147483647 w 186"/>
                <a:gd name="T61" fmla="*/ 2147483647 h 182"/>
                <a:gd name="T62" fmla="*/ 2147483647 w 186"/>
                <a:gd name="T63" fmla="*/ 2147483647 h 182"/>
                <a:gd name="T64" fmla="*/ 2147483647 w 186"/>
                <a:gd name="T65" fmla="*/ 2147483647 h 182"/>
                <a:gd name="T66" fmla="*/ 2147483647 w 186"/>
                <a:gd name="T67" fmla="*/ 2147483647 h 182"/>
                <a:gd name="T68" fmla="*/ 2147483647 w 186"/>
                <a:gd name="T69" fmla="*/ 2147483647 h 182"/>
                <a:gd name="T70" fmla="*/ 2147483647 w 186"/>
                <a:gd name="T71" fmla="*/ 2147483647 h 182"/>
                <a:gd name="T72" fmla="*/ 0 w 186"/>
                <a:gd name="T73" fmla="*/ 2147483647 h 182"/>
                <a:gd name="T74" fmla="*/ 2147483647 w 186"/>
                <a:gd name="T75" fmla="*/ 2147483647 h 182"/>
                <a:gd name="T76" fmla="*/ 2147483647 w 186"/>
                <a:gd name="T77" fmla="*/ 2147483647 h 182"/>
                <a:gd name="T78" fmla="*/ 2147483647 w 186"/>
                <a:gd name="T79" fmla="*/ 2147483647 h 182"/>
                <a:gd name="T80" fmla="*/ 2147483647 w 186"/>
                <a:gd name="T81" fmla="*/ 2147483647 h 182"/>
                <a:gd name="T82" fmla="*/ 2147483647 w 186"/>
                <a:gd name="T83" fmla="*/ 2147483647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6"/>
                <a:gd name="T127" fmla="*/ 0 h 182"/>
                <a:gd name="T128" fmla="*/ 186 w 186"/>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6" h="182">
                  <a:moveTo>
                    <a:pt x="72" y="182"/>
                  </a:moveTo>
                  <a:lnTo>
                    <a:pt x="82" y="172"/>
                  </a:lnTo>
                  <a:lnTo>
                    <a:pt x="94" y="160"/>
                  </a:lnTo>
                  <a:lnTo>
                    <a:pt x="106" y="152"/>
                  </a:lnTo>
                  <a:lnTo>
                    <a:pt x="110" y="148"/>
                  </a:lnTo>
                  <a:lnTo>
                    <a:pt x="108" y="144"/>
                  </a:lnTo>
                  <a:lnTo>
                    <a:pt x="108" y="142"/>
                  </a:lnTo>
                  <a:lnTo>
                    <a:pt x="110" y="140"/>
                  </a:lnTo>
                  <a:lnTo>
                    <a:pt x="114" y="138"/>
                  </a:lnTo>
                  <a:lnTo>
                    <a:pt x="120" y="136"/>
                  </a:lnTo>
                  <a:lnTo>
                    <a:pt x="130" y="136"/>
                  </a:lnTo>
                  <a:lnTo>
                    <a:pt x="128" y="132"/>
                  </a:lnTo>
                  <a:lnTo>
                    <a:pt x="128" y="128"/>
                  </a:lnTo>
                  <a:lnTo>
                    <a:pt x="128" y="126"/>
                  </a:lnTo>
                  <a:lnTo>
                    <a:pt x="134" y="124"/>
                  </a:lnTo>
                  <a:lnTo>
                    <a:pt x="140" y="120"/>
                  </a:lnTo>
                  <a:lnTo>
                    <a:pt x="150" y="116"/>
                  </a:lnTo>
                  <a:lnTo>
                    <a:pt x="162" y="114"/>
                  </a:lnTo>
                  <a:lnTo>
                    <a:pt x="172" y="108"/>
                  </a:lnTo>
                  <a:lnTo>
                    <a:pt x="172" y="98"/>
                  </a:lnTo>
                  <a:lnTo>
                    <a:pt x="172" y="92"/>
                  </a:lnTo>
                  <a:lnTo>
                    <a:pt x="174" y="86"/>
                  </a:lnTo>
                  <a:lnTo>
                    <a:pt x="180" y="76"/>
                  </a:lnTo>
                  <a:lnTo>
                    <a:pt x="178" y="70"/>
                  </a:lnTo>
                  <a:lnTo>
                    <a:pt x="178" y="60"/>
                  </a:lnTo>
                  <a:lnTo>
                    <a:pt x="178" y="54"/>
                  </a:lnTo>
                  <a:lnTo>
                    <a:pt x="182" y="50"/>
                  </a:lnTo>
                  <a:lnTo>
                    <a:pt x="184" y="46"/>
                  </a:lnTo>
                  <a:lnTo>
                    <a:pt x="186" y="44"/>
                  </a:lnTo>
                  <a:lnTo>
                    <a:pt x="182" y="34"/>
                  </a:lnTo>
                  <a:lnTo>
                    <a:pt x="180" y="26"/>
                  </a:lnTo>
                  <a:lnTo>
                    <a:pt x="166" y="16"/>
                  </a:lnTo>
                  <a:lnTo>
                    <a:pt x="160" y="12"/>
                  </a:lnTo>
                  <a:lnTo>
                    <a:pt x="150" y="8"/>
                  </a:lnTo>
                  <a:lnTo>
                    <a:pt x="146" y="6"/>
                  </a:lnTo>
                  <a:lnTo>
                    <a:pt x="140" y="0"/>
                  </a:lnTo>
                  <a:lnTo>
                    <a:pt x="136" y="0"/>
                  </a:lnTo>
                  <a:lnTo>
                    <a:pt x="128" y="2"/>
                  </a:lnTo>
                  <a:lnTo>
                    <a:pt x="118" y="8"/>
                  </a:lnTo>
                  <a:lnTo>
                    <a:pt x="112" y="10"/>
                  </a:lnTo>
                  <a:lnTo>
                    <a:pt x="108" y="14"/>
                  </a:lnTo>
                  <a:lnTo>
                    <a:pt x="106" y="18"/>
                  </a:lnTo>
                  <a:lnTo>
                    <a:pt x="104" y="24"/>
                  </a:lnTo>
                  <a:lnTo>
                    <a:pt x="104" y="62"/>
                  </a:lnTo>
                  <a:lnTo>
                    <a:pt x="106" y="70"/>
                  </a:lnTo>
                  <a:lnTo>
                    <a:pt x="108" y="72"/>
                  </a:lnTo>
                  <a:lnTo>
                    <a:pt x="114" y="76"/>
                  </a:lnTo>
                  <a:lnTo>
                    <a:pt x="124" y="76"/>
                  </a:lnTo>
                  <a:lnTo>
                    <a:pt x="124" y="88"/>
                  </a:lnTo>
                  <a:lnTo>
                    <a:pt x="122" y="92"/>
                  </a:lnTo>
                  <a:lnTo>
                    <a:pt x="120" y="96"/>
                  </a:lnTo>
                  <a:lnTo>
                    <a:pt x="116" y="98"/>
                  </a:lnTo>
                  <a:lnTo>
                    <a:pt x="114" y="98"/>
                  </a:lnTo>
                  <a:lnTo>
                    <a:pt x="110" y="90"/>
                  </a:lnTo>
                  <a:lnTo>
                    <a:pt x="106" y="86"/>
                  </a:lnTo>
                  <a:lnTo>
                    <a:pt x="96" y="78"/>
                  </a:lnTo>
                  <a:lnTo>
                    <a:pt x="90" y="72"/>
                  </a:lnTo>
                  <a:lnTo>
                    <a:pt x="86" y="70"/>
                  </a:lnTo>
                  <a:lnTo>
                    <a:pt x="86" y="66"/>
                  </a:lnTo>
                  <a:lnTo>
                    <a:pt x="80" y="68"/>
                  </a:lnTo>
                  <a:lnTo>
                    <a:pt x="78" y="70"/>
                  </a:lnTo>
                  <a:lnTo>
                    <a:pt x="76" y="70"/>
                  </a:lnTo>
                  <a:lnTo>
                    <a:pt x="72" y="72"/>
                  </a:lnTo>
                  <a:lnTo>
                    <a:pt x="66" y="70"/>
                  </a:lnTo>
                  <a:lnTo>
                    <a:pt x="60" y="68"/>
                  </a:lnTo>
                  <a:lnTo>
                    <a:pt x="56" y="64"/>
                  </a:lnTo>
                  <a:lnTo>
                    <a:pt x="54" y="60"/>
                  </a:lnTo>
                  <a:lnTo>
                    <a:pt x="32" y="52"/>
                  </a:lnTo>
                  <a:lnTo>
                    <a:pt x="32" y="82"/>
                  </a:lnTo>
                  <a:lnTo>
                    <a:pt x="30" y="86"/>
                  </a:lnTo>
                  <a:lnTo>
                    <a:pt x="26" y="88"/>
                  </a:lnTo>
                  <a:lnTo>
                    <a:pt x="24" y="88"/>
                  </a:lnTo>
                  <a:lnTo>
                    <a:pt x="0" y="88"/>
                  </a:lnTo>
                  <a:lnTo>
                    <a:pt x="0" y="152"/>
                  </a:lnTo>
                  <a:lnTo>
                    <a:pt x="16" y="170"/>
                  </a:lnTo>
                  <a:lnTo>
                    <a:pt x="18" y="172"/>
                  </a:lnTo>
                  <a:lnTo>
                    <a:pt x="22" y="174"/>
                  </a:lnTo>
                  <a:lnTo>
                    <a:pt x="28" y="172"/>
                  </a:lnTo>
                  <a:lnTo>
                    <a:pt x="36" y="170"/>
                  </a:lnTo>
                  <a:lnTo>
                    <a:pt x="40" y="172"/>
                  </a:lnTo>
                  <a:lnTo>
                    <a:pt x="46" y="176"/>
                  </a:lnTo>
                  <a:lnTo>
                    <a:pt x="52" y="178"/>
                  </a:lnTo>
                  <a:lnTo>
                    <a:pt x="58" y="182"/>
                  </a:lnTo>
                  <a:lnTo>
                    <a:pt x="72" y="1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17" name="Freeform 133">
              <a:extLst>
                <a:ext uri="{FF2B5EF4-FFF2-40B4-BE49-F238E27FC236}">
                  <a16:creationId xmlns:a16="http://schemas.microsoft.com/office/drawing/2014/main" id="{EF3CBF9B-2CE5-4CBF-B860-CB71C597393F}"/>
                </a:ext>
              </a:extLst>
            </p:cNvPr>
            <p:cNvSpPr>
              <a:spLocks/>
            </p:cNvSpPr>
            <p:nvPr/>
          </p:nvSpPr>
          <p:spPr bwMode="auto">
            <a:xfrm>
              <a:off x="4904191" y="4744190"/>
              <a:ext cx="287124" cy="346463"/>
            </a:xfrm>
            <a:custGeom>
              <a:avLst/>
              <a:gdLst>
                <a:gd name="T0" fmla="*/ 2147483647 w 197"/>
                <a:gd name="T1" fmla="*/ 2147483647 h 220"/>
                <a:gd name="T2" fmla="*/ 2147483647 w 197"/>
                <a:gd name="T3" fmla="*/ 2147483647 h 220"/>
                <a:gd name="T4" fmla="*/ 2147483647 w 197"/>
                <a:gd name="T5" fmla="*/ 2147483647 h 220"/>
                <a:gd name="T6" fmla="*/ 2147483647 w 197"/>
                <a:gd name="T7" fmla="*/ 2147483647 h 220"/>
                <a:gd name="T8" fmla="*/ 2147483647 w 197"/>
                <a:gd name="T9" fmla="*/ 2147483647 h 220"/>
                <a:gd name="T10" fmla="*/ 2147483647 w 197"/>
                <a:gd name="T11" fmla="*/ 2147483647 h 220"/>
                <a:gd name="T12" fmla="*/ 0 w 197"/>
                <a:gd name="T13" fmla="*/ 2147483647 h 220"/>
                <a:gd name="T14" fmla="*/ 2147483647 w 197"/>
                <a:gd name="T15" fmla="*/ 2147483647 h 220"/>
                <a:gd name="T16" fmla="*/ 2147483647 w 197"/>
                <a:gd name="T17" fmla="*/ 2147483647 h 220"/>
                <a:gd name="T18" fmla="*/ 2147483647 w 197"/>
                <a:gd name="T19" fmla="*/ 2147483647 h 220"/>
                <a:gd name="T20" fmla="*/ 2147483647 w 197"/>
                <a:gd name="T21" fmla="*/ 2147483647 h 220"/>
                <a:gd name="T22" fmla="*/ 2147483647 w 197"/>
                <a:gd name="T23" fmla="*/ 2147483647 h 220"/>
                <a:gd name="T24" fmla="*/ 2147483647 w 197"/>
                <a:gd name="T25" fmla="*/ 2147483647 h 220"/>
                <a:gd name="T26" fmla="*/ 2147483647 w 197"/>
                <a:gd name="T27" fmla="*/ 2147483647 h 220"/>
                <a:gd name="T28" fmla="*/ 2147483647 w 197"/>
                <a:gd name="T29" fmla="*/ 2147483647 h 220"/>
                <a:gd name="T30" fmla="*/ 2147483647 w 197"/>
                <a:gd name="T31" fmla="*/ 2147483647 h 220"/>
                <a:gd name="T32" fmla="*/ 2147483647 w 197"/>
                <a:gd name="T33" fmla="*/ 2147483647 h 220"/>
                <a:gd name="T34" fmla="*/ 2147483647 w 197"/>
                <a:gd name="T35" fmla="*/ 0 h 220"/>
                <a:gd name="T36" fmla="*/ 2147483647 w 197"/>
                <a:gd name="T37" fmla="*/ 2147483647 h 220"/>
                <a:gd name="T38" fmla="*/ 2147483647 w 197"/>
                <a:gd name="T39" fmla="*/ 2147483647 h 220"/>
                <a:gd name="T40" fmla="*/ 2147483647 w 197"/>
                <a:gd name="T41" fmla="*/ 2147483647 h 220"/>
                <a:gd name="T42" fmla="*/ 2147483647 w 197"/>
                <a:gd name="T43" fmla="*/ 2147483647 h 220"/>
                <a:gd name="T44" fmla="*/ 2147483647 w 197"/>
                <a:gd name="T45" fmla="*/ 2147483647 h 220"/>
                <a:gd name="T46" fmla="*/ 2147483647 w 197"/>
                <a:gd name="T47" fmla="*/ 2147483647 h 220"/>
                <a:gd name="T48" fmla="*/ 2147483647 w 197"/>
                <a:gd name="T49" fmla="*/ 2147483647 h 220"/>
                <a:gd name="T50" fmla="*/ 2147483647 w 197"/>
                <a:gd name="T51" fmla="*/ 2147483647 h 220"/>
                <a:gd name="T52" fmla="*/ 2147483647 w 197"/>
                <a:gd name="T53" fmla="*/ 2147483647 h 220"/>
                <a:gd name="T54" fmla="*/ 2147483647 w 197"/>
                <a:gd name="T55" fmla="*/ 2147483647 h 220"/>
                <a:gd name="T56" fmla="*/ 2147483647 w 197"/>
                <a:gd name="T57" fmla="*/ 2147483647 h 220"/>
                <a:gd name="T58" fmla="*/ 2147483647 w 197"/>
                <a:gd name="T59" fmla="*/ 2147483647 h 220"/>
                <a:gd name="T60" fmla="*/ 2147483647 w 197"/>
                <a:gd name="T61" fmla="*/ 2147483647 h 220"/>
                <a:gd name="T62" fmla="*/ 2147483647 w 197"/>
                <a:gd name="T63" fmla="*/ 2147483647 h 220"/>
                <a:gd name="T64" fmla="*/ 2147483647 w 197"/>
                <a:gd name="T65" fmla="*/ 2147483647 h 220"/>
                <a:gd name="T66" fmla="*/ 2147483647 w 197"/>
                <a:gd name="T67" fmla="*/ 2147483647 h 220"/>
                <a:gd name="T68" fmla="*/ 2147483647 w 197"/>
                <a:gd name="T69" fmla="*/ 2147483647 h 220"/>
                <a:gd name="T70" fmla="*/ 2147483647 w 197"/>
                <a:gd name="T71" fmla="*/ 2147483647 h 2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7"/>
                <a:gd name="T109" fmla="*/ 0 h 220"/>
                <a:gd name="T110" fmla="*/ 197 w 197"/>
                <a:gd name="T111" fmla="*/ 220 h 22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7" h="220">
                  <a:moveTo>
                    <a:pt x="181" y="212"/>
                  </a:moveTo>
                  <a:lnTo>
                    <a:pt x="159" y="220"/>
                  </a:lnTo>
                  <a:lnTo>
                    <a:pt x="117" y="220"/>
                  </a:lnTo>
                  <a:lnTo>
                    <a:pt x="107" y="216"/>
                  </a:lnTo>
                  <a:lnTo>
                    <a:pt x="105" y="214"/>
                  </a:lnTo>
                  <a:lnTo>
                    <a:pt x="101" y="210"/>
                  </a:lnTo>
                  <a:lnTo>
                    <a:pt x="33" y="210"/>
                  </a:lnTo>
                  <a:lnTo>
                    <a:pt x="27" y="206"/>
                  </a:lnTo>
                  <a:lnTo>
                    <a:pt x="25" y="204"/>
                  </a:lnTo>
                  <a:lnTo>
                    <a:pt x="21" y="204"/>
                  </a:lnTo>
                  <a:lnTo>
                    <a:pt x="11" y="206"/>
                  </a:lnTo>
                  <a:lnTo>
                    <a:pt x="4" y="206"/>
                  </a:lnTo>
                  <a:lnTo>
                    <a:pt x="0" y="204"/>
                  </a:lnTo>
                  <a:lnTo>
                    <a:pt x="0" y="194"/>
                  </a:lnTo>
                  <a:lnTo>
                    <a:pt x="4" y="188"/>
                  </a:lnTo>
                  <a:lnTo>
                    <a:pt x="4" y="180"/>
                  </a:lnTo>
                  <a:lnTo>
                    <a:pt x="4" y="174"/>
                  </a:lnTo>
                  <a:lnTo>
                    <a:pt x="7" y="162"/>
                  </a:lnTo>
                  <a:lnTo>
                    <a:pt x="11" y="150"/>
                  </a:lnTo>
                  <a:lnTo>
                    <a:pt x="13" y="140"/>
                  </a:lnTo>
                  <a:lnTo>
                    <a:pt x="19" y="132"/>
                  </a:lnTo>
                  <a:lnTo>
                    <a:pt x="25" y="122"/>
                  </a:lnTo>
                  <a:lnTo>
                    <a:pt x="31" y="112"/>
                  </a:lnTo>
                  <a:lnTo>
                    <a:pt x="35" y="104"/>
                  </a:lnTo>
                  <a:lnTo>
                    <a:pt x="35" y="92"/>
                  </a:lnTo>
                  <a:lnTo>
                    <a:pt x="33" y="84"/>
                  </a:lnTo>
                  <a:lnTo>
                    <a:pt x="29" y="74"/>
                  </a:lnTo>
                  <a:lnTo>
                    <a:pt x="25" y="66"/>
                  </a:lnTo>
                  <a:lnTo>
                    <a:pt x="23" y="56"/>
                  </a:lnTo>
                  <a:lnTo>
                    <a:pt x="23" y="52"/>
                  </a:lnTo>
                  <a:lnTo>
                    <a:pt x="25" y="48"/>
                  </a:lnTo>
                  <a:lnTo>
                    <a:pt x="27" y="44"/>
                  </a:lnTo>
                  <a:lnTo>
                    <a:pt x="27" y="40"/>
                  </a:lnTo>
                  <a:lnTo>
                    <a:pt x="27" y="32"/>
                  </a:lnTo>
                  <a:lnTo>
                    <a:pt x="23" y="24"/>
                  </a:lnTo>
                  <a:lnTo>
                    <a:pt x="15" y="0"/>
                  </a:lnTo>
                  <a:lnTo>
                    <a:pt x="79" y="0"/>
                  </a:lnTo>
                  <a:lnTo>
                    <a:pt x="79" y="12"/>
                  </a:lnTo>
                  <a:lnTo>
                    <a:pt x="85" y="24"/>
                  </a:lnTo>
                  <a:lnTo>
                    <a:pt x="93" y="32"/>
                  </a:lnTo>
                  <a:lnTo>
                    <a:pt x="95" y="34"/>
                  </a:lnTo>
                  <a:lnTo>
                    <a:pt x="99" y="34"/>
                  </a:lnTo>
                  <a:lnTo>
                    <a:pt x="111" y="34"/>
                  </a:lnTo>
                  <a:lnTo>
                    <a:pt x="119" y="34"/>
                  </a:lnTo>
                  <a:lnTo>
                    <a:pt x="121" y="32"/>
                  </a:lnTo>
                  <a:lnTo>
                    <a:pt x="123" y="28"/>
                  </a:lnTo>
                  <a:lnTo>
                    <a:pt x="123" y="20"/>
                  </a:lnTo>
                  <a:lnTo>
                    <a:pt x="143" y="20"/>
                  </a:lnTo>
                  <a:lnTo>
                    <a:pt x="145" y="22"/>
                  </a:lnTo>
                  <a:lnTo>
                    <a:pt x="147" y="24"/>
                  </a:lnTo>
                  <a:lnTo>
                    <a:pt x="151" y="26"/>
                  </a:lnTo>
                  <a:lnTo>
                    <a:pt x="159" y="26"/>
                  </a:lnTo>
                  <a:lnTo>
                    <a:pt x="165" y="24"/>
                  </a:lnTo>
                  <a:lnTo>
                    <a:pt x="167" y="46"/>
                  </a:lnTo>
                  <a:lnTo>
                    <a:pt x="165" y="68"/>
                  </a:lnTo>
                  <a:lnTo>
                    <a:pt x="165" y="72"/>
                  </a:lnTo>
                  <a:lnTo>
                    <a:pt x="169" y="74"/>
                  </a:lnTo>
                  <a:lnTo>
                    <a:pt x="171" y="82"/>
                  </a:lnTo>
                  <a:lnTo>
                    <a:pt x="171" y="86"/>
                  </a:lnTo>
                  <a:lnTo>
                    <a:pt x="169" y="92"/>
                  </a:lnTo>
                  <a:lnTo>
                    <a:pt x="175" y="94"/>
                  </a:lnTo>
                  <a:lnTo>
                    <a:pt x="179" y="94"/>
                  </a:lnTo>
                  <a:lnTo>
                    <a:pt x="183" y="92"/>
                  </a:lnTo>
                  <a:lnTo>
                    <a:pt x="191" y="92"/>
                  </a:lnTo>
                  <a:lnTo>
                    <a:pt x="197" y="92"/>
                  </a:lnTo>
                  <a:lnTo>
                    <a:pt x="197" y="122"/>
                  </a:lnTo>
                  <a:lnTo>
                    <a:pt x="195" y="126"/>
                  </a:lnTo>
                  <a:lnTo>
                    <a:pt x="191" y="128"/>
                  </a:lnTo>
                  <a:lnTo>
                    <a:pt x="189" y="128"/>
                  </a:lnTo>
                  <a:lnTo>
                    <a:pt x="165" y="128"/>
                  </a:lnTo>
                  <a:lnTo>
                    <a:pt x="165" y="192"/>
                  </a:lnTo>
                  <a:lnTo>
                    <a:pt x="181" y="210"/>
                  </a:lnTo>
                  <a:lnTo>
                    <a:pt x="181"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18" name="Freeform 134">
              <a:extLst>
                <a:ext uri="{FF2B5EF4-FFF2-40B4-BE49-F238E27FC236}">
                  <a16:creationId xmlns:a16="http://schemas.microsoft.com/office/drawing/2014/main" id="{CF9FA330-9CE0-4A98-80AB-4BD7BE6A4462}"/>
                </a:ext>
              </a:extLst>
            </p:cNvPr>
            <p:cNvSpPr>
              <a:spLocks/>
            </p:cNvSpPr>
            <p:nvPr/>
          </p:nvSpPr>
          <p:spPr bwMode="auto">
            <a:xfrm>
              <a:off x="5082923" y="5086671"/>
              <a:ext cx="216784" cy="264161"/>
            </a:xfrm>
            <a:custGeom>
              <a:avLst/>
              <a:gdLst>
                <a:gd name="T0" fmla="*/ 2147483647 w 148"/>
                <a:gd name="T1" fmla="*/ 2147483647 h 168"/>
                <a:gd name="T2" fmla="*/ 2147483647 w 148"/>
                <a:gd name="T3" fmla="*/ 2147483647 h 168"/>
                <a:gd name="T4" fmla="*/ 2147483647 w 148"/>
                <a:gd name="T5" fmla="*/ 2147483647 h 168"/>
                <a:gd name="T6" fmla="*/ 2147483647 w 148"/>
                <a:gd name="T7" fmla="*/ 2147483647 h 168"/>
                <a:gd name="T8" fmla="*/ 2147483647 w 148"/>
                <a:gd name="T9" fmla="*/ 2147483647 h 168"/>
                <a:gd name="T10" fmla="*/ 2147483647 w 148"/>
                <a:gd name="T11" fmla="*/ 2147483647 h 168"/>
                <a:gd name="T12" fmla="*/ 2147483647 w 148"/>
                <a:gd name="T13" fmla="*/ 2147483647 h 168"/>
                <a:gd name="T14" fmla="*/ 2147483647 w 148"/>
                <a:gd name="T15" fmla="*/ 2147483647 h 168"/>
                <a:gd name="T16" fmla="*/ 2147483647 w 148"/>
                <a:gd name="T17" fmla="*/ 2147483647 h 168"/>
                <a:gd name="T18" fmla="*/ 2147483647 w 148"/>
                <a:gd name="T19" fmla="*/ 2147483647 h 168"/>
                <a:gd name="T20" fmla="*/ 2147483647 w 148"/>
                <a:gd name="T21" fmla="*/ 2147483647 h 168"/>
                <a:gd name="T22" fmla="*/ 2147483647 w 148"/>
                <a:gd name="T23" fmla="*/ 2147483647 h 168"/>
                <a:gd name="T24" fmla="*/ 2147483647 w 148"/>
                <a:gd name="T25" fmla="*/ 2147483647 h 168"/>
                <a:gd name="T26" fmla="*/ 2147483647 w 148"/>
                <a:gd name="T27" fmla="*/ 2147483647 h 168"/>
                <a:gd name="T28" fmla="*/ 2147483647 w 148"/>
                <a:gd name="T29" fmla="*/ 2147483647 h 168"/>
                <a:gd name="T30" fmla="*/ 2147483647 w 148"/>
                <a:gd name="T31" fmla="*/ 2147483647 h 168"/>
                <a:gd name="T32" fmla="*/ 2147483647 w 148"/>
                <a:gd name="T33" fmla="*/ 2147483647 h 168"/>
                <a:gd name="T34" fmla="*/ 2147483647 w 148"/>
                <a:gd name="T35" fmla="*/ 2147483647 h 168"/>
                <a:gd name="T36" fmla="*/ 2147483647 w 148"/>
                <a:gd name="T37" fmla="*/ 2147483647 h 168"/>
                <a:gd name="T38" fmla="*/ 2147483647 w 148"/>
                <a:gd name="T39" fmla="*/ 2147483647 h 168"/>
                <a:gd name="T40" fmla="*/ 2147483647 w 148"/>
                <a:gd name="T41" fmla="*/ 2147483647 h 168"/>
                <a:gd name="T42" fmla="*/ 2147483647 w 148"/>
                <a:gd name="T43" fmla="*/ 2147483647 h 168"/>
                <a:gd name="T44" fmla="*/ 2147483647 w 148"/>
                <a:gd name="T45" fmla="*/ 2147483647 h 168"/>
                <a:gd name="T46" fmla="*/ 2147483647 w 148"/>
                <a:gd name="T47" fmla="*/ 2147483647 h 168"/>
                <a:gd name="T48" fmla="*/ 2147483647 w 148"/>
                <a:gd name="T49" fmla="*/ 2147483647 h 168"/>
                <a:gd name="T50" fmla="*/ 2147483647 w 148"/>
                <a:gd name="T51" fmla="*/ 2147483647 h 168"/>
                <a:gd name="T52" fmla="*/ 2147483647 w 148"/>
                <a:gd name="T53" fmla="*/ 2147483647 h 168"/>
                <a:gd name="T54" fmla="*/ 2147483647 w 148"/>
                <a:gd name="T55" fmla="*/ 2147483647 h 168"/>
                <a:gd name="T56" fmla="*/ 2147483647 w 148"/>
                <a:gd name="T57" fmla="*/ 2147483647 h 168"/>
                <a:gd name="T58" fmla="*/ 2147483647 w 148"/>
                <a:gd name="T59" fmla="*/ 2147483647 h 168"/>
                <a:gd name="T60" fmla="*/ 2147483647 w 148"/>
                <a:gd name="T61" fmla="*/ 2147483647 h 168"/>
                <a:gd name="T62" fmla="*/ 2147483647 w 148"/>
                <a:gd name="T63" fmla="*/ 2147483647 h 168"/>
                <a:gd name="T64" fmla="*/ 2147483647 w 148"/>
                <a:gd name="T65" fmla="*/ 2147483647 h 168"/>
                <a:gd name="T66" fmla="*/ 2147483647 w 148"/>
                <a:gd name="T67" fmla="*/ 2147483647 h 168"/>
                <a:gd name="T68" fmla="*/ 2147483647 w 148"/>
                <a:gd name="T69" fmla="*/ 2147483647 h 168"/>
                <a:gd name="T70" fmla="*/ 2147483647 w 148"/>
                <a:gd name="T71" fmla="*/ 2147483647 h 168"/>
                <a:gd name="T72" fmla="*/ 2147483647 w 148"/>
                <a:gd name="T73" fmla="*/ 2147483647 h 168"/>
                <a:gd name="T74" fmla="*/ 2147483647 w 148"/>
                <a:gd name="T75" fmla="*/ 2147483647 h 168"/>
                <a:gd name="T76" fmla="*/ 2147483647 w 148"/>
                <a:gd name="T77" fmla="*/ 2147483647 h 168"/>
                <a:gd name="T78" fmla="*/ 2147483647 w 148"/>
                <a:gd name="T79" fmla="*/ 2147483647 h 168"/>
                <a:gd name="T80" fmla="*/ 2147483647 w 148"/>
                <a:gd name="T81" fmla="*/ 2147483647 h 168"/>
                <a:gd name="T82" fmla="*/ 2147483647 w 148"/>
                <a:gd name="T83" fmla="*/ 2147483647 h 168"/>
                <a:gd name="T84" fmla="*/ 2147483647 w 148"/>
                <a:gd name="T85" fmla="*/ 2147483647 h 168"/>
                <a:gd name="T86" fmla="*/ 2147483647 w 148"/>
                <a:gd name="T87" fmla="*/ 2147483647 h 168"/>
                <a:gd name="T88" fmla="*/ 2147483647 w 148"/>
                <a:gd name="T89" fmla="*/ 2147483647 h 168"/>
                <a:gd name="T90" fmla="*/ 0 w 148"/>
                <a:gd name="T91" fmla="*/ 2147483647 h 168"/>
                <a:gd name="T92" fmla="*/ 0 w 148"/>
                <a:gd name="T93" fmla="*/ 2147483647 h 168"/>
                <a:gd name="T94" fmla="*/ 2147483647 w 148"/>
                <a:gd name="T95" fmla="*/ 2147483647 h 168"/>
                <a:gd name="T96" fmla="*/ 2147483647 w 148"/>
                <a:gd name="T97" fmla="*/ 2147483647 h 168"/>
                <a:gd name="T98" fmla="*/ 2147483647 w 148"/>
                <a:gd name="T99" fmla="*/ 2147483647 h 168"/>
                <a:gd name="T100" fmla="*/ 2147483647 w 148"/>
                <a:gd name="T101" fmla="*/ 2147483647 h 168"/>
                <a:gd name="T102" fmla="*/ 2147483647 w 148"/>
                <a:gd name="T103" fmla="*/ 2147483647 h 168"/>
                <a:gd name="T104" fmla="*/ 2147483647 w 148"/>
                <a:gd name="T105" fmla="*/ 2147483647 h 168"/>
                <a:gd name="T106" fmla="*/ 2147483647 w 148"/>
                <a:gd name="T107" fmla="*/ 2147483647 h 168"/>
                <a:gd name="T108" fmla="*/ 2147483647 w 148"/>
                <a:gd name="T109" fmla="*/ 0 h 168"/>
                <a:gd name="T110" fmla="*/ 2147483647 w 148"/>
                <a:gd name="T111" fmla="*/ 0 h 168"/>
                <a:gd name="T112" fmla="*/ 2147483647 w 148"/>
                <a:gd name="T113" fmla="*/ 2147483647 h 168"/>
                <a:gd name="T114" fmla="*/ 2147483647 w 148"/>
                <a:gd name="T115" fmla="*/ 2147483647 h 1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8"/>
                <a:gd name="T175" fmla="*/ 0 h 168"/>
                <a:gd name="T176" fmla="*/ 148 w 148"/>
                <a:gd name="T177" fmla="*/ 168 h 1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8" h="168">
                  <a:moveTo>
                    <a:pt x="94" y="8"/>
                  </a:moveTo>
                  <a:lnTo>
                    <a:pt x="98" y="14"/>
                  </a:lnTo>
                  <a:lnTo>
                    <a:pt x="100" y="18"/>
                  </a:lnTo>
                  <a:lnTo>
                    <a:pt x="102" y="20"/>
                  </a:lnTo>
                  <a:lnTo>
                    <a:pt x="100" y="22"/>
                  </a:lnTo>
                  <a:lnTo>
                    <a:pt x="102" y="26"/>
                  </a:lnTo>
                  <a:lnTo>
                    <a:pt x="106" y="32"/>
                  </a:lnTo>
                  <a:lnTo>
                    <a:pt x="112" y="36"/>
                  </a:lnTo>
                  <a:lnTo>
                    <a:pt x="120" y="42"/>
                  </a:lnTo>
                  <a:lnTo>
                    <a:pt x="124" y="46"/>
                  </a:lnTo>
                  <a:lnTo>
                    <a:pt x="126" y="52"/>
                  </a:lnTo>
                  <a:lnTo>
                    <a:pt x="128" y="62"/>
                  </a:lnTo>
                  <a:lnTo>
                    <a:pt x="128" y="68"/>
                  </a:lnTo>
                  <a:lnTo>
                    <a:pt x="132" y="70"/>
                  </a:lnTo>
                  <a:lnTo>
                    <a:pt x="136" y="72"/>
                  </a:lnTo>
                  <a:lnTo>
                    <a:pt x="140" y="74"/>
                  </a:lnTo>
                  <a:lnTo>
                    <a:pt x="144" y="74"/>
                  </a:lnTo>
                  <a:lnTo>
                    <a:pt x="148" y="80"/>
                  </a:lnTo>
                  <a:lnTo>
                    <a:pt x="140" y="84"/>
                  </a:lnTo>
                  <a:lnTo>
                    <a:pt x="134" y="88"/>
                  </a:lnTo>
                  <a:lnTo>
                    <a:pt x="126" y="100"/>
                  </a:lnTo>
                  <a:lnTo>
                    <a:pt x="116" y="112"/>
                  </a:lnTo>
                  <a:lnTo>
                    <a:pt x="106" y="122"/>
                  </a:lnTo>
                  <a:lnTo>
                    <a:pt x="104" y="124"/>
                  </a:lnTo>
                  <a:lnTo>
                    <a:pt x="100" y="126"/>
                  </a:lnTo>
                  <a:lnTo>
                    <a:pt x="98" y="128"/>
                  </a:lnTo>
                  <a:lnTo>
                    <a:pt x="94" y="132"/>
                  </a:lnTo>
                  <a:lnTo>
                    <a:pt x="92" y="138"/>
                  </a:lnTo>
                  <a:lnTo>
                    <a:pt x="88" y="142"/>
                  </a:lnTo>
                  <a:lnTo>
                    <a:pt x="84" y="146"/>
                  </a:lnTo>
                  <a:lnTo>
                    <a:pt x="78" y="148"/>
                  </a:lnTo>
                  <a:lnTo>
                    <a:pt x="72" y="146"/>
                  </a:lnTo>
                  <a:lnTo>
                    <a:pt x="68" y="142"/>
                  </a:lnTo>
                  <a:lnTo>
                    <a:pt x="62" y="140"/>
                  </a:lnTo>
                  <a:lnTo>
                    <a:pt x="56" y="138"/>
                  </a:lnTo>
                  <a:lnTo>
                    <a:pt x="52" y="142"/>
                  </a:lnTo>
                  <a:lnTo>
                    <a:pt x="44" y="150"/>
                  </a:lnTo>
                  <a:lnTo>
                    <a:pt x="36" y="162"/>
                  </a:lnTo>
                  <a:lnTo>
                    <a:pt x="28" y="168"/>
                  </a:lnTo>
                  <a:lnTo>
                    <a:pt x="12" y="168"/>
                  </a:lnTo>
                  <a:lnTo>
                    <a:pt x="14" y="160"/>
                  </a:lnTo>
                  <a:lnTo>
                    <a:pt x="16" y="152"/>
                  </a:lnTo>
                  <a:lnTo>
                    <a:pt x="16" y="146"/>
                  </a:lnTo>
                  <a:lnTo>
                    <a:pt x="14" y="142"/>
                  </a:lnTo>
                  <a:lnTo>
                    <a:pt x="6" y="134"/>
                  </a:lnTo>
                  <a:lnTo>
                    <a:pt x="0" y="132"/>
                  </a:lnTo>
                  <a:lnTo>
                    <a:pt x="0" y="78"/>
                  </a:lnTo>
                  <a:lnTo>
                    <a:pt x="20" y="78"/>
                  </a:lnTo>
                  <a:lnTo>
                    <a:pt x="20" y="10"/>
                  </a:lnTo>
                  <a:lnTo>
                    <a:pt x="42" y="8"/>
                  </a:lnTo>
                  <a:lnTo>
                    <a:pt x="60" y="6"/>
                  </a:lnTo>
                  <a:lnTo>
                    <a:pt x="64" y="12"/>
                  </a:lnTo>
                  <a:lnTo>
                    <a:pt x="78" y="6"/>
                  </a:lnTo>
                  <a:lnTo>
                    <a:pt x="82" y="2"/>
                  </a:lnTo>
                  <a:lnTo>
                    <a:pt x="88" y="0"/>
                  </a:lnTo>
                  <a:lnTo>
                    <a:pt x="92" y="0"/>
                  </a:lnTo>
                  <a:lnTo>
                    <a:pt x="94" y="2"/>
                  </a:lnTo>
                  <a:lnTo>
                    <a:pt x="9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19" name="Freeform 135">
              <a:extLst>
                <a:ext uri="{FF2B5EF4-FFF2-40B4-BE49-F238E27FC236}">
                  <a16:creationId xmlns:a16="http://schemas.microsoft.com/office/drawing/2014/main" id="{7EF98BF9-4FDC-4641-A9FF-17BB440C3805}"/>
                </a:ext>
              </a:extLst>
            </p:cNvPr>
            <p:cNvSpPr>
              <a:spLocks/>
            </p:cNvSpPr>
            <p:nvPr/>
          </p:nvSpPr>
          <p:spPr bwMode="auto">
            <a:xfrm>
              <a:off x="4242306" y="4092416"/>
              <a:ext cx="118770" cy="131417"/>
            </a:xfrm>
            <a:custGeom>
              <a:avLst/>
              <a:gdLst>
                <a:gd name="T0" fmla="*/ 2147483647 w 82"/>
                <a:gd name="T1" fmla="*/ 2147483647 h 82"/>
                <a:gd name="T2" fmla="*/ 2147483647 w 82"/>
                <a:gd name="T3" fmla="*/ 2147483647 h 82"/>
                <a:gd name="T4" fmla="*/ 2147483647 w 82"/>
                <a:gd name="T5" fmla="*/ 2147483647 h 82"/>
                <a:gd name="T6" fmla="*/ 2147483647 w 82"/>
                <a:gd name="T7" fmla="*/ 2147483647 h 82"/>
                <a:gd name="T8" fmla="*/ 2147483647 w 82"/>
                <a:gd name="T9" fmla="*/ 2147483647 h 82"/>
                <a:gd name="T10" fmla="*/ 2147483647 w 82"/>
                <a:gd name="T11" fmla="*/ 2147483647 h 82"/>
                <a:gd name="T12" fmla="*/ 2147483647 w 82"/>
                <a:gd name="T13" fmla="*/ 2147483647 h 82"/>
                <a:gd name="T14" fmla="*/ 2147483647 w 82"/>
                <a:gd name="T15" fmla="*/ 2147483647 h 82"/>
                <a:gd name="T16" fmla="*/ 2147483647 w 82"/>
                <a:gd name="T17" fmla="*/ 2147483647 h 82"/>
                <a:gd name="T18" fmla="*/ 2147483647 w 82"/>
                <a:gd name="T19" fmla="*/ 2147483647 h 82"/>
                <a:gd name="T20" fmla="*/ 2147483647 w 82"/>
                <a:gd name="T21" fmla="*/ 2147483647 h 82"/>
                <a:gd name="T22" fmla="*/ 2147483647 w 82"/>
                <a:gd name="T23" fmla="*/ 2147483647 h 82"/>
                <a:gd name="T24" fmla="*/ 2147483647 w 82"/>
                <a:gd name="T25" fmla="*/ 2147483647 h 82"/>
                <a:gd name="T26" fmla="*/ 2147483647 w 82"/>
                <a:gd name="T27" fmla="*/ 2147483647 h 82"/>
                <a:gd name="T28" fmla="*/ 2147483647 w 82"/>
                <a:gd name="T29" fmla="*/ 2147483647 h 82"/>
                <a:gd name="T30" fmla="*/ 2147483647 w 82"/>
                <a:gd name="T31" fmla="*/ 2147483647 h 82"/>
                <a:gd name="T32" fmla="*/ 2147483647 w 82"/>
                <a:gd name="T33" fmla="*/ 2147483647 h 82"/>
                <a:gd name="T34" fmla="*/ 2147483647 w 82"/>
                <a:gd name="T35" fmla="*/ 2147483647 h 82"/>
                <a:gd name="T36" fmla="*/ 2147483647 w 82"/>
                <a:gd name="T37" fmla="*/ 2147483647 h 82"/>
                <a:gd name="T38" fmla="*/ 2147483647 w 82"/>
                <a:gd name="T39" fmla="*/ 2147483647 h 82"/>
                <a:gd name="T40" fmla="*/ 2147483647 w 82"/>
                <a:gd name="T41" fmla="*/ 2147483647 h 82"/>
                <a:gd name="T42" fmla="*/ 2147483647 w 82"/>
                <a:gd name="T43" fmla="*/ 2147483647 h 82"/>
                <a:gd name="T44" fmla="*/ 2147483647 w 82"/>
                <a:gd name="T45" fmla="*/ 2147483647 h 82"/>
                <a:gd name="T46" fmla="*/ 2147483647 w 82"/>
                <a:gd name="T47" fmla="*/ 2147483647 h 82"/>
                <a:gd name="T48" fmla="*/ 0 w 82"/>
                <a:gd name="T49" fmla="*/ 2147483647 h 82"/>
                <a:gd name="T50" fmla="*/ 2147483647 w 82"/>
                <a:gd name="T51" fmla="*/ 2147483647 h 82"/>
                <a:gd name="T52" fmla="*/ 2147483647 w 82"/>
                <a:gd name="T53" fmla="*/ 2147483647 h 82"/>
                <a:gd name="T54" fmla="*/ 2147483647 w 82"/>
                <a:gd name="T55" fmla="*/ 2147483647 h 82"/>
                <a:gd name="T56" fmla="*/ 2147483647 w 82"/>
                <a:gd name="T57" fmla="*/ 2147483647 h 82"/>
                <a:gd name="T58" fmla="*/ 2147483647 w 82"/>
                <a:gd name="T59" fmla="*/ 2147483647 h 82"/>
                <a:gd name="T60" fmla="*/ 2147483647 w 82"/>
                <a:gd name="T61" fmla="*/ 2147483647 h 82"/>
                <a:gd name="T62" fmla="*/ 2147483647 w 82"/>
                <a:gd name="T63" fmla="*/ 2147483647 h 82"/>
                <a:gd name="T64" fmla="*/ 2147483647 w 82"/>
                <a:gd name="T65" fmla="*/ 0 h 82"/>
                <a:gd name="T66" fmla="*/ 2147483647 w 82"/>
                <a:gd name="T67" fmla="*/ 0 h 82"/>
                <a:gd name="T68" fmla="*/ 2147483647 w 82"/>
                <a:gd name="T69" fmla="*/ 2147483647 h 82"/>
                <a:gd name="T70" fmla="*/ 2147483647 w 82"/>
                <a:gd name="T71" fmla="*/ 2147483647 h 82"/>
                <a:gd name="T72" fmla="*/ 2147483647 w 82"/>
                <a:gd name="T73" fmla="*/ 2147483647 h 82"/>
                <a:gd name="T74" fmla="*/ 2147483647 w 82"/>
                <a:gd name="T75" fmla="*/ 2147483647 h 82"/>
                <a:gd name="T76" fmla="*/ 2147483647 w 82"/>
                <a:gd name="T77" fmla="*/ 2147483647 h 82"/>
                <a:gd name="T78" fmla="*/ 2147483647 w 82"/>
                <a:gd name="T79" fmla="*/ 2147483647 h 82"/>
                <a:gd name="T80" fmla="*/ 2147483647 w 82"/>
                <a:gd name="T81" fmla="*/ 2147483647 h 82"/>
                <a:gd name="T82" fmla="*/ 2147483647 w 82"/>
                <a:gd name="T83" fmla="*/ 2147483647 h 82"/>
                <a:gd name="T84" fmla="*/ 2147483647 w 82"/>
                <a:gd name="T85" fmla="*/ 2147483647 h 82"/>
                <a:gd name="T86" fmla="*/ 2147483647 w 82"/>
                <a:gd name="T87" fmla="*/ 2147483647 h 82"/>
                <a:gd name="T88" fmla="*/ 2147483647 w 82"/>
                <a:gd name="T89" fmla="*/ 2147483647 h 82"/>
                <a:gd name="T90" fmla="*/ 2147483647 w 82"/>
                <a:gd name="T91" fmla="*/ 2147483647 h 82"/>
                <a:gd name="T92" fmla="*/ 2147483647 w 82"/>
                <a:gd name="T93" fmla="*/ 2147483647 h 82"/>
                <a:gd name="T94" fmla="*/ 2147483647 w 82"/>
                <a:gd name="T95" fmla="*/ 2147483647 h 82"/>
                <a:gd name="T96" fmla="*/ 2147483647 w 82"/>
                <a:gd name="T97" fmla="*/ 2147483647 h 82"/>
                <a:gd name="T98" fmla="*/ 2147483647 w 82"/>
                <a:gd name="T99" fmla="*/ 2147483647 h 82"/>
                <a:gd name="T100" fmla="*/ 2147483647 w 82"/>
                <a:gd name="T101" fmla="*/ 2147483647 h 82"/>
                <a:gd name="T102" fmla="*/ 2147483647 w 82"/>
                <a:gd name="T103" fmla="*/ 2147483647 h 82"/>
                <a:gd name="T104" fmla="*/ 2147483647 w 82"/>
                <a:gd name="T105" fmla="*/ 2147483647 h 82"/>
                <a:gd name="T106" fmla="*/ 2147483647 w 82"/>
                <a:gd name="T107" fmla="*/ 2147483647 h 82"/>
                <a:gd name="T108" fmla="*/ 2147483647 w 82"/>
                <a:gd name="T109" fmla="*/ 2147483647 h 82"/>
                <a:gd name="T110" fmla="*/ 2147483647 w 82"/>
                <a:gd name="T111" fmla="*/ 2147483647 h 82"/>
                <a:gd name="T112" fmla="*/ 2147483647 w 82"/>
                <a:gd name="T113" fmla="*/ 2147483647 h 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82"/>
                <a:gd name="T173" fmla="*/ 82 w 82"/>
                <a:gd name="T174" fmla="*/ 82 h 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82">
                  <a:moveTo>
                    <a:pt x="6" y="78"/>
                  </a:moveTo>
                  <a:lnTo>
                    <a:pt x="4" y="74"/>
                  </a:lnTo>
                  <a:lnTo>
                    <a:pt x="4" y="68"/>
                  </a:lnTo>
                  <a:lnTo>
                    <a:pt x="4" y="62"/>
                  </a:lnTo>
                  <a:lnTo>
                    <a:pt x="16" y="62"/>
                  </a:lnTo>
                  <a:lnTo>
                    <a:pt x="28" y="60"/>
                  </a:lnTo>
                  <a:lnTo>
                    <a:pt x="28" y="58"/>
                  </a:lnTo>
                  <a:lnTo>
                    <a:pt x="34" y="60"/>
                  </a:lnTo>
                  <a:lnTo>
                    <a:pt x="42" y="62"/>
                  </a:lnTo>
                  <a:lnTo>
                    <a:pt x="46" y="60"/>
                  </a:lnTo>
                  <a:lnTo>
                    <a:pt x="50" y="58"/>
                  </a:lnTo>
                  <a:lnTo>
                    <a:pt x="38" y="56"/>
                  </a:lnTo>
                  <a:lnTo>
                    <a:pt x="32" y="54"/>
                  </a:lnTo>
                  <a:lnTo>
                    <a:pt x="30" y="50"/>
                  </a:lnTo>
                  <a:lnTo>
                    <a:pt x="26" y="52"/>
                  </a:lnTo>
                  <a:lnTo>
                    <a:pt x="24" y="54"/>
                  </a:lnTo>
                  <a:lnTo>
                    <a:pt x="22" y="56"/>
                  </a:lnTo>
                  <a:lnTo>
                    <a:pt x="18" y="58"/>
                  </a:lnTo>
                  <a:lnTo>
                    <a:pt x="6" y="56"/>
                  </a:lnTo>
                  <a:lnTo>
                    <a:pt x="6" y="52"/>
                  </a:lnTo>
                  <a:lnTo>
                    <a:pt x="8" y="46"/>
                  </a:lnTo>
                  <a:lnTo>
                    <a:pt x="6" y="40"/>
                  </a:lnTo>
                  <a:lnTo>
                    <a:pt x="4" y="36"/>
                  </a:lnTo>
                  <a:lnTo>
                    <a:pt x="2" y="32"/>
                  </a:lnTo>
                  <a:lnTo>
                    <a:pt x="0" y="30"/>
                  </a:lnTo>
                  <a:lnTo>
                    <a:pt x="2" y="24"/>
                  </a:lnTo>
                  <a:lnTo>
                    <a:pt x="4" y="16"/>
                  </a:lnTo>
                  <a:lnTo>
                    <a:pt x="10" y="4"/>
                  </a:lnTo>
                  <a:lnTo>
                    <a:pt x="14" y="4"/>
                  </a:lnTo>
                  <a:lnTo>
                    <a:pt x="16" y="4"/>
                  </a:lnTo>
                  <a:lnTo>
                    <a:pt x="20" y="4"/>
                  </a:lnTo>
                  <a:lnTo>
                    <a:pt x="22" y="2"/>
                  </a:lnTo>
                  <a:lnTo>
                    <a:pt x="26" y="0"/>
                  </a:lnTo>
                  <a:lnTo>
                    <a:pt x="30" y="0"/>
                  </a:lnTo>
                  <a:lnTo>
                    <a:pt x="38" y="2"/>
                  </a:lnTo>
                  <a:lnTo>
                    <a:pt x="46" y="6"/>
                  </a:lnTo>
                  <a:lnTo>
                    <a:pt x="52" y="8"/>
                  </a:lnTo>
                  <a:lnTo>
                    <a:pt x="54" y="14"/>
                  </a:lnTo>
                  <a:lnTo>
                    <a:pt x="64" y="28"/>
                  </a:lnTo>
                  <a:lnTo>
                    <a:pt x="68" y="32"/>
                  </a:lnTo>
                  <a:lnTo>
                    <a:pt x="74" y="36"/>
                  </a:lnTo>
                  <a:lnTo>
                    <a:pt x="72" y="36"/>
                  </a:lnTo>
                  <a:lnTo>
                    <a:pt x="76" y="48"/>
                  </a:lnTo>
                  <a:lnTo>
                    <a:pt x="80" y="58"/>
                  </a:lnTo>
                  <a:lnTo>
                    <a:pt x="82" y="66"/>
                  </a:lnTo>
                  <a:lnTo>
                    <a:pt x="82" y="72"/>
                  </a:lnTo>
                  <a:lnTo>
                    <a:pt x="82" y="80"/>
                  </a:lnTo>
                  <a:lnTo>
                    <a:pt x="80" y="80"/>
                  </a:lnTo>
                  <a:lnTo>
                    <a:pt x="74" y="82"/>
                  </a:lnTo>
                  <a:lnTo>
                    <a:pt x="68" y="80"/>
                  </a:lnTo>
                  <a:lnTo>
                    <a:pt x="62" y="78"/>
                  </a:lnTo>
                  <a:lnTo>
                    <a:pt x="56" y="76"/>
                  </a:lnTo>
                  <a:lnTo>
                    <a:pt x="50" y="74"/>
                  </a:lnTo>
                  <a:lnTo>
                    <a:pt x="38" y="74"/>
                  </a:lnTo>
                  <a:lnTo>
                    <a:pt x="26" y="76"/>
                  </a:lnTo>
                  <a:lnTo>
                    <a:pt x="18" y="78"/>
                  </a:lnTo>
                  <a:lnTo>
                    <a:pt x="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20" name="Freeform 136">
              <a:extLst>
                <a:ext uri="{FF2B5EF4-FFF2-40B4-BE49-F238E27FC236}">
                  <a16:creationId xmlns:a16="http://schemas.microsoft.com/office/drawing/2014/main" id="{AA426DB7-EBEB-48B2-B43F-D1C57856427E}"/>
                </a:ext>
              </a:extLst>
            </p:cNvPr>
            <p:cNvSpPr>
              <a:spLocks/>
            </p:cNvSpPr>
            <p:nvPr/>
          </p:nvSpPr>
          <p:spPr bwMode="auto">
            <a:xfrm>
              <a:off x="4250377" y="4210559"/>
              <a:ext cx="65727" cy="37169"/>
            </a:xfrm>
            <a:custGeom>
              <a:avLst/>
              <a:gdLst>
                <a:gd name="T0" fmla="*/ 0 w 44"/>
                <a:gd name="T1" fmla="*/ 2147483647 h 24"/>
                <a:gd name="T2" fmla="*/ 2147483647 w 44"/>
                <a:gd name="T3" fmla="*/ 2147483647 h 24"/>
                <a:gd name="T4" fmla="*/ 2147483647 w 44"/>
                <a:gd name="T5" fmla="*/ 2147483647 h 24"/>
                <a:gd name="T6" fmla="*/ 2147483647 w 44"/>
                <a:gd name="T7" fmla="*/ 0 h 24"/>
                <a:gd name="T8" fmla="*/ 2147483647 w 44"/>
                <a:gd name="T9" fmla="*/ 0 h 24"/>
                <a:gd name="T10" fmla="*/ 2147483647 w 44"/>
                <a:gd name="T11" fmla="*/ 2147483647 h 24"/>
                <a:gd name="T12" fmla="*/ 2147483647 w 44"/>
                <a:gd name="T13" fmla="*/ 2147483647 h 24"/>
                <a:gd name="T14" fmla="*/ 2147483647 w 44"/>
                <a:gd name="T15" fmla="*/ 2147483647 h 24"/>
                <a:gd name="T16" fmla="*/ 2147483647 w 44"/>
                <a:gd name="T17" fmla="*/ 2147483647 h 24"/>
                <a:gd name="T18" fmla="*/ 2147483647 w 44"/>
                <a:gd name="T19" fmla="*/ 2147483647 h 24"/>
                <a:gd name="T20" fmla="*/ 2147483647 w 44"/>
                <a:gd name="T21" fmla="*/ 2147483647 h 24"/>
                <a:gd name="T22" fmla="*/ 2147483647 w 44"/>
                <a:gd name="T23" fmla="*/ 2147483647 h 24"/>
                <a:gd name="T24" fmla="*/ 2147483647 w 44"/>
                <a:gd name="T25" fmla="*/ 2147483647 h 24"/>
                <a:gd name="T26" fmla="*/ 2147483647 w 44"/>
                <a:gd name="T27" fmla="*/ 2147483647 h 24"/>
                <a:gd name="T28" fmla="*/ 2147483647 w 44"/>
                <a:gd name="T29" fmla="*/ 2147483647 h 24"/>
                <a:gd name="T30" fmla="*/ 2147483647 w 44"/>
                <a:gd name="T31" fmla="*/ 2147483647 h 24"/>
                <a:gd name="T32" fmla="*/ 2147483647 w 44"/>
                <a:gd name="T33" fmla="*/ 2147483647 h 24"/>
                <a:gd name="T34" fmla="*/ 2147483647 w 44"/>
                <a:gd name="T35" fmla="*/ 2147483647 h 24"/>
                <a:gd name="T36" fmla="*/ 2147483647 w 44"/>
                <a:gd name="T37" fmla="*/ 2147483647 h 24"/>
                <a:gd name="T38" fmla="*/ 0 w 44"/>
                <a:gd name="T39" fmla="*/ 2147483647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24"/>
                <a:gd name="T62" fmla="*/ 44 w 44"/>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24">
                  <a:moveTo>
                    <a:pt x="0" y="4"/>
                  </a:moveTo>
                  <a:lnTo>
                    <a:pt x="12" y="4"/>
                  </a:lnTo>
                  <a:lnTo>
                    <a:pt x="20" y="2"/>
                  </a:lnTo>
                  <a:lnTo>
                    <a:pt x="32" y="0"/>
                  </a:lnTo>
                  <a:lnTo>
                    <a:pt x="44" y="0"/>
                  </a:lnTo>
                  <a:lnTo>
                    <a:pt x="44" y="4"/>
                  </a:lnTo>
                  <a:lnTo>
                    <a:pt x="44" y="8"/>
                  </a:lnTo>
                  <a:lnTo>
                    <a:pt x="40" y="8"/>
                  </a:lnTo>
                  <a:lnTo>
                    <a:pt x="42" y="12"/>
                  </a:lnTo>
                  <a:lnTo>
                    <a:pt x="44" y="12"/>
                  </a:lnTo>
                  <a:lnTo>
                    <a:pt x="44" y="16"/>
                  </a:lnTo>
                  <a:lnTo>
                    <a:pt x="38" y="18"/>
                  </a:lnTo>
                  <a:lnTo>
                    <a:pt x="34" y="20"/>
                  </a:lnTo>
                  <a:lnTo>
                    <a:pt x="30" y="22"/>
                  </a:lnTo>
                  <a:lnTo>
                    <a:pt x="26" y="24"/>
                  </a:lnTo>
                  <a:lnTo>
                    <a:pt x="20" y="16"/>
                  </a:lnTo>
                  <a:lnTo>
                    <a:pt x="18" y="14"/>
                  </a:lnTo>
                  <a:lnTo>
                    <a:pt x="16" y="12"/>
                  </a:lnTo>
                  <a:lnTo>
                    <a:pt x="8" y="8"/>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21" name="Freeform 137">
              <a:extLst>
                <a:ext uri="{FF2B5EF4-FFF2-40B4-BE49-F238E27FC236}">
                  <a16:creationId xmlns:a16="http://schemas.microsoft.com/office/drawing/2014/main" id="{1210E2E9-CA9F-4D85-AED5-96EAD7D161C7}"/>
                </a:ext>
              </a:extLst>
            </p:cNvPr>
            <p:cNvSpPr>
              <a:spLocks/>
            </p:cNvSpPr>
            <p:nvPr/>
          </p:nvSpPr>
          <p:spPr bwMode="auto">
            <a:xfrm>
              <a:off x="4288430" y="4210559"/>
              <a:ext cx="161435" cy="150001"/>
            </a:xfrm>
            <a:custGeom>
              <a:avLst/>
              <a:gdLst>
                <a:gd name="T0" fmla="*/ 2147483647 w 110"/>
                <a:gd name="T1" fmla="*/ 2147483647 h 96"/>
                <a:gd name="T2" fmla="*/ 2147483647 w 110"/>
                <a:gd name="T3" fmla="*/ 2147483647 h 96"/>
                <a:gd name="T4" fmla="*/ 2147483647 w 110"/>
                <a:gd name="T5" fmla="*/ 2147483647 h 96"/>
                <a:gd name="T6" fmla="*/ 2147483647 w 110"/>
                <a:gd name="T7" fmla="*/ 2147483647 h 96"/>
                <a:gd name="T8" fmla="*/ 2147483647 w 110"/>
                <a:gd name="T9" fmla="*/ 2147483647 h 96"/>
                <a:gd name="T10" fmla="*/ 2147483647 w 110"/>
                <a:gd name="T11" fmla="*/ 2147483647 h 96"/>
                <a:gd name="T12" fmla="*/ 2147483647 w 110"/>
                <a:gd name="T13" fmla="*/ 2147483647 h 96"/>
                <a:gd name="T14" fmla="*/ 2147483647 w 110"/>
                <a:gd name="T15" fmla="*/ 2147483647 h 96"/>
                <a:gd name="T16" fmla="*/ 2147483647 w 110"/>
                <a:gd name="T17" fmla="*/ 2147483647 h 96"/>
                <a:gd name="T18" fmla="*/ 2147483647 w 110"/>
                <a:gd name="T19" fmla="*/ 2147483647 h 96"/>
                <a:gd name="T20" fmla="*/ 2147483647 w 110"/>
                <a:gd name="T21" fmla="*/ 2147483647 h 96"/>
                <a:gd name="T22" fmla="*/ 2147483647 w 110"/>
                <a:gd name="T23" fmla="*/ 2147483647 h 96"/>
                <a:gd name="T24" fmla="*/ 2147483647 w 110"/>
                <a:gd name="T25" fmla="*/ 2147483647 h 96"/>
                <a:gd name="T26" fmla="*/ 2147483647 w 110"/>
                <a:gd name="T27" fmla="*/ 2147483647 h 96"/>
                <a:gd name="T28" fmla="*/ 2147483647 w 110"/>
                <a:gd name="T29" fmla="*/ 2147483647 h 96"/>
                <a:gd name="T30" fmla="*/ 2147483647 w 110"/>
                <a:gd name="T31" fmla="*/ 2147483647 h 96"/>
                <a:gd name="T32" fmla="*/ 2147483647 w 110"/>
                <a:gd name="T33" fmla="*/ 2147483647 h 96"/>
                <a:gd name="T34" fmla="*/ 2147483647 w 110"/>
                <a:gd name="T35" fmla="*/ 2147483647 h 96"/>
                <a:gd name="T36" fmla="*/ 2147483647 w 110"/>
                <a:gd name="T37" fmla="*/ 2147483647 h 96"/>
                <a:gd name="T38" fmla="*/ 2147483647 w 110"/>
                <a:gd name="T39" fmla="*/ 2147483647 h 96"/>
                <a:gd name="T40" fmla="*/ 2147483647 w 110"/>
                <a:gd name="T41" fmla="*/ 2147483647 h 96"/>
                <a:gd name="T42" fmla="*/ 2147483647 w 110"/>
                <a:gd name="T43" fmla="*/ 2147483647 h 96"/>
                <a:gd name="T44" fmla="*/ 2147483647 w 110"/>
                <a:gd name="T45" fmla="*/ 2147483647 h 96"/>
                <a:gd name="T46" fmla="*/ 2147483647 w 110"/>
                <a:gd name="T47" fmla="*/ 2147483647 h 96"/>
                <a:gd name="T48" fmla="*/ 2147483647 w 110"/>
                <a:gd name="T49" fmla="*/ 2147483647 h 96"/>
                <a:gd name="T50" fmla="*/ 2147483647 w 110"/>
                <a:gd name="T51" fmla="*/ 2147483647 h 96"/>
                <a:gd name="T52" fmla="*/ 2147483647 w 110"/>
                <a:gd name="T53" fmla="*/ 2147483647 h 96"/>
                <a:gd name="T54" fmla="*/ 2147483647 w 110"/>
                <a:gd name="T55" fmla="*/ 2147483647 h 96"/>
                <a:gd name="T56" fmla="*/ 2147483647 w 110"/>
                <a:gd name="T57" fmla="*/ 2147483647 h 96"/>
                <a:gd name="T58" fmla="*/ 2147483647 w 110"/>
                <a:gd name="T59" fmla="*/ 2147483647 h 96"/>
                <a:gd name="T60" fmla="*/ 2147483647 w 110"/>
                <a:gd name="T61" fmla="*/ 2147483647 h 96"/>
                <a:gd name="T62" fmla="*/ 2147483647 w 110"/>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0"/>
                <a:gd name="T97" fmla="*/ 0 h 96"/>
                <a:gd name="T98" fmla="*/ 110 w 110"/>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0" h="96">
                  <a:moveTo>
                    <a:pt x="28" y="66"/>
                  </a:moveTo>
                  <a:lnTo>
                    <a:pt x="32" y="60"/>
                  </a:lnTo>
                  <a:lnTo>
                    <a:pt x="38" y="54"/>
                  </a:lnTo>
                  <a:lnTo>
                    <a:pt x="44" y="48"/>
                  </a:lnTo>
                  <a:lnTo>
                    <a:pt x="50" y="46"/>
                  </a:lnTo>
                  <a:lnTo>
                    <a:pt x="56" y="48"/>
                  </a:lnTo>
                  <a:lnTo>
                    <a:pt x="60" y="50"/>
                  </a:lnTo>
                  <a:lnTo>
                    <a:pt x="62" y="54"/>
                  </a:lnTo>
                  <a:lnTo>
                    <a:pt x="64" y="60"/>
                  </a:lnTo>
                  <a:lnTo>
                    <a:pt x="66" y="68"/>
                  </a:lnTo>
                  <a:lnTo>
                    <a:pt x="70" y="78"/>
                  </a:lnTo>
                  <a:lnTo>
                    <a:pt x="74" y="76"/>
                  </a:lnTo>
                  <a:lnTo>
                    <a:pt x="76" y="74"/>
                  </a:lnTo>
                  <a:lnTo>
                    <a:pt x="84" y="78"/>
                  </a:lnTo>
                  <a:lnTo>
                    <a:pt x="84" y="90"/>
                  </a:lnTo>
                  <a:lnTo>
                    <a:pt x="86" y="96"/>
                  </a:lnTo>
                  <a:lnTo>
                    <a:pt x="90" y="96"/>
                  </a:lnTo>
                  <a:lnTo>
                    <a:pt x="96" y="96"/>
                  </a:lnTo>
                  <a:lnTo>
                    <a:pt x="100" y="96"/>
                  </a:lnTo>
                  <a:lnTo>
                    <a:pt x="102" y="96"/>
                  </a:lnTo>
                  <a:lnTo>
                    <a:pt x="104" y="92"/>
                  </a:lnTo>
                  <a:lnTo>
                    <a:pt x="106" y="84"/>
                  </a:lnTo>
                  <a:lnTo>
                    <a:pt x="106" y="82"/>
                  </a:lnTo>
                  <a:lnTo>
                    <a:pt x="104" y="80"/>
                  </a:lnTo>
                  <a:lnTo>
                    <a:pt x="102" y="78"/>
                  </a:lnTo>
                  <a:lnTo>
                    <a:pt x="102" y="76"/>
                  </a:lnTo>
                  <a:lnTo>
                    <a:pt x="106" y="74"/>
                  </a:lnTo>
                  <a:lnTo>
                    <a:pt x="110" y="72"/>
                  </a:lnTo>
                  <a:lnTo>
                    <a:pt x="108" y="68"/>
                  </a:lnTo>
                  <a:lnTo>
                    <a:pt x="106" y="64"/>
                  </a:lnTo>
                  <a:lnTo>
                    <a:pt x="104" y="52"/>
                  </a:lnTo>
                  <a:lnTo>
                    <a:pt x="106" y="46"/>
                  </a:lnTo>
                  <a:lnTo>
                    <a:pt x="106" y="44"/>
                  </a:lnTo>
                  <a:lnTo>
                    <a:pt x="110" y="44"/>
                  </a:lnTo>
                  <a:lnTo>
                    <a:pt x="104" y="42"/>
                  </a:lnTo>
                  <a:lnTo>
                    <a:pt x="102" y="40"/>
                  </a:lnTo>
                  <a:lnTo>
                    <a:pt x="98" y="26"/>
                  </a:lnTo>
                  <a:lnTo>
                    <a:pt x="94" y="14"/>
                  </a:lnTo>
                  <a:lnTo>
                    <a:pt x="90" y="8"/>
                  </a:lnTo>
                  <a:lnTo>
                    <a:pt x="84" y="6"/>
                  </a:lnTo>
                  <a:lnTo>
                    <a:pt x="82" y="8"/>
                  </a:lnTo>
                  <a:lnTo>
                    <a:pt x="80" y="10"/>
                  </a:lnTo>
                  <a:lnTo>
                    <a:pt x="74" y="10"/>
                  </a:lnTo>
                  <a:lnTo>
                    <a:pt x="60" y="8"/>
                  </a:lnTo>
                  <a:lnTo>
                    <a:pt x="50" y="6"/>
                  </a:lnTo>
                  <a:lnTo>
                    <a:pt x="48" y="6"/>
                  </a:lnTo>
                  <a:lnTo>
                    <a:pt x="42" y="8"/>
                  </a:lnTo>
                  <a:lnTo>
                    <a:pt x="36" y="6"/>
                  </a:lnTo>
                  <a:lnTo>
                    <a:pt x="30" y="4"/>
                  </a:lnTo>
                  <a:lnTo>
                    <a:pt x="24" y="2"/>
                  </a:lnTo>
                  <a:lnTo>
                    <a:pt x="18" y="0"/>
                  </a:lnTo>
                  <a:lnTo>
                    <a:pt x="18" y="4"/>
                  </a:lnTo>
                  <a:lnTo>
                    <a:pt x="18" y="8"/>
                  </a:lnTo>
                  <a:lnTo>
                    <a:pt x="14" y="8"/>
                  </a:lnTo>
                  <a:lnTo>
                    <a:pt x="16" y="12"/>
                  </a:lnTo>
                  <a:lnTo>
                    <a:pt x="18" y="12"/>
                  </a:lnTo>
                  <a:lnTo>
                    <a:pt x="18" y="16"/>
                  </a:lnTo>
                  <a:lnTo>
                    <a:pt x="12" y="18"/>
                  </a:lnTo>
                  <a:lnTo>
                    <a:pt x="8" y="20"/>
                  </a:lnTo>
                  <a:lnTo>
                    <a:pt x="4" y="22"/>
                  </a:lnTo>
                  <a:lnTo>
                    <a:pt x="0" y="24"/>
                  </a:lnTo>
                  <a:lnTo>
                    <a:pt x="16" y="42"/>
                  </a:lnTo>
                  <a:lnTo>
                    <a:pt x="22" y="52"/>
                  </a:lnTo>
                  <a:lnTo>
                    <a:pt x="28"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22" name="Freeform 138">
              <a:extLst>
                <a:ext uri="{FF2B5EF4-FFF2-40B4-BE49-F238E27FC236}">
                  <a16:creationId xmlns:a16="http://schemas.microsoft.com/office/drawing/2014/main" id="{06BDCCC5-345C-4BB5-8736-4B3B25813D23}"/>
                </a:ext>
              </a:extLst>
            </p:cNvPr>
            <p:cNvSpPr>
              <a:spLocks/>
            </p:cNvSpPr>
            <p:nvPr/>
          </p:nvSpPr>
          <p:spPr bwMode="auto">
            <a:xfrm>
              <a:off x="4329942" y="4282241"/>
              <a:ext cx="62268" cy="88938"/>
            </a:xfrm>
            <a:custGeom>
              <a:avLst/>
              <a:gdLst>
                <a:gd name="T0" fmla="*/ 2147483647 w 42"/>
                <a:gd name="T1" fmla="*/ 2147483647 h 56"/>
                <a:gd name="T2" fmla="*/ 2147483647 w 42"/>
                <a:gd name="T3" fmla="*/ 2147483647 h 56"/>
                <a:gd name="T4" fmla="*/ 2147483647 w 42"/>
                <a:gd name="T5" fmla="*/ 2147483647 h 56"/>
                <a:gd name="T6" fmla="*/ 2147483647 w 42"/>
                <a:gd name="T7" fmla="*/ 2147483647 h 56"/>
                <a:gd name="T8" fmla="*/ 2147483647 w 42"/>
                <a:gd name="T9" fmla="*/ 2147483647 h 56"/>
                <a:gd name="T10" fmla="*/ 0 w 42"/>
                <a:gd name="T11" fmla="*/ 2147483647 h 56"/>
                <a:gd name="T12" fmla="*/ 2147483647 w 42"/>
                <a:gd name="T13" fmla="*/ 2147483647 h 56"/>
                <a:gd name="T14" fmla="*/ 2147483647 w 42"/>
                <a:gd name="T15" fmla="*/ 2147483647 h 56"/>
                <a:gd name="T16" fmla="*/ 2147483647 w 42"/>
                <a:gd name="T17" fmla="*/ 2147483647 h 56"/>
                <a:gd name="T18" fmla="*/ 2147483647 w 42"/>
                <a:gd name="T19" fmla="*/ 0 h 56"/>
                <a:gd name="T20" fmla="*/ 2147483647 w 42"/>
                <a:gd name="T21" fmla="*/ 2147483647 h 56"/>
                <a:gd name="T22" fmla="*/ 2147483647 w 42"/>
                <a:gd name="T23" fmla="*/ 2147483647 h 56"/>
                <a:gd name="T24" fmla="*/ 2147483647 w 42"/>
                <a:gd name="T25" fmla="*/ 2147483647 h 56"/>
                <a:gd name="T26" fmla="*/ 2147483647 w 42"/>
                <a:gd name="T27" fmla="*/ 2147483647 h 56"/>
                <a:gd name="T28" fmla="*/ 2147483647 w 42"/>
                <a:gd name="T29" fmla="*/ 2147483647 h 56"/>
                <a:gd name="T30" fmla="*/ 2147483647 w 42"/>
                <a:gd name="T31" fmla="*/ 2147483647 h 56"/>
                <a:gd name="T32" fmla="*/ 2147483647 w 42"/>
                <a:gd name="T33" fmla="*/ 2147483647 h 56"/>
                <a:gd name="T34" fmla="*/ 2147483647 w 42"/>
                <a:gd name="T35" fmla="*/ 2147483647 h 56"/>
                <a:gd name="T36" fmla="*/ 2147483647 w 42"/>
                <a:gd name="T37" fmla="*/ 2147483647 h 56"/>
                <a:gd name="T38" fmla="*/ 2147483647 w 42"/>
                <a:gd name="T39" fmla="*/ 2147483647 h 56"/>
                <a:gd name="T40" fmla="*/ 2147483647 w 42"/>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56"/>
                <a:gd name="T65" fmla="*/ 42 w 42"/>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56">
                  <a:moveTo>
                    <a:pt x="24" y="56"/>
                  </a:moveTo>
                  <a:lnTo>
                    <a:pt x="18" y="50"/>
                  </a:lnTo>
                  <a:lnTo>
                    <a:pt x="12" y="46"/>
                  </a:lnTo>
                  <a:lnTo>
                    <a:pt x="6" y="38"/>
                  </a:lnTo>
                  <a:lnTo>
                    <a:pt x="2" y="30"/>
                  </a:lnTo>
                  <a:lnTo>
                    <a:pt x="0" y="20"/>
                  </a:lnTo>
                  <a:lnTo>
                    <a:pt x="4" y="14"/>
                  </a:lnTo>
                  <a:lnTo>
                    <a:pt x="10" y="8"/>
                  </a:lnTo>
                  <a:lnTo>
                    <a:pt x="16" y="2"/>
                  </a:lnTo>
                  <a:lnTo>
                    <a:pt x="22" y="0"/>
                  </a:lnTo>
                  <a:lnTo>
                    <a:pt x="28" y="2"/>
                  </a:lnTo>
                  <a:lnTo>
                    <a:pt x="32" y="4"/>
                  </a:lnTo>
                  <a:lnTo>
                    <a:pt x="34" y="8"/>
                  </a:lnTo>
                  <a:lnTo>
                    <a:pt x="36" y="14"/>
                  </a:lnTo>
                  <a:lnTo>
                    <a:pt x="38" y="22"/>
                  </a:lnTo>
                  <a:lnTo>
                    <a:pt x="42" y="32"/>
                  </a:lnTo>
                  <a:lnTo>
                    <a:pt x="40" y="36"/>
                  </a:lnTo>
                  <a:lnTo>
                    <a:pt x="38" y="42"/>
                  </a:lnTo>
                  <a:lnTo>
                    <a:pt x="34" y="48"/>
                  </a:lnTo>
                  <a:lnTo>
                    <a:pt x="28" y="52"/>
                  </a:lnTo>
                  <a:lnTo>
                    <a:pt x="2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23" name="Freeform 139">
              <a:extLst>
                <a:ext uri="{FF2B5EF4-FFF2-40B4-BE49-F238E27FC236}">
                  <a16:creationId xmlns:a16="http://schemas.microsoft.com/office/drawing/2014/main" id="{761DBFBA-E067-4ADF-ACB1-A3E2B58D5A64}"/>
                </a:ext>
              </a:extLst>
            </p:cNvPr>
            <p:cNvSpPr>
              <a:spLocks/>
            </p:cNvSpPr>
            <p:nvPr/>
          </p:nvSpPr>
          <p:spPr bwMode="auto">
            <a:xfrm>
              <a:off x="4364536" y="4328702"/>
              <a:ext cx="93402" cy="111506"/>
            </a:xfrm>
            <a:custGeom>
              <a:avLst/>
              <a:gdLst>
                <a:gd name="T0" fmla="*/ 2147483647 w 64"/>
                <a:gd name="T1" fmla="*/ 2147483647 h 72"/>
                <a:gd name="T2" fmla="*/ 2147483647 w 64"/>
                <a:gd name="T3" fmla="*/ 2147483647 h 72"/>
                <a:gd name="T4" fmla="*/ 2147483647 w 64"/>
                <a:gd name="T5" fmla="*/ 2147483647 h 72"/>
                <a:gd name="T6" fmla="*/ 2147483647 w 64"/>
                <a:gd name="T7" fmla="*/ 2147483647 h 72"/>
                <a:gd name="T8" fmla="*/ 2147483647 w 64"/>
                <a:gd name="T9" fmla="*/ 2147483647 h 72"/>
                <a:gd name="T10" fmla="*/ 0 w 64"/>
                <a:gd name="T11" fmla="*/ 2147483647 h 72"/>
                <a:gd name="T12" fmla="*/ 2147483647 w 64"/>
                <a:gd name="T13" fmla="*/ 2147483647 h 72"/>
                <a:gd name="T14" fmla="*/ 2147483647 w 64"/>
                <a:gd name="T15" fmla="*/ 2147483647 h 72"/>
                <a:gd name="T16" fmla="*/ 2147483647 w 64"/>
                <a:gd name="T17" fmla="*/ 2147483647 h 72"/>
                <a:gd name="T18" fmla="*/ 2147483647 w 64"/>
                <a:gd name="T19" fmla="*/ 2147483647 h 72"/>
                <a:gd name="T20" fmla="*/ 2147483647 w 64"/>
                <a:gd name="T21" fmla="*/ 2147483647 h 72"/>
                <a:gd name="T22" fmla="*/ 2147483647 w 64"/>
                <a:gd name="T23" fmla="*/ 2147483647 h 72"/>
                <a:gd name="T24" fmla="*/ 2147483647 w 64"/>
                <a:gd name="T25" fmla="*/ 2147483647 h 72"/>
                <a:gd name="T26" fmla="*/ 2147483647 w 64"/>
                <a:gd name="T27" fmla="*/ 0 h 72"/>
                <a:gd name="T28" fmla="*/ 2147483647 w 64"/>
                <a:gd name="T29" fmla="*/ 2147483647 h 72"/>
                <a:gd name="T30" fmla="*/ 2147483647 w 64"/>
                <a:gd name="T31" fmla="*/ 2147483647 h 72"/>
                <a:gd name="T32" fmla="*/ 2147483647 w 64"/>
                <a:gd name="T33" fmla="*/ 2147483647 h 72"/>
                <a:gd name="T34" fmla="*/ 2147483647 w 64"/>
                <a:gd name="T35" fmla="*/ 2147483647 h 72"/>
                <a:gd name="T36" fmla="*/ 2147483647 w 64"/>
                <a:gd name="T37" fmla="*/ 2147483647 h 72"/>
                <a:gd name="T38" fmla="*/ 2147483647 w 64"/>
                <a:gd name="T39" fmla="*/ 2147483647 h 72"/>
                <a:gd name="T40" fmla="*/ 2147483647 w 64"/>
                <a:gd name="T41" fmla="*/ 2147483647 h 72"/>
                <a:gd name="T42" fmla="*/ 2147483647 w 64"/>
                <a:gd name="T43" fmla="*/ 2147483647 h 72"/>
                <a:gd name="T44" fmla="*/ 2147483647 w 64"/>
                <a:gd name="T45" fmla="*/ 2147483647 h 72"/>
                <a:gd name="T46" fmla="*/ 2147483647 w 64"/>
                <a:gd name="T47" fmla="*/ 2147483647 h 72"/>
                <a:gd name="T48" fmla="*/ 2147483647 w 64"/>
                <a:gd name="T49" fmla="*/ 2147483647 h 72"/>
                <a:gd name="T50" fmla="*/ 2147483647 w 64"/>
                <a:gd name="T51" fmla="*/ 2147483647 h 72"/>
                <a:gd name="T52" fmla="*/ 2147483647 w 64"/>
                <a:gd name="T53" fmla="*/ 2147483647 h 72"/>
                <a:gd name="T54" fmla="*/ 2147483647 w 64"/>
                <a:gd name="T55" fmla="*/ 2147483647 h 72"/>
                <a:gd name="T56" fmla="*/ 2147483647 w 64"/>
                <a:gd name="T57" fmla="*/ 2147483647 h 72"/>
                <a:gd name="T58" fmla="*/ 2147483647 w 64"/>
                <a:gd name="T59" fmla="*/ 2147483647 h 72"/>
                <a:gd name="T60" fmla="*/ 2147483647 w 64"/>
                <a:gd name="T61" fmla="*/ 2147483647 h 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4"/>
                <a:gd name="T94" fmla="*/ 0 h 72"/>
                <a:gd name="T95" fmla="*/ 64 w 64"/>
                <a:gd name="T96" fmla="*/ 72 h 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4" h="72">
                  <a:moveTo>
                    <a:pt x="62" y="72"/>
                  </a:moveTo>
                  <a:lnTo>
                    <a:pt x="54" y="70"/>
                  </a:lnTo>
                  <a:lnTo>
                    <a:pt x="50" y="66"/>
                  </a:lnTo>
                  <a:lnTo>
                    <a:pt x="40" y="56"/>
                  </a:lnTo>
                  <a:lnTo>
                    <a:pt x="20" y="44"/>
                  </a:lnTo>
                  <a:lnTo>
                    <a:pt x="0" y="28"/>
                  </a:lnTo>
                  <a:lnTo>
                    <a:pt x="2" y="26"/>
                  </a:lnTo>
                  <a:lnTo>
                    <a:pt x="4" y="24"/>
                  </a:lnTo>
                  <a:lnTo>
                    <a:pt x="10" y="20"/>
                  </a:lnTo>
                  <a:lnTo>
                    <a:pt x="14" y="14"/>
                  </a:lnTo>
                  <a:lnTo>
                    <a:pt x="16" y="8"/>
                  </a:lnTo>
                  <a:lnTo>
                    <a:pt x="18" y="4"/>
                  </a:lnTo>
                  <a:lnTo>
                    <a:pt x="22" y="2"/>
                  </a:lnTo>
                  <a:lnTo>
                    <a:pt x="24" y="0"/>
                  </a:lnTo>
                  <a:lnTo>
                    <a:pt x="32" y="4"/>
                  </a:lnTo>
                  <a:lnTo>
                    <a:pt x="32" y="16"/>
                  </a:lnTo>
                  <a:lnTo>
                    <a:pt x="34" y="22"/>
                  </a:lnTo>
                  <a:lnTo>
                    <a:pt x="38" y="22"/>
                  </a:lnTo>
                  <a:lnTo>
                    <a:pt x="44" y="22"/>
                  </a:lnTo>
                  <a:lnTo>
                    <a:pt x="50" y="22"/>
                  </a:lnTo>
                  <a:lnTo>
                    <a:pt x="50" y="24"/>
                  </a:lnTo>
                  <a:lnTo>
                    <a:pt x="50" y="28"/>
                  </a:lnTo>
                  <a:lnTo>
                    <a:pt x="50" y="34"/>
                  </a:lnTo>
                  <a:lnTo>
                    <a:pt x="50" y="38"/>
                  </a:lnTo>
                  <a:lnTo>
                    <a:pt x="50" y="42"/>
                  </a:lnTo>
                  <a:lnTo>
                    <a:pt x="56" y="46"/>
                  </a:lnTo>
                  <a:lnTo>
                    <a:pt x="62" y="48"/>
                  </a:lnTo>
                  <a:lnTo>
                    <a:pt x="64" y="52"/>
                  </a:lnTo>
                  <a:lnTo>
                    <a:pt x="64" y="54"/>
                  </a:lnTo>
                  <a:lnTo>
                    <a:pt x="62" y="70"/>
                  </a:lnTo>
                  <a:lnTo>
                    <a:pt x="62"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24" name="Freeform 140">
              <a:extLst>
                <a:ext uri="{FF2B5EF4-FFF2-40B4-BE49-F238E27FC236}">
                  <a16:creationId xmlns:a16="http://schemas.microsoft.com/office/drawing/2014/main" id="{7F464F4B-9569-4E64-8CEA-B41FED4C98D2}"/>
                </a:ext>
              </a:extLst>
            </p:cNvPr>
            <p:cNvSpPr>
              <a:spLocks/>
            </p:cNvSpPr>
            <p:nvPr/>
          </p:nvSpPr>
          <p:spPr bwMode="auto">
            <a:xfrm>
              <a:off x="4499449" y="4138877"/>
              <a:ext cx="177579" cy="156638"/>
            </a:xfrm>
            <a:custGeom>
              <a:avLst/>
              <a:gdLst>
                <a:gd name="T0" fmla="*/ 2147483647 w 122"/>
                <a:gd name="T1" fmla="*/ 2147483647 h 98"/>
                <a:gd name="T2" fmla="*/ 2147483647 w 122"/>
                <a:gd name="T3" fmla="*/ 2147483647 h 98"/>
                <a:gd name="T4" fmla="*/ 2147483647 w 122"/>
                <a:gd name="T5" fmla="*/ 2147483647 h 98"/>
                <a:gd name="T6" fmla="*/ 2147483647 w 122"/>
                <a:gd name="T7" fmla="*/ 2147483647 h 98"/>
                <a:gd name="T8" fmla="*/ 2147483647 w 122"/>
                <a:gd name="T9" fmla="*/ 2147483647 h 98"/>
                <a:gd name="T10" fmla="*/ 2147483647 w 122"/>
                <a:gd name="T11" fmla="*/ 2147483647 h 98"/>
                <a:gd name="T12" fmla="*/ 2147483647 w 122"/>
                <a:gd name="T13" fmla="*/ 2147483647 h 98"/>
                <a:gd name="T14" fmla="*/ 2147483647 w 122"/>
                <a:gd name="T15" fmla="*/ 2147483647 h 98"/>
                <a:gd name="T16" fmla="*/ 2147483647 w 122"/>
                <a:gd name="T17" fmla="*/ 2147483647 h 98"/>
                <a:gd name="T18" fmla="*/ 2147483647 w 122"/>
                <a:gd name="T19" fmla="*/ 2147483647 h 98"/>
                <a:gd name="T20" fmla="*/ 2147483647 w 122"/>
                <a:gd name="T21" fmla="*/ 2147483647 h 98"/>
                <a:gd name="T22" fmla="*/ 2147483647 w 122"/>
                <a:gd name="T23" fmla="*/ 2147483647 h 98"/>
                <a:gd name="T24" fmla="*/ 2147483647 w 122"/>
                <a:gd name="T25" fmla="*/ 0 h 98"/>
                <a:gd name="T26" fmla="*/ 2147483647 w 122"/>
                <a:gd name="T27" fmla="*/ 2147483647 h 98"/>
                <a:gd name="T28" fmla="*/ 2147483647 w 122"/>
                <a:gd name="T29" fmla="*/ 2147483647 h 98"/>
                <a:gd name="T30" fmla="*/ 2147483647 w 122"/>
                <a:gd name="T31" fmla="*/ 2147483647 h 98"/>
                <a:gd name="T32" fmla="*/ 2147483647 w 122"/>
                <a:gd name="T33" fmla="*/ 2147483647 h 98"/>
                <a:gd name="T34" fmla="*/ 2147483647 w 122"/>
                <a:gd name="T35" fmla="*/ 2147483647 h 98"/>
                <a:gd name="T36" fmla="*/ 2147483647 w 122"/>
                <a:gd name="T37" fmla="*/ 2147483647 h 98"/>
                <a:gd name="T38" fmla="*/ 2147483647 w 122"/>
                <a:gd name="T39" fmla="*/ 2147483647 h 98"/>
                <a:gd name="T40" fmla="*/ 2147483647 w 122"/>
                <a:gd name="T41" fmla="*/ 2147483647 h 98"/>
                <a:gd name="T42" fmla="*/ 2147483647 w 122"/>
                <a:gd name="T43" fmla="*/ 2147483647 h 98"/>
                <a:gd name="T44" fmla="*/ 2147483647 w 122"/>
                <a:gd name="T45" fmla="*/ 2147483647 h 98"/>
                <a:gd name="T46" fmla="*/ 2147483647 w 122"/>
                <a:gd name="T47" fmla="*/ 2147483647 h 98"/>
                <a:gd name="T48" fmla="*/ 2147483647 w 122"/>
                <a:gd name="T49" fmla="*/ 2147483647 h 98"/>
                <a:gd name="T50" fmla="*/ 2147483647 w 122"/>
                <a:gd name="T51" fmla="*/ 2147483647 h 98"/>
                <a:gd name="T52" fmla="*/ 2147483647 w 122"/>
                <a:gd name="T53" fmla="*/ 2147483647 h 98"/>
                <a:gd name="T54" fmla="*/ 2147483647 w 122"/>
                <a:gd name="T55" fmla="*/ 2147483647 h 98"/>
                <a:gd name="T56" fmla="*/ 2147483647 w 122"/>
                <a:gd name="T57" fmla="*/ 2147483647 h 98"/>
                <a:gd name="T58" fmla="*/ 2147483647 w 122"/>
                <a:gd name="T59" fmla="*/ 2147483647 h 98"/>
                <a:gd name="T60" fmla="*/ 0 w 122"/>
                <a:gd name="T61" fmla="*/ 2147483647 h 98"/>
                <a:gd name="T62" fmla="*/ 2147483647 w 122"/>
                <a:gd name="T63" fmla="*/ 2147483647 h 98"/>
                <a:gd name="T64" fmla="*/ 2147483647 w 122"/>
                <a:gd name="T65" fmla="*/ 2147483647 h 98"/>
                <a:gd name="T66" fmla="*/ 2147483647 w 122"/>
                <a:gd name="T67" fmla="*/ 2147483647 h 98"/>
                <a:gd name="T68" fmla="*/ 2147483647 w 122"/>
                <a:gd name="T69" fmla="*/ 2147483647 h 98"/>
                <a:gd name="T70" fmla="*/ 2147483647 w 122"/>
                <a:gd name="T71" fmla="*/ 2147483647 h 98"/>
                <a:gd name="T72" fmla="*/ 2147483647 w 122"/>
                <a:gd name="T73" fmla="*/ 2147483647 h 98"/>
                <a:gd name="T74" fmla="*/ 2147483647 w 122"/>
                <a:gd name="T75" fmla="*/ 2147483647 h 98"/>
                <a:gd name="T76" fmla="*/ 2147483647 w 122"/>
                <a:gd name="T77" fmla="*/ 2147483647 h 98"/>
                <a:gd name="T78" fmla="*/ 2147483647 w 122"/>
                <a:gd name="T79" fmla="*/ 2147483647 h 98"/>
                <a:gd name="T80" fmla="*/ 2147483647 w 122"/>
                <a:gd name="T81" fmla="*/ 2147483647 h 98"/>
                <a:gd name="T82" fmla="*/ 2147483647 w 122"/>
                <a:gd name="T83" fmla="*/ 2147483647 h 98"/>
                <a:gd name="T84" fmla="*/ 2147483647 w 122"/>
                <a:gd name="T85" fmla="*/ 2147483647 h 98"/>
                <a:gd name="T86" fmla="*/ 2147483647 w 122"/>
                <a:gd name="T87" fmla="*/ 2147483647 h 98"/>
                <a:gd name="T88" fmla="*/ 2147483647 w 122"/>
                <a:gd name="T89" fmla="*/ 2147483647 h 98"/>
                <a:gd name="T90" fmla="*/ 2147483647 w 122"/>
                <a:gd name="T91" fmla="*/ 2147483647 h 98"/>
                <a:gd name="T92" fmla="*/ 2147483647 w 122"/>
                <a:gd name="T93" fmla="*/ 2147483647 h 98"/>
                <a:gd name="T94" fmla="*/ 2147483647 w 122"/>
                <a:gd name="T95" fmla="*/ 2147483647 h 98"/>
                <a:gd name="T96" fmla="*/ 2147483647 w 122"/>
                <a:gd name="T97" fmla="*/ 2147483647 h 98"/>
                <a:gd name="T98" fmla="*/ 2147483647 w 122"/>
                <a:gd name="T99" fmla="*/ 2147483647 h 98"/>
                <a:gd name="T100" fmla="*/ 2147483647 w 122"/>
                <a:gd name="T101" fmla="*/ 2147483647 h 98"/>
                <a:gd name="T102" fmla="*/ 2147483647 w 122"/>
                <a:gd name="T103" fmla="*/ 2147483647 h 98"/>
                <a:gd name="T104" fmla="*/ 2147483647 w 122"/>
                <a:gd name="T105" fmla="*/ 2147483647 h 98"/>
                <a:gd name="T106" fmla="*/ 2147483647 w 122"/>
                <a:gd name="T107" fmla="*/ 2147483647 h 98"/>
                <a:gd name="T108" fmla="*/ 2147483647 w 122"/>
                <a:gd name="T109" fmla="*/ 2147483647 h 98"/>
                <a:gd name="T110" fmla="*/ 2147483647 w 122"/>
                <a:gd name="T111" fmla="*/ 2147483647 h 98"/>
                <a:gd name="T112" fmla="*/ 2147483647 w 122"/>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
                <a:gd name="T172" fmla="*/ 0 h 98"/>
                <a:gd name="T173" fmla="*/ 122 w 122"/>
                <a:gd name="T174" fmla="*/ 98 h 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 h="98">
                  <a:moveTo>
                    <a:pt x="122" y="48"/>
                  </a:moveTo>
                  <a:lnTo>
                    <a:pt x="120" y="44"/>
                  </a:lnTo>
                  <a:lnTo>
                    <a:pt x="114" y="42"/>
                  </a:lnTo>
                  <a:lnTo>
                    <a:pt x="108" y="42"/>
                  </a:lnTo>
                  <a:lnTo>
                    <a:pt x="104" y="38"/>
                  </a:lnTo>
                  <a:lnTo>
                    <a:pt x="104" y="34"/>
                  </a:lnTo>
                  <a:lnTo>
                    <a:pt x="104" y="30"/>
                  </a:lnTo>
                  <a:lnTo>
                    <a:pt x="104" y="26"/>
                  </a:lnTo>
                  <a:lnTo>
                    <a:pt x="102" y="22"/>
                  </a:lnTo>
                  <a:lnTo>
                    <a:pt x="98" y="18"/>
                  </a:lnTo>
                  <a:lnTo>
                    <a:pt x="94" y="16"/>
                  </a:lnTo>
                  <a:lnTo>
                    <a:pt x="90" y="10"/>
                  </a:lnTo>
                  <a:lnTo>
                    <a:pt x="90" y="0"/>
                  </a:lnTo>
                  <a:lnTo>
                    <a:pt x="68" y="6"/>
                  </a:lnTo>
                  <a:lnTo>
                    <a:pt x="46" y="14"/>
                  </a:lnTo>
                  <a:lnTo>
                    <a:pt x="42" y="16"/>
                  </a:lnTo>
                  <a:lnTo>
                    <a:pt x="40" y="18"/>
                  </a:lnTo>
                  <a:lnTo>
                    <a:pt x="38" y="24"/>
                  </a:lnTo>
                  <a:lnTo>
                    <a:pt x="34" y="30"/>
                  </a:lnTo>
                  <a:lnTo>
                    <a:pt x="32" y="30"/>
                  </a:lnTo>
                  <a:lnTo>
                    <a:pt x="28" y="30"/>
                  </a:lnTo>
                  <a:lnTo>
                    <a:pt x="20" y="30"/>
                  </a:lnTo>
                  <a:lnTo>
                    <a:pt x="20" y="40"/>
                  </a:lnTo>
                  <a:lnTo>
                    <a:pt x="20" y="46"/>
                  </a:lnTo>
                  <a:lnTo>
                    <a:pt x="18" y="50"/>
                  </a:lnTo>
                  <a:lnTo>
                    <a:pt x="12" y="54"/>
                  </a:lnTo>
                  <a:lnTo>
                    <a:pt x="6" y="58"/>
                  </a:lnTo>
                  <a:lnTo>
                    <a:pt x="4" y="62"/>
                  </a:lnTo>
                  <a:lnTo>
                    <a:pt x="4" y="66"/>
                  </a:lnTo>
                  <a:lnTo>
                    <a:pt x="2" y="74"/>
                  </a:lnTo>
                  <a:lnTo>
                    <a:pt x="0" y="80"/>
                  </a:lnTo>
                  <a:lnTo>
                    <a:pt x="4" y="84"/>
                  </a:lnTo>
                  <a:lnTo>
                    <a:pt x="8" y="90"/>
                  </a:lnTo>
                  <a:lnTo>
                    <a:pt x="12" y="94"/>
                  </a:lnTo>
                  <a:lnTo>
                    <a:pt x="18" y="96"/>
                  </a:lnTo>
                  <a:lnTo>
                    <a:pt x="22" y="96"/>
                  </a:lnTo>
                  <a:lnTo>
                    <a:pt x="24" y="94"/>
                  </a:lnTo>
                  <a:lnTo>
                    <a:pt x="28" y="92"/>
                  </a:lnTo>
                  <a:lnTo>
                    <a:pt x="32" y="92"/>
                  </a:lnTo>
                  <a:lnTo>
                    <a:pt x="36" y="92"/>
                  </a:lnTo>
                  <a:lnTo>
                    <a:pt x="38" y="94"/>
                  </a:lnTo>
                  <a:lnTo>
                    <a:pt x="40" y="98"/>
                  </a:lnTo>
                  <a:lnTo>
                    <a:pt x="42" y="98"/>
                  </a:lnTo>
                  <a:lnTo>
                    <a:pt x="42" y="86"/>
                  </a:lnTo>
                  <a:lnTo>
                    <a:pt x="42" y="72"/>
                  </a:lnTo>
                  <a:lnTo>
                    <a:pt x="50" y="72"/>
                  </a:lnTo>
                  <a:lnTo>
                    <a:pt x="58" y="72"/>
                  </a:lnTo>
                  <a:lnTo>
                    <a:pt x="76" y="72"/>
                  </a:lnTo>
                  <a:lnTo>
                    <a:pt x="106" y="72"/>
                  </a:lnTo>
                  <a:lnTo>
                    <a:pt x="106" y="68"/>
                  </a:lnTo>
                  <a:lnTo>
                    <a:pt x="108" y="66"/>
                  </a:lnTo>
                  <a:lnTo>
                    <a:pt x="114" y="64"/>
                  </a:lnTo>
                  <a:lnTo>
                    <a:pt x="122" y="60"/>
                  </a:lnTo>
                  <a:lnTo>
                    <a:pt x="122" y="58"/>
                  </a:lnTo>
                  <a:lnTo>
                    <a:pt x="122" y="56"/>
                  </a:lnTo>
                  <a:lnTo>
                    <a:pt x="122" y="50"/>
                  </a:lnTo>
                  <a:lnTo>
                    <a:pt x="1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25" name="Freeform 141">
              <a:extLst>
                <a:ext uri="{FF2B5EF4-FFF2-40B4-BE49-F238E27FC236}">
                  <a16:creationId xmlns:a16="http://schemas.microsoft.com/office/drawing/2014/main" id="{A62E0452-A715-4D76-84C6-043A8F60FC41}"/>
                </a:ext>
              </a:extLst>
            </p:cNvPr>
            <p:cNvSpPr>
              <a:spLocks/>
            </p:cNvSpPr>
            <p:nvPr/>
          </p:nvSpPr>
          <p:spPr bwMode="auto">
            <a:xfrm>
              <a:off x="4439488" y="4266311"/>
              <a:ext cx="129148" cy="173895"/>
            </a:xfrm>
            <a:custGeom>
              <a:avLst/>
              <a:gdLst>
                <a:gd name="T0" fmla="*/ 2147483647 w 90"/>
                <a:gd name="T1" fmla="*/ 2147483647 h 110"/>
                <a:gd name="T2" fmla="*/ 2147483647 w 90"/>
                <a:gd name="T3" fmla="*/ 2147483647 h 110"/>
                <a:gd name="T4" fmla="*/ 0 w 90"/>
                <a:gd name="T5" fmla="*/ 2147483647 h 110"/>
                <a:gd name="T6" fmla="*/ 2147483647 w 90"/>
                <a:gd name="T7" fmla="*/ 2147483647 h 110"/>
                <a:gd name="T8" fmla="*/ 2147483647 w 90"/>
                <a:gd name="T9" fmla="*/ 2147483647 h 110"/>
                <a:gd name="T10" fmla="*/ 2147483647 w 90"/>
                <a:gd name="T11" fmla="*/ 2147483647 h 110"/>
                <a:gd name="T12" fmla="*/ 2147483647 w 90"/>
                <a:gd name="T13" fmla="*/ 2147483647 h 110"/>
                <a:gd name="T14" fmla="*/ 2147483647 w 90"/>
                <a:gd name="T15" fmla="*/ 2147483647 h 110"/>
                <a:gd name="T16" fmla="*/ 2147483647 w 90"/>
                <a:gd name="T17" fmla="*/ 2147483647 h 110"/>
                <a:gd name="T18" fmla="*/ 2147483647 w 90"/>
                <a:gd name="T19" fmla="*/ 0 h 110"/>
                <a:gd name="T20" fmla="*/ 2147483647 w 90"/>
                <a:gd name="T21" fmla="*/ 2147483647 h 110"/>
                <a:gd name="T22" fmla="*/ 2147483647 w 90"/>
                <a:gd name="T23" fmla="*/ 2147483647 h 110"/>
                <a:gd name="T24" fmla="*/ 2147483647 w 90"/>
                <a:gd name="T25" fmla="*/ 2147483647 h 110"/>
                <a:gd name="T26" fmla="*/ 2147483647 w 90"/>
                <a:gd name="T27" fmla="*/ 2147483647 h 110"/>
                <a:gd name="T28" fmla="*/ 2147483647 w 90"/>
                <a:gd name="T29" fmla="*/ 2147483647 h 110"/>
                <a:gd name="T30" fmla="*/ 2147483647 w 90"/>
                <a:gd name="T31" fmla="*/ 2147483647 h 110"/>
                <a:gd name="T32" fmla="*/ 2147483647 w 90"/>
                <a:gd name="T33" fmla="*/ 2147483647 h 110"/>
                <a:gd name="T34" fmla="*/ 2147483647 w 90"/>
                <a:gd name="T35" fmla="*/ 2147483647 h 110"/>
                <a:gd name="T36" fmla="*/ 2147483647 w 90"/>
                <a:gd name="T37" fmla="*/ 2147483647 h 110"/>
                <a:gd name="T38" fmla="*/ 2147483647 w 90"/>
                <a:gd name="T39" fmla="*/ 2147483647 h 110"/>
                <a:gd name="T40" fmla="*/ 2147483647 w 90"/>
                <a:gd name="T41" fmla="*/ 2147483647 h 110"/>
                <a:gd name="T42" fmla="*/ 2147483647 w 90"/>
                <a:gd name="T43" fmla="*/ 2147483647 h 110"/>
                <a:gd name="T44" fmla="*/ 2147483647 w 90"/>
                <a:gd name="T45" fmla="*/ 2147483647 h 110"/>
                <a:gd name="T46" fmla="*/ 2147483647 w 90"/>
                <a:gd name="T47" fmla="*/ 2147483647 h 110"/>
                <a:gd name="T48" fmla="*/ 2147483647 w 90"/>
                <a:gd name="T49" fmla="*/ 2147483647 h 110"/>
                <a:gd name="T50" fmla="*/ 2147483647 w 90"/>
                <a:gd name="T51" fmla="*/ 2147483647 h 110"/>
                <a:gd name="T52" fmla="*/ 2147483647 w 90"/>
                <a:gd name="T53" fmla="*/ 2147483647 h 110"/>
                <a:gd name="T54" fmla="*/ 2147483647 w 90"/>
                <a:gd name="T55" fmla="*/ 2147483647 h 110"/>
                <a:gd name="T56" fmla="*/ 0 w 90"/>
                <a:gd name="T57" fmla="*/ 2147483647 h 110"/>
                <a:gd name="T58" fmla="*/ 0 w 90"/>
                <a:gd name="T59" fmla="*/ 2147483647 h 110"/>
                <a:gd name="T60" fmla="*/ 0 w 90"/>
                <a:gd name="T61" fmla="*/ 2147483647 h 110"/>
                <a:gd name="T62" fmla="*/ 2147483647 w 90"/>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2" y="56"/>
                  </a:moveTo>
                  <a:lnTo>
                    <a:pt x="4" y="48"/>
                  </a:lnTo>
                  <a:lnTo>
                    <a:pt x="4" y="46"/>
                  </a:lnTo>
                  <a:lnTo>
                    <a:pt x="2" y="44"/>
                  </a:lnTo>
                  <a:lnTo>
                    <a:pt x="0" y="42"/>
                  </a:lnTo>
                  <a:lnTo>
                    <a:pt x="0" y="40"/>
                  </a:lnTo>
                  <a:lnTo>
                    <a:pt x="4" y="38"/>
                  </a:lnTo>
                  <a:lnTo>
                    <a:pt x="8" y="36"/>
                  </a:lnTo>
                  <a:lnTo>
                    <a:pt x="6" y="32"/>
                  </a:lnTo>
                  <a:lnTo>
                    <a:pt x="4" y="28"/>
                  </a:lnTo>
                  <a:lnTo>
                    <a:pt x="2" y="16"/>
                  </a:lnTo>
                  <a:lnTo>
                    <a:pt x="4" y="10"/>
                  </a:lnTo>
                  <a:lnTo>
                    <a:pt x="4" y="8"/>
                  </a:lnTo>
                  <a:lnTo>
                    <a:pt x="8" y="8"/>
                  </a:lnTo>
                  <a:lnTo>
                    <a:pt x="14" y="6"/>
                  </a:lnTo>
                  <a:lnTo>
                    <a:pt x="20" y="4"/>
                  </a:lnTo>
                  <a:lnTo>
                    <a:pt x="28" y="2"/>
                  </a:lnTo>
                  <a:lnTo>
                    <a:pt x="32" y="8"/>
                  </a:lnTo>
                  <a:lnTo>
                    <a:pt x="38" y="4"/>
                  </a:lnTo>
                  <a:lnTo>
                    <a:pt x="42" y="0"/>
                  </a:lnTo>
                  <a:lnTo>
                    <a:pt x="46" y="4"/>
                  </a:lnTo>
                  <a:lnTo>
                    <a:pt x="50" y="10"/>
                  </a:lnTo>
                  <a:lnTo>
                    <a:pt x="54" y="14"/>
                  </a:lnTo>
                  <a:lnTo>
                    <a:pt x="60" y="16"/>
                  </a:lnTo>
                  <a:lnTo>
                    <a:pt x="64" y="16"/>
                  </a:lnTo>
                  <a:lnTo>
                    <a:pt x="66" y="14"/>
                  </a:lnTo>
                  <a:lnTo>
                    <a:pt x="70" y="12"/>
                  </a:lnTo>
                  <a:lnTo>
                    <a:pt x="74" y="12"/>
                  </a:lnTo>
                  <a:lnTo>
                    <a:pt x="78" y="12"/>
                  </a:lnTo>
                  <a:lnTo>
                    <a:pt x="80" y="14"/>
                  </a:lnTo>
                  <a:lnTo>
                    <a:pt x="82" y="18"/>
                  </a:lnTo>
                  <a:lnTo>
                    <a:pt x="84" y="18"/>
                  </a:lnTo>
                  <a:lnTo>
                    <a:pt x="88" y="28"/>
                  </a:lnTo>
                  <a:lnTo>
                    <a:pt x="90" y="32"/>
                  </a:lnTo>
                  <a:lnTo>
                    <a:pt x="90" y="36"/>
                  </a:lnTo>
                  <a:lnTo>
                    <a:pt x="88" y="46"/>
                  </a:lnTo>
                  <a:lnTo>
                    <a:pt x="84" y="54"/>
                  </a:lnTo>
                  <a:lnTo>
                    <a:pt x="82" y="60"/>
                  </a:lnTo>
                  <a:lnTo>
                    <a:pt x="80" y="70"/>
                  </a:lnTo>
                  <a:lnTo>
                    <a:pt x="82" y="86"/>
                  </a:lnTo>
                  <a:lnTo>
                    <a:pt x="84" y="92"/>
                  </a:lnTo>
                  <a:lnTo>
                    <a:pt x="88" y="98"/>
                  </a:lnTo>
                  <a:lnTo>
                    <a:pt x="88" y="104"/>
                  </a:lnTo>
                  <a:lnTo>
                    <a:pt x="78" y="98"/>
                  </a:lnTo>
                  <a:lnTo>
                    <a:pt x="70" y="96"/>
                  </a:lnTo>
                  <a:lnTo>
                    <a:pt x="62" y="96"/>
                  </a:lnTo>
                  <a:lnTo>
                    <a:pt x="54" y="96"/>
                  </a:lnTo>
                  <a:lnTo>
                    <a:pt x="48" y="98"/>
                  </a:lnTo>
                  <a:lnTo>
                    <a:pt x="36" y="102"/>
                  </a:lnTo>
                  <a:lnTo>
                    <a:pt x="26" y="108"/>
                  </a:lnTo>
                  <a:lnTo>
                    <a:pt x="20" y="110"/>
                  </a:lnTo>
                  <a:lnTo>
                    <a:pt x="12" y="110"/>
                  </a:lnTo>
                  <a:lnTo>
                    <a:pt x="14" y="92"/>
                  </a:lnTo>
                  <a:lnTo>
                    <a:pt x="14" y="90"/>
                  </a:lnTo>
                  <a:lnTo>
                    <a:pt x="12" y="86"/>
                  </a:lnTo>
                  <a:lnTo>
                    <a:pt x="6" y="84"/>
                  </a:lnTo>
                  <a:lnTo>
                    <a:pt x="0" y="80"/>
                  </a:lnTo>
                  <a:lnTo>
                    <a:pt x="0" y="76"/>
                  </a:lnTo>
                  <a:lnTo>
                    <a:pt x="0" y="72"/>
                  </a:lnTo>
                  <a:lnTo>
                    <a:pt x="0" y="66"/>
                  </a:lnTo>
                  <a:lnTo>
                    <a:pt x="0" y="62"/>
                  </a:lnTo>
                  <a:lnTo>
                    <a:pt x="0" y="60"/>
                  </a:lnTo>
                  <a:lnTo>
                    <a:pt x="0" y="58"/>
                  </a:lnTo>
                  <a:lnTo>
                    <a:pt x="2"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26" name="Freeform 142">
              <a:extLst>
                <a:ext uri="{FF2B5EF4-FFF2-40B4-BE49-F238E27FC236}">
                  <a16:creationId xmlns:a16="http://schemas.microsoft.com/office/drawing/2014/main" id="{0231BA13-22CA-44F1-8CE7-91DD721600ED}"/>
                </a:ext>
              </a:extLst>
            </p:cNvPr>
            <p:cNvSpPr>
              <a:spLocks/>
            </p:cNvSpPr>
            <p:nvPr/>
          </p:nvSpPr>
          <p:spPr bwMode="auto">
            <a:xfrm>
              <a:off x="4554799" y="4254364"/>
              <a:ext cx="102627" cy="176550"/>
            </a:xfrm>
            <a:custGeom>
              <a:avLst/>
              <a:gdLst>
                <a:gd name="T0" fmla="*/ 2147483647 w 70"/>
                <a:gd name="T1" fmla="*/ 2147483647 h 112"/>
                <a:gd name="T2" fmla="*/ 2147483647 w 70"/>
                <a:gd name="T3" fmla="*/ 2147483647 h 112"/>
                <a:gd name="T4" fmla="*/ 2147483647 w 70"/>
                <a:gd name="T5" fmla="*/ 2147483647 h 112"/>
                <a:gd name="T6" fmla="*/ 2147483647 w 70"/>
                <a:gd name="T7" fmla="*/ 2147483647 h 112"/>
                <a:gd name="T8" fmla="*/ 2147483647 w 70"/>
                <a:gd name="T9" fmla="*/ 2147483647 h 112"/>
                <a:gd name="T10" fmla="*/ 2147483647 w 70"/>
                <a:gd name="T11" fmla="*/ 2147483647 h 112"/>
                <a:gd name="T12" fmla="*/ 2147483647 w 70"/>
                <a:gd name="T13" fmla="*/ 2147483647 h 112"/>
                <a:gd name="T14" fmla="*/ 2147483647 w 70"/>
                <a:gd name="T15" fmla="*/ 2147483647 h 112"/>
                <a:gd name="T16" fmla="*/ 0 w 70"/>
                <a:gd name="T17" fmla="*/ 2147483647 h 112"/>
                <a:gd name="T18" fmla="*/ 2147483647 w 70"/>
                <a:gd name="T19" fmla="*/ 2147483647 h 112"/>
                <a:gd name="T20" fmla="*/ 2147483647 w 70"/>
                <a:gd name="T21" fmla="*/ 2147483647 h 112"/>
                <a:gd name="T22" fmla="*/ 2147483647 w 70"/>
                <a:gd name="T23" fmla="*/ 2147483647 h 112"/>
                <a:gd name="T24" fmla="*/ 2147483647 w 70"/>
                <a:gd name="T25" fmla="*/ 2147483647 h 112"/>
                <a:gd name="T26" fmla="*/ 2147483647 w 70"/>
                <a:gd name="T27" fmla="*/ 2147483647 h 112"/>
                <a:gd name="T28" fmla="*/ 2147483647 w 70"/>
                <a:gd name="T29" fmla="*/ 2147483647 h 112"/>
                <a:gd name="T30" fmla="*/ 2147483647 w 70"/>
                <a:gd name="T31" fmla="*/ 2147483647 h 112"/>
                <a:gd name="T32" fmla="*/ 2147483647 w 70"/>
                <a:gd name="T33" fmla="*/ 2147483647 h 112"/>
                <a:gd name="T34" fmla="*/ 2147483647 w 70"/>
                <a:gd name="T35" fmla="*/ 0 h 112"/>
                <a:gd name="T36" fmla="*/ 2147483647 w 70"/>
                <a:gd name="T37" fmla="*/ 0 h 112"/>
                <a:gd name="T38" fmla="*/ 2147483647 w 70"/>
                <a:gd name="T39" fmla="*/ 0 h 112"/>
                <a:gd name="T40" fmla="*/ 2147483647 w 70"/>
                <a:gd name="T41" fmla="*/ 0 h 112"/>
                <a:gd name="T42" fmla="*/ 2147483647 w 70"/>
                <a:gd name="T43" fmla="*/ 0 h 112"/>
                <a:gd name="T44" fmla="*/ 2147483647 w 70"/>
                <a:gd name="T45" fmla="*/ 2147483647 h 112"/>
                <a:gd name="T46" fmla="*/ 2147483647 w 70"/>
                <a:gd name="T47" fmla="*/ 2147483647 h 112"/>
                <a:gd name="T48" fmla="*/ 2147483647 w 70"/>
                <a:gd name="T49" fmla="*/ 2147483647 h 112"/>
                <a:gd name="T50" fmla="*/ 2147483647 w 70"/>
                <a:gd name="T51" fmla="*/ 2147483647 h 112"/>
                <a:gd name="T52" fmla="*/ 2147483647 w 70"/>
                <a:gd name="T53" fmla="*/ 2147483647 h 112"/>
                <a:gd name="T54" fmla="*/ 2147483647 w 70"/>
                <a:gd name="T55" fmla="*/ 2147483647 h 112"/>
                <a:gd name="T56" fmla="*/ 2147483647 w 70"/>
                <a:gd name="T57" fmla="*/ 2147483647 h 112"/>
                <a:gd name="T58" fmla="*/ 2147483647 w 70"/>
                <a:gd name="T59" fmla="*/ 2147483647 h 112"/>
                <a:gd name="T60" fmla="*/ 2147483647 w 70"/>
                <a:gd name="T61" fmla="*/ 2147483647 h 112"/>
                <a:gd name="T62" fmla="*/ 2147483647 w 70"/>
                <a:gd name="T63" fmla="*/ 2147483647 h 112"/>
                <a:gd name="T64" fmla="*/ 2147483647 w 70"/>
                <a:gd name="T65" fmla="*/ 2147483647 h 112"/>
                <a:gd name="T66" fmla="*/ 2147483647 w 70"/>
                <a:gd name="T67" fmla="*/ 2147483647 h 112"/>
                <a:gd name="T68" fmla="*/ 2147483647 w 70"/>
                <a:gd name="T69" fmla="*/ 2147483647 h 112"/>
                <a:gd name="T70" fmla="*/ 2147483647 w 70"/>
                <a:gd name="T71" fmla="*/ 2147483647 h 112"/>
                <a:gd name="T72" fmla="*/ 2147483647 w 70"/>
                <a:gd name="T73" fmla="*/ 2147483647 h 112"/>
                <a:gd name="T74" fmla="*/ 2147483647 w 70"/>
                <a:gd name="T75" fmla="*/ 2147483647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112"/>
                <a:gd name="T116" fmla="*/ 70 w 70"/>
                <a:gd name="T117" fmla="*/ 112 h 1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112">
                  <a:moveTo>
                    <a:pt x="68" y="92"/>
                  </a:moveTo>
                  <a:lnTo>
                    <a:pt x="60" y="94"/>
                  </a:lnTo>
                  <a:lnTo>
                    <a:pt x="50" y="98"/>
                  </a:lnTo>
                  <a:lnTo>
                    <a:pt x="34" y="108"/>
                  </a:lnTo>
                  <a:lnTo>
                    <a:pt x="28" y="110"/>
                  </a:lnTo>
                  <a:lnTo>
                    <a:pt x="16" y="112"/>
                  </a:lnTo>
                  <a:lnTo>
                    <a:pt x="8" y="112"/>
                  </a:lnTo>
                  <a:lnTo>
                    <a:pt x="2" y="94"/>
                  </a:lnTo>
                  <a:lnTo>
                    <a:pt x="0" y="78"/>
                  </a:lnTo>
                  <a:lnTo>
                    <a:pt x="2" y="68"/>
                  </a:lnTo>
                  <a:lnTo>
                    <a:pt x="4" y="62"/>
                  </a:lnTo>
                  <a:lnTo>
                    <a:pt x="8" y="54"/>
                  </a:lnTo>
                  <a:lnTo>
                    <a:pt x="10" y="44"/>
                  </a:lnTo>
                  <a:lnTo>
                    <a:pt x="10" y="40"/>
                  </a:lnTo>
                  <a:lnTo>
                    <a:pt x="8" y="36"/>
                  </a:lnTo>
                  <a:lnTo>
                    <a:pt x="4" y="26"/>
                  </a:lnTo>
                  <a:lnTo>
                    <a:pt x="4" y="14"/>
                  </a:lnTo>
                  <a:lnTo>
                    <a:pt x="4" y="0"/>
                  </a:lnTo>
                  <a:lnTo>
                    <a:pt x="12" y="0"/>
                  </a:lnTo>
                  <a:lnTo>
                    <a:pt x="20" y="0"/>
                  </a:lnTo>
                  <a:lnTo>
                    <a:pt x="38" y="0"/>
                  </a:lnTo>
                  <a:lnTo>
                    <a:pt x="50" y="0"/>
                  </a:lnTo>
                  <a:lnTo>
                    <a:pt x="52" y="6"/>
                  </a:lnTo>
                  <a:lnTo>
                    <a:pt x="54" y="12"/>
                  </a:lnTo>
                  <a:lnTo>
                    <a:pt x="56" y="14"/>
                  </a:lnTo>
                  <a:lnTo>
                    <a:pt x="56" y="20"/>
                  </a:lnTo>
                  <a:lnTo>
                    <a:pt x="56" y="26"/>
                  </a:lnTo>
                  <a:lnTo>
                    <a:pt x="56" y="28"/>
                  </a:lnTo>
                  <a:lnTo>
                    <a:pt x="56" y="30"/>
                  </a:lnTo>
                  <a:lnTo>
                    <a:pt x="58" y="36"/>
                  </a:lnTo>
                  <a:lnTo>
                    <a:pt x="58" y="40"/>
                  </a:lnTo>
                  <a:lnTo>
                    <a:pt x="58" y="44"/>
                  </a:lnTo>
                  <a:lnTo>
                    <a:pt x="60" y="50"/>
                  </a:lnTo>
                  <a:lnTo>
                    <a:pt x="60" y="74"/>
                  </a:lnTo>
                  <a:lnTo>
                    <a:pt x="56" y="76"/>
                  </a:lnTo>
                  <a:lnTo>
                    <a:pt x="62" y="84"/>
                  </a:lnTo>
                  <a:lnTo>
                    <a:pt x="70" y="92"/>
                  </a:lnTo>
                  <a:lnTo>
                    <a:pt x="68"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27" name="Freeform 143">
              <a:extLst>
                <a:ext uri="{FF2B5EF4-FFF2-40B4-BE49-F238E27FC236}">
                  <a16:creationId xmlns:a16="http://schemas.microsoft.com/office/drawing/2014/main" id="{BA3DC213-6A0A-48E5-9C8B-2AD36478CED0}"/>
                </a:ext>
              </a:extLst>
            </p:cNvPr>
            <p:cNvSpPr>
              <a:spLocks/>
            </p:cNvSpPr>
            <p:nvPr/>
          </p:nvSpPr>
          <p:spPr bwMode="auto">
            <a:xfrm>
              <a:off x="4628598" y="4254364"/>
              <a:ext cx="42665" cy="146019"/>
            </a:xfrm>
            <a:custGeom>
              <a:avLst/>
              <a:gdLst>
                <a:gd name="T0" fmla="*/ 2147483647 w 30"/>
                <a:gd name="T1" fmla="*/ 2147483647 h 92"/>
                <a:gd name="T2" fmla="*/ 2147483647 w 30"/>
                <a:gd name="T3" fmla="*/ 2147483647 h 92"/>
                <a:gd name="T4" fmla="*/ 2147483647 w 30"/>
                <a:gd name="T5" fmla="*/ 2147483647 h 92"/>
                <a:gd name="T6" fmla="*/ 2147483647 w 30"/>
                <a:gd name="T7" fmla="*/ 2147483647 h 92"/>
                <a:gd name="T8" fmla="*/ 2147483647 w 30"/>
                <a:gd name="T9" fmla="*/ 2147483647 h 92"/>
                <a:gd name="T10" fmla="*/ 2147483647 w 30"/>
                <a:gd name="T11" fmla="*/ 2147483647 h 92"/>
                <a:gd name="T12" fmla="*/ 2147483647 w 30"/>
                <a:gd name="T13" fmla="*/ 2147483647 h 92"/>
                <a:gd name="T14" fmla="*/ 2147483647 w 30"/>
                <a:gd name="T15" fmla="*/ 2147483647 h 92"/>
                <a:gd name="T16" fmla="*/ 2147483647 w 30"/>
                <a:gd name="T17" fmla="*/ 2147483647 h 92"/>
                <a:gd name="T18" fmla="*/ 2147483647 w 30"/>
                <a:gd name="T19" fmla="*/ 2147483647 h 92"/>
                <a:gd name="T20" fmla="*/ 2147483647 w 30"/>
                <a:gd name="T21" fmla="*/ 2147483647 h 92"/>
                <a:gd name="T22" fmla="*/ 2147483647 w 30"/>
                <a:gd name="T23" fmla="*/ 2147483647 h 92"/>
                <a:gd name="T24" fmla="*/ 2147483647 w 30"/>
                <a:gd name="T25" fmla="*/ 2147483647 h 92"/>
                <a:gd name="T26" fmla="*/ 2147483647 w 30"/>
                <a:gd name="T27" fmla="*/ 2147483647 h 92"/>
                <a:gd name="T28" fmla="*/ 2147483647 w 30"/>
                <a:gd name="T29" fmla="*/ 2147483647 h 92"/>
                <a:gd name="T30" fmla="*/ 0 w 30"/>
                <a:gd name="T31" fmla="*/ 0 h 92"/>
                <a:gd name="T32" fmla="*/ 2147483647 w 30"/>
                <a:gd name="T33" fmla="*/ 0 h 92"/>
                <a:gd name="T34" fmla="*/ 2147483647 w 30"/>
                <a:gd name="T35" fmla="*/ 2147483647 h 92"/>
                <a:gd name="T36" fmla="*/ 2147483647 w 30"/>
                <a:gd name="T37" fmla="*/ 2147483647 h 92"/>
                <a:gd name="T38" fmla="*/ 2147483647 w 30"/>
                <a:gd name="T39" fmla="*/ 2147483647 h 92"/>
                <a:gd name="T40" fmla="*/ 2147483647 w 30"/>
                <a:gd name="T41" fmla="*/ 2147483647 h 92"/>
                <a:gd name="T42" fmla="*/ 2147483647 w 30"/>
                <a:gd name="T43" fmla="*/ 2147483647 h 92"/>
                <a:gd name="T44" fmla="*/ 2147483647 w 30"/>
                <a:gd name="T45" fmla="*/ 2147483647 h 92"/>
                <a:gd name="T46" fmla="*/ 2147483647 w 30"/>
                <a:gd name="T47" fmla="*/ 2147483647 h 92"/>
                <a:gd name="T48" fmla="*/ 2147483647 w 30"/>
                <a:gd name="T49" fmla="*/ 2147483647 h 92"/>
                <a:gd name="T50" fmla="*/ 2147483647 w 30"/>
                <a:gd name="T51" fmla="*/ 2147483647 h 92"/>
                <a:gd name="T52" fmla="*/ 2147483647 w 30"/>
                <a:gd name="T53" fmla="*/ 2147483647 h 92"/>
                <a:gd name="T54" fmla="*/ 2147483647 w 30"/>
                <a:gd name="T55" fmla="*/ 2147483647 h 92"/>
                <a:gd name="T56" fmla="*/ 2147483647 w 30"/>
                <a:gd name="T57" fmla="*/ 2147483647 h 92"/>
                <a:gd name="T58" fmla="*/ 2147483647 w 30"/>
                <a:gd name="T59" fmla="*/ 2147483647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2"/>
                <a:gd name="T92" fmla="*/ 30 w 30"/>
                <a:gd name="T93" fmla="*/ 92 h 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2">
                  <a:moveTo>
                    <a:pt x="20" y="92"/>
                  </a:moveTo>
                  <a:lnTo>
                    <a:pt x="12" y="84"/>
                  </a:lnTo>
                  <a:lnTo>
                    <a:pt x="6" y="76"/>
                  </a:lnTo>
                  <a:lnTo>
                    <a:pt x="10" y="74"/>
                  </a:lnTo>
                  <a:lnTo>
                    <a:pt x="10" y="50"/>
                  </a:lnTo>
                  <a:lnTo>
                    <a:pt x="8" y="44"/>
                  </a:lnTo>
                  <a:lnTo>
                    <a:pt x="8" y="40"/>
                  </a:lnTo>
                  <a:lnTo>
                    <a:pt x="8" y="36"/>
                  </a:lnTo>
                  <a:lnTo>
                    <a:pt x="6" y="30"/>
                  </a:lnTo>
                  <a:lnTo>
                    <a:pt x="6" y="28"/>
                  </a:lnTo>
                  <a:lnTo>
                    <a:pt x="6" y="26"/>
                  </a:lnTo>
                  <a:lnTo>
                    <a:pt x="6" y="20"/>
                  </a:lnTo>
                  <a:lnTo>
                    <a:pt x="6" y="14"/>
                  </a:lnTo>
                  <a:lnTo>
                    <a:pt x="4" y="12"/>
                  </a:lnTo>
                  <a:lnTo>
                    <a:pt x="2" y="6"/>
                  </a:lnTo>
                  <a:lnTo>
                    <a:pt x="0" y="0"/>
                  </a:lnTo>
                  <a:lnTo>
                    <a:pt x="18" y="0"/>
                  </a:lnTo>
                  <a:lnTo>
                    <a:pt x="14" y="4"/>
                  </a:lnTo>
                  <a:lnTo>
                    <a:pt x="14" y="10"/>
                  </a:lnTo>
                  <a:lnTo>
                    <a:pt x="14" y="12"/>
                  </a:lnTo>
                  <a:lnTo>
                    <a:pt x="16" y="16"/>
                  </a:lnTo>
                  <a:lnTo>
                    <a:pt x="24" y="22"/>
                  </a:lnTo>
                  <a:lnTo>
                    <a:pt x="24" y="26"/>
                  </a:lnTo>
                  <a:lnTo>
                    <a:pt x="24" y="40"/>
                  </a:lnTo>
                  <a:lnTo>
                    <a:pt x="26" y="52"/>
                  </a:lnTo>
                  <a:lnTo>
                    <a:pt x="26" y="64"/>
                  </a:lnTo>
                  <a:lnTo>
                    <a:pt x="28" y="84"/>
                  </a:lnTo>
                  <a:lnTo>
                    <a:pt x="28" y="86"/>
                  </a:lnTo>
                  <a:lnTo>
                    <a:pt x="30" y="88"/>
                  </a:lnTo>
                  <a:lnTo>
                    <a:pt x="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28" name="Freeform 144">
              <a:extLst>
                <a:ext uri="{FF2B5EF4-FFF2-40B4-BE49-F238E27FC236}">
                  <a16:creationId xmlns:a16="http://schemas.microsoft.com/office/drawing/2014/main" id="{72731F75-8888-4891-99FC-BB927D5F86BE}"/>
                </a:ext>
              </a:extLst>
            </p:cNvPr>
            <p:cNvSpPr>
              <a:spLocks/>
            </p:cNvSpPr>
            <p:nvPr/>
          </p:nvSpPr>
          <p:spPr bwMode="auto">
            <a:xfrm>
              <a:off x="4649354" y="4218523"/>
              <a:ext cx="68033" cy="175222"/>
            </a:xfrm>
            <a:custGeom>
              <a:avLst/>
              <a:gdLst>
                <a:gd name="T0" fmla="*/ 2147483647 w 46"/>
                <a:gd name="T1" fmla="*/ 2147483647 h 110"/>
                <a:gd name="T2" fmla="*/ 2147483647 w 46"/>
                <a:gd name="T3" fmla="*/ 2147483647 h 110"/>
                <a:gd name="T4" fmla="*/ 2147483647 w 46"/>
                <a:gd name="T5" fmla="*/ 2147483647 h 110"/>
                <a:gd name="T6" fmla="*/ 2147483647 w 46"/>
                <a:gd name="T7" fmla="*/ 2147483647 h 110"/>
                <a:gd name="T8" fmla="*/ 2147483647 w 46"/>
                <a:gd name="T9" fmla="*/ 2147483647 h 110"/>
                <a:gd name="T10" fmla="*/ 2147483647 w 46"/>
                <a:gd name="T11" fmla="*/ 2147483647 h 110"/>
                <a:gd name="T12" fmla="*/ 2147483647 w 46"/>
                <a:gd name="T13" fmla="*/ 2147483647 h 110"/>
                <a:gd name="T14" fmla="*/ 2147483647 w 46"/>
                <a:gd name="T15" fmla="*/ 2147483647 h 110"/>
                <a:gd name="T16" fmla="*/ 2147483647 w 46"/>
                <a:gd name="T17" fmla="*/ 2147483647 h 110"/>
                <a:gd name="T18" fmla="*/ 2147483647 w 46"/>
                <a:gd name="T19" fmla="*/ 0 h 110"/>
                <a:gd name="T20" fmla="*/ 2147483647 w 46"/>
                <a:gd name="T21" fmla="*/ 2147483647 h 110"/>
                <a:gd name="T22" fmla="*/ 2147483647 w 46"/>
                <a:gd name="T23" fmla="*/ 0 h 110"/>
                <a:gd name="T24" fmla="*/ 2147483647 w 46"/>
                <a:gd name="T25" fmla="*/ 2147483647 h 110"/>
                <a:gd name="T26" fmla="*/ 2147483647 w 46"/>
                <a:gd name="T27" fmla="*/ 2147483647 h 110"/>
                <a:gd name="T28" fmla="*/ 2147483647 w 46"/>
                <a:gd name="T29" fmla="*/ 2147483647 h 110"/>
                <a:gd name="T30" fmla="*/ 2147483647 w 46"/>
                <a:gd name="T31" fmla="*/ 2147483647 h 110"/>
                <a:gd name="T32" fmla="*/ 2147483647 w 46"/>
                <a:gd name="T33" fmla="*/ 2147483647 h 110"/>
                <a:gd name="T34" fmla="*/ 2147483647 w 46"/>
                <a:gd name="T35" fmla="*/ 2147483647 h 110"/>
                <a:gd name="T36" fmla="*/ 2147483647 w 46"/>
                <a:gd name="T37" fmla="*/ 2147483647 h 110"/>
                <a:gd name="T38" fmla="*/ 0 w 46"/>
                <a:gd name="T39" fmla="*/ 2147483647 h 110"/>
                <a:gd name="T40" fmla="*/ 0 w 46"/>
                <a:gd name="T41" fmla="*/ 2147483647 h 110"/>
                <a:gd name="T42" fmla="*/ 0 w 46"/>
                <a:gd name="T43" fmla="*/ 2147483647 h 110"/>
                <a:gd name="T44" fmla="*/ 2147483647 w 46"/>
                <a:gd name="T45" fmla="*/ 2147483647 h 110"/>
                <a:gd name="T46" fmla="*/ 2147483647 w 46"/>
                <a:gd name="T47" fmla="*/ 2147483647 h 110"/>
                <a:gd name="T48" fmla="*/ 2147483647 w 46"/>
                <a:gd name="T49" fmla="*/ 2147483647 h 110"/>
                <a:gd name="T50" fmla="*/ 2147483647 w 46"/>
                <a:gd name="T51" fmla="*/ 2147483647 h 110"/>
                <a:gd name="T52" fmla="*/ 2147483647 w 46"/>
                <a:gd name="T53" fmla="*/ 2147483647 h 110"/>
                <a:gd name="T54" fmla="*/ 2147483647 w 46"/>
                <a:gd name="T55" fmla="*/ 2147483647 h 110"/>
                <a:gd name="T56" fmla="*/ 2147483647 w 46"/>
                <a:gd name="T57" fmla="*/ 2147483647 h 110"/>
                <a:gd name="T58" fmla="*/ 2147483647 w 46"/>
                <a:gd name="T59" fmla="*/ 2147483647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
                <a:gd name="T91" fmla="*/ 0 h 110"/>
                <a:gd name="T92" fmla="*/ 46 w 46"/>
                <a:gd name="T93" fmla="*/ 110 h 1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 h="110">
                  <a:moveTo>
                    <a:pt x="16" y="110"/>
                  </a:moveTo>
                  <a:lnTo>
                    <a:pt x="30" y="104"/>
                  </a:lnTo>
                  <a:lnTo>
                    <a:pt x="30" y="60"/>
                  </a:lnTo>
                  <a:lnTo>
                    <a:pt x="40" y="46"/>
                  </a:lnTo>
                  <a:lnTo>
                    <a:pt x="44" y="36"/>
                  </a:lnTo>
                  <a:lnTo>
                    <a:pt x="46" y="30"/>
                  </a:lnTo>
                  <a:lnTo>
                    <a:pt x="44" y="18"/>
                  </a:lnTo>
                  <a:lnTo>
                    <a:pt x="40" y="10"/>
                  </a:lnTo>
                  <a:lnTo>
                    <a:pt x="34" y="6"/>
                  </a:lnTo>
                  <a:lnTo>
                    <a:pt x="30" y="0"/>
                  </a:lnTo>
                  <a:lnTo>
                    <a:pt x="20" y="2"/>
                  </a:lnTo>
                  <a:lnTo>
                    <a:pt x="20" y="0"/>
                  </a:lnTo>
                  <a:lnTo>
                    <a:pt x="20" y="6"/>
                  </a:lnTo>
                  <a:lnTo>
                    <a:pt x="20" y="8"/>
                  </a:lnTo>
                  <a:lnTo>
                    <a:pt x="20" y="10"/>
                  </a:lnTo>
                  <a:lnTo>
                    <a:pt x="12" y="14"/>
                  </a:lnTo>
                  <a:lnTo>
                    <a:pt x="6" y="16"/>
                  </a:lnTo>
                  <a:lnTo>
                    <a:pt x="4" y="18"/>
                  </a:lnTo>
                  <a:lnTo>
                    <a:pt x="4" y="22"/>
                  </a:lnTo>
                  <a:lnTo>
                    <a:pt x="0" y="26"/>
                  </a:lnTo>
                  <a:lnTo>
                    <a:pt x="0" y="32"/>
                  </a:lnTo>
                  <a:lnTo>
                    <a:pt x="0" y="34"/>
                  </a:lnTo>
                  <a:lnTo>
                    <a:pt x="2" y="38"/>
                  </a:lnTo>
                  <a:lnTo>
                    <a:pt x="10" y="44"/>
                  </a:lnTo>
                  <a:lnTo>
                    <a:pt x="10" y="48"/>
                  </a:lnTo>
                  <a:lnTo>
                    <a:pt x="10" y="62"/>
                  </a:lnTo>
                  <a:lnTo>
                    <a:pt x="12" y="74"/>
                  </a:lnTo>
                  <a:lnTo>
                    <a:pt x="12" y="86"/>
                  </a:lnTo>
                  <a:lnTo>
                    <a:pt x="14" y="106"/>
                  </a:lnTo>
                  <a:lnTo>
                    <a:pt x="16"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29" name="Freeform 145">
              <a:extLst>
                <a:ext uri="{FF2B5EF4-FFF2-40B4-BE49-F238E27FC236}">
                  <a16:creationId xmlns:a16="http://schemas.microsoft.com/office/drawing/2014/main" id="{D2D7B70E-EBFF-4340-9C1A-F3FBFF798EA5}"/>
                </a:ext>
              </a:extLst>
            </p:cNvPr>
            <p:cNvSpPr>
              <a:spLocks/>
            </p:cNvSpPr>
            <p:nvPr/>
          </p:nvSpPr>
          <p:spPr bwMode="auto">
            <a:xfrm>
              <a:off x="4693172" y="4172063"/>
              <a:ext cx="275593" cy="274780"/>
            </a:xfrm>
            <a:custGeom>
              <a:avLst/>
              <a:gdLst>
                <a:gd name="T0" fmla="*/ 2147483647 w 189"/>
                <a:gd name="T1" fmla="*/ 2147483647 h 174"/>
                <a:gd name="T2" fmla="*/ 2147483647 w 189"/>
                <a:gd name="T3" fmla="*/ 2147483647 h 174"/>
                <a:gd name="T4" fmla="*/ 2147483647 w 189"/>
                <a:gd name="T5" fmla="*/ 2147483647 h 174"/>
                <a:gd name="T6" fmla="*/ 2147483647 w 189"/>
                <a:gd name="T7" fmla="*/ 2147483647 h 174"/>
                <a:gd name="T8" fmla="*/ 2147483647 w 189"/>
                <a:gd name="T9" fmla="*/ 2147483647 h 174"/>
                <a:gd name="T10" fmla="*/ 0 w 189"/>
                <a:gd name="T11" fmla="*/ 2147483647 h 174"/>
                <a:gd name="T12" fmla="*/ 2147483647 w 189"/>
                <a:gd name="T13" fmla="*/ 2147483647 h 174"/>
                <a:gd name="T14" fmla="*/ 2147483647 w 189"/>
                <a:gd name="T15" fmla="*/ 2147483647 h 174"/>
                <a:gd name="T16" fmla="*/ 2147483647 w 189"/>
                <a:gd name="T17" fmla="*/ 2147483647 h 174"/>
                <a:gd name="T18" fmla="*/ 2147483647 w 189"/>
                <a:gd name="T19" fmla="*/ 2147483647 h 174"/>
                <a:gd name="T20" fmla="*/ 2147483647 w 189"/>
                <a:gd name="T21" fmla="*/ 0 h 174"/>
                <a:gd name="T22" fmla="*/ 2147483647 w 189"/>
                <a:gd name="T23" fmla="*/ 0 h 174"/>
                <a:gd name="T24" fmla="*/ 2147483647 w 189"/>
                <a:gd name="T25" fmla="*/ 2147483647 h 174"/>
                <a:gd name="T26" fmla="*/ 2147483647 w 189"/>
                <a:gd name="T27" fmla="*/ 2147483647 h 174"/>
                <a:gd name="T28" fmla="*/ 2147483647 w 189"/>
                <a:gd name="T29" fmla="*/ 2147483647 h 174"/>
                <a:gd name="T30" fmla="*/ 2147483647 w 189"/>
                <a:gd name="T31" fmla="*/ 2147483647 h 174"/>
                <a:gd name="T32" fmla="*/ 2147483647 w 189"/>
                <a:gd name="T33" fmla="*/ 2147483647 h 174"/>
                <a:gd name="T34" fmla="*/ 2147483647 w 189"/>
                <a:gd name="T35" fmla="*/ 2147483647 h 174"/>
                <a:gd name="T36" fmla="*/ 2147483647 w 189"/>
                <a:gd name="T37" fmla="*/ 2147483647 h 174"/>
                <a:gd name="T38" fmla="*/ 2147483647 w 189"/>
                <a:gd name="T39" fmla="*/ 2147483647 h 174"/>
                <a:gd name="T40" fmla="*/ 2147483647 w 189"/>
                <a:gd name="T41" fmla="*/ 2147483647 h 174"/>
                <a:gd name="T42" fmla="*/ 2147483647 w 189"/>
                <a:gd name="T43" fmla="*/ 2147483647 h 174"/>
                <a:gd name="T44" fmla="*/ 2147483647 w 189"/>
                <a:gd name="T45" fmla="*/ 2147483647 h 174"/>
                <a:gd name="T46" fmla="*/ 2147483647 w 189"/>
                <a:gd name="T47" fmla="*/ 0 h 174"/>
                <a:gd name="T48" fmla="*/ 2147483647 w 189"/>
                <a:gd name="T49" fmla="*/ 2147483647 h 174"/>
                <a:gd name="T50" fmla="*/ 2147483647 w 189"/>
                <a:gd name="T51" fmla="*/ 2147483647 h 174"/>
                <a:gd name="T52" fmla="*/ 2147483647 w 189"/>
                <a:gd name="T53" fmla="*/ 2147483647 h 174"/>
                <a:gd name="T54" fmla="*/ 2147483647 w 189"/>
                <a:gd name="T55" fmla="*/ 2147483647 h 174"/>
                <a:gd name="T56" fmla="*/ 2147483647 w 189"/>
                <a:gd name="T57" fmla="*/ 2147483647 h 174"/>
                <a:gd name="T58" fmla="*/ 2147483647 w 189"/>
                <a:gd name="T59" fmla="*/ 2147483647 h 174"/>
                <a:gd name="T60" fmla="*/ 2147483647 w 189"/>
                <a:gd name="T61" fmla="*/ 2147483647 h 174"/>
                <a:gd name="T62" fmla="*/ 2147483647 w 189"/>
                <a:gd name="T63" fmla="*/ 2147483647 h 174"/>
                <a:gd name="T64" fmla="*/ 2147483647 w 189"/>
                <a:gd name="T65" fmla="*/ 2147483647 h 174"/>
                <a:gd name="T66" fmla="*/ 2147483647 w 189"/>
                <a:gd name="T67" fmla="*/ 2147483647 h 174"/>
                <a:gd name="T68" fmla="*/ 2147483647 w 189"/>
                <a:gd name="T69" fmla="*/ 2147483647 h 174"/>
                <a:gd name="T70" fmla="*/ 2147483647 w 189"/>
                <a:gd name="T71" fmla="*/ 2147483647 h 174"/>
                <a:gd name="T72" fmla="*/ 2147483647 w 189"/>
                <a:gd name="T73" fmla="*/ 2147483647 h 174"/>
                <a:gd name="T74" fmla="*/ 2147483647 w 189"/>
                <a:gd name="T75" fmla="*/ 2147483647 h 174"/>
                <a:gd name="T76" fmla="*/ 2147483647 w 189"/>
                <a:gd name="T77" fmla="*/ 2147483647 h 174"/>
                <a:gd name="T78" fmla="*/ 2147483647 w 189"/>
                <a:gd name="T79" fmla="*/ 2147483647 h 174"/>
                <a:gd name="T80" fmla="*/ 2147483647 w 189"/>
                <a:gd name="T81" fmla="*/ 2147483647 h 1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9"/>
                <a:gd name="T124" fmla="*/ 0 h 174"/>
                <a:gd name="T125" fmla="*/ 189 w 189"/>
                <a:gd name="T126" fmla="*/ 174 h 1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9" h="174">
                  <a:moveTo>
                    <a:pt x="90" y="168"/>
                  </a:moveTo>
                  <a:lnTo>
                    <a:pt x="74" y="170"/>
                  </a:lnTo>
                  <a:lnTo>
                    <a:pt x="58" y="174"/>
                  </a:lnTo>
                  <a:lnTo>
                    <a:pt x="52" y="172"/>
                  </a:lnTo>
                  <a:lnTo>
                    <a:pt x="46" y="166"/>
                  </a:lnTo>
                  <a:lnTo>
                    <a:pt x="40" y="152"/>
                  </a:lnTo>
                  <a:lnTo>
                    <a:pt x="36" y="146"/>
                  </a:lnTo>
                  <a:lnTo>
                    <a:pt x="32" y="138"/>
                  </a:lnTo>
                  <a:lnTo>
                    <a:pt x="24" y="134"/>
                  </a:lnTo>
                  <a:lnTo>
                    <a:pt x="18" y="132"/>
                  </a:lnTo>
                  <a:lnTo>
                    <a:pt x="0" y="134"/>
                  </a:lnTo>
                  <a:lnTo>
                    <a:pt x="0" y="90"/>
                  </a:lnTo>
                  <a:lnTo>
                    <a:pt x="10" y="76"/>
                  </a:lnTo>
                  <a:lnTo>
                    <a:pt x="14" y="66"/>
                  </a:lnTo>
                  <a:lnTo>
                    <a:pt x="16" y="60"/>
                  </a:lnTo>
                  <a:lnTo>
                    <a:pt x="14" y="48"/>
                  </a:lnTo>
                  <a:lnTo>
                    <a:pt x="10" y="40"/>
                  </a:lnTo>
                  <a:lnTo>
                    <a:pt x="14" y="26"/>
                  </a:lnTo>
                  <a:lnTo>
                    <a:pt x="18" y="12"/>
                  </a:lnTo>
                  <a:lnTo>
                    <a:pt x="22" y="8"/>
                  </a:lnTo>
                  <a:lnTo>
                    <a:pt x="28" y="4"/>
                  </a:lnTo>
                  <a:lnTo>
                    <a:pt x="34" y="0"/>
                  </a:lnTo>
                  <a:lnTo>
                    <a:pt x="44" y="0"/>
                  </a:lnTo>
                  <a:lnTo>
                    <a:pt x="46" y="0"/>
                  </a:lnTo>
                  <a:lnTo>
                    <a:pt x="50" y="2"/>
                  </a:lnTo>
                  <a:lnTo>
                    <a:pt x="56" y="8"/>
                  </a:lnTo>
                  <a:lnTo>
                    <a:pt x="62" y="12"/>
                  </a:lnTo>
                  <a:lnTo>
                    <a:pt x="64" y="14"/>
                  </a:lnTo>
                  <a:lnTo>
                    <a:pt x="68" y="16"/>
                  </a:lnTo>
                  <a:lnTo>
                    <a:pt x="72" y="14"/>
                  </a:lnTo>
                  <a:lnTo>
                    <a:pt x="72" y="12"/>
                  </a:lnTo>
                  <a:lnTo>
                    <a:pt x="74" y="10"/>
                  </a:lnTo>
                  <a:lnTo>
                    <a:pt x="78" y="10"/>
                  </a:lnTo>
                  <a:lnTo>
                    <a:pt x="86" y="10"/>
                  </a:lnTo>
                  <a:lnTo>
                    <a:pt x="90" y="14"/>
                  </a:lnTo>
                  <a:lnTo>
                    <a:pt x="94" y="16"/>
                  </a:lnTo>
                  <a:lnTo>
                    <a:pt x="100" y="18"/>
                  </a:lnTo>
                  <a:lnTo>
                    <a:pt x="108" y="16"/>
                  </a:lnTo>
                  <a:lnTo>
                    <a:pt x="114" y="12"/>
                  </a:lnTo>
                  <a:lnTo>
                    <a:pt x="120" y="10"/>
                  </a:lnTo>
                  <a:lnTo>
                    <a:pt x="128" y="8"/>
                  </a:lnTo>
                  <a:lnTo>
                    <a:pt x="134" y="8"/>
                  </a:lnTo>
                  <a:lnTo>
                    <a:pt x="138" y="10"/>
                  </a:lnTo>
                  <a:lnTo>
                    <a:pt x="142" y="10"/>
                  </a:lnTo>
                  <a:lnTo>
                    <a:pt x="151" y="12"/>
                  </a:lnTo>
                  <a:lnTo>
                    <a:pt x="155" y="10"/>
                  </a:lnTo>
                  <a:lnTo>
                    <a:pt x="161" y="8"/>
                  </a:lnTo>
                  <a:lnTo>
                    <a:pt x="171" y="0"/>
                  </a:lnTo>
                  <a:lnTo>
                    <a:pt x="175" y="6"/>
                  </a:lnTo>
                  <a:lnTo>
                    <a:pt x="179" y="10"/>
                  </a:lnTo>
                  <a:lnTo>
                    <a:pt x="183" y="22"/>
                  </a:lnTo>
                  <a:lnTo>
                    <a:pt x="185" y="26"/>
                  </a:lnTo>
                  <a:lnTo>
                    <a:pt x="189" y="30"/>
                  </a:lnTo>
                  <a:lnTo>
                    <a:pt x="187" y="46"/>
                  </a:lnTo>
                  <a:lnTo>
                    <a:pt x="183" y="46"/>
                  </a:lnTo>
                  <a:lnTo>
                    <a:pt x="179" y="46"/>
                  </a:lnTo>
                  <a:lnTo>
                    <a:pt x="175" y="60"/>
                  </a:lnTo>
                  <a:lnTo>
                    <a:pt x="171" y="70"/>
                  </a:lnTo>
                  <a:lnTo>
                    <a:pt x="165" y="82"/>
                  </a:lnTo>
                  <a:lnTo>
                    <a:pt x="161" y="92"/>
                  </a:lnTo>
                  <a:lnTo>
                    <a:pt x="159" y="94"/>
                  </a:lnTo>
                  <a:lnTo>
                    <a:pt x="157" y="96"/>
                  </a:lnTo>
                  <a:lnTo>
                    <a:pt x="155" y="98"/>
                  </a:lnTo>
                  <a:lnTo>
                    <a:pt x="153" y="98"/>
                  </a:lnTo>
                  <a:lnTo>
                    <a:pt x="151" y="108"/>
                  </a:lnTo>
                  <a:lnTo>
                    <a:pt x="146" y="120"/>
                  </a:lnTo>
                  <a:lnTo>
                    <a:pt x="142" y="130"/>
                  </a:lnTo>
                  <a:lnTo>
                    <a:pt x="138" y="134"/>
                  </a:lnTo>
                  <a:lnTo>
                    <a:pt x="134" y="136"/>
                  </a:lnTo>
                  <a:lnTo>
                    <a:pt x="132" y="134"/>
                  </a:lnTo>
                  <a:lnTo>
                    <a:pt x="130" y="132"/>
                  </a:lnTo>
                  <a:lnTo>
                    <a:pt x="128" y="124"/>
                  </a:lnTo>
                  <a:lnTo>
                    <a:pt x="122" y="126"/>
                  </a:lnTo>
                  <a:lnTo>
                    <a:pt x="116" y="130"/>
                  </a:lnTo>
                  <a:lnTo>
                    <a:pt x="110" y="134"/>
                  </a:lnTo>
                  <a:lnTo>
                    <a:pt x="104" y="138"/>
                  </a:lnTo>
                  <a:lnTo>
                    <a:pt x="100" y="146"/>
                  </a:lnTo>
                  <a:lnTo>
                    <a:pt x="98" y="150"/>
                  </a:lnTo>
                  <a:lnTo>
                    <a:pt x="96" y="158"/>
                  </a:lnTo>
                  <a:lnTo>
                    <a:pt x="96" y="168"/>
                  </a:lnTo>
                  <a:lnTo>
                    <a:pt x="94" y="168"/>
                  </a:lnTo>
                  <a:lnTo>
                    <a:pt x="90"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30" name="Freeform 146">
              <a:extLst>
                <a:ext uri="{FF2B5EF4-FFF2-40B4-BE49-F238E27FC236}">
                  <a16:creationId xmlns:a16="http://schemas.microsoft.com/office/drawing/2014/main" id="{570052A5-0075-46AD-BEB5-620FE03BC3F7}"/>
                </a:ext>
              </a:extLst>
            </p:cNvPr>
            <p:cNvSpPr>
              <a:spLocks/>
            </p:cNvSpPr>
            <p:nvPr/>
          </p:nvSpPr>
          <p:spPr bwMode="auto">
            <a:xfrm>
              <a:off x="4824626" y="4186665"/>
              <a:ext cx="185651" cy="329206"/>
            </a:xfrm>
            <a:custGeom>
              <a:avLst/>
              <a:gdLst>
                <a:gd name="T0" fmla="*/ 2147483647 w 127"/>
                <a:gd name="T1" fmla="*/ 2147483647 h 208"/>
                <a:gd name="T2" fmla="*/ 2147483647 w 127"/>
                <a:gd name="T3" fmla="*/ 2147483647 h 208"/>
                <a:gd name="T4" fmla="*/ 2147483647 w 127"/>
                <a:gd name="T5" fmla="*/ 2147483647 h 208"/>
                <a:gd name="T6" fmla="*/ 2147483647 w 127"/>
                <a:gd name="T7" fmla="*/ 2147483647 h 208"/>
                <a:gd name="T8" fmla="*/ 2147483647 w 127"/>
                <a:gd name="T9" fmla="*/ 2147483647 h 208"/>
                <a:gd name="T10" fmla="*/ 2147483647 w 127"/>
                <a:gd name="T11" fmla="*/ 2147483647 h 208"/>
                <a:gd name="T12" fmla="*/ 2147483647 w 127"/>
                <a:gd name="T13" fmla="*/ 2147483647 h 208"/>
                <a:gd name="T14" fmla="*/ 2147483647 w 127"/>
                <a:gd name="T15" fmla="*/ 2147483647 h 208"/>
                <a:gd name="T16" fmla="*/ 2147483647 w 127"/>
                <a:gd name="T17" fmla="*/ 2147483647 h 208"/>
                <a:gd name="T18" fmla="*/ 2147483647 w 127"/>
                <a:gd name="T19" fmla="*/ 2147483647 h 208"/>
                <a:gd name="T20" fmla="*/ 2147483647 w 127"/>
                <a:gd name="T21" fmla="*/ 2147483647 h 208"/>
                <a:gd name="T22" fmla="*/ 2147483647 w 127"/>
                <a:gd name="T23" fmla="*/ 2147483647 h 208"/>
                <a:gd name="T24" fmla="*/ 2147483647 w 127"/>
                <a:gd name="T25" fmla="*/ 2147483647 h 208"/>
                <a:gd name="T26" fmla="*/ 2147483647 w 127"/>
                <a:gd name="T27" fmla="*/ 2147483647 h 208"/>
                <a:gd name="T28" fmla="*/ 2147483647 w 127"/>
                <a:gd name="T29" fmla="*/ 2147483647 h 208"/>
                <a:gd name="T30" fmla="*/ 2147483647 w 127"/>
                <a:gd name="T31" fmla="*/ 2147483647 h 208"/>
                <a:gd name="T32" fmla="*/ 2147483647 w 127"/>
                <a:gd name="T33" fmla="*/ 2147483647 h 208"/>
                <a:gd name="T34" fmla="*/ 2147483647 w 127"/>
                <a:gd name="T35" fmla="*/ 2147483647 h 208"/>
                <a:gd name="T36" fmla="*/ 2147483647 w 127"/>
                <a:gd name="T37" fmla="*/ 2147483647 h 208"/>
                <a:gd name="T38" fmla="*/ 2147483647 w 127"/>
                <a:gd name="T39" fmla="*/ 2147483647 h 208"/>
                <a:gd name="T40" fmla="*/ 2147483647 w 127"/>
                <a:gd name="T41" fmla="*/ 2147483647 h 208"/>
                <a:gd name="T42" fmla="*/ 2147483647 w 127"/>
                <a:gd name="T43" fmla="*/ 2147483647 h 208"/>
                <a:gd name="T44" fmla="*/ 2147483647 w 127"/>
                <a:gd name="T45" fmla="*/ 2147483647 h 208"/>
                <a:gd name="T46" fmla="*/ 2147483647 w 127"/>
                <a:gd name="T47" fmla="*/ 2147483647 h 208"/>
                <a:gd name="T48" fmla="*/ 2147483647 w 127"/>
                <a:gd name="T49" fmla="*/ 2147483647 h 208"/>
                <a:gd name="T50" fmla="*/ 2147483647 w 127"/>
                <a:gd name="T51" fmla="*/ 2147483647 h 208"/>
                <a:gd name="T52" fmla="*/ 2147483647 w 127"/>
                <a:gd name="T53" fmla="*/ 2147483647 h 208"/>
                <a:gd name="T54" fmla="*/ 2147483647 w 127"/>
                <a:gd name="T55" fmla="*/ 2147483647 h 208"/>
                <a:gd name="T56" fmla="*/ 2147483647 w 127"/>
                <a:gd name="T57" fmla="*/ 2147483647 h 208"/>
                <a:gd name="T58" fmla="*/ 2147483647 w 127"/>
                <a:gd name="T59" fmla="*/ 2147483647 h 208"/>
                <a:gd name="T60" fmla="*/ 2147483647 w 127"/>
                <a:gd name="T61" fmla="*/ 2147483647 h 208"/>
                <a:gd name="T62" fmla="*/ 2147483647 w 127"/>
                <a:gd name="T63" fmla="*/ 2147483647 h 208"/>
                <a:gd name="T64" fmla="*/ 2147483647 w 127"/>
                <a:gd name="T65" fmla="*/ 2147483647 h 208"/>
                <a:gd name="T66" fmla="*/ 2147483647 w 127"/>
                <a:gd name="T67" fmla="*/ 2147483647 h 208"/>
                <a:gd name="T68" fmla="*/ 2147483647 w 127"/>
                <a:gd name="T69" fmla="*/ 2147483647 h 208"/>
                <a:gd name="T70" fmla="*/ 2147483647 w 127"/>
                <a:gd name="T71" fmla="*/ 2147483647 h 208"/>
                <a:gd name="T72" fmla="*/ 2147483647 w 127"/>
                <a:gd name="T73" fmla="*/ 2147483647 h 208"/>
                <a:gd name="T74" fmla="*/ 2147483647 w 127"/>
                <a:gd name="T75" fmla="*/ 2147483647 h 208"/>
                <a:gd name="T76" fmla="*/ 0 w 127"/>
                <a:gd name="T77" fmla="*/ 2147483647 h 20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208"/>
                <a:gd name="T119" fmla="*/ 127 w 127"/>
                <a:gd name="T120" fmla="*/ 208 h 20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208">
                  <a:moveTo>
                    <a:pt x="6" y="158"/>
                  </a:moveTo>
                  <a:lnTo>
                    <a:pt x="6" y="148"/>
                  </a:lnTo>
                  <a:lnTo>
                    <a:pt x="8" y="140"/>
                  </a:lnTo>
                  <a:lnTo>
                    <a:pt x="10" y="136"/>
                  </a:lnTo>
                  <a:lnTo>
                    <a:pt x="14" y="128"/>
                  </a:lnTo>
                  <a:lnTo>
                    <a:pt x="20" y="124"/>
                  </a:lnTo>
                  <a:lnTo>
                    <a:pt x="26" y="120"/>
                  </a:lnTo>
                  <a:lnTo>
                    <a:pt x="32" y="116"/>
                  </a:lnTo>
                  <a:lnTo>
                    <a:pt x="38" y="114"/>
                  </a:lnTo>
                  <a:lnTo>
                    <a:pt x="40" y="122"/>
                  </a:lnTo>
                  <a:lnTo>
                    <a:pt x="42" y="124"/>
                  </a:lnTo>
                  <a:lnTo>
                    <a:pt x="44" y="126"/>
                  </a:lnTo>
                  <a:lnTo>
                    <a:pt x="48" y="124"/>
                  </a:lnTo>
                  <a:lnTo>
                    <a:pt x="52" y="120"/>
                  </a:lnTo>
                  <a:lnTo>
                    <a:pt x="56" y="110"/>
                  </a:lnTo>
                  <a:lnTo>
                    <a:pt x="61" y="98"/>
                  </a:lnTo>
                  <a:lnTo>
                    <a:pt x="63" y="88"/>
                  </a:lnTo>
                  <a:lnTo>
                    <a:pt x="65" y="88"/>
                  </a:lnTo>
                  <a:lnTo>
                    <a:pt x="67" y="86"/>
                  </a:lnTo>
                  <a:lnTo>
                    <a:pt x="69" y="84"/>
                  </a:lnTo>
                  <a:lnTo>
                    <a:pt x="71" y="82"/>
                  </a:lnTo>
                  <a:lnTo>
                    <a:pt x="75" y="72"/>
                  </a:lnTo>
                  <a:lnTo>
                    <a:pt x="81" y="60"/>
                  </a:lnTo>
                  <a:lnTo>
                    <a:pt x="85" y="50"/>
                  </a:lnTo>
                  <a:lnTo>
                    <a:pt x="89" y="36"/>
                  </a:lnTo>
                  <a:lnTo>
                    <a:pt x="93" y="36"/>
                  </a:lnTo>
                  <a:lnTo>
                    <a:pt x="97" y="36"/>
                  </a:lnTo>
                  <a:lnTo>
                    <a:pt x="99" y="20"/>
                  </a:lnTo>
                  <a:lnTo>
                    <a:pt x="95" y="16"/>
                  </a:lnTo>
                  <a:lnTo>
                    <a:pt x="93" y="12"/>
                  </a:lnTo>
                  <a:lnTo>
                    <a:pt x="89" y="0"/>
                  </a:lnTo>
                  <a:lnTo>
                    <a:pt x="91" y="2"/>
                  </a:lnTo>
                  <a:lnTo>
                    <a:pt x="93" y="0"/>
                  </a:lnTo>
                  <a:lnTo>
                    <a:pt x="97" y="6"/>
                  </a:lnTo>
                  <a:lnTo>
                    <a:pt x="103" y="14"/>
                  </a:lnTo>
                  <a:lnTo>
                    <a:pt x="107" y="20"/>
                  </a:lnTo>
                  <a:lnTo>
                    <a:pt x="109" y="26"/>
                  </a:lnTo>
                  <a:lnTo>
                    <a:pt x="107" y="44"/>
                  </a:lnTo>
                  <a:lnTo>
                    <a:pt x="109" y="50"/>
                  </a:lnTo>
                  <a:lnTo>
                    <a:pt x="109" y="54"/>
                  </a:lnTo>
                  <a:lnTo>
                    <a:pt x="117" y="60"/>
                  </a:lnTo>
                  <a:lnTo>
                    <a:pt x="99" y="60"/>
                  </a:lnTo>
                  <a:lnTo>
                    <a:pt x="93" y="62"/>
                  </a:lnTo>
                  <a:lnTo>
                    <a:pt x="91" y="64"/>
                  </a:lnTo>
                  <a:lnTo>
                    <a:pt x="89" y="66"/>
                  </a:lnTo>
                  <a:lnTo>
                    <a:pt x="93" y="70"/>
                  </a:lnTo>
                  <a:lnTo>
                    <a:pt x="101" y="78"/>
                  </a:lnTo>
                  <a:lnTo>
                    <a:pt x="111" y="88"/>
                  </a:lnTo>
                  <a:lnTo>
                    <a:pt x="115" y="96"/>
                  </a:lnTo>
                  <a:lnTo>
                    <a:pt x="117" y="106"/>
                  </a:lnTo>
                  <a:lnTo>
                    <a:pt x="113" y="110"/>
                  </a:lnTo>
                  <a:lnTo>
                    <a:pt x="107" y="116"/>
                  </a:lnTo>
                  <a:lnTo>
                    <a:pt x="101" y="126"/>
                  </a:lnTo>
                  <a:lnTo>
                    <a:pt x="99" y="136"/>
                  </a:lnTo>
                  <a:lnTo>
                    <a:pt x="99" y="144"/>
                  </a:lnTo>
                  <a:lnTo>
                    <a:pt x="101" y="154"/>
                  </a:lnTo>
                  <a:lnTo>
                    <a:pt x="109" y="168"/>
                  </a:lnTo>
                  <a:lnTo>
                    <a:pt x="119" y="182"/>
                  </a:lnTo>
                  <a:lnTo>
                    <a:pt x="127" y="194"/>
                  </a:lnTo>
                  <a:lnTo>
                    <a:pt x="127" y="208"/>
                  </a:lnTo>
                  <a:lnTo>
                    <a:pt x="121" y="208"/>
                  </a:lnTo>
                  <a:lnTo>
                    <a:pt x="111" y="208"/>
                  </a:lnTo>
                  <a:lnTo>
                    <a:pt x="107" y="206"/>
                  </a:lnTo>
                  <a:lnTo>
                    <a:pt x="103" y="204"/>
                  </a:lnTo>
                  <a:lnTo>
                    <a:pt x="81" y="204"/>
                  </a:lnTo>
                  <a:lnTo>
                    <a:pt x="81" y="202"/>
                  </a:lnTo>
                  <a:lnTo>
                    <a:pt x="46" y="200"/>
                  </a:lnTo>
                  <a:lnTo>
                    <a:pt x="46" y="204"/>
                  </a:lnTo>
                  <a:lnTo>
                    <a:pt x="22" y="202"/>
                  </a:lnTo>
                  <a:lnTo>
                    <a:pt x="24" y="198"/>
                  </a:lnTo>
                  <a:lnTo>
                    <a:pt x="24" y="188"/>
                  </a:lnTo>
                  <a:lnTo>
                    <a:pt x="22" y="182"/>
                  </a:lnTo>
                  <a:lnTo>
                    <a:pt x="22" y="174"/>
                  </a:lnTo>
                  <a:lnTo>
                    <a:pt x="24" y="168"/>
                  </a:lnTo>
                  <a:lnTo>
                    <a:pt x="14" y="166"/>
                  </a:lnTo>
                  <a:lnTo>
                    <a:pt x="10" y="164"/>
                  </a:lnTo>
                  <a:lnTo>
                    <a:pt x="6" y="160"/>
                  </a:lnTo>
                  <a:lnTo>
                    <a:pt x="0" y="158"/>
                  </a:lnTo>
                  <a:lnTo>
                    <a:pt x="6"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31" name="Freeform 147">
              <a:extLst>
                <a:ext uri="{FF2B5EF4-FFF2-40B4-BE49-F238E27FC236}">
                  <a16:creationId xmlns:a16="http://schemas.microsoft.com/office/drawing/2014/main" id="{4D1B31FC-6854-4421-B3FF-4FDDD5AF34DA}"/>
                </a:ext>
              </a:extLst>
            </p:cNvPr>
            <p:cNvSpPr>
              <a:spLocks/>
            </p:cNvSpPr>
            <p:nvPr/>
          </p:nvSpPr>
          <p:spPr bwMode="auto">
            <a:xfrm>
              <a:off x="4838464" y="4503924"/>
              <a:ext cx="130301" cy="175222"/>
            </a:xfrm>
            <a:custGeom>
              <a:avLst/>
              <a:gdLst>
                <a:gd name="T0" fmla="*/ 2147483647 w 89"/>
                <a:gd name="T1" fmla="*/ 2147483647 h 110"/>
                <a:gd name="T2" fmla="*/ 2147483647 w 89"/>
                <a:gd name="T3" fmla="*/ 2147483647 h 110"/>
                <a:gd name="T4" fmla="*/ 2147483647 w 89"/>
                <a:gd name="T5" fmla="*/ 2147483647 h 110"/>
                <a:gd name="T6" fmla="*/ 2147483647 w 89"/>
                <a:gd name="T7" fmla="*/ 2147483647 h 110"/>
                <a:gd name="T8" fmla="*/ 2147483647 w 89"/>
                <a:gd name="T9" fmla="*/ 2147483647 h 110"/>
                <a:gd name="T10" fmla="*/ 2147483647 w 89"/>
                <a:gd name="T11" fmla="*/ 2147483647 h 110"/>
                <a:gd name="T12" fmla="*/ 0 w 89"/>
                <a:gd name="T13" fmla="*/ 2147483647 h 110"/>
                <a:gd name="T14" fmla="*/ 0 w 89"/>
                <a:gd name="T15" fmla="*/ 2147483647 h 110"/>
                <a:gd name="T16" fmla="*/ 2147483647 w 89"/>
                <a:gd name="T17" fmla="*/ 2147483647 h 110"/>
                <a:gd name="T18" fmla="*/ 2147483647 w 89"/>
                <a:gd name="T19" fmla="*/ 2147483647 h 110"/>
                <a:gd name="T20" fmla="*/ 2147483647 w 89"/>
                <a:gd name="T21" fmla="*/ 2147483647 h 110"/>
                <a:gd name="T22" fmla="*/ 2147483647 w 89"/>
                <a:gd name="T23" fmla="*/ 2147483647 h 110"/>
                <a:gd name="T24" fmla="*/ 2147483647 w 89"/>
                <a:gd name="T25" fmla="*/ 2147483647 h 110"/>
                <a:gd name="T26" fmla="*/ 2147483647 w 89"/>
                <a:gd name="T27" fmla="*/ 2147483647 h 110"/>
                <a:gd name="T28" fmla="*/ 2147483647 w 89"/>
                <a:gd name="T29" fmla="*/ 2147483647 h 110"/>
                <a:gd name="T30" fmla="*/ 2147483647 w 89"/>
                <a:gd name="T31" fmla="*/ 2147483647 h 110"/>
                <a:gd name="T32" fmla="*/ 2147483647 w 89"/>
                <a:gd name="T33" fmla="*/ 2147483647 h 110"/>
                <a:gd name="T34" fmla="*/ 2147483647 w 89"/>
                <a:gd name="T35" fmla="*/ 2147483647 h 110"/>
                <a:gd name="T36" fmla="*/ 2147483647 w 89"/>
                <a:gd name="T37" fmla="*/ 2147483647 h 110"/>
                <a:gd name="T38" fmla="*/ 2147483647 w 89"/>
                <a:gd name="T39" fmla="*/ 2147483647 h 110"/>
                <a:gd name="T40" fmla="*/ 2147483647 w 89"/>
                <a:gd name="T41" fmla="*/ 2147483647 h 110"/>
                <a:gd name="T42" fmla="*/ 2147483647 w 89"/>
                <a:gd name="T43" fmla="*/ 2147483647 h 110"/>
                <a:gd name="T44" fmla="*/ 2147483647 w 89"/>
                <a:gd name="T45" fmla="*/ 2147483647 h 110"/>
                <a:gd name="T46" fmla="*/ 2147483647 w 89"/>
                <a:gd name="T47" fmla="*/ 2147483647 h 110"/>
                <a:gd name="T48" fmla="*/ 2147483647 w 89"/>
                <a:gd name="T49" fmla="*/ 2147483647 h 110"/>
                <a:gd name="T50" fmla="*/ 2147483647 w 89"/>
                <a:gd name="T51" fmla="*/ 2147483647 h 110"/>
                <a:gd name="T52" fmla="*/ 2147483647 w 89"/>
                <a:gd name="T53" fmla="*/ 2147483647 h 110"/>
                <a:gd name="T54" fmla="*/ 2147483647 w 89"/>
                <a:gd name="T55" fmla="*/ 2147483647 h 110"/>
                <a:gd name="T56" fmla="*/ 2147483647 w 89"/>
                <a:gd name="T57" fmla="*/ 2147483647 h 110"/>
                <a:gd name="T58" fmla="*/ 2147483647 w 89"/>
                <a:gd name="T59" fmla="*/ 2147483647 h 110"/>
                <a:gd name="T60" fmla="*/ 2147483647 w 89"/>
                <a:gd name="T61" fmla="*/ 2147483647 h 110"/>
                <a:gd name="T62" fmla="*/ 2147483647 w 89"/>
                <a:gd name="T63" fmla="*/ 2147483647 h 110"/>
                <a:gd name="T64" fmla="*/ 2147483647 w 89"/>
                <a:gd name="T65" fmla="*/ 2147483647 h 110"/>
                <a:gd name="T66" fmla="*/ 2147483647 w 89"/>
                <a:gd name="T67" fmla="*/ 2147483647 h 110"/>
                <a:gd name="T68" fmla="*/ 2147483647 w 89"/>
                <a:gd name="T69" fmla="*/ 2147483647 h 110"/>
                <a:gd name="T70" fmla="*/ 2147483647 w 89"/>
                <a:gd name="T71" fmla="*/ 2147483647 h 110"/>
                <a:gd name="T72" fmla="*/ 2147483647 w 89"/>
                <a:gd name="T73" fmla="*/ 2147483647 h 110"/>
                <a:gd name="T74" fmla="*/ 2147483647 w 89"/>
                <a:gd name="T75" fmla="*/ 2147483647 h 110"/>
                <a:gd name="T76" fmla="*/ 2147483647 w 89"/>
                <a:gd name="T77" fmla="*/ 2147483647 h 110"/>
                <a:gd name="T78" fmla="*/ 2147483647 w 89"/>
                <a:gd name="T79" fmla="*/ 2147483647 h 110"/>
                <a:gd name="T80" fmla="*/ 2147483647 w 89"/>
                <a:gd name="T81" fmla="*/ 2147483647 h 110"/>
                <a:gd name="T82" fmla="*/ 2147483647 w 89"/>
                <a:gd name="T83" fmla="*/ 2147483647 h 110"/>
                <a:gd name="T84" fmla="*/ 2147483647 w 89"/>
                <a:gd name="T85" fmla="*/ 2147483647 h 110"/>
                <a:gd name="T86" fmla="*/ 2147483647 w 89"/>
                <a:gd name="T87" fmla="*/ 2147483647 h 110"/>
                <a:gd name="T88" fmla="*/ 2147483647 w 89"/>
                <a:gd name="T89" fmla="*/ 2147483647 h 110"/>
                <a:gd name="T90" fmla="*/ 2147483647 w 89"/>
                <a:gd name="T91" fmla="*/ 2147483647 h 110"/>
                <a:gd name="T92" fmla="*/ 2147483647 w 89"/>
                <a:gd name="T93" fmla="*/ 2147483647 h 110"/>
                <a:gd name="T94" fmla="*/ 2147483647 w 89"/>
                <a:gd name="T95" fmla="*/ 2147483647 h 110"/>
                <a:gd name="T96" fmla="*/ 2147483647 w 89"/>
                <a:gd name="T97" fmla="*/ 2147483647 h 110"/>
                <a:gd name="T98" fmla="*/ 2147483647 w 89"/>
                <a:gd name="T99" fmla="*/ 2147483647 h 110"/>
                <a:gd name="T100" fmla="*/ 2147483647 w 89"/>
                <a:gd name="T101" fmla="*/ 0 h 110"/>
                <a:gd name="T102" fmla="*/ 2147483647 w 89"/>
                <a:gd name="T103" fmla="*/ 2147483647 h 1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10"/>
                <a:gd name="T158" fmla="*/ 89 w 89"/>
                <a:gd name="T159" fmla="*/ 110 h 1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10">
                  <a:moveTo>
                    <a:pt x="36" y="24"/>
                  </a:moveTo>
                  <a:lnTo>
                    <a:pt x="26" y="24"/>
                  </a:lnTo>
                  <a:lnTo>
                    <a:pt x="20" y="24"/>
                  </a:lnTo>
                  <a:lnTo>
                    <a:pt x="8" y="22"/>
                  </a:lnTo>
                  <a:lnTo>
                    <a:pt x="2" y="44"/>
                  </a:lnTo>
                  <a:lnTo>
                    <a:pt x="2" y="50"/>
                  </a:lnTo>
                  <a:lnTo>
                    <a:pt x="0" y="58"/>
                  </a:lnTo>
                  <a:lnTo>
                    <a:pt x="0" y="70"/>
                  </a:lnTo>
                  <a:lnTo>
                    <a:pt x="4" y="76"/>
                  </a:lnTo>
                  <a:lnTo>
                    <a:pt x="8" y="82"/>
                  </a:lnTo>
                  <a:lnTo>
                    <a:pt x="14" y="88"/>
                  </a:lnTo>
                  <a:lnTo>
                    <a:pt x="30" y="100"/>
                  </a:lnTo>
                  <a:lnTo>
                    <a:pt x="34" y="104"/>
                  </a:lnTo>
                  <a:lnTo>
                    <a:pt x="38" y="110"/>
                  </a:lnTo>
                  <a:lnTo>
                    <a:pt x="42" y="108"/>
                  </a:lnTo>
                  <a:lnTo>
                    <a:pt x="44" y="106"/>
                  </a:lnTo>
                  <a:lnTo>
                    <a:pt x="46" y="104"/>
                  </a:lnTo>
                  <a:lnTo>
                    <a:pt x="44" y="100"/>
                  </a:lnTo>
                  <a:lnTo>
                    <a:pt x="42" y="98"/>
                  </a:lnTo>
                  <a:lnTo>
                    <a:pt x="42" y="96"/>
                  </a:lnTo>
                  <a:lnTo>
                    <a:pt x="44" y="90"/>
                  </a:lnTo>
                  <a:lnTo>
                    <a:pt x="46" y="88"/>
                  </a:lnTo>
                  <a:lnTo>
                    <a:pt x="55" y="84"/>
                  </a:lnTo>
                  <a:lnTo>
                    <a:pt x="55" y="80"/>
                  </a:lnTo>
                  <a:lnTo>
                    <a:pt x="59" y="76"/>
                  </a:lnTo>
                  <a:lnTo>
                    <a:pt x="63" y="78"/>
                  </a:lnTo>
                  <a:lnTo>
                    <a:pt x="65" y="82"/>
                  </a:lnTo>
                  <a:lnTo>
                    <a:pt x="67" y="86"/>
                  </a:lnTo>
                  <a:lnTo>
                    <a:pt x="71" y="88"/>
                  </a:lnTo>
                  <a:lnTo>
                    <a:pt x="75" y="86"/>
                  </a:lnTo>
                  <a:lnTo>
                    <a:pt x="79" y="84"/>
                  </a:lnTo>
                  <a:lnTo>
                    <a:pt x="81" y="86"/>
                  </a:lnTo>
                  <a:lnTo>
                    <a:pt x="83" y="86"/>
                  </a:lnTo>
                  <a:lnTo>
                    <a:pt x="85" y="84"/>
                  </a:lnTo>
                  <a:lnTo>
                    <a:pt x="85" y="80"/>
                  </a:lnTo>
                  <a:lnTo>
                    <a:pt x="87" y="74"/>
                  </a:lnTo>
                  <a:lnTo>
                    <a:pt x="87" y="52"/>
                  </a:lnTo>
                  <a:lnTo>
                    <a:pt x="83" y="50"/>
                  </a:lnTo>
                  <a:lnTo>
                    <a:pt x="83" y="46"/>
                  </a:lnTo>
                  <a:lnTo>
                    <a:pt x="81" y="44"/>
                  </a:lnTo>
                  <a:lnTo>
                    <a:pt x="81" y="40"/>
                  </a:lnTo>
                  <a:lnTo>
                    <a:pt x="83" y="36"/>
                  </a:lnTo>
                  <a:lnTo>
                    <a:pt x="83" y="32"/>
                  </a:lnTo>
                  <a:lnTo>
                    <a:pt x="87" y="30"/>
                  </a:lnTo>
                  <a:lnTo>
                    <a:pt x="89" y="26"/>
                  </a:lnTo>
                  <a:lnTo>
                    <a:pt x="87" y="20"/>
                  </a:lnTo>
                  <a:lnTo>
                    <a:pt x="83" y="18"/>
                  </a:lnTo>
                  <a:lnTo>
                    <a:pt x="77" y="18"/>
                  </a:lnTo>
                  <a:lnTo>
                    <a:pt x="69" y="18"/>
                  </a:lnTo>
                  <a:lnTo>
                    <a:pt x="71" y="2"/>
                  </a:lnTo>
                  <a:lnTo>
                    <a:pt x="36" y="0"/>
                  </a:lnTo>
                  <a:lnTo>
                    <a:pt x="36"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32" name="Freeform 148">
              <a:extLst>
                <a:ext uri="{FF2B5EF4-FFF2-40B4-BE49-F238E27FC236}">
                  <a16:creationId xmlns:a16="http://schemas.microsoft.com/office/drawing/2014/main" id="{23E9736C-B73C-4178-B9DD-AAF522DE738B}"/>
                </a:ext>
              </a:extLst>
            </p:cNvPr>
            <p:cNvSpPr>
              <a:spLocks/>
            </p:cNvSpPr>
            <p:nvPr/>
          </p:nvSpPr>
          <p:spPr bwMode="auto">
            <a:xfrm>
              <a:off x="4894966" y="4469410"/>
              <a:ext cx="170660" cy="242922"/>
            </a:xfrm>
            <a:custGeom>
              <a:avLst/>
              <a:gdLst>
                <a:gd name="T0" fmla="*/ 2147483647 w 117"/>
                <a:gd name="T1" fmla="*/ 2147483647 h 154"/>
                <a:gd name="T2" fmla="*/ 2147483647 w 117"/>
                <a:gd name="T3" fmla="*/ 2147483647 h 154"/>
                <a:gd name="T4" fmla="*/ 2147483647 w 117"/>
                <a:gd name="T5" fmla="*/ 2147483647 h 154"/>
                <a:gd name="T6" fmla="*/ 0 w 117"/>
                <a:gd name="T7" fmla="*/ 2147483647 h 154"/>
                <a:gd name="T8" fmla="*/ 2147483647 w 117"/>
                <a:gd name="T9" fmla="*/ 2147483647 h 154"/>
                <a:gd name="T10" fmla="*/ 2147483647 w 117"/>
                <a:gd name="T11" fmla="*/ 2147483647 h 154"/>
                <a:gd name="T12" fmla="*/ 2147483647 w 117"/>
                <a:gd name="T13" fmla="*/ 2147483647 h 154"/>
                <a:gd name="T14" fmla="*/ 2147483647 w 117"/>
                <a:gd name="T15" fmla="*/ 2147483647 h 154"/>
                <a:gd name="T16" fmla="*/ 2147483647 w 117"/>
                <a:gd name="T17" fmla="*/ 2147483647 h 154"/>
                <a:gd name="T18" fmla="*/ 2147483647 w 117"/>
                <a:gd name="T19" fmla="*/ 2147483647 h 154"/>
                <a:gd name="T20" fmla="*/ 2147483647 w 117"/>
                <a:gd name="T21" fmla="*/ 2147483647 h 154"/>
                <a:gd name="T22" fmla="*/ 2147483647 w 117"/>
                <a:gd name="T23" fmla="*/ 2147483647 h 154"/>
                <a:gd name="T24" fmla="*/ 2147483647 w 117"/>
                <a:gd name="T25" fmla="*/ 2147483647 h 154"/>
                <a:gd name="T26" fmla="*/ 2147483647 w 117"/>
                <a:gd name="T27" fmla="*/ 2147483647 h 154"/>
                <a:gd name="T28" fmla="*/ 2147483647 w 117"/>
                <a:gd name="T29" fmla="*/ 2147483647 h 154"/>
                <a:gd name="T30" fmla="*/ 2147483647 w 117"/>
                <a:gd name="T31" fmla="*/ 2147483647 h 154"/>
                <a:gd name="T32" fmla="*/ 2147483647 w 117"/>
                <a:gd name="T33" fmla="*/ 2147483647 h 154"/>
                <a:gd name="T34" fmla="*/ 2147483647 w 117"/>
                <a:gd name="T35" fmla="*/ 2147483647 h 154"/>
                <a:gd name="T36" fmla="*/ 2147483647 w 117"/>
                <a:gd name="T37" fmla="*/ 2147483647 h 154"/>
                <a:gd name="T38" fmla="*/ 2147483647 w 117"/>
                <a:gd name="T39" fmla="*/ 2147483647 h 154"/>
                <a:gd name="T40" fmla="*/ 2147483647 w 117"/>
                <a:gd name="T41" fmla="*/ 2147483647 h 154"/>
                <a:gd name="T42" fmla="*/ 2147483647 w 117"/>
                <a:gd name="T43" fmla="*/ 2147483647 h 154"/>
                <a:gd name="T44" fmla="*/ 2147483647 w 117"/>
                <a:gd name="T45" fmla="*/ 2147483647 h 154"/>
                <a:gd name="T46" fmla="*/ 2147483647 w 117"/>
                <a:gd name="T47" fmla="*/ 2147483647 h 154"/>
                <a:gd name="T48" fmla="*/ 2147483647 w 117"/>
                <a:gd name="T49" fmla="*/ 2147483647 h 154"/>
                <a:gd name="T50" fmla="*/ 2147483647 w 117"/>
                <a:gd name="T51" fmla="*/ 2147483647 h 154"/>
                <a:gd name="T52" fmla="*/ 2147483647 w 117"/>
                <a:gd name="T53" fmla="*/ 0 h 154"/>
                <a:gd name="T54" fmla="*/ 2147483647 w 117"/>
                <a:gd name="T55" fmla="*/ 2147483647 h 154"/>
                <a:gd name="T56" fmla="*/ 2147483647 w 117"/>
                <a:gd name="T57" fmla="*/ 2147483647 h 154"/>
                <a:gd name="T58" fmla="*/ 2147483647 w 117"/>
                <a:gd name="T59" fmla="*/ 2147483647 h 154"/>
                <a:gd name="T60" fmla="*/ 2147483647 w 117"/>
                <a:gd name="T61" fmla="*/ 2147483647 h 154"/>
                <a:gd name="T62" fmla="*/ 2147483647 w 117"/>
                <a:gd name="T63" fmla="*/ 2147483647 h 154"/>
                <a:gd name="T64" fmla="*/ 2147483647 w 117"/>
                <a:gd name="T65" fmla="*/ 2147483647 h 154"/>
                <a:gd name="T66" fmla="*/ 2147483647 w 117"/>
                <a:gd name="T67" fmla="*/ 2147483647 h 154"/>
                <a:gd name="T68" fmla="*/ 2147483647 w 117"/>
                <a:gd name="T69" fmla="*/ 2147483647 h 154"/>
                <a:gd name="T70" fmla="*/ 2147483647 w 117"/>
                <a:gd name="T71" fmla="*/ 2147483647 h 154"/>
                <a:gd name="T72" fmla="*/ 2147483647 w 117"/>
                <a:gd name="T73" fmla="*/ 2147483647 h 154"/>
                <a:gd name="T74" fmla="*/ 2147483647 w 117"/>
                <a:gd name="T75" fmla="*/ 2147483647 h 154"/>
                <a:gd name="T76" fmla="*/ 2147483647 w 117"/>
                <a:gd name="T77" fmla="*/ 2147483647 h 154"/>
                <a:gd name="T78" fmla="*/ 2147483647 w 117"/>
                <a:gd name="T79" fmla="*/ 2147483647 h 154"/>
                <a:gd name="T80" fmla="*/ 2147483647 w 117"/>
                <a:gd name="T81" fmla="*/ 2147483647 h 154"/>
                <a:gd name="T82" fmla="*/ 2147483647 w 117"/>
                <a:gd name="T83" fmla="*/ 2147483647 h 154"/>
                <a:gd name="T84" fmla="*/ 2147483647 w 117"/>
                <a:gd name="T85" fmla="*/ 2147483647 h 154"/>
                <a:gd name="T86" fmla="*/ 2147483647 w 117"/>
                <a:gd name="T87" fmla="*/ 2147483647 h 1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154"/>
                <a:gd name="T134" fmla="*/ 117 w 117"/>
                <a:gd name="T135" fmla="*/ 154 h 1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154">
                  <a:moveTo>
                    <a:pt x="27" y="150"/>
                  </a:moveTo>
                  <a:lnTo>
                    <a:pt x="27" y="148"/>
                  </a:lnTo>
                  <a:lnTo>
                    <a:pt x="25" y="146"/>
                  </a:lnTo>
                  <a:lnTo>
                    <a:pt x="21" y="148"/>
                  </a:lnTo>
                  <a:lnTo>
                    <a:pt x="17" y="150"/>
                  </a:lnTo>
                  <a:lnTo>
                    <a:pt x="13" y="154"/>
                  </a:lnTo>
                  <a:lnTo>
                    <a:pt x="4" y="136"/>
                  </a:lnTo>
                  <a:lnTo>
                    <a:pt x="0" y="132"/>
                  </a:lnTo>
                  <a:lnTo>
                    <a:pt x="4" y="130"/>
                  </a:lnTo>
                  <a:lnTo>
                    <a:pt x="6" y="128"/>
                  </a:lnTo>
                  <a:lnTo>
                    <a:pt x="8" y="126"/>
                  </a:lnTo>
                  <a:lnTo>
                    <a:pt x="6" y="122"/>
                  </a:lnTo>
                  <a:lnTo>
                    <a:pt x="4" y="120"/>
                  </a:lnTo>
                  <a:lnTo>
                    <a:pt x="4" y="118"/>
                  </a:lnTo>
                  <a:lnTo>
                    <a:pt x="6" y="112"/>
                  </a:lnTo>
                  <a:lnTo>
                    <a:pt x="8" y="110"/>
                  </a:lnTo>
                  <a:lnTo>
                    <a:pt x="17" y="106"/>
                  </a:lnTo>
                  <a:lnTo>
                    <a:pt x="17" y="102"/>
                  </a:lnTo>
                  <a:lnTo>
                    <a:pt x="21" y="98"/>
                  </a:lnTo>
                  <a:lnTo>
                    <a:pt x="25" y="100"/>
                  </a:lnTo>
                  <a:lnTo>
                    <a:pt x="27" y="104"/>
                  </a:lnTo>
                  <a:lnTo>
                    <a:pt x="29" y="108"/>
                  </a:lnTo>
                  <a:lnTo>
                    <a:pt x="33" y="110"/>
                  </a:lnTo>
                  <a:lnTo>
                    <a:pt x="37" y="108"/>
                  </a:lnTo>
                  <a:lnTo>
                    <a:pt x="41" y="106"/>
                  </a:lnTo>
                  <a:lnTo>
                    <a:pt x="43" y="108"/>
                  </a:lnTo>
                  <a:lnTo>
                    <a:pt x="45" y="108"/>
                  </a:lnTo>
                  <a:lnTo>
                    <a:pt x="47" y="106"/>
                  </a:lnTo>
                  <a:lnTo>
                    <a:pt x="47" y="102"/>
                  </a:lnTo>
                  <a:lnTo>
                    <a:pt x="49" y="96"/>
                  </a:lnTo>
                  <a:lnTo>
                    <a:pt x="49" y="74"/>
                  </a:lnTo>
                  <a:lnTo>
                    <a:pt x="45" y="72"/>
                  </a:lnTo>
                  <a:lnTo>
                    <a:pt x="45" y="68"/>
                  </a:lnTo>
                  <a:lnTo>
                    <a:pt x="43" y="66"/>
                  </a:lnTo>
                  <a:lnTo>
                    <a:pt x="43" y="62"/>
                  </a:lnTo>
                  <a:lnTo>
                    <a:pt x="45" y="58"/>
                  </a:lnTo>
                  <a:lnTo>
                    <a:pt x="45" y="54"/>
                  </a:lnTo>
                  <a:lnTo>
                    <a:pt x="49" y="52"/>
                  </a:lnTo>
                  <a:lnTo>
                    <a:pt x="51" y="48"/>
                  </a:lnTo>
                  <a:lnTo>
                    <a:pt x="49" y="42"/>
                  </a:lnTo>
                  <a:lnTo>
                    <a:pt x="45" y="40"/>
                  </a:lnTo>
                  <a:lnTo>
                    <a:pt x="39" y="40"/>
                  </a:lnTo>
                  <a:lnTo>
                    <a:pt x="31" y="40"/>
                  </a:lnTo>
                  <a:lnTo>
                    <a:pt x="33" y="26"/>
                  </a:lnTo>
                  <a:lnTo>
                    <a:pt x="55" y="26"/>
                  </a:lnTo>
                  <a:lnTo>
                    <a:pt x="59" y="28"/>
                  </a:lnTo>
                  <a:lnTo>
                    <a:pt x="63" y="30"/>
                  </a:lnTo>
                  <a:lnTo>
                    <a:pt x="73" y="30"/>
                  </a:lnTo>
                  <a:lnTo>
                    <a:pt x="79" y="30"/>
                  </a:lnTo>
                  <a:lnTo>
                    <a:pt x="79" y="16"/>
                  </a:lnTo>
                  <a:lnTo>
                    <a:pt x="83" y="10"/>
                  </a:lnTo>
                  <a:lnTo>
                    <a:pt x="87" y="4"/>
                  </a:lnTo>
                  <a:lnTo>
                    <a:pt x="93" y="0"/>
                  </a:lnTo>
                  <a:lnTo>
                    <a:pt x="103" y="0"/>
                  </a:lnTo>
                  <a:lnTo>
                    <a:pt x="113" y="0"/>
                  </a:lnTo>
                  <a:lnTo>
                    <a:pt x="113" y="2"/>
                  </a:lnTo>
                  <a:lnTo>
                    <a:pt x="115" y="4"/>
                  </a:lnTo>
                  <a:lnTo>
                    <a:pt x="115" y="6"/>
                  </a:lnTo>
                  <a:lnTo>
                    <a:pt x="117" y="10"/>
                  </a:lnTo>
                  <a:lnTo>
                    <a:pt x="115" y="20"/>
                  </a:lnTo>
                  <a:lnTo>
                    <a:pt x="111" y="34"/>
                  </a:lnTo>
                  <a:lnTo>
                    <a:pt x="99" y="64"/>
                  </a:lnTo>
                  <a:lnTo>
                    <a:pt x="99" y="68"/>
                  </a:lnTo>
                  <a:lnTo>
                    <a:pt x="99" y="70"/>
                  </a:lnTo>
                  <a:lnTo>
                    <a:pt x="101" y="74"/>
                  </a:lnTo>
                  <a:lnTo>
                    <a:pt x="99" y="78"/>
                  </a:lnTo>
                  <a:lnTo>
                    <a:pt x="97" y="82"/>
                  </a:lnTo>
                  <a:lnTo>
                    <a:pt x="93" y="84"/>
                  </a:lnTo>
                  <a:lnTo>
                    <a:pt x="89" y="88"/>
                  </a:lnTo>
                  <a:lnTo>
                    <a:pt x="85" y="92"/>
                  </a:lnTo>
                  <a:lnTo>
                    <a:pt x="83" y="102"/>
                  </a:lnTo>
                  <a:lnTo>
                    <a:pt x="79" y="106"/>
                  </a:lnTo>
                  <a:lnTo>
                    <a:pt x="75" y="108"/>
                  </a:lnTo>
                  <a:lnTo>
                    <a:pt x="75" y="122"/>
                  </a:lnTo>
                  <a:lnTo>
                    <a:pt x="71" y="134"/>
                  </a:lnTo>
                  <a:lnTo>
                    <a:pt x="69" y="142"/>
                  </a:lnTo>
                  <a:lnTo>
                    <a:pt x="65" y="148"/>
                  </a:lnTo>
                  <a:lnTo>
                    <a:pt x="61" y="150"/>
                  </a:lnTo>
                  <a:lnTo>
                    <a:pt x="55" y="150"/>
                  </a:lnTo>
                  <a:lnTo>
                    <a:pt x="51" y="150"/>
                  </a:lnTo>
                  <a:lnTo>
                    <a:pt x="49" y="150"/>
                  </a:lnTo>
                  <a:lnTo>
                    <a:pt x="49" y="146"/>
                  </a:lnTo>
                  <a:lnTo>
                    <a:pt x="45" y="146"/>
                  </a:lnTo>
                  <a:lnTo>
                    <a:pt x="43" y="146"/>
                  </a:lnTo>
                  <a:lnTo>
                    <a:pt x="41" y="148"/>
                  </a:lnTo>
                  <a:lnTo>
                    <a:pt x="39" y="150"/>
                  </a:lnTo>
                  <a:lnTo>
                    <a:pt x="35" y="150"/>
                  </a:lnTo>
                  <a:lnTo>
                    <a:pt x="33" y="150"/>
                  </a:lnTo>
                  <a:lnTo>
                    <a:pt x="27"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33" name="Freeform 149">
              <a:extLst>
                <a:ext uri="{FF2B5EF4-FFF2-40B4-BE49-F238E27FC236}">
                  <a16:creationId xmlns:a16="http://schemas.microsoft.com/office/drawing/2014/main" id="{4A45C823-87F4-4274-9219-C4D0F9887A35}"/>
                </a:ext>
              </a:extLst>
            </p:cNvPr>
            <p:cNvSpPr>
              <a:spLocks/>
            </p:cNvSpPr>
            <p:nvPr/>
          </p:nvSpPr>
          <p:spPr bwMode="auto">
            <a:xfrm>
              <a:off x="4904191" y="5065432"/>
              <a:ext cx="307880" cy="342480"/>
            </a:xfrm>
            <a:custGeom>
              <a:avLst/>
              <a:gdLst>
                <a:gd name="T0" fmla="*/ 2147483647 w 211"/>
                <a:gd name="T1" fmla="*/ 2147483647 h 216"/>
                <a:gd name="T2" fmla="*/ 2147483647 w 211"/>
                <a:gd name="T3" fmla="*/ 2147483647 h 216"/>
                <a:gd name="T4" fmla="*/ 2147483647 w 211"/>
                <a:gd name="T5" fmla="*/ 2147483647 h 216"/>
                <a:gd name="T6" fmla="*/ 2147483647 w 211"/>
                <a:gd name="T7" fmla="*/ 2147483647 h 216"/>
                <a:gd name="T8" fmla="*/ 2147483647 w 211"/>
                <a:gd name="T9" fmla="*/ 2147483647 h 216"/>
                <a:gd name="T10" fmla="*/ 2147483647 w 211"/>
                <a:gd name="T11" fmla="*/ 2147483647 h 216"/>
                <a:gd name="T12" fmla="*/ 2147483647 w 211"/>
                <a:gd name="T13" fmla="*/ 2147483647 h 216"/>
                <a:gd name="T14" fmla="*/ 2147483647 w 211"/>
                <a:gd name="T15" fmla="*/ 2147483647 h 216"/>
                <a:gd name="T16" fmla="*/ 2147483647 w 211"/>
                <a:gd name="T17" fmla="*/ 0 h 216"/>
                <a:gd name="T18" fmla="*/ 2147483647 w 211"/>
                <a:gd name="T19" fmla="*/ 0 h 216"/>
                <a:gd name="T20" fmla="*/ 2147483647 w 211"/>
                <a:gd name="T21" fmla="*/ 2147483647 h 216"/>
                <a:gd name="T22" fmla="*/ 2147483647 w 211"/>
                <a:gd name="T23" fmla="*/ 2147483647 h 216"/>
                <a:gd name="T24" fmla="*/ 0 w 211"/>
                <a:gd name="T25" fmla="*/ 0 h 216"/>
                <a:gd name="T26" fmla="*/ 2147483647 w 211"/>
                <a:gd name="T27" fmla="*/ 2147483647 h 216"/>
                <a:gd name="T28" fmla="*/ 2147483647 w 211"/>
                <a:gd name="T29" fmla="*/ 2147483647 h 216"/>
                <a:gd name="T30" fmla="*/ 2147483647 w 211"/>
                <a:gd name="T31" fmla="*/ 2147483647 h 216"/>
                <a:gd name="T32" fmla="*/ 2147483647 w 211"/>
                <a:gd name="T33" fmla="*/ 2147483647 h 216"/>
                <a:gd name="T34" fmla="*/ 2147483647 w 211"/>
                <a:gd name="T35" fmla="*/ 2147483647 h 216"/>
                <a:gd name="T36" fmla="*/ 2147483647 w 211"/>
                <a:gd name="T37" fmla="*/ 2147483647 h 216"/>
                <a:gd name="T38" fmla="*/ 2147483647 w 211"/>
                <a:gd name="T39" fmla="*/ 2147483647 h 216"/>
                <a:gd name="T40" fmla="*/ 2147483647 w 211"/>
                <a:gd name="T41" fmla="*/ 2147483647 h 216"/>
                <a:gd name="T42" fmla="*/ 2147483647 w 211"/>
                <a:gd name="T43" fmla="*/ 2147483647 h 216"/>
                <a:gd name="T44" fmla="*/ 2147483647 w 211"/>
                <a:gd name="T45" fmla="*/ 2147483647 h 216"/>
                <a:gd name="T46" fmla="*/ 2147483647 w 211"/>
                <a:gd name="T47" fmla="*/ 2147483647 h 216"/>
                <a:gd name="T48" fmla="*/ 2147483647 w 211"/>
                <a:gd name="T49" fmla="*/ 2147483647 h 216"/>
                <a:gd name="T50" fmla="*/ 2147483647 w 211"/>
                <a:gd name="T51" fmla="*/ 2147483647 h 216"/>
                <a:gd name="T52" fmla="*/ 2147483647 w 211"/>
                <a:gd name="T53" fmla="*/ 2147483647 h 216"/>
                <a:gd name="T54" fmla="*/ 2147483647 w 211"/>
                <a:gd name="T55" fmla="*/ 2147483647 h 216"/>
                <a:gd name="T56" fmla="*/ 2147483647 w 211"/>
                <a:gd name="T57" fmla="*/ 2147483647 h 216"/>
                <a:gd name="T58" fmla="*/ 2147483647 w 211"/>
                <a:gd name="T59" fmla="*/ 2147483647 h 216"/>
                <a:gd name="T60" fmla="*/ 2147483647 w 211"/>
                <a:gd name="T61" fmla="*/ 2147483647 h 216"/>
                <a:gd name="T62" fmla="*/ 2147483647 w 211"/>
                <a:gd name="T63" fmla="*/ 2147483647 h 216"/>
                <a:gd name="T64" fmla="*/ 2147483647 w 211"/>
                <a:gd name="T65" fmla="*/ 2147483647 h 216"/>
                <a:gd name="T66" fmla="*/ 2147483647 w 211"/>
                <a:gd name="T67" fmla="*/ 2147483647 h 216"/>
                <a:gd name="T68" fmla="*/ 2147483647 w 211"/>
                <a:gd name="T69" fmla="*/ 2147483647 h 216"/>
                <a:gd name="T70" fmla="*/ 2147483647 w 211"/>
                <a:gd name="T71" fmla="*/ 2147483647 h 216"/>
                <a:gd name="T72" fmla="*/ 2147483647 w 211"/>
                <a:gd name="T73" fmla="*/ 2147483647 h 216"/>
                <a:gd name="T74" fmla="*/ 2147483647 w 211"/>
                <a:gd name="T75" fmla="*/ 2147483647 h 216"/>
                <a:gd name="T76" fmla="*/ 2147483647 w 211"/>
                <a:gd name="T77" fmla="*/ 2147483647 h 216"/>
                <a:gd name="T78" fmla="*/ 2147483647 w 211"/>
                <a:gd name="T79" fmla="*/ 2147483647 h 216"/>
                <a:gd name="T80" fmla="*/ 2147483647 w 211"/>
                <a:gd name="T81" fmla="*/ 2147483647 h 216"/>
                <a:gd name="T82" fmla="*/ 2147483647 w 211"/>
                <a:gd name="T83" fmla="*/ 2147483647 h 216"/>
                <a:gd name="T84" fmla="*/ 2147483647 w 211"/>
                <a:gd name="T85" fmla="*/ 2147483647 h 216"/>
                <a:gd name="T86" fmla="*/ 2147483647 w 211"/>
                <a:gd name="T87" fmla="*/ 2147483647 h 216"/>
                <a:gd name="T88" fmla="*/ 2147483647 w 211"/>
                <a:gd name="T89" fmla="*/ 2147483647 h 216"/>
                <a:gd name="T90" fmla="*/ 2147483647 w 211"/>
                <a:gd name="T91" fmla="*/ 2147483647 h 216"/>
                <a:gd name="T92" fmla="*/ 2147483647 w 211"/>
                <a:gd name="T93" fmla="*/ 2147483647 h 216"/>
                <a:gd name="T94" fmla="*/ 2147483647 w 211"/>
                <a:gd name="T95" fmla="*/ 2147483647 h 216"/>
                <a:gd name="T96" fmla="*/ 2147483647 w 211"/>
                <a:gd name="T97" fmla="*/ 2147483647 h 216"/>
                <a:gd name="T98" fmla="*/ 2147483647 w 211"/>
                <a:gd name="T99" fmla="*/ 2147483647 h 216"/>
                <a:gd name="T100" fmla="*/ 2147483647 w 211"/>
                <a:gd name="T101" fmla="*/ 2147483647 h 216"/>
                <a:gd name="T102" fmla="*/ 2147483647 w 211"/>
                <a:gd name="T103" fmla="*/ 2147483647 h 216"/>
                <a:gd name="T104" fmla="*/ 2147483647 w 211"/>
                <a:gd name="T105" fmla="*/ 2147483647 h 216"/>
                <a:gd name="T106" fmla="*/ 2147483647 w 211"/>
                <a:gd name="T107" fmla="*/ 2147483647 h 216"/>
                <a:gd name="T108" fmla="*/ 2147483647 w 211"/>
                <a:gd name="T109" fmla="*/ 2147483647 h 216"/>
                <a:gd name="T110" fmla="*/ 2147483647 w 211"/>
                <a:gd name="T111" fmla="*/ 2147483647 h 2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1"/>
                <a:gd name="T169" fmla="*/ 0 h 216"/>
                <a:gd name="T170" fmla="*/ 211 w 211"/>
                <a:gd name="T171" fmla="*/ 216 h 2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1" h="216">
                  <a:moveTo>
                    <a:pt x="181" y="8"/>
                  </a:moveTo>
                  <a:lnTo>
                    <a:pt x="159" y="16"/>
                  </a:lnTo>
                  <a:lnTo>
                    <a:pt x="117" y="16"/>
                  </a:lnTo>
                  <a:lnTo>
                    <a:pt x="107" y="12"/>
                  </a:lnTo>
                  <a:lnTo>
                    <a:pt x="105" y="10"/>
                  </a:lnTo>
                  <a:lnTo>
                    <a:pt x="101" y="6"/>
                  </a:lnTo>
                  <a:lnTo>
                    <a:pt x="33" y="6"/>
                  </a:lnTo>
                  <a:lnTo>
                    <a:pt x="27" y="2"/>
                  </a:lnTo>
                  <a:lnTo>
                    <a:pt x="25" y="0"/>
                  </a:lnTo>
                  <a:lnTo>
                    <a:pt x="21" y="0"/>
                  </a:lnTo>
                  <a:lnTo>
                    <a:pt x="11" y="2"/>
                  </a:lnTo>
                  <a:lnTo>
                    <a:pt x="4" y="2"/>
                  </a:lnTo>
                  <a:lnTo>
                    <a:pt x="0" y="0"/>
                  </a:lnTo>
                  <a:lnTo>
                    <a:pt x="2" y="16"/>
                  </a:lnTo>
                  <a:lnTo>
                    <a:pt x="7" y="30"/>
                  </a:lnTo>
                  <a:lnTo>
                    <a:pt x="13" y="42"/>
                  </a:lnTo>
                  <a:lnTo>
                    <a:pt x="21" y="54"/>
                  </a:lnTo>
                  <a:lnTo>
                    <a:pt x="29" y="66"/>
                  </a:lnTo>
                  <a:lnTo>
                    <a:pt x="37" y="76"/>
                  </a:lnTo>
                  <a:lnTo>
                    <a:pt x="39" y="90"/>
                  </a:lnTo>
                  <a:lnTo>
                    <a:pt x="41" y="104"/>
                  </a:lnTo>
                  <a:lnTo>
                    <a:pt x="41" y="126"/>
                  </a:lnTo>
                  <a:lnTo>
                    <a:pt x="43" y="152"/>
                  </a:lnTo>
                  <a:lnTo>
                    <a:pt x="45" y="174"/>
                  </a:lnTo>
                  <a:lnTo>
                    <a:pt x="49" y="184"/>
                  </a:lnTo>
                  <a:lnTo>
                    <a:pt x="53" y="194"/>
                  </a:lnTo>
                  <a:lnTo>
                    <a:pt x="61" y="204"/>
                  </a:lnTo>
                  <a:lnTo>
                    <a:pt x="69" y="212"/>
                  </a:lnTo>
                  <a:lnTo>
                    <a:pt x="73" y="208"/>
                  </a:lnTo>
                  <a:lnTo>
                    <a:pt x="75" y="204"/>
                  </a:lnTo>
                  <a:lnTo>
                    <a:pt x="79" y="204"/>
                  </a:lnTo>
                  <a:lnTo>
                    <a:pt x="83" y="210"/>
                  </a:lnTo>
                  <a:lnTo>
                    <a:pt x="89" y="214"/>
                  </a:lnTo>
                  <a:lnTo>
                    <a:pt x="93" y="216"/>
                  </a:lnTo>
                  <a:lnTo>
                    <a:pt x="101" y="216"/>
                  </a:lnTo>
                  <a:lnTo>
                    <a:pt x="111" y="216"/>
                  </a:lnTo>
                  <a:lnTo>
                    <a:pt x="117" y="212"/>
                  </a:lnTo>
                  <a:lnTo>
                    <a:pt x="121" y="208"/>
                  </a:lnTo>
                  <a:lnTo>
                    <a:pt x="125" y="206"/>
                  </a:lnTo>
                  <a:lnTo>
                    <a:pt x="123" y="144"/>
                  </a:lnTo>
                  <a:lnTo>
                    <a:pt x="123" y="90"/>
                  </a:lnTo>
                  <a:lnTo>
                    <a:pt x="143" y="90"/>
                  </a:lnTo>
                  <a:lnTo>
                    <a:pt x="143" y="22"/>
                  </a:lnTo>
                  <a:lnTo>
                    <a:pt x="165" y="20"/>
                  </a:lnTo>
                  <a:lnTo>
                    <a:pt x="183" y="18"/>
                  </a:lnTo>
                  <a:lnTo>
                    <a:pt x="187" y="24"/>
                  </a:lnTo>
                  <a:lnTo>
                    <a:pt x="201" y="18"/>
                  </a:lnTo>
                  <a:lnTo>
                    <a:pt x="205" y="14"/>
                  </a:lnTo>
                  <a:lnTo>
                    <a:pt x="211" y="12"/>
                  </a:lnTo>
                  <a:lnTo>
                    <a:pt x="205" y="8"/>
                  </a:lnTo>
                  <a:lnTo>
                    <a:pt x="201" y="6"/>
                  </a:lnTo>
                  <a:lnTo>
                    <a:pt x="193" y="8"/>
                  </a:lnTo>
                  <a:lnTo>
                    <a:pt x="187" y="10"/>
                  </a:lnTo>
                  <a:lnTo>
                    <a:pt x="183" y="8"/>
                  </a:lnTo>
                  <a:lnTo>
                    <a:pt x="181" y="6"/>
                  </a:lnTo>
                  <a:lnTo>
                    <a:pt x="18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34" name="Freeform 150">
              <a:extLst>
                <a:ext uri="{FF2B5EF4-FFF2-40B4-BE49-F238E27FC236}">
                  <a16:creationId xmlns:a16="http://schemas.microsoft.com/office/drawing/2014/main" id="{3C6474B8-0F82-48F7-ACB1-0F375269810B}"/>
                </a:ext>
              </a:extLst>
            </p:cNvPr>
            <p:cNvSpPr>
              <a:spLocks/>
            </p:cNvSpPr>
            <p:nvPr/>
          </p:nvSpPr>
          <p:spPr bwMode="auto">
            <a:xfrm>
              <a:off x="5478438" y="4049938"/>
              <a:ext cx="154517" cy="156638"/>
            </a:xfrm>
            <a:custGeom>
              <a:avLst/>
              <a:gdLst>
                <a:gd name="T0" fmla="*/ 2147483647 w 106"/>
                <a:gd name="T1" fmla="*/ 0 h 98"/>
                <a:gd name="T2" fmla="*/ 2147483647 w 106"/>
                <a:gd name="T3" fmla="*/ 2147483647 h 98"/>
                <a:gd name="T4" fmla="*/ 2147483647 w 106"/>
                <a:gd name="T5" fmla="*/ 2147483647 h 98"/>
                <a:gd name="T6" fmla="*/ 2147483647 w 106"/>
                <a:gd name="T7" fmla="*/ 2147483647 h 98"/>
                <a:gd name="T8" fmla="*/ 2147483647 w 106"/>
                <a:gd name="T9" fmla="*/ 2147483647 h 98"/>
                <a:gd name="T10" fmla="*/ 2147483647 w 106"/>
                <a:gd name="T11" fmla="*/ 2147483647 h 98"/>
                <a:gd name="T12" fmla="*/ 2147483647 w 106"/>
                <a:gd name="T13" fmla="*/ 2147483647 h 98"/>
                <a:gd name="T14" fmla="*/ 0 w 106"/>
                <a:gd name="T15" fmla="*/ 2147483647 h 98"/>
                <a:gd name="T16" fmla="*/ 0 w 106"/>
                <a:gd name="T17" fmla="*/ 2147483647 h 98"/>
                <a:gd name="T18" fmla="*/ 2147483647 w 106"/>
                <a:gd name="T19" fmla="*/ 2147483647 h 98"/>
                <a:gd name="T20" fmla="*/ 2147483647 w 106"/>
                <a:gd name="T21" fmla="*/ 2147483647 h 98"/>
                <a:gd name="T22" fmla="*/ 2147483647 w 106"/>
                <a:gd name="T23" fmla="*/ 2147483647 h 98"/>
                <a:gd name="T24" fmla="*/ 2147483647 w 106"/>
                <a:gd name="T25" fmla="*/ 2147483647 h 98"/>
                <a:gd name="T26" fmla="*/ 2147483647 w 106"/>
                <a:gd name="T27" fmla="*/ 2147483647 h 98"/>
                <a:gd name="T28" fmla="*/ 2147483647 w 106"/>
                <a:gd name="T29" fmla="*/ 2147483647 h 98"/>
                <a:gd name="T30" fmla="*/ 2147483647 w 106"/>
                <a:gd name="T31" fmla="*/ 2147483647 h 98"/>
                <a:gd name="T32" fmla="*/ 2147483647 w 106"/>
                <a:gd name="T33" fmla="*/ 2147483647 h 98"/>
                <a:gd name="T34" fmla="*/ 2147483647 w 106"/>
                <a:gd name="T35" fmla="*/ 2147483647 h 98"/>
                <a:gd name="T36" fmla="*/ 2147483647 w 106"/>
                <a:gd name="T37" fmla="*/ 2147483647 h 98"/>
                <a:gd name="T38" fmla="*/ 2147483647 w 106"/>
                <a:gd name="T39" fmla="*/ 2147483647 h 98"/>
                <a:gd name="T40" fmla="*/ 2147483647 w 106"/>
                <a:gd name="T41" fmla="*/ 2147483647 h 98"/>
                <a:gd name="T42" fmla="*/ 2147483647 w 106"/>
                <a:gd name="T43" fmla="*/ 2147483647 h 98"/>
                <a:gd name="T44" fmla="*/ 2147483647 w 106"/>
                <a:gd name="T45" fmla="*/ 2147483647 h 98"/>
                <a:gd name="T46" fmla="*/ 2147483647 w 106"/>
                <a:gd name="T47" fmla="*/ 2147483647 h 98"/>
                <a:gd name="T48" fmla="*/ 2147483647 w 106"/>
                <a:gd name="T49" fmla="*/ 2147483647 h 98"/>
                <a:gd name="T50" fmla="*/ 2147483647 w 106"/>
                <a:gd name="T51" fmla="*/ 2147483647 h 98"/>
                <a:gd name="T52" fmla="*/ 2147483647 w 106"/>
                <a:gd name="T53" fmla="*/ 0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6"/>
                <a:gd name="T82" fmla="*/ 0 h 98"/>
                <a:gd name="T83" fmla="*/ 106 w 106"/>
                <a:gd name="T84" fmla="*/ 98 h 9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6" h="98">
                  <a:moveTo>
                    <a:pt x="32" y="0"/>
                  </a:moveTo>
                  <a:lnTo>
                    <a:pt x="28" y="4"/>
                  </a:lnTo>
                  <a:lnTo>
                    <a:pt x="22" y="10"/>
                  </a:lnTo>
                  <a:lnTo>
                    <a:pt x="14" y="14"/>
                  </a:lnTo>
                  <a:lnTo>
                    <a:pt x="6" y="16"/>
                  </a:lnTo>
                  <a:lnTo>
                    <a:pt x="6" y="26"/>
                  </a:lnTo>
                  <a:lnTo>
                    <a:pt x="4" y="34"/>
                  </a:lnTo>
                  <a:lnTo>
                    <a:pt x="0" y="46"/>
                  </a:lnTo>
                  <a:lnTo>
                    <a:pt x="0" y="62"/>
                  </a:lnTo>
                  <a:lnTo>
                    <a:pt x="18" y="62"/>
                  </a:lnTo>
                  <a:lnTo>
                    <a:pt x="24" y="64"/>
                  </a:lnTo>
                  <a:lnTo>
                    <a:pt x="28" y="54"/>
                  </a:lnTo>
                  <a:lnTo>
                    <a:pt x="38" y="58"/>
                  </a:lnTo>
                  <a:lnTo>
                    <a:pt x="54" y="58"/>
                  </a:lnTo>
                  <a:lnTo>
                    <a:pt x="68" y="62"/>
                  </a:lnTo>
                  <a:lnTo>
                    <a:pt x="82" y="76"/>
                  </a:lnTo>
                  <a:lnTo>
                    <a:pt x="96" y="92"/>
                  </a:lnTo>
                  <a:lnTo>
                    <a:pt x="102" y="98"/>
                  </a:lnTo>
                  <a:lnTo>
                    <a:pt x="106" y="94"/>
                  </a:lnTo>
                  <a:lnTo>
                    <a:pt x="96" y="80"/>
                  </a:lnTo>
                  <a:lnTo>
                    <a:pt x="86" y="68"/>
                  </a:lnTo>
                  <a:lnTo>
                    <a:pt x="74" y="56"/>
                  </a:lnTo>
                  <a:lnTo>
                    <a:pt x="62" y="48"/>
                  </a:lnTo>
                  <a:lnTo>
                    <a:pt x="52" y="42"/>
                  </a:lnTo>
                  <a:lnTo>
                    <a:pt x="46" y="30"/>
                  </a:lnTo>
                  <a:lnTo>
                    <a:pt x="40" y="14"/>
                  </a:ln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35" name="Freeform 152">
              <a:extLst>
                <a:ext uri="{FF2B5EF4-FFF2-40B4-BE49-F238E27FC236}">
                  <a16:creationId xmlns:a16="http://schemas.microsoft.com/office/drawing/2014/main" id="{860CFAD5-F98F-499C-BA23-B72BC68C5B6C}"/>
                </a:ext>
              </a:extLst>
            </p:cNvPr>
            <p:cNvSpPr>
              <a:spLocks/>
            </p:cNvSpPr>
            <p:nvPr/>
          </p:nvSpPr>
          <p:spPr bwMode="auto">
            <a:xfrm>
              <a:off x="4248071" y="4172063"/>
              <a:ext cx="68033" cy="18584"/>
            </a:xfrm>
            <a:custGeom>
              <a:avLst/>
              <a:gdLst>
                <a:gd name="T0" fmla="*/ 2147483647 w 46"/>
                <a:gd name="T1" fmla="*/ 2147483647 h 12"/>
                <a:gd name="T2" fmla="*/ 2147483647 w 46"/>
                <a:gd name="T3" fmla="*/ 2147483647 h 12"/>
                <a:gd name="T4" fmla="*/ 2147483647 w 46"/>
                <a:gd name="T5" fmla="*/ 2147483647 h 12"/>
                <a:gd name="T6" fmla="*/ 2147483647 w 46"/>
                <a:gd name="T7" fmla="*/ 2147483647 h 12"/>
                <a:gd name="T8" fmla="*/ 2147483647 w 46"/>
                <a:gd name="T9" fmla="*/ 2147483647 h 12"/>
                <a:gd name="T10" fmla="*/ 2147483647 w 46"/>
                <a:gd name="T11" fmla="*/ 0 h 12"/>
                <a:gd name="T12" fmla="*/ 2147483647 w 46"/>
                <a:gd name="T13" fmla="*/ 2147483647 h 12"/>
                <a:gd name="T14" fmla="*/ 2147483647 w 46"/>
                <a:gd name="T15" fmla="*/ 2147483647 h 12"/>
                <a:gd name="T16" fmla="*/ 2147483647 w 46"/>
                <a:gd name="T17" fmla="*/ 2147483647 h 12"/>
                <a:gd name="T18" fmla="*/ 2147483647 w 46"/>
                <a:gd name="T19" fmla="*/ 2147483647 h 12"/>
                <a:gd name="T20" fmla="*/ 2147483647 w 46"/>
                <a:gd name="T21" fmla="*/ 2147483647 h 12"/>
                <a:gd name="T22" fmla="*/ 2147483647 w 46"/>
                <a:gd name="T23" fmla="*/ 2147483647 h 12"/>
                <a:gd name="T24" fmla="*/ 2147483647 w 46"/>
                <a:gd name="T25" fmla="*/ 2147483647 h 12"/>
                <a:gd name="T26" fmla="*/ 2147483647 w 46"/>
                <a:gd name="T27" fmla="*/ 2147483647 h 12"/>
                <a:gd name="T28" fmla="*/ 2147483647 w 46"/>
                <a:gd name="T29" fmla="*/ 2147483647 h 12"/>
                <a:gd name="T30" fmla="*/ 0 w 46"/>
                <a:gd name="T31" fmla="*/ 2147483647 h 12"/>
                <a:gd name="T32" fmla="*/ 2147483647 w 46"/>
                <a:gd name="T33" fmla="*/ 2147483647 h 12"/>
                <a:gd name="T34" fmla="*/ 2147483647 w 46"/>
                <a:gd name="T35" fmla="*/ 2147483647 h 12"/>
                <a:gd name="T36" fmla="*/ 2147483647 w 46"/>
                <a:gd name="T37" fmla="*/ 2147483647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2"/>
                <a:gd name="T59" fmla="*/ 46 w 46"/>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2">
                  <a:moveTo>
                    <a:pt x="4" y="6"/>
                  </a:moveTo>
                  <a:lnTo>
                    <a:pt x="14" y="8"/>
                  </a:lnTo>
                  <a:lnTo>
                    <a:pt x="18" y="6"/>
                  </a:lnTo>
                  <a:lnTo>
                    <a:pt x="20" y="4"/>
                  </a:lnTo>
                  <a:lnTo>
                    <a:pt x="22" y="2"/>
                  </a:lnTo>
                  <a:lnTo>
                    <a:pt x="26" y="0"/>
                  </a:lnTo>
                  <a:lnTo>
                    <a:pt x="28" y="4"/>
                  </a:lnTo>
                  <a:lnTo>
                    <a:pt x="34" y="6"/>
                  </a:lnTo>
                  <a:lnTo>
                    <a:pt x="46" y="8"/>
                  </a:lnTo>
                  <a:lnTo>
                    <a:pt x="42" y="10"/>
                  </a:lnTo>
                  <a:lnTo>
                    <a:pt x="38" y="12"/>
                  </a:lnTo>
                  <a:lnTo>
                    <a:pt x="30" y="10"/>
                  </a:lnTo>
                  <a:lnTo>
                    <a:pt x="24" y="8"/>
                  </a:lnTo>
                  <a:lnTo>
                    <a:pt x="24" y="10"/>
                  </a:lnTo>
                  <a:lnTo>
                    <a:pt x="12" y="12"/>
                  </a:lnTo>
                  <a:lnTo>
                    <a:pt x="0" y="12"/>
                  </a:lnTo>
                  <a:lnTo>
                    <a:pt x="2" y="8"/>
                  </a:lnTo>
                  <a:lnTo>
                    <a:pt x="2" y="6"/>
                  </a:lnTo>
                  <a:lnTo>
                    <a:pt x="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36" name="Freeform 155">
              <a:extLst>
                <a:ext uri="{FF2B5EF4-FFF2-40B4-BE49-F238E27FC236}">
                  <a16:creationId xmlns:a16="http://schemas.microsoft.com/office/drawing/2014/main" id="{9217A450-D6BC-4A64-94F3-B49D7EF6ECFB}"/>
                </a:ext>
              </a:extLst>
            </p:cNvPr>
            <p:cNvSpPr>
              <a:spLocks/>
            </p:cNvSpPr>
            <p:nvPr/>
          </p:nvSpPr>
          <p:spPr bwMode="auto">
            <a:xfrm>
              <a:off x="4913416" y="4699058"/>
              <a:ext cx="20756" cy="35841"/>
            </a:xfrm>
            <a:custGeom>
              <a:avLst/>
              <a:gdLst>
                <a:gd name="T0" fmla="*/ 2147483647 w 14"/>
                <a:gd name="T1" fmla="*/ 2147483647 h 22"/>
                <a:gd name="T2" fmla="*/ 0 w 14"/>
                <a:gd name="T3" fmla="*/ 2147483647 h 22"/>
                <a:gd name="T4" fmla="*/ 2147483647 w 14"/>
                <a:gd name="T5" fmla="*/ 2147483647 h 22"/>
                <a:gd name="T6" fmla="*/ 2147483647 w 14"/>
                <a:gd name="T7" fmla="*/ 2147483647 h 22"/>
                <a:gd name="T8" fmla="*/ 2147483647 w 14"/>
                <a:gd name="T9" fmla="*/ 0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2147483647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6" y="22"/>
                  </a:moveTo>
                  <a:lnTo>
                    <a:pt x="0" y="8"/>
                  </a:lnTo>
                  <a:lnTo>
                    <a:pt x="4" y="4"/>
                  </a:lnTo>
                  <a:lnTo>
                    <a:pt x="8" y="2"/>
                  </a:lnTo>
                  <a:lnTo>
                    <a:pt x="12" y="0"/>
                  </a:lnTo>
                  <a:lnTo>
                    <a:pt x="14" y="2"/>
                  </a:lnTo>
                  <a:lnTo>
                    <a:pt x="14" y="4"/>
                  </a:lnTo>
                  <a:lnTo>
                    <a:pt x="10" y="6"/>
                  </a:lnTo>
                  <a:lnTo>
                    <a:pt x="8" y="10"/>
                  </a:lnTo>
                  <a:lnTo>
                    <a:pt x="8" y="20"/>
                  </a:lnTo>
                  <a:lnTo>
                    <a:pt x="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37" name="Freeform 157">
              <a:extLst>
                <a:ext uri="{FF2B5EF4-FFF2-40B4-BE49-F238E27FC236}">
                  <a16:creationId xmlns:a16="http://schemas.microsoft.com/office/drawing/2014/main" id="{47A97F75-CB89-463A-BAF5-AA2BBDCD628C}"/>
                </a:ext>
              </a:extLst>
            </p:cNvPr>
            <p:cNvSpPr>
              <a:spLocks/>
            </p:cNvSpPr>
            <p:nvPr/>
          </p:nvSpPr>
          <p:spPr bwMode="auto">
            <a:xfrm>
              <a:off x="3552746" y="2276475"/>
              <a:ext cx="916722" cy="544251"/>
            </a:xfrm>
            <a:custGeom>
              <a:avLst/>
              <a:gdLst>
                <a:gd name="T0" fmla="*/ 2147483647 w 628"/>
                <a:gd name="T1" fmla="*/ 2147483647 h 344"/>
                <a:gd name="T2" fmla="*/ 2147483647 w 628"/>
                <a:gd name="T3" fmla="*/ 2147483647 h 344"/>
                <a:gd name="T4" fmla="*/ 2147483647 w 628"/>
                <a:gd name="T5" fmla="*/ 2147483647 h 344"/>
                <a:gd name="T6" fmla="*/ 2147483647 w 628"/>
                <a:gd name="T7" fmla="*/ 2147483647 h 344"/>
                <a:gd name="T8" fmla="*/ 2147483647 w 628"/>
                <a:gd name="T9" fmla="*/ 2147483647 h 344"/>
                <a:gd name="T10" fmla="*/ 2147483647 w 628"/>
                <a:gd name="T11" fmla="*/ 2147483647 h 344"/>
                <a:gd name="T12" fmla="*/ 2147483647 w 628"/>
                <a:gd name="T13" fmla="*/ 2147483647 h 344"/>
                <a:gd name="T14" fmla="*/ 2147483647 w 628"/>
                <a:gd name="T15" fmla="*/ 2147483647 h 344"/>
                <a:gd name="T16" fmla="*/ 2147483647 w 628"/>
                <a:gd name="T17" fmla="*/ 2147483647 h 344"/>
                <a:gd name="T18" fmla="*/ 2147483647 w 628"/>
                <a:gd name="T19" fmla="*/ 2147483647 h 344"/>
                <a:gd name="T20" fmla="*/ 2147483647 w 628"/>
                <a:gd name="T21" fmla="*/ 2147483647 h 344"/>
                <a:gd name="T22" fmla="*/ 2147483647 w 628"/>
                <a:gd name="T23" fmla="*/ 2147483647 h 344"/>
                <a:gd name="T24" fmla="*/ 2147483647 w 628"/>
                <a:gd name="T25" fmla="*/ 2147483647 h 344"/>
                <a:gd name="T26" fmla="*/ 2147483647 w 628"/>
                <a:gd name="T27" fmla="*/ 2147483647 h 344"/>
                <a:gd name="T28" fmla="*/ 2147483647 w 628"/>
                <a:gd name="T29" fmla="*/ 2147483647 h 344"/>
                <a:gd name="T30" fmla="*/ 2147483647 w 628"/>
                <a:gd name="T31" fmla="*/ 2147483647 h 344"/>
                <a:gd name="T32" fmla="*/ 2147483647 w 628"/>
                <a:gd name="T33" fmla="*/ 2147483647 h 344"/>
                <a:gd name="T34" fmla="*/ 2147483647 w 628"/>
                <a:gd name="T35" fmla="*/ 2147483647 h 344"/>
                <a:gd name="T36" fmla="*/ 2147483647 w 628"/>
                <a:gd name="T37" fmla="*/ 2147483647 h 344"/>
                <a:gd name="T38" fmla="*/ 2147483647 w 628"/>
                <a:gd name="T39" fmla="*/ 2147483647 h 344"/>
                <a:gd name="T40" fmla="*/ 2147483647 w 628"/>
                <a:gd name="T41" fmla="*/ 2147483647 h 344"/>
                <a:gd name="T42" fmla="*/ 2147483647 w 628"/>
                <a:gd name="T43" fmla="*/ 2147483647 h 344"/>
                <a:gd name="T44" fmla="*/ 2147483647 w 628"/>
                <a:gd name="T45" fmla="*/ 2147483647 h 344"/>
                <a:gd name="T46" fmla="*/ 2147483647 w 628"/>
                <a:gd name="T47" fmla="*/ 2147483647 h 344"/>
                <a:gd name="T48" fmla="*/ 2147483647 w 628"/>
                <a:gd name="T49" fmla="*/ 2147483647 h 344"/>
                <a:gd name="T50" fmla="*/ 2147483647 w 628"/>
                <a:gd name="T51" fmla="*/ 2147483647 h 344"/>
                <a:gd name="T52" fmla="*/ 2147483647 w 628"/>
                <a:gd name="T53" fmla="*/ 2147483647 h 344"/>
                <a:gd name="T54" fmla="*/ 2147483647 w 628"/>
                <a:gd name="T55" fmla="*/ 2147483647 h 344"/>
                <a:gd name="T56" fmla="*/ 2147483647 w 628"/>
                <a:gd name="T57" fmla="*/ 2147483647 h 344"/>
                <a:gd name="T58" fmla="*/ 2147483647 w 628"/>
                <a:gd name="T59" fmla="*/ 2147483647 h 344"/>
                <a:gd name="T60" fmla="*/ 0 w 628"/>
                <a:gd name="T61" fmla="*/ 2147483647 h 344"/>
                <a:gd name="T62" fmla="*/ 2147483647 w 628"/>
                <a:gd name="T63" fmla="*/ 2147483647 h 344"/>
                <a:gd name="T64" fmla="*/ 2147483647 w 628"/>
                <a:gd name="T65" fmla="*/ 2147483647 h 344"/>
                <a:gd name="T66" fmla="*/ 2147483647 w 628"/>
                <a:gd name="T67" fmla="*/ 2147483647 h 344"/>
                <a:gd name="T68" fmla="*/ 2147483647 w 628"/>
                <a:gd name="T69" fmla="*/ 2147483647 h 344"/>
                <a:gd name="T70" fmla="*/ 2147483647 w 628"/>
                <a:gd name="T71" fmla="*/ 2147483647 h 344"/>
                <a:gd name="T72" fmla="*/ 2147483647 w 628"/>
                <a:gd name="T73" fmla="*/ 2147483647 h 344"/>
                <a:gd name="T74" fmla="*/ 2147483647 w 628"/>
                <a:gd name="T75" fmla="*/ 2147483647 h 344"/>
                <a:gd name="T76" fmla="*/ 2147483647 w 628"/>
                <a:gd name="T77" fmla="*/ 2147483647 h 344"/>
                <a:gd name="T78" fmla="*/ 2147483647 w 628"/>
                <a:gd name="T79" fmla="*/ 2147483647 h 344"/>
                <a:gd name="T80" fmla="*/ 2147483647 w 628"/>
                <a:gd name="T81" fmla="*/ 2147483647 h 344"/>
                <a:gd name="T82" fmla="*/ 2147483647 w 628"/>
                <a:gd name="T83" fmla="*/ 2147483647 h 344"/>
                <a:gd name="T84" fmla="*/ 2147483647 w 628"/>
                <a:gd name="T85" fmla="*/ 2147483647 h 344"/>
                <a:gd name="T86" fmla="*/ 2147483647 w 628"/>
                <a:gd name="T87" fmla="*/ 2147483647 h 344"/>
                <a:gd name="T88" fmla="*/ 2147483647 w 628"/>
                <a:gd name="T89" fmla="*/ 2147483647 h 344"/>
                <a:gd name="T90" fmla="*/ 2147483647 w 628"/>
                <a:gd name="T91" fmla="*/ 2147483647 h 344"/>
                <a:gd name="T92" fmla="*/ 2147483647 w 628"/>
                <a:gd name="T93" fmla="*/ 2147483647 h 344"/>
                <a:gd name="T94" fmla="*/ 2147483647 w 628"/>
                <a:gd name="T95" fmla="*/ 2147483647 h 344"/>
                <a:gd name="T96" fmla="*/ 2147483647 w 628"/>
                <a:gd name="T97" fmla="*/ 2147483647 h 344"/>
                <a:gd name="T98" fmla="*/ 2147483647 w 628"/>
                <a:gd name="T99" fmla="*/ 2147483647 h 344"/>
                <a:gd name="T100" fmla="*/ 2147483647 w 628"/>
                <a:gd name="T101" fmla="*/ 2147483647 h 344"/>
                <a:gd name="T102" fmla="*/ 2147483647 w 628"/>
                <a:gd name="T103" fmla="*/ 2147483647 h 344"/>
                <a:gd name="T104" fmla="*/ 2147483647 w 628"/>
                <a:gd name="T105" fmla="*/ 2147483647 h 344"/>
                <a:gd name="T106" fmla="*/ 2147483647 w 628"/>
                <a:gd name="T107" fmla="*/ 2147483647 h 344"/>
                <a:gd name="T108" fmla="*/ 2147483647 w 628"/>
                <a:gd name="T109" fmla="*/ 2147483647 h 344"/>
                <a:gd name="T110" fmla="*/ 2147483647 w 628"/>
                <a:gd name="T111" fmla="*/ 2147483647 h 344"/>
                <a:gd name="T112" fmla="*/ 2147483647 w 628"/>
                <a:gd name="T113" fmla="*/ 2147483647 h 344"/>
                <a:gd name="T114" fmla="*/ 2147483647 w 628"/>
                <a:gd name="T115" fmla="*/ 2147483647 h 344"/>
                <a:gd name="T116" fmla="*/ 2147483647 w 628"/>
                <a:gd name="T117" fmla="*/ 2147483647 h 3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8"/>
                <a:gd name="T178" fmla="*/ 0 h 344"/>
                <a:gd name="T179" fmla="*/ 628 w 628"/>
                <a:gd name="T180" fmla="*/ 344 h 3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8" h="344">
                  <a:moveTo>
                    <a:pt x="488" y="180"/>
                  </a:moveTo>
                  <a:lnTo>
                    <a:pt x="464" y="192"/>
                  </a:lnTo>
                  <a:lnTo>
                    <a:pt x="436" y="202"/>
                  </a:lnTo>
                  <a:lnTo>
                    <a:pt x="406" y="208"/>
                  </a:lnTo>
                  <a:lnTo>
                    <a:pt x="390" y="210"/>
                  </a:lnTo>
                  <a:lnTo>
                    <a:pt x="376" y="210"/>
                  </a:lnTo>
                  <a:lnTo>
                    <a:pt x="372" y="210"/>
                  </a:lnTo>
                  <a:lnTo>
                    <a:pt x="370" y="208"/>
                  </a:lnTo>
                  <a:lnTo>
                    <a:pt x="364" y="206"/>
                  </a:lnTo>
                  <a:lnTo>
                    <a:pt x="360" y="212"/>
                  </a:lnTo>
                  <a:lnTo>
                    <a:pt x="356" y="220"/>
                  </a:lnTo>
                  <a:lnTo>
                    <a:pt x="350" y="226"/>
                  </a:lnTo>
                  <a:lnTo>
                    <a:pt x="340" y="232"/>
                  </a:lnTo>
                  <a:lnTo>
                    <a:pt x="334" y="236"/>
                  </a:lnTo>
                  <a:lnTo>
                    <a:pt x="324" y="240"/>
                  </a:lnTo>
                  <a:lnTo>
                    <a:pt x="314" y="242"/>
                  </a:lnTo>
                  <a:lnTo>
                    <a:pt x="306" y="244"/>
                  </a:lnTo>
                  <a:lnTo>
                    <a:pt x="300" y="244"/>
                  </a:lnTo>
                  <a:lnTo>
                    <a:pt x="296" y="246"/>
                  </a:lnTo>
                  <a:lnTo>
                    <a:pt x="292" y="250"/>
                  </a:lnTo>
                  <a:lnTo>
                    <a:pt x="286" y="250"/>
                  </a:lnTo>
                  <a:lnTo>
                    <a:pt x="274" y="250"/>
                  </a:lnTo>
                  <a:lnTo>
                    <a:pt x="260" y="252"/>
                  </a:lnTo>
                  <a:lnTo>
                    <a:pt x="252" y="256"/>
                  </a:lnTo>
                  <a:lnTo>
                    <a:pt x="252" y="258"/>
                  </a:lnTo>
                  <a:lnTo>
                    <a:pt x="252" y="260"/>
                  </a:lnTo>
                  <a:lnTo>
                    <a:pt x="252" y="262"/>
                  </a:lnTo>
                  <a:lnTo>
                    <a:pt x="256" y="266"/>
                  </a:lnTo>
                  <a:lnTo>
                    <a:pt x="252" y="270"/>
                  </a:lnTo>
                  <a:lnTo>
                    <a:pt x="248" y="266"/>
                  </a:lnTo>
                  <a:lnTo>
                    <a:pt x="248" y="278"/>
                  </a:lnTo>
                  <a:lnTo>
                    <a:pt x="244" y="282"/>
                  </a:lnTo>
                  <a:lnTo>
                    <a:pt x="240" y="286"/>
                  </a:lnTo>
                  <a:lnTo>
                    <a:pt x="230" y="290"/>
                  </a:lnTo>
                  <a:lnTo>
                    <a:pt x="222" y="298"/>
                  </a:lnTo>
                  <a:lnTo>
                    <a:pt x="218" y="302"/>
                  </a:lnTo>
                  <a:lnTo>
                    <a:pt x="214" y="308"/>
                  </a:lnTo>
                  <a:lnTo>
                    <a:pt x="212" y="312"/>
                  </a:lnTo>
                  <a:lnTo>
                    <a:pt x="208" y="316"/>
                  </a:lnTo>
                  <a:lnTo>
                    <a:pt x="206" y="316"/>
                  </a:lnTo>
                  <a:lnTo>
                    <a:pt x="202" y="318"/>
                  </a:lnTo>
                  <a:lnTo>
                    <a:pt x="198" y="326"/>
                  </a:lnTo>
                  <a:lnTo>
                    <a:pt x="196" y="336"/>
                  </a:lnTo>
                  <a:lnTo>
                    <a:pt x="194" y="340"/>
                  </a:lnTo>
                  <a:lnTo>
                    <a:pt x="190" y="344"/>
                  </a:lnTo>
                  <a:lnTo>
                    <a:pt x="184" y="344"/>
                  </a:lnTo>
                  <a:lnTo>
                    <a:pt x="178" y="344"/>
                  </a:lnTo>
                  <a:lnTo>
                    <a:pt x="172" y="344"/>
                  </a:lnTo>
                  <a:lnTo>
                    <a:pt x="170" y="344"/>
                  </a:lnTo>
                  <a:lnTo>
                    <a:pt x="162" y="338"/>
                  </a:lnTo>
                  <a:lnTo>
                    <a:pt x="156" y="332"/>
                  </a:lnTo>
                  <a:lnTo>
                    <a:pt x="152" y="330"/>
                  </a:lnTo>
                  <a:lnTo>
                    <a:pt x="144" y="330"/>
                  </a:lnTo>
                  <a:lnTo>
                    <a:pt x="140" y="328"/>
                  </a:lnTo>
                  <a:lnTo>
                    <a:pt x="136" y="326"/>
                  </a:lnTo>
                  <a:lnTo>
                    <a:pt x="132" y="320"/>
                  </a:lnTo>
                  <a:lnTo>
                    <a:pt x="132" y="318"/>
                  </a:lnTo>
                  <a:lnTo>
                    <a:pt x="130" y="314"/>
                  </a:lnTo>
                  <a:lnTo>
                    <a:pt x="126" y="310"/>
                  </a:lnTo>
                  <a:lnTo>
                    <a:pt x="124" y="304"/>
                  </a:lnTo>
                  <a:lnTo>
                    <a:pt x="122" y="298"/>
                  </a:lnTo>
                  <a:lnTo>
                    <a:pt x="116" y="296"/>
                  </a:lnTo>
                  <a:lnTo>
                    <a:pt x="114" y="290"/>
                  </a:lnTo>
                  <a:lnTo>
                    <a:pt x="112" y="284"/>
                  </a:lnTo>
                  <a:lnTo>
                    <a:pt x="112" y="278"/>
                  </a:lnTo>
                  <a:lnTo>
                    <a:pt x="118" y="276"/>
                  </a:lnTo>
                  <a:lnTo>
                    <a:pt x="124" y="272"/>
                  </a:lnTo>
                  <a:lnTo>
                    <a:pt x="114" y="272"/>
                  </a:lnTo>
                  <a:lnTo>
                    <a:pt x="110" y="270"/>
                  </a:lnTo>
                  <a:lnTo>
                    <a:pt x="108" y="266"/>
                  </a:lnTo>
                  <a:lnTo>
                    <a:pt x="110" y="262"/>
                  </a:lnTo>
                  <a:lnTo>
                    <a:pt x="110" y="260"/>
                  </a:lnTo>
                  <a:lnTo>
                    <a:pt x="108" y="256"/>
                  </a:lnTo>
                  <a:lnTo>
                    <a:pt x="116" y="256"/>
                  </a:lnTo>
                  <a:lnTo>
                    <a:pt x="122" y="252"/>
                  </a:lnTo>
                  <a:lnTo>
                    <a:pt x="116" y="250"/>
                  </a:lnTo>
                  <a:lnTo>
                    <a:pt x="112" y="248"/>
                  </a:lnTo>
                  <a:lnTo>
                    <a:pt x="100" y="244"/>
                  </a:lnTo>
                  <a:lnTo>
                    <a:pt x="114" y="240"/>
                  </a:lnTo>
                  <a:lnTo>
                    <a:pt x="124" y="236"/>
                  </a:lnTo>
                  <a:lnTo>
                    <a:pt x="114" y="236"/>
                  </a:lnTo>
                  <a:lnTo>
                    <a:pt x="106" y="236"/>
                  </a:lnTo>
                  <a:lnTo>
                    <a:pt x="108" y="230"/>
                  </a:lnTo>
                  <a:lnTo>
                    <a:pt x="110" y="226"/>
                  </a:lnTo>
                  <a:lnTo>
                    <a:pt x="114" y="222"/>
                  </a:lnTo>
                  <a:lnTo>
                    <a:pt x="120" y="218"/>
                  </a:lnTo>
                  <a:lnTo>
                    <a:pt x="132" y="212"/>
                  </a:lnTo>
                  <a:lnTo>
                    <a:pt x="142" y="208"/>
                  </a:lnTo>
                  <a:lnTo>
                    <a:pt x="146" y="204"/>
                  </a:lnTo>
                  <a:lnTo>
                    <a:pt x="152" y="198"/>
                  </a:lnTo>
                  <a:lnTo>
                    <a:pt x="158" y="182"/>
                  </a:lnTo>
                  <a:lnTo>
                    <a:pt x="152" y="180"/>
                  </a:lnTo>
                  <a:lnTo>
                    <a:pt x="142" y="180"/>
                  </a:lnTo>
                  <a:lnTo>
                    <a:pt x="138" y="180"/>
                  </a:lnTo>
                  <a:lnTo>
                    <a:pt x="132" y="180"/>
                  </a:lnTo>
                  <a:lnTo>
                    <a:pt x="142" y="182"/>
                  </a:lnTo>
                  <a:lnTo>
                    <a:pt x="140" y="188"/>
                  </a:lnTo>
                  <a:lnTo>
                    <a:pt x="136" y="190"/>
                  </a:lnTo>
                  <a:lnTo>
                    <a:pt x="132" y="192"/>
                  </a:lnTo>
                  <a:lnTo>
                    <a:pt x="126" y="192"/>
                  </a:lnTo>
                  <a:lnTo>
                    <a:pt x="120" y="192"/>
                  </a:lnTo>
                  <a:lnTo>
                    <a:pt x="116" y="190"/>
                  </a:lnTo>
                  <a:lnTo>
                    <a:pt x="114" y="188"/>
                  </a:lnTo>
                  <a:lnTo>
                    <a:pt x="114" y="182"/>
                  </a:lnTo>
                  <a:lnTo>
                    <a:pt x="114" y="180"/>
                  </a:lnTo>
                  <a:lnTo>
                    <a:pt x="118" y="176"/>
                  </a:lnTo>
                  <a:lnTo>
                    <a:pt x="124" y="174"/>
                  </a:lnTo>
                  <a:lnTo>
                    <a:pt x="132" y="172"/>
                  </a:lnTo>
                  <a:lnTo>
                    <a:pt x="146" y="172"/>
                  </a:lnTo>
                  <a:lnTo>
                    <a:pt x="156" y="170"/>
                  </a:lnTo>
                  <a:lnTo>
                    <a:pt x="148" y="162"/>
                  </a:lnTo>
                  <a:lnTo>
                    <a:pt x="144" y="156"/>
                  </a:lnTo>
                  <a:lnTo>
                    <a:pt x="142" y="154"/>
                  </a:lnTo>
                  <a:lnTo>
                    <a:pt x="136" y="154"/>
                  </a:lnTo>
                  <a:lnTo>
                    <a:pt x="134" y="156"/>
                  </a:lnTo>
                  <a:lnTo>
                    <a:pt x="130" y="160"/>
                  </a:lnTo>
                  <a:lnTo>
                    <a:pt x="126" y="160"/>
                  </a:lnTo>
                  <a:lnTo>
                    <a:pt x="120" y="158"/>
                  </a:lnTo>
                  <a:lnTo>
                    <a:pt x="118" y="154"/>
                  </a:lnTo>
                  <a:lnTo>
                    <a:pt x="134" y="126"/>
                  </a:lnTo>
                  <a:lnTo>
                    <a:pt x="130" y="126"/>
                  </a:lnTo>
                  <a:lnTo>
                    <a:pt x="128" y="120"/>
                  </a:lnTo>
                  <a:lnTo>
                    <a:pt x="130" y="114"/>
                  </a:lnTo>
                  <a:lnTo>
                    <a:pt x="132" y="110"/>
                  </a:lnTo>
                  <a:lnTo>
                    <a:pt x="126" y="110"/>
                  </a:lnTo>
                  <a:lnTo>
                    <a:pt x="122" y="108"/>
                  </a:lnTo>
                  <a:lnTo>
                    <a:pt x="118" y="104"/>
                  </a:lnTo>
                  <a:lnTo>
                    <a:pt x="116" y="98"/>
                  </a:lnTo>
                  <a:lnTo>
                    <a:pt x="108" y="98"/>
                  </a:lnTo>
                  <a:lnTo>
                    <a:pt x="98" y="96"/>
                  </a:lnTo>
                  <a:lnTo>
                    <a:pt x="88" y="92"/>
                  </a:lnTo>
                  <a:lnTo>
                    <a:pt x="78" y="90"/>
                  </a:lnTo>
                  <a:lnTo>
                    <a:pt x="62" y="92"/>
                  </a:lnTo>
                  <a:lnTo>
                    <a:pt x="50" y="94"/>
                  </a:lnTo>
                  <a:lnTo>
                    <a:pt x="38" y="96"/>
                  </a:lnTo>
                  <a:lnTo>
                    <a:pt x="28" y="96"/>
                  </a:lnTo>
                  <a:lnTo>
                    <a:pt x="24" y="96"/>
                  </a:lnTo>
                  <a:lnTo>
                    <a:pt x="22" y="92"/>
                  </a:lnTo>
                  <a:lnTo>
                    <a:pt x="16" y="88"/>
                  </a:lnTo>
                  <a:lnTo>
                    <a:pt x="18" y="88"/>
                  </a:lnTo>
                  <a:lnTo>
                    <a:pt x="10" y="86"/>
                  </a:lnTo>
                  <a:lnTo>
                    <a:pt x="8" y="84"/>
                  </a:lnTo>
                  <a:lnTo>
                    <a:pt x="6" y="80"/>
                  </a:lnTo>
                  <a:lnTo>
                    <a:pt x="8" y="78"/>
                  </a:lnTo>
                  <a:lnTo>
                    <a:pt x="12" y="76"/>
                  </a:lnTo>
                  <a:lnTo>
                    <a:pt x="18" y="74"/>
                  </a:lnTo>
                  <a:lnTo>
                    <a:pt x="36" y="76"/>
                  </a:lnTo>
                  <a:lnTo>
                    <a:pt x="46" y="74"/>
                  </a:lnTo>
                  <a:lnTo>
                    <a:pt x="50" y="72"/>
                  </a:lnTo>
                  <a:lnTo>
                    <a:pt x="54" y="70"/>
                  </a:lnTo>
                  <a:lnTo>
                    <a:pt x="22" y="70"/>
                  </a:lnTo>
                  <a:lnTo>
                    <a:pt x="8" y="72"/>
                  </a:lnTo>
                  <a:lnTo>
                    <a:pt x="6" y="72"/>
                  </a:lnTo>
                  <a:lnTo>
                    <a:pt x="2" y="72"/>
                  </a:lnTo>
                  <a:lnTo>
                    <a:pt x="0" y="68"/>
                  </a:lnTo>
                  <a:lnTo>
                    <a:pt x="0" y="62"/>
                  </a:lnTo>
                  <a:lnTo>
                    <a:pt x="0" y="60"/>
                  </a:lnTo>
                  <a:lnTo>
                    <a:pt x="4" y="58"/>
                  </a:lnTo>
                  <a:lnTo>
                    <a:pt x="10" y="56"/>
                  </a:lnTo>
                  <a:lnTo>
                    <a:pt x="24" y="56"/>
                  </a:lnTo>
                  <a:lnTo>
                    <a:pt x="42" y="56"/>
                  </a:lnTo>
                  <a:lnTo>
                    <a:pt x="66" y="54"/>
                  </a:lnTo>
                  <a:lnTo>
                    <a:pt x="88" y="50"/>
                  </a:lnTo>
                  <a:lnTo>
                    <a:pt x="98" y="48"/>
                  </a:lnTo>
                  <a:lnTo>
                    <a:pt x="104" y="44"/>
                  </a:lnTo>
                  <a:lnTo>
                    <a:pt x="92" y="42"/>
                  </a:lnTo>
                  <a:lnTo>
                    <a:pt x="100" y="38"/>
                  </a:lnTo>
                  <a:lnTo>
                    <a:pt x="110" y="36"/>
                  </a:lnTo>
                  <a:lnTo>
                    <a:pt x="130" y="34"/>
                  </a:lnTo>
                  <a:lnTo>
                    <a:pt x="138" y="34"/>
                  </a:lnTo>
                  <a:lnTo>
                    <a:pt x="144" y="32"/>
                  </a:lnTo>
                  <a:lnTo>
                    <a:pt x="158" y="28"/>
                  </a:lnTo>
                  <a:lnTo>
                    <a:pt x="170" y="22"/>
                  </a:lnTo>
                  <a:lnTo>
                    <a:pt x="176" y="20"/>
                  </a:lnTo>
                  <a:lnTo>
                    <a:pt x="184" y="20"/>
                  </a:lnTo>
                  <a:lnTo>
                    <a:pt x="208" y="16"/>
                  </a:lnTo>
                  <a:lnTo>
                    <a:pt x="234" y="16"/>
                  </a:lnTo>
                  <a:lnTo>
                    <a:pt x="232" y="22"/>
                  </a:lnTo>
                  <a:lnTo>
                    <a:pt x="244" y="22"/>
                  </a:lnTo>
                  <a:lnTo>
                    <a:pt x="256" y="20"/>
                  </a:lnTo>
                  <a:lnTo>
                    <a:pt x="270" y="16"/>
                  </a:lnTo>
                  <a:lnTo>
                    <a:pt x="282" y="16"/>
                  </a:lnTo>
                  <a:lnTo>
                    <a:pt x="288" y="16"/>
                  </a:lnTo>
                  <a:lnTo>
                    <a:pt x="294" y="14"/>
                  </a:lnTo>
                  <a:lnTo>
                    <a:pt x="308" y="6"/>
                  </a:lnTo>
                  <a:lnTo>
                    <a:pt x="360" y="6"/>
                  </a:lnTo>
                  <a:lnTo>
                    <a:pt x="364" y="8"/>
                  </a:lnTo>
                  <a:lnTo>
                    <a:pt x="368" y="10"/>
                  </a:lnTo>
                  <a:lnTo>
                    <a:pt x="380" y="8"/>
                  </a:lnTo>
                  <a:lnTo>
                    <a:pt x="392" y="4"/>
                  </a:lnTo>
                  <a:lnTo>
                    <a:pt x="408" y="2"/>
                  </a:lnTo>
                  <a:lnTo>
                    <a:pt x="420" y="0"/>
                  </a:lnTo>
                  <a:lnTo>
                    <a:pt x="426" y="0"/>
                  </a:lnTo>
                  <a:lnTo>
                    <a:pt x="432" y="2"/>
                  </a:lnTo>
                  <a:lnTo>
                    <a:pt x="438" y="6"/>
                  </a:lnTo>
                  <a:lnTo>
                    <a:pt x="440" y="12"/>
                  </a:lnTo>
                  <a:lnTo>
                    <a:pt x="482" y="12"/>
                  </a:lnTo>
                  <a:lnTo>
                    <a:pt x="486" y="8"/>
                  </a:lnTo>
                  <a:lnTo>
                    <a:pt x="492" y="6"/>
                  </a:lnTo>
                  <a:lnTo>
                    <a:pt x="500" y="6"/>
                  </a:lnTo>
                  <a:lnTo>
                    <a:pt x="520" y="8"/>
                  </a:lnTo>
                  <a:lnTo>
                    <a:pt x="538" y="12"/>
                  </a:lnTo>
                  <a:lnTo>
                    <a:pt x="538" y="16"/>
                  </a:lnTo>
                  <a:lnTo>
                    <a:pt x="492" y="16"/>
                  </a:lnTo>
                  <a:lnTo>
                    <a:pt x="492" y="18"/>
                  </a:lnTo>
                  <a:lnTo>
                    <a:pt x="524" y="18"/>
                  </a:lnTo>
                  <a:lnTo>
                    <a:pt x="524" y="16"/>
                  </a:lnTo>
                  <a:lnTo>
                    <a:pt x="532" y="16"/>
                  </a:lnTo>
                  <a:lnTo>
                    <a:pt x="528" y="20"/>
                  </a:lnTo>
                  <a:lnTo>
                    <a:pt x="524" y="22"/>
                  </a:lnTo>
                  <a:lnTo>
                    <a:pt x="628" y="22"/>
                  </a:lnTo>
                  <a:lnTo>
                    <a:pt x="626" y="26"/>
                  </a:lnTo>
                  <a:lnTo>
                    <a:pt x="624" y="28"/>
                  </a:lnTo>
                  <a:lnTo>
                    <a:pt x="622" y="30"/>
                  </a:lnTo>
                  <a:lnTo>
                    <a:pt x="618" y="30"/>
                  </a:lnTo>
                  <a:lnTo>
                    <a:pt x="602" y="32"/>
                  </a:lnTo>
                  <a:lnTo>
                    <a:pt x="590" y="32"/>
                  </a:lnTo>
                  <a:lnTo>
                    <a:pt x="580" y="34"/>
                  </a:lnTo>
                  <a:lnTo>
                    <a:pt x="570" y="36"/>
                  </a:lnTo>
                  <a:lnTo>
                    <a:pt x="556" y="40"/>
                  </a:lnTo>
                  <a:lnTo>
                    <a:pt x="564" y="40"/>
                  </a:lnTo>
                  <a:lnTo>
                    <a:pt x="554" y="42"/>
                  </a:lnTo>
                  <a:lnTo>
                    <a:pt x="550" y="44"/>
                  </a:lnTo>
                  <a:lnTo>
                    <a:pt x="552" y="46"/>
                  </a:lnTo>
                  <a:lnTo>
                    <a:pt x="534" y="54"/>
                  </a:lnTo>
                  <a:lnTo>
                    <a:pt x="526" y="60"/>
                  </a:lnTo>
                  <a:lnTo>
                    <a:pt x="522" y="68"/>
                  </a:lnTo>
                  <a:lnTo>
                    <a:pt x="532" y="66"/>
                  </a:lnTo>
                  <a:lnTo>
                    <a:pt x="544" y="64"/>
                  </a:lnTo>
                  <a:lnTo>
                    <a:pt x="546" y="68"/>
                  </a:lnTo>
                  <a:lnTo>
                    <a:pt x="546" y="72"/>
                  </a:lnTo>
                  <a:lnTo>
                    <a:pt x="552" y="72"/>
                  </a:lnTo>
                  <a:lnTo>
                    <a:pt x="554" y="74"/>
                  </a:lnTo>
                  <a:lnTo>
                    <a:pt x="558" y="76"/>
                  </a:lnTo>
                  <a:lnTo>
                    <a:pt x="552" y="80"/>
                  </a:lnTo>
                  <a:lnTo>
                    <a:pt x="548" y="80"/>
                  </a:lnTo>
                  <a:lnTo>
                    <a:pt x="532" y="82"/>
                  </a:lnTo>
                  <a:lnTo>
                    <a:pt x="520" y="82"/>
                  </a:lnTo>
                  <a:lnTo>
                    <a:pt x="516" y="84"/>
                  </a:lnTo>
                  <a:lnTo>
                    <a:pt x="514" y="88"/>
                  </a:lnTo>
                  <a:lnTo>
                    <a:pt x="524" y="90"/>
                  </a:lnTo>
                  <a:lnTo>
                    <a:pt x="534" y="90"/>
                  </a:lnTo>
                  <a:lnTo>
                    <a:pt x="536" y="96"/>
                  </a:lnTo>
                  <a:lnTo>
                    <a:pt x="540" y="98"/>
                  </a:lnTo>
                  <a:lnTo>
                    <a:pt x="544" y="100"/>
                  </a:lnTo>
                  <a:lnTo>
                    <a:pt x="550" y="102"/>
                  </a:lnTo>
                  <a:lnTo>
                    <a:pt x="542" y="106"/>
                  </a:lnTo>
                  <a:lnTo>
                    <a:pt x="536" y="108"/>
                  </a:lnTo>
                  <a:lnTo>
                    <a:pt x="532" y="106"/>
                  </a:lnTo>
                  <a:lnTo>
                    <a:pt x="522" y="106"/>
                  </a:lnTo>
                  <a:lnTo>
                    <a:pt x="526" y="108"/>
                  </a:lnTo>
                  <a:lnTo>
                    <a:pt x="530" y="110"/>
                  </a:lnTo>
                  <a:lnTo>
                    <a:pt x="524" y="114"/>
                  </a:lnTo>
                  <a:lnTo>
                    <a:pt x="520" y="116"/>
                  </a:lnTo>
                  <a:lnTo>
                    <a:pt x="504" y="116"/>
                  </a:lnTo>
                  <a:lnTo>
                    <a:pt x="514" y="120"/>
                  </a:lnTo>
                  <a:lnTo>
                    <a:pt x="516" y="124"/>
                  </a:lnTo>
                  <a:lnTo>
                    <a:pt x="520" y="126"/>
                  </a:lnTo>
                  <a:lnTo>
                    <a:pt x="476" y="126"/>
                  </a:lnTo>
                  <a:lnTo>
                    <a:pt x="480" y="128"/>
                  </a:lnTo>
                  <a:lnTo>
                    <a:pt x="484" y="130"/>
                  </a:lnTo>
                  <a:lnTo>
                    <a:pt x="492" y="134"/>
                  </a:lnTo>
                  <a:lnTo>
                    <a:pt x="498" y="138"/>
                  </a:lnTo>
                  <a:lnTo>
                    <a:pt x="500" y="140"/>
                  </a:lnTo>
                  <a:lnTo>
                    <a:pt x="502" y="144"/>
                  </a:lnTo>
                  <a:lnTo>
                    <a:pt x="500" y="148"/>
                  </a:lnTo>
                  <a:lnTo>
                    <a:pt x="498" y="150"/>
                  </a:lnTo>
                  <a:lnTo>
                    <a:pt x="490" y="148"/>
                  </a:lnTo>
                  <a:lnTo>
                    <a:pt x="482" y="144"/>
                  </a:lnTo>
                  <a:lnTo>
                    <a:pt x="474" y="138"/>
                  </a:lnTo>
                  <a:lnTo>
                    <a:pt x="470" y="138"/>
                  </a:lnTo>
                  <a:lnTo>
                    <a:pt x="466" y="138"/>
                  </a:lnTo>
                  <a:lnTo>
                    <a:pt x="472" y="142"/>
                  </a:lnTo>
                  <a:lnTo>
                    <a:pt x="486" y="148"/>
                  </a:lnTo>
                  <a:lnTo>
                    <a:pt x="498" y="154"/>
                  </a:lnTo>
                  <a:lnTo>
                    <a:pt x="500" y="156"/>
                  </a:lnTo>
                  <a:lnTo>
                    <a:pt x="502" y="160"/>
                  </a:lnTo>
                  <a:lnTo>
                    <a:pt x="500" y="168"/>
                  </a:lnTo>
                  <a:lnTo>
                    <a:pt x="498" y="172"/>
                  </a:lnTo>
                  <a:lnTo>
                    <a:pt x="492" y="174"/>
                  </a:lnTo>
                  <a:lnTo>
                    <a:pt x="484" y="176"/>
                  </a:lnTo>
                  <a:lnTo>
                    <a:pt x="476" y="174"/>
                  </a:lnTo>
                  <a:lnTo>
                    <a:pt x="470" y="172"/>
                  </a:lnTo>
                  <a:lnTo>
                    <a:pt x="468" y="168"/>
                  </a:lnTo>
                  <a:lnTo>
                    <a:pt x="466" y="160"/>
                  </a:lnTo>
                  <a:lnTo>
                    <a:pt x="448" y="158"/>
                  </a:lnTo>
                  <a:lnTo>
                    <a:pt x="434" y="154"/>
                  </a:lnTo>
                  <a:lnTo>
                    <a:pt x="444" y="158"/>
                  </a:lnTo>
                  <a:lnTo>
                    <a:pt x="454" y="162"/>
                  </a:lnTo>
                  <a:lnTo>
                    <a:pt x="450" y="166"/>
                  </a:lnTo>
                  <a:lnTo>
                    <a:pt x="444" y="170"/>
                  </a:lnTo>
                  <a:lnTo>
                    <a:pt x="446" y="174"/>
                  </a:lnTo>
                  <a:lnTo>
                    <a:pt x="450" y="178"/>
                  </a:lnTo>
                  <a:lnTo>
                    <a:pt x="462" y="180"/>
                  </a:lnTo>
                  <a:lnTo>
                    <a:pt x="474" y="180"/>
                  </a:lnTo>
                  <a:lnTo>
                    <a:pt x="490" y="180"/>
                  </a:lnTo>
                  <a:lnTo>
                    <a:pt x="488"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38" name="Freeform 158">
              <a:extLst>
                <a:ext uri="{FF2B5EF4-FFF2-40B4-BE49-F238E27FC236}">
                  <a16:creationId xmlns:a16="http://schemas.microsoft.com/office/drawing/2014/main" id="{0154013C-9A3D-475D-B4E7-ECFEEA4811F6}"/>
                </a:ext>
              </a:extLst>
            </p:cNvPr>
            <p:cNvSpPr>
              <a:spLocks/>
            </p:cNvSpPr>
            <p:nvPr/>
          </p:nvSpPr>
          <p:spPr bwMode="auto">
            <a:xfrm>
              <a:off x="4221550" y="2657451"/>
              <a:ext cx="185651" cy="83628"/>
            </a:xfrm>
            <a:custGeom>
              <a:avLst/>
              <a:gdLst>
                <a:gd name="T0" fmla="*/ 0 w 126"/>
                <a:gd name="T1" fmla="*/ 2147483647 h 54"/>
                <a:gd name="T2" fmla="*/ 2147483647 w 126"/>
                <a:gd name="T3" fmla="*/ 2147483647 h 54"/>
                <a:gd name="T4" fmla="*/ 2147483647 w 126"/>
                <a:gd name="T5" fmla="*/ 2147483647 h 54"/>
                <a:gd name="T6" fmla="*/ 2147483647 w 126"/>
                <a:gd name="T7" fmla="*/ 2147483647 h 54"/>
                <a:gd name="T8" fmla="*/ 2147483647 w 126"/>
                <a:gd name="T9" fmla="*/ 2147483647 h 54"/>
                <a:gd name="T10" fmla="*/ 2147483647 w 126"/>
                <a:gd name="T11" fmla="*/ 2147483647 h 54"/>
                <a:gd name="T12" fmla="*/ 2147483647 w 126"/>
                <a:gd name="T13" fmla="*/ 2147483647 h 54"/>
                <a:gd name="T14" fmla="*/ 2147483647 w 126"/>
                <a:gd name="T15" fmla="*/ 2147483647 h 54"/>
                <a:gd name="T16" fmla="*/ 2147483647 w 126"/>
                <a:gd name="T17" fmla="*/ 2147483647 h 54"/>
                <a:gd name="T18" fmla="*/ 2147483647 w 126"/>
                <a:gd name="T19" fmla="*/ 2147483647 h 54"/>
                <a:gd name="T20" fmla="*/ 2147483647 w 126"/>
                <a:gd name="T21" fmla="*/ 2147483647 h 54"/>
                <a:gd name="T22" fmla="*/ 2147483647 w 126"/>
                <a:gd name="T23" fmla="*/ 2147483647 h 54"/>
                <a:gd name="T24" fmla="*/ 2147483647 w 126"/>
                <a:gd name="T25" fmla="*/ 2147483647 h 54"/>
                <a:gd name="T26" fmla="*/ 2147483647 w 126"/>
                <a:gd name="T27" fmla="*/ 2147483647 h 54"/>
                <a:gd name="T28" fmla="*/ 2147483647 w 126"/>
                <a:gd name="T29" fmla="*/ 2147483647 h 54"/>
                <a:gd name="T30" fmla="*/ 2147483647 w 126"/>
                <a:gd name="T31" fmla="*/ 2147483647 h 54"/>
                <a:gd name="T32" fmla="*/ 2147483647 w 126"/>
                <a:gd name="T33" fmla="*/ 2147483647 h 54"/>
                <a:gd name="T34" fmla="*/ 2147483647 w 126"/>
                <a:gd name="T35" fmla="*/ 2147483647 h 54"/>
                <a:gd name="T36" fmla="*/ 2147483647 w 126"/>
                <a:gd name="T37" fmla="*/ 0 h 54"/>
                <a:gd name="T38" fmla="*/ 2147483647 w 126"/>
                <a:gd name="T39" fmla="*/ 2147483647 h 54"/>
                <a:gd name="T40" fmla="*/ 2147483647 w 126"/>
                <a:gd name="T41" fmla="*/ 2147483647 h 54"/>
                <a:gd name="T42" fmla="*/ 2147483647 w 126"/>
                <a:gd name="T43" fmla="*/ 2147483647 h 54"/>
                <a:gd name="T44" fmla="*/ 2147483647 w 126"/>
                <a:gd name="T45" fmla="*/ 2147483647 h 54"/>
                <a:gd name="T46" fmla="*/ 2147483647 w 126"/>
                <a:gd name="T47" fmla="*/ 2147483647 h 54"/>
                <a:gd name="T48" fmla="*/ 2147483647 w 126"/>
                <a:gd name="T49" fmla="*/ 2147483647 h 54"/>
                <a:gd name="T50" fmla="*/ 2147483647 w 126"/>
                <a:gd name="T51" fmla="*/ 2147483647 h 54"/>
                <a:gd name="T52" fmla="*/ 2147483647 w 126"/>
                <a:gd name="T53" fmla="*/ 2147483647 h 54"/>
                <a:gd name="T54" fmla="*/ 2147483647 w 126"/>
                <a:gd name="T55" fmla="*/ 2147483647 h 54"/>
                <a:gd name="T56" fmla="*/ 2147483647 w 126"/>
                <a:gd name="T57" fmla="*/ 2147483647 h 54"/>
                <a:gd name="T58" fmla="*/ 2147483647 w 126"/>
                <a:gd name="T59" fmla="*/ 2147483647 h 54"/>
                <a:gd name="T60" fmla="*/ 2147483647 w 126"/>
                <a:gd name="T61" fmla="*/ 2147483647 h 54"/>
                <a:gd name="T62" fmla="*/ 2147483647 w 126"/>
                <a:gd name="T63" fmla="*/ 2147483647 h 54"/>
                <a:gd name="T64" fmla="*/ 2147483647 w 126"/>
                <a:gd name="T65" fmla="*/ 2147483647 h 54"/>
                <a:gd name="T66" fmla="*/ 2147483647 w 126"/>
                <a:gd name="T67" fmla="*/ 2147483647 h 54"/>
                <a:gd name="T68" fmla="*/ 2147483647 w 126"/>
                <a:gd name="T69" fmla="*/ 2147483647 h 54"/>
                <a:gd name="T70" fmla="*/ 2147483647 w 126"/>
                <a:gd name="T71" fmla="*/ 2147483647 h 54"/>
                <a:gd name="T72" fmla="*/ 2147483647 w 126"/>
                <a:gd name="T73" fmla="*/ 2147483647 h 54"/>
                <a:gd name="T74" fmla="*/ 2147483647 w 126"/>
                <a:gd name="T75" fmla="*/ 2147483647 h 54"/>
                <a:gd name="T76" fmla="*/ 2147483647 w 126"/>
                <a:gd name="T77" fmla="*/ 2147483647 h 54"/>
                <a:gd name="T78" fmla="*/ 2147483647 w 126"/>
                <a:gd name="T79" fmla="*/ 2147483647 h 54"/>
                <a:gd name="T80" fmla="*/ 2147483647 w 126"/>
                <a:gd name="T81" fmla="*/ 2147483647 h 54"/>
                <a:gd name="T82" fmla="*/ 2147483647 w 126"/>
                <a:gd name="T83" fmla="*/ 2147483647 h 54"/>
                <a:gd name="T84" fmla="*/ 0 w 126"/>
                <a:gd name="T85" fmla="*/ 2147483647 h 54"/>
                <a:gd name="T86" fmla="*/ 2147483647 w 126"/>
                <a:gd name="T87" fmla="*/ 2147483647 h 54"/>
                <a:gd name="T88" fmla="*/ 2147483647 w 126"/>
                <a:gd name="T89" fmla="*/ 2147483647 h 54"/>
                <a:gd name="T90" fmla="*/ 2147483647 w 126"/>
                <a:gd name="T91" fmla="*/ 2147483647 h 54"/>
                <a:gd name="T92" fmla="*/ 0 w 126"/>
                <a:gd name="T93" fmla="*/ 2147483647 h 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6"/>
                <a:gd name="T142" fmla="*/ 0 h 54"/>
                <a:gd name="T143" fmla="*/ 126 w 126"/>
                <a:gd name="T144" fmla="*/ 54 h 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6" h="54">
                  <a:moveTo>
                    <a:pt x="0" y="16"/>
                  </a:moveTo>
                  <a:lnTo>
                    <a:pt x="6" y="12"/>
                  </a:lnTo>
                  <a:lnTo>
                    <a:pt x="10" y="8"/>
                  </a:lnTo>
                  <a:lnTo>
                    <a:pt x="12" y="4"/>
                  </a:lnTo>
                  <a:lnTo>
                    <a:pt x="18" y="2"/>
                  </a:lnTo>
                  <a:lnTo>
                    <a:pt x="22" y="2"/>
                  </a:lnTo>
                  <a:lnTo>
                    <a:pt x="26" y="4"/>
                  </a:lnTo>
                  <a:lnTo>
                    <a:pt x="30" y="6"/>
                  </a:lnTo>
                  <a:lnTo>
                    <a:pt x="34" y="8"/>
                  </a:lnTo>
                  <a:lnTo>
                    <a:pt x="32" y="14"/>
                  </a:lnTo>
                  <a:lnTo>
                    <a:pt x="30" y="18"/>
                  </a:lnTo>
                  <a:lnTo>
                    <a:pt x="36" y="18"/>
                  </a:lnTo>
                  <a:lnTo>
                    <a:pt x="40" y="14"/>
                  </a:lnTo>
                  <a:lnTo>
                    <a:pt x="48" y="6"/>
                  </a:lnTo>
                  <a:lnTo>
                    <a:pt x="52" y="12"/>
                  </a:lnTo>
                  <a:lnTo>
                    <a:pt x="64" y="10"/>
                  </a:lnTo>
                  <a:lnTo>
                    <a:pt x="76" y="6"/>
                  </a:lnTo>
                  <a:lnTo>
                    <a:pt x="90" y="2"/>
                  </a:lnTo>
                  <a:lnTo>
                    <a:pt x="96" y="0"/>
                  </a:lnTo>
                  <a:lnTo>
                    <a:pt x="106" y="2"/>
                  </a:lnTo>
                  <a:lnTo>
                    <a:pt x="114" y="8"/>
                  </a:lnTo>
                  <a:lnTo>
                    <a:pt x="126" y="22"/>
                  </a:lnTo>
                  <a:lnTo>
                    <a:pt x="126" y="26"/>
                  </a:lnTo>
                  <a:lnTo>
                    <a:pt x="120" y="28"/>
                  </a:lnTo>
                  <a:lnTo>
                    <a:pt x="112" y="30"/>
                  </a:lnTo>
                  <a:lnTo>
                    <a:pt x="102" y="36"/>
                  </a:lnTo>
                  <a:lnTo>
                    <a:pt x="92" y="44"/>
                  </a:lnTo>
                  <a:lnTo>
                    <a:pt x="86" y="46"/>
                  </a:lnTo>
                  <a:lnTo>
                    <a:pt x="78" y="46"/>
                  </a:lnTo>
                  <a:lnTo>
                    <a:pt x="72" y="46"/>
                  </a:lnTo>
                  <a:lnTo>
                    <a:pt x="66" y="44"/>
                  </a:lnTo>
                  <a:lnTo>
                    <a:pt x="74" y="50"/>
                  </a:lnTo>
                  <a:lnTo>
                    <a:pt x="66" y="52"/>
                  </a:lnTo>
                  <a:lnTo>
                    <a:pt x="62" y="54"/>
                  </a:lnTo>
                  <a:lnTo>
                    <a:pt x="52" y="54"/>
                  </a:lnTo>
                  <a:lnTo>
                    <a:pt x="44" y="54"/>
                  </a:lnTo>
                  <a:lnTo>
                    <a:pt x="26" y="50"/>
                  </a:lnTo>
                  <a:lnTo>
                    <a:pt x="10" y="48"/>
                  </a:lnTo>
                  <a:lnTo>
                    <a:pt x="16" y="44"/>
                  </a:lnTo>
                  <a:lnTo>
                    <a:pt x="24" y="40"/>
                  </a:lnTo>
                  <a:lnTo>
                    <a:pt x="16" y="36"/>
                  </a:lnTo>
                  <a:lnTo>
                    <a:pt x="12" y="34"/>
                  </a:lnTo>
                  <a:lnTo>
                    <a:pt x="0" y="28"/>
                  </a:lnTo>
                  <a:lnTo>
                    <a:pt x="8" y="24"/>
                  </a:lnTo>
                  <a:lnTo>
                    <a:pt x="12" y="22"/>
                  </a:lnTo>
                  <a:lnTo>
                    <a:pt x="6" y="2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39" name="Freeform 159">
              <a:extLst>
                <a:ext uri="{FF2B5EF4-FFF2-40B4-BE49-F238E27FC236}">
                  <a16:creationId xmlns:a16="http://schemas.microsoft.com/office/drawing/2014/main" id="{0C40C7FD-1F4E-41D7-BCFA-5EE14B8C3B7B}"/>
                </a:ext>
              </a:extLst>
            </p:cNvPr>
            <p:cNvSpPr>
              <a:spLocks/>
            </p:cNvSpPr>
            <p:nvPr/>
          </p:nvSpPr>
          <p:spPr bwMode="auto">
            <a:xfrm>
              <a:off x="4790033" y="2342847"/>
              <a:ext cx="208713" cy="79646"/>
            </a:xfrm>
            <a:custGeom>
              <a:avLst/>
              <a:gdLst>
                <a:gd name="T0" fmla="*/ 2147483647 w 143"/>
                <a:gd name="T1" fmla="*/ 2147483647 h 50"/>
                <a:gd name="T2" fmla="*/ 2147483647 w 143"/>
                <a:gd name="T3" fmla="*/ 2147483647 h 50"/>
                <a:gd name="T4" fmla="*/ 2147483647 w 143"/>
                <a:gd name="T5" fmla="*/ 2147483647 h 50"/>
                <a:gd name="T6" fmla="*/ 0 w 143"/>
                <a:gd name="T7" fmla="*/ 2147483647 h 50"/>
                <a:gd name="T8" fmla="*/ 0 w 143"/>
                <a:gd name="T9" fmla="*/ 2147483647 h 50"/>
                <a:gd name="T10" fmla="*/ 2147483647 w 143"/>
                <a:gd name="T11" fmla="*/ 2147483647 h 50"/>
                <a:gd name="T12" fmla="*/ 2147483647 w 143"/>
                <a:gd name="T13" fmla="*/ 2147483647 h 50"/>
                <a:gd name="T14" fmla="*/ 2147483647 w 143"/>
                <a:gd name="T15" fmla="*/ 2147483647 h 50"/>
                <a:gd name="T16" fmla="*/ 2147483647 w 143"/>
                <a:gd name="T17" fmla="*/ 2147483647 h 50"/>
                <a:gd name="T18" fmla="*/ 2147483647 w 143"/>
                <a:gd name="T19" fmla="*/ 2147483647 h 50"/>
                <a:gd name="T20" fmla="*/ 2147483647 w 143"/>
                <a:gd name="T21" fmla="*/ 2147483647 h 50"/>
                <a:gd name="T22" fmla="*/ 2147483647 w 143"/>
                <a:gd name="T23" fmla="*/ 2147483647 h 50"/>
                <a:gd name="T24" fmla="*/ 2147483647 w 143"/>
                <a:gd name="T25" fmla="*/ 0 h 50"/>
                <a:gd name="T26" fmla="*/ 2147483647 w 143"/>
                <a:gd name="T27" fmla="*/ 0 h 50"/>
                <a:gd name="T28" fmla="*/ 2147483647 w 143"/>
                <a:gd name="T29" fmla="*/ 2147483647 h 50"/>
                <a:gd name="T30" fmla="*/ 2147483647 w 143"/>
                <a:gd name="T31" fmla="*/ 2147483647 h 50"/>
                <a:gd name="T32" fmla="*/ 2147483647 w 143"/>
                <a:gd name="T33" fmla="*/ 2147483647 h 50"/>
                <a:gd name="T34" fmla="*/ 2147483647 w 143"/>
                <a:gd name="T35" fmla="*/ 2147483647 h 50"/>
                <a:gd name="T36" fmla="*/ 2147483647 w 143"/>
                <a:gd name="T37" fmla="*/ 2147483647 h 50"/>
                <a:gd name="T38" fmla="*/ 2147483647 w 143"/>
                <a:gd name="T39" fmla="*/ 2147483647 h 50"/>
                <a:gd name="T40" fmla="*/ 2147483647 w 143"/>
                <a:gd name="T41" fmla="*/ 2147483647 h 50"/>
                <a:gd name="T42" fmla="*/ 2147483647 w 143"/>
                <a:gd name="T43" fmla="*/ 2147483647 h 50"/>
                <a:gd name="T44" fmla="*/ 2147483647 w 143"/>
                <a:gd name="T45" fmla="*/ 2147483647 h 50"/>
                <a:gd name="T46" fmla="*/ 2147483647 w 143"/>
                <a:gd name="T47" fmla="*/ 2147483647 h 50"/>
                <a:gd name="T48" fmla="*/ 2147483647 w 143"/>
                <a:gd name="T49" fmla="*/ 2147483647 h 50"/>
                <a:gd name="T50" fmla="*/ 2147483647 w 143"/>
                <a:gd name="T51" fmla="*/ 2147483647 h 50"/>
                <a:gd name="T52" fmla="*/ 2147483647 w 143"/>
                <a:gd name="T53" fmla="*/ 2147483647 h 50"/>
                <a:gd name="T54" fmla="*/ 2147483647 w 143"/>
                <a:gd name="T55" fmla="*/ 2147483647 h 50"/>
                <a:gd name="T56" fmla="*/ 2147483647 w 143"/>
                <a:gd name="T57" fmla="*/ 2147483647 h 50"/>
                <a:gd name="T58" fmla="*/ 2147483647 w 143"/>
                <a:gd name="T59" fmla="*/ 2147483647 h 50"/>
                <a:gd name="T60" fmla="*/ 2147483647 w 143"/>
                <a:gd name="T61" fmla="*/ 2147483647 h 50"/>
                <a:gd name="T62" fmla="*/ 2147483647 w 143"/>
                <a:gd name="T63" fmla="*/ 2147483647 h 50"/>
                <a:gd name="T64" fmla="*/ 2147483647 w 143"/>
                <a:gd name="T65" fmla="*/ 2147483647 h 50"/>
                <a:gd name="T66" fmla="*/ 2147483647 w 143"/>
                <a:gd name="T67" fmla="*/ 2147483647 h 50"/>
                <a:gd name="T68" fmla="*/ 2147483647 w 143"/>
                <a:gd name="T69" fmla="*/ 2147483647 h 50"/>
                <a:gd name="T70" fmla="*/ 2147483647 w 143"/>
                <a:gd name="T71" fmla="*/ 2147483647 h 50"/>
                <a:gd name="T72" fmla="*/ 2147483647 w 143"/>
                <a:gd name="T73" fmla="*/ 2147483647 h 50"/>
                <a:gd name="T74" fmla="*/ 2147483647 w 143"/>
                <a:gd name="T75" fmla="*/ 2147483647 h 50"/>
                <a:gd name="T76" fmla="*/ 2147483647 w 143"/>
                <a:gd name="T77" fmla="*/ 2147483647 h 50"/>
                <a:gd name="T78" fmla="*/ 2147483647 w 143"/>
                <a:gd name="T79" fmla="*/ 2147483647 h 50"/>
                <a:gd name="T80" fmla="*/ 2147483647 w 143"/>
                <a:gd name="T81" fmla="*/ 2147483647 h 50"/>
                <a:gd name="T82" fmla="*/ 2147483647 w 143"/>
                <a:gd name="T83" fmla="*/ 2147483647 h 50"/>
                <a:gd name="T84" fmla="*/ 2147483647 w 143"/>
                <a:gd name="T85" fmla="*/ 2147483647 h 50"/>
                <a:gd name="T86" fmla="*/ 2147483647 w 143"/>
                <a:gd name="T87" fmla="*/ 2147483647 h 50"/>
                <a:gd name="T88" fmla="*/ 2147483647 w 143"/>
                <a:gd name="T89" fmla="*/ 2147483647 h 50"/>
                <a:gd name="T90" fmla="*/ 2147483647 w 143"/>
                <a:gd name="T91" fmla="*/ 2147483647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3"/>
                <a:gd name="T139" fmla="*/ 0 h 50"/>
                <a:gd name="T140" fmla="*/ 143 w 143"/>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3" h="50">
                  <a:moveTo>
                    <a:pt x="8" y="20"/>
                  </a:moveTo>
                  <a:lnTo>
                    <a:pt x="6" y="20"/>
                  </a:lnTo>
                  <a:lnTo>
                    <a:pt x="2" y="16"/>
                  </a:lnTo>
                  <a:lnTo>
                    <a:pt x="0" y="8"/>
                  </a:lnTo>
                  <a:lnTo>
                    <a:pt x="0" y="2"/>
                  </a:lnTo>
                  <a:lnTo>
                    <a:pt x="4" y="2"/>
                  </a:lnTo>
                  <a:lnTo>
                    <a:pt x="12" y="2"/>
                  </a:lnTo>
                  <a:lnTo>
                    <a:pt x="26" y="2"/>
                  </a:lnTo>
                  <a:lnTo>
                    <a:pt x="36" y="4"/>
                  </a:lnTo>
                  <a:lnTo>
                    <a:pt x="54" y="10"/>
                  </a:lnTo>
                  <a:lnTo>
                    <a:pt x="50" y="4"/>
                  </a:lnTo>
                  <a:lnTo>
                    <a:pt x="54" y="2"/>
                  </a:lnTo>
                  <a:lnTo>
                    <a:pt x="60" y="0"/>
                  </a:lnTo>
                  <a:lnTo>
                    <a:pt x="62" y="0"/>
                  </a:lnTo>
                  <a:lnTo>
                    <a:pt x="66" y="2"/>
                  </a:lnTo>
                  <a:lnTo>
                    <a:pt x="70" y="2"/>
                  </a:lnTo>
                  <a:lnTo>
                    <a:pt x="74" y="2"/>
                  </a:lnTo>
                  <a:lnTo>
                    <a:pt x="78" y="10"/>
                  </a:lnTo>
                  <a:lnTo>
                    <a:pt x="82" y="12"/>
                  </a:lnTo>
                  <a:lnTo>
                    <a:pt x="93" y="12"/>
                  </a:lnTo>
                  <a:lnTo>
                    <a:pt x="119" y="20"/>
                  </a:lnTo>
                  <a:lnTo>
                    <a:pt x="133" y="26"/>
                  </a:lnTo>
                  <a:lnTo>
                    <a:pt x="143" y="30"/>
                  </a:lnTo>
                  <a:lnTo>
                    <a:pt x="135" y="36"/>
                  </a:lnTo>
                  <a:lnTo>
                    <a:pt x="127" y="38"/>
                  </a:lnTo>
                  <a:lnTo>
                    <a:pt x="119" y="38"/>
                  </a:lnTo>
                  <a:lnTo>
                    <a:pt x="115" y="34"/>
                  </a:lnTo>
                  <a:lnTo>
                    <a:pt x="107" y="28"/>
                  </a:lnTo>
                  <a:lnTo>
                    <a:pt x="97" y="20"/>
                  </a:lnTo>
                  <a:lnTo>
                    <a:pt x="93" y="18"/>
                  </a:lnTo>
                  <a:lnTo>
                    <a:pt x="89" y="16"/>
                  </a:lnTo>
                  <a:lnTo>
                    <a:pt x="82" y="18"/>
                  </a:lnTo>
                  <a:lnTo>
                    <a:pt x="80" y="22"/>
                  </a:lnTo>
                  <a:lnTo>
                    <a:pt x="80" y="34"/>
                  </a:lnTo>
                  <a:lnTo>
                    <a:pt x="76" y="34"/>
                  </a:lnTo>
                  <a:lnTo>
                    <a:pt x="74" y="36"/>
                  </a:lnTo>
                  <a:lnTo>
                    <a:pt x="70" y="42"/>
                  </a:lnTo>
                  <a:lnTo>
                    <a:pt x="68" y="48"/>
                  </a:lnTo>
                  <a:lnTo>
                    <a:pt x="66" y="50"/>
                  </a:lnTo>
                  <a:lnTo>
                    <a:pt x="62" y="50"/>
                  </a:lnTo>
                  <a:lnTo>
                    <a:pt x="56" y="48"/>
                  </a:lnTo>
                  <a:lnTo>
                    <a:pt x="48" y="46"/>
                  </a:lnTo>
                  <a:lnTo>
                    <a:pt x="34" y="34"/>
                  </a:lnTo>
                  <a:lnTo>
                    <a:pt x="24" y="26"/>
                  </a:lnTo>
                  <a:lnTo>
                    <a:pt x="16" y="22"/>
                  </a:ln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0" name="Freeform 160">
              <a:extLst>
                <a:ext uri="{FF2B5EF4-FFF2-40B4-BE49-F238E27FC236}">
                  <a16:creationId xmlns:a16="http://schemas.microsoft.com/office/drawing/2014/main" id="{B0342EE9-93D7-4435-9E66-7F5D3456B15B}"/>
                </a:ext>
              </a:extLst>
            </p:cNvPr>
            <p:cNvSpPr>
              <a:spLocks/>
            </p:cNvSpPr>
            <p:nvPr/>
          </p:nvSpPr>
          <p:spPr bwMode="auto">
            <a:xfrm>
              <a:off x="4900731" y="2330900"/>
              <a:ext cx="123382" cy="27876"/>
            </a:xfrm>
            <a:custGeom>
              <a:avLst/>
              <a:gdLst>
                <a:gd name="T0" fmla="*/ 2147483647 w 85"/>
                <a:gd name="T1" fmla="*/ 2147483647 h 18"/>
                <a:gd name="T2" fmla="*/ 2147483647 w 85"/>
                <a:gd name="T3" fmla="*/ 2147483647 h 18"/>
                <a:gd name="T4" fmla="*/ 2147483647 w 85"/>
                <a:gd name="T5" fmla="*/ 2147483647 h 18"/>
                <a:gd name="T6" fmla="*/ 2147483647 w 85"/>
                <a:gd name="T7" fmla="*/ 2147483647 h 18"/>
                <a:gd name="T8" fmla="*/ 0 w 85"/>
                <a:gd name="T9" fmla="*/ 2147483647 h 18"/>
                <a:gd name="T10" fmla="*/ 2147483647 w 85"/>
                <a:gd name="T11" fmla="*/ 2147483647 h 18"/>
                <a:gd name="T12" fmla="*/ 2147483647 w 85"/>
                <a:gd name="T13" fmla="*/ 2147483647 h 18"/>
                <a:gd name="T14" fmla="*/ 2147483647 w 85"/>
                <a:gd name="T15" fmla="*/ 0 h 18"/>
                <a:gd name="T16" fmla="*/ 2147483647 w 85"/>
                <a:gd name="T17" fmla="*/ 2147483647 h 18"/>
                <a:gd name="T18" fmla="*/ 2147483647 w 85"/>
                <a:gd name="T19" fmla="*/ 2147483647 h 18"/>
                <a:gd name="T20" fmla="*/ 2147483647 w 85"/>
                <a:gd name="T21" fmla="*/ 2147483647 h 18"/>
                <a:gd name="T22" fmla="*/ 2147483647 w 85"/>
                <a:gd name="T23" fmla="*/ 2147483647 h 18"/>
                <a:gd name="T24" fmla="*/ 2147483647 w 85"/>
                <a:gd name="T25" fmla="*/ 2147483647 h 18"/>
                <a:gd name="T26" fmla="*/ 2147483647 w 85"/>
                <a:gd name="T27" fmla="*/ 2147483647 h 18"/>
                <a:gd name="T28" fmla="*/ 2147483647 w 85"/>
                <a:gd name="T29" fmla="*/ 2147483647 h 18"/>
                <a:gd name="T30" fmla="*/ 2147483647 w 85"/>
                <a:gd name="T31" fmla="*/ 2147483647 h 18"/>
                <a:gd name="T32" fmla="*/ 2147483647 w 85"/>
                <a:gd name="T33" fmla="*/ 2147483647 h 18"/>
                <a:gd name="T34" fmla="*/ 2147483647 w 85"/>
                <a:gd name="T35" fmla="*/ 2147483647 h 18"/>
                <a:gd name="T36" fmla="*/ 2147483647 w 85"/>
                <a:gd name="T37" fmla="*/ 2147483647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18"/>
                <a:gd name="T59" fmla="*/ 85 w 8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18">
                  <a:moveTo>
                    <a:pt x="31" y="18"/>
                  </a:moveTo>
                  <a:lnTo>
                    <a:pt x="23" y="16"/>
                  </a:lnTo>
                  <a:lnTo>
                    <a:pt x="15" y="14"/>
                  </a:lnTo>
                  <a:lnTo>
                    <a:pt x="6" y="10"/>
                  </a:lnTo>
                  <a:lnTo>
                    <a:pt x="0" y="6"/>
                  </a:lnTo>
                  <a:lnTo>
                    <a:pt x="6" y="4"/>
                  </a:lnTo>
                  <a:lnTo>
                    <a:pt x="13" y="2"/>
                  </a:lnTo>
                  <a:lnTo>
                    <a:pt x="21" y="0"/>
                  </a:lnTo>
                  <a:lnTo>
                    <a:pt x="27" y="2"/>
                  </a:lnTo>
                  <a:lnTo>
                    <a:pt x="41" y="4"/>
                  </a:lnTo>
                  <a:lnTo>
                    <a:pt x="55" y="4"/>
                  </a:lnTo>
                  <a:lnTo>
                    <a:pt x="71" y="6"/>
                  </a:lnTo>
                  <a:lnTo>
                    <a:pt x="85" y="8"/>
                  </a:lnTo>
                  <a:lnTo>
                    <a:pt x="79" y="12"/>
                  </a:lnTo>
                  <a:lnTo>
                    <a:pt x="73" y="14"/>
                  </a:lnTo>
                  <a:lnTo>
                    <a:pt x="67" y="18"/>
                  </a:lnTo>
                  <a:lnTo>
                    <a:pt x="63" y="18"/>
                  </a:lnTo>
                  <a:lnTo>
                    <a:pt x="47" y="18"/>
                  </a:lnTo>
                  <a:lnTo>
                    <a:pt x="3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1" name="Freeform 161">
              <a:extLst>
                <a:ext uri="{FF2B5EF4-FFF2-40B4-BE49-F238E27FC236}">
                  <a16:creationId xmlns:a16="http://schemas.microsoft.com/office/drawing/2014/main" id="{B42F2C50-61A0-453E-8EF0-0F220844728D}"/>
                </a:ext>
              </a:extLst>
            </p:cNvPr>
            <p:cNvSpPr>
              <a:spLocks/>
            </p:cNvSpPr>
            <p:nvPr/>
          </p:nvSpPr>
          <p:spPr bwMode="auto">
            <a:xfrm>
              <a:off x="4957234" y="3268074"/>
              <a:ext cx="79565" cy="59734"/>
            </a:xfrm>
            <a:custGeom>
              <a:avLst/>
              <a:gdLst>
                <a:gd name="T0" fmla="*/ 2147483647 w 54"/>
                <a:gd name="T1" fmla="*/ 2147483647 h 38"/>
                <a:gd name="T2" fmla="*/ 2147483647 w 54"/>
                <a:gd name="T3" fmla="*/ 2147483647 h 38"/>
                <a:gd name="T4" fmla="*/ 2147483647 w 54"/>
                <a:gd name="T5" fmla="*/ 2147483647 h 38"/>
                <a:gd name="T6" fmla="*/ 2147483647 w 54"/>
                <a:gd name="T7" fmla="*/ 2147483647 h 38"/>
                <a:gd name="T8" fmla="*/ 2147483647 w 54"/>
                <a:gd name="T9" fmla="*/ 2147483647 h 38"/>
                <a:gd name="T10" fmla="*/ 2147483647 w 54"/>
                <a:gd name="T11" fmla="*/ 2147483647 h 38"/>
                <a:gd name="T12" fmla="*/ 2147483647 w 54"/>
                <a:gd name="T13" fmla="*/ 2147483647 h 38"/>
                <a:gd name="T14" fmla="*/ 2147483647 w 54"/>
                <a:gd name="T15" fmla="*/ 2147483647 h 38"/>
                <a:gd name="T16" fmla="*/ 2147483647 w 54"/>
                <a:gd name="T17" fmla="*/ 2147483647 h 38"/>
                <a:gd name="T18" fmla="*/ 2147483647 w 54"/>
                <a:gd name="T19" fmla="*/ 2147483647 h 38"/>
                <a:gd name="T20" fmla="*/ 2147483647 w 54"/>
                <a:gd name="T21" fmla="*/ 2147483647 h 38"/>
                <a:gd name="T22" fmla="*/ 0 w 54"/>
                <a:gd name="T23" fmla="*/ 2147483647 h 38"/>
                <a:gd name="T24" fmla="*/ 0 w 54"/>
                <a:gd name="T25" fmla="*/ 2147483647 h 38"/>
                <a:gd name="T26" fmla="*/ 2147483647 w 54"/>
                <a:gd name="T27" fmla="*/ 2147483647 h 38"/>
                <a:gd name="T28" fmla="*/ 2147483647 w 54"/>
                <a:gd name="T29" fmla="*/ 0 h 38"/>
                <a:gd name="T30" fmla="*/ 2147483647 w 54"/>
                <a:gd name="T31" fmla="*/ 0 h 38"/>
                <a:gd name="T32" fmla="*/ 2147483647 w 54"/>
                <a:gd name="T33" fmla="*/ 0 h 38"/>
                <a:gd name="T34" fmla="*/ 2147483647 w 54"/>
                <a:gd name="T35" fmla="*/ 2147483647 h 38"/>
                <a:gd name="T36" fmla="*/ 2147483647 w 54"/>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38"/>
                <a:gd name="T59" fmla="*/ 54 w 5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38">
                  <a:moveTo>
                    <a:pt x="46" y="6"/>
                  </a:moveTo>
                  <a:lnTo>
                    <a:pt x="48" y="16"/>
                  </a:lnTo>
                  <a:lnTo>
                    <a:pt x="54" y="22"/>
                  </a:lnTo>
                  <a:lnTo>
                    <a:pt x="52" y="28"/>
                  </a:lnTo>
                  <a:lnTo>
                    <a:pt x="44" y="30"/>
                  </a:lnTo>
                  <a:lnTo>
                    <a:pt x="40" y="38"/>
                  </a:lnTo>
                  <a:lnTo>
                    <a:pt x="30" y="32"/>
                  </a:lnTo>
                  <a:lnTo>
                    <a:pt x="28" y="30"/>
                  </a:lnTo>
                  <a:lnTo>
                    <a:pt x="16" y="26"/>
                  </a:lnTo>
                  <a:lnTo>
                    <a:pt x="10" y="20"/>
                  </a:lnTo>
                  <a:lnTo>
                    <a:pt x="6" y="14"/>
                  </a:lnTo>
                  <a:lnTo>
                    <a:pt x="0" y="6"/>
                  </a:lnTo>
                  <a:lnTo>
                    <a:pt x="0" y="2"/>
                  </a:lnTo>
                  <a:lnTo>
                    <a:pt x="6" y="2"/>
                  </a:lnTo>
                  <a:lnTo>
                    <a:pt x="12" y="0"/>
                  </a:lnTo>
                  <a:lnTo>
                    <a:pt x="20" y="0"/>
                  </a:lnTo>
                  <a:lnTo>
                    <a:pt x="36" y="0"/>
                  </a:lnTo>
                  <a:lnTo>
                    <a:pt x="40" y="6"/>
                  </a:lnTo>
                  <a:lnTo>
                    <a:pt x="4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2" name="Freeform 162">
              <a:extLst>
                <a:ext uri="{FF2B5EF4-FFF2-40B4-BE49-F238E27FC236}">
                  <a16:creationId xmlns:a16="http://schemas.microsoft.com/office/drawing/2014/main" id="{75350C98-FFEF-4C8E-B17F-68315B07CE48}"/>
                </a:ext>
              </a:extLst>
            </p:cNvPr>
            <p:cNvSpPr>
              <a:spLocks/>
            </p:cNvSpPr>
            <p:nvPr/>
          </p:nvSpPr>
          <p:spPr bwMode="auto">
            <a:xfrm>
              <a:off x="4934171" y="3228251"/>
              <a:ext cx="93402" cy="84956"/>
            </a:xfrm>
            <a:custGeom>
              <a:avLst/>
              <a:gdLst>
                <a:gd name="T0" fmla="*/ 2147483647 w 64"/>
                <a:gd name="T1" fmla="*/ 0 h 52"/>
                <a:gd name="T2" fmla="*/ 2147483647 w 64"/>
                <a:gd name="T3" fmla="*/ 2147483647 h 52"/>
                <a:gd name="T4" fmla="*/ 2147483647 w 64"/>
                <a:gd name="T5" fmla="*/ 2147483647 h 52"/>
                <a:gd name="T6" fmla="*/ 2147483647 w 64"/>
                <a:gd name="T7" fmla="*/ 2147483647 h 52"/>
                <a:gd name="T8" fmla="*/ 2147483647 w 64"/>
                <a:gd name="T9" fmla="*/ 2147483647 h 52"/>
                <a:gd name="T10" fmla="*/ 2147483647 w 64"/>
                <a:gd name="T11" fmla="*/ 2147483647 h 52"/>
                <a:gd name="T12" fmla="*/ 2147483647 w 64"/>
                <a:gd name="T13" fmla="*/ 2147483647 h 52"/>
                <a:gd name="T14" fmla="*/ 2147483647 w 64"/>
                <a:gd name="T15" fmla="*/ 2147483647 h 52"/>
                <a:gd name="T16" fmla="*/ 2147483647 w 64"/>
                <a:gd name="T17" fmla="*/ 2147483647 h 52"/>
                <a:gd name="T18" fmla="*/ 2147483647 w 64"/>
                <a:gd name="T19" fmla="*/ 2147483647 h 52"/>
                <a:gd name="T20" fmla="*/ 2147483647 w 64"/>
                <a:gd name="T21" fmla="*/ 2147483647 h 52"/>
                <a:gd name="T22" fmla="*/ 2147483647 w 64"/>
                <a:gd name="T23" fmla="*/ 2147483647 h 52"/>
                <a:gd name="T24" fmla="*/ 2147483647 w 64"/>
                <a:gd name="T25" fmla="*/ 2147483647 h 52"/>
                <a:gd name="T26" fmla="*/ 2147483647 w 64"/>
                <a:gd name="T27" fmla="*/ 2147483647 h 52"/>
                <a:gd name="T28" fmla="*/ 2147483647 w 64"/>
                <a:gd name="T29" fmla="*/ 2147483647 h 52"/>
                <a:gd name="T30" fmla="*/ 2147483647 w 64"/>
                <a:gd name="T31" fmla="*/ 2147483647 h 52"/>
                <a:gd name="T32" fmla="*/ 2147483647 w 64"/>
                <a:gd name="T33" fmla="*/ 2147483647 h 52"/>
                <a:gd name="T34" fmla="*/ 2147483647 w 64"/>
                <a:gd name="T35" fmla="*/ 2147483647 h 52"/>
                <a:gd name="T36" fmla="*/ 2147483647 w 64"/>
                <a:gd name="T37" fmla="*/ 2147483647 h 52"/>
                <a:gd name="T38" fmla="*/ 0 w 64"/>
                <a:gd name="T39" fmla="*/ 2147483647 h 52"/>
                <a:gd name="T40" fmla="*/ 2147483647 w 64"/>
                <a:gd name="T41" fmla="*/ 2147483647 h 52"/>
                <a:gd name="T42" fmla="*/ 2147483647 w 64"/>
                <a:gd name="T43" fmla="*/ 2147483647 h 52"/>
                <a:gd name="T44" fmla="*/ 2147483647 w 64"/>
                <a:gd name="T45" fmla="*/ 2147483647 h 52"/>
                <a:gd name="T46" fmla="*/ 2147483647 w 64"/>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52"/>
                <a:gd name="T74" fmla="*/ 64 w 64"/>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52">
                  <a:moveTo>
                    <a:pt x="28" y="0"/>
                  </a:moveTo>
                  <a:lnTo>
                    <a:pt x="38" y="10"/>
                  </a:lnTo>
                  <a:lnTo>
                    <a:pt x="44" y="12"/>
                  </a:lnTo>
                  <a:lnTo>
                    <a:pt x="48" y="12"/>
                  </a:lnTo>
                  <a:lnTo>
                    <a:pt x="58" y="10"/>
                  </a:lnTo>
                  <a:lnTo>
                    <a:pt x="64" y="24"/>
                  </a:lnTo>
                  <a:lnTo>
                    <a:pt x="62" y="30"/>
                  </a:lnTo>
                  <a:lnTo>
                    <a:pt x="56" y="30"/>
                  </a:lnTo>
                  <a:lnTo>
                    <a:pt x="52" y="24"/>
                  </a:lnTo>
                  <a:lnTo>
                    <a:pt x="36" y="24"/>
                  </a:lnTo>
                  <a:lnTo>
                    <a:pt x="28" y="24"/>
                  </a:lnTo>
                  <a:lnTo>
                    <a:pt x="22" y="26"/>
                  </a:lnTo>
                  <a:lnTo>
                    <a:pt x="16" y="26"/>
                  </a:lnTo>
                  <a:lnTo>
                    <a:pt x="16" y="30"/>
                  </a:lnTo>
                  <a:lnTo>
                    <a:pt x="22" y="38"/>
                  </a:lnTo>
                  <a:lnTo>
                    <a:pt x="26" y="44"/>
                  </a:lnTo>
                  <a:lnTo>
                    <a:pt x="32" y="50"/>
                  </a:lnTo>
                  <a:lnTo>
                    <a:pt x="18" y="52"/>
                  </a:lnTo>
                  <a:lnTo>
                    <a:pt x="8" y="36"/>
                  </a:lnTo>
                  <a:lnTo>
                    <a:pt x="0" y="18"/>
                  </a:lnTo>
                  <a:lnTo>
                    <a:pt x="8" y="18"/>
                  </a:lnTo>
                  <a:lnTo>
                    <a:pt x="12" y="10"/>
                  </a:lnTo>
                  <a:lnTo>
                    <a:pt x="14" y="4"/>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3" name="Freeform 163">
              <a:extLst>
                <a:ext uri="{FF2B5EF4-FFF2-40B4-BE49-F238E27FC236}">
                  <a16:creationId xmlns:a16="http://schemas.microsoft.com/office/drawing/2014/main" id="{943A415B-4139-473E-98BF-F3D94972E12F}"/>
                </a:ext>
              </a:extLst>
            </p:cNvPr>
            <p:cNvSpPr>
              <a:spLocks/>
            </p:cNvSpPr>
            <p:nvPr/>
          </p:nvSpPr>
          <p:spPr bwMode="auto">
            <a:xfrm>
              <a:off x="4986061" y="2591078"/>
              <a:ext cx="214479" cy="266815"/>
            </a:xfrm>
            <a:custGeom>
              <a:avLst/>
              <a:gdLst>
                <a:gd name="T0" fmla="*/ 2147483647 w 146"/>
                <a:gd name="T1" fmla="*/ 2147483647 h 168"/>
                <a:gd name="T2" fmla="*/ 2147483647 w 146"/>
                <a:gd name="T3" fmla="*/ 2147483647 h 168"/>
                <a:gd name="T4" fmla="*/ 2147483647 w 146"/>
                <a:gd name="T5" fmla="*/ 2147483647 h 168"/>
                <a:gd name="T6" fmla="*/ 2147483647 w 146"/>
                <a:gd name="T7" fmla="*/ 2147483647 h 168"/>
                <a:gd name="T8" fmla="*/ 2147483647 w 146"/>
                <a:gd name="T9" fmla="*/ 2147483647 h 168"/>
                <a:gd name="T10" fmla="*/ 2147483647 w 146"/>
                <a:gd name="T11" fmla="*/ 2147483647 h 168"/>
                <a:gd name="T12" fmla="*/ 2147483647 w 146"/>
                <a:gd name="T13" fmla="*/ 2147483647 h 168"/>
                <a:gd name="T14" fmla="*/ 2147483647 w 146"/>
                <a:gd name="T15" fmla="*/ 2147483647 h 168"/>
                <a:gd name="T16" fmla="*/ 2147483647 w 146"/>
                <a:gd name="T17" fmla="*/ 2147483647 h 168"/>
                <a:gd name="T18" fmla="*/ 2147483647 w 146"/>
                <a:gd name="T19" fmla="*/ 2147483647 h 168"/>
                <a:gd name="T20" fmla="*/ 2147483647 w 146"/>
                <a:gd name="T21" fmla="*/ 2147483647 h 168"/>
                <a:gd name="T22" fmla="*/ 2147483647 w 146"/>
                <a:gd name="T23" fmla="*/ 2147483647 h 168"/>
                <a:gd name="T24" fmla="*/ 2147483647 w 146"/>
                <a:gd name="T25" fmla="*/ 2147483647 h 168"/>
                <a:gd name="T26" fmla="*/ 2147483647 w 146"/>
                <a:gd name="T27" fmla="*/ 2147483647 h 168"/>
                <a:gd name="T28" fmla="*/ 2147483647 w 146"/>
                <a:gd name="T29" fmla="*/ 2147483647 h 168"/>
                <a:gd name="T30" fmla="*/ 2147483647 w 146"/>
                <a:gd name="T31" fmla="*/ 2147483647 h 168"/>
                <a:gd name="T32" fmla="*/ 2147483647 w 146"/>
                <a:gd name="T33" fmla="*/ 2147483647 h 168"/>
                <a:gd name="T34" fmla="*/ 2147483647 w 146"/>
                <a:gd name="T35" fmla="*/ 2147483647 h 168"/>
                <a:gd name="T36" fmla="*/ 2147483647 w 146"/>
                <a:gd name="T37" fmla="*/ 2147483647 h 168"/>
                <a:gd name="T38" fmla="*/ 2147483647 w 146"/>
                <a:gd name="T39" fmla="*/ 2147483647 h 168"/>
                <a:gd name="T40" fmla="*/ 2147483647 w 146"/>
                <a:gd name="T41" fmla="*/ 2147483647 h 168"/>
                <a:gd name="T42" fmla="*/ 2147483647 w 146"/>
                <a:gd name="T43" fmla="*/ 2147483647 h 168"/>
                <a:gd name="T44" fmla="*/ 2147483647 w 146"/>
                <a:gd name="T45" fmla="*/ 2147483647 h 168"/>
                <a:gd name="T46" fmla="*/ 2147483647 w 146"/>
                <a:gd name="T47" fmla="*/ 2147483647 h 168"/>
                <a:gd name="T48" fmla="*/ 2147483647 w 146"/>
                <a:gd name="T49" fmla="*/ 2147483647 h 168"/>
                <a:gd name="T50" fmla="*/ 2147483647 w 146"/>
                <a:gd name="T51" fmla="*/ 2147483647 h 168"/>
                <a:gd name="T52" fmla="*/ 2147483647 w 146"/>
                <a:gd name="T53" fmla="*/ 2147483647 h 168"/>
                <a:gd name="T54" fmla="*/ 2147483647 w 146"/>
                <a:gd name="T55" fmla="*/ 2147483647 h 168"/>
                <a:gd name="T56" fmla="*/ 2147483647 w 146"/>
                <a:gd name="T57" fmla="*/ 2147483647 h 168"/>
                <a:gd name="T58" fmla="*/ 2147483647 w 146"/>
                <a:gd name="T59" fmla="*/ 2147483647 h 168"/>
                <a:gd name="T60" fmla="*/ 2147483647 w 146"/>
                <a:gd name="T61" fmla="*/ 2147483647 h 168"/>
                <a:gd name="T62" fmla="*/ 2147483647 w 146"/>
                <a:gd name="T63" fmla="*/ 2147483647 h 168"/>
                <a:gd name="T64" fmla="*/ 2147483647 w 146"/>
                <a:gd name="T65" fmla="*/ 2147483647 h 168"/>
                <a:gd name="T66" fmla="*/ 2147483647 w 146"/>
                <a:gd name="T67" fmla="*/ 2147483647 h 168"/>
                <a:gd name="T68" fmla="*/ 2147483647 w 146"/>
                <a:gd name="T69" fmla="*/ 2147483647 h 168"/>
                <a:gd name="T70" fmla="*/ 2147483647 w 146"/>
                <a:gd name="T71" fmla="*/ 2147483647 h 168"/>
                <a:gd name="T72" fmla="*/ 2147483647 w 146"/>
                <a:gd name="T73" fmla="*/ 2147483647 h 168"/>
                <a:gd name="T74" fmla="*/ 2147483647 w 146"/>
                <a:gd name="T75" fmla="*/ 2147483647 h 168"/>
                <a:gd name="T76" fmla="*/ 2147483647 w 146"/>
                <a:gd name="T77" fmla="*/ 2147483647 h 168"/>
                <a:gd name="T78" fmla="*/ 2147483647 w 146"/>
                <a:gd name="T79" fmla="*/ 2147483647 h 168"/>
                <a:gd name="T80" fmla="*/ 2147483647 w 146"/>
                <a:gd name="T81" fmla="*/ 2147483647 h 168"/>
                <a:gd name="T82" fmla="*/ 2147483647 w 146"/>
                <a:gd name="T83" fmla="*/ 0 h 168"/>
                <a:gd name="T84" fmla="*/ 2147483647 w 146"/>
                <a:gd name="T85" fmla="*/ 2147483647 h 168"/>
                <a:gd name="T86" fmla="*/ 2147483647 w 146"/>
                <a:gd name="T87" fmla="*/ 214748364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68"/>
                <a:gd name="T134" fmla="*/ 146 w 146"/>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68">
                  <a:moveTo>
                    <a:pt x="98" y="16"/>
                  </a:moveTo>
                  <a:lnTo>
                    <a:pt x="92" y="20"/>
                  </a:lnTo>
                  <a:lnTo>
                    <a:pt x="90" y="24"/>
                  </a:lnTo>
                  <a:lnTo>
                    <a:pt x="90" y="26"/>
                  </a:lnTo>
                  <a:lnTo>
                    <a:pt x="90" y="30"/>
                  </a:lnTo>
                  <a:lnTo>
                    <a:pt x="92" y="32"/>
                  </a:lnTo>
                  <a:lnTo>
                    <a:pt x="100" y="34"/>
                  </a:lnTo>
                  <a:lnTo>
                    <a:pt x="108" y="36"/>
                  </a:lnTo>
                  <a:lnTo>
                    <a:pt x="110" y="38"/>
                  </a:lnTo>
                  <a:lnTo>
                    <a:pt x="110" y="40"/>
                  </a:lnTo>
                  <a:lnTo>
                    <a:pt x="110" y="44"/>
                  </a:lnTo>
                  <a:lnTo>
                    <a:pt x="108" y="48"/>
                  </a:lnTo>
                  <a:lnTo>
                    <a:pt x="104" y="50"/>
                  </a:lnTo>
                  <a:lnTo>
                    <a:pt x="104" y="54"/>
                  </a:lnTo>
                  <a:lnTo>
                    <a:pt x="106" y="56"/>
                  </a:lnTo>
                  <a:lnTo>
                    <a:pt x="108" y="54"/>
                  </a:lnTo>
                  <a:lnTo>
                    <a:pt x="114" y="54"/>
                  </a:lnTo>
                  <a:lnTo>
                    <a:pt x="114" y="64"/>
                  </a:lnTo>
                  <a:lnTo>
                    <a:pt x="118" y="76"/>
                  </a:lnTo>
                  <a:lnTo>
                    <a:pt x="120" y="82"/>
                  </a:lnTo>
                  <a:lnTo>
                    <a:pt x="122" y="86"/>
                  </a:lnTo>
                  <a:lnTo>
                    <a:pt x="126" y="88"/>
                  </a:lnTo>
                  <a:lnTo>
                    <a:pt x="126" y="92"/>
                  </a:lnTo>
                  <a:lnTo>
                    <a:pt x="128" y="98"/>
                  </a:lnTo>
                  <a:lnTo>
                    <a:pt x="130" y="102"/>
                  </a:lnTo>
                  <a:lnTo>
                    <a:pt x="130" y="108"/>
                  </a:lnTo>
                  <a:lnTo>
                    <a:pt x="140" y="112"/>
                  </a:lnTo>
                  <a:lnTo>
                    <a:pt x="146" y="118"/>
                  </a:lnTo>
                  <a:lnTo>
                    <a:pt x="146" y="130"/>
                  </a:lnTo>
                  <a:lnTo>
                    <a:pt x="136" y="132"/>
                  </a:lnTo>
                  <a:lnTo>
                    <a:pt x="128" y="138"/>
                  </a:lnTo>
                  <a:lnTo>
                    <a:pt x="122" y="144"/>
                  </a:lnTo>
                  <a:lnTo>
                    <a:pt x="118" y="150"/>
                  </a:lnTo>
                  <a:lnTo>
                    <a:pt x="112" y="154"/>
                  </a:lnTo>
                  <a:lnTo>
                    <a:pt x="106" y="158"/>
                  </a:lnTo>
                  <a:lnTo>
                    <a:pt x="96" y="158"/>
                  </a:lnTo>
                  <a:lnTo>
                    <a:pt x="90" y="160"/>
                  </a:lnTo>
                  <a:lnTo>
                    <a:pt x="88" y="162"/>
                  </a:lnTo>
                  <a:lnTo>
                    <a:pt x="86" y="162"/>
                  </a:lnTo>
                  <a:lnTo>
                    <a:pt x="78" y="162"/>
                  </a:lnTo>
                  <a:lnTo>
                    <a:pt x="70" y="164"/>
                  </a:lnTo>
                  <a:lnTo>
                    <a:pt x="64" y="164"/>
                  </a:lnTo>
                  <a:lnTo>
                    <a:pt x="50" y="168"/>
                  </a:lnTo>
                  <a:lnTo>
                    <a:pt x="44" y="166"/>
                  </a:lnTo>
                  <a:lnTo>
                    <a:pt x="40" y="162"/>
                  </a:lnTo>
                  <a:lnTo>
                    <a:pt x="36" y="160"/>
                  </a:lnTo>
                  <a:lnTo>
                    <a:pt x="34" y="158"/>
                  </a:lnTo>
                  <a:lnTo>
                    <a:pt x="32" y="156"/>
                  </a:lnTo>
                  <a:lnTo>
                    <a:pt x="28" y="152"/>
                  </a:lnTo>
                  <a:lnTo>
                    <a:pt x="24" y="138"/>
                  </a:lnTo>
                  <a:lnTo>
                    <a:pt x="20" y="118"/>
                  </a:lnTo>
                  <a:lnTo>
                    <a:pt x="22" y="108"/>
                  </a:lnTo>
                  <a:lnTo>
                    <a:pt x="26" y="104"/>
                  </a:lnTo>
                  <a:lnTo>
                    <a:pt x="34" y="100"/>
                  </a:lnTo>
                  <a:lnTo>
                    <a:pt x="40" y="94"/>
                  </a:lnTo>
                  <a:lnTo>
                    <a:pt x="50" y="90"/>
                  </a:lnTo>
                  <a:lnTo>
                    <a:pt x="58" y="86"/>
                  </a:lnTo>
                  <a:lnTo>
                    <a:pt x="62" y="80"/>
                  </a:lnTo>
                  <a:lnTo>
                    <a:pt x="64" y="74"/>
                  </a:lnTo>
                  <a:lnTo>
                    <a:pt x="54" y="74"/>
                  </a:lnTo>
                  <a:lnTo>
                    <a:pt x="44" y="74"/>
                  </a:lnTo>
                  <a:lnTo>
                    <a:pt x="40" y="62"/>
                  </a:lnTo>
                  <a:lnTo>
                    <a:pt x="38" y="54"/>
                  </a:lnTo>
                  <a:lnTo>
                    <a:pt x="36" y="46"/>
                  </a:lnTo>
                  <a:lnTo>
                    <a:pt x="32" y="34"/>
                  </a:lnTo>
                  <a:lnTo>
                    <a:pt x="26" y="28"/>
                  </a:lnTo>
                  <a:lnTo>
                    <a:pt x="16" y="26"/>
                  </a:lnTo>
                  <a:lnTo>
                    <a:pt x="8" y="22"/>
                  </a:lnTo>
                  <a:lnTo>
                    <a:pt x="0" y="18"/>
                  </a:lnTo>
                  <a:lnTo>
                    <a:pt x="4" y="16"/>
                  </a:lnTo>
                  <a:lnTo>
                    <a:pt x="6" y="16"/>
                  </a:lnTo>
                  <a:lnTo>
                    <a:pt x="8" y="16"/>
                  </a:lnTo>
                  <a:lnTo>
                    <a:pt x="16" y="18"/>
                  </a:lnTo>
                  <a:lnTo>
                    <a:pt x="26" y="20"/>
                  </a:lnTo>
                  <a:lnTo>
                    <a:pt x="36" y="24"/>
                  </a:lnTo>
                  <a:lnTo>
                    <a:pt x="46" y="26"/>
                  </a:lnTo>
                  <a:lnTo>
                    <a:pt x="52" y="26"/>
                  </a:lnTo>
                  <a:lnTo>
                    <a:pt x="56" y="22"/>
                  </a:lnTo>
                  <a:lnTo>
                    <a:pt x="58" y="18"/>
                  </a:lnTo>
                  <a:lnTo>
                    <a:pt x="60" y="14"/>
                  </a:lnTo>
                  <a:lnTo>
                    <a:pt x="60" y="8"/>
                  </a:lnTo>
                  <a:lnTo>
                    <a:pt x="62" y="4"/>
                  </a:lnTo>
                  <a:lnTo>
                    <a:pt x="64" y="2"/>
                  </a:lnTo>
                  <a:lnTo>
                    <a:pt x="70" y="0"/>
                  </a:lnTo>
                  <a:lnTo>
                    <a:pt x="82" y="2"/>
                  </a:lnTo>
                  <a:lnTo>
                    <a:pt x="90" y="6"/>
                  </a:lnTo>
                  <a:lnTo>
                    <a:pt x="96" y="10"/>
                  </a:lnTo>
                  <a:lnTo>
                    <a:pt x="104" y="14"/>
                  </a:lnTo>
                  <a:lnTo>
                    <a:pt x="9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4" name="Freeform 164">
              <a:extLst>
                <a:ext uri="{FF2B5EF4-FFF2-40B4-BE49-F238E27FC236}">
                  <a16:creationId xmlns:a16="http://schemas.microsoft.com/office/drawing/2014/main" id="{E2DD57B1-1887-46C3-8B09-104F16E08D2F}"/>
                </a:ext>
              </a:extLst>
            </p:cNvPr>
            <p:cNvSpPr>
              <a:spLocks/>
            </p:cNvSpPr>
            <p:nvPr/>
          </p:nvSpPr>
          <p:spPr bwMode="auto">
            <a:xfrm>
              <a:off x="5147496" y="3541527"/>
              <a:ext cx="62268" cy="13274"/>
            </a:xfrm>
            <a:custGeom>
              <a:avLst/>
              <a:gdLst>
                <a:gd name="T0" fmla="*/ 2147483647 w 42"/>
                <a:gd name="T1" fmla="*/ 2147483647 h 8"/>
                <a:gd name="T2" fmla="*/ 2147483647 w 42"/>
                <a:gd name="T3" fmla="*/ 2147483647 h 8"/>
                <a:gd name="T4" fmla="*/ 0 w 42"/>
                <a:gd name="T5" fmla="*/ 0 h 8"/>
                <a:gd name="T6" fmla="*/ 2147483647 w 42"/>
                <a:gd name="T7" fmla="*/ 2147483647 h 8"/>
                <a:gd name="T8" fmla="*/ 2147483647 w 42"/>
                <a:gd name="T9" fmla="*/ 2147483647 h 8"/>
                <a:gd name="T10" fmla="*/ 2147483647 w 42"/>
                <a:gd name="T11" fmla="*/ 2147483647 h 8"/>
                <a:gd name="T12" fmla="*/ 2147483647 w 42"/>
                <a:gd name="T13" fmla="*/ 2147483647 h 8"/>
                <a:gd name="T14" fmla="*/ 2147483647 w 42"/>
                <a:gd name="T15" fmla="*/ 2147483647 h 8"/>
                <a:gd name="T16" fmla="*/ 2147483647 w 42"/>
                <a:gd name="T17" fmla="*/ 2147483647 h 8"/>
                <a:gd name="T18" fmla="*/ 2147483647 w 42"/>
                <a:gd name="T19" fmla="*/ 0 h 8"/>
                <a:gd name="T20" fmla="*/ 2147483647 w 42"/>
                <a:gd name="T21" fmla="*/ 2147483647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8"/>
                <a:gd name="T35" fmla="*/ 42 w 42"/>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8">
                  <a:moveTo>
                    <a:pt x="20" y="2"/>
                  </a:moveTo>
                  <a:lnTo>
                    <a:pt x="8" y="2"/>
                  </a:lnTo>
                  <a:lnTo>
                    <a:pt x="0" y="0"/>
                  </a:lnTo>
                  <a:lnTo>
                    <a:pt x="4" y="2"/>
                  </a:lnTo>
                  <a:lnTo>
                    <a:pt x="8" y="6"/>
                  </a:lnTo>
                  <a:lnTo>
                    <a:pt x="22" y="8"/>
                  </a:lnTo>
                  <a:lnTo>
                    <a:pt x="34" y="8"/>
                  </a:lnTo>
                  <a:lnTo>
                    <a:pt x="42" y="6"/>
                  </a:lnTo>
                  <a:lnTo>
                    <a:pt x="36" y="2"/>
                  </a:lnTo>
                  <a:lnTo>
                    <a:pt x="32" y="0"/>
                  </a:ln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5" name="Freeform 165">
              <a:extLst>
                <a:ext uri="{FF2B5EF4-FFF2-40B4-BE49-F238E27FC236}">
                  <a16:creationId xmlns:a16="http://schemas.microsoft.com/office/drawing/2014/main" id="{B1126F32-C3E1-4011-8F60-DDCAD99F8B0D}"/>
                </a:ext>
              </a:extLst>
            </p:cNvPr>
            <p:cNvSpPr>
              <a:spLocks/>
            </p:cNvSpPr>
            <p:nvPr/>
          </p:nvSpPr>
          <p:spPr bwMode="auto">
            <a:xfrm>
              <a:off x="4677028" y="3412766"/>
              <a:ext cx="24215" cy="18584"/>
            </a:xfrm>
            <a:custGeom>
              <a:avLst/>
              <a:gdLst>
                <a:gd name="T0" fmla="*/ 2147483647 w 16"/>
                <a:gd name="T1" fmla="*/ 2147483647 h 10"/>
                <a:gd name="T2" fmla="*/ 2147483647 w 16"/>
                <a:gd name="T3" fmla="*/ 0 h 10"/>
                <a:gd name="T4" fmla="*/ 2147483647 w 16"/>
                <a:gd name="T5" fmla="*/ 0 h 10"/>
                <a:gd name="T6" fmla="*/ 2147483647 w 16"/>
                <a:gd name="T7" fmla="*/ 0 h 10"/>
                <a:gd name="T8" fmla="*/ 2147483647 w 16"/>
                <a:gd name="T9" fmla="*/ 2147483647 h 10"/>
                <a:gd name="T10" fmla="*/ 0 w 16"/>
                <a:gd name="T11" fmla="*/ 2147483647 h 10"/>
                <a:gd name="T12" fmla="*/ 2147483647 w 16"/>
                <a:gd name="T13" fmla="*/ 2147483647 h 10"/>
                <a:gd name="T14" fmla="*/ 2147483647 w 16"/>
                <a:gd name="T15" fmla="*/ 2147483647 h 10"/>
                <a:gd name="T16" fmla="*/ 2147483647 w 16"/>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16" y="6"/>
                  </a:moveTo>
                  <a:lnTo>
                    <a:pt x="12" y="0"/>
                  </a:lnTo>
                  <a:lnTo>
                    <a:pt x="6" y="0"/>
                  </a:lnTo>
                  <a:lnTo>
                    <a:pt x="4" y="0"/>
                  </a:lnTo>
                  <a:lnTo>
                    <a:pt x="2" y="2"/>
                  </a:lnTo>
                  <a:lnTo>
                    <a:pt x="0" y="10"/>
                  </a:lnTo>
                  <a:lnTo>
                    <a:pt x="16" y="10"/>
                  </a:lnTo>
                  <a:lnTo>
                    <a:pt x="14" y="4"/>
                  </a:lnTo>
                  <a:lnTo>
                    <a:pt x="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6" name="Freeform 166">
              <a:extLst>
                <a:ext uri="{FF2B5EF4-FFF2-40B4-BE49-F238E27FC236}">
                  <a16:creationId xmlns:a16="http://schemas.microsoft.com/office/drawing/2014/main" id="{F179F938-ADD3-48E7-8562-0DEB089976FA}"/>
                </a:ext>
              </a:extLst>
            </p:cNvPr>
            <p:cNvSpPr>
              <a:spLocks/>
            </p:cNvSpPr>
            <p:nvPr/>
          </p:nvSpPr>
          <p:spPr bwMode="auto">
            <a:xfrm>
              <a:off x="4499449" y="2877806"/>
              <a:ext cx="160283" cy="244249"/>
            </a:xfrm>
            <a:custGeom>
              <a:avLst/>
              <a:gdLst>
                <a:gd name="T0" fmla="*/ 2147483647 w 110"/>
                <a:gd name="T1" fmla="*/ 2147483647 h 154"/>
                <a:gd name="T2" fmla="*/ 2147483647 w 110"/>
                <a:gd name="T3" fmla="*/ 2147483647 h 154"/>
                <a:gd name="T4" fmla="*/ 2147483647 w 110"/>
                <a:gd name="T5" fmla="*/ 2147483647 h 154"/>
                <a:gd name="T6" fmla="*/ 2147483647 w 110"/>
                <a:gd name="T7" fmla="*/ 2147483647 h 154"/>
                <a:gd name="T8" fmla="*/ 2147483647 w 110"/>
                <a:gd name="T9" fmla="*/ 2147483647 h 154"/>
                <a:gd name="T10" fmla="*/ 2147483647 w 110"/>
                <a:gd name="T11" fmla="*/ 2147483647 h 154"/>
                <a:gd name="T12" fmla="*/ 2147483647 w 110"/>
                <a:gd name="T13" fmla="*/ 2147483647 h 154"/>
                <a:gd name="T14" fmla="*/ 2147483647 w 110"/>
                <a:gd name="T15" fmla="*/ 2147483647 h 154"/>
                <a:gd name="T16" fmla="*/ 2147483647 w 110"/>
                <a:gd name="T17" fmla="*/ 2147483647 h 154"/>
                <a:gd name="T18" fmla="*/ 2147483647 w 110"/>
                <a:gd name="T19" fmla="*/ 2147483647 h 154"/>
                <a:gd name="T20" fmla="*/ 2147483647 w 110"/>
                <a:gd name="T21" fmla="*/ 2147483647 h 154"/>
                <a:gd name="T22" fmla="*/ 2147483647 w 110"/>
                <a:gd name="T23" fmla="*/ 2147483647 h 154"/>
                <a:gd name="T24" fmla="*/ 2147483647 w 110"/>
                <a:gd name="T25" fmla="*/ 2147483647 h 154"/>
                <a:gd name="T26" fmla="*/ 2147483647 w 110"/>
                <a:gd name="T27" fmla="*/ 2147483647 h 154"/>
                <a:gd name="T28" fmla="*/ 2147483647 w 110"/>
                <a:gd name="T29" fmla="*/ 2147483647 h 154"/>
                <a:gd name="T30" fmla="*/ 2147483647 w 110"/>
                <a:gd name="T31" fmla="*/ 2147483647 h 154"/>
                <a:gd name="T32" fmla="*/ 2147483647 w 110"/>
                <a:gd name="T33" fmla="*/ 2147483647 h 154"/>
                <a:gd name="T34" fmla="*/ 2147483647 w 110"/>
                <a:gd name="T35" fmla="*/ 2147483647 h 154"/>
                <a:gd name="T36" fmla="*/ 2147483647 w 110"/>
                <a:gd name="T37" fmla="*/ 2147483647 h 154"/>
                <a:gd name="T38" fmla="*/ 2147483647 w 110"/>
                <a:gd name="T39" fmla="*/ 2147483647 h 154"/>
                <a:gd name="T40" fmla="*/ 2147483647 w 110"/>
                <a:gd name="T41" fmla="*/ 2147483647 h 154"/>
                <a:gd name="T42" fmla="*/ 2147483647 w 110"/>
                <a:gd name="T43" fmla="*/ 2147483647 h 154"/>
                <a:gd name="T44" fmla="*/ 2147483647 w 110"/>
                <a:gd name="T45" fmla="*/ 2147483647 h 154"/>
                <a:gd name="T46" fmla="*/ 2147483647 w 110"/>
                <a:gd name="T47" fmla="*/ 2147483647 h 154"/>
                <a:gd name="T48" fmla="*/ 2147483647 w 110"/>
                <a:gd name="T49" fmla="*/ 2147483647 h 154"/>
                <a:gd name="T50" fmla="*/ 2147483647 w 110"/>
                <a:gd name="T51" fmla="*/ 2147483647 h 154"/>
                <a:gd name="T52" fmla="*/ 2147483647 w 110"/>
                <a:gd name="T53" fmla="*/ 2147483647 h 154"/>
                <a:gd name="T54" fmla="*/ 2147483647 w 110"/>
                <a:gd name="T55" fmla="*/ 2147483647 h 154"/>
                <a:gd name="T56" fmla="*/ 2147483647 w 110"/>
                <a:gd name="T57" fmla="*/ 2147483647 h 154"/>
                <a:gd name="T58" fmla="*/ 2147483647 w 110"/>
                <a:gd name="T59" fmla="*/ 2147483647 h 154"/>
                <a:gd name="T60" fmla="*/ 0 w 110"/>
                <a:gd name="T61" fmla="*/ 2147483647 h 154"/>
                <a:gd name="T62" fmla="*/ 2147483647 w 110"/>
                <a:gd name="T63" fmla="*/ 2147483647 h 154"/>
                <a:gd name="T64" fmla="*/ 2147483647 w 110"/>
                <a:gd name="T65" fmla="*/ 0 h 154"/>
                <a:gd name="T66" fmla="*/ 2147483647 w 110"/>
                <a:gd name="T67" fmla="*/ 2147483647 h 154"/>
                <a:gd name="T68" fmla="*/ 2147483647 w 110"/>
                <a:gd name="T69" fmla="*/ 2147483647 h 154"/>
                <a:gd name="T70" fmla="*/ 2147483647 w 110"/>
                <a:gd name="T71" fmla="*/ 2147483647 h 154"/>
                <a:gd name="T72" fmla="*/ 2147483647 w 110"/>
                <a:gd name="T73" fmla="*/ 2147483647 h 154"/>
                <a:gd name="T74" fmla="*/ 2147483647 w 110"/>
                <a:gd name="T75" fmla="*/ 2147483647 h 154"/>
                <a:gd name="T76" fmla="*/ 2147483647 w 110"/>
                <a:gd name="T77" fmla="*/ 2147483647 h 154"/>
                <a:gd name="T78" fmla="*/ 2147483647 w 110"/>
                <a:gd name="T79" fmla="*/ 2147483647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54"/>
                <a:gd name="T122" fmla="*/ 110 w 110"/>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54">
                  <a:moveTo>
                    <a:pt x="76" y="82"/>
                  </a:moveTo>
                  <a:lnTo>
                    <a:pt x="82" y="86"/>
                  </a:lnTo>
                  <a:lnTo>
                    <a:pt x="88" y="90"/>
                  </a:lnTo>
                  <a:lnTo>
                    <a:pt x="90" y="94"/>
                  </a:lnTo>
                  <a:lnTo>
                    <a:pt x="90" y="100"/>
                  </a:lnTo>
                  <a:lnTo>
                    <a:pt x="90" y="104"/>
                  </a:lnTo>
                  <a:lnTo>
                    <a:pt x="90" y="108"/>
                  </a:lnTo>
                  <a:lnTo>
                    <a:pt x="94" y="106"/>
                  </a:lnTo>
                  <a:lnTo>
                    <a:pt x="104" y="104"/>
                  </a:lnTo>
                  <a:lnTo>
                    <a:pt x="108" y="110"/>
                  </a:lnTo>
                  <a:lnTo>
                    <a:pt x="110" y="114"/>
                  </a:lnTo>
                  <a:lnTo>
                    <a:pt x="108" y="118"/>
                  </a:lnTo>
                  <a:lnTo>
                    <a:pt x="104" y="122"/>
                  </a:lnTo>
                  <a:lnTo>
                    <a:pt x="94" y="128"/>
                  </a:lnTo>
                  <a:lnTo>
                    <a:pt x="94" y="130"/>
                  </a:lnTo>
                  <a:lnTo>
                    <a:pt x="98" y="132"/>
                  </a:lnTo>
                  <a:lnTo>
                    <a:pt x="104" y="134"/>
                  </a:lnTo>
                  <a:lnTo>
                    <a:pt x="102" y="138"/>
                  </a:lnTo>
                  <a:lnTo>
                    <a:pt x="98" y="142"/>
                  </a:lnTo>
                  <a:lnTo>
                    <a:pt x="92" y="144"/>
                  </a:lnTo>
                  <a:lnTo>
                    <a:pt x="82" y="144"/>
                  </a:lnTo>
                  <a:lnTo>
                    <a:pt x="66" y="144"/>
                  </a:lnTo>
                  <a:lnTo>
                    <a:pt x="50" y="144"/>
                  </a:lnTo>
                  <a:lnTo>
                    <a:pt x="40" y="144"/>
                  </a:lnTo>
                  <a:lnTo>
                    <a:pt x="40" y="148"/>
                  </a:lnTo>
                  <a:lnTo>
                    <a:pt x="40" y="152"/>
                  </a:lnTo>
                  <a:lnTo>
                    <a:pt x="34" y="152"/>
                  </a:lnTo>
                  <a:lnTo>
                    <a:pt x="26" y="154"/>
                  </a:lnTo>
                  <a:lnTo>
                    <a:pt x="18" y="154"/>
                  </a:lnTo>
                  <a:lnTo>
                    <a:pt x="12" y="154"/>
                  </a:lnTo>
                  <a:lnTo>
                    <a:pt x="14" y="148"/>
                  </a:lnTo>
                  <a:lnTo>
                    <a:pt x="18" y="144"/>
                  </a:lnTo>
                  <a:lnTo>
                    <a:pt x="24" y="142"/>
                  </a:lnTo>
                  <a:lnTo>
                    <a:pt x="30" y="140"/>
                  </a:lnTo>
                  <a:lnTo>
                    <a:pt x="42" y="136"/>
                  </a:lnTo>
                  <a:lnTo>
                    <a:pt x="46" y="132"/>
                  </a:lnTo>
                  <a:lnTo>
                    <a:pt x="50" y="128"/>
                  </a:lnTo>
                  <a:lnTo>
                    <a:pt x="32" y="126"/>
                  </a:lnTo>
                  <a:lnTo>
                    <a:pt x="24" y="124"/>
                  </a:lnTo>
                  <a:lnTo>
                    <a:pt x="18" y="122"/>
                  </a:lnTo>
                  <a:lnTo>
                    <a:pt x="26" y="114"/>
                  </a:lnTo>
                  <a:lnTo>
                    <a:pt x="36" y="108"/>
                  </a:lnTo>
                  <a:lnTo>
                    <a:pt x="36" y="104"/>
                  </a:lnTo>
                  <a:lnTo>
                    <a:pt x="36" y="100"/>
                  </a:lnTo>
                  <a:lnTo>
                    <a:pt x="38" y="98"/>
                  </a:lnTo>
                  <a:lnTo>
                    <a:pt x="40" y="94"/>
                  </a:lnTo>
                  <a:lnTo>
                    <a:pt x="48" y="90"/>
                  </a:lnTo>
                  <a:lnTo>
                    <a:pt x="42" y="84"/>
                  </a:lnTo>
                  <a:lnTo>
                    <a:pt x="40" y="80"/>
                  </a:lnTo>
                  <a:lnTo>
                    <a:pt x="40" y="76"/>
                  </a:lnTo>
                  <a:lnTo>
                    <a:pt x="40" y="70"/>
                  </a:lnTo>
                  <a:lnTo>
                    <a:pt x="42" y="68"/>
                  </a:lnTo>
                  <a:lnTo>
                    <a:pt x="40" y="62"/>
                  </a:lnTo>
                  <a:lnTo>
                    <a:pt x="38" y="58"/>
                  </a:lnTo>
                  <a:lnTo>
                    <a:pt x="14" y="58"/>
                  </a:lnTo>
                  <a:lnTo>
                    <a:pt x="12" y="56"/>
                  </a:lnTo>
                  <a:lnTo>
                    <a:pt x="12" y="50"/>
                  </a:lnTo>
                  <a:lnTo>
                    <a:pt x="10" y="48"/>
                  </a:lnTo>
                  <a:lnTo>
                    <a:pt x="6" y="46"/>
                  </a:lnTo>
                  <a:lnTo>
                    <a:pt x="12" y="36"/>
                  </a:lnTo>
                  <a:lnTo>
                    <a:pt x="6" y="32"/>
                  </a:lnTo>
                  <a:lnTo>
                    <a:pt x="0" y="28"/>
                  </a:lnTo>
                  <a:lnTo>
                    <a:pt x="10" y="20"/>
                  </a:lnTo>
                  <a:lnTo>
                    <a:pt x="22" y="10"/>
                  </a:lnTo>
                  <a:lnTo>
                    <a:pt x="38" y="4"/>
                  </a:lnTo>
                  <a:lnTo>
                    <a:pt x="50" y="0"/>
                  </a:lnTo>
                  <a:lnTo>
                    <a:pt x="48" y="8"/>
                  </a:lnTo>
                  <a:lnTo>
                    <a:pt x="46" y="12"/>
                  </a:lnTo>
                  <a:lnTo>
                    <a:pt x="42" y="16"/>
                  </a:lnTo>
                  <a:lnTo>
                    <a:pt x="38" y="20"/>
                  </a:lnTo>
                  <a:lnTo>
                    <a:pt x="46" y="22"/>
                  </a:lnTo>
                  <a:lnTo>
                    <a:pt x="54" y="22"/>
                  </a:lnTo>
                  <a:lnTo>
                    <a:pt x="60" y="24"/>
                  </a:lnTo>
                  <a:lnTo>
                    <a:pt x="66" y="26"/>
                  </a:lnTo>
                  <a:lnTo>
                    <a:pt x="58" y="36"/>
                  </a:lnTo>
                  <a:lnTo>
                    <a:pt x="54" y="40"/>
                  </a:lnTo>
                  <a:lnTo>
                    <a:pt x="54" y="46"/>
                  </a:lnTo>
                  <a:lnTo>
                    <a:pt x="56" y="56"/>
                  </a:lnTo>
                  <a:lnTo>
                    <a:pt x="62" y="64"/>
                  </a:lnTo>
                  <a:lnTo>
                    <a:pt x="74" y="82"/>
                  </a:lnTo>
                  <a:lnTo>
                    <a:pt x="7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7" name="Freeform 167">
              <a:extLst>
                <a:ext uri="{FF2B5EF4-FFF2-40B4-BE49-F238E27FC236}">
                  <a16:creationId xmlns:a16="http://schemas.microsoft.com/office/drawing/2014/main" id="{E4C1AFE4-E57D-4068-B0F8-BED5BE187461}"/>
                </a:ext>
              </a:extLst>
            </p:cNvPr>
            <p:cNvSpPr>
              <a:spLocks/>
            </p:cNvSpPr>
            <p:nvPr/>
          </p:nvSpPr>
          <p:spPr bwMode="auto">
            <a:xfrm>
              <a:off x="4429110" y="2984001"/>
              <a:ext cx="88790" cy="99558"/>
            </a:xfrm>
            <a:custGeom>
              <a:avLst/>
              <a:gdLst>
                <a:gd name="T0" fmla="*/ 2147483647 w 60"/>
                <a:gd name="T1" fmla="*/ 2147483647 h 64"/>
                <a:gd name="T2" fmla="*/ 2147483647 w 60"/>
                <a:gd name="T3" fmla="*/ 2147483647 h 64"/>
                <a:gd name="T4" fmla="*/ 2147483647 w 60"/>
                <a:gd name="T5" fmla="*/ 2147483647 h 64"/>
                <a:gd name="T6" fmla="*/ 2147483647 w 60"/>
                <a:gd name="T7" fmla="*/ 0 h 64"/>
                <a:gd name="T8" fmla="*/ 2147483647 w 60"/>
                <a:gd name="T9" fmla="*/ 0 h 64"/>
                <a:gd name="T10" fmla="*/ 2147483647 w 60"/>
                <a:gd name="T11" fmla="*/ 0 h 64"/>
                <a:gd name="T12" fmla="*/ 2147483647 w 60"/>
                <a:gd name="T13" fmla="*/ 2147483647 h 64"/>
                <a:gd name="T14" fmla="*/ 2147483647 w 60"/>
                <a:gd name="T15" fmla="*/ 2147483647 h 64"/>
                <a:gd name="T16" fmla="*/ 2147483647 w 60"/>
                <a:gd name="T17" fmla="*/ 2147483647 h 64"/>
                <a:gd name="T18" fmla="*/ 2147483647 w 60"/>
                <a:gd name="T19" fmla="*/ 2147483647 h 64"/>
                <a:gd name="T20" fmla="*/ 2147483647 w 60"/>
                <a:gd name="T21" fmla="*/ 2147483647 h 64"/>
                <a:gd name="T22" fmla="*/ 2147483647 w 60"/>
                <a:gd name="T23" fmla="*/ 2147483647 h 64"/>
                <a:gd name="T24" fmla="*/ 2147483647 w 60"/>
                <a:gd name="T25" fmla="*/ 2147483647 h 64"/>
                <a:gd name="T26" fmla="*/ 2147483647 w 60"/>
                <a:gd name="T27" fmla="*/ 2147483647 h 64"/>
                <a:gd name="T28" fmla="*/ 2147483647 w 60"/>
                <a:gd name="T29" fmla="*/ 2147483647 h 64"/>
                <a:gd name="T30" fmla="*/ 2147483647 w 60"/>
                <a:gd name="T31" fmla="*/ 2147483647 h 64"/>
                <a:gd name="T32" fmla="*/ 2147483647 w 60"/>
                <a:gd name="T33" fmla="*/ 2147483647 h 64"/>
                <a:gd name="T34" fmla="*/ 2147483647 w 60"/>
                <a:gd name="T35" fmla="*/ 2147483647 h 64"/>
                <a:gd name="T36" fmla="*/ 2147483647 w 60"/>
                <a:gd name="T37" fmla="*/ 2147483647 h 64"/>
                <a:gd name="T38" fmla="*/ 2147483647 w 60"/>
                <a:gd name="T39" fmla="*/ 2147483647 h 64"/>
                <a:gd name="T40" fmla="*/ 2147483647 w 60"/>
                <a:gd name="T41" fmla="*/ 2147483647 h 64"/>
                <a:gd name="T42" fmla="*/ 2147483647 w 60"/>
                <a:gd name="T43" fmla="*/ 2147483647 h 64"/>
                <a:gd name="T44" fmla="*/ 2147483647 w 60"/>
                <a:gd name="T45" fmla="*/ 2147483647 h 64"/>
                <a:gd name="T46" fmla="*/ 2147483647 w 60"/>
                <a:gd name="T47" fmla="*/ 2147483647 h 64"/>
                <a:gd name="T48" fmla="*/ 0 w 60"/>
                <a:gd name="T49" fmla="*/ 2147483647 h 64"/>
                <a:gd name="T50" fmla="*/ 2147483647 w 60"/>
                <a:gd name="T51" fmla="*/ 2147483647 h 64"/>
                <a:gd name="T52" fmla="*/ 2147483647 w 60"/>
                <a:gd name="T53" fmla="*/ 2147483647 h 64"/>
                <a:gd name="T54" fmla="*/ 2147483647 w 60"/>
                <a:gd name="T55" fmla="*/ 2147483647 h 64"/>
                <a:gd name="T56" fmla="*/ 2147483647 w 60"/>
                <a:gd name="T57" fmla="*/ 2147483647 h 64"/>
                <a:gd name="T58" fmla="*/ 2147483647 w 60"/>
                <a:gd name="T59" fmla="*/ 2147483647 h 64"/>
                <a:gd name="T60" fmla="*/ 2147483647 w 60"/>
                <a:gd name="T61" fmla="*/ 2147483647 h 64"/>
                <a:gd name="T62" fmla="*/ 2147483647 w 60"/>
                <a:gd name="T63" fmla="*/ 2147483647 h 64"/>
                <a:gd name="T64" fmla="*/ 2147483647 w 60"/>
                <a:gd name="T65" fmla="*/ 2147483647 h 64"/>
                <a:gd name="T66" fmla="*/ 2147483647 w 60"/>
                <a:gd name="T67" fmla="*/ 2147483647 h 64"/>
                <a:gd name="T68" fmla="*/ 2147483647 w 60"/>
                <a:gd name="T69" fmla="*/ 2147483647 h 64"/>
                <a:gd name="T70" fmla="*/ 2147483647 w 60"/>
                <a:gd name="T71" fmla="*/ 2147483647 h 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64"/>
                <a:gd name="T110" fmla="*/ 60 w 60"/>
                <a:gd name="T111" fmla="*/ 64 h 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64">
                  <a:moveTo>
                    <a:pt x="32" y="20"/>
                  </a:moveTo>
                  <a:lnTo>
                    <a:pt x="32" y="4"/>
                  </a:lnTo>
                  <a:lnTo>
                    <a:pt x="32" y="2"/>
                  </a:lnTo>
                  <a:lnTo>
                    <a:pt x="34" y="0"/>
                  </a:lnTo>
                  <a:lnTo>
                    <a:pt x="44" y="0"/>
                  </a:lnTo>
                  <a:lnTo>
                    <a:pt x="56" y="0"/>
                  </a:lnTo>
                  <a:lnTo>
                    <a:pt x="60" y="2"/>
                  </a:lnTo>
                  <a:lnTo>
                    <a:pt x="60" y="6"/>
                  </a:lnTo>
                  <a:lnTo>
                    <a:pt x="58" y="14"/>
                  </a:lnTo>
                  <a:lnTo>
                    <a:pt x="54" y="18"/>
                  </a:lnTo>
                  <a:lnTo>
                    <a:pt x="50" y="20"/>
                  </a:lnTo>
                  <a:lnTo>
                    <a:pt x="48" y="24"/>
                  </a:lnTo>
                  <a:lnTo>
                    <a:pt x="50" y="26"/>
                  </a:lnTo>
                  <a:lnTo>
                    <a:pt x="52" y="30"/>
                  </a:lnTo>
                  <a:lnTo>
                    <a:pt x="54" y="32"/>
                  </a:lnTo>
                  <a:lnTo>
                    <a:pt x="56" y="36"/>
                  </a:lnTo>
                  <a:lnTo>
                    <a:pt x="54" y="42"/>
                  </a:lnTo>
                  <a:lnTo>
                    <a:pt x="50" y="46"/>
                  </a:lnTo>
                  <a:lnTo>
                    <a:pt x="38" y="54"/>
                  </a:lnTo>
                  <a:lnTo>
                    <a:pt x="24" y="62"/>
                  </a:lnTo>
                  <a:lnTo>
                    <a:pt x="16" y="64"/>
                  </a:lnTo>
                  <a:lnTo>
                    <a:pt x="10" y="64"/>
                  </a:lnTo>
                  <a:lnTo>
                    <a:pt x="6" y="64"/>
                  </a:lnTo>
                  <a:lnTo>
                    <a:pt x="4" y="62"/>
                  </a:lnTo>
                  <a:lnTo>
                    <a:pt x="0" y="56"/>
                  </a:lnTo>
                  <a:lnTo>
                    <a:pt x="2" y="52"/>
                  </a:lnTo>
                  <a:lnTo>
                    <a:pt x="6" y="48"/>
                  </a:lnTo>
                  <a:lnTo>
                    <a:pt x="14" y="40"/>
                  </a:lnTo>
                  <a:lnTo>
                    <a:pt x="6" y="34"/>
                  </a:lnTo>
                  <a:lnTo>
                    <a:pt x="2" y="30"/>
                  </a:lnTo>
                  <a:lnTo>
                    <a:pt x="6" y="26"/>
                  </a:lnTo>
                  <a:lnTo>
                    <a:pt x="4" y="20"/>
                  </a:lnTo>
                  <a:lnTo>
                    <a:pt x="10" y="18"/>
                  </a:lnTo>
                  <a:lnTo>
                    <a:pt x="20" y="16"/>
                  </a:lnTo>
                  <a:lnTo>
                    <a:pt x="26" y="18"/>
                  </a:lnTo>
                  <a:lnTo>
                    <a:pt x="32"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8" name="Freeform 168">
              <a:extLst>
                <a:ext uri="{FF2B5EF4-FFF2-40B4-BE49-F238E27FC236}">
                  <a16:creationId xmlns:a16="http://schemas.microsoft.com/office/drawing/2014/main" id="{1CCB4FDE-B818-42A8-892B-D77BF535F101}"/>
                </a:ext>
              </a:extLst>
            </p:cNvPr>
            <p:cNvSpPr>
              <a:spLocks/>
            </p:cNvSpPr>
            <p:nvPr/>
          </p:nvSpPr>
          <p:spPr bwMode="auto">
            <a:xfrm>
              <a:off x="4818861" y="3327809"/>
              <a:ext cx="13837" cy="43805"/>
            </a:xfrm>
            <a:custGeom>
              <a:avLst/>
              <a:gdLst>
                <a:gd name="T0" fmla="*/ 0 w 10"/>
                <a:gd name="T1" fmla="*/ 2147483647 h 28"/>
                <a:gd name="T2" fmla="*/ 0 w 10"/>
                <a:gd name="T3" fmla="*/ 2147483647 h 28"/>
                <a:gd name="T4" fmla="*/ 2147483647 w 10"/>
                <a:gd name="T5" fmla="*/ 2147483647 h 28"/>
                <a:gd name="T6" fmla="*/ 2147483647 w 10"/>
                <a:gd name="T7" fmla="*/ 0 h 28"/>
                <a:gd name="T8" fmla="*/ 2147483647 w 10"/>
                <a:gd name="T9" fmla="*/ 2147483647 h 28"/>
                <a:gd name="T10" fmla="*/ 2147483647 w 10"/>
                <a:gd name="T11" fmla="*/ 2147483647 h 28"/>
                <a:gd name="T12" fmla="*/ 2147483647 w 10"/>
                <a:gd name="T13" fmla="*/ 2147483647 h 28"/>
                <a:gd name="T14" fmla="*/ 0 w 10"/>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28"/>
                <a:gd name="T26" fmla="*/ 10 w 1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28">
                  <a:moveTo>
                    <a:pt x="0" y="28"/>
                  </a:moveTo>
                  <a:lnTo>
                    <a:pt x="0" y="12"/>
                  </a:lnTo>
                  <a:lnTo>
                    <a:pt x="2" y="6"/>
                  </a:lnTo>
                  <a:lnTo>
                    <a:pt x="6" y="0"/>
                  </a:lnTo>
                  <a:lnTo>
                    <a:pt x="8" y="6"/>
                  </a:lnTo>
                  <a:lnTo>
                    <a:pt x="10" y="10"/>
                  </a:lnTo>
                  <a:lnTo>
                    <a:pt x="1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49" name="Freeform 169">
              <a:extLst>
                <a:ext uri="{FF2B5EF4-FFF2-40B4-BE49-F238E27FC236}">
                  <a16:creationId xmlns:a16="http://schemas.microsoft.com/office/drawing/2014/main" id="{ADF86E01-2B1D-481F-A9B6-3212F9540C5A}"/>
                </a:ext>
              </a:extLst>
            </p:cNvPr>
            <p:cNvSpPr>
              <a:spLocks/>
            </p:cNvSpPr>
            <p:nvPr/>
          </p:nvSpPr>
          <p:spPr bwMode="auto">
            <a:xfrm>
              <a:off x="4798104" y="3378251"/>
              <a:ext cx="40359" cy="62390"/>
            </a:xfrm>
            <a:custGeom>
              <a:avLst/>
              <a:gdLst>
                <a:gd name="T0" fmla="*/ 2147483647 w 28"/>
                <a:gd name="T1" fmla="*/ 2147483647 h 40"/>
                <a:gd name="T2" fmla="*/ 2147483647 w 28"/>
                <a:gd name="T3" fmla="*/ 2147483647 h 40"/>
                <a:gd name="T4" fmla="*/ 2147483647 w 28"/>
                <a:gd name="T5" fmla="*/ 0 h 40"/>
                <a:gd name="T6" fmla="*/ 2147483647 w 28"/>
                <a:gd name="T7" fmla="*/ 2147483647 h 40"/>
                <a:gd name="T8" fmla="*/ 2147483647 w 28"/>
                <a:gd name="T9" fmla="*/ 2147483647 h 40"/>
                <a:gd name="T10" fmla="*/ 2147483647 w 28"/>
                <a:gd name="T11" fmla="*/ 2147483647 h 40"/>
                <a:gd name="T12" fmla="*/ 2147483647 w 28"/>
                <a:gd name="T13" fmla="*/ 2147483647 h 40"/>
                <a:gd name="T14" fmla="*/ 2147483647 w 28"/>
                <a:gd name="T15" fmla="*/ 2147483647 h 40"/>
                <a:gd name="T16" fmla="*/ 2147483647 w 28"/>
                <a:gd name="T17" fmla="*/ 2147483647 h 40"/>
                <a:gd name="T18" fmla="*/ 2147483647 w 28"/>
                <a:gd name="T19" fmla="*/ 2147483647 h 40"/>
                <a:gd name="T20" fmla="*/ 2147483647 w 28"/>
                <a:gd name="T21" fmla="*/ 2147483647 h 40"/>
                <a:gd name="T22" fmla="*/ 2147483647 w 28"/>
                <a:gd name="T23" fmla="*/ 2147483647 h 40"/>
                <a:gd name="T24" fmla="*/ 2147483647 w 28"/>
                <a:gd name="T25" fmla="*/ 2147483647 h 40"/>
                <a:gd name="T26" fmla="*/ 2147483647 w 28"/>
                <a:gd name="T27" fmla="*/ 2147483647 h 40"/>
                <a:gd name="T28" fmla="*/ 0 w 28"/>
                <a:gd name="T29" fmla="*/ 2147483647 h 40"/>
                <a:gd name="T30" fmla="*/ 2147483647 w 28"/>
                <a:gd name="T31" fmla="*/ 2147483647 h 40"/>
                <a:gd name="T32" fmla="*/ 2147483647 w 28"/>
                <a:gd name="T33" fmla="*/ 2147483647 h 40"/>
                <a:gd name="T34" fmla="*/ 2147483647 w 28"/>
                <a:gd name="T35" fmla="*/ 214748364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40"/>
                <a:gd name="T56" fmla="*/ 28 w 28"/>
                <a:gd name="T57" fmla="*/ 40 h 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40">
                  <a:moveTo>
                    <a:pt x="12" y="8"/>
                  </a:moveTo>
                  <a:lnTo>
                    <a:pt x="16" y="4"/>
                  </a:lnTo>
                  <a:lnTo>
                    <a:pt x="20" y="0"/>
                  </a:lnTo>
                  <a:lnTo>
                    <a:pt x="24" y="4"/>
                  </a:lnTo>
                  <a:lnTo>
                    <a:pt x="28" y="8"/>
                  </a:lnTo>
                  <a:lnTo>
                    <a:pt x="28" y="34"/>
                  </a:lnTo>
                  <a:lnTo>
                    <a:pt x="24" y="36"/>
                  </a:lnTo>
                  <a:lnTo>
                    <a:pt x="20" y="38"/>
                  </a:lnTo>
                  <a:lnTo>
                    <a:pt x="14" y="40"/>
                  </a:lnTo>
                  <a:lnTo>
                    <a:pt x="10" y="36"/>
                  </a:lnTo>
                  <a:lnTo>
                    <a:pt x="10" y="34"/>
                  </a:lnTo>
                  <a:lnTo>
                    <a:pt x="10" y="30"/>
                  </a:lnTo>
                  <a:lnTo>
                    <a:pt x="10" y="14"/>
                  </a:lnTo>
                  <a:lnTo>
                    <a:pt x="4" y="12"/>
                  </a:lnTo>
                  <a:lnTo>
                    <a:pt x="0" y="8"/>
                  </a:lnTo>
                  <a:lnTo>
                    <a:pt x="4" y="6"/>
                  </a:lnTo>
                  <a:lnTo>
                    <a:pt x="8"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0" name="Freeform 170">
              <a:extLst>
                <a:ext uri="{FF2B5EF4-FFF2-40B4-BE49-F238E27FC236}">
                  <a16:creationId xmlns:a16="http://schemas.microsoft.com/office/drawing/2014/main" id="{BC56D37B-65B2-4E99-AD1B-6997967F9330}"/>
                </a:ext>
              </a:extLst>
            </p:cNvPr>
            <p:cNvSpPr>
              <a:spLocks/>
            </p:cNvSpPr>
            <p:nvPr/>
          </p:nvSpPr>
          <p:spPr bwMode="auto">
            <a:xfrm>
              <a:off x="4904191" y="3465863"/>
              <a:ext cx="58808" cy="38495"/>
            </a:xfrm>
            <a:custGeom>
              <a:avLst/>
              <a:gdLst>
                <a:gd name="T0" fmla="*/ 2147483647 w 41"/>
                <a:gd name="T1" fmla="*/ 2147483647 h 24"/>
                <a:gd name="T2" fmla="*/ 2147483647 w 41"/>
                <a:gd name="T3" fmla="*/ 2147483647 h 24"/>
                <a:gd name="T4" fmla="*/ 2147483647 w 41"/>
                <a:gd name="T5" fmla="*/ 2147483647 h 24"/>
                <a:gd name="T6" fmla="*/ 2147483647 w 41"/>
                <a:gd name="T7" fmla="*/ 2147483647 h 24"/>
                <a:gd name="T8" fmla="*/ 2147483647 w 41"/>
                <a:gd name="T9" fmla="*/ 2147483647 h 24"/>
                <a:gd name="T10" fmla="*/ 2147483647 w 41"/>
                <a:gd name="T11" fmla="*/ 2147483647 h 24"/>
                <a:gd name="T12" fmla="*/ 2147483647 w 41"/>
                <a:gd name="T13" fmla="*/ 2147483647 h 24"/>
                <a:gd name="T14" fmla="*/ 2147483647 w 41"/>
                <a:gd name="T15" fmla="*/ 2147483647 h 24"/>
                <a:gd name="T16" fmla="*/ 0 w 41"/>
                <a:gd name="T17" fmla="*/ 2147483647 h 24"/>
                <a:gd name="T18" fmla="*/ 0 w 41"/>
                <a:gd name="T19" fmla="*/ 2147483647 h 24"/>
                <a:gd name="T20" fmla="*/ 2147483647 w 41"/>
                <a:gd name="T21" fmla="*/ 0 h 24"/>
                <a:gd name="T22" fmla="*/ 2147483647 w 41"/>
                <a:gd name="T23" fmla="*/ 0 h 24"/>
                <a:gd name="T24" fmla="*/ 2147483647 w 41"/>
                <a:gd name="T25" fmla="*/ 2147483647 h 24"/>
                <a:gd name="T26" fmla="*/ 2147483647 w 41"/>
                <a:gd name="T27" fmla="*/ 2147483647 h 24"/>
                <a:gd name="T28" fmla="*/ 2147483647 w 41"/>
                <a:gd name="T29" fmla="*/ 2147483647 h 24"/>
                <a:gd name="T30" fmla="*/ 2147483647 w 41"/>
                <a:gd name="T31" fmla="*/ 0 h 24"/>
                <a:gd name="T32" fmla="*/ 2147483647 w 41"/>
                <a:gd name="T33" fmla="*/ 2147483647 h 24"/>
                <a:gd name="T34" fmla="*/ 2147483647 w 41"/>
                <a:gd name="T35" fmla="*/ 2147483647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
                <a:gd name="T55" fmla="*/ 0 h 24"/>
                <a:gd name="T56" fmla="*/ 41 w 41"/>
                <a:gd name="T57" fmla="*/ 24 h 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 h="24">
                  <a:moveTo>
                    <a:pt x="41" y="12"/>
                  </a:moveTo>
                  <a:lnTo>
                    <a:pt x="39" y="16"/>
                  </a:lnTo>
                  <a:lnTo>
                    <a:pt x="39" y="18"/>
                  </a:lnTo>
                  <a:lnTo>
                    <a:pt x="39" y="22"/>
                  </a:lnTo>
                  <a:lnTo>
                    <a:pt x="39" y="24"/>
                  </a:lnTo>
                  <a:lnTo>
                    <a:pt x="31" y="22"/>
                  </a:lnTo>
                  <a:lnTo>
                    <a:pt x="17" y="16"/>
                  </a:lnTo>
                  <a:lnTo>
                    <a:pt x="4" y="10"/>
                  </a:lnTo>
                  <a:lnTo>
                    <a:pt x="0" y="6"/>
                  </a:lnTo>
                  <a:lnTo>
                    <a:pt x="0" y="2"/>
                  </a:lnTo>
                  <a:lnTo>
                    <a:pt x="2" y="0"/>
                  </a:lnTo>
                  <a:lnTo>
                    <a:pt x="9" y="0"/>
                  </a:lnTo>
                  <a:lnTo>
                    <a:pt x="19" y="2"/>
                  </a:lnTo>
                  <a:lnTo>
                    <a:pt x="27" y="4"/>
                  </a:lnTo>
                  <a:lnTo>
                    <a:pt x="33" y="2"/>
                  </a:lnTo>
                  <a:lnTo>
                    <a:pt x="41" y="0"/>
                  </a:lnTo>
                  <a:lnTo>
                    <a:pt x="41" y="4"/>
                  </a:lnTo>
                  <a:lnTo>
                    <a:pt x="41"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1" name="Freeform 171">
              <a:extLst>
                <a:ext uri="{FF2B5EF4-FFF2-40B4-BE49-F238E27FC236}">
                  <a16:creationId xmlns:a16="http://schemas.microsoft.com/office/drawing/2014/main" id="{DC27734E-6FE6-444E-9AFD-BF67BE9570F8}"/>
                </a:ext>
              </a:extLst>
            </p:cNvPr>
            <p:cNvSpPr>
              <a:spLocks/>
            </p:cNvSpPr>
            <p:nvPr/>
          </p:nvSpPr>
          <p:spPr bwMode="auto">
            <a:xfrm>
              <a:off x="4832698" y="2952143"/>
              <a:ext cx="34594" cy="45133"/>
            </a:xfrm>
            <a:custGeom>
              <a:avLst/>
              <a:gdLst>
                <a:gd name="T0" fmla="*/ 2147483647 w 24"/>
                <a:gd name="T1" fmla="*/ 2147483647 h 30"/>
                <a:gd name="T2" fmla="*/ 2147483647 w 24"/>
                <a:gd name="T3" fmla="*/ 2147483647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2147483647 w 24"/>
                <a:gd name="T19" fmla="*/ 2147483647 h 30"/>
                <a:gd name="T20" fmla="*/ 2147483647 w 24"/>
                <a:gd name="T21" fmla="*/ 2147483647 h 30"/>
                <a:gd name="T22" fmla="*/ 2147483647 w 24"/>
                <a:gd name="T23" fmla="*/ 2147483647 h 30"/>
                <a:gd name="T24" fmla="*/ 2147483647 w 24"/>
                <a:gd name="T25" fmla="*/ 2147483647 h 30"/>
                <a:gd name="T26" fmla="*/ 2147483647 w 24"/>
                <a:gd name="T27" fmla="*/ 2147483647 h 30"/>
                <a:gd name="T28" fmla="*/ 0 w 24"/>
                <a:gd name="T29" fmla="*/ 2147483647 h 30"/>
                <a:gd name="T30" fmla="*/ 0 w 24"/>
                <a:gd name="T31" fmla="*/ 2147483647 h 30"/>
                <a:gd name="T32" fmla="*/ 2147483647 w 24"/>
                <a:gd name="T33" fmla="*/ 2147483647 h 30"/>
                <a:gd name="T34" fmla="*/ 2147483647 w 24"/>
                <a:gd name="T35" fmla="*/ 0 h 30"/>
                <a:gd name="T36" fmla="*/ 2147483647 w 24"/>
                <a:gd name="T37" fmla="*/ 0 h 30"/>
                <a:gd name="T38" fmla="*/ 2147483647 w 24"/>
                <a:gd name="T39" fmla="*/ 0 h 30"/>
                <a:gd name="T40" fmla="*/ 2147483647 w 24"/>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0"/>
                <a:gd name="T65" fmla="*/ 24 w 24"/>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0">
                  <a:moveTo>
                    <a:pt x="12" y="4"/>
                  </a:moveTo>
                  <a:lnTo>
                    <a:pt x="12" y="12"/>
                  </a:lnTo>
                  <a:lnTo>
                    <a:pt x="18" y="8"/>
                  </a:lnTo>
                  <a:lnTo>
                    <a:pt x="24" y="4"/>
                  </a:lnTo>
                  <a:lnTo>
                    <a:pt x="24" y="16"/>
                  </a:lnTo>
                  <a:lnTo>
                    <a:pt x="22" y="20"/>
                  </a:lnTo>
                  <a:lnTo>
                    <a:pt x="18" y="26"/>
                  </a:lnTo>
                  <a:lnTo>
                    <a:pt x="16" y="30"/>
                  </a:lnTo>
                  <a:lnTo>
                    <a:pt x="14" y="30"/>
                  </a:lnTo>
                  <a:lnTo>
                    <a:pt x="14" y="28"/>
                  </a:lnTo>
                  <a:lnTo>
                    <a:pt x="12" y="24"/>
                  </a:lnTo>
                  <a:lnTo>
                    <a:pt x="10" y="20"/>
                  </a:lnTo>
                  <a:lnTo>
                    <a:pt x="6" y="14"/>
                  </a:lnTo>
                  <a:lnTo>
                    <a:pt x="2" y="10"/>
                  </a:lnTo>
                  <a:lnTo>
                    <a:pt x="0" y="6"/>
                  </a:lnTo>
                  <a:lnTo>
                    <a:pt x="0" y="4"/>
                  </a:lnTo>
                  <a:lnTo>
                    <a:pt x="2" y="2"/>
                  </a:lnTo>
                  <a:lnTo>
                    <a:pt x="4" y="0"/>
                  </a:lnTo>
                  <a:lnTo>
                    <a:pt x="6" y="0"/>
                  </a:lnTo>
                  <a:lnTo>
                    <a:pt x="8" y="0"/>
                  </a:lnTo>
                  <a:lnTo>
                    <a:pt x="1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2" name="Freeform 172">
              <a:extLst>
                <a:ext uri="{FF2B5EF4-FFF2-40B4-BE49-F238E27FC236}">
                  <a16:creationId xmlns:a16="http://schemas.microsoft.com/office/drawing/2014/main" id="{32428B2D-5686-4FD3-8BD9-6FEEC193713B}"/>
                </a:ext>
              </a:extLst>
            </p:cNvPr>
            <p:cNvSpPr>
              <a:spLocks/>
            </p:cNvSpPr>
            <p:nvPr/>
          </p:nvSpPr>
          <p:spPr bwMode="auto">
            <a:xfrm>
              <a:off x="4832698" y="2618954"/>
              <a:ext cx="217938" cy="357082"/>
            </a:xfrm>
            <a:custGeom>
              <a:avLst/>
              <a:gdLst>
                <a:gd name="T0" fmla="*/ 2147483647 w 149"/>
                <a:gd name="T1" fmla="*/ 2147483647 h 224"/>
                <a:gd name="T2" fmla="*/ 2147483647 w 149"/>
                <a:gd name="T3" fmla="*/ 2147483647 h 224"/>
                <a:gd name="T4" fmla="*/ 2147483647 w 149"/>
                <a:gd name="T5" fmla="*/ 2147483647 h 224"/>
                <a:gd name="T6" fmla="*/ 2147483647 w 149"/>
                <a:gd name="T7" fmla="*/ 2147483647 h 224"/>
                <a:gd name="T8" fmla="*/ 2147483647 w 149"/>
                <a:gd name="T9" fmla="*/ 2147483647 h 224"/>
                <a:gd name="T10" fmla="*/ 2147483647 w 149"/>
                <a:gd name="T11" fmla="*/ 2147483647 h 224"/>
                <a:gd name="T12" fmla="*/ 2147483647 w 149"/>
                <a:gd name="T13" fmla="*/ 2147483647 h 224"/>
                <a:gd name="T14" fmla="*/ 2147483647 w 149"/>
                <a:gd name="T15" fmla="*/ 2147483647 h 224"/>
                <a:gd name="T16" fmla="*/ 2147483647 w 149"/>
                <a:gd name="T17" fmla="*/ 2147483647 h 224"/>
                <a:gd name="T18" fmla="*/ 2147483647 w 149"/>
                <a:gd name="T19" fmla="*/ 2147483647 h 224"/>
                <a:gd name="T20" fmla="*/ 2147483647 w 149"/>
                <a:gd name="T21" fmla="*/ 2147483647 h 224"/>
                <a:gd name="T22" fmla="*/ 2147483647 w 149"/>
                <a:gd name="T23" fmla="*/ 2147483647 h 224"/>
                <a:gd name="T24" fmla="*/ 2147483647 w 149"/>
                <a:gd name="T25" fmla="*/ 2147483647 h 224"/>
                <a:gd name="T26" fmla="*/ 2147483647 w 149"/>
                <a:gd name="T27" fmla="*/ 2147483647 h 224"/>
                <a:gd name="T28" fmla="*/ 2147483647 w 149"/>
                <a:gd name="T29" fmla="*/ 2147483647 h 224"/>
                <a:gd name="T30" fmla="*/ 2147483647 w 149"/>
                <a:gd name="T31" fmla="*/ 2147483647 h 224"/>
                <a:gd name="T32" fmla="*/ 0 w 149"/>
                <a:gd name="T33" fmla="*/ 2147483647 h 224"/>
                <a:gd name="T34" fmla="*/ 2147483647 w 149"/>
                <a:gd name="T35" fmla="*/ 2147483647 h 224"/>
                <a:gd name="T36" fmla="*/ 2147483647 w 149"/>
                <a:gd name="T37" fmla="*/ 2147483647 h 224"/>
                <a:gd name="T38" fmla="*/ 2147483647 w 149"/>
                <a:gd name="T39" fmla="*/ 2147483647 h 224"/>
                <a:gd name="T40" fmla="*/ 2147483647 w 149"/>
                <a:gd name="T41" fmla="*/ 2147483647 h 224"/>
                <a:gd name="T42" fmla="*/ 2147483647 w 149"/>
                <a:gd name="T43" fmla="*/ 2147483647 h 224"/>
                <a:gd name="T44" fmla="*/ 2147483647 w 149"/>
                <a:gd name="T45" fmla="*/ 2147483647 h 224"/>
                <a:gd name="T46" fmla="*/ 2147483647 w 149"/>
                <a:gd name="T47" fmla="*/ 2147483647 h 224"/>
                <a:gd name="T48" fmla="*/ 2147483647 w 149"/>
                <a:gd name="T49" fmla="*/ 2147483647 h 224"/>
                <a:gd name="T50" fmla="*/ 2147483647 w 149"/>
                <a:gd name="T51" fmla="*/ 2147483647 h 224"/>
                <a:gd name="T52" fmla="*/ 2147483647 w 149"/>
                <a:gd name="T53" fmla="*/ 2147483647 h 224"/>
                <a:gd name="T54" fmla="*/ 2147483647 w 149"/>
                <a:gd name="T55" fmla="*/ 2147483647 h 224"/>
                <a:gd name="T56" fmla="*/ 2147483647 w 149"/>
                <a:gd name="T57" fmla="*/ 2147483647 h 224"/>
                <a:gd name="T58" fmla="*/ 2147483647 w 149"/>
                <a:gd name="T59" fmla="*/ 2147483647 h 224"/>
                <a:gd name="T60" fmla="*/ 2147483647 w 149"/>
                <a:gd name="T61" fmla="*/ 2147483647 h 224"/>
                <a:gd name="T62" fmla="*/ 2147483647 w 149"/>
                <a:gd name="T63" fmla="*/ 2147483647 h 224"/>
                <a:gd name="T64" fmla="*/ 2147483647 w 149"/>
                <a:gd name="T65" fmla="*/ 2147483647 h 224"/>
                <a:gd name="T66" fmla="*/ 2147483647 w 149"/>
                <a:gd name="T67" fmla="*/ 2147483647 h 224"/>
                <a:gd name="T68" fmla="*/ 2147483647 w 149"/>
                <a:gd name="T69" fmla="*/ 2147483647 h 224"/>
                <a:gd name="T70" fmla="*/ 2147483647 w 149"/>
                <a:gd name="T71" fmla="*/ 2147483647 h 224"/>
                <a:gd name="T72" fmla="*/ 2147483647 w 149"/>
                <a:gd name="T73" fmla="*/ 2147483647 h 224"/>
                <a:gd name="T74" fmla="*/ 2147483647 w 149"/>
                <a:gd name="T75" fmla="*/ 2147483647 h 224"/>
                <a:gd name="T76" fmla="*/ 2147483647 w 149"/>
                <a:gd name="T77" fmla="*/ 2147483647 h 224"/>
                <a:gd name="T78" fmla="*/ 2147483647 w 149"/>
                <a:gd name="T79" fmla="*/ 2147483647 h 224"/>
                <a:gd name="T80" fmla="*/ 2147483647 w 149"/>
                <a:gd name="T81" fmla="*/ 2147483647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9"/>
                <a:gd name="T124" fmla="*/ 0 h 224"/>
                <a:gd name="T125" fmla="*/ 149 w 149"/>
                <a:gd name="T126" fmla="*/ 224 h 2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9" h="224">
                  <a:moveTo>
                    <a:pt x="149" y="56"/>
                  </a:moveTo>
                  <a:lnTo>
                    <a:pt x="145" y="44"/>
                  </a:lnTo>
                  <a:lnTo>
                    <a:pt x="143" y="36"/>
                  </a:lnTo>
                  <a:lnTo>
                    <a:pt x="141" y="28"/>
                  </a:lnTo>
                  <a:lnTo>
                    <a:pt x="137" y="16"/>
                  </a:lnTo>
                  <a:lnTo>
                    <a:pt x="131" y="10"/>
                  </a:lnTo>
                  <a:lnTo>
                    <a:pt x="121" y="8"/>
                  </a:lnTo>
                  <a:lnTo>
                    <a:pt x="113" y="4"/>
                  </a:lnTo>
                  <a:lnTo>
                    <a:pt x="105" y="0"/>
                  </a:lnTo>
                  <a:lnTo>
                    <a:pt x="97" y="4"/>
                  </a:lnTo>
                  <a:lnTo>
                    <a:pt x="89" y="6"/>
                  </a:lnTo>
                  <a:lnTo>
                    <a:pt x="77" y="6"/>
                  </a:lnTo>
                  <a:lnTo>
                    <a:pt x="65" y="8"/>
                  </a:lnTo>
                  <a:lnTo>
                    <a:pt x="59" y="12"/>
                  </a:lnTo>
                  <a:lnTo>
                    <a:pt x="50" y="22"/>
                  </a:lnTo>
                  <a:lnTo>
                    <a:pt x="42" y="32"/>
                  </a:lnTo>
                  <a:lnTo>
                    <a:pt x="36" y="42"/>
                  </a:lnTo>
                  <a:lnTo>
                    <a:pt x="32" y="54"/>
                  </a:lnTo>
                  <a:lnTo>
                    <a:pt x="30" y="64"/>
                  </a:lnTo>
                  <a:lnTo>
                    <a:pt x="30" y="76"/>
                  </a:lnTo>
                  <a:lnTo>
                    <a:pt x="22" y="76"/>
                  </a:lnTo>
                  <a:lnTo>
                    <a:pt x="12" y="76"/>
                  </a:lnTo>
                  <a:lnTo>
                    <a:pt x="8" y="78"/>
                  </a:lnTo>
                  <a:lnTo>
                    <a:pt x="6" y="82"/>
                  </a:lnTo>
                  <a:lnTo>
                    <a:pt x="4" y="86"/>
                  </a:lnTo>
                  <a:lnTo>
                    <a:pt x="4" y="90"/>
                  </a:lnTo>
                  <a:lnTo>
                    <a:pt x="4" y="98"/>
                  </a:lnTo>
                  <a:lnTo>
                    <a:pt x="8" y="108"/>
                  </a:lnTo>
                  <a:lnTo>
                    <a:pt x="12" y="122"/>
                  </a:lnTo>
                  <a:lnTo>
                    <a:pt x="12" y="130"/>
                  </a:lnTo>
                  <a:lnTo>
                    <a:pt x="12" y="132"/>
                  </a:lnTo>
                  <a:lnTo>
                    <a:pt x="14" y="134"/>
                  </a:lnTo>
                  <a:lnTo>
                    <a:pt x="20" y="138"/>
                  </a:lnTo>
                  <a:lnTo>
                    <a:pt x="0" y="168"/>
                  </a:lnTo>
                  <a:lnTo>
                    <a:pt x="4" y="172"/>
                  </a:lnTo>
                  <a:lnTo>
                    <a:pt x="14" y="182"/>
                  </a:lnTo>
                  <a:lnTo>
                    <a:pt x="28" y="202"/>
                  </a:lnTo>
                  <a:lnTo>
                    <a:pt x="30" y="204"/>
                  </a:lnTo>
                  <a:lnTo>
                    <a:pt x="30" y="208"/>
                  </a:lnTo>
                  <a:lnTo>
                    <a:pt x="28" y="216"/>
                  </a:lnTo>
                  <a:lnTo>
                    <a:pt x="30" y="218"/>
                  </a:lnTo>
                  <a:lnTo>
                    <a:pt x="30" y="222"/>
                  </a:lnTo>
                  <a:lnTo>
                    <a:pt x="32" y="224"/>
                  </a:lnTo>
                  <a:lnTo>
                    <a:pt x="38" y="224"/>
                  </a:lnTo>
                  <a:lnTo>
                    <a:pt x="50" y="224"/>
                  </a:lnTo>
                  <a:lnTo>
                    <a:pt x="52" y="216"/>
                  </a:lnTo>
                  <a:lnTo>
                    <a:pt x="57" y="214"/>
                  </a:lnTo>
                  <a:lnTo>
                    <a:pt x="63" y="212"/>
                  </a:lnTo>
                  <a:lnTo>
                    <a:pt x="73" y="212"/>
                  </a:lnTo>
                  <a:lnTo>
                    <a:pt x="73" y="208"/>
                  </a:lnTo>
                  <a:lnTo>
                    <a:pt x="79" y="208"/>
                  </a:lnTo>
                  <a:lnTo>
                    <a:pt x="81" y="204"/>
                  </a:lnTo>
                  <a:lnTo>
                    <a:pt x="81" y="200"/>
                  </a:lnTo>
                  <a:lnTo>
                    <a:pt x="83" y="200"/>
                  </a:lnTo>
                  <a:lnTo>
                    <a:pt x="79" y="196"/>
                  </a:lnTo>
                  <a:lnTo>
                    <a:pt x="79" y="170"/>
                  </a:lnTo>
                  <a:lnTo>
                    <a:pt x="85" y="166"/>
                  </a:lnTo>
                  <a:lnTo>
                    <a:pt x="89" y="164"/>
                  </a:lnTo>
                  <a:lnTo>
                    <a:pt x="95" y="160"/>
                  </a:lnTo>
                  <a:lnTo>
                    <a:pt x="99" y="156"/>
                  </a:lnTo>
                  <a:lnTo>
                    <a:pt x="79" y="156"/>
                  </a:lnTo>
                  <a:lnTo>
                    <a:pt x="95" y="154"/>
                  </a:lnTo>
                  <a:lnTo>
                    <a:pt x="101" y="152"/>
                  </a:lnTo>
                  <a:lnTo>
                    <a:pt x="105" y="150"/>
                  </a:lnTo>
                  <a:lnTo>
                    <a:pt x="105" y="146"/>
                  </a:lnTo>
                  <a:lnTo>
                    <a:pt x="87" y="140"/>
                  </a:lnTo>
                  <a:lnTo>
                    <a:pt x="81" y="134"/>
                  </a:lnTo>
                  <a:lnTo>
                    <a:pt x="79" y="130"/>
                  </a:lnTo>
                  <a:lnTo>
                    <a:pt x="77" y="124"/>
                  </a:lnTo>
                  <a:lnTo>
                    <a:pt x="79" y="114"/>
                  </a:lnTo>
                  <a:lnTo>
                    <a:pt x="85" y="104"/>
                  </a:lnTo>
                  <a:lnTo>
                    <a:pt x="91" y="98"/>
                  </a:lnTo>
                  <a:lnTo>
                    <a:pt x="99" y="92"/>
                  </a:lnTo>
                  <a:lnTo>
                    <a:pt x="113" y="84"/>
                  </a:lnTo>
                  <a:lnTo>
                    <a:pt x="119" y="78"/>
                  </a:lnTo>
                  <a:lnTo>
                    <a:pt x="121" y="72"/>
                  </a:lnTo>
                  <a:lnTo>
                    <a:pt x="121" y="66"/>
                  </a:lnTo>
                  <a:lnTo>
                    <a:pt x="121" y="62"/>
                  </a:lnTo>
                  <a:lnTo>
                    <a:pt x="123" y="60"/>
                  </a:lnTo>
                  <a:lnTo>
                    <a:pt x="129" y="58"/>
                  </a:lnTo>
                  <a:lnTo>
                    <a:pt x="137" y="56"/>
                  </a:lnTo>
                  <a:lnTo>
                    <a:pt x="141" y="56"/>
                  </a:lnTo>
                  <a:lnTo>
                    <a:pt x="14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3" name="Freeform 173">
              <a:extLst>
                <a:ext uri="{FF2B5EF4-FFF2-40B4-BE49-F238E27FC236}">
                  <a16:creationId xmlns:a16="http://schemas.microsoft.com/office/drawing/2014/main" id="{26BE898B-A717-433F-B41A-1223E0FCFC53}"/>
                </a:ext>
              </a:extLst>
            </p:cNvPr>
            <p:cNvSpPr>
              <a:spLocks/>
            </p:cNvSpPr>
            <p:nvPr/>
          </p:nvSpPr>
          <p:spPr bwMode="auto">
            <a:xfrm>
              <a:off x="4721999" y="2567185"/>
              <a:ext cx="430110" cy="339826"/>
            </a:xfrm>
            <a:custGeom>
              <a:avLst/>
              <a:gdLst>
                <a:gd name="T0" fmla="*/ 2147483647 w 295"/>
                <a:gd name="T1" fmla="*/ 2147483647 h 214"/>
                <a:gd name="T2" fmla="*/ 2147483647 w 295"/>
                <a:gd name="T3" fmla="*/ 2147483647 h 214"/>
                <a:gd name="T4" fmla="*/ 2147483647 w 295"/>
                <a:gd name="T5" fmla="*/ 2147483647 h 214"/>
                <a:gd name="T6" fmla="*/ 2147483647 w 295"/>
                <a:gd name="T7" fmla="*/ 2147483647 h 214"/>
                <a:gd name="T8" fmla="*/ 2147483647 w 295"/>
                <a:gd name="T9" fmla="*/ 2147483647 h 214"/>
                <a:gd name="T10" fmla="*/ 2147483647 w 295"/>
                <a:gd name="T11" fmla="*/ 2147483647 h 214"/>
                <a:gd name="T12" fmla="*/ 2147483647 w 295"/>
                <a:gd name="T13" fmla="*/ 2147483647 h 214"/>
                <a:gd name="T14" fmla="*/ 2147483647 w 295"/>
                <a:gd name="T15" fmla="*/ 2147483647 h 214"/>
                <a:gd name="T16" fmla="*/ 2147483647 w 295"/>
                <a:gd name="T17" fmla="*/ 2147483647 h 214"/>
                <a:gd name="T18" fmla="*/ 2147483647 w 295"/>
                <a:gd name="T19" fmla="*/ 2147483647 h 214"/>
                <a:gd name="T20" fmla="*/ 2147483647 w 295"/>
                <a:gd name="T21" fmla="*/ 2147483647 h 214"/>
                <a:gd name="T22" fmla="*/ 2147483647 w 295"/>
                <a:gd name="T23" fmla="*/ 2147483647 h 214"/>
                <a:gd name="T24" fmla="*/ 2147483647 w 295"/>
                <a:gd name="T25" fmla="*/ 2147483647 h 214"/>
                <a:gd name="T26" fmla="*/ 2147483647 w 295"/>
                <a:gd name="T27" fmla="*/ 2147483647 h 214"/>
                <a:gd name="T28" fmla="*/ 2147483647 w 295"/>
                <a:gd name="T29" fmla="*/ 2147483647 h 214"/>
                <a:gd name="T30" fmla="*/ 2147483647 w 295"/>
                <a:gd name="T31" fmla="*/ 2147483647 h 214"/>
                <a:gd name="T32" fmla="*/ 2147483647 w 295"/>
                <a:gd name="T33" fmla="*/ 2147483647 h 214"/>
                <a:gd name="T34" fmla="*/ 2147483647 w 295"/>
                <a:gd name="T35" fmla="*/ 2147483647 h 214"/>
                <a:gd name="T36" fmla="*/ 2147483647 w 295"/>
                <a:gd name="T37" fmla="*/ 2147483647 h 214"/>
                <a:gd name="T38" fmla="*/ 2147483647 w 295"/>
                <a:gd name="T39" fmla="*/ 2147483647 h 214"/>
                <a:gd name="T40" fmla="*/ 2147483647 w 295"/>
                <a:gd name="T41" fmla="*/ 2147483647 h 214"/>
                <a:gd name="T42" fmla="*/ 2147483647 w 295"/>
                <a:gd name="T43" fmla="*/ 2147483647 h 214"/>
                <a:gd name="T44" fmla="*/ 0 w 295"/>
                <a:gd name="T45" fmla="*/ 2147483647 h 214"/>
                <a:gd name="T46" fmla="*/ 2147483647 w 295"/>
                <a:gd name="T47" fmla="*/ 2147483647 h 214"/>
                <a:gd name="T48" fmla="*/ 2147483647 w 295"/>
                <a:gd name="T49" fmla="*/ 2147483647 h 214"/>
                <a:gd name="T50" fmla="*/ 2147483647 w 295"/>
                <a:gd name="T51" fmla="*/ 2147483647 h 214"/>
                <a:gd name="T52" fmla="*/ 2147483647 w 295"/>
                <a:gd name="T53" fmla="*/ 2147483647 h 214"/>
                <a:gd name="T54" fmla="*/ 2147483647 w 295"/>
                <a:gd name="T55" fmla="*/ 2147483647 h 214"/>
                <a:gd name="T56" fmla="*/ 2147483647 w 295"/>
                <a:gd name="T57" fmla="*/ 2147483647 h 214"/>
                <a:gd name="T58" fmla="*/ 2147483647 w 295"/>
                <a:gd name="T59" fmla="*/ 2147483647 h 214"/>
                <a:gd name="T60" fmla="*/ 2147483647 w 295"/>
                <a:gd name="T61" fmla="*/ 2147483647 h 214"/>
                <a:gd name="T62" fmla="*/ 2147483647 w 295"/>
                <a:gd name="T63" fmla="*/ 2147483647 h 214"/>
                <a:gd name="T64" fmla="*/ 2147483647 w 295"/>
                <a:gd name="T65" fmla="*/ 2147483647 h 214"/>
                <a:gd name="T66" fmla="*/ 2147483647 w 295"/>
                <a:gd name="T67" fmla="*/ 2147483647 h 214"/>
                <a:gd name="T68" fmla="*/ 2147483647 w 295"/>
                <a:gd name="T69" fmla="*/ 2147483647 h 214"/>
                <a:gd name="T70" fmla="*/ 2147483647 w 295"/>
                <a:gd name="T71" fmla="*/ 2147483647 h 214"/>
                <a:gd name="T72" fmla="*/ 2147483647 w 295"/>
                <a:gd name="T73" fmla="*/ 2147483647 h 214"/>
                <a:gd name="T74" fmla="*/ 2147483647 w 295"/>
                <a:gd name="T75" fmla="*/ 2147483647 h 214"/>
                <a:gd name="T76" fmla="*/ 2147483647 w 295"/>
                <a:gd name="T77" fmla="*/ 2147483647 h 214"/>
                <a:gd name="T78" fmla="*/ 2147483647 w 295"/>
                <a:gd name="T79" fmla="*/ 2147483647 h 214"/>
                <a:gd name="T80" fmla="*/ 2147483647 w 295"/>
                <a:gd name="T81" fmla="*/ 2147483647 h 214"/>
                <a:gd name="T82" fmla="*/ 2147483647 w 295"/>
                <a:gd name="T83" fmla="*/ 0 h 214"/>
                <a:gd name="T84" fmla="*/ 2147483647 w 295"/>
                <a:gd name="T85" fmla="*/ 2147483647 h 214"/>
                <a:gd name="T86" fmla="*/ 2147483647 w 295"/>
                <a:gd name="T87" fmla="*/ 2147483647 h 214"/>
                <a:gd name="T88" fmla="*/ 2147483647 w 295"/>
                <a:gd name="T89" fmla="*/ 2147483647 h 214"/>
                <a:gd name="T90" fmla="*/ 2147483647 w 295"/>
                <a:gd name="T91" fmla="*/ 2147483647 h 214"/>
                <a:gd name="T92" fmla="*/ 2147483647 w 295"/>
                <a:gd name="T93" fmla="*/ 2147483647 h 214"/>
                <a:gd name="T94" fmla="*/ 2147483647 w 295"/>
                <a:gd name="T95" fmla="*/ 2147483647 h 2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95"/>
                <a:gd name="T145" fmla="*/ 0 h 214"/>
                <a:gd name="T146" fmla="*/ 295 w 295"/>
                <a:gd name="T147" fmla="*/ 214 h 2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95" h="214">
                  <a:moveTo>
                    <a:pt x="285" y="28"/>
                  </a:moveTo>
                  <a:lnTo>
                    <a:pt x="277" y="24"/>
                  </a:lnTo>
                  <a:lnTo>
                    <a:pt x="271" y="20"/>
                  </a:lnTo>
                  <a:lnTo>
                    <a:pt x="263" y="16"/>
                  </a:lnTo>
                  <a:lnTo>
                    <a:pt x="251" y="14"/>
                  </a:lnTo>
                  <a:lnTo>
                    <a:pt x="245" y="16"/>
                  </a:lnTo>
                  <a:lnTo>
                    <a:pt x="243" y="18"/>
                  </a:lnTo>
                  <a:lnTo>
                    <a:pt x="241" y="22"/>
                  </a:lnTo>
                  <a:lnTo>
                    <a:pt x="241" y="28"/>
                  </a:lnTo>
                  <a:lnTo>
                    <a:pt x="239" y="32"/>
                  </a:lnTo>
                  <a:lnTo>
                    <a:pt x="237" y="36"/>
                  </a:lnTo>
                  <a:lnTo>
                    <a:pt x="233" y="40"/>
                  </a:lnTo>
                  <a:lnTo>
                    <a:pt x="227" y="40"/>
                  </a:lnTo>
                  <a:lnTo>
                    <a:pt x="217" y="38"/>
                  </a:lnTo>
                  <a:lnTo>
                    <a:pt x="207" y="34"/>
                  </a:lnTo>
                  <a:lnTo>
                    <a:pt x="197" y="32"/>
                  </a:lnTo>
                  <a:lnTo>
                    <a:pt x="189" y="30"/>
                  </a:lnTo>
                  <a:lnTo>
                    <a:pt x="187" y="30"/>
                  </a:lnTo>
                  <a:lnTo>
                    <a:pt x="185" y="30"/>
                  </a:lnTo>
                  <a:lnTo>
                    <a:pt x="181" y="32"/>
                  </a:lnTo>
                  <a:lnTo>
                    <a:pt x="173" y="36"/>
                  </a:lnTo>
                  <a:lnTo>
                    <a:pt x="165" y="38"/>
                  </a:lnTo>
                  <a:lnTo>
                    <a:pt x="153" y="38"/>
                  </a:lnTo>
                  <a:lnTo>
                    <a:pt x="141" y="40"/>
                  </a:lnTo>
                  <a:lnTo>
                    <a:pt x="135" y="44"/>
                  </a:lnTo>
                  <a:lnTo>
                    <a:pt x="126" y="54"/>
                  </a:lnTo>
                  <a:lnTo>
                    <a:pt x="118" y="64"/>
                  </a:lnTo>
                  <a:lnTo>
                    <a:pt x="112" y="74"/>
                  </a:lnTo>
                  <a:lnTo>
                    <a:pt x="108" y="86"/>
                  </a:lnTo>
                  <a:lnTo>
                    <a:pt x="106" y="96"/>
                  </a:lnTo>
                  <a:lnTo>
                    <a:pt x="106" y="108"/>
                  </a:lnTo>
                  <a:lnTo>
                    <a:pt x="98" y="108"/>
                  </a:lnTo>
                  <a:lnTo>
                    <a:pt x="88" y="108"/>
                  </a:lnTo>
                  <a:lnTo>
                    <a:pt x="84" y="110"/>
                  </a:lnTo>
                  <a:lnTo>
                    <a:pt x="82" y="114"/>
                  </a:lnTo>
                  <a:lnTo>
                    <a:pt x="80" y="118"/>
                  </a:lnTo>
                  <a:lnTo>
                    <a:pt x="80" y="122"/>
                  </a:lnTo>
                  <a:lnTo>
                    <a:pt x="80" y="130"/>
                  </a:lnTo>
                  <a:lnTo>
                    <a:pt x="84" y="140"/>
                  </a:lnTo>
                  <a:lnTo>
                    <a:pt x="88" y="154"/>
                  </a:lnTo>
                  <a:lnTo>
                    <a:pt x="88" y="162"/>
                  </a:lnTo>
                  <a:lnTo>
                    <a:pt x="88" y="164"/>
                  </a:lnTo>
                  <a:lnTo>
                    <a:pt x="90" y="166"/>
                  </a:lnTo>
                  <a:lnTo>
                    <a:pt x="96" y="170"/>
                  </a:lnTo>
                  <a:lnTo>
                    <a:pt x="76" y="200"/>
                  </a:lnTo>
                  <a:lnTo>
                    <a:pt x="70" y="198"/>
                  </a:lnTo>
                  <a:lnTo>
                    <a:pt x="68" y="196"/>
                  </a:lnTo>
                  <a:lnTo>
                    <a:pt x="64" y="188"/>
                  </a:lnTo>
                  <a:lnTo>
                    <a:pt x="62" y="192"/>
                  </a:lnTo>
                  <a:lnTo>
                    <a:pt x="62" y="196"/>
                  </a:lnTo>
                  <a:lnTo>
                    <a:pt x="50" y="206"/>
                  </a:lnTo>
                  <a:lnTo>
                    <a:pt x="42" y="210"/>
                  </a:lnTo>
                  <a:lnTo>
                    <a:pt x="36" y="214"/>
                  </a:lnTo>
                  <a:lnTo>
                    <a:pt x="26" y="212"/>
                  </a:lnTo>
                  <a:lnTo>
                    <a:pt x="18" y="208"/>
                  </a:lnTo>
                  <a:lnTo>
                    <a:pt x="10" y="204"/>
                  </a:lnTo>
                  <a:lnTo>
                    <a:pt x="8" y="202"/>
                  </a:lnTo>
                  <a:lnTo>
                    <a:pt x="8" y="200"/>
                  </a:lnTo>
                  <a:lnTo>
                    <a:pt x="10" y="196"/>
                  </a:lnTo>
                  <a:lnTo>
                    <a:pt x="12" y="194"/>
                  </a:lnTo>
                  <a:lnTo>
                    <a:pt x="6" y="192"/>
                  </a:lnTo>
                  <a:lnTo>
                    <a:pt x="2" y="190"/>
                  </a:lnTo>
                  <a:lnTo>
                    <a:pt x="2" y="188"/>
                  </a:lnTo>
                  <a:lnTo>
                    <a:pt x="2" y="184"/>
                  </a:lnTo>
                  <a:lnTo>
                    <a:pt x="4" y="178"/>
                  </a:lnTo>
                  <a:lnTo>
                    <a:pt x="8" y="174"/>
                  </a:lnTo>
                  <a:lnTo>
                    <a:pt x="4" y="168"/>
                  </a:lnTo>
                  <a:lnTo>
                    <a:pt x="2" y="160"/>
                  </a:lnTo>
                  <a:lnTo>
                    <a:pt x="0" y="144"/>
                  </a:lnTo>
                  <a:lnTo>
                    <a:pt x="10" y="144"/>
                  </a:lnTo>
                  <a:lnTo>
                    <a:pt x="16" y="140"/>
                  </a:lnTo>
                  <a:lnTo>
                    <a:pt x="22" y="136"/>
                  </a:lnTo>
                  <a:lnTo>
                    <a:pt x="24" y="128"/>
                  </a:lnTo>
                  <a:lnTo>
                    <a:pt x="32" y="128"/>
                  </a:lnTo>
                  <a:lnTo>
                    <a:pt x="38" y="124"/>
                  </a:lnTo>
                  <a:lnTo>
                    <a:pt x="44" y="122"/>
                  </a:lnTo>
                  <a:lnTo>
                    <a:pt x="52" y="122"/>
                  </a:lnTo>
                  <a:lnTo>
                    <a:pt x="54" y="120"/>
                  </a:lnTo>
                  <a:lnTo>
                    <a:pt x="58" y="116"/>
                  </a:lnTo>
                  <a:lnTo>
                    <a:pt x="60" y="118"/>
                  </a:lnTo>
                  <a:lnTo>
                    <a:pt x="64" y="118"/>
                  </a:lnTo>
                  <a:lnTo>
                    <a:pt x="70" y="118"/>
                  </a:lnTo>
                  <a:lnTo>
                    <a:pt x="72" y="116"/>
                  </a:lnTo>
                  <a:lnTo>
                    <a:pt x="62" y="116"/>
                  </a:lnTo>
                  <a:lnTo>
                    <a:pt x="60" y="114"/>
                  </a:lnTo>
                  <a:lnTo>
                    <a:pt x="58" y="110"/>
                  </a:lnTo>
                  <a:lnTo>
                    <a:pt x="60" y="106"/>
                  </a:lnTo>
                  <a:lnTo>
                    <a:pt x="66" y="102"/>
                  </a:lnTo>
                  <a:lnTo>
                    <a:pt x="76" y="98"/>
                  </a:lnTo>
                  <a:lnTo>
                    <a:pt x="80" y="94"/>
                  </a:lnTo>
                  <a:lnTo>
                    <a:pt x="86" y="86"/>
                  </a:lnTo>
                  <a:lnTo>
                    <a:pt x="92" y="70"/>
                  </a:lnTo>
                  <a:lnTo>
                    <a:pt x="94" y="68"/>
                  </a:lnTo>
                  <a:lnTo>
                    <a:pt x="96" y="68"/>
                  </a:lnTo>
                  <a:lnTo>
                    <a:pt x="102" y="64"/>
                  </a:lnTo>
                  <a:lnTo>
                    <a:pt x="106" y="60"/>
                  </a:lnTo>
                  <a:lnTo>
                    <a:pt x="108" y="56"/>
                  </a:lnTo>
                  <a:lnTo>
                    <a:pt x="108" y="52"/>
                  </a:lnTo>
                  <a:lnTo>
                    <a:pt x="112" y="50"/>
                  </a:lnTo>
                  <a:lnTo>
                    <a:pt x="116" y="48"/>
                  </a:lnTo>
                  <a:lnTo>
                    <a:pt x="116" y="40"/>
                  </a:lnTo>
                  <a:lnTo>
                    <a:pt x="106" y="44"/>
                  </a:lnTo>
                  <a:lnTo>
                    <a:pt x="104" y="44"/>
                  </a:lnTo>
                  <a:lnTo>
                    <a:pt x="100" y="42"/>
                  </a:lnTo>
                  <a:lnTo>
                    <a:pt x="106" y="42"/>
                  </a:lnTo>
                  <a:lnTo>
                    <a:pt x="106" y="40"/>
                  </a:lnTo>
                  <a:lnTo>
                    <a:pt x="112" y="38"/>
                  </a:lnTo>
                  <a:lnTo>
                    <a:pt x="114" y="34"/>
                  </a:lnTo>
                  <a:lnTo>
                    <a:pt x="116" y="34"/>
                  </a:lnTo>
                  <a:lnTo>
                    <a:pt x="120" y="36"/>
                  </a:lnTo>
                  <a:lnTo>
                    <a:pt x="135" y="36"/>
                  </a:lnTo>
                  <a:lnTo>
                    <a:pt x="135" y="28"/>
                  </a:lnTo>
                  <a:lnTo>
                    <a:pt x="135" y="26"/>
                  </a:lnTo>
                  <a:lnTo>
                    <a:pt x="139" y="26"/>
                  </a:lnTo>
                  <a:lnTo>
                    <a:pt x="145" y="28"/>
                  </a:lnTo>
                  <a:lnTo>
                    <a:pt x="155" y="22"/>
                  </a:lnTo>
                  <a:lnTo>
                    <a:pt x="161" y="16"/>
                  </a:lnTo>
                  <a:lnTo>
                    <a:pt x="165" y="12"/>
                  </a:lnTo>
                  <a:lnTo>
                    <a:pt x="167" y="14"/>
                  </a:lnTo>
                  <a:lnTo>
                    <a:pt x="169" y="16"/>
                  </a:lnTo>
                  <a:lnTo>
                    <a:pt x="175" y="18"/>
                  </a:lnTo>
                  <a:lnTo>
                    <a:pt x="181" y="16"/>
                  </a:lnTo>
                  <a:lnTo>
                    <a:pt x="185" y="12"/>
                  </a:lnTo>
                  <a:lnTo>
                    <a:pt x="189" y="8"/>
                  </a:lnTo>
                  <a:lnTo>
                    <a:pt x="209" y="4"/>
                  </a:lnTo>
                  <a:lnTo>
                    <a:pt x="227" y="0"/>
                  </a:lnTo>
                  <a:lnTo>
                    <a:pt x="233" y="2"/>
                  </a:lnTo>
                  <a:lnTo>
                    <a:pt x="239" y="4"/>
                  </a:lnTo>
                  <a:lnTo>
                    <a:pt x="243" y="8"/>
                  </a:lnTo>
                  <a:lnTo>
                    <a:pt x="245" y="12"/>
                  </a:lnTo>
                  <a:lnTo>
                    <a:pt x="249" y="6"/>
                  </a:lnTo>
                  <a:lnTo>
                    <a:pt x="251" y="2"/>
                  </a:lnTo>
                  <a:lnTo>
                    <a:pt x="257" y="2"/>
                  </a:lnTo>
                  <a:lnTo>
                    <a:pt x="265" y="2"/>
                  </a:lnTo>
                  <a:lnTo>
                    <a:pt x="271" y="4"/>
                  </a:lnTo>
                  <a:lnTo>
                    <a:pt x="279" y="6"/>
                  </a:lnTo>
                  <a:lnTo>
                    <a:pt x="289" y="6"/>
                  </a:lnTo>
                  <a:lnTo>
                    <a:pt x="289" y="14"/>
                  </a:lnTo>
                  <a:lnTo>
                    <a:pt x="277" y="14"/>
                  </a:lnTo>
                  <a:lnTo>
                    <a:pt x="281" y="16"/>
                  </a:lnTo>
                  <a:lnTo>
                    <a:pt x="287" y="18"/>
                  </a:lnTo>
                  <a:lnTo>
                    <a:pt x="291" y="18"/>
                  </a:lnTo>
                  <a:lnTo>
                    <a:pt x="295" y="14"/>
                  </a:lnTo>
                  <a:lnTo>
                    <a:pt x="295" y="26"/>
                  </a:lnTo>
                  <a:lnTo>
                    <a:pt x="279" y="30"/>
                  </a:lnTo>
                  <a:lnTo>
                    <a:pt x="28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4" name="Freeform 174">
              <a:extLst>
                <a:ext uri="{FF2B5EF4-FFF2-40B4-BE49-F238E27FC236}">
                  <a16:creationId xmlns:a16="http://schemas.microsoft.com/office/drawing/2014/main" id="{8C9E5885-16B0-4846-B046-510C97533624}"/>
                </a:ext>
              </a:extLst>
            </p:cNvPr>
            <p:cNvSpPr>
              <a:spLocks/>
            </p:cNvSpPr>
            <p:nvPr/>
          </p:nvSpPr>
          <p:spPr bwMode="auto">
            <a:xfrm>
              <a:off x="5069085" y="2859222"/>
              <a:ext cx="83024" cy="54425"/>
            </a:xfrm>
            <a:custGeom>
              <a:avLst/>
              <a:gdLst>
                <a:gd name="T0" fmla="*/ 2147483647 w 58"/>
                <a:gd name="T1" fmla="*/ 2147483647 h 34"/>
                <a:gd name="T2" fmla="*/ 2147483647 w 58"/>
                <a:gd name="T3" fmla="*/ 2147483647 h 34"/>
                <a:gd name="T4" fmla="*/ 2147483647 w 58"/>
                <a:gd name="T5" fmla="*/ 2147483647 h 34"/>
                <a:gd name="T6" fmla="*/ 2147483647 w 58"/>
                <a:gd name="T7" fmla="*/ 2147483647 h 34"/>
                <a:gd name="T8" fmla="*/ 2147483647 w 58"/>
                <a:gd name="T9" fmla="*/ 2147483647 h 34"/>
                <a:gd name="T10" fmla="*/ 2147483647 w 58"/>
                <a:gd name="T11" fmla="*/ 2147483647 h 34"/>
                <a:gd name="T12" fmla="*/ 2147483647 w 58"/>
                <a:gd name="T13" fmla="*/ 2147483647 h 34"/>
                <a:gd name="T14" fmla="*/ 2147483647 w 58"/>
                <a:gd name="T15" fmla="*/ 2147483647 h 34"/>
                <a:gd name="T16" fmla="*/ 2147483647 w 58"/>
                <a:gd name="T17" fmla="*/ 2147483647 h 34"/>
                <a:gd name="T18" fmla="*/ 2147483647 w 58"/>
                <a:gd name="T19" fmla="*/ 0 h 34"/>
                <a:gd name="T20" fmla="*/ 2147483647 w 58"/>
                <a:gd name="T21" fmla="*/ 0 h 34"/>
                <a:gd name="T22" fmla="*/ 2147483647 w 58"/>
                <a:gd name="T23" fmla="*/ 2147483647 h 34"/>
                <a:gd name="T24" fmla="*/ 2147483647 w 58"/>
                <a:gd name="T25" fmla="*/ 2147483647 h 34"/>
                <a:gd name="T26" fmla="*/ 2147483647 w 58"/>
                <a:gd name="T27" fmla="*/ 2147483647 h 34"/>
                <a:gd name="T28" fmla="*/ 0 w 58"/>
                <a:gd name="T29" fmla="*/ 2147483647 h 34"/>
                <a:gd name="T30" fmla="*/ 2147483647 w 58"/>
                <a:gd name="T31" fmla="*/ 2147483647 h 34"/>
                <a:gd name="T32" fmla="*/ 2147483647 w 58"/>
                <a:gd name="T33" fmla="*/ 2147483647 h 34"/>
                <a:gd name="T34" fmla="*/ 2147483647 w 58"/>
                <a:gd name="T35" fmla="*/ 2147483647 h 34"/>
                <a:gd name="T36" fmla="*/ 2147483647 w 58"/>
                <a:gd name="T37" fmla="*/ 2147483647 h 34"/>
                <a:gd name="T38" fmla="*/ 2147483647 w 58"/>
                <a:gd name="T39" fmla="*/ 2147483647 h 34"/>
                <a:gd name="T40" fmla="*/ 2147483647 w 58"/>
                <a:gd name="T41" fmla="*/ 2147483647 h 34"/>
                <a:gd name="T42" fmla="*/ 2147483647 w 58"/>
                <a:gd name="T43" fmla="*/ 2147483647 h 34"/>
                <a:gd name="T44" fmla="*/ 2147483647 w 58"/>
                <a:gd name="T45" fmla="*/ 2147483647 h 34"/>
                <a:gd name="T46" fmla="*/ 2147483647 w 58"/>
                <a:gd name="T47" fmla="*/ 2147483647 h 34"/>
                <a:gd name="T48" fmla="*/ 2147483647 w 58"/>
                <a:gd name="T49" fmla="*/ 2147483647 h 34"/>
                <a:gd name="T50" fmla="*/ 2147483647 w 58"/>
                <a:gd name="T51" fmla="*/ 2147483647 h 34"/>
                <a:gd name="T52" fmla="*/ 2147483647 w 58"/>
                <a:gd name="T53" fmla="*/ 2147483647 h 34"/>
                <a:gd name="T54" fmla="*/ 2147483647 w 58"/>
                <a:gd name="T55" fmla="*/ 2147483647 h 34"/>
                <a:gd name="T56" fmla="*/ 2147483647 w 58"/>
                <a:gd name="T57" fmla="*/ 2147483647 h 34"/>
                <a:gd name="T58" fmla="*/ 2147483647 w 58"/>
                <a:gd name="T59" fmla="*/ 21474836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
                <a:gd name="T91" fmla="*/ 0 h 34"/>
                <a:gd name="T92" fmla="*/ 58 w 5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 h="34">
                  <a:moveTo>
                    <a:pt x="58" y="34"/>
                  </a:moveTo>
                  <a:lnTo>
                    <a:pt x="52" y="24"/>
                  </a:lnTo>
                  <a:lnTo>
                    <a:pt x="48" y="16"/>
                  </a:lnTo>
                  <a:lnTo>
                    <a:pt x="52" y="16"/>
                  </a:lnTo>
                  <a:lnTo>
                    <a:pt x="54" y="14"/>
                  </a:lnTo>
                  <a:lnTo>
                    <a:pt x="54" y="4"/>
                  </a:lnTo>
                  <a:lnTo>
                    <a:pt x="48" y="6"/>
                  </a:lnTo>
                  <a:lnTo>
                    <a:pt x="44" y="6"/>
                  </a:lnTo>
                  <a:lnTo>
                    <a:pt x="40" y="4"/>
                  </a:lnTo>
                  <a:lnTo>
                    <a:pt x="32" y="0"/>
                  </a:lnTo>
                  <a:lnTo>
                    <a:pt x="24" y="0"/>
                  </a:lnTo>
                  <a:lnTo>
                    <a:pt x="14" y="2"/>
                  </a:lnTo>
                  <a:lnTo>
                    <a:pt x="6" y="6"/>
                  </a:lnTo>
                  <a:lnTo>
                    <a:pt x="2" y="8"/>
                  </a:lnTo>
                  <a:lnTo>
                    <a:pt x="0" y="10"/>
                  </a:lnTo>
                  <a:lnTo>
                    <a:pt x="2" y="16"/>
                  </a:lnTo>
                  <a:lnTo>
                    <a:pt x="6" y="20"/>
                  </a:lnTo>
                  <a:lnTo>
                    <a:pt x="10" y="22"/>
                  </a:lnTo>
                  <a:lnTo>
                    <a:pt x="18" y="24"/>
                  </a:lnTo>
                  <a:lnTo>
                    <a:pt x="26" y="22"/>
                  </a:lnTo>
                  <a:lnTo>
                    <a:pt x="30" y="22"/>
                  </a:lnTo>
                  <a:lnTo>
                    <a:pt x="34" y="24"/>
                  </a:lnTo>
                  <a:lnTo>
                    <a:pt x="36" y="28"/>
                  </a:lnTo>
                  <a:lnTo>
                    <a:pt x="38" y="32"/>
                  </a:lnTo>
                  <a:lnTo>
                    <a:pt x="42" y="34"/>
                  </a:lnTo>
                  <a:lnTo>
                    <a:pt x="44" y="34"/>
                  </a:lnTo>
                  <a:lnTo>
                    <a:pt x="46" y="30"/>
                  </a:lnTo>
                  <a:lnTo>
                    <a:pt x="50" y="30"/>
                  </a:lnTo>
                  <a:lnTo>
                    <a:pt x="54" y="32"/>
                  </a:lnTo>
                  <a:lnTo>
                    <a:pt x="5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5" name="Freeform 175">
              <a:extLst>
                <a:ext uri="{FF2B5EF4-FFF2-40B4-BE49-F238E27FC236}">
                  <a16:creationId xmlns:a16="http://schemas.microsoft.com/office/drawing/2014/main" id="{47B3C5A7-000C-43E0-A2E2-56478AB6B9AC}"/>
                </a:ext>
              </a:extLst>
            </p:cNvPr>
            <p:cNvSpPr>
              <a:spLocks/>
            </p:cNvSpPr>
            <p:nvPr/>
          </p:nvSpPr>
          <p:spPr bwMode="auto">
            <a:xfrm>
              <a:off x="5036798" y="2893736"/>
              <a:ext cx="124536" cy="82301"/>
            </a:xfrm>
            <a:custGeom>
              <a:avLst/>
              <a:gdLst>
                <a:gd name="T0" fmla="*/ 2147483647 w 86"/>
                <a:gd name="T1" fmla="*/ 2147483647 h 50"/>
                <a:gd name="T2" fmla="*/ 2147483647 w 86"/>
                <a:gd name="T3" fmla="*/ 2147483647 h 50"/>
                <a:gd name="T4" fmla="*/ 2147483647 w 86"/>
                <a:gd name="T5" fmla="*/ 2147483647 h 50"/>
                <a:gd name="T6" fmla="*/ 2147483647 w 86"/>
                <a:gd name="T7" fmla="*/ 2147483647 h 50"/>
                <a:gd name="T8" fmla="*/ 2147483647 w 86"/>
                <a:gd name="T9" fmla="*/ 2147483647 h 50"/>
                <a:gd name="T10" fmla="*/ 2147483647 w 86"/>
                <a:gd name="T11" fmla="*/ 2147483647 h 50"/>
                <a:gd name="T12" fmla="*/ 2147483647 w 86"/>
                <a:gd name="T13" fmla="*/ 2147483647 h 50"/>
                <a:gd name="T14" fmla="*/ 2147483647 w 86"/>
                <a:gd name="T15" fmla="*/ 2147483647 h 50"/>
                <a:gd name="T16" fmla="*/ 2147483647 w 86"/>
                <a:gd name="T17" fmla="*/ 2147483647 h 50"/>
                <a:gd name="T18" fmla="*/ 2147483647 w 86"/>
                <a:gd name="T19" fmla="*/ 2147483647 h 50"/>
                <a:gd name="T20" fmla="*/ 2147483647 w 86"/>
                <a:gd name="T21" fmla="*/ 2147483647 h 50"/>
                <a:gd name="T22" fmla="*/ 2147483647 w 86"/>
                <a:gd name="T23" fmla="*/ 2147483647 h 50"/>
                <a:gd name="T24" fmla="*/ 2147483647 w 86"/>
                <a:gd name="T25" fmla="*/ 2147483647 h 50"/>
                <a:gd name="T26" fmla="*/ 2147483647 w 86"/>
                <a:gd name="T27" fmla="*/ 2147483647 h 50"/>
                <a:gd name="T28" fmla="*/ 2147483647 w 86"/>
                <a:gd name="T29" fmla="*/ 2147483647 h 50"/>
                <a:gd name="T30" fmla="*/ 2147483647 w 86"/>
                <a:gd name="T31" fmla="*/ 2147483647 h 50"/>
                <a:gd name="T32" fmla="*/ 2147483647 w 86"/>
                <a:gd name="T33" fmla="*/ 2147483647 h 50"/>
                <a:gd name="T34" fmla="*/ 2147483647 w 86"/>
                <a:gd name="T35" fmla="*/ 0 h 50"/>
                <a:gd name="T36" fmla="*/ 2147483647 w 86"/>
                <a:gd name="T37" fmla="*/ 0 h 50"/>
                <a:gd name="T38" fmla="*/ 2147483647 w 86"/>
                <a:gd name="T39" fmla="*/ 2147483647 h 50"/>
                <a:gd name="T40" fmla="*/ 2147483647 w 86"/>
                <a:gd name="T41" fmla="*/ 2147483647 h 50"/>
                <a:gd name="T42" fmla="*/ 2147483647 w 86"/>
                <a:gd name="T43" fmla="*/ 2147483647 h 50"/>
                <a:gd name="T44" fmla="*/ 2147483647 w 86"/>
                <a:gd name="T45" fmla="*/ 2147483647 h 50"/>
                <a:gd name="T46" fmla="*/ 2147483647 w 86"/>
                <a:gd name="T47" fmla="*/ 2147483647 h 50"/>
                <a:gd name="T48" fmla="*/ 2147483647 w 86"/>
                <a:gd name="T49" fmla="*/ 2147483647 h 50"/>
                <a:gd name="T50" fmla="*/ 2147483647 w 86"/>
                <a:gd name="T51" fmla="*/ 2147483647 h 50"/>
                <a:gd name="T52" fmla="*/ 2147483647 w 86"/>
                <a:gd name="T53" fmla="*/ 2147483647 h 50"/>
                <a:gd name="T54" fmla="*/ 2147483647 w 86"/>
                <a:gd name="T55" fmla="*/ 2147483647 h 50"/>
                <a:gd name="T56" fmla="*/ 2147483647 w 86"/>
                <a:gd name="T57" fmla="*/ 2147483647 h 50"/>
                <a:gd name="T58" fmla="*/ 2147483647 w 86"/>
                <a:gd name="T59" fmla="*/ 2147483647 h 50"/>
                <a:gd name="T60" fmla="*/ 2147483647 w 86"/>
                <a:gd name="T61" fmla="*/ 2147483647 h 50"/>
                <a:gd name="T62" fmla="*/ 2147483647 w 86"/>
                <a:gd name="T63" fmla="*/ 2147483647 h 50"/>
                <a:gd name="T64" fmla="*/ 2147483647 w 86"/>
                <a:gd name="T65" fmla="*/ 2147483647 h 50"/>
                <a:gd name="T66" fmla="*/ 2147483647 w 86"/>
                <a:gd name="T67" fmla="*/ 2147483647 h 50"/>
                <a:gd name="T68" fmla="*/ 2147483647 w 86"/>
                <a:gd name="T69" fmla="*/ 2147483647 h 50"/>
                <a:gd name="T70" fmla="*/ 2147483647 w 86"/>
                <a:gd name="T71" fmla="*/ 2147483647 h 50"/>
                <a:gd name="T72" fmla="*/ 0 w 86"/>
                <a:gd name="T73" fmla="*/ 2147483647 h 50"/>
                <a:gd name="T74" fmla="*/ 2147483647 w 86"/>
                <a:gd name="T75" fmla="*/ 2147483647 h 50"/>
                <a:gd name="T76" fmla="*/ 2147483647 w 86"/>
                <a:gd name="T77" fmla="*/ 2147483647 h 50"/>
                <a:gd name="T78" fmla="*/ 2147483647 w 86"/>
                <a:gd name="T79" fmla="*/ 2147483647 h 50"/>
                <a:gd name="T80" fmla="*/ 2147483647 w 86"/>
                <a:gd name="T81" fmla="*/ 2147483647 h 50"/>
                <a:gd name="T82" fmla="*/ 2147483647 w 86"/>
                <a:gd name="T83" fmla="*/ 2147483647 h 50"/>
                <a:gd name="T84" fmla="*/ 2147483647 w 86"/>
                <a:gd name="T85" fmla="*/ 2147483647 h 50"/>
                <a:gd name="T86" fmla="*/ 2147483647 w 86"/>
                <a:gd name="T87" fmla="*/ 2147483647 h 50"/>
                <a:gd name="T88" fmla="*/ 2147483647 w 86"/>
                <a:gd name="T89" fmla="*/ 2147483647 h 50"/>
                <a:gd name="T90" fmla="*/ 2147483647 w 86"/>
                <a:gd name="T91" fmla="*/ 2147483647 h 50"/>
                <a:gd name="T92" fmla="*/ 2147483647 w 86"/>
                <a:gd name="T93" fmla="*/ 2147483647 h 50"/>
                <a:gd name="T94" fmla="*/ 2147483647 w 86"/>
                <a:gd name="T95" fmla="*/ 2147483647 h 50"/>
                <a:gd name="T96" fmla="*/ 2147483647 w 86"/>
                <a:gd name="T97" fmla="*/ 2147483647 h 50"/>
                <a:gd name="T98" fmla="*/ 2147483647 w 86"/>
                <a:gd name="T99" fmla="*/ 2147483647 h 50"/>
                <a:gd name="T100" fmla="*/ 2147483647 w 86"/>
                <a:gd name="T101" fmla="*/ 2147483647 h 50"/>
                <a:gd name="T102" fmla="*/ 2147483647 w 86"/>
                <a:gd name="T103" fmla="*/ 2147483647 h 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6"/>
                <a:gd name="T157" fmla="*/ 0 h 50"/>
                <a:gd name="T158" fmla="*/ 86 w 86"/>
                <a:gd name="T159" fmla="*/ 50 h 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6" h="50">
                  <a:moveTo>
                    <a:pt x="68" y="50"/>
                  </a:moveTo>
                  <a:lnTo>
                    <a:pt x="74" y="50"/>
                  </a:lnTo>
                  <a:lnTo>
                    <a:pt x="80" y="48"/>
                  </a:lnTo>
                  <a:lnTo>
                    <a:pt x="84" y="46"/>
                  </a:lnTo>
                  <a:lnTo>
                    <a:pt x="86" y="42"/>
                  </a:lnTo>
                  <a:lnTo>
                    <a:pt x="86" y="38"/>
                  </a:lnTo>
                  <a:lnTo>
                    <a:pt x="84" y="30"/>
                  </a:lnTo>
                  <a:lnTo>
                    <a:pt x="84" y="26"/>
                  </a:lnTo>
                  <a:lnTo>
                    <a:pt x="80" y="12"/>
                  </a:lnTo>
                  <a:lnTo>
                    <a:pt x="76" y="10"/>
                  </a:lnTo>
                  <a:lnTo>
                    <a:pt x="72" y="8"/>
                  </a:lnTo>
                  <a:lnTo>
                    <a:pt x="68" y="8"/>
                  </a:lnTo>
                  <a:lnTo>
                    <a:pt x="66" y="12"/>
                  </a:lnTo>
                  <a:lnTo>
                    <a:pt x="64" y="12"/>
                  </a:lnTo>
                  <a:lnTo>
                    <a:pt x="60" y="10"/>
                  </a:lnTo>
                  <a:lnTo>
                    <a:pt x="58" y="6"/>
                  </a:lnTo>
                  <a:lnTo>
                    <a:pt x="56" y="2"/>
                  </a:lnTo>
                  <a:lnTo>
                    <a:pt x="52" y="0"/>
                  </a:lnTo>
                  <a:lnTo>
                    <a:pt x="48" y="0"/>
                  </a:lnTo>
                  <a:lnTo>
                    <a:pt x="40" y="2"/>
                  </a:lnTo>
                  <a:lnTo>
                    <a:pt x="42" y="4"/>
                  </a:lnTo>
                  <a:lnTo>
                    <a:pt x="44" y="12"/>
                  </a:lnTo>
                  <a:lnTo>
                    <a:pt x="42" y="16"/>
                  </a:lnTo>
                  <a:lnTo>
                    <a:pt x="42" y="18"/>
                  </a:lnTo>
                  <a:lnTo>
                    <a:pt x="38" y="22"/>
                  </a:lnTo>
                  <a:lnTo>
                    <a:pt x="32" y="24"/>
                  </a:lnTo>
                  <a:lnTo>
                    <a:pt x="30" y="24"/>
                  </a:lnTo>
                  <a:lnTo>
                    <a:pt x="28" y="22"/>
                  </a:lnTo>
                  <a:lnTo>
                    <a:pt x="24" y="18"/>
                  </a:lnTo>
                  <a:lnTo>
                    <a:pt x="18" y="12"/>
                  </a:lnTo>
                  <a:lnTo>
                    <a:pt x="16" y="10"/>
                  </a:lnTo>
                  <a:lnTo>
                    <a:pt x="12" y="10"/>
                  </a:lnTo>
                  <a:lnTo>
                    <a:pt x="8" y="10"/>
                  </a:lnTo>
                  <a:lnTo>
                    <a:pt x="6" y="12"/>
                  </a:lnTo>
                  <a:lnTo>
                    <a:pt x="2" y="20"/>
                  </a:lnTo>
                  <a:lnTo>
                    <a:pt x="2" y="26"/>
                  </a:lnTo>
                  <a:lnTo>
                    <a:pt x="0" y="30"/>
                  </a:lnTo>
                  <a:lnTo>
                    <a:pt x="2" y="38"/>
                  </a:lnTo>
                  <a:lnTo>
                    <a:pt x="2" y="36"/>
                  </a:lnTo>
                  <a:lnTo>
                    <a:pt x="4" y="34"/>
                  </a:lnTo>
                  <a:lnTo>
                    <a:pt x="12" y="34"/>
                  </a:lnTo>
                  <a:lnTo>
                    <a:pt x="24" y="34"/>
                  </a:lnTo>
                  <a:lnTo>
                    <a:pt x="28" y="36"/>
                  </a:lnTo>
                  <a:lnTo>
                    <a:pt x="34" y="38"/>
                  </a:lnTo>
                  <a:lnTo>
                    <a:pt x="42" y="36"/>
                  </a:lnTo>
                  <a:lnTo>
                    <a:pt x="50" y="32"/>
                  </a:lnTo>
                  <a:lnTo>
                    <a:pt x="54" y="38"/>
                  </a:lnTo>
                  <a:lnTo>
                    <a:pt x="58" y="40"/>
                  </a:lnTo>
                  <a:lnTo>
                    <a:pt x="58" y="44"/>
                  </a:lnTo>
                  <a:lnTo>
                    <a:pt x="60" y="48"/>
                  </a:lnTo>
                  <a:lnTo>
                    <a:pt x="66" y="50"/>
                  </a:lnTo>
                  <a:lnTo>
                    <a:pt x="68"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6" name="Freeform 176">
              <a:extLst>
                <a:ext uri="{FF2B5EF4-FFF2-40B4-BE49-F238E27FC236}">
                  <a16:creationId xmlns:a16="http://schemas.microsoft.com/office/drawing/2014/main" id="{D64B7313-ACB3-4C40-9AF0-249B75AA2B7F}"/>
                </a:ext>
              </a:extLst>
            </p:cNvPr>
            <p:cNvSpPr>
              <a:spLocks/>
            </p:cNvSpPr>
            <p:nvPr/>
          </p:nvSpPr>
          <p:spPr bwMode="auto">
            <a:xfrm>
              <a:off x="5036798" y="2945506"/>
              <a:ext cx="93402" cy="74336"/>
            </a:xfrm>
            <a:custGeom>
              <a:avLst/>
              <a:gdLst>
                <a:gd name="T0" fmla="*/ 2147483647 w 64"/>
                <a:gd name="T1" fmla="*/ 2147483647 h 48"/>
                <a:gd name="T2" fmla="*/ 2147483647 w 64"/>
                <a:gd name="T3" fmla="*/ 2147483647 h 48"/>
                <a:gd name="T4" fmla="*/ 2147483647 w 64"/>
                <a:gd name="T5" fmla="*/ 2147483647 h 48"/>
                <a:gd name="T6" fmla="*/ 2147483647 w 64"/>
                <a:gd name="T7" fmla="*/ 2147483647 h 48"/>
                <a:gd name="T8" fmla="*/ 2147483647 w 64"/>
                <a:gd name="T9" fmla="*/ 2147483647 h 48"/>
                <a:gd name="T10" fmla="*/ 2147483647 w 64"/>
                <a:gd name="T11" fmla="*/ 0 h 48"/>
                <a:gd name="T12" fmla="*/ 2147483647 w 64"/>
                <a:gd name="T13" fmla="*/ 2147483647 h 48"/>
                <a:gd name="T14" fmla="*/ 2147483647 w 64"/>
                <a:gd name="T15" fmla="*/ 2147483647 h 48"/>
                <a:gd name="T16" fmla="*/ 2147483647 w 64"/>
                <a:gd name="T17" fmla="*/ 2147483647 h 48"/>
                <a:gd name="T18" fmla="*/ 2147483647 w 64"/>
                <a:gd name="T19" fmla="*/ 2147483647 h 48"/>
                <a:gd name="T20" fmla="*/ 2147483647 w 64"/>
                <a:gd name="T21" fmla="*/ 2147483647 h 48"/>
                <a:gd name="T22" fmla="*/ 2147483647 w 64"/>
                <a:gd name="T23" fmla="*/ 2147483647 h 48"/>
                <a:gd name="T24" fmla="*/ 2147483647 w 64"/>
                <a:gd name="T25" fmla="*/ 2147483647 h 48"/>
                <a:gd name="T26" fmla="*/ 0 w 64"/>
                <a:gd name="T27" fmla="*/ 2147483647 h 48"/>
                <a:gd name="T28" fmla="*/ 0 w 64"/>
                <a:gd name="T29" fmla="*/ 2147483647 h 48"/>
                <a:gd name="T30" fmla="*/ 2147483647 w 64"/>
                <a:gd name="T31" fmla="*/ 2147483647 h 48"/>
                <a:gd name="T32" fmla="*/ 2147483647 w 64"/>
                <a:gd name="T33" fmla="*/ 2147483647 h 48"/>
                <a:gd name="T34" fmla="*/ 2147483647 w 64"/>
                <a:gd name="T35" fmla="*/ 2147483647 h 48"/>
                <a:gd name="T36" fmla="*/ 2147483647 w 64"/>
                <a:gd name="T37" fmla="*/ 2147483647 h 48"/>
                <a:gd name="T38" fmla="*/ 2147483647 w 64"/>
                <a:gd name="T39" fmla="*/ 2147483647 h 48"/>
                <a:gd name="T40" fmla="*/ 2147483647 w 64"/>
                <a:gd name="T41" fmla="*/ 2147483647 h 48"/>
                <a:gd name="T42" fmla="*/ 2147483647 w 64"/>
                <a:gd name="T43" fmla="*/ 2147483647 h 48"/>
                <a:gd name="T44" fmla="*/ 2147483647 w 64"/>
                <a:gd name="T45" fmla="*/ 2147483647 h 48"/>
                <a:gd name="T46" fmla="*/ 2147483647 w 64"/>
                <a:gd name="T47" fmla="*/ 2147483647 h 48"/>
                <a:gd name="T48" fmla="*/ 2147483647 w 64"/>
                <a:gd name="T49" fmla="*/ 2147483647 h 48"/>
                <a:gd name="T50" fmla="*/ 2147483647 w 64"/>
                <a:gd name="T51" fmla="*/ 2147483647 h 48"/>
                <a:gd name="T52" fmla="*/ 2147483647 w 64"/>
                <a:gd name="T53" fmla="*/ 2147483647 h 48"/>
                <a:gd name="T54" fmla="*/ 2147483647 w 64"/>
                <a:gd name="T55" fmla="*/ 2147483647 h 48"/>
                <a:gd name="T56" fmla="*/ 2147483647 w 64"/>
                <a:gd name="T57" fmla="*/ 2147483647 h 48"/>
                <a:gd name="T58" fmla="*/ 2147483647 w 64"/>
                <a:gd name="T59" fmla="*/ 2147483647 h 48"/>
                <a:gd name="T60" fmla="*/ 2147483647 w 64"/>
                <a:gd name="T61" fmla="*/ 2147483647 h 48"/>
                <a:gd name="T62" fmla="*/ 2147483647 w 64"/>
                <a:gd name="T63" fmla="*/ 2147483647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48"/>
                <a:gd name="T98" fmla="*/ 64 w 64"/>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48">
                  <a:moveTo>
                    <a:pt x="64" y="18"/>
                  </a:moveTo>
                  <a:lnTo>
                    <a:pt x="60" y="16"/>
                  </a:lnTo>
                  <a:lnTo>
                    <a:pt x="58" y="12"/>
                  </a:lnTo>
                  <a:lnTo>
                    <a:pt x="58" y="8"/>
                  </a:lnTo>
                  <a:lnTo>
                    <a:pt x="54" y="6"/>
                  </a:lnTo>
                  <a:lnTo>
                    <a:pt x="50" y="0"/>
                  </a:lnTo>
                  <a:lnTo>
                    <a:pt x="42" y="4"/>
                  </a:lnTo>
                  <a:lnTo>
                    <a:pt x="34" y="6"/>
                  </a:lnTo>
                  <a:lnTo>
                    <a:pt x="28" y="4"/>
                  </a:lnTo>
                  <a:lnTo>
                    <a:pt x="24" y="2"/>
                  </a:lnTo>
                  <a:lnTo>
                    <a:pt x="12" y="2"/>
                  </a:lnTo>
                  <a:lnTo>
                    <a:pt x="4" y="2"/>
                  </a:lnTo>
                  <a:lnTo>
                    <a:pt x="2" y="4"/>
                  </a:lnTo>
                  <a:lnTo>
                    <a:pt x="0" y="6"/>
                  </a:lnTo>
                  <a:lnTo>
                    <a:pt x="0" y="20"/>
                  </a:lnTo>
                  <a:lnTo>
                    <a:pt x="8" y="20"/>
                  </a:lnTo>
                  <a:lnTo>
                    <a:pt x="16" y="20"/>
                  </a:lnTo>
                  <a:lnTo>
                    <a:pt x="22" y="22"/>
                  </a:lnTo>
                  <a:lnTo>
                    <a:pt x="28" y="24"/>
                  </a:lnTo>
                  <a:lnTo>
                    <a:pt x="26" y="36"/>
                  </a:lnTo>
                  <a:lnTo>
                    <a:pt x="30" y="40"/>
                  </a:lnTo>
                  <a:lnTo>
                    <a:pt x="32" y="40"/>
                  </a:lnTo>
                  <a:lnTo>
                    <a:pt x="34" y="42"/>
                  </a:lnTo>
                  <a:lnTo>
                    <a:pt x="38" y="46"/>
                  </a:lnTo>
                  <a:lnTo>
                    <a:pt x="40" y="48"/>
                  </a:lnTo>
                  <a:lnTo>
                    <a:pt x="44" y="46"/>
                  </a:lnTo>
                  <a:lnTo>
                    <a:pt x="50" y="46"/>
                  </a:lnTo>
                  <a:lnTo>
                    <a:pt x="56" y="34"/>
                  </a:lnTo>
                  <a:lnTo>
                    <a:pt x="58" y="30"/>
                  </a:lnTo>
                  <a:lnTo>
                    <a:pt x="64" y="24"/>
                  </a:lnTo>
                  <a:lnTo>
                    <a:pt x="64" y="20"/>
                  </a:lnTo>
                  <a:lnTo>
                    <a:pt x="6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7" name="Freeform 177">
              <a:extLst>
                <a:ext uri="{FF2B5EF4-FFF2-40B4-BE49-F238E27FC236}">
                  <a16:creationId xmlns:a16="http://schemas.microsoft.com/office/drawing/2014/main" id="{3AC4EA3E-B894-491D-B88A-ADA4990C1F5A}"/>
                </a:ext>
              </a:extLst>
            </p:cNvPr>
            <p:cNvSpPr>
              <a:spLocks/>
            </p:cNvSpPr>
            <p:nvPr/>
          </p:nvSpPr>
          <p:spPr bwMode="auto">
            <a:xfrm>
              <a:off x="5018348" y="2977364"/>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0 h 16"/>
                <a:gd name="T8" fmla="*/ 2147483647 w 40"/>
                <a:gd name="T9" fmla="*/ 0 h 16"/>
                <a:gd name="T10" fmla="*/ 2147483647 w 40"/>
                <a:gd name="T11" fmla="*/ 0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0 w 40"/>
                <a:gd name="T21" fmla="*/ 2147483647 h 16"/>
                <a:gd name="T22" fmla="*/ 2147483647 w 40"/>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6"/>
                <a:gd name="T38" fmla="*/ 40 w 40"/>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6">
                  <a:moveTo>
                    <a:pt x="38" y="16"/>
                  </a:moveTo>
                  <a:lnTo>
                    <a:pt x="40" y="4"/>
                  </a:lnTo>
                  <a:lnTo>
                    <a:pt x="34" y="2"/>
                  </a:lnTo>
                  <a:lnTo>
                    <a:pt x="28" y="0"/>
                  </a:lnTo>
                  <a:lnTo>
                    <a:pt x="20" y="0"/>
                  </a:lnTo>
                  <a:lnTo>
                    <a:pt x="14" y="0"/>
                  </a:lnTo>
                  <a:lnTo>
                    <a:pt x="12" y="6"/>
                  </a:lnTo>
                  <a:lnTo>
                    <a:pt x="8" y="6"/>
                  </a:lnTo>
                  <a:lnTo>
                    <a:pt x="4" y="8"/>
                  </a:lnTo>
                  <a:lnTo>
                    <a:pt x="2" y="12"/>
                  </a:lnTo>
                  <a:lnTo>
                    <a:pt x="0" y="16"/>
                  </a:lnTo>
                  <a:lnTo>
                    <a:pt x="3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8" name="Freeform 178">
              <a:extLst>
                <a:ext uri="{FF2B5EF4-FFF2-40B4-BE49-F238E27FC236}">
                  <a16:creationId xmlns:a16="http://schemas.microsoft.com/office/drawing/2014/main" id="{AAE2A6EE-2A70-43B8-ACC4-C80C0BCF7B95}"/>
                </a:ext>
              </a:extLst>
            </p:cNvPr>
            <p:cNvSpPr>
              <a:spLocks/>
            </p:cNvSpPr>
            <p:nvPr/>
          </p:nvSpPr>
          <p:spPr bwMode="auto">
            <a:xfrm>
              <a:off x="4429110" y="3354358"/>
              <a:ext cx="59962" cy="142037"/>
            </a:xfrm>
            <a:custGeom>
              <a:avLst/>
              <a:gdLst>
                <a:gd name="T0" fmla="*/ 2147483647 w 40"/>
                <a:gd name="T1" fmla="*/ 2147483647 h 90"/>
                <a:gd name="T2" fmla="*/ 2147483647 w 40"/>
                <a:gd name="T3" fmla="*/ 2147483647 h 90"/>
                <a:gd name="T4" fmla="*/ 2147483647 w 40"/>
                <a:gd name="T5" fmla="*/ 2147483647 h 90"/>
                <a:gd name="T6" fmla="*/ 2147483647 w 40"/>
                <a:gd name="T7" fmla="*/ 2147483647 h 90"/>
                <a:gd name="T8" fmla="*/ 2147483647 w 40"/>
                <a:gd name="T9" fmla="*/ 2147483647 h 90"/>
                <a:gd name="T10" fmla="*/ 2147483647 w 40"/>
                <a:gd name="T11" fmla="*/ 2147483647 h 90"/>
                <a:gd name="T12" fmla="*/ 2147483647 w 40"/>
                <a:gd name="T13" fmla="*/ 2147483647 h 90"/>
                <a:gd name="T14" fmla="*/ 2147483647 w 40"/>
                <a:gd name="T15" fmla="*/ 2147483647 h 90"/>
                <a:gd name="T16" fmla="*/ 0 w 40"/>
                <a:gd name="T17" fmla="*/ 2147483647 h 90"/>
                <a:gd name="T18" fmla="*/ 0 w 40"/>
                <a:gd name="T19" fmla="*/ 2147483647 h 90"/>
                <a:gd name="T20" fmla="*/ 0 w 40"/>
                <a:gd name="T21" fmla="*/ 2147483647 h 90"/>
                <a:gd name="T22" fmla="*/ 2147483647 w 40"/>
                <a:gd name="T23" fmla="*/ 2147483647 h 90"/>
                <a:gd name="T24" fmla="*/ 2147483647 w 40"/>
                <a:gd name="T25" fmla="*/ 2147483647 h 90"/>
                <a:gd name="T26" fmla="*/ 2147483647 w 40"/>
                <a:gd name="T27" fmla="*/ 2147483647 h 90"/>
                <a:gd name="T28" fmla="*/ 2147483647 w 40"/>
                <a:gd name="T29" fmla="*/ 2147483647 h 90"/>
                <a:gd name="T30" fmla="*/ 2147483647 w 40"/>
                <a:gd name="T31" fmla="*/ 2147483647 h 90"/>
                <a:gd name="T32" fmla="*/ 2147483647 w 40"/>
                <a:gd name="T33" fmla="*/ 2147483647 h 90"/>
                <a:gd name="T34" fmla="*/ 2147483647 w 40"/>
                <a:gd name="T35" fmla="*/ 2147483647 h 90"/>
                <a:gd name="T36" fmla="*/ 2147483647 w 40"/>
                <a:gd name="T37" fmla="*/ 2147483647 h 90"/>
                <a:gd name="T38" fmla="*/ 2147483647 w 40"/>
                <a:gd name="T39" fmla="*/ 2147483647 h 90"/>
                <a:gd name="T40" fmla="*/ 2147483647 w 40"/>
                <a:gd name="T41" fmla="*/ 2147483647 h 90"/>
                <a:gd name="T42" fmla="*/ 2147483647 w 40"/>
                <a:gd name="T43" fmla="*/ 0 h 90"/>
                <a:gd name="T44" fmla="*/ 2147483647 w 40"/>
                <a:gd name="T45" fmla="*/ 2147483647 h 90"/>
                <a:gd name="T46" fmla="*/ 2147483647 w 40"/>
                <a:gd name="T47" fmla="*/ 2147483647 h 90"/>
                <a:gd name="T48" fmla="*/ 2147483647 w 40"/>
                <a:gd name="T49" fmla="*/ 2147483647 h 90"/>
                <a:gd name="T50" fmla="*/ 2147483647 w 40"/>
                <a:gd name="T51" fmla="*/ 2147483647 h 90"/>
                <a:gd name="T52" fmla="*/ 2147483647 w 40"/>
                <a:gd name="T53" fmla="*/ 2147483647 h 90"/>
                <a:gd name="T54" fmla="*/ 2147483647 w 40"/>
                <a:gd name="T55" fmla="*/ 2147483647 h 90"/>
                <a:gd name="T56" fmla="*/ 2147483647 w 40"/>
                <a:gd name="T57" fmla="*/ 2147483647 h 90"/>
                <a:gd name="T58" fmla="*/ 2147483647 w 40"/>
                <a:gd name="T59" fmla="*/ 2147483647 h 90"/>
                <a:gd name="T60" fmla="*/ 2147483647 w 40"/>
                <a:gd name="T61" fmla="*/ 2147483647 h 90"/>
                <a:gd name="T62" fmla="*/ 2147483647 w 40"/>
                <a:gd name="T63" fmla="*/ 2147483647 h 90"/>
                <a:gd name="T64" fmla="*/ 2147483647 w 40"/>
                <a:gd name="T65" fmla="*/ 2147483647 h 90"/>
                <a:gd name="T66" fmla="*/ 2147483647 w 40"/>
                <a:gd name="T67" fmla="*/ 2147483647 h 90"/>
                <a:gd name="T68" fmla="*/ 2147483647 w 40"/>
                <a:gd name="T69" fmla="*/ 2147483647 h 90"/>
                <a:gd name="T70" fmla="*/ 2147483647 w 40"/>
                <a:gd name="T71" fmla="*/ 2147483647 h 90"/>
                <a:gd name="T72" fmla="*/ 2147483647 w 40"/>
                <a:gd name="T73" fmla="*/ 2147483647 h 90"/>
                <a:gd name="T74" fmla="*/ 2147483647 w 40"/>
                <a:gd name="T75" fmla="*/ 2147483647 h 90"/>
                <a:gd name="T76" fmla="*/ 2147483647 w 40"/>
                <a:gd name="T77" fmla="*/ 2147483647 h 90"/>
                <a:gd name="T78" fmla="*/ 2147483647 w 40"/>
                <a:gd name="T79" fmla="*/ 2147483647 h 90"/>
                <a:gd name="T80" fmla="*/ 2147483647 w 40"/>
                <a:gd name="T81" fmla="*/ 2147483647 h 90"/>
                <a:gd name="T82" fmla="*/ 2147483647 w 40"/>
                <a:gd name="T83" fmla="*/ 2147483647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
                <a:gd name="T127" fmla="*/ 0 h 90"/>
                <a:gd name="T128" fmla="*/ 40 w 40"/>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 h="90">
                  <a:moveTo>
                    <a:pt x="24" y="90"/>
                  </a:moveTo>
                  <a:lnTo>
                    <a:pt x="16" y="90"/>
                  </a:lnTo>
                  <a:lnTo>
                    <a:pt x="12" y="90"/>
                  </a:lnTo>
                  <a:lnTo>
                    <a:pt x="8" y="90"/>
                  </a:lnTo>
                  <a:lnTo>
                    <a:pt x="6" y="76"/>
                  </a:lnTo>
                  <a:lnTo>
                    <a:pt x="8" y="66"/>
                  </a:lnTo>
                  <a:lnTo>
                    <a:pt x="6" y="64"/>
                  </a:lnTo>
                  <a:lnTo>
                    <a:pt x="4" y="64"/>
                  </a:lnTo>
                  <a:lnTo>
                    <a:pt x="0" y="62"/>
                  </a:lnTo>
                  <a:lnTo>
                    <a:pt x="0" y="58"/>
                  </a:lnTo>
                  <a:lnTo>
                    <a:pt x="0" y="52"/>
                  </a:lnTo>
                  <a:lnTo>
                    <a:pt x="2" y="48"/>
                  </a:lnTo>
                  <a:lnTo>
                    <a:pt x="6" y="38"/>
                  </a:lnTo>
                  <a:lnTo>
                    <a:pt x="10" y="32"/>
                  </a:lnTo>
                  <a:lnTo>
                    <a:pt x="12" y="26"/>
                  </a:lnTo>
                  <a:lnTo>
                    <a:pt x="12" y="22"/>
                  </a:lnTo>
                  <a:lnTo>
                    <a:pt x="12" y="18"/>
                  </a:lnTo>
                  <a:lnTo>
                    <a:pt x="10" y="16"/>
                  </a:lnTo>
                  <a:lnTo>
                    <a:pt x="8" y="14"/>
                  </a:lnTo>
                  <a:lnTo>
                    <a:pt x="8" y="12"/>
                  </a:lnTo>
                  <a:lnTo>
                    <a:pt x="10" y="6"/>
                  </a:lnTo>
                  <a:lnTo>
                    <a:pt x="12" y="0"/>
                  </a:lnTo>
                  <a:lnTo>
                    <a:pt x="16" y="4"/>
                  </a:lnTo>
                  <a:lnTo>
                    <a:pt x="22" y="6"/>
                  </a:lnTo>
                  <a:lnTo>
                    <a:pt x="36" y="6"/>
                  </a:lnTo>
                  <a:lnTo>
                    <a:pt x="38" y="8"/>
                  </a:lnTo>
                  <a:lnTo>
                    <a:pt x="40" y="12"/>
                  </a:lnTo>
                  <a:lnTo>
                    <a:pt x="38" y="24"/>
                  </a:lnTo>
                  <a:lnTo>
                    <a:pt x="34" y="34"/>
                  </a:lnTo>
                  <a:lnTo>
                    <a:pt x="30" y="40"/>
                  </a:lnTo>
                  <a:lnTo>
                    <a:pt x="28" y="50"/>
                  </a:lnTo>
                  <a:lnTo>
                    <a:pt x="30" y="54"/>
                  </a:lnTo>
                  <a:lnTo>
                    <a:pt x="30" y="60"/>
                  </a:lnTo>
                  <a:lnTo>
                    <a:pt x="30" y="64"/>
                  </a:lnTo>
                  <a:lnTo>
                    <a:pt x="28" y="68"/>
                  </a:lnTo>
                  <a:lnTo>
                    <a:pt x="30" y="70"/>
                  </a:lnTo>
                  <a:lnTo>
                    <a:pt x="32" y="74"/>
                  </a:lnTo>
                  <a:lnTo>
                    <a:pt x="30" y="78"/>
                  </a:lnTo>
                  <a:lnTo>
                    <a:pt x="28" y="80"/>
                  </a:lnTo>
                  <a:lnTo>
                    <a:pt x="26" y="84"/>
                  </a:lnTo>
                  <a:lnTo>
                    <a:pt x="24" y="86"/>
                  </a:lnTo>
                  <a:lnTo>
                    <a:pt x="24"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59" name="Freeform 179">
              <a:extLst>
                <a:ext uri="{FF2B5EF4-FFF2-40B4-BE49-F238E27FC236}">
                  <a16:creationId xmlns:a16="http://schemas.microsoft.com/office/drawing/2014/main" id="{D89EEC5F-5E9E-4242-B5C8-C25084D32404}"/>
                </a:ext>
              </a:extLst>
            </p:cNvPr>
            <p:cNvSpPr>
              <a:spLocks/>
            </p:cNvSpPr>
            <p:nvPr/>
          </p:nvSpPr>
          <p:spPr bwMode="auto">
            <a:xfrm>
              <a:off x="4439488" y="3305243"/>
              <a:ext cx="253684" cy="220355"/>
            </a:xfrm>
            <a:custGeom>
              <a:avLst/>
              <a:gdLst>
                <a:gd name="T0" fmla="*/ 2147483647 w 174"/>
                <a:gd name="T1" fmla="*/ 2147483647 h 140"/>
                <a:gd name="T2" fmla="*/ 2147483647 w 174"/>
                <a:gd name="T3" fmla="*/ 2147483647 h 140"/>
                <a:gd name="T4" fmla="*/ 2147483647 w 174"/>
                <a:gd name="T5" fmla="*/ 2147483647 h 140"/>
                <a:gd name="T6" fmla="*/ 2147483647 w 174"/>
                <a:gd name="T7" fmla="*/ 2147483647 h 140"/>
                <a:gd name="T8" fmla="*/ 2147483647 w 174"/>
                <a:gd name="T9" fmla="*/ 2147483647 h 140"/>
                <a:gd name="T10" fmla="*/ 2147483647 w 174"/>
                <a:gd name="T11" fmla="*/ 2147483647 h 140"/>
                <a:gd name="T12" fmla="*/ 2147483647 w 174"/>
                <a:gd name="T13" fmla="*/ 2147483647 h 140"/>
                <a:gd name="T14" fmla="*/ 2147483647 w 174"/>
                <a:gd name="T15" fmla="*/ 2147483647 h 140"/>
                <a:gd name="T16" fmla="*/ 2147483647 w 174"/>
                <a:gd name="T17" fmla="*/ 2147483647 h 140"/>
                <a:gd name="T18" fmla="*/ 2147483647 w 174"/>
                <a:gd name="T19" fmla="*/ 2147483647 h 140"/>
                <a:gd name="T20" fmla="*/ 2147483647 w 174"/>
                <a:gd name="T21" fmla="*/ 2147483647 h 140"/>
                <a:gd name="T22" fmla="*/ 2147483647 w 174"/>
                <a:gd name="T23" fmla="*/ 2147483647 h 140"/>
                <a:gd name="T24" fmla="*/ 2147483647 w 174"/>
                <a:gd name="T25" fmla="*/ 2147483647 h 140"/>
                <a:gd name="T26" fmla="*/ 2147483647 w 174"/>
                <a:gd name="T27" fmla="*/ 2147483647 h 140"/>
                <a:gd name="T28" fmla="*/ 2147483647 w 174"/>
                <a:gd name="T29" fmla="*/ 2147483647 h 140"/>
                <a:gd name="T30" fmla="*/ 2147483647 w 174"/>
                <a:gd name="T31" fmla="*/ 2147483647 h 140"/>
                <a:gd name="T32" fmla="*/ 2147483647 w 174"/>
                <a:gd name="T33" fmla="*/ 2147483647 h 140"/>
                <a:gd name="T34" fmla="*/ 2147483647 w 174"/>
                <a:gd name="T35" fmla="*/ 2147483647 h 140"/>
                <a:gd name="T36" fmla="*/ 2147483647 w 174"/>
                <a:gd name="T37" fmla="*/ 2147483647 h 140"/>
                <a:gd name="T38" fmla="*/ 2147483647 w 174"/>
                <a:gd name="T39" fmla="*/ 2147483647 h 140"/>
                <a:gd name="T40" fmla="*/ 2147483647 w 174"/>
                <a:gd name="T41" fmla="*/ 2147483647 h 140"/>
                <a:gd name="T42" fmla="*/ 2147483647 w 174"/>
                <a:gd name="T43" fmla="*/ 2147483647 h 140"/>
                <a:gd name="T44" fmla="*/ 2147483647 w 174"/>
                <a:gd name="T45" fmla="*/ 2147483647 h 140"/>
                <a:gd name="T46" fmla="*/ 2147483647 w 174"/>
                <a:gd name="T47" fmla="*/ 2147483647 h 140"/>
                <a:gd name="T48" fmla="*/ 2147483647 w 174"/>
                <a:gd name="T49" fmla="*/ 2147483647 h 140"/>
                <a:gd name="T50" fmla="*/ 2147483647 w 174"/>
                <a:gd name="T51" fmla="*/ 2147483647 h 140"/>
                <a:gd name="T52" fmla="*/ 0 w 174"/>
                <a:gd name="T53" fmla="*/ 2147483647 h 140"/>
                <a:gd name="T54" fmla="*/ 0 w 174"/>
                <a:gd name="T55" fmla="*/ 2147483647 h 140"/>
                <a:gd name="T56" fmla="*/ 2147483647 w 174"/>
                <a:gd name="T57" fmla="*/ 2147483647 h 140"/>
                <a:gd name="T58" fmla="*/ 2147483647 w 174"/>
                <a:gd name="T59" fmla="*/ 0 h 140"/>
                <a:gd name="T60" fmla="*/ 2147483647 w 174"/>
                <a:gd name="T61" fmla="*/ 2147483647 h 140"/>
                <a:gd name="T62" fmla="*/ 2147483647 w 174"/>
                <a:gd name="T63" fmla="*/ 2147483647 h 140"/>
                <a:gd name="T64" fmla="*/ 2147483647 w 174"/>
                <a:gd name="T65" fmla="*/ 2147483647 h 140"/>
                <a:gd name="T66" fmla="*/ 2147483647 w 174"/>
                <a:gd name="T67" fmla="*/ 2147483647 h 140"/>
                <a:gd name="T68" fmla="*/ 2147483647 w 174"/>
                <a:gd name="T69" fmla="*/ 2147483647 h 140"/>
                <a:gd name="T70" fmla="*/ 2147483647 w 174"/>
                <a:gd name="T71" fmla="*/ 2147483647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4"/>
                <a:gd name="T109" fmla="*/ 0 h 140"/>
                <a:gd name="T110" fmla="*/ 174 w 174"/>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4" h="140">
                  <a:moveTo>
                    <a:pt x="174" y="32"/>
                  </a:moveTo>
                  <a:lnTo>
                    <a:pt x="174" y="34"/>
                  </a:lnTo>
                  <a:lnTo>
                    <a:pt x="168" y="38"/>
                  </a:lnTo>
                  <a:lnTo>
                    <a:pt x="164" y="44"/>
                  </a:lnTo>
                  <a:lnTo>
                    <a:pt x="146" y="52"/>
                  </a:lnTo>
                  <a:lnTo>
                    <a:pt x="138" y="56"/>
                  </a:lnTo>
                  <a:lnTo>
                    <a:pt x="134" y="62"/>
                  </a:lnTo>
                  <a:lnTo>
                    <a:pt x="128" y="68"/>
                  </a:lnTo>
                  <a:lnTo>
                    <a:pt x="126" y="80"/>
                  </a:lnTo>
                  <a:lnTo>
                    <a:pt x="128" y="86"/>
                  </a:lnTo>
                  <a:lnTo>
                    <a:pt x="132" y="90"/>
                  </a:lnTo>
                  <a:lnTo>
                    <a:pt x="124" y="96"/>
                  </a:lnTo>
                  <a:lnTo>
                    <a:pt x="112" y="108"/>
                  </a:lnTo>
                  <a:lnTo>
                    <a:pt x="106" y="118"/>
                  </a:lnTo>
                  <a:lnTo>
                    <a:pt x="102" y="122"/>
                  </a:lnTo>
                  <a:lnTo>
                    <a:pt x="102" y="126"/>
                  </a:lnTo>
                  <a:lnTo>
                    <a:pt x="70" y="126"/>
                  </a:lnTo>
                  <a:lnTo>
                    <a:pt x="64" y="128"/>
                  </a:lnTo>
                  <a:lnTo>
                    <a:pt x="62" y="132"/>
                  </a:lnTo>
                  <a:lnTo>
                    <a:pt x="56" y="134"/>
                  </a:lnTo>
                  <a:lnTo>
                    <a:pt x="54" y="136"/>
                  </a:lnTo>
                  <a:lnTo>
                    <a:pt x="50" y="140"/>
                  </a:lnTo>
                  <a:lnTo>
                    <a:pt x="48" y="140"/>
                  </a:lnTo>
                  <a:lnTo>
                    <a:pt x="42" y="140"/>
                  </a:lnTo>
                  <a:lnTo>
                    <a:pt x="38" y="136"/>
                  </a:lnTo>
                  <a:lnTo>
                    <a:pt x="36" y="130"/>
                  </a:lnTo>
                  <a:lnTo>
                    <a:pt x="36" y="124"/>
                  </a:lnTo>
                  <a:lnTo>
                    <a:pt x="34" y="122"/>
                  </a:lnTo>
                  <a:lnTo>
                    <a:pt x="30" y="120"/>
                  </a:lnTo>
                  <a:lnTo>
                    <a:pt x="24" y="120"/>
                  </a:lnTo>
                  <a:lnTo>
                    <a:pt x="18" y="120"/>
                  </a:lnTo>
                  <a:lnTo>
                    <a:pt x="20" y="116"/>
                  </a:lnTo>
                  <a:lnTo>
                    <a:pt x="22" y="112"/>
                  </a:lnTo>
                  <a:lnTo>
                    <a:pt x="24" y="108"/>
                  </a:lnTo>
                  <a:lnTo>
                    <a:pt x="26" y="104"/>
                  </a:lnTo>
                  <a:lnTo>
                    <a:pt x="24" y="100"/>
                  </a:lnTo>
                  <a:lnTo>
                    <a:pt x="22" y="98"/>
                  </a:lnTo>
                  <a:lnTo>
                    <a:pt x="24" y="94"/>
                  </a:lnTo>
                  <a:lnTo>
                    <a:pt x="24" y="90"/>
                  </a:lnTo>
                  <a:lnTo>
                    <a:pt x="24" y="84"/>
                  </a:lnTo>
                  <a:lnTo>
                    <a:pt x="22" y="80"/>
                  </a:lnTo>
                  <a:lnTo>
                    <a:pt x="24" y="70"/>
                  </a:lnTo>
                  <a:lnTo>
                    <a:pt x="28" y="64"/>
                  </a:lnTo>
                  <a:lnTo>
                    <a:pt x="32" y="54"/>
                  </a:lnTo>
                  <a:lnTo>
                    <a:pt x="34" y="42"/>
                  </a:lnTo>
                  <a:lnTo>
                    <a:pt x="32" y="38"/>
                  </a:lnTo>
                  <a:lnTo>
                    <a:pt x="30" y="36"/>
                  </a:lnTo>
                  <a:lnTo>
                    <a:pt x="16" y="36"/>
                  </a:lnTo>
                  <a:lnTo>
                    <a:pt x="10" y="34"/>
                  </a:lnTo>
                  <a:lnTo>
                    <a:pt x="6" y="30"/>
                  </a:lnTo>
                  <a:lnTo>
                    <a:pt x="6" y="26"/>
                  </a:lnTo>
                  <a:lnTo>
                    <a:pt x="4" y="22"/>
                  </a:lnTo>
                  <a:lnTo>
                    <a:pt x="2" y="18"/>
                  </a:lnTo>
                  <a:lnTo>
                    <a:pt x="0" y="16"/>
                  </a:lnTo>
                  <a:lnTo>
                    <a:pt x="0" y="12"/>
                  </a:lnTo>
                  <a:lnTo>
                    <a:pt x="0" y="10"/>
                  </a:lnTo>
                  <a:lnTo>
                    <a:pt x="4" y="8"/>
                  </a:lnTo>
                  <a:lnTo>
                    <a:pt x="12" y="6"/>
                  </a:lnTo>
                  <a:lnTo>
                    <a:pt x="12" y="2"/>
                  </a:lnTo>
                  <a:lnTo>
                    <a:pt x="14" y="0"/>
                  </a:lnTo>
                  <a:lnTo>
                    <a:pt x="20" y="0"/>
                  </a:lnTo>
                  <a:lnTo>
                    <a:pt x="40" y="2"/>
                  </a:lnTo>
                  <a:lnTo>
                    <a:pt x="60" y="4"/>
                  </a:lnTo>
                  <a:lnTo>
                    <a:pt x="80" y="8"/>
                  </a:lnTo>
                  <a:lnTo>
                    <a:pt x="102" y="10"/>
                  </a:lnTo>
                  <a:lnTo>
                    <a:pt x="124" y="16"/>
                  </a:lnTo>
                  <a:lnTo>
                    <a:pt x="136" y="18"/>
                  </a:lnTo>
                  <a:lnTo>
                    <a:pt x="150" y="20"/>
                  </a:lnTo>
                  <a:lnTo>
                    <a:pt x="152" y="20"/>
                  </a:lnTo>
                  <a:lnTo>
                    <a:pt x="154" y="22"/>
                  </a:lnTo>
                  <a:lnTo>
                    <a:pt x="160" y="26"/>
                  </a:lnTo>
                  <a:lnTo>
                    <a:pt x="17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0" name="Freeform 180">
              <a:extLst>
                <a:ext uri="{FF2B5EF4-FFF2-40B4-BE49-F238E27FC236}">
                  <a16:creationId xmlns:a16="http://schemas.microsoft.com/office/drawing/2014/main" id="{749F2992-862E-4BBA-AA3F-2E3BC4D3F558}"/>
                </a:ext>
              </a:extLst>
            </p:cNvPr>
            <p:cNvSpPr>
              <a:spLocks/>
            </p:cNvSpPr>
            <p:nvPr/>
          </p:nvSpPr>
          <p:spPr bwMode="auto">
            <a:xfrm>
              <a:off x="4531736" y="3099489"/>
              <a:ext cx="261756" cy="257523"/>
            </a:xfrm>
            <a:custGeom>
              <a:avLst/>
              <a:gdLst>
                <a:gd name="T0" fmla="*/ 2147483647 w 178"/>
                <a:gd name="T1" fmla="*/ 2147483647 h 162"/>
                <a:gd name="T2" fmla="*/ 2147483647 w 178"/>
                <a:gd name="T3" fmla="*/ 2147483647 h 162"/>
                <a:gd name="T4" fmla="*/ 2147483647 w 178"/>
                <a:gd name="T5" fmla="*/ 2147483647 h 162"/>
                <a:gd name="T6" fmla="*/ 2147483647 w 178"/>
                <a:gd name="T7" fmla="*/ 2147483647 h 162"/>
                <a:gd name="T8" fmla="*/ 2147483647 w 178"/>
                <a:gd name="T9" fmla="*/ 2147483647 h 162"/>
                <a:gd name="T10" fmla="*/ 2147483647 w 178"/>
                <a:gd name="T11" fmla="*/ 2147483647 h 162"/>
                <a:gd name="T12" fmla="*/ 2147483647 w 178"/>
                <a:gd name="T13" fmla="*/ 2147483647 h 162"/>
                <a:gd name="T14" fmla="*/ 2147483647 w 178"/>
                <a:gd name="T15" fmla="*/ 2147483647 h 162"/>
                <a:gd name="T16" fmla="*/ 2147483647 w 178"/>
                <a:gd name="T17" fmla="*/ 2147483647 h 162"/>
                <a:gd name="T18" fmla="*/ 2147483647 w 178"/>
                <a:gd name="T19" fmla="*/ 2147483647 h 162"/>
                <a:gd name="T20" fmla="*/ 2147483647 w 178"/>
                <a:gd name="T21" fmla="*/ 2147483647 h 162"/>
                <a:gd name="T22" fmla="*/ 2147483647 w 178"/>
                <a:gd name="T23" fmla="*/ 2147483647 h 162"/>
                <a:gd name="T24" fmla="*/ 2147483647 w 178"/>
                <a:gd name="T25" fmla="*/ 2147483647 h 162"/>
                <a:gd name="T26" fmla="*/ 2147483647 w 178"/>
                <a:gd name="T27" fmla="*/ 2147483647 h 162"/>
                <a:gd name="T28" fmla="*/ 2147483647 w 178"/>
                <a:gd name="T29" fmla="*/ 2147483647 h 162"/>
                <a:gd name="T30" fmla="*/ 2147483647 w 178"/>
                <a:gd name="T31" fmla="*/ 2147483647 h 162"/>
                <a:gd name="T32" fmla="*/ 2147483647 w 178"/>
                <a:gd name="T33" fmla="*/ 2147483647 h 162"/>
                <a:gd name="T34" fmla="*/ 2147483647 w 178"/>
                <a:gd name="T35" fmla="*/ 2147483647 h 162"/>
                <a:gd name="T36" fmla="*/ 2147483647 w 178"/>
                <a:gd name="T37" fmla="*/ 2147483647 h 162"/>
                <a:gd name="T38" fmla="*/ 2147483647 w 178"/>
                <a:gd name="T39" fmla="*/ 2147483647 h 162"/>
                <a:gd name="T40" fmla="*/ 2147483647 w 178"/>
                <a:gd name="T41" fmla="*/ 2147483647 h 162"/>
                <a:gd name="T42" fmla="*/ 2147483647 w 178"/>
                <a:gd name="T43" fmla="*/ 2147483647 h 162"/>
                <a:gd name="T44" fmla="*/ 2147483647 w 178"/>
                <a:gd name="T45" fmla="*/ 2147483647 h 162"/>
                <a:gd name="T46" fmla="*/ 2147483647 w 178"/>
                <a:gd name="T47" fmla="*/ 2147483647 h 162"/>
                <a:gd name="T48" fmla="*/ 2147483647 w 178"/>
                <a:gd name="T49" fmla="*/ 2147483647 h 162"/>
                <a:gd name="T50" fmla="*/ 2147483647 w 178"/>
                <a:gd name="T51" fmla="*/ 2147483647 h 162"/>
                <a:gd name="T52" fmla="*/ 2147483647 w 178"/>
                <a:gd name="T53" fmla="*/ 2147483647 h 162"/>
                <a:gd name="T54" fmla="*/ 2147483647 w 178"/>
                <a:gd name="T55" fmla="*/ 2147483647 h 162"/>
                <a:gd name="T56" fmla="*/ 2147483647 w 178"/>
                <a:gd name="T57" fmla="*/ 2147483647 h 162"/>
                <a:gd name="T58" fmla="*/ 2147483647 w 178"/>
                <a:gd name="T59" fmla="*/ 2147483647 h 162"/>
                <a:gd name="T60" fmla="*/ 2147483647 w 178"/>
                <a:gd name="T61" fmla="*/ 2147483647 h 162"/>
                <a:gd name="T62" fmla="*/ 2147483647 w 178"/>
                <a:gd name="T63" fmla="*/ 0 h 162"/>
                <a:gd name="T64" fmla="*/ 2147483647 w 178"/>
                <a:gd name="T65" fmla="*/ 2147483647 h 162"/>
                <a:gd name="T66" fmla="*/ 2147483647 w 178"/>
                <a:gd name="T67" fmla="*/ 2147483647 h 162"/>
                <a:gd name="T68" fmla="*/ 2147483647 w 178"/>
                <a:gd name="T69" fmla="*/ 2147483647 h 162"/>
                <a:gd name="T70" fmla="*/ 2147483647 w 178"/>
                <a:gd name="T71" fmla="*/ 2147483647 h 162"/>
                <a:gd name="T72" fmla="*/ 2147483647 w 178"/>
                <a:gd name="T73" fmla="*/ 2147483647 h 162"/>
                <a:gd name="T74" fmla="*/ 2147483647 w 178"/>
                <a:gd name="T75" fmla="*/ 2147483647 h 162"/>
                <a:gd name="T76" fmla="*/ 2147483647 w 178"/>
                <a:gd name="T77" fmla="*/ 2147483647 h 162"/>
                <a:gd name="T78" fmla="*/ 2147483647 w 178"/>
                <a:gd name="T79" fmla="*/ 2147483647 h 162"/>
                <a:gd name="T80" fmla="*/ 2147483647 w 178"/>
                <a:gd name="T81" fmla="*/ 2147483647 h 162"/>
                <a:gd name="T82" fmla="*/ 2147483647 w 178"/>
                <a:gd name="T83" fmla="*/ 2147483647 h 162"/>
                <a:gd name="T84" fmla="*/ 2147483647 w 178"/>
                <a:gd name="T85" fmla="*/ 2147483647 h 162"/>
                <a:gd name="T86" fmla="*/ 2147483647 w 178"/>
                <a:gd name="T87" fmla="*/ 2147483647 h 162"/>
                <a:gd name="T88" fmla="*/ 2147483647 w 178"/>
                <a:gd name="T89" fmla="*/ 2147483647 h 162"/>
                <a:gd name="T90" fmla="*/ 2147483647 w 178"/>
                <a:gd name="T91" fmla="*/ 2147483647 h 162"/>
                <a:gd name="T92" fmla="*/ 2147483647 w 178"/>
                <a:gd name="T93" fmla="*/ 2147483647 h 162"/>
                <a:gd name="T94" fmla="*/ 2147483647 w 178"/>
                <a:gd name="T95" fmla="*/ 2147483647 h 162"/>
                <a:gd name="T96" fmla="*/ 2147483647 w 178"/>
                <a:gd name="T97" fmla="*/ 2147483647 h 162"/>
                <a:gd name="T98" fmla="*/ 2147483647 w 178"/>
                <a:gd name="T99" fmla="*/ 2147483647 h 162"/>
                <a:gd name="T100" fmla="*/ 2147483647 w 178"/>
                <a:gd name="T101" fmla="*/ 2147483647 h 162"/>
                <a:gd name="T102" fmla="*/ 2147483647 w 178"/>
                <a:gd name="T103" fmla="*/ 2147483647 h 162"/>
                <a:gd name="T104" fmla="*/ 2147483647 w 178"/>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162"/>
                <a:gd name="T161" fmla="*/ 178 w 178"/>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162">
                  <a:moveTo>
                    <a:pt x="178" y="128"/>
                  </a:moveTo>
                  <a:lnTo>
                    <a:pt x="174" y="128"/>
                  </a:lnTo>
                  <a:lnTo>
                    <a:pt x="168" y="132"/>
                  </a:lnTo>
                  <a:lnTo>
                    <a:pt x="162" y="136"/>
                  </a:lnTo>
                  <a:lnTo>
                    <a:pt x="158" y="140"/>
                  </a:lnTo>
                  <a:lnTo>
                    <a:pt x="154" y="142"/>
                  </a:lnTo>
                  <a:lnTo>
                    <a:pt x="146" y="140"/>
                  </a:lnTo>
                  <a:lnTo>
                    <a:pt x="138" y="138"/>
                  </a:lnTo>
                  <a:lnTo>
                    <a:pt x="132" y="134"/>
                  </a:lnTo>
                  <a:lnTo>
                    <a:pt x="126" y="134"/>
                  </a:lnTo>
                  <a:lnTo>
                    <a:pt x="120" y="134"/>
                  </a:lnTo>
                  <a:lnTo>
                    <a:pt x="114" y="138"/>
                  </a:lnTo>
                  <a:lnTo>
                    <a:pt x="110" y="142"/>
                  </a:lnTo>
                  <a:lnTo>
                    <a:pt x="110" y="150"/>
                  </a:lnTo>
                  <a:lnTo>
                    <a:pt x="110" y="162"/>
                  </a:lnTo>
                  <a:lnTo>
                    <a:pt x="96" y="156"/>
                  </a:lnTo>
                  <a:lnTo>
                    <a:pt x="90" y="152"/>
                  </a:lnTo>
                  <a:lnTo>
                    <a:pt x="88" y="150"/>
                  </a:lnTo>
                  <a:lnTo>
                    <a:pt x="86" y="150"/>
                  </a:lnTo>
                  <a:lnTo>
                    <a:pt x="72" y="148"/>
                  </a:lnTo>
                  <a:lnTo>
                    <a:pt x="60" y="146"/>
                  </a:lnTo>
                  <a:lnTo>
                    <a:pt x="38" y="140"/>
                  </a:lnTo>
                  <a:lnTo>
                    <a:pt x="42" y="138"/>
                  </a:lnTo>
                  <a:lnTo>
                    <a:pt x="44" y="136"/>
                  </a:lnTo>
                  <a:lnTo>
                    <a:pt x="46" y="126"/>
                  </a:lnTo>
                  <a:lnTo>
                    <a:pt x="48" y="114"/>
                  </a:lnTo>
                  <a:lnTo>
                    <a:pt x="48" y="106"/>
                  </a:lnTo>
                  <a:lnTo>
                    <a:pt x="48" y="92"/>
                  </a:lnTo>
                  <a:lnTo>
                    <a:pt x="44" y="80"/>
                  </a:lnTo>
                  <a:lnTo>
                    <a:pt x="38" y="68"/>
                  </a:lnTo>
                  <a:lnTo>
                    <a:pt x="34" y="64"/>
                  </a:lnTo>
                  <a:lnTo>
                    <a:pt x="30" y="62"/>
                  </a:lnTo>
                  <a:lnTo>
                    <a:pt x="12" y="60"/>
                  </a:lnTo>
                  <a:lnTo>
                    <a:pt x="8" y="58"/>
                  </a:lnTo>
                  <a:lnTo>
                    <a:pt x="4" y="54"/>
                  </a:lnTo>
                  <a:lnTo>
                    <a:pt x="2" y="50"/>
                  </a:lnTo>
                  <a:lnTo>
                    <a:pt x="0" y="44"/>
                  </a:lnTo>
                  <a:lnTo>
                    <a:pt x="6" y="42"/>
                  </a:lnTo>
                  <a:lnTo>
                    <a:pt x="12" y="40"/>
                  </a:lnTo>
                  <a:lnTo>
                    <a:pt x="16" y="36"/>
                  </a:lnTo>
                  <a:lnTo>
                    <a:pt x="20" y="36"/>
                  </a:lnTo>
                  <a:lnTo>
                    <a:pt x="24" y="36"/>
                  </a:lnTo>
                  <a:lnTo>
                    <a:pt x="28" y="38"/>
                  </a:lnTo>
                  <a:lnTo>
                    <a:pt x="32" y="40"/>
                  </a:lnTo>
                  <a:lnTo>
                    <a:pt x="38" y="42"/>
                  </a:lnTo>
                  <a:lnTo>
                    <a:pt x="42" y="42"/>
                  </a:lnTo>
                  <a:lnTo>
                    <a:pt x="44" y="40"/>
                  </a:lnTo>
                  <a:lnTo>
                    <a:pt x="44" y="36"/>
                  </a:lnTo>
                  <a:lnTo>
                    <a:pt x="44" y="34"/>
                  </a:lnTo>
                  <a:lnTo>
                    <a:pt x="40" y="32"/>
                  </a:lnTo>
                  <a:lnTo>
                    <a:pt x="40" y="26"/>
                  </a:lnTo>
                  <a:lnTo>
                    <a:pt x="46" y="26"/>
                  </a:lnTo>
                  <a:lnTo>
                    <a:pt x="50" y="28"/>
                  </a:lnTo>
                  <a:lnTo>
                    <a:pt x="56" y="30"/>
                  </a:lnTo>
                  <a:lnTo>
                    <a:pt x="62" y="30"/>
                  </a:lnTo>
                  <a:lnTo>
                    <a:pt x="66" y="30"/>
                  </a:lnTo>
                  <a:lnTo>
                    <a:pt x="66" y="28"/>
                  </a:lnTo>
                  <a:lnTo>
                    <a:pt x="68" y="22"/>
                  </a:lnTo>
                  <a:lnTo>
                    <a:pt x="72" y="18"/>
                  </a:lnTo>
                  <a:lnTo>
                    <a:pt x="80" y="14"/>
                  </a:lnTo>
                  <a:lnTo>
                    <a:pt x="86" y="10"/>
                  </a:lnTo>
                  <a:lnTo>
                    <a:pt x="86" y="6"/>
                  </a:lnTo>
                  <a:lnTo>
                    <a:pt x="88" y="2"/>
                  </a:lnTo>
                  <a:lnTo>
                    <a:pt x="98" y="0"/>
                  </a:lnTo>
                  <a:lnTo>
                    <a:pt x="100" y="4"/>
                  </a:lnTo>
                  <a:lnTo>
                    <a:pt x="106" y="8"/>
                  </a:lnTo>
                  <a:lnTo>
                    <a:pt x="112" y="10"/>
                  </a:lnTo>
                  <a:lnTo>
                    <a:pt x="120" y="12"/>
                  </a:lnTo>
                  <a:lnTo>
                    <a:pt x="120" y="16"/>
                  </a:lnTo>
                  <a:lnTo>
                    <a:pt x="122" y="18"/>
                  </a:lnTo>
                  <a:lnTo>
                    <a:pt x="126" y="20"/>
                  </a:lnTo>
                  <a:lnTo>
                    <a:pt x="130" y="20"/>
                  </a:lnTo>
                  <a:lnTo>
                    <a:pt x="130" y="22"/>
                  </a:lnTo>
                  <a:lnTo>
                    <a:pt x="132" y="22"/>
                  </a:lnTo>
                  <a:lnTo>
                    <a:pt x="136" y="26"/>
                  </a:lnTo>
                  <a:lnTo>
                    <a:pt x="140" y="28"/>
                  </a:lnTo>
                  <a:lnTo>
                    <a:pt x="150" y="28"/>
                  </a:lnTo>
                  <a:lnTo>
                    <a:pt x="154" y="30"/>
                  </a:lnTo>
                  <a:lnTo>
                    <a:pt x="160" y="32"/>
                  </a:lnTo>
                  <a:lnTo>
                    <a:pt x="168" y="34"/>
                  </a:lnTo>
                  <a:lnTo>
                    <a:pt x="176" y="36"/>
                  </a:lnTo>
                  <a:lnTo>
                    <a:pt x="174" y="44"/>
                  </a:lnTo>
                  <a:lnTo>
                    <a:pt x="172" y="54"/>
                  </a:lnTo>
                  <a:lnTo>
                    <a:pt x="168" y="60"/>
                  </a:lnTo>
                  <a:lnTo>
                    <a:pt x="166" y="62"/>
                  </a:lnTo>
                  <a:lnTo>
                    <a:pt x="164" y="64"/>
                  </a:lnTo>
                  <a:lnTo>
                    <a:pt x="162" y="68"/>
                  </a:lnTo>
                  <a:lnTo>
                    <a:pt x="158" y="70"/>
                  </a:lnTo>
                  <a:lnTo>
                    <a:pt x="154" y="74"/>
                  </a:lnTo>
                  <a:lnTo>
                    <a:pt x="150" y="82"/>
                  </a:lnTo>
                  <a:lnTo>
                    <a:pt x="150" y="88"/>
                  </a:lnTo>
                  <a:lnTo>
                    <a:pt x="154" y="88"/>
                  </a:lnTo>
                  <a:lnTo>
                    <a:pt x="154" y="86"/>
                  </a:lnTo>
                  <a:lnTo>
                    <a:pt x="154" y="84"/>
                  </a:lnTo>
                  <a:lnTo>
                    <a:pt x="158" y="86"/>
                  </a:lnTo>
                  <a:lnTo>
                    <a:pt x="160" y="84"/>
                  </a:lnTo>
                  <a:lnTo>
                    <a:pt x="162" y="94"/>
                  </a:lnTo>
                  <a:lnTo>
                    <a:pt x="162" y="96"/>
                  </a:lnTo>
                  <a:lnTo>
                    <a:pt x="164" y="98"/>
                  </a:lnTo>
                  <a:lnTo>
                    <a:pt x="166" y="100"/>
                  </a:lnTo>
                  <a:lnTo>
                    <a:pt x="166" y="102"/>
                  </a:lnTo>
                  <a:lnTo>
                    <a:pt x="158" y="108"/>
                  </a:lnTo>
                  <a:lnTo>
                    <a:pt x="166" y="118"/>
                  </a:lnTo>
                  <a:lnTo>
                    <a:pt x="170" y="124"/>
                  </a:lnTo>
                  <a:lnTo>
                    <a:pt x="176" y="128"/>
                  </a:lnTo>
                  <a:lnTo>
                    <a:pt x="17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1" name="Freeform 181">
              <a:extLst>
                <a:ext uri="{FF2B5EF4-FFF2-40B4-BE49-F238E27FC236}">
                  <a16:creationId xmlns:a16="http://schemas.microsoft.com/office/drawing/2014/main" id="{6C252671-384C-4339-96B6-E67583AB2AAF}"/>
                </a:ext>
              </a:extLst>
            </p:cNvPr>
            <p:cNvSpPr>
              <a:spLocks/>
            </p:cNvSpPr>
            <p:nvPr/>
          </p:nvSpPr>
          <p:spPr bwMode="auto">
            <a:xfrm>
              <a:off x="4673569" y="3091525"/>
              <a:ext cx="80718" cy="53098"/>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0 h 34"/>
                <a:gd name="T24" fmla="*/ 2147483647 w 54"/>
                <a:gd name="T25" fmla="*/ 2147483647 h 34"/>
                <a:gd name="T26" fmla="*/ 2147483647 w 54"/>
                <a:gd name="T27" fmla="*/ 2147483647 h 34"/>
                <a:gd name="T28" fmla="*/ 2147483647 w 54"/>
                <a:gd name="T29" fmla="*/ 0 h 34"/>
                <a:gd name="T30" fmla="*/ 0 w 54"/>
                <a:gd name="T31" fmla="*/ 2147483647 h 34"/>
                <a:gd name="T32" fmla="*/ 2147483647 w 54"/>
                <a:gd name="T33" fmla="*/ 2147483647 h 34"/>
                <a:gd name="T34" fmla="*/ 2147483647 w 54"/>
                <a:gd name="T35" fmla="*/ 2147483647 h 34"/>
                <a:gd name="T36" fmla="*/ 2147483647 w 54"/>
                <a:gd name="T37" fmla="*/ 2147483647 h 34"/>
                <a:gd name="T38" fmla="*/ 2147483647 w 54"/>
                <a:gd name="T39" fmla="*/ 2147483647 h 34"/>
                <a:gd name="T40" fmla="*/ 2147483647 w 54"/>
                <a:gd name="T41" fmla="*/ 2147483647 h 34"/>
                <a:gd name="T42" fmla="*/ 2147483647 w 54"/>
                <a:gd name="T43" fmla="*/ 2147483647 h 34"/>
                <a:gd name="T44" fmla="*/ 2147483647 w 54"/>
                <a:gd name="T45" fmla="*/ 2147483647 h 34"/>
                <a:gd name="T46" fmla="*/ 2147483647 w 54"/>
                <a:gd name="T47" fmla="*/ 2147483647 h 34"/>
                <a:gd name="T48" fmla="*/ 2147483647 w 54"/>
                <a:gd name="T49" fmla="*/ 2147483647 h 34"/>
                <a:gd name="T50" fmla="*/ 2147483647 w 54"/>
                <a:gd name="T51" fmla="*/ 2147483647 h 34"/>
                <a:gd name="T52" fmla="*/ 2147483647 w 54"/>
                <a:gd name="T53" fmla="*/ 2147483647 h 34"/>
                <a:gd name="T54" fmla="*/ 2147483647 w 54"/>
                <a:gd name="T55" fmla="*/ 2147483647 h 34"/>
                <a:gd name="T56" fmla="*/ 2147483647 w 54"/>
                <a:gd name="T57" fmla="*/ 2147483647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
                <a:gd name="T88" fmla="*/ 0 h 34"/>
                <a:gd name="T89" fmla="*/ 54 w 54"/>
                <a:gd name="T90" fmla="*/ 34 h 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 h="34">
                  <a:moveTo>
                    <a:pt x="46" y="34"/>
                  </a:moveTo>
                  <a:lnTo>
                    <a:pt x="46" y="32"/>
                  </a:lnTo>
                  <a:lnTo>
                    <a:pt x="46" y="30"/>
                  </a:lnTo>
                  <a:lnTo>
                    <a:pt x="44" y="28"/>
                  </a:lnTo>
                  <a:lnTo>
                    <a:pt x="46" y="26"/>
                  </a:lnTo>
                  <a:lnTo>
                    <a:pt x="48" y="22"/>
                  </a:lnTo>
                  <a:lnTo>
                    <a:pt x="52" y="20"/>
                  </a:lnTo>
                  <a:lnTo>
                    <a:pt x="54" y="16"/>
                  </a:lnTo>
                  <a:lnTo>
                    <a:pt x="52" y="12"/>
                  </a:lnTo>
                  <a:lnTo>
                    <a:pt x="50" y="10"/>
                  </a:lnTo>
                  <a:lnTo>
                    <a:pt x="44" y="6"/>
                  </a:lnTo>
                  <a:lnTo>
                    <a:pt x="30" y="0"/>
                  </a:lnTo>
                  <a:lnTo>
                    <a:pt x="16" y="4"/>
                  </a:lnTo>
                  <a:lnTo>
                    <a:pt x="12" y="2"/>
                  </a:lnTo>
                  <a:lnTo>
                    <a:pt x="10" y="0"/>
                  </a:lnTo>
                  <a:lnTo>
                    <a:pt x="0" y="6"/>
                  </a:lnTo>
                  <a:lnTo>
                    <a:pt x="2" y="10"/>
                  </a:lnTo>
                  <a:lnTo>
                    <a:pt x="8" y="14"/>
                  </a:lnTo>
                  <a:lnTo>
                    <a:pt x="14" y="16"/>
                  </a:lnTo>
                  <a:lnTo>
                    <a:pt x="22" y="18"/>
                  </a:lnTo>
                  <a:lnTo>
                    <a:pt x="22" y="22"/>
                  </a:lnTo>
                  <a:lnTo>
                    <a:pt x="24" y="24"/>
                  </a:lnTo>
                  <a:lnTo>
                    <a:pt x="28" y="26"/>
                  </a:lnTo>
                  <a:lnTo>
                    <a:pt x="32" y="26"/>
                  </a:lnTo>
                  <a:lnTo>
                    <a:pt x="32" y="28"/>
                  </a:lnTo>
                  <a:lnTo>
                    <a:pt x="34" y="28"/>
                  </a:lnTo>
                  <a:lnTo>
                    <a:pt x="38" y="32"/>
                  </a:lnTo>
                  <a:lnTo>
                    <a:pt x="42" y="34"/>
                  </a:lnTo>
                  <a:lnTo>
                    <a:pt x="4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2" name="Freeform 182">
              <a:extLst>
                <a:ext uri="{FF2B5EF4-FFF2-40B4-BE49-F238E27FC236}">
                  <a16:creationId xmlns:a16="http://schemas.microsoft.com/office/drawing/2014/main" id="{663A85D8-3E21-445E-8130-DD4BD43B97FA}"/>
                </a:ext>
              </a:extLst>
            </p:cNvPr>
            <p:cNvSpPr>
              <a:spLocks/>
            </p:cNvSpPr>
            <p:nvPr/>
          </p:nvSpPr>
          <p:spPr bwMode="auto">
            <a:xfrm>
              <a:off x="4690866" y="3022498"/>
              <a:ext cx="71493" cy="79646"/>
            </a:xfrm>
            <a:custGeom>
              <a:avLst/>
              <a:gdLst>
                <a:gd name="T0" fmla="*/ 2147483647 w 50"/>
                <a:gd name="T1" fmla="*/ 0 h 50"/>
                <a:gd name="T2" fmla="*/ 2147483647 w 50"/>
                <a:gd name="T3" fmla="*/ 2147483647 h 50"/>
                <a:gd name="T4" fmla="*/ 2147483647 w 50"/>
                <a:gd name="T5" fmla="*/ 2147483647 h 50"/>
                <a:gd name="T6" fmla="*/ 2147483647 w 50"/>
                <a:gd name="T7" fmla="*/ 2147483647 h 50"/>
                <a:gd name="T8" fmla="*/ 2147483647 w 50"/>
                <a:gd name="T9" fmla="*/ 2147483647 h 50"/>
                <a:gd name="T10" fmla="*/ 2147483647 w 50"/>
                <a:gd name="T11" fmla="*/ 2147483647 h 50"/>
                <a:gd name="T12" fmla="*/ 2147483647 w 50"/>
                <a:gd name="T13" fmla="*/ 2147483647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0 w 50"/>
                <a:gd name="T31" fmla="*/ 2147483647 h 50"/>
                <a:gd name="T32" fmla="*/ 2147483647 w 50"/>
                <a:gd name="T33" fmla="*/ 2147483647 h 50"/>
                <a:gd name="T34" fmla="*/ 2147483647 w 50"/>
                <a:gd name="T35" fmla="*/ 2147483647 h 50"/>
                <a:gd name="T36" fmla="*/ 2147483647 w 50"/>
                <a:gd name="T37" fmla="*/ 2147483647 h 50"/>
                <a:gd name="T38" fmla="*/ 2147483647 w 50"/>
                <a:gd name="T39" fmla="*/ 2147483647 h 50"/>
                <a:gd name="T40" fmla="*/ 2147483647 w 50"/>
                <a:gd name="T41" fmla="*/ 2147483647 h 50"/>
                <a:gd name="T42" fmla="*/ 2147483647 w 50"/>
                <a:gd name="T43" fmla="*/ 2147483647 h 50"/>
                <a:gd name="T44" fmla="*/ 2147483647 w 50"/>
                <a:gd name="T45" fmla="*/ 2147483647 h 50"/>
                <a:gd name="T46" fmla="*/ 2147483647 w 50"/>
                <a:gd name="T47" fmla="*/ 2147483647 h 50"/>
                <a:gd name="T48" fmla="*/ 2147483647 w 50"/>
                <a:gd name="T49" fmla="*/ 2147483647 h 50"/>
                <a:gd name="T50" fmla="*/ 2147483647 w 50"/>
                <a:gd name="T51" fmla="*/ 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50"/>
                <a:gd name="T80" fmla="*/ 50 w 50"/>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50">
                  <a:moveTo>
                    <a:pt x="50" y="0"/>
                  </a:moveTo>
                  <a:lnTo>
                    <a:pt x="50" y="10"/>
                  </a:lnTo>
                  <a:lnTo>
                    <a:pt x="48" y="18"/>
                  </a:lnTo>
                  <a:lnTo>
                    <a:pt x="48" y="24"/>
                  </a:lnTo>
                  <a:lnTo>
                    <a:pt x="50" y="24"/>
                  </a:lnTo>
                  <a:lnTo>
                    <a:pt x="46" y="30"/>
                  </a:lnTo>
                  <a:lnTo>
                    <a:pt x="44" y="34"/>
                  </a:lnTo>
                  <a:lnTo>
                    <a:pt x="42" y="38"/>
                  </a:lnTo>
                  <a:lnTo>
                    <a:pt x="40" y="44"/>
                  </a:lnTo>
                  <a:lnTo>
                    <a:pt x="38" y="48"/>
                  </a:lnTo>
                  <a:lnTo>
                    <a:pt x="36" y="50"/>
                  </a:lnTo>
                  <a:lnTo>
                    <a:pt x="26" y="46"/>
                  </a:lnTo>
                  <a:lnTo>
                    <a:pt x="20" y="42"/>
                  </a:lnTo>
                  <a:lnTo>
                    <a:pt x="6" y="46"/>
                  </a:lnTo>
                  <a:lnTo>
                    <a:pt x="2" y="44"/>
                  </a:lnTo>
                  <a:lnTo>
                    <a:pt x="0" y="42"/>
                  </a:lnTo>
                  <a:lnTo>
                    <a:pt x="10" y="36"/>
                  </a:lnTo>
                  <a:lnTo>
                    <a:pt x="14" y="30"/>
                  </a:lnTo>
                  <a:lnTo>
                    <a:pt x="18" y="24"/>
                  </a:lnTo>
                  <a:lnTo>
                    <a:pt x="20" y="18"/>
                  </a:lnTo>
                  <a:lnTo>
                    <a:pt x="22" y="14"/>
                  </a:lnTo>
                  <a:lnTo>
                    <a:pt x="28" y="14"/>
                  </a:lnTo>
                  <a:lnTo>
                    <a:pt x="32" y="6"/>
                  </a:lnTo>
                  <a:lnTo>
                    <a:pt x="38" y="4"/>
                  </a:lnTo>
                  <a:lnTo>
                    <a:pt x="42" y="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3" name="Freeform 183">
              <a:extLst>
                <a:ext uri="{FF2B5EF4-FFF2-40B4-BE49-F238E27FC236}">
                  <a16:creationId xmlns:a16="http://schemas.microsoft.com/office/drawing/2014/main" id="{FAEECFD4-34C5-426F-99D8-BE0FC2952150}"/>
                </a:ext>
              </a:extLst>
            </p:cNvPr>
            <p:cNvSpPr>
              <a:spLocks/>
            </p:cNvSpPr>
            <p:nvPr/>
          </p:nvSpPr>
          <p:spPr bwMode="auto">
            <a:xfrm>
              <a:off x="4787727" y="2913647"/>
              <a:ext cx="44971" cy="80974"/>
            </a:xfrm>
            <a:custGeom>
              <a:avLst/>
              <a:gdLst>
                <a:gd name="T0" fmla="*/ 2147483647 w 32"/>
                <a:gd name="T1" fmla="*/ 2147483647 h 52"/>
                <a:gd name="T2" fmla="*/ 2147483647 w 32"/>
                <a:gd name="T3" fmla="*/ 2147483647 h 52"/>
                <a:gd name="T4" fmla="*/ 2147483647 w 32"/>
                <a:gd name="T5" fmla="*/ 2147483647 h 52"/>
                <a:gd name="T6" fmla="*/ 2147483647 w 32"/>
                <a:gd name="T7" fmla="*/ 2147483647 h 52"/>
                <a:gd name="T8" fmla="*/ 2147483647 w 32"/>
                <a:gd name="T9" fmla="*/ 2147483647 h 52"/>
                <a:gd name="T10" fmla="*/ 2147483647 w 32"/>
                <a:gd name="T11" fmla="*/ 2147483647 h 52"/>
                <a:gd name="T12" fmla="*/ 2147483647 w 32"/>
                <a:gd name="T13" fmla="*/ 2147483647 h 52"/>
                <a:gd name="T14" fmla="*/ 2147483647 w 32"/>
                <a:gd name="T15" fmla="*/ 2147483647 h 52"/>
                <a:gd name="T16" fmla="*/ 0 w 32"/>
                <a:gd name="T17" fmla="*/ 2147483647 h 52"/>
                <a:gd name="T18" fmla="*/ 2147483647 w 32"/>
                <a:gd name="T19" fmla="*/ 2147483647 h 52"/>
                <a:gd name="T20" fmla="*/ 2147483647 w 32"/>
                <a:gd name="T21" fmla="*/ 2147483647 h 52"/>
                <a:gd name="T22" fmla="*/ 2147483647 w 32"/>
                <a:gd name="T23" fmla="*/ 2147483647 h 52"/>
                <a:gd name="T24" fmla="*/ 2147483647 w 32"/>
                <a:gd name="T25" fmla="*/ 0 h 52"/>
                <a:gd name="T26" fmla="*/ 2147483647 w 32"/>
                <a:gd name="T27" fmla="*/ 2147483647 h 52"/>
                <a:gd name="T28" fmla="*/ 2147483647 w 32"/>
                <a:gd name="T29" fmla="*/ 2147483647 h 52"/>
                <a:gd name="T30" fmla="*/ 2147483647 w 32"/>
                <a:gd name="T31" fmla="*/ 2147483647 h 52"/>
                <a:gd name="T32" fmla="*/ 2147483647 w 32"/>
                <a:gd name="T33" fmla="*/ 2147483647 h 52"/>
                <a:gd name="T34" fmla="*/ 2147483647 w 32"/>
                <a:gd name="T35" fmla="*/ 2147483647 h 52"/>
                <a:gd name="T36" fmla="*/ 2147483647 w 32"/>
                <a:gd name="T37" fmla="*/ 2147483647 h 52"/>
                <a:gd name="T38" fmla="*/ 2147483647 w 32"/>
                <a:gd name="T39" fmla="*/ 2147483647 h 52"/>
                <a:gd name="T40" fmla="*/ 2147483647 w 32"/>
                <a:gd name="T41" fmla="*/ 2147483647 h 52"/>
                <a:gd name="T42" fmla="*/ 2147483647 w 32"/>
                <a:gd name="T43" fmla="*/ 2147483647 h 52"/>
                <a:gd name="T44" fmla="*/ 2147483647 w 32"/>
                <a:gd name="T45" fmla="*/ 2147483647 h 52"/>
                <a:gd name="T46" fmla="*/ 2147483647 w 32"/>
                <a:gd name="T47" fmla="*/ 2147483647 h 52"/>
                <a:gd name="T48" fmla="*/ 2147483647 w 32"/>
                <a:gd name="T49" fmla="*/ 214748364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52"/>
                <a:gd name="T77" fmla="*/ 32 w 3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52">
                  <a:moveTo>
                    <a:pt x="22" y="52"/>
                  </a:moveTo>
                  <a:lnTo>
                    <a:pt x="8" y="52"/>
                  </a:lnTo>
                  <a:lnTo>
                    <a:pt x="10" y="52"/>
                  </a:lnTo>
                  <a:lnTo>
                    <a:pt x="12" y="50"/>
                  </a:lnTo>
                  <a:lnTo>
                    <a:pt x="6" y="50"/>
                  </a:lnTo>
                  <a:lnTo>
                    <a:pt x="6" y="42"/>
                  </a:lnTo>
                  <a:lnTo>
                    <a:pt x="4" y="38"/>
                  </a:lnTo>
                  <a:lnTo>
                    <a:pt x="2" y="32"/>
                  </a:lnTo>
                  <a:lnTo>
                    <a:pt x="0" y="26"/>
                  </a:lnTo>
                  <a:lnTo>
                    <a:pt x="2" y="22"/>
                  </a:lnTo>
                  <a:lnTo>
                    <a:pt x="4" y="18"/>
                  </a:lnTo>
                  <a:lnTo>
                    <a:pt x="12" y="12"/>
                  </a:lnTo>
                  <a:lnTo>
                    <a:pt x="28" y="0"/>
                  </a:lnTo>
                  <a:lnTo>
                    <a:pt x="28" y="14"/>
                  </a:lnTo>
                  <a:lnTo>
                    <a:pt x="26" y="16"/>
                  </a:lnTo>
                  <a:lnTo>
                    <a:pt x="28" y="18"/>
                  </a:lnTo>
                  <a:lnTo>
                    <a:pt x="32" y="20"/>
                  </a:lnTo>
                  <a:lnTo>
                    <a:pt x="30" y="24"/>
                  </a:lnTo>
                  <a:lnTo>
                    <a:pt x="28" y="28"/>
                  </a:lnTo>
                  <a:lnTo>
                    <a:pt x="26" y="28"/>
                  </a:lnTo>
                  <a:lnTo>
                    <a:pt x="22" y="30"/>
                  </a:lnTo>
                  <a:lnTo>
                    <a:pt x="24" y="36"/>
                  </a:lnTo>
                  <a:lnTo>
                    <a:pt x="28" y="40"/>
                  </a:lnTo>
                  <a:lnTo>
                    <a:pt x="22" y="40"/>
                  </a:lnTo>
                  <a:lnTo>
                    <a:pt x="22"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4" name="Freeform 184">
              <a:extLst>
                <a:ext uri="{FF2B5EF4-FFF2-40B4-BE49-F238E27FC236}">
                  <a16:creationId xmlns:a16="http://schemas.microsoft.com/office/drawing/2014/main" id="{708C6309-031B-4881-A8BC-F13CE3228E04}"/>
                </a:ext>
              </a:extLst>
            </p:cNvPr>
            <p:cNvSpPr>
              <a:spLocks/>
            </p:cNvSpPr>
            <p:nvPr/>
          </p:nvSpPr>
          <p:spPr bwMode="auto">
            <a:xfrm>
              <a:off x="4741603" y="2994621"/>
              <a:ext cx="186804" cy="207081"/>
            </a:xfrm>
            <a:custGeom>
              <a:avLst/>
              <a:gdLst>
                <a:gd name="T0" fmla="*/ 2147483647 w 127"/>
                <a:gd name="T1" fmla="*/ 2147483647 h 130"/>
                <a:gd name="T2" fmla="*/ 2147483647 w 127"/>
                <a:gd name="T3" fmla="*/ 2147483647 h 130"/>
                <a:gd name="T4" fmla="*/ 2147483647 w 127"/>
                <a:gd name="T5" fmla="*/ 2147483647 h 130"/>
                <a:gd name="T6" fmla="*/ 2147483647 w 127"/>
                <a:gd name="T7" fmla="*/ 2147483647 h 130"/>
                <a:gd name="T8" fmla="*/ 2147483647 w 127"/>
                <a:gd name="T9" fmla="*/ 2147483647 h 130"/>
                <a:gd name="T10" fmla="*/ 2147483647 w 127"/>
                <a:gd name="T11" fmla="*/ 2147483647 h 130"/>
                <a:gd name="T12" fmla="*/ 2147483647 w 127"/>
                <a:gd name="T13" fmla="*/ 2147483647 h 130"/>
                <a:gd name="T14" fmla="*/ 2147483647 w 127"/>
                <a:gd name="T15" fmla="*/ 2147483647 h 130"/>
                <a:gd name="T16" fmla="*/ 2147483647 w 127"/>
                <a:gd name="T17" fmla="*/ 2147483647 h 130"/>
                <a:gd name="T18" fmla="*/ 2147483647 w 127"/>
                <a:gd name="T19" fmla="*/ 2147483647 h 130"/>
                <a:gd name="T20" fmla="*/ 2147483647 w 127"/>
                <a:gd name="T21" fmla="*/ 2147483647 h 130"/>
                <a:gd name="T22" fmla="*/ 2147483647 w 127"/>
                <a:gd name="T23" fmla="*/ 2147483647 h 130"/>
                <a:gd name="T24" fmla="*/ 2147483647 w 127"/>
                <a:gd name="T25" fmla="*/ 2147483647 h 130"/>
                <a:gd name="T26" fmla="*/ 2147483647 w 127"/>
                <a:gd name="T27" fmla="*/ 2147483647 h 130"/>
                <a:gd name="T28" fmla="*/ 2147483647 w 127"/>
                <a:gd name="T29" fmla="*/ 2147483647 h 130"/>
                <a:gd name="T30" fmla="*/ 2147483647 w 127"/>
                <a:gd name="T31" fmla="*/ 2147483647 h 130"/>
                <a:gd name="T32" fmla="*/ 2147483647 w 127"/>
                <a:gd name="T33" fmla="*/ 2147483647 h 130"/>
                <a:gd name="T34" fmla="*/ 2147483647 w 127"/>
                <a:gd name="T35" fmla="*/ 2147483647 h 130"/>
                <a:gd name="T36" fmla="*/ 2147483647 w 127"/>
                <a:gd name="T37" fmla="*/ 2147483647 h 130"/>
                <a:gd name="T38" fmla="*/ 2147483647 w 127"/>
                <a:gd name="T39" fmla="*/ 0 h 130"/>
                <a:gd name="T40" fmla="*/ 2147483647 w 127"/>
                <a:gd name="T41" fmla="*/ 2147483647 h 130"/>
                <a:gd name="T42" fmla="*/ 2147483647 w 127"/>
                <a:gd name="T43" fmla="*/ 2147483647 h 130"/>
                <a:gd name="T44" fmla="*/ 2147483647 w 127"/>
                <a:gd name="T45" fmla="*/ 2147483647 h 130"/>
                <a:gd name="T46" fmla="*/ 2147483647 w 127"/>
                <a:gd name="T47" fmla="*/ 2147483647 h 130"/>
                <a:gd name="T48" fmla="*/ 2147483647 w 127"/>
                <a:gd name="T49" fmla="*/ 2147483647 h 130"/>
                <a:gd name="T50" fmla="*/ 2147483647 w 127"/>
                <a:gd name="T51" fmla="*/ 2147483647 h 130"/>
                <a:gd name="T52" fmla="*/ 2147483647 w 127"/>
                <a:gd name="T53" fmla="*/ 2147483647 h 130"/>
                <a:gd name="T54" fmla="*/ 2147483647 w 127"/>
                <a:gd name="T55" fmla="*/ 2147483647 h 130"/>
                <a:gd name="T56" fmla="*/ 2147483647 w 127"/>
                <a:gd name="T57" fmla="*/ 2147483647 h 130"/>
                <a:gd name="T58" fmla="*/ 2147483647 w 127"/>
                <a:gd name="T59" fmla="*/ 2147483647 h 130"/>
                <a:gd name="T60" fmla="*/ 2147483647 w 127"/>
                <a:gd name="T61" fmla="*/ 2147483647 h 130"/>
                <a:gd name="T62" fmla="*/ 0 w 127"/>
                <a:gd name="T63" fmla="*/ 2147483647 h 130"/>
                <a:gd name="T64" fmla="*/ 2147483647 w 127"/>
                <a:gd name="T65" fmla="*/ 2147483647 h 130"/>
                <a:gd name="T66" fmla="*/ 2147483647 w 127"/>
                <a:gd name="T67" fmla="*/ 2147483647 h 130"/>
                <a:gd name="T68" fmla="*/ 2147483647 w 127"/>
                <a:gd name="T69" fmla="*/ 2147483647 h 130"/>
                <a:gd name="T70" fmla="*/ 2147483647 w 127"/>
                <a:gd name="T71" fmla="*/ 2147483647 h 130"/>
                <a:gd name="T72" fmla="*/ 2147483647 w 127"/>
                <a:gd name="T73" fmla="*/ 2147483647 h 130"/>
                <a:gd name="T74" fmla="*/ 2147483647 w 127"/>
                <a:gd name="T75" fmla="*/ 2147483647 h 130"/>
                <a:gd name="T76" fmla="*/ 2147483647 w 127"/>
                <a:gd name="T77" fmla="*/ 2147483647 h 1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130"/>
                <a:gd name="T119" fmla="*/ 127 w 127"/>
                <a:gd name="T120" fmla="*/ 130 h 1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130">
                  <a:moveTo>
                    <a:pt x="24" y="128"/>
                  </a:moveTo>
                  <a:lnTo>
                    <a:pt x="22" y="128"/>
                  </a:lnTo>
                  <a:lnTo>
                    <a:pt x="32" y="126"/>
                  </a:lnTo>
                  <a:lnTo>
                    <a:pt x="40" y="126"/>
                  </a:lnTo>
                  <a:lnTo>
                    <a:pt x="48" y="128"/>
                  </a:lnTo>
                  <a:lnTo>
                    <a:pt x="52" y="130"/>
                  </a:lnTo>
                  <a:lnTo>
                    <a:pt x="58" y="130"/>
                  </a:lnTo>
                  <a:lnTo>
                    <a:pt x="62" y="130"/>
                  </a:lnTo>
                  <a:lnTo>
                    <a:pt x="74" y="130"/>
                  </a:lnTo>
                  <a:lnTo>
                    <a:pt x="80" y="130"/>
                  </a:lnTo>
                  <a:lnTo>
                    <a:pt x="88" y="126"/>
                  </a:lnTo>
                  <a:lnTo>
                    <a:pt x="102" y="126"/>
                  </a:lnTo>
                  <a:lnTo>
                    <a:pt x="100" y="122"/>
                  </a:lnTo>
                  <a:lnTo>
                    <a:pt x="102" y="116"/>
                  </a:lnTo>
                  <a:lnTo>
                    <a:pt x="106" y="114"/>
                  </a:lnTo>
                  <a:lnTo>
                    <a:pt x="110" y="110"/>
                  </a:lnTo>
                  <a:lnTo>
                    <a:pt x="114" y="108"/>
                  </a:lnTo>
                  <a:lnTo>
                    <a:pt x="108" y="102"/>
                  </a:lnTo>
                  <a:lnTo>
                    <a:pt x="100" y="96"/>
                  </a:lnTo>
                  <a:lnTo>
                    <a:pt x="92" y="90"/>
                  </a:lnTo>
                  <a:lnTo>
                    <a:pt x="92" y="84"/>
                  </a:lnTo>
                  <a:lnTo>
                    <a:pt x="90" y="80"/>
                  </a:lnTo>
                  <a:lnTo>
                    <a:pt x="119" y="70"/>
                  </a:lnTo>
                  <a:lnTo>
                    <a:pt x="121" y="70"/>
                  </a:lnTo>
                  <a:lnTo>
                    <a:pt x="127" y="70"/>
                  </a:lnTo>
                  <a:lnTo>
                    <a:pt x="127" y="60"/>
                  </a:lnTo>
                  <a:lnTo>
                    <a:pt x="121" y="46"/>
                  </a:lnTo>
                  <a:lnTo>
                    <a:pt x="114" y="34"/>
                  </a:lnTo>
                  <a:lnTo>
                    <a:pt x="114" y="16"/>
                  </a:lnTo>
                  <a:lnTo>
                    <a:pt x="110" y="12"/>
                  </a:lnTo>
                  <a:lnTo>
                    <a:pt x="108" y="8"/>
                  </a:lnTo>
                  <a:lnTo>
                    <a:pt x="102" y="6"/>
                  </a:lnTo>
                  <a:lnTo>
                    <a:pt x="96" y="4"/>
                  </a:lnTo>
                  <a:lnTo>
                    <a:pt x="92" y="4"/>
                  </a:lnTo>
                  <a:lnTo>
                    <a:pt x="86" y="8"/>
                  </a:lnTo>
                  <a:lnTo>
                    <a:pt x="80" y="10"/>
                  </a:lnTo>
                  <a:lnTo>
                    <a:pt x="76" y="16"/>
                  </a:lnTo>
                  <a:lnTo>
                    <a:pt x="70" y="12"/>
                  </a:lnTo>
                  <a:lnTo>
                    <a:pt x="66" y="8"/>
                  </a:lnTo>
                  <a:lnTo>
                    <a:pt x="52" y="0"/>
                  </a:lnTo>
                  <a:lnTo>
                    <a:pt x="38" y="0"/>
                  </a:lnTo>
                  <a:lnTo>
                    <a:pt x="40" y="8"/>
                  </a:lnTo>
                  <a:lnTo>
                    <a:pt x="42" y="12"/>
                  </a:lnTo>
                  <a:lnTo>
                    <a:pt x="50" y="20"/>
                  </a:lnTo>
                  <a:lnTo>
                    <a:pt x="46" y="20"/>
                  </a:lnTo>
                  <a:lnTo>
                    <a:pt x="42" y="16"/>
                  </a:lnTo>
                  <a:lnTo>
                    <a:pt x="38" y="16"/>
                  </a:lnTo>
                  <a:lnTo>
                    <a:pt x="38" y="18"/>
                  </a:lnTo>
                  <a:lnTo>
                    <a:pt x="36" y="20"/>
                  </a:lnTo>
                  <a:lnTo>
                    <a:pt x="34" y="20"/>
                  </a:lnTo>
                  <a:lnTo>
                    <a:pt x="30" y="18"/>
                  </a:lnTo>
                  <a:lnTo>
                    <a:pt x="26" y="18"/>
                  </a:lnTo>
                  <a:lnTo>
                    <a:pt x="22" y="16"/>
                  </a:lnTo>
                  <a:lnTo>
                    <a:pt x="14" y="18"/>
                  </a:lnTo>
                  <a:lnTo>
                    <a:pt x="14" y="28"/>
                  </a:lnTo>
                  <a:lnTo>
                    <a:pt x="12" y="36"/>
                  </a:lnTo>
                  <a:lnTo>
                    <a:pt x="12" y="42"/>
                  </a:lnTo>
                  <a:lnTo>
                    <a:pt x="14" y="42"/>
                  </a:lnTo>
                  <a:lnTo>
                    <a:pt x="10" y="48"/>
                  </a:lnTo>
                  <a:lnTo>
                    <a:pt x="8" y="52"/>
                  </a:lnTo>
                  <a:lnTo>
                    <a:pt x="6" y="56"/>
                  </a:lnTo>
                  <a:lnTo>
                    <a:pt x="4" y="62"/>
                  </a:lnTo>
                  <a:lnTo>
                    <a:pt x="2" y="66"/>
                  </a:lnTo>
                  <a:lnTo>
                    <a:pt x="0" y="68"/>
                  </a:lnTo>
                  <a:lnTo>
                    <a:pt x="4" y="72"/>
                  </a:lnTo>
                  <a:lnTo>
                    <a:pt x="8" y="76"/>
                  </a:lnTo>
                  <a:lnTo>
                    <a:pt x="6" y="78"/>
                  </a:lnTo>
                  <a:lnTo>
                    <a:pt x="6" y="80"/>
                  </a:lnTo>
                  <a:lnTo>
                    <a:pt x="10" y="88"/>
                  </a:lnTo>
                  <a:lnTo>
                    <a:pt x="10" y="92"/>
                  </a:lnTo>
                  <a:lnTo>
                    <a:pt x="10" y="94"/>
                  </a:lnTo>
                  <a:lnTo>
                    <a:pt x="10" y="96"/>
                  </a:lnTo>
                  <a:lnTo>
                    <a:pt x="20" y="98"/>
                  </a:lnTo>
                  <a:lnTo>
                    <a:pt x="24" y="100"/>
                  </a:lnTo>
                  <a:lnTo>
                    <a:pt x="32" y="102"/>
                  </a:lnTo>
                  <a:lnTo>
                    <a:pt x="30" y="112"/>
                  </a:lnTo>
                  <a:lnTo>
                    <a:pt x="28" y="120"/>
                  </a:lnTo>
                  <a:lnTo>
                    <a:pt x="24" y="126"/>
                  </a:lnTo>
                  <a:lnTo>
                    <a:pt x="2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5" name="Freeform 185">
              <a:extLst>
                <a:ext uri="{FF2B5EF4-FFF2-40B4-BE49-F238E27FC236}">
                  <a16:creationId xmlns:a16="http://schemas.microsoft.com/office/drawing/2014/main" id="{DE88B427-BAD4-4890-9815-148A75166DCE}"/>
                </a:ext>
              </a:extLst>
            </p:cNvPr>
            <p:cNvSpPr>
              <a:spLocks/>
            </p:cNvSpPr>
            <p:nvPr/>
          </p:nvSpPr>
          <p:spPr bwMode="auto">
            <a:xfrm>
              <a:off x="4751980" y="3195066"/>
              <a:ext cx="86483" cy="46460"/>
            </a:xfrm>
            <a:custGeom>
              <a:avLst/>
              <a:gdLst>
                <a:gd name="T0" fmla="*/ 2147483647 w 60"/>
                <a:gd name="T1" fmla="*/ 2147483647 h 30"/>
                <a:gd name="T2" fmla="*/ 2147483647 w 60"/>
                <a:gd name="T3" fmla="*/ 2147483647 h 30"/>
                <a:gd name="T4" fmla="*/ 2147483647 w 60"/>
                <a:gd name="T5" fmla="*/ 0 h 30"/>
                <a:gd name="T6" fmla="*/ 2147483647 w 60"/>
                <a:gd name="T7" fmla="*/ 0 h 30"/>
                <a:gd name="T8" fmla="*/ 2147483647 w 60"/>
                <a:gd name="T9" fmla="*/ 2147483647 h 30"/>
                <a:gd name="T10" fmla="*/ 2147483647 w 60"/>
                <a:gd name="T11" fmla="*/ 2147483647 h 30"/>
                <a:gd name="T12" fmla="*/ 2147483647 w 60"/>
                <a:gd name="T13" fmla="*/ 0 h 30"/>
                <a:gd name="T14" fmla="*/ 2147483647 w 60"/>
                <a:gd name="T15" fmla="*/ 2147483647 h 30"/>
                <a:gd name="T16" fmla="*/ 2147483647 w 60"/>
                <a:gd name="T17" fmla="*/ 2147483647 h 30"/>
                <a:gd name="T18" fmla="*/ 2147483647 w 60"/>
                <a:gd name="T19" fmla="*/ 2147483647 h 30"/>
                <a:gd name="T20" fmla="*/ 2147483647 w 60"/>
                <a:gd name="T21" fmla="*/ 2147483647 h 30"/>
                <a:gd name="T22" fmla="*/ 2147483647 w 60"/>
                <a:gd name="T23" fmla="*/ 2147483647 h 30"/>
                <a:gd name="T24" fmla="*/ 0 w 60"/>
                <a:gd name="T25" fmla="*/ 2147483647 h 30"/>
                <a:gd name="T26" fmla="*/ 0 w 60"/>
                <a:gd name="T27" fmla="*/ 2147483647 h 30"/>
                <a:gd name="T28" fmla="*/ 2147483647 w 60"/>
                <a:gd name="T29" fmla="*/ 2147483647 h 30"/>
                <a:gd name="T30" fmla="*/ 2147483647 w 60"/>
                <a:gd name="T31" fmla="*/ 2147483647 h 30"/>
                <a:gd name="T32" fmla="*/ 2147483647 w 60"/>
                <a:gd name="T33" fmla="*/ 2147483647 h 30"/>
                <a:gd name="T34" fmla="*/ 2147483647 w 60"/>
                <a:gd name="T35" fmla="*/ 2147483647 h 30"/>
                <a:gd name="T36" fmla="*/ 2147483647 w 60"/>
                <a:gd name="T37" fmla="*/ 2147483647 h 30"/>
                <a:gd name="T38" fmla="*/ 2147483647 w 60"/>
                <a:gd name="T39" fmla="*/ 2147483647 h 30"/>
                <a:gd name="T40" fmla="*/ 2147483647 w 60"/>
                <a:gd name="T41" fmla="*/ 2147483647 h 30"/>
                <a:gd name="T42" fmla="*/ 2147483647 w 60"/>
                <a:gd name="T43" fmla="*/ 2147483647 h 30"/>
                <a:gd name="T44" fmla="*/ 2147483647 w 60"/>
                <a:gd name="T45" fmla="*/ 2147483647 h 30"/>
                <a:gd name="T46" fmla="*/ 2147483647 w 60"/>
                <a:gd name="T47" fmla="*/ 2147483647 h 30"/>
                <a:gd name="T48" fmla="*/ 2147483647 w 60"/>
                <a:gd name="T49" fmla="*/ 2147483647 h 30"/>
                <a:gd name="T50" fmla="*/ 2147483647 w 60"/>
                <a:gd name="T51" fmla="*/ 2147483647 h 30"/>
                <a:gd name="T52" fmla="*/ 2147483647 w 60"/>
                <a:gd name="T53" fmla="*/ 2147483647 h 30"/>
                <a:gd name="T54" fmla="*/ 2147483647 w 60"/>
                <a:gd name="T55" fmla="*/ 2147483647 h 30"/>
                <a:gd name="T56" fmla="*/ 2147483647 w 60"/>
                <a:gd name="T57" fmla="*/ 2147483647 h 30"/>
                <a:gd name="T58" fmla="*/ 2147483647 w 60"/>
                <a:gd name="T59" fmla="*/ 2147483647 h 30"/>
                <a:gd name="T60" fmla="*/ 2147483647 w 60"/>
                <a:gd name="T61" fmla="*/ 2147483647 h 30"/>
                <a:gd name="T62" fmla="*/ 2147483647 w 60"/>
                <a:gd name="T63" fmla="*/ 2147483647 h 30"/>
                <a:gd name="T64" fmla="*/ 2147483647 w 60"/>
                <a:gd name="T65" fmla="*/ 2147483647 h 30"/>
                <a:gd name="T66" fmla="*/ 2147483647 w 60"/>
                <a:gd name="T67" fmla="*/ 2147483647 h 30"/>
                <a:gd name="T68" fmla="*/ 2147483647 w 60"/>
                <a:gd name="T69" fmla="*/ 2147483647 h 30"/>
                <a:gd name="T70" fmla="*/ 2147483647 w 60"/>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30"/>
                <a:gd name="T110" fmla="*/ 60 w 60"/>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30">
                  <a:moveTo>
                    <a:pt x="50" y="4"/>
                  </a:moveTo>
                  <a:lnTo>
                    <a:pt x="44" y="2"/>
                  </a:lnTo>
                  <a:lnTo>
                    <a:pt x="34" y="0"/>
                  </a:lnTo>
                  <a:lnTo>
                    <a:pt x="26" y="0"/>
                  </a:lnTo>
                  <a:lnTo>
                    <a:pt x="16" y="2"/>
                  </a:lnTo>
                  <a:lnTo>
                    <a:pt x="18" y="2"/>
                  </a:lnTo>
                  <a:lnTo>
                    <a:pt x="18" y="0"/>
                  </a:lnTo>
                  <a:lnTo>
                    <a:pt x="16" y="2"/>
                  </a:lnTo>
                  <a:lnTo>
                    <a:pt x="14" y="4"/>
                  </a:lnTo>
                  <a:lnTo>
                    <a:pt x="12" y="8"/>
                  </a:lnTo>
                  <a:lnTo>
                    <a:pt x="8" y="10"/>
                  </a:lnTo>
                  <a:lnTo>
                    <a:pt x="4" y="14"/>
                  </a:lnTo>
                  <a:lnTo>
                    <a:pt x="0" y="22"/>
                  </a:lnTo>
                  <a:lnTo>
                    <a:pt x="0" y="28"/>
                  </a:lnTo>
                  <a:lnTo>
                    <a:pt x="4" y="28"/>
                  </a:lnTo>
                  <a:lnTo>
                    <a:pt x="4" y="26"/>
                  </a:lnTo>
                  <a:lnTo>
                    <a:pt x="4" y="24"/>
                  </a:lnTo>
                  <a:lnTo>
                    <a:pt x="8" y="26"/>
                  </a:lnTo>
                  <a:lnTo>
                    <a:pt x="10" y="24"/>
                  </a:lnTo>
                  <a:lnTo>
                    <a:pt x="12" y="30"/>
                  </a:lnTo>
                  <a:lnTo>
                    <a:pt x="26" y="30"/>
                  </a:lnTo>
                  <a:lnTo>
                    <a:pt x="28" y="28"/>
                  </a:lnTo>
                  <a:lnTo>
                    <a:pt x="30" y="26"/>
                  </a:lnTo>
                  <a:lnTo>
                    <a:pt x="32" y="26"/>
                  </a:lnTo>
                  <a:lnTo>
                    <a:pt x="36" y="28"/>
                  </a:lnTo>
                  <a:lnTo>
                    <a:pt x="40" y="30"/>
                  </a:lnTo>
                  <a:lnTo>
                    <a:pt x="44" y="30"/>
                  </a:lnTo>
                  <a:lnTo>
                    <a:pt x="44" y="26"/>
                  </a:lnTo>
                  <a:lnTo>
                    <a:pt x="48" y="24"/>
                  </a:lnTo>
                  <a:lnTo>
                    <a:pt x="54" y="22"/>
                  </a:lnTo>
                  <a:lnTo>
                    <a:pt x="60" y="20"/>
                  </a:lnTo>
                  <a:lnTo>
                    <a:pt x="60" y="14"/>
                  </a:lnTo>
                  <a:lnTo>
                    <a:pt x="58" y="14"/>
                  </a:lnTo>
                  <a:lnTo>
                    <a:pt x="54" y="12"/>
                  </a:lnTo>
                  <a:lnTo>
                    <a:pt x="50" y="8"/>
                  </a:lnTo>
                  <a:lnTo>
                    <a:pt x="5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6" name="Freeform 186">
              <a:extLst>
                <a:ext uri="{FF2B5EF4-FFF2-40B4-BE49-F238E27FC236}">
                  <a16:creationId xmlns:a16="http://schemas.microsoft.com/office/drawing/2014/main" id="{E3B5E3AD-52E2-4E33-8658-D643937C41E2}"/>
                </a:ext>
              </a:extLst>
            </p:cNvPr>
            <p:cNvSpPr>
              <a:spLocks/>
            </p:cNvSpPr>
            <p:nvPr/>
          </p:nvSpPr>
          <p:spPr bwMode="auto">
            <a:xfrm>
              <a:off x="4824626" y="3156569"/>
              <a:ext cx="156823" cy="71682"/>
            </a:xfrm>
            <a:custGeom>
              <a:avLst/>
              <a:gdLst>
                <a:gd name="T0" fmla="*/ 2147483647 w 107"/>
                <a:gd name="T1" fmla="*/ 2147483647 h 46"/>
                <a:gd name="T2" fmla="*/ 2147483647 w 107"/>
                <a:gd name="T3" fmla="*/ 2147483647 h 46"/>
                <a:gd name="T4" fmla="*/ 2147483647 w 107"/>
                <a:gd name="T5" fmla="*/ 2147483647 h 46"/>
                <a:gd name="T6" fmla="*/ 2147483647 w 107"/>
                <a:gd name="T7" fmla="*/ 2147483647 h 46"/>
                <a:gd name="T8" fmla="*/ 2147483647 w 107"/>
                <a:gd name="T9" fmla="*/ 0 h 46"/>
                <a:gd name="T10" fmla="*/ 2147483647 w 107"/>
                <a:gd name="T11" fmla="*/ 2147483647 h 46"/>
                <a:gd name="T12" fmla="*/ 2147483647 w 107"/>
                <a:gd name="T13" fmla="*/ 2147483647 h 46"/>
                <a:gd name="T14" fmla="*/ 2147483647 w 107"/>
                <a:gd name="T15" fmla="*/ 2147483647 h 46"/>
                <a:gd name="T16" fmla="*/ 2147483647 w 107"/>
                <a:gd name="T17" fmla="*/ 2147483647 h 46"/>
                <a:gd name="T18" fmla="*/ 2147483647 w 107"/>
                <a:gd name="T19" fmla="*/ 2147483647 h 46"/>
                <a:gd name="T20" fmla="*/ 2147483647 w 107"/>
                <a:gd name="T21" fmla="*/ 2147483647 h 46"/>
                <a:gd name="T22" fmla="*/ 2147483647 w 107"/>
                <a:gd name="T23" fmla="*/ 2147483647 h 46"/>
                <a:gd name="T24" fmla="*/ 2147483647 w 107"/>
                <a:gd name="T25" fmla="*/ 2147483647 h 46"/>
                <a:gd name="T26" fmla="*/ 2147483647 w 107"/>
                <a:gd name="T27" fmla="*/ 2147483647 h 46"/>
                <a:gd name="T28" fmla="*/ 2147483647 w 107"/>
                <a:gd name="T29" fmla="*/ 2147483647 h 46"/>
                <a:gd name="T30" fmla="*/ 2147483647 w 107"/>
                <a:gd name="T31" fmla="*/ 2147483647 h 46"/>
                <a:gd name="T32" fmla="*/ 2147483647 w 107"/>
                <a:gd name="T33" fmla="*/ 2147483647 h 46"/>
                <a:gd name="T34" fmla="*/ 2147483647 w 107"/>
                <a:gd name="T35" fmla="*/ 2147483647 h 46"/>
                <a:gd name="T36" fmla="*/ 2147483647 w 107"/>
                <a:gd name="T37" fmla="*/ 2147483647 h 46"/>
                <a:gd name="T38" fmla="*/ 2147483647 w 107"/>
                <a:gd name="T39" fmla="*/ 2147483647 h 46"/>
                <a:gd name="T40" fmla="*/ 2147483647 w 107"/>
                <a:gd name="T41" fmla="*/ 2147483647 h 46"/>
                <a:gd name="T42" fmla="*/ 2147483647 w 107"/>
                <a:gd name="T43" fmla="*/ 2147483647 h 46"/>
                <a:gd name="T44" fmla="*/ 2147483647 w 107"/>
                <a:gd name="T45" fmla="*/ 2147483647 h 46"/>
                <a:gd name="T46" fmla="*/ 2147483647 w 107"/>
                <a:gd name="T47" fmla="*/ 2147483647 h 46"/>
                <a:gd name="T48" fmla="*/ 2147483647 w 107"/>
                <a:gd name="T49" fmla="*/ 2147483647 h 46"/>
                <a:gd name="T50" fmla="*/ 2147483647 w 107"/>
                <a:gd name="T51" fmla="*/ 2147483647 h 46"/>
                <a:gd name="T52" fmla="*/ 2147483647 w 107"/>
                <a:gd name="T53" fmla="*/ 2147483647 h 46"/>
                <a:gd name="T54" fmla="*/ 2147483647 w 107"/>
                <a:gd name="T55" fmla="*/ 2147483647 h 46"/>
                <a:gd name="T56" fmla="*/ 0 w 107"/>
                <a:gd name="T57" fmla="*/ 2147483647 h 46"/>
                <a:gd name="T58" fmla="*/ 0 w 107"/>
                <a:gd name="T59" fmla="*/ 2147483647 h 46"/>
                <a:gd name="T60" fmla="*/ 2147483647 w 107"/>
                <a:gd name="T61" fmla="*/ 2147483647 h 46"/>
                <a:gd name="T62" fmla="*/ 2147483647 w 107"/>
                <a:gd name="T63" fmla="*/ 2147483647 h 46"/>
                <a:gd name="T64" fmla="*/ 2147483647 w 107"/>
                <a:gd name="T65" fmla="*/ 2147483647 h 46"/>
                <a:gd name="T66" fmla="*/ 2147483647 w 107"/>
                <a:gd name="T67" fmla="*/ 2147483647 h 46"/>
                <a:gd name="T68" fmla="*/ 2147483647 w 107"/>
                <a:gd name="T69" fmla="*/ 2147483647 h 46"/>
                <a:gd name="T70" fmla="*/ 2147483647 w 107"/>
                <a:gd name="T71" fmla="*/ 2147483647 h 46"/>
                <a:gd name="T72" fmla="*/ 2147483647 w 107"/>
                <a:gd name="T73" fmla="*/ 2147483647 h 46"/>
                <a:gd name="T74" fmla="*/ 2147483647 w 107"/>
                <a:gd name="T75" fmla="*/ 2147483647 h 46"/>
                <a:gd name="T76" fmla="*/ 2147483647 w 107"/>
                <a:gd name="T77" fmla="*/ 2147483647 h 46"/>
                <a:gd name="T78" fmla="*/ 2147483647 w 107"/>
                <a:gd name="T79" fmla="*/ 2147483647 h 46"/>
                <a:gd name="T80" fmla="*/ 2147483647 w 107"/>
                <a:gd name="T81" fmla="*/ 2147483647 h 46"/>
                <a:gd name="T82" fmla="*/ 2147483647 w 107"/>
                <a:gd name="T83" fmla="*/ 2147483647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7"/>
                <a:gd name="T127" fmla="*/ 0 h 46"/>
                <a:gd name="T128" fmla="*/ 107 w 107"/>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7" h="46">
                  <a:moveTo>
                    <a:pt x="65" y="8"/>
                  </a:moveTo>
                  <a:lnTo>
                    <a:pt x="69" y="6"/>
                  </a:lnTo>
                  <a:lnTo>
                    <a:pt x="71" y="4"/>
                  </a:lnTo>
                  <a:lnTo>
                    <a:pt x="75" y="2"/>
                  </a:lnTo>
                  <a:lnTo>
                    <a:pt x="79" y="0"/>
                  </a:lnTo>
                  <a:lnTo>
                    <a:pt x="85" y="2"/>
                  </a:lnTo>
                  <a:lnTo>
                    <a:pt x="91" y="4"/>
                  </a:lnTo>
                  <a:lnTo>
                    <a:pt x="95" y="6"/>
                  </a:lnTo>
                  <a:lnTo>
                    <a:pt x="101" y="6"/>
                  </a:lnTo>
                  <a:lnTo>
                    <a:pt x="103" y="14"/>
                  </a:lnTo>
                  <a:lnTo>
                    <a:pt x="107" y="18"/>
                  </a:lnTo>
                  <a:lnTo>
                    <a:pt x="101" y="24"/>
                  </a:lnTo>
                  <a:lnTo>
                    <a:pt x="99" y="30"/>
                  </a:lnTo>
                  <a:lnTo>
                    <a:pt x="95" y="38"/>
                  </a:lnTo>
                  <a:lnTo>
                    <a:pt x="93" y="40"/>
                  </a:lnTo>
                  <a:lnTo>
                    <a:pt x="79" y="42"/>
                  </a:lnTo>
                  <a:lnTo>
                    <a:pt x="75" y="44"/>
                  </a:lnTo>
                  <a:lnTo>
                    <a:pt x="73" y="44"/>
                  </a:lnTo>
                  <a:lnTo>
                    <a:pt x="65" y="46"/>
                  </a:lnTo>
                  <a:lnTo>
                    <a:pt x="52" y="44"/>
                  </a:lnTo>
                  <a:lnTo>
                    <a:pt x="42" y="40"/>
                  </a:lnTo>
                  <a:lnTo>
                    <a:pt x="36" y="38"/>
                  </a:lnTo>
                  <a:lnTo>
                    <a:pt x="26" y="36"/>
                  </a:lnTo>
                  <a:lnTo>
                    <a:pt x="22" y="36"/>
                  </a:lnTo>
                  <a:lnTo>
                    <a:pt x="22" y="38"/>
                  </a:lnTo>
                  <a:lnTo>
                    <a:pt x="10" y="38"/>
                  </a:lnTo>
                  <a:lnTo>
                    <a:pt x="8" y="38"/>
                  </a:lnTo>
                  <a:lnTo>
                    <a:pt x="4" y="36"/>
                  </a:lnTo>
                  <a:lnTo>
                    <a:pt x="0" y="32"/>
                  </a:lnTo>
                  <a:lnTo>
                    <a:pt x="0" y="28"/>
                  </a:lnTo>
                  <a:lnTo>
                    <a:pt x="6" y="28"/>
                  </a:lnTo>
                  <a:lnTo>
                    <a:pt x="18" y="28"/>
                  </a:lnTo>
                  <a:lnTo>
                    <a:pt x="24" y="28"/>
                  </a:lnTo>
                  <a:lnTo>
                    <a:pt x="32" y="24"/>
                  </a:lnTo>
                  <a:lnTo>
                    <a:pt x="46" y="24"/>
                  </a:lnTo>
                  <a:lnTo>
                    <a:pt x="44" y="20"/>
                  </a:lnTo>
                  <a:lnTo>
                    <a:pt x="46" y="14"/>
                  </a:lnTo>
                  <a:lnTo>
                    <a:pt x="50" y="12"/>
                  </a:lnTo>
                  <a:lnTo>
                    <a:pt x="54" y="8"/>
                  </a:lnTo>
                  <a:lnTo>
                    <a:pt x="58" y="6"/>
                  </a:lnTo>
                  <a:lnTo>
                    <a:pt x="56" y="6"/>
                  </a:lnTo>
                  <a:lnTo>
                    <a:pt x="6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7" name="Freeform 187">
              <a:extLst>
                <a:ext uri="{FF2B5EF4-FFF2-40B4-BE49-F238E27FC236}">
                  <a16:creationId xmlns:a16="http://schemas.microsoft.com/office/drawing/2014/main" id="{2FB86C48-C51B-438B-A74C-C077B416B0B9}"/>
                </a:ext>
              </a:extLst>
            </p:cNvPr>
            <p:cNvSpPr>
              <a:spLocks/>
            </p:cNvSpPr>
            <p:nvPr/>
          </p:nvSpPr>
          <p:spPr bwMode="auto">
            <a:xfrm>
              <a:off x="4762358" y="3212322"/>
              <a:ext cx="270981" cy="258851"/>
            </a:xfrm>
            <a:custGeom>
              <a:avLst/>
              <a:gdLst>
                <a:gd name="T0" fmla="*/ 2147483647 w 185"/>
                <a:gd name="T1" fmla="*/ 2147483647 h 162"/>
                <a:gd name="T2" fmla="*/ 0 w 185"/>
                <a:gd name="T3" fmla="*/ 2147483647 h 162"/>
                <a:gd name="T4" fmla="*/ 2147483647 w 185"/>
                <a:gd name="T5" fmla="*/ 2147483647 h 162"/>
                <a:gd name="T6" fmla="*/ 2147483647 w 185"/>
                <a:gd name="T7" fmla="*/ 2147483647 h 162"/>
                <a:gd name="T8" fmla="*/ 2147483647 w 185"/>
                <a:gd name="T9" fmla="*/ 2147483647 h 162"/>
                <a:gd name="T10" fmla="*/ 2147483647 w 185"/>
                <a:gd name="T11" fmla="*/ 2147483647 h 162"/>
                <a:gd name="T12" fmla="*/ 2147483647 w 185"/>
                <a:gd name="T13" fmla="*/ 2147483647 h 162"/>
                <a:gd name="T14" fmla="*/ 2147483647 w 185"/>
                <a:gd name="T15" fmla="*/ 2147483647 h 162"/>
                <a:gd name="T16" fmla="*/ 2147483647 w 185"/>
                <a:gd name="T17" fmla="*/ 2147483647 h 162"/>
                <a:gd name="T18" fmla="*/ 2147483647 w 185"/>
                <a:gd name="T19" fmla="*/ 2147483647 h 162"/>
                <a:gd name="T20" fmla="*/ 2147483647 w 185"/>
                <a:gd name="T21" fmla="*/ 2147483647 h 162"/>
                <a:gd name="T22" fmla="*/ 2147483647 w 185"/>
                <a:gd name="T23" fmla="*/ 0 h 162"/>
                <a:gd name="T24" fmla="*/ 2147483647 w 185"/>
                <a:gd name="T25" fmla="*/ 2147483647 h 162"/>
                <a:gd name="T26" fmla="*/ 2147483647 w 185"/>
                <a:gd name="T27" fmla="*/ 2147483647 h 162"/>
                <a:gd name="T28" fmla="*/ 2147483647 w 185"/>
                <a:gd name="T29" fmla="*/ 2147483647 h 162"/>
                <a:gd name="T30" fmla="*/ 2147483647 w 185"/>
                <a:gd name="T31" fmla="*/ 2147483647 h 162"/>
                <a:gd name="T32" fmla="*/ 2147483647 w 185"/>
                <a:gd name="T33" fmla="*/ 2147483647 h 162"/>
                <a:gd name="T34" fmla="*/ 2147483647 w 185"/>
                <a:gd name="T35" fmla="*/ 2147483647 h 162"/>
                <a:gd name="T36" fmla="*/ 2147483647 w 185"/>
                <a:gd name="T37" fmla="*/ 2147483647 h 162"/>
                <a:gd name="T38" fmla="*/ 2147483647 w 185"/>
                <a:gd name="T39" fmla="*/ 2147483647 h 162"/>
                <a:gd name="T40" fmla="*/ 2147483647 w 185"/>
                <a:gd name="T41" fmla="*/ 2147483647 h 162"/>
                <a:gd name="T42" fmla="*/ 2147483647 w 185"/>
                <a:gd name="T43" fmla="*/ 2147483647 h 162"/>
                <a:gd name="T44" fmla="*/ 2147483647 w 185"/>
                <a:gd name="T45" fmla="*/ 2147483647 h 162"/>
                <a:gd name="T46" fmla="*/ 2147483647 w 185"/>
                <a:gd name="T47" fmla="*/ 2147483647 h 162"/>
                <a:gd name="T48" fmla="*/ 2147483647 w 185"/>
                <a:gd name="T49" fmla="*/ 2147483647 h 162"/>
                <a:gd name="T50" fmla="*/ 2147483647 w 185"/>
                <a:gd name="T51" fmla="*/ 2147483647 h 162"/>
                <a:gd name="T52" fmla="*/ 2147483647 w 185"/>
                <a:gd name="T53" fmla="*/ 2147483647 h 162"/>
                <a:gd name="T54" fmla="*/ 2147483647 w 185"/>
                <a:gd name="T55" fmla="*/ 2147483647 h 162"/>
                <a:gd name="T56" fmla="*/ 2147483647 w 185"/>
                <a:gd name="T57" fmla="*/ 2147483647 h 162"/>
                <a:gd name="T58" fmla="*/ 2147483647 w 185"/>
                <a:gd name="T59" fmla="*/ 2147483647 h 162"/>
                <a:gd name="T60" fmla="*/ 2147483647 w 185"/>
                <a:gd name="T61" fmla="*/ 2147483647 h 162"/>
                <a:gd name="T62" fmla="*/ 2147483647 w 185"/>
                <a:gd name="T63" fmla="*/ 2147483647 h 162"/>
                <a:gd name="T64" fmla="*/ 2147483647 w 185"/>
                <a:gd name="T65" fmla="*/ 2147483647 h 162"/>
                <a:gd name="T66" fmla="*/ 2147483647 w 185"/>
                <a:gd name="T67" fmla="*/ 2147483647 h 162"/>
                <a:gd name="T68" fmla="*/ 2147483647 w 185"/>
                <a:gd name="T69" fmla="*/ 2147483647 h 162"/>
                <a:gd name="T70" fmla="*/ 2147483647 w 185"/>
                <a:gd name="T71" fmla="*/ 2147483647 h 162"/>
                <a:gd name="T72" fmla="*/ 2147483647 w 185"/>
                <a:gd name="T73" fmla="*/ 2147483647 h 162"/>
                <a:gd name="T74" fmla="*/ 2147483647 w 185"/>
                <a:gd name="T75" fmla="*/ 2147483647 h 162"/>
                <a:gd name="T76" fmla="*/ 2147483647 w 185"/>
                <a:gd name="T77" fmla="*/ 2147483647 h 162"/>
                <a:gd name="T78" fmla="*/ 2147483647 w 185"/>
                <a:gd name="T79" fmla="*/ 2147483647 h 162"/>
                <a:gd name="T80" fmla="*/ 2147483647 w 185"/>
                <a:gd name="T81" fmla="*/ 2147483647 h 162"/>
                <a:gd name="T82" fmla="*/ 2147483647 w 185"/>
                <a:gd name="T83" fmla="*/ 2147483647 h 162"/>
                <a:gd name="T84" fmla="*/ 2147483647 w 185"/>
                <a:gd name="T85" fmla="*/ 2147483647 h 162"/>
                <a:gd name="T86" fmla="*/ 2147483647 w 185"/>
                <a:gd name="T87" fmla="*/ 2147483647 h 162"/>
                <a:gd name="T88" fmla="*/ 2147483647 w 185"/>
                <a:gd name="T89" fmla="*/ 2147483647 h 162"/>
                <a:gd name="T90" fmla="*/ 2147483647 w 185"/>
                <a:gd name="T91" fmla="*/ 2147483647 h 162"/>
                <a:gd name="T92" fmla="*/ 2147483647 w 185"/>
                <a:gd name="T93" fmla="*/ 2147483647 h 162"/>
                <a:gd name="T94" fmla="*/ 2147483647 w 185"/>
                <a:gd name="T95" fmla="*/ 2147483647 h 162"/>
                <a:gd name="T96" fmla="*/ 2147483647 w 185"/>
                <a:gd name="T97" fmla="*/ 2147483647 h 1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5"/>
                <a:gd name="T148" fmla="*/ 0 h 162"/>
                <a:gd name="T149" fmla="*/ 185 w 185"/>
                <a:gd name="T150" fmla="*/ 162 h 1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5" h="162">
                  <a:moveTo>
                    <a:pt x="18" y="56"/>
                  </a:moveTo>
                  <a:lnTo>
                    <a:pt x="12" y="52"/>
                  </a:lnTo>
                  <a:lnTo>
                    <a:pt x="8" y="46"/>
                  </a:lnTo>
                  <a:lnTo>
                    <a:pt x="0" y="36"/>
                  </a:lnTo>
                  <a:lnTo>
                    <a:pt x="8" y="30"/>
                  </a:lnTo>
                  <a:lnTo>
                    <a:pt x="8" y="28"/>
                  </a:lnTo>
                  <a:lnTo>
                    <a:pt x="6" y="26"/>
                  </a:lnTo>
                  <a:lnTo>
                    <a:pt x="4" y="24"/>
                  </a:lnTo>
                  <a:lnTo>
                    <a:pt x="4" y="22"/>
                  </a:lnTo>
                  <a:lnTo>
                    <a:pt x="4" y="18"/>
                  </a:lnTo>
                  <a:lnTo>
                    <a:pt x="18" y="18"/>
                  </a:lnTo>
                  <a:lnTo>
                    <a:pt x="20" y="16"/>
                  </a:lnTo>
                  <a:lnTo>
                    <a:pt x="22" y="14"/>
                  </a:lnTo>
                  <a:lnTo>
                    <a:pt x="24" y="14"/>
                  </a:lnTo>
                  <a:lnTo>
                    <a:pt x="28" y="16"/>
                  </a:lnTo>
                  <a:lnTo>
                    <a:pt x="32" y="18"/>
                  </a:lnTo>
                  <a:lnTo>
                    <a:pt x="36" y="18"/>
                  </a:lnTo>
                  <a:lnTo>
                    <a:pt x="36" y="14"/>
                  </a:lnTo>
                  <a:lnTo>
                    <a:pt x="40" y="12"/>
                  </a:lnTo>
                  <a:lnTo>
                    <a:pt x="46" y="10"/>
                  </a:lnTo>
                  <a:lnTo>
                    <a:pt x="52" y="8"/>
                  </a:lnTo>
                  <a:lnTo>
                    <a:pt x="52" y="2"/>
                  </a:lnTo>
                  <a:lnTo>
                    <a:pt x="64" y="2"/>
                  </a:lnTo>
                  <a:lnTo>
                    <a:pt x="64" y="0"/>
                  </a:lnTo>
                  <a:lnTo>
                    <a:pt x="68" y="0"/>
                  </a:lnTo>
                  <a:lnTo>
                    <a:pt x="74" y="2"/>
                  </a:lnTo>
                  <a:lnTo>
                    <a:pt x="80" y="2"/>
                  </a:lnTo>
                  <a:lnTo>
                    <a:pt x="94" y="8"/>
                  </a:lnTo>
                  <a:lnTo>
                    <a:pt x="96" y="8"/>
                  </a:lnTo>
                  <a:lnTo>
                    <a:pt x="96" y="16"/>
                  </a:lnTo>
                  <a:lnTo>
                    <a:pt x="88" y="24"/>
                  </a:lnTo>
                  <a:lnTo>
                    <a:pt x="86" y="28"/>
                  </a:lnTo>
                  <a:lnTo>
                    <a:pt x="86" y="32"/>
                  </a:lnTo>
                  <a:lnTo>
                    <a:pt x="84" y="38"/>
                  </a:lnTo>
                  <a:lnTo>
                    <a:pt x="84" y="44"/>
                  </a:lnTo>
                  <a:lnTo>
                    <a:pt x="84" y="48"/>
                  </a:lnTo>
                  <a:lnTo>
                    <a:pt x="88" y="52"/>
                  </a:lnTo>
                  <a:lnTo>
                    <a:pt x="96" y="58"/>
                  </a:lnTo>
                  <a:lnTo>
                    <a:pt x="107" y="62"/>
                  </a:lnTo>
                  <a:lnTo>
                    <a:pt x="109" y="64"/>
                  </a:lnTo>
                  <a:lnTo>
                    <a:pt x="115" y="68"/>
                  </a:lnTo>
                  <a:lnTo>
                    <a:pt x="119" y="72"/>
                  </a:lnTo>
                  <a:lnTo>
                    <a:pt x="121" y="80"/>
                  </a:lnTo>
                  <a:lnTo>
                    <a:pt x="125" y="86"/>
                  </a:lnTo>
                  <a:lnTo>
                    <a:pt x="131" y="90"/>
                  </a:lnTo>
                  <a:lnTo>
                    <a:pt x="135" y="92"/>
                  </a:lnTo>
                  <a:lnTo>
                    <a:pt x="137" y="92"/>
                  </a:lnTo>
                  <a:lnTo>
                    <a:pt x="139" y="90"/>
                  </a:lnTo>
                  <a:lnTo>
                    <a:pt x="141" y="94"/>
                  </a:lnTo>
                  <a:lnTo>
                    <a:pt x="145" y="98"/>
                  </a:lnTo>
                  <a:lnTo>
                    <a:pt x="149" y="102"/>
                  </a:lnTo>
                  <a:lnTo>
                    <a:pt x="161" y="108"/>
                  </a:lnTo>
                  <a:lnTo>
                    <a:pt x="173" y="114"/>
                  </a:lnTo>
                  <a:lnTo>
                    <a:pt x="179" y="120"/>
                  </a:lnTo>
                  <a:lnTo>
                    <a:pt x="185" y="124"/>
                  </a:lnTo>
                  <a:lnTo>
                    <a:pt x="179" y="124"/>
                  </a:lnTo>
                  <a:lnTo>
                    <a:pt x="173" y="124"/>
                  </a:lnTo>
                  <a:lnTo>
                    <a:pt x="169" y="122"/>
                  </a:lnTo>
                  <a:lnTo>
                    <a:pt x="163" y="118"/>
                  </a:lnTo>
                  <a:lnTo>
                    <a:pt x="159" y="118"/>
                  </a:lnTo>
                  <a:lnTo>
                    <a:pt x="153" y="120"/>
                  </a:lnTo>
                  <a:lnTo>
                    <a:pt x="153" y="124"/>
                  </a:lnTo>
                  <a:lnTo>
                    <a:pt x="153" y="126"/>
                  </a:lnTo>
                  <a:lnTo>
                    <a:pt x="155" y="128"/>
                  </a:lnTo>
                  <a:lnTo>
                    <a:pt x="159" y="132"/>
                  </a:lnTo>
                  <a:lnTo>
                    <a:pt x="161" y="136"/>
                  </a:lnTo>
                  <a:lnTo>
                    <a:pt x="163" y="138"/>
                  </a:lnTo>
                  <a:lnTo>
                    <a:pt x="163" y="140"/>
                  </a:lnTo>
                  <a:lnTo>
                    <a:pt x="163" y="144"/>
                  </a:lnTo>
                  <a:lnTo>
                    <a:pt x="161" y="146"/>
                  </a:lnTo>
                  <a:lnTo>
                    <a:pt x="155" y="144"/>
                  </a:lnTo>
                  <a:lnTo>
                    <a:pt x="155" y="152"/>
                  </a:lnTo>
                  <a:lnTo>
                    <a:pt x="155" y="154"/>
                  </a:lnTo>
                  <a:lnTo>
                    <a:pt x="151" y="158"/>
                  </a:lnTo>
                  <a:lnTo>
                    <a:pt x="147" y="162"/>
                  </a:lnTo>
                  <a:lnTo>
                    <a:pt x="141" y="162"/>
                  </a:lnTo>
                  <a:lnTo>
                    <a:pt x="141" y="156"/>
                  </a:lnTo>
                  <a:lnTo>
                    <a:pt x="145" y="152"/>
                  </a:lnTo>
                  <a:lnTo>
                    <a:pt x="147" y="148"/>
                  </a:lnTo>
                  <a:lnTo>
                    <a:pt x="147" y="142"/>
                  </a:lnTo>
                  <a:lnTo>
                    <a:pt x="147" y="136"/>
                  </a:lnTo>
                  <a:lnTo>
                    <a:pt x="145" y="132"/>
                  </a:lnTo>
                  <a:lnTo>
                    <a:pt x="141" y="126"/>
                  </a:lnTo>
                  <a:lnTo>
                    <a:pt x="135" y="124"/>
                  </a:lnTo>
                  <a:lnTo>
                    <a:pt x="129" y="120"/>
                  </a:lnTo>
                  <a:lnTo>
                    <a:pt x="119" y="112"/>
                  </a:lnTo>
                  <a:lnTo>
                    <a:pt x="107" y="104"/>
                  </a:lnTo>
                  <a:lnTo>
                    <a:pt x="84" y="92"/>
                  </a:lnTo>
                  <a:lnTo>
                    <a:pt x="74" y="84"/>
                  </a:lnTo>
                  <a:lnTo>
                    <a:pt x="64" y="74"/>
                  </a:lnTo>
                  <a:lnTo>
                    <a:pt x="56" y="64"/>
                  </a:lnTo>
                  <a:lnTo>
                    <a:pt x="52" y="50"/>
                  </a:lnTo>
                  <a:lnTo>
                    <a:pt x="42" y="48"/>
                  </a:lnTo>
                  <a:lnTo>
                    <a:pt x="36" y="44"/>
                  </a:lnTo>
                  <a:lnTo>
                    <a:pt x="30" y="46"/>
                  </a:lnTo>
                  <a:lnTo>
                    <a:pt x="28" y="50"/>
                  </a:lnTo>
                  <a:lnTo>
                    <a:pt x="24" y="54"/>
                  </a:lnTo>
                  <a:lnTo>
                    <a:pt x="20" y="56"/>
                  </a:lnTo>
                  <a:lnTo>
                    <a:pt x="18"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8" name="Freeform 188">
              <a:extLst>
                <a:ext uri="{FF2B5EF4-FFF2-40B4-BE49-F238E27FC236}">
                  <a16:creationId xmlns:a16="http://schemas.microsoft.com/office/drawing/2014/main" id="{3EB07E36-4845-469C-B439-EBA5C4BC2D92}"/>
                </a:ext>
              </a:extLst>
            </p:cNvPr>
            <p:cNvSpPr>
              <a:spLocks/>
            </p:cNvSpPr>
            <p:nvPr/>
          </p:nvSpPr>
          <p:spPr bwMode="auto">
            <a:xfrm>
              <a:off x="4908803" y="2991966"/>
              <a:ext cx="206407" cy="157966"/>
            </a:xfrm>
            <a:custGeom>
              <a:avLst/>
              <a:gdLst>
                <a:gd name="T0" fmla="*/ 2147483647 w 141"/>
                <a:gd name="T1" fmla="*/ 2147483647 h 100"/>
                <a:gd name="T2" fmla="*/ 2147483647 w 141"/>
                <a:gd name="T3" fmla="*/ 2147483647 h 100"/>
                <a:gd name="T4" fmla="*/ 2147483647 w 141"/>
                <a:gd name="T5" fmla="*/ 2147483647 h 100"/>
                <a:gd name="T6" fmla="*/ 2147483647 w 141"/>
                <a:gd name="T7" fmla="*/ 2147483647 h 100"/>
                <a:gd name="T8" fmla="*/ 2147483647 w 141"/>
                <a:gd name="T9" fmla="*/ 2147483647 h 100"/>
                <a:gd name="T10" fmla="*/ 2147483647 w 141"/>
                <a:gd name="T11" fmla="*/ 2147483647 h 100"/>
                <a:gd name="T12" fmla="*/ 2147483647 w 141"/>
                <a:gd name="T13" fmla="*/ 2147483647 h 100"/>
                <a:gd name="T14" fmla="*/ 2147483647 w 141"/>
                <a:gd name="T15" fmla="*/ 2147483647 h 100"/>
                <a:gd name="T16" fmla="*/ 2147483647 w 141"/>
                <a:gd name="T17" fmla="*/ 2147483647 h 100"/>
                <a:gd name="T18" fmla="*/ 2147483647 w 141"/>
                <a:gd name="T19" fmla="*/ 2147483647 h 100"/>
                <a:gd name="T20" fmla="*/ 2147483647 w 141"/>
                <a:gd name="T21" fmla="*/ 2147483647 h 100"/>
                <a:gd name="T22" fmla="*/ 2147483647 w 141"/>
                <a:gd name="T23" fmla="*/ 2147483647 h 100"/>
                <a:gd name="T24" fmla="*/ 2147483647 w 141"/>
                <a:gd name="T25" fmla="*/ 2147483647 h 100"/>
                <a:gd name="T26" fmla="*/ 2147483647 w 141"/>
                <a:gd name="T27" fmla="*/ 2147483647 h 100"/>
                <a:gd name="T28" fmla="*/ 2147483647 w 141"/>
                <a:gd name="T29" fmla="*/ 2147483647 h 100"/>
                <a:gd name="T30" fmla="*/ 2147483647 w 141"/>
                <a:gd name="T31" fmla="*/ 2147483647 h 100"/>
                <a:gd name="T32" fmla="*/ 2147483647 w 141"/>
                <a:gd name="T33" fmla="*/ 2147483647 h 100"/>
                <a:gd name="T34" fmla="*/ 2147483647 w 141"/>
                <a:gd name="T35" fmla="*/ 2147483647 h 100"/>
                <a:gd name="T36" fmla="*/ 2147483647 w 141"/>
                <a:gd name="T37" fmla="*/ 2147483647 h 100"/>
                <a:gd name="T38" fmla="*/ 2147483647 w 141"/>
                <a:gd name="T39" fmla="*/ 2147483647 h 100"/>
                <a:gd name="T40" fmla="*/ 2147483647 w 141"/>
                <a:gd name="T41" fmla="*/ 2147483647 h 100"/>
                <a:gd name="T42" fmla="*/ 2147483647 w 141"/>
                <a:gd name="T43" fmla="*/ 2147483647 h 100"/>
                <a:gd name="T44" fmla="*/ 2147483647 w 141"/>
                <a:gd name="T45" fmla="*/ 2147483647 h 100"/>
                <a:gd name="T46" fmla="*/ 2147483647 w 141"/>
                <a:gd name="T47" fmla="*/ 2147483647 h 100"/>
                <a:gd name="T48" fmla="*/ 0 w 141"/>
                <a:gd name="T49" fmla="*/ 2147483647 h 100"/>
                <a:gd name="T50" fmla="*/ 0 w 141"/>
                <a:gd name="T51" fmla="*/ 2147483647 h 100"/>
                <a:gd name="T52" fmla="*/ 2147483647 w 141"/>
                <a:gd name="T53" fmla="*/ 2147483647 h 100"/>
                <a:gd name="T54" fmla="*/ 2147483647 w 141"/>
                <a:gd name="T55" fmla="*/ 2147483647 h 100"/>
                <a:gd name="T56" fmla="*/ 2147483647 w 141"/>
                <a:gd name="T57" fmla="*/ 2147483647 h 100"/>
                <a:gd name="T58" fmla="*/ 2147483647 w 141"/>
                <a:gd name="T59" fmla="*/ 0 h 100"/>
                <a:gd name="T60" fmla="*/ 2147483647 w 141"/>
                <a:gd name="T61" fmla="*/ 0 h 100"/>
                <a:gd name="T62" fmla="*/ 2147483647 w 141"/>
                <a:gd name="T63" fmla="*/ 2147483647 h 100"/>
                <a:gd name="T64" fmla="*/ 2147483647 w 141"/>
                <a:gd name="T65" fmla="*/ 2147483647 h 100"/>
                <a:gd name="T66" fmla="*/ 2147483647 w 141"/>
                <a:gd name="T67" fmla="*/ 2147483647 h 100"/>
                <a:gd name="T68" fmla="*/ 2147483647 w 141"/>
                <a:gd name="T69" fmla="*/ 2147483647 h 100"/>
                <a:gd name="T70" fmla="*/ 2147483647 w 141"/>
                <a:gd name="T71" fmla="*/ 2147483647 h 100"/>
                <a:gd name="T72" fmla="*/ 2147483647 w 141"/>
                <a:gd name="T73" fmla="*/ 2147483647 h 100"/>
                <a:gd name="T74" fmla="*/ 2147483647 w 141"/>
                <a:gd name="T75" fmla="*/ 2147483647 h 100"/>
                <a:gd name="T76" fmla="*/ 2147483647 w 141"/>
                <a:gd name="T77" fmla="*/ 2147483647 h 100"/>
                <a:gd name="T78" fmla="*/ 2147483647 w 141"/>
                <a:gd name="T79" fmla="*/ 2147483647 h 100"/>
                <a:gd name="T80" fmla="*/ 2147483647 w 141"/>
                <a:gd name="T81" fmla="*/ 2147483647 h 100"/>
                <a:gd name="T82" fmla="*/ 2147483647 w 141"/>
                <a:gd name="T83" fmla="*/ 2147483647 h 100"/>
                <a:gd name="T84" fmla="*/ 2147483647 w 141"/>
                <a:gd name="T85" fmla="*/ 2147483647 h 100"/>
                <a:gd name="T86" fmla="*/ 2147483647 w 141"/>
                <a:gd name="T87" fmla="*/ 2147483647 h 100"/>
                <a:gd name="T88" fmla="*/ 2147483647 w 141"/>
                <a:gd name="T89" fmla="*/ 2147483647 h 100"/>
                <a:gd name="T90" fmla="*/ 2147483647 w 141"/>
                <a:gd name="T91" fmla="*/ 2147483647 h 100"/>
                <a:gd name="T92" fmla="*/ 2147483647 w 141"/>
                <a:gd name="T93" fmla="*/ 2147483647 h 100"/>
                <a:gd name="T94" fmla="*/ 2147483647 w 141"/>
                <a:gd name="T95" fmla="*/ 2147483647 h 100"/>
                <a:gd name="T96" fmla="*/ 2147483647 w 141"/>
                <a:gd name="T97" fmla="*/ 2147483647 h 100"/>
                <a:gd name="T98" fmla="*/ 2147483647 w 141"/>
                <a:gd name="T99" fmla="*/ 2147483647 h 100"/>
                <a:gd name="T100" fmla="*/ 2147483647 w 141"/>
                <a:gd name="T101" fmla="*/ 2147483647 h 100"/>
                <a:gd name="T102" fmla="*/ 2147483647 w 141"/>
                <a:gd name="T103" fmla="*/ 2147483647 h 100"/>
                <a:gd name="T104" fmla="*/ 2147483647 w 141"/>
                <a:gd name="T105" fmla="*/ 2147483647 h 100"/>
                <a:gd name="T106" fmla="*/ 2147483647 w 141"/>
                <a:gd name="T107" fmla="*/ 2147483647 h 100"/>
                <a:gd name="T108" fmla="*/ 2147483647 w 141"/>
                <a:gd name="T109" fmla="*/ 2147483647 h 1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100"/>
                <a:gd name="T167" fmla="*/ 141 w 141"/>
                <a:gd name="T168" fmla="*/ 100 h 1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100">
                  <a:moveTo>
                    <a:pt x="121" y="100"/>
                  </a:moveTo>
                  <a:lnTo>
                    <a:pt x="117" y="100"/>
                  </a:lnTo>
                  <a:lnTo>
                    <a:pt x="111" y="100"/>
                  </a:lnTo>
                  <a:lnTo>
                    <a:pt x="101" y="98"/>
                  </a:lnTo>
                  <a:lnTo>
                    <a:pt x="91" y="100"/>
                  </a:lnTo>
                  <a:lnTo>
                    <a:pt x="85" y="100"/>
                  </a:lnTo>
                  <a:lnTo>
                    <a:pt x="83" y="100"/>
                  </a:lnTo>
                  <a:lnTo>
                    <a:pt x="81" y="96"/>
                  </a:lnTo>
                  <a:lnTo>
                    <a:pt x="75" y="96"/>
                  </a:lnTo>
                  <a:lnTo>
                    <a:pt x="71" y="96"/>
                  </a:lnTo>
                  <a:lnTo>
                    <a:pt x="69" y="96"/>
                  </a:lnTo>
                  <a:lnTo>
                    <a:pt x="67" y="94"/>
                  </a:lnTo>
                  <a:lnTo>
                    <a:pt x="65" y="88"/>
                  </a:lnTo>
                  <a:lnTo>
                    <a:pt x="61" y="86"/>
                  </a:lnTo>
                  <a:lnTo>
                    <a:pt x="55" y="84"/>
                  </a:lnTo>
                  <a:lnTo>
                    <a:pt x="47" y="82"/>
                  </a:lnTo>
                  <a:lnTo>
                    <a:pt x="43" y="78"/>
                  </a:lnTo>
                  <a:lnTo>
                    <a:pt x="41" y="82"/>
                  </a:lnTo>
                  <a:lnTo>
                    <a:pt x="37" y="82"/>
                  </a:lnTo>
                  <a:lnTo>
                    <a:pt x="35" y="82"/>
                  </a:lnTo>
                  <a:lnTo>
                    <a:pt x="35" y="78"/>
                  </a:lnTo>
                  <a:lnTo>
                    <a:pt x="13" y="72"/>
                  </a:lnTo>
                  <a:lnTo>
                    <a:pt x="13" y="62"/>
                  </a:lnTo>
                  <a:lnTo>
                    <a:pt x="7" y="48"/>
                  </a:lnTo>
                  <a:lnTo>
                    <a:pt x="0" y="36"/>
                  </a:lnTo>
                  <a:lnTo>
                    <a:pt x="0" y="18"/>
                  </a:lnTo>
                  <a:lnTo>
                    <a:pt x="5" y="18"/>
                  </a:lnTo>
                  <a:lnTo>
                    <a:pt x="13" y="16"/>
                  </a:lnTo>
                  <a:lnTo>
                    <a:pt x="25" y="10"/>
                  </a:lnTo>
                  <a:lnTo>
                    <a:pt x="41" y="0"/>
                  </a:lnTo>
                  <a:lnTo>
                    <a:pt x="59" y="0"/>
                  </a:lnTo>
                  <a:lnTo>
                    <a:pt x="61" y="4"/>
                  </a:lnTo>
                  <a:lnTo>
                    <a:pt x="61" y="6"/>
                  </a:lnTo>
                  <a:lnTo>
                    <a:pt x="65" y="8"/>
                  </a:lnTo>
                  <a:lnTo>
                    <a:pt x="75" y="6"/>
                  </a:lnTo>
                  <a:lnTo>
                    <a:pt x="113" y="6"/>
                  </a:lnTo>
                  <a:lnTo>
                    <a:pt x="117" y="10"/>
                  </a:lnTo>
                  <a:lnTo>
                    <a:pt x="119" y="12"/>
                  </a:lnTo>
                  <a:lnTo>
                    <a:pt x="123" y="14"/>
                  </a:lnTo>
                  <a:lnTo>
                    <a:pt x="125" y="16"/>
                  </a:lnTo>
                  <a:lnTo>
                    <a:pt x="129" y="22"/>
                  </a:lnTo>
                  <a:lnTo>
                    <a:pt x="131" y="28"/>
                  </a:lnTo>
                  <a:lnTo>
                    <a:pt x="131" y="34"/>
                  </a:lnTo>
                  <a:lnTo>
                    <a:pt x="135" y="40"/>
                  </a:lnTo>
                  <a:lnTo>
                    <a:pt x="129" y="44"/>
                  </a:lnTo>
                  <a:lnTo>
                    <a:pt x="127" y="46"/>
                  </a:lnTo>
                  <a:lnTo>
                    <a:pt x="125" y="46"/>
                  </a:lnTo>
                  <a:lnTo>
                    <a:pt x="125" y="50"/>
                  </a:lnTo>
                  <a:lnTo>
                    <a:pt x="127" y="54"/>
                  </a:lnTo>
                  <a:lnTo>
                    <a:pt x="133" y="62"/>
                  </a:lnTo>
                  <a:lnTo>
                    <a:pt x="141" y="76"/>
                  </a:lnTo>
                  <a:lnTo>
                    <a:pt x="135" y="80"/>
                  </a:lnTo>
                  <a:lnTo>
                    <a:pt x="131" y="88"/>
                  </a:lnTo>
                  <a:lnTo>
                    <a:pt x="121" y="98"/>
                  </a:lnTo>
                  <a:lnTo>
                    <a:pt x="121"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69" name="Freeform 189">
              <a:extLst>
                <a:ext uri="{FF2B5EF4-FFF2-40B4-BE49-F238E27FC236}">
                  <a16:creationId xmlns:a16="http://schemas.microsoft.com/office/drawing/2014/main" id="{A1EACB8E-CA7A-4E38-97C6-B3463FEB94CC}"/>
                </a:ext>
              </a:extLst>
            </p:cNvPr>
            <p:cNvSpPr>
              <a:spLocks/>
            </p:cNvSpPr>
            <p:nvPr/>
          </p:nvSpPr>
          <p:spPr bwMode="auto">
            <a:xfrm>
              <a:off x="5039105" y="3341084"/>
              <a:ext cx="41512" cy="82301"/>
            </a:xfrm>
            <a:custGeom>
              <a:avLst/>
              <a:gdLst>
                <a:gd name="T0" fmla="*/ 2147483647 w 28"/>
                <a:gd name="T1" fmla="*/ 2147483647 h 52"/>
                <a:gd name="T2" fmla="*/ 2147483647 w 28"/>
                <a:gd name="T3" fmla="*/ 2147483647 h 52"/>
                <a:gd name="T4" fmla="*/ 2147483647 w 28"/>
                <a:gd name="T5" fmla="*/ 2147483647 h 52"/>
                <a:gd name="T6" fmla="*/ 2147483647 w 28"/>
                <a:gd name="T7" fmla="*/ 2147483647 h 52"/>
                <a:gd name="T8" fmla="*/ 2147483647 w 28"/>
                <a:gd name="T9" fmla="*/ 2147483647 h 52"/>
                <a:gd name="T10" fmla="*/ 2147483647 w 28"/>
                <a:gd name="T11" fmla="*/ 2147483647 h 52"/>
                <a:gd name="T12" fmla="*/ 2147483647 w 28"/>
                <a:gd name="T13" fmla="*/ 2147483647 h 52"/>
                <a:gd name="T14" fmla="*/ 2147483647 w 28"/>
                <a:gd name="T15" fmla="*/ 2147483647 h 52"/>
                <a:gd name="T16" fmla="*/ 2147483647 w 28"/>
                <a:gd name="T17" fmla="*/ 2147483647 h 52"/>
                <a:gd name="T18" fmla="*/ 0 w 28"/>
                <a:gd name="T19" fmla="*/ 2147483647 h 52"/>
                <a:gd name="T20" fmla="*/ 2147483647 w 28"/>
                <a:gd name="T21" fmla="*/ 2147483647 h 52"/>
                <a:gd name="T22" fmla="*/ 2147483647 w 28"/>
                <a:gd name="T23" fmla="*/ 2147483647 h 52"/>
                <a:gd name="T24" fmla="*/ 2147483647 w 28"/>
                <a:gd name="T25" fmla="*/ 0 h 52"/>
                <a:gd name="T26" fmla="*/ 2147483647 w 28"/>
                <a:gd name="T27" fmla="*/ 0 h 52"/>
                <a:gd name="T28" fmla="*/ 2147483647 w 28"/>
                <a:gd name="T29" fmla="*/ 0 h 52"/>
                <a:gd name="T30" fmla="*/ 2147483647 w 28"/>
                <a:gd name="T31" fmla="*/ 2147483647 h 52"/>
                <a:gd name="T32" fmla="*/ 2147483647 w 28"/>
                <a:gd name="T33" fmla="*/ 2147483647 h 52"/>
                <a:gd name="T34" fmla="*/ 2147483647 w 28"/>
                <a:gd name="T35" fmla="*/ 2147483647 h 52"/>
                <a:gd name="T36" fmla="*/ 2147483647 w 28"/>
                <a:gd name="T37" fmla="*/ 2147483647 h 52"/>
                <a:gd name="T38" fmla="*/ 2147483647 w 28"/>
                <a:gd name="T39" fmla="*/ 2147483647 h 52"/>
                <a:gd name="T40" fmla="*/ 2147483647 w 28"/>
                <a:gd name="T41" fmla="*/ 2147483647 h 52"/>
                <a:gd name="T42" fmla="*/ 2147483647 w 28"/>
                <a:gd name="T43" fmla="*/ 2147483647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52"/>
                <a:gd name="T68" fmla="*/ 28 w 28"/>
                <a:gd name="T69" fmla="*/ 52 h 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52">
                  <a:moveTo>
                    <a:pt x="28" y="30"/>
                  </a:moveTo>
                  <a:lnTo>
                    <a:pt x="28" y="38"/>
                  </a:lnTo>
                  <a:lnTo>
                    <a:pt x="24" y="42"/>
                  </a:lnTo>
                  <a:lnTo>
                    <a:pt x="20" y="46"/>
                  </a:lnTo>
                  <a:lnTo>
                    <a:pt x="16" y="52"/>
                  </a:lnTo>
                  <a:lnTo>
                    <a:pt x="12" y="46"/>
                  </a:lnTo>
                  <a:lnTo>
                    <a:pt x="8" y="42"/>
                  </a:lnTo>
                  <a:lnTo>
                    <a:pt x="6" y="26"/>
                  </a:lnTo>
                  <a:lnTo>
                    <a:pt x="4" y="16"/>
                  </a:lnTo>
                  <a:lnTo>
                    <a:pt x="0" y="8"/>
                  </a:lnTo>
                  <a:lnTo>
                    <a:pt x="2" y="6"/>
                  </a:lnTo>
                  <a:lnTo>
                    <a:pt x="2" y="2"/>
                  </a:lnTo>
                  <a:lnTo>
                    <a:pt x="2" y="0"/>
                  </a:lnTo>
                  <a:lnTo>
                    <a:pt x="6" y="0"/>
                  </a:lnTo>
                  <a:lnTo>
                    <a:pt x="10" y="0"/>
                  </a:lnTo>
                  <a:lnTo>
                    <a:pt x="12" y="2"/>
                  </a:lnTo>
                  <a:lnTo>
                    <a:pt x="18" y="8"/>
                  </a:lnTo>
                  <a:lnTo>
                    <a:pt x="18" y="16"/>
                  </a:lnTo>
                  <a:lnTo>
                    <a:pt x="18" y="22"/>
                  </a:lnTo>
                  <a:lnTo>
                    <a:pt x="22" y="28"/>
                  </a:lnTo>
                  <a:lnTo>
                    <a:pt x="26" y="28"/>
                  </a:lnTo>
                  <a:lnTo>
                    <a:pt x="2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0" name="Freeform 190">
              <a:extLst>
                <a:ext uri="{FF2B5EF4-FFF2-40B4-BE49-F238E27FC236}">
                  <a16:creationId xmlns:a16="http://schemas.microsoft.com/office/drawing/2014/main" id="{1A014AA0-E6C5-4090-9189-415CD9F750DA}"/>
                </a:ext>
              </a:extLst>
            </p:cNvPr>
            <p:cNvSpPr>
              <a:spLocks/>
            </p:cNvSpPr>
            <p:nvPr/>
          </p:nvSpPr>
          <p:spPr bwMode="auto">
            <a:xfrm>
              <a:off x="5062167" y="3364977"/>
              <a:ext cx="138373" cy="155311"/>
            </a:xfrm>
            <a:custGeom>
              <a:avLst/>
              <a:gdLst>
                <a:gd name="T0" fmla="*/ 2147483647 w 94"/>
                <a:gd name="T1" fmla="*/ 2147483647 h 98"/>
                <a:gd name="T2" fmla="*/ 2147483647 w 94"/>
                <a:gd name="T3" fmla="*/ 2147483647 h 98"/>
                <a:gd name="T4" fmla="*/ 2147483647 w 94"/>
                <a:gd name="T5" fmla="*/ 2147483647 h 98"/>
                <a:gd name="T6" fmla="*/ 2147483647 w 94"/>
                <a:gd name="T7" fmla="*/ 2147483647 h 98"/>
                <a:gd name="T8" fmla="*/ 2147483647 w 94"/>
                <a:gd name="T9" fmla="*/ 2147483647 h 98"/>
                <a:gd name="T10" fmla="*/ 2147483647 w 94"/>
                <a:gd name="T11" fmla="*/ 2147483647 h 98"/>
                <a:gd name="T12" fmla="*/ 2147483647 w 94"/>
                <a:gd name="T13" fmla="*/ 2147483647 h 98"/>
                <a:gd name="T14" fmla="*/ 2147483647 w 94"/>
                <a:gd name="T15" fmla="*/ 2147483647 h 98"/>
                <a:gd name="T16" fmla="*/ 2147483647 w 94"/>
                <a:gd name="T17" fmla="*/ 2147483647 h 98"/>
                <a:gd name="T18" fmla="*/ 2147483647 w 94"/>
                <a:gd name="T19" fmla="*/ 0 h 98"/>
                <a:gd name="T20" fmla="*/ 2147483647 w 94"/>
                <a:gd name="T21" fmla="*/ 2147483647 h 98"/>
                <a:gd name="T22" fmla="*/ 2147483647 w 94"/>
                <a:gd name="T23" fmla="*/ 2147483647 h 98"/>
                <a:gd name="T24" fmla="*/ 2147483647 w 94"/>
                <a:gd name="T25" fmla="*/ 2147483647 h 98"/>
                <a:gd name="T26" fmla="*/ 2147483647 w 94"/>
                <a:gd name="T27" fmla="*/ 2147483647 h 98"/>
                <a:gd name="T28" fmla="*/ 2147483647 w 94"/>
                <a:gd name="T29" fmla="*/ 2147483647 h 98"/>
                <a:gd name="T30" fmla="*/ 2147483647 w 94"/>
                <a:gd name="T31" fmla="*/ 2147483647 h 98"/>
                <a:gd name="T32" fmla="*/ 2147483647 w 94"/>
                <a:gd name="T33" fmla="*/ 2147483647 h 98"/>
                <a:gd name="T34" fmla="*/ 2147483647 w 94"/>
                <a:gd name="T35" fmla="*/ 2147483647 h 98"/>
                <a:gd name="T36" fmla="*/ 2147483647 w 94"/>
                <a:gd name="T37" fmla="*/ 2147483647 h 98"/>
                <a:gd name="T38" fmla="*/ 2147483647 w 94"/>
                <a:gd name="T39" fmla="*/ 2147483647 h 98"/>
                <a:gd name="T40" fmla="*/ 2147483647 w 94"/>
                <a:gd name="T41" fmla="*/ 2147483647 h 98"/>
                <a:gd name="T42" fmla="*/ 2147483647 w 94"/>
                <a:gd name="T43" fmla="*/ 2147483647 h 98"/>
                <a:gd name="T44" fmla="*/ 2147483647 w 94"/>
                <a:gd name="T45" fmla="*/ 2147483647 h 98"/>
                <a:gd name="T46" fmla="*/ 2147483647 w 94"/>
                <a:gd name="T47" fmla="*/ 2147483647 h 98"/>
                <a:gd name="T48" fmla="*/ 2147483647 w 94"/>
                <a:gd name="T49" fmla="*/ 2147483647 h 98"/>
                <a:gd name="T50" fmla="*/ 2147483647 w 94"/>
                <a:gd name="T51" fmla="*/ 2147483647 h 98"/>
                <a:gd name="T52" fmla="*/ 2147483647 w 94"/>
                <a:gd name="T53" fmla="*/ 2147483647 h 98"/>
                <a:gd name="T54" fmla="*/ 2147483647 w 94"/>
                <a:gd name="T55" fmla="*/ 2147483647 h 98"/>
                <a:gd name="T56" fmla="*/ 2147483647 w 94"/>
                <a:gd name="T57" fmla="*/ 2147483647 h 98"/>
                <a:gd name="T58" fmla="*/ 2147483647 w 94"/>
                <a:gd name="T59" fmla="*/ 2147483647 h 98"/>
                <a:gd name="T60" fmla="*/ 2147483647 w 94"/>
                <a:gd name="T61" fmla="*/ 2147483647 h 98"/>
                <a:gd name="T62" fmla="*/ 2147483647 w 94"/>
                <a:gd name="T63" fmla="*/ 2147483647 h 98"/>
                <a:gd name="T64" fmla="*/ 2147483647 w 94"/>
                <a:gd name="T65" fmla="*/ 2147483647 h 98"/>
                <a:gd name="T66" fmla="*/ 2147483647 w 94"/>
                <a:gd name="T67" fmla="*/ 2147483647 h 98"/>
                <a:gd name="T68" fmla="*/ 2147483647 w 94"/>
                <a:gd name="T69" fmla="*/ 2147483647 h 98"/>
                <a:gd name="T70" fmla="*/ 2147483647 w 94"/>
                <a:gd name="T71" fmla="*/ 2147483647 h 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98"/>
                <a:gd name="T110" fmla="*/ 94 w 94"/>
                <a:gd name="T111" fmla="*/ 98 h 9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98">
                  <a:moveTo>
                    <a:pt x="12" y="14"/>
                  </a:moveTo>
                  <a:lnTo>
                    <a:pt x="20" y="12"/>
                  </a:lnTo>
                  <a:lnTo>
                    <a:pt x="30" y="10"/>
                  </a:lnTo>
                  <a:lnTo>
                    <a:pt x="36" y="8"/>
                  </a:lnTo>
                  <a:lnTo>
                    <a:pt x="38" y="6"/>
                  </a:lnTo>
                  <a:lnTo>
                    <a:pt x="38" y="2"/>
                  </a:lnTo>
                  <a:lnTo>
                    <a:pt x="38" y="4"/>
                  </a:lnTo>
                  <a:lnTo>
                    <a:pt x="42" y="4"/>
                  </a:lnTo>
                  <a:lnTo>
                    <a:pt x="48" y="4"/>
                  </a:lnTo>
                  <a:lnTo>
                    <a:pt x="54" y="2"/>
                  </a:lnTo>
                  <a:lnTo>
                    <a:pt x="60" y="0"/>
                  </a:lnTo>
                  <a:lnTo>
                    <a:pt x="64" y="2"/>
                  </a:lnTo>
                  <a:lnTo>
                    <a:pt x="66" y="4"/>
                  </a:lnTo>
                  <a:lnTo>
                    <a:pt x="70" y="6"/>
                  </a:lnTo>
                  <a:lnTo>
                    <a:pt x="76" y="6"/>
                  </a:lnTo>
                  <a:lnTo>
                    <a:pt x="78" y="6"/>
                  </a:lnTo>
                  <a:lnTo>
                    <a:pt x="80" y="4"/>
                  </a:lnTo>
                  <a:lnTo>
                    <a:pt x="84" y="4"/>
                  </a:lnTo>
                  <a:lnTo>
                    <a:pt x="86" y="0"/>
                  </a:lnTo>
                  <a:lnTo>
                    <a:pt x="88" y="0"/>
                  </a:lnTo>
                  <a:lnTo>
                    <a:pt x="90" y="2"/>
                  </a:lnTo>
                  <a:lnTo>
                    <a:pt x="90" y="4"/>
                  </a:lnTo>
                  <a:lnTo>
                    <a:pt x="94" y="6"/>
                  </a:lnTo>
                  <a:lnTo>
                    <a:pt x="94" y="16"/>
                  </a:lnTo>
                  <a:lnTo>
                    <a:pt x="58" y="16"/>
                  </a:lnTo>
                  <a:lnTo>
                    <a:pt x="60" y="20"/>
                  </a:lnTo>
                  <a:lnTo>
                    <a:pt x="62" y="24"/>
                  </a:lnTo>
                  <a:lnTo>
                    <a:pt x="58" y="24"/>
                  </a:lnTo>
                  <a:lnTo>
                    <a:pt x="56" y="26"/>
                  </a:lnTo>
                  <a:lnTo>
                    <a:pt x="56" y="28"/>
                  </a:lnTo>
                  <a:lnTo>
                    <a:pt x="50" y="28"/>
                  </a:lnTo>
                  <a:lnTo>
                    <a:pt x="46" y="26"/>
                  </a:lnTo>
                  <a:lnTo>
                    <a:pt x="40" y="20"/>
                  </a:lnTo>
                  <a:lnTo>
                    <a:pt x="38" y="22"/>
                  </a:lnTo>
                  <a:lnTo>
                    <a:pt x="38" y="24"/>
                  </a:lnTo>
                  <a:lnTo>
                    <a:pt x="40" y="28"/>
                  </a:lnTo>
                  <a:lnTo>
                    <a:pt x="40" y="32"/>
                  </a:lnTo>
                  <a:lnTo>
                    <a:pt x="44" y="38"/>
                  </a:lnTo>
                  <a:lnTo>
                    <a:pt x="48" y="44"/>
                  </a:lnTo>
                  <a:lnTo>
                    <a:pt x="54" y="48"/>
                  </a:lnTo>
                  <a:lnTo>
                    <a:pt x="66" y="56"/>
                  </a:lnTo>
                  <a:lnTo>
                    <a:pt x="70" y="60"/>
                  </a:lnTo>
                  <a:lnTo>
                    <a:pt x="74" y="64"/>
                  </a:lnTo>
                  <a:lnTo>
                    <a:pt x="66" y="64"/>
                  </a:lnTo>
                  <a:lnTo>
                    <a:pt x="64" y="68"/>
                  </a:lnTo>
                  <a:lnTo>
                    <a:pt x="60" y="68"/>
                  </a:lnTo>
                  <a:lnTo>
                    <a:pt x="56" y="66"/>
                  </a:lnTo>
                  <a:lnTo>
                    <a:pt x="52" y="64"/>
                  </a:lnTo>
                  <a:lnTo>
                    <a:pt x="54" y="70"/>
                  </a:lnTo>
                  <a:lnTo>
                    <a:pt x="58" y="74"/>
                  </a:lnTo>
                  <a:lnTo>
                    <a:pt x="52" y="76"/>
                  </a:lnTo>
                  <a:lnTo>
                    <a:pt x="46" y="74"/>
                  </a:lnTo>
                  <a:lnTo>
                    <a:pt x="48" y="82"/>
                  </a:lnTo>
                  <a:lnTo>
                    <a:pt x="50" y="84"/>
                  </a:lnTo>
                  <a:lnTo>
                    <a:pt x="52" y="90"/>
                  </a:lnTo>
                  <a:lnTo>
                    <a:pt x="54" y="98"/>
                  </a:lnTo>
                  <a:lnTo>
                    <a:pt x="48" y="92"/>
                  </a:lnTo>
                  <a:lnTo>
                    <a:pt x="42" y="90"/>
                  </a:lnTo>
                  <a:lnTo>
                    <a:pt x="38" y="88"/>
                  </a:lnTo>
                  <a:lnTo>
                    <a:pt x="38" y="84"/>
                  </a:lnTo>
                  <a:lnTo>
                    <a:pt x="34" y="84"/>
                  </a:lnTo>
                  <a:lnTo>
                    <a:pt x="30" y="82"/>
                  </a:lnTo>
                  <a:lnTo>
                    <a:pt x="26" y="82"/>
                  </a:lnTo>
                  <a:lnTo>
                    <a:pt x="24" y="78"/>
                  </a:lnTo>
                  <a:lnTo>
                    <a:pt x="20" y="68"/>
                  </a:lnTo>
                  <a:lnTo>
                    <a:pt x="18" y="58"/>
                  </a:lnTo>
                  <a:lnTo>
                    <a:pt x="14" y="48"/>
                  </a:lnTo>
                  <a:lnTo>
                    <a:pt x="12" y="46"/>
                  </a:lnTo>
                  <a:lnTo>
                    <a:pt x="0" y="36"/>
                  </a:lnTo>
                  <a:lnTo>
                    <a:pt x="4" y="30"/>
                  </a:lnTo>
                  <a:lnTo>
                    <a:pt x="8" y="26"/>
                  </a:lnTo>
                  <a:lnTo>
                    <a:pt x="12" y="22"/>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1" name="Freeform 191">
              <a:extLst>
                <a:ext uri="{FF2B5EF4-FFF2-40B4-BE49-F238E27FC236}">
                  <a16:creationId xmlns:a16="http://schemas.microsoft.com/office/drawing/2014/main" id="{DFEFA72B-5C3A-45F3-A657-62B4FD87FC00}"/>
                </a:ext>
              </a:extLst>
            </p:cNvPr>
            <p:cNvSpPr>
              <a:spLocks/>
            </p:cNvSpPr>
            <p:nvPr/>
          </p:nvSpPr>
          <p:spPr bwMode="auto">
            <a:xfrm>
              <a:off x="4972224" y="3132675"/>
              <a:ext cx="114157" cy="62390"/>
            </a:xfrm>
            <a:custGeom>
              <a:avLst/>
              <a:gdLst>
                <a:gd name="T0" fmla="*/ 2147483647 w 78"/>
                <a:gd name="T1" fmla="*/ 0 h 40"/>
                <a:gd name="T2" fmla="*/ 2147483647 w 78"/>
                <a:gd name="T3" fmla="*/ 2147483647 h 40"/>
                <a:gd name="T4" fmla="*/ 2147483647 w 78"/>
                <a:gd name="T5" fmla="*/ 2147483647 h 40"/>
                <a:gd name="T6" fmla="*/ 2147483647 w 78"/>
                <a:gd name="T7" fmla="*/ 2147483647 h 40"/>
                <a:gd name="T8" fmla="*/ 2147483647 w 78"/>
                <a:gd name="T9" fmla="*/ 2147483647 h 40"/>
                <a:gd name="T10" fmla="*/ 2147483647 w 78"/>
                <a:gd name="T11" fmla="*/ 2147483647 h 40"/>
                <a:gd name="T12" fmla="*/ 2147483647 w 78"/>
                <a:gd name="T13" fmla="*/ 2147483647 h 40"/>
                <a:gd name="T14" fmla="*/ 2147483647 w 78"/>
                <a:gd name="T15" fmla="*/ 2147483647 h 40"/>
                <a:gd name="T16" fmla="*/ 2147483647 w 78"/>
                <a:gd name="T17" fmla="*/ 2147483647 h 40"/>
                <a:gd name="T18" fmla="*/ 2147483647 w 78"/>
                <a:gd name="T19" fmla="*/ 2147483647 h 40"/>
                <a:gd name="T20" fmla="*/ 2147483647 w 78"/>
                <a:gd name="T21" fmla="*/ 2147483647 h 40"/>
                <a:gd name="T22" fmla="*/ 2147483647 w 78"/>
                <a:gd name="T23" fmla="*/ 2147483647 h 40"/>
                <a:gd name="T24" fmla="*/ 2147483647 w 78"/>
                <a:gd name="T25" fmla="*/ 2147483647 h 40"/>
                <a:gd name="T26" fmla="*/ 2147483647 w 78"/>
                <a:gd name="T27" fmla="*/ 2147483647 h 40"/>
                <a:gd name="T28" fmla="*/ 2147483647 w 78"/>
                <a:gd name="T29" fmla="*/ 2147483647 h 40"/>
                <a:gd name="T30" fmla="*/ 2147483647 w 78"/>
                <a:gd name="T31" fmla="*/ 2147483647 h 40"/>
                <a:gd name="T32" fmla="*/ 2147483647 w 78"/>
                <a:gd name="T33" fmla="*/ 2147483647 h 40"/>
                <a:gd name="T34" fmla="*/ 2147483647 w 78"/>
                <a:gd name="T35" fmla="*/ 2147483647 h 40"/>
                <a:gd name="T36" fmla="*/ 2147483647 w 78"/>
                <a:gd name="T37" fmla="*/ 2147483647 h 40"/>
                <a:gd name="T38" fmla="*/ 2147483647 w 78"/>
                <a:gd name="T39" fmla="*/ 2147483647 h 40"/>
                <a:gd name="T40" fmla="*/ 2147483647 w 78"/>
                <a:gd name="T41" fmla="*/ 2147483647 h 40"/>
                <a:gd name="T42" fmla="*/ 2147483647 w 78"/>
                <a:gd name="T43" fmla="*/ 2147483647 h 40"/>
                <a:gd name="T44" fmla="*/ 2147483647 w 78"/>
                <a:gd name="T45" fmla="*/ 2147483647 h 40"/>
                <a:gd name="T46" fmla="*/ 2147483647 w 78"/>
                <a:gd name="T47" fmla="*/ 2147483647 h 40"/>
                <a:gd name="T48" fmla="*/ 2147483647 w 78"/>
                <a:gd name="T49" fmla="*/ 2147483647 h 40"/>
                <a:gd name="T50" fmla="*/ 2147483647 w 78"/>
                <a:gd name="T51" fmla="*/ 2147483647 h 40"/>
                <a:gd name="T52" fmla="*/ 2147483647 w 78"/>
                <a:gd name="T53" fmla="*/ 2147483647 h 40"/>
                <a:gd name="T54" fmla="*/ 0 w 78"/>
                <a:gd name="T55" fmla="*/ 2147483647 h 40"/>
                <a:gd name="T56" fmla="*/ 2147483647 w 78"/>
                <a:gd name="T57" fmla="*/ 2147483647 h 40"/>
                <a:gd name="T58" fmla="*/ 2147483647 w 78"/>
                <a:gd name="T59" fmla="*/ 2147483647 h 40"/>
                <a:gd name="T60" fmla="*/ 2147483647 w 78"/>
                <a:gd name="T61" fmla="*/ 2147483647 h 40"/>
                <a:gd name="T62" fmla="*/ 2147483647 w 78"/>
                <a:gd name="T63" fmla="*/ 2147483647 h 40"/>
                <a:gd name="T64" fmla="*/ 2147483647 w 78"/>
                <a:gd name="T65" fmla="*/ 2147483647 h 40"/>
                <a:gd name="T66" fmla="*/ 2147483647 w 78"/>
                <a:gd name="T67" fmla="*/ 2147483647 h 40"/>
                <a:gd name="T68" fmla="*/ 2147483647 w 78"/>
                <a:gd name="T69" fmla="*/ 0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40"/>
                <a:gd name="T107" fmla="*/ 78 w 78"/>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40">
                  <a:moveTo>
                    <a:pt x="22" y="0"/>
                  </a:moveTo>
                  <a:lnTo>
                    <a:pt x="24" y="6"/>
                  </a:lnTo>
                  <a:lnTo>
                    <a:pt x="26" y="8"/>
                  </a:lnTo>
                  <a:lnTo>
                    <a:pt x="28" y="8"/>
                  </a:lnTo>
                  <a:lnTo>
                    <a:pt x="32" y="8"/>
                  </a:lnTo>
                  <a:lnTo>
                    <a:pt x="38" y="8"/>
                  </a:lnTo>
                  <a:lnTo>
                    <a:pt x="40" y="12"/>
                  </a:lnTo>
                  <a:lnTo>
                    <a:pt x="42" y="12"/>
                  </a:lnTo>
                  <a:lnTo>
                    <a:pt x="48" y="12"/>
                  </a:lnTo>
                  <a:lnTo>
                    <a:pt x="58" y="10"/>
                  </a:lnTo>
                  <a:lnTo>
                    <a:pt x="68" y="12"/>
                  </a:lnTo>
                  <a:lnTo>
                    <a:pt x="74" y="12"/>
                  </a:lnTo>
                  <a:lnTo>
                    <a:pt x="78" y="12"/>
                  </a:lnTo>
                  <a:lnTo>
                    <a:pt x="78" y="16"/>
                  </a:lnTo>
                  <a:lnTo>
                    <a:pt x="76" y="24"/>
                  </a:lnTo>
                  <a:lnTo>
                    <a:pt x="76" y="26"/>
                  </a:lnTo>
                  <a:lnTo>
                    <a:pt x="72" y="26"/>
                  </a:lnTo>
                  <a:lnTo>
                    <a:pt x="64" y="24"/>
                  </a:lnTo>
                  <a:lnTo>
                    <a:pt x="56" y="24"/>
                  </a:lnTo>
                  <a:lnTo>
                    <a:pt x="52" y="24"/>
                  </a:lnTo>
                  <a:lnTo>
                    <a:pt x="50" y="26"/>
                  </a:lnTo>
                  <a:lnTo>
                    <a:pt x="46" y="30"/>
                  </a:lnTo>
                  <a:lnTo>
                    <a:pt x="36" y="34"/>
                  </a:lnTo>
                  <a:lnTo>
                    <a:pt x="20" y="40"/>
                  </a:lnTo>
                  <a:lnTo>
                    <a:pt x="12" y="38"/>
                  </a:lnTo>
                  <a:lnTo>
                    <a:pt x="6" y="34"/>
                  </a:lnTo>
                  <a:lnTo>
                    <a:pt x="2" y="30"/>
                  </a:lnTo>
                  <a:lnTo>
                    <a:pt x="0" y="22"/>
                  </a:lnTo>
                  <a:lnTo>
                    <a:pt x="6" y="16"/>
                  </a:lnTo>
                  <a:lnTo>
                    <a:pt x="12" y="14"/>
                  </a:lnTo>
                  <a:lnTo>
                    <a:pt x="18" y="12"/>
                  </a:lnTo>
                  <a:lnTo>
                    <a:pt x="18" y="10"/>
                  </a:lnTo>
                  <a:lnTo>
                    <a:pt x="18" y="6"/>
                  </a:lnTo>
                  <a:lnTo>
                    <a:pt x="20" y="6"/>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2" name="Freeform 192">
              <a:extLst>
                <a:ext uri="{FF2B5EF4-FFF2-40B4-BE49-F238E27FC236}">
                  <a16:creationId xmlns:a16="http://schemas.microsoft.com/office/drawing/2014/main" id="{C627911C-4CBF-4EC8-B76F-5325338A0B69}"/>
                </a:ext>
              </a:extLst>
            </p:cNvPr>
            <p:cNvSpPr>
              <a:spLocks/>
            </p:cNvSpPr>
            <p:nvPr/>
          </p:nvSpPr>
          <p:spPr bwMode="auto">
            <a:xfrm>
              <a:off x="4873056" y="3107454"/>
              <a:ext cx="131455" cy="62390"/>
            </a:xfrm>
            <a:custGeom>
              <a:avLst/>
              <a:gdLst>
                <a:gd name="T0" fmla="*/ 2147483647 w 89"/>
                <a:gd name="T1" fmla="*/ 2147483647 h 40"/>
                <a:gd name="T2" fmla="*/ 2147483647 w 89"/>
                <a:gd name="T3" fmla="*/ 2147483647 h 40"/>
                <a:gd name="T4" fmla="*/ 2147483647 w 89"/>
                <a:gd name="T5" fmla="*/ 2147483647 h 40"/>
                <a:gd name="T6" fmla="*/ 2147483647 w 89"/>
                <a:gd name="T7" fmla="*/ 2147483647 h 40"/>
                <a:gd name="T8" fmla="*/ 2147483647 w 89"/>
                <a:gd name="T9" fmla="*/ 2147483647 h 40"/>
                <a:gd name="T10" fmla="*/ 2147483647 w 89"/>
                <a:gd name="T11" fmla="*/ 2147483647 h 40"/>
                <a:gd name="T12" fmla="*/ 2147483647 w 89"/>
                <a:gd name="T13" fmla="*/ 2147483647 h 40"/>
                <a:gd name="T14" fmla="*/ 2147483647 w 89"/>
                <a:gd name="T15" fmla="*/ 2147483647 h 40"/>
                <a:gd name="T16" fmla="*/ 2147483647 w 89"/>
                <a:gd name="T17" fmla="*/ 2147483647 h 40"/>
                <a:gd name="T18" fmla="*/ 2147483647 w 89"/>
                <a:gd name="T19" fmla="*/ 0 h 40"/>
                <a:gd name="T20" fmla="*/ 2147483647 w 89"/>
                <a:gd name="T21" fmla="*/ 0 h 40"/>
                <a:gd name="T22" fmla="*/ 2147483647 w 89"/>
                <a:gd name="T23" fmla="*/ 0 h 40"/>
                <a:gd name="T24" fmla="*/ 0 w 89"/>
                <a:gd name="T25" fmla="*/ 2147483647 h 40"/>
                <a:gd name="T26" fmla="*/ 2147483647 w 89"/>
                <a:gd name="T27" fmla="*/ 2147483647 h 40"/>
                <a:gd name="T28" fmla="*/ 2147483647 w 89"/>
                <a:gd name="T29" fmla="*/ 2147483647 h 40"/>
                <a:gd name="T30" fmla="*/ 2147483647 w 89"/>
                <a:gd name="T31" fmla="*/ 2147483647 h 40"/>
                <a:gd name="T32" fmla="*/ 2147483647 w 89"/>
                <a:gd name="T33" fmla="*/ 2147483647 h 40"/>
                <a:gd name="T34" fmla="*/ 2147483647 w 89"/>
                <a:gd name="T35" fmla="*/ 2147483647 h 40"/>
                <a:gd name="T36" fmla="*/ 2147483647 w 89"/>
                <a:gd name="T37" fmla="*/ 2147483647 h 40"/>
                <a:gd name="T38" fmla="*/ 2147483647 w 89"/>
                <a:gd name="T39" fmla="*/ 2147483647 h 40"/>
                <a:gd name="T40" fmla="*/ 2147483647 w 89"/>
                <a:gd name="T41" fmla="*/ 2147483647 h 40"/>
                <a:gd name="T42" fmla="*/ 2147483647 w 89"/>
                <a:gd name="T43" fmla="*/ 2147483647 h 40"/>
                <a:gd name="T44" fmla="*/ 2147483647 w 89"/>
                <a:gd name="T45" fmla="*/ 2147483647 h 40"/>
                <a:gd name="T46" fmla="*/ 2147483647 w 89"/>
                <a:gd name="T47" fmla="*/ 2147483647 h 40"/>
                <a:gd name="T48" fmla="*/ 2147483647 w 89"/>
                <a:gd name="T49" fmla="*/ 2147483647 h 40"/>
                <a:gd name="T50" fmla="*/ 2147483647 w 89"/>
                <a:gd name="T51" fmla="*/ 2147483647 h 40"/>
                <a:gd name="T52" fmla="*/ 2147483647 w 89"/>
                <a:gd name="T53" fmla="*/ 2147483647 h 40"/>
                <a:gd name="T54" fmla="*/ 2147483647 w 89"/>
                <a:gd name="T55" fmla="*/ 2147483647 h 40"/>
                <a:gd name="T56" fmla="*/ 2147483647 w 89"/>
                <a:gd name="T57" fmla="*/ 2147483647 h 40"/>
                <a:gd name="T58" fmla="*/ 2147483647 w 89"/>
                <a:gd name="T59" fmla="*/ 2147483647 h 40"/>
                <a:gd name="T60" fmla="*/ 2147483647 w 89"/>
                <a:gd name="T61" fmla="*/ 2147483647 h 40"/>
                <a:gd name="T62" fmla="*/ 2147483647 w 89"/>
                <a:gd name="T63" fmla="*/ 2147483647 h 40"/>
                <a:gd name="T64" fmla="*/ 2147483647 w 89"/>
                <a:gd name="T65" fmla="*/ 2147483647 h 40"/>
                <a:gd name="T66" fmla="*/ 2147483647 w 89"/>
                <a:gd name="T67" fmla="*/ 2147483647 h 40"/>
                <a:gd name="T68" fmla="*/ 2147483647 w 89"/>
                <a:gd name="T69" fmla="*/ 2147483647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
                <a:gd name="T106" fmla="*/ 0 h 40"/>
                <a:gd name="T107" fmla="*/ 89 w 89"/>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 h="40">
                  <a:moveTo>
                    <a:pt x="89" y="16"/>
                  </a:moveTo>
                  <a:lnTo>
                    <a:pt x="85" y="14"/>
                  </a:lnTo>
                  <a:lnTo>
                    <a:pt x="79" y="12"/>
                  </a:lnTo>
                  <a:lnTo>
                    <a:pt x="71" y="10"/>
                  </a:lnTo>
                  <a:lnTo>
                    <a:pt x="67" y="6"/>
                  </a:lnTo>
                  <a:lnTo>
                    <a:pt x="65" y="10"/>
                  </a:lnTo>
                  <a:lnTo>
                    <a:pt x="61" y="10"/>
                  </a:lnTo>
                  <a:lnTo>
                    <a:pt x="59" y="10"/>
                  </a:lnTo>
                  <a:lnTo>
                    <a:pt x="59" y="6"/>
                  </a:lnTo>
                  <a:lnTo>
                    <a:pt x="37" y="0"/>
                  </a:lnTo>
                  <a:lnTo>
                    <a:pt x="31" y="0"/>
                  </a:lnTo>
                  <a:lnTo>
                    <a:pt x="29" y="0"/>
                  </a:lnTo>
                  <a:lnTo>
                    <a:pt x="0" y="10"/>
                  </a:lnTo>
                  <a:lnTo>
                    <a:pt x="2" y="14"/>
                  </a:lnTo>
                  <a:lnTo>
                    <a:pt x="2" y="20"/>
                  </a:lnTo>
                  <a:lnTo>
                    <a:pt x="10" y="26"/>
                  </a:lnTo>
                  <a:lnTo>
                    <a:pt x="18" y="32"/>
                  </a:lnTo>
                  <a:lnTo>
                    <a:pt x="24" y="38"/>
                  </a:lnTo>
                  <a:lnTo>
                    <a:pt x="31" y="40"/>
                  </a:lnTo>
                  <a:lnTo>
                    <a:pt x="35" y="38"/>
                  </a:lnTo>
                  <a:lnTo>
                    <a:pt x="37" y="36"/>
                  </a:lnTo>
                  <a:lnTo>
                    <a:pt x="41" y="34"/>
                  </a:lnTo>
                  <a:lnTo>
                    <a:pt x="45" y="32"/>
                  </a:lnTo>
                  <a:lnTo>
                    <a:pt x="51" y="34"/>
                  </a:lnTo>
                  <a:lnTo>
                    <a:pt x="55" y="36"/>
                  </a:lnTo>
                  <a:lnTo>
                    <a:pt x="61" y="38"/>
                  </a:lnTo>
                  <a:lnTo>
                    <a:pt x="65" y="38"/>
                  </a:lnTo>
                  <a:lnTo>
                    <a:pt x="67" y="38"/>
                  </a:lnTo>
                  <a:lnTo>
                    <a:pt x="73" y="32"/>
                  </a:lnTo>
                  <a:lnTo>
                    <a:pt x="79" y="30"/>
                  </a:lnTo>
                  <a:lnTo>
                    <a:pt x="85" y="28"/>
                  </a:lnTo>
                  <a:lnTo>
                    <a:pt x="85" y="26"/>
                  </a:lnTo>
                  <a:lnTo>
                    <a:pt x="85" y="22"/>
                  </a:lnTo>
                  <a:lnTo>
                    <a:pt x="87" y="22"/>
                  </a:lnTo>
                  <a:lnTo>
                    <a:pt x="89"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3" name="Freeform 193">
              <a:extLst>
                <a:ext uri="{FF2B5EF4-FFF2-40B4-BE49-F238E27FC236}">
                  <a16:creationId xmlns:a16="http://schemas.microsoft.com/office/drawing/2014/main" id="{3921FEF6-B4F5-4CD2-B370-FBD194A56168}"/>
                </a:ext>
              </a:extLst>
            </p:cNvPr>
            <p:cNvSpPr>
              <a:spLocks/>
            </p:cNvSpPr>
            <p:nvPr/>
          </p:nvSpPr>
          <p:spPr bwMode="auto">
            <a:xfrm>
              <a:off x="5179783" y="3165861"/>
              <a:ext cx="72646" cy="78319"/>
            </a:xfrm>
            <a:custGeom>
              <a:avLst/>
              <a:gdLst>
                <a:gd name="T0" fmla="*/ 2147483647 w 50"/>
                <a:gd name="T1" fmla="*/ 2147483647 h 50"/>
                <a:gd name="T2" fmla="*/ 2147483647 w 50"/>
                <a:gd name="T3" fmla="*/ 2147483647 h 50"/>
                <a:gd name="T4" fmla="*/ 2147483647 w 50"/>
                <a:gd name="T5" fmla="*/ 2147483647 h 50"/>
                <a:gd name="T6" fmla="*/ 2147483647 w 50"/>
                <a:gd name="T7" fmla="*/ 2147483647 h 50"/>
                <a:gd name="T8" fmla="*/ 2147483647 w 50"/>
                <a:gd name="T9" fmla="*/ 2147483647 h 50"/>
                <a:gd name="T10" fmla="*/ 0 w 50"/>
                <a:gd name="T11" fmla="*/ 2147483647 h 50"/>
                <a:gd name="T12" fmla="*/ 2147483647 w 50"/>
                <a:gd name="T13" fmla="*/ 0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2147483647 w 50"/>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50"/>
                <a:gd name="T50" fmla="*/ 50 w 50"/>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50">
                  <a:moveTo>
                    <a:pt x="26" y="50"/>
                  </a:moveTo>
                  <a:lnTo>
                    <a:pt x="22" y="34"/>
                  </a:lnTo>
                  <a:lnTo>
                    <a:pt x="18" y="24"/>
                  </a:lnTo>
                  <a:lnTo>
                    <a:pt x="14" y="16"/>
                  </a:lnTo>
                  <a:lnTo>
                    <a:pt x="8" y="10"/>
                  </a:lnTo>
                  <a:lnTo>
                    <a:pt x="0" y="8"/>
                  </a:lnTo>
                  <a:lnTo>
                    <a:pt x="16" y="0"/>
                  </a:lnTo>
                  <a:lnTo>
                    <a:pt x="24" y="2"/>
                  </a:lnTo>
                  <a:lnTo>
                    <a:pt x="32" y="6"/>
                  </a:lnTo>
                  <a:lnTo>
                    <a:pt x="40" y="18"/>
                  </a:lnTo>
                  <a:lnTo>
                    <a:pt x="44" y="24"/>
                  </a:lnTo>
                  <a:lnTo>
                    <a:pt x="50" y="36"/>
                  </a:lnTo>
                  <a:lnTo>
                    <a:pt x="34" y="34"/>
                  </a:lnTo>
                  <a:lnTo>
                    <a:pt x="34" y="44"/>
                  </a:lnTo>
                  <a:lnTo>
                    <a:pt x="26" y="48"/>
                  </a:lnTo>
                  <a:lnTo>
                    <a:pt x="26"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4" name="Freeform 194">
              <a:extLst>
                <a:ext uri="{FF2B5EF4-FFF2-40B4-BE49-F238E27FC236}">
                  <a16:creationId xmlns:a16="http://schemas.microsoft.com/office/drawing/2014/main" id="{86E3621F-8594-43EF-8847-AAB419C3AA4F}"/>
                </a:ext>
              </a:extLst>
            </p:cNvPr>
            <p:cNvSpPr>
              <a:spLocks/>
            </p:cNvSpPr>
            <p:nvPr/>
          </p:nvSpPr>
          <p:spPr bwMode="auto">
            <a:xfrm>
              <a:off x="4960693" y="3169843"/>
              <a:ext cx="140680" cy="79646"/>
            </a:xfrm>
            <a:custGeom>
              <a:avLst/>
              <a:gdLst>
                <a:gd name="T0" fmla="*/ 2147483647 w 96"/>
                <a:gd name="T1" fmla="*/ 2147483647 h 50"/>
                <a:gd name="T2" fmla="*/ 2147483647 w 96"/>
                <a:gd name="T3" fmla="*/ 2147483647 h 50"/>
                <a:gd name="T4" fmla="*/ 2147483647 w 96"/>
                <a:gd name="T5" fmla="*/ 2147483647 h 50"/>
                <a:gd name="T6" fmla="*/ 2147483647 w 96"/>
                <a:gd name="T7" fmla="*/ 2147483647 h 50"/>
                <a:gd name="T8" fmla="*/ 2147483647 w 96"/>
                <a:gd name="T9" fmla="*/ 2147483647 h 50"/>
                <a:gd name="T10" fmla="*/ 2147483647 w 96"/>
                <a:gd name="T11" fmla="*/ 2147483647 h 50"/>
                <a:gd name="T12" fmla="*/ 2147483647 w 96"/>
                <a:gd name="T13" fmla="*/ 2147483647 h 50"/>
                <a:gd name="T14" fmla="*/ 2147483647 w 96"/>
                <a:gd name="T15" fmla="*/ 2147483647 h 50"/>
                <a:gd name="T16" fmla="*/ 2147483647 w 96"/>
                <a:gd name="T17" fmla="*/ 2147483647 h 50"/>
                <a:gd name="T18" fmla="*/ 2147483647 w 96"/>
                <a:gd name="T19" fmla="*/ 2147483647 h 50"/>
                <a:gd name="T20" fmla="*/ 0 w 96"/>
                <a:gd name="T21" fmla="*/ 2147483647 h 50"/>
                <a:gd name="T22" fmla="*/ 2147483647 w 96"/>
                <a:gd name="T23" fmla="*/ 2147483647 h 50"/>
                <a:gd name="T24" fmla="*/ 2147483647 w 96"/>
                <a:gd name="T25" fmla="*/ 2147483647 h 50"/>
                <a:gd name="T26" fmla="*/ 2147483647 w 96"/>
                <a:gd name="T27" fmla="*/ 2147483647 h 50"/>
                <a:gd name="T28" fmla="*/ 2147483647 w 96"/>
                <a:gd name="T29" fmla="*/ 2147483647 h 50"/>
                <a:gd name="T30" fmla="*/ 2147483647 w 96"/>
                <a:gd name="T31" fmla="*/ 2147483647 h 50"/>
                <a:gd name="T32" fmla="*/ 2147483647 w 96"/>
                <a:gd name="T33" fmla="*/ 2147483647 h 50"/>
                <a:gd name="T34" fmla="*/ 2147483647 w 96"/>
                <a:gd name="T35" fmla="*/ 2147483647 h 50"/>
                <a:gd name="T36" fmla="*/ 2147483647 w 96"/>
                <a:gd name="T37" fmla="*/ 2147483647 h 50"/>
                <a:gd name="T38" fmla="*/ 2147483647 w 96"/>
                <a:gd name="T39" fmla="*/ 2147483647 h 50"/>
                <a:gd name="T40" fmla="*/ 2147483647 w 96"/>
                <a:gd name="T41" fmla="*/ 0 h 50"/>
                <a:gd name="T42" fmla="*/ 2147483647 w 96"/>
                <a:gd name="T43" fmla="*/ 0 h 50"/>
                <a:gd name="T44" fmla="*/ 2147483647 w 96"/>
                <a:gd name="T45" fmla="*/ 0 h 50"/>
                <a:gd name="T46" fmla="*/ 2147483647 w 96"/>
                <a:gd name="T47" fmla="*/ 2147483647 h 50"/>
                <a:gd name="T48" fmla="*/ 2147483647 w 96"/>
                <a:gd name="T49" fmla="*/ 2147483647 h 50"/>
                <a:gd name="T50" fmla="*/ 2147483647 w 96"/>
                <a:gd name="T51" fmla="*/ 2147483647 h 50"/>
                <a:gd name="T52" fmla="*/ 2147483647 w 96"/>
                <a:gd name="T53" fmla="*/ 2147483647 h 50"/>
                <a:gd name="T54" fmla="*/ 2147483647 w 96"/>
                <a:gd name="T55" fmla="*/ 2147483647 h 50"/>
                <a:gd name="T56" fmla="*/ 2147483647 w 96"/>
                <a:gd name="T57" fmla="*/ 2147483647 h 50"/>
                <a:gd name="T58" fmla="*/ 2147483647 w 96"/>
                <a:gd name="T59" fmla="*/ 2147483647 h 50"/>
                <a:gd name="T60" fmla="*/ 2147483647 w 96"/>
                <a:gd name="T61" fmla="*/ 2147483647 h 50"/>
                <a:gd name="T62" fmla="*/ 2147483647 w 96"/>
                <a:gd name="T63" fmla="*/ 2147483647 h 50"/>
                <a:gd name="T64" fmla="*/ 2147483647 w 96"/>
                <a:gd name="T65" fmla="*/ 2147483647 h 50"/>
                <a:gd name="T66" fmla="*/ 2147483647 w 96"/>
                <a:gd name="T67" fmla="*/ 2147483647 h 50"/>
                <a:gd name="T68" fmla="*/ 2147483647 w 96"/>
                <a:gd name="T69" fmla="*/ 2147483647 h 50"/>
                <a:gd name="T70" fmla="*/ 2147483647 w 96"/>
                <a:gd name="T71" fmla="*/ 2147483647 h 50"/>
                <a:gd name="T72" fmla="*/ 2147483647 w 96"/>
                <a:gd name="T73" fmla="*/ 2147483647 h 50"/>
                <a:gd name="T74" fmla="*/ 2147483647 w 96"/>
                <a:gd name="T75" fmla="*/ 2147483647 h 50"/>
                <a:gd name="T76" fmla="*/ 2147483647 w 96"/>
                <a:gd name="T77" fmla="*/ 2147483647 h 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50"/>
                <a:gd name="T119" fmla="*/ 96 w 96"/>
                <a:gd name="T120" fmla="*/ 50 h 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50">
                  <a:moveTo>
                    <a:pt x="58" y="46"/>
                  </a:moveTo>
                  <a:lnTo>
                    <a:pt x="56" y="44"/>
                  </a:lnTo>
                  <a:lnTo>
                    <a:pt x="54" y="42"/>
                  </a:lnTo>
                  <a:lnTo>
                    <a:pt x="44" y="46"/>
                  </a:lnTo>
                  <a:lnTo>
                    <a:pt x="38" y="48"/>
                  </a:lnTo>
                  <a:lnTo>
                    <a:pt x="30" y="50"/>
                  </a:lnTo>
                  <a:lnTo>
                    <a:pt x="26" y="50"/>
                  </a:lnTo>
                  <a:lnTo>
                    <a:pt x="22" y="48"/>
                  </a:lnTo>
                  <a:lnTo>
                    <a:pt x="16" y="44"/>
                  </a:lnTo>
                  <a:lnTo>
                    <a:pt x="8" y="38"/>
                  </a:lnTo>
                  <a:lnTo>
                    <a:pt x="0" y="32"/>
                  </a:lnTo>
                  <a:lnTo>
                    <a:pt x="2" y="30"/>
                  </a:lnTo>
                  <a:lnTo>
                    <a:pt x="6" y="22"/>
                  </a:lnTo>
                  <a:lnTo>
                    <a:pt x="8" y="16"/>
                  </a:lnTo>
                  <a:lnTo>
                    <a:pt x="14" y="10"/>
                  </a:lnTo>
                  <a:lnTo>
                    <a:pt x="20" y="14"/>
                  </a:lnTo>
                  <a:lnTo>
                    <a:pt x="28" y="16"/>
                  </a:lnTo>
                  <a:lnTo>
                    <a:pt x="44" y="10"/>
                  </a:lnTo>
                  <a:lnTo>
                    <a:pt x="54" y="6"/>
                  </a:lnTo>
                  <a:lnTo>
                    <a:pt x="58" y="2"/>
                  </a:lnTo>
                  <a:lnTo>
                    <a:pt x="60" y="0"/>
                  </a:lnTo>
                  <a:lnTo>
                    <a:pt x="64" y="0"/>
                  </a:lnTo>
                  <a:lnTo>
                    <a:pt x="72" y="0"/>
                  </a:lnTo>
                  <a:lnTo>
                    <a:pt x="80" y="2"/>
                  </a:lnTo>
                  <a:lnTo>
                    <a:pt x="84" y="2"/>
                  </a:lnTo>
                  <a:lnTo>
                    <a:pt x="86" y="4"/>
                  </a:lnTo>
                  <a:lnTo>
                    <a:pt x="90" y="6"/>
                  </a:lnTo>
                  <a:lnTo>
                    <a:pt x="96" y="8"/>
                  </a:lnTo>
                  <a:lnTo>
                    <a:pt x="94" y="14"/>
                  </a:lnTo>
                  <a:lnTo>
                    <a:pt x="90" y="16"/>
                  </a:lnTo>
                  <a:lnTo>
                    <a:pt x="86" y="18"/>
                  </a:lnTo>
                  <a:lnTo>
                    <a:pt x="82" y="22"/>
                  </a:lnTo>
                  <a:lnTo>
                    <a:pt x="82" y="30"/>
                  </a:lnTo>
                  <a:lnTo>
                    <a:pt x="80" y="36"/>
                  </a:lnTo>
                  <a:lnTo>
                    <a:pt x="78" y="38"/>
                  </a:lnTo>
                  <a:lnTo>
                    <a:pt x="74" y="42"/>
                  </a:lnTo>
                  <a:lnTo>
                    <a:pt x="68" y="42"/>
                  </a:lnTo>
                  <a:lnTo>
                    <a:pt x="62" y="42"/>
                  </a:lnTo>
                  <a:lnTo>
                    <a:pt x="5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5" name="Freeform 195">
              <a:extLst>
                <a:ext uri="{FF2B5EF4-FFF2-40B4-BE49-F238E27FC236}">
                  <a16:creationId xmlns:a16="http://schemas.microsoft.com/office/drawing/2014/main" id="{13AD85CF-B034-4802-89AE-FE4444DA174A}"/>
                </a:ext>
              </a:extLst>
            </p:cNvPr>
            <p:cNvSpPr>
              <a:spLocks/>
            </p:cNvSpPr>
            <p:nvPr/>
          </p:nvSpPr>
          <p:spPr bwMode="auto">
            <a:xfrm>
              <a:off x="5082923" y="3049046"/>
              <a:ext cx="380526" cy="234958"/>
            </a:xfrm>
            <a:custGeom>
              <a:avLst/>
              <a:gdLst>
                <a:gd name="T0" fmla="*/ 2147483647 w 260"/>
                <a:gd name="T1" fmla="*/ 2147483647 h 148"/>
                <a:gd name="T2" fmla="*/ 2147483647 w 260"/>
                <a:gd name="T3" fmla="*/ 2147483647 h 148"/>
                <a:gd name="T4" fmla="*/ 2147483647 w 260"/>
                <a:gd name="T5" fmla="*/ 2147483647 h 148"/>
                <a:gd name="T6" fmla="*/ 2147483647 w 260"/>
                <a:gd name="T7" fmla="*/ 2147483647 h 148"/>
                <a:gd name="T8" fmla="*/ 2147483647 w 260"/>
                <a:gd name="T9" fmla="*/ 2147483647 h 148"/>
                <a:gd name="T10" fmla="*/ 2147483647 w 260"/>
                <a:gd name="T11" fmla="*/ 2147483647 h 148"/>
                <a:gd name="T12" fmla="*/ 2147483647 w 260"/>
                <a:gd name="T13" fmla="*/ 2147483647 h 148"/>
                <a:gd name="T14" fmla="*/ 2147483647 w 260"/>
                <a:gd name="T15" fmla="*/ 2147483647 h 148"/>
                <a:gd name="T16" fmla="*/ 2147483647 w 260"/>
                <a:gd name="T17" fmla="*/ 2147483647 h 148"/>
                <a:gd name="T18" fmla="*/ 2147483647 w 260"/>
                <a:gd name="T19" fmla="*/ 2147483647 h 148"/>
                <a:gd name="T20" fmla="*/ 2147483647 w 260"/>
                <a:gd name="T21" fmla="*/ 2147483647 h 148"/>
                <a:gd name="T22" fmla="*/ 2147483647 w 260"/>
                <a:gd name="T23" fmla="*/ 2147483647 h 148"/>
                <a:gd name="T24" fmla="*/ 2147483647 w 260"/>
                <a:gd name="T25" fmla="*/ 2147483647 h 148"/>
                <a:gd name="T26" fmla="*/ 2147483647 w 260"/>
                <a:gd name="T27" fmla="*/ 2147483647 h 148"/>
                <a:gd name="T28" fmla="*/ 2147483647 w 260"/>
                <a:gd name="T29" fmla="*/ 2147483647 h 148"/>
                <a:gd name="T30" fmla="*/ 2147483647 w 260"/>
                <a:gd name="T31" fmla="*/ 2147483647 h 148"/>
                <a:gd name="T32" fmla="*/ 2147483647 w 260"/>
                <a:gd name="T33" fmla="*/ 2147483647 h 148"/>
                <a:gd name="T34" fmla="*/ 2147483647 w 260"/>
                <a:gd name="T35" fmla="*/ 2147483647 h 148"/>
                <a:gd name="T36" fmla="*/ 2147483647 w 260"/>
                <a:gd name="T37" fmla="*/ 2147483647 h 148"/>
                <a:gd name="T38" fmla="*/ 2147483647 w 260"/>
                <a:gd name="T39" fmla="*/ 2147483647 h 148"/>
                <a:gd name="T40" fmla="*/ 2147483647 w 260"/>
                <a:gd name="T41" fmla="*/ 2147483647 h 148"/>
                <a:gd name="T42" fmla="*/ 2147483647 w 260"/>
                <a:gd name="T43" fmla="*/ 2147483647 h 148"/>
                <a:gd name="T44" fmla="*/ 2147483647 w 260"/>
                <a:gd name="T45" fmla="*/ 2147483647 h 148"/>
                <a:gd name="T46" fmla="*/ 2147483647 w 260"/>
                <a:gd name="T47" fmla="*/ 2147483647 h 148"/>
                <a:gd name="T48" fmla="*/ 2147483647 w 260"/>
                <a:gd name="T49" fmla="*/ 2147483647 h 148"/>
                <a:gd name="T50" fmla="*/ 2147483647 w 260"/>
                <a:gd name="T51" fmla="*/ 2147483647 h 148"/>
                <a:gd name="T52" fmla="*/ 2147483647 w 260"/>
                <a:gd name="T53" fmla="*/ 2147483647 h 148"/>
                <a:gd name="T54" fmla="*/ 2147483647 w 260"/>
                <a:gd name="T55" fmla="*/ 2147483647 h 148"/>
                <a:gd name="T56" fmla="*/ 2147483647 w 260"/>
                <a:gd name="T57" fmla="*/ 2147483647 h 148"/>
                <a:gd name="T58" fmla="*/ 2147483647 w 260"/>
                <a:gd name="T59" fmla="*/ 2147483647 h 148"/>
                <a:gd name="T60" fmla="*/ 2147483647 w 260"/>
                <a:gd name="T61" fmla="*/ 2147483647 h 148"/>
                <a:gd name="T62" fmla="*/ 2147483647 w 260"/>
                <a:gd name="T63" fmla="*/ 2147483647 h 148"/>
                <a:gd name="T64" fmla="*/ 2147483647 w 260"/>
                <a:gd name="T65" fmla="*/ 2147483647 h 148"/>
                <a:gd name="T66" fmla="*/ 2147483647 w 260"/>
                <a:gd name="T67" fmla="*/ 2147483647 h 148"/>
                <a:gd name="T68" fmla="*/ 2147483647 w 260"/>
                <a:gd name="T69" fmla="*/ 2147483647 h 148"/>
                <a:gd name="T70" fmla="*/ 2147483647 w 260"/>
                <a:gd name="T71" fmla="*/ 2147483647 h 148"/>
                <a:gd name="T72" fmla="*/ 2147483647 w 260"/>
                <a:gd name="T73" fmla="*/ 2147483647 h 148"/>
                <a:gd name="T74" fmla="*/ 2147483647 w 260"/>
                <a:gd name="T75" fmla="*/ 2147483647 h 148"/>
                <a:gd name="T76" fmla="*/ 2147483647 w 260"/>
                <a:gd name="T77" fmla="*/ 2147483647 h 148"/>
                <a:gd name="T78" fmla="*/ 2147483647 w 260"/>
                <a:gd name="T79" fmla="*/ 2147483647 h 148"/>
                <a:gd name="T80" fmla="*/ 2147483647 w 260"/>
                <a:gd name="T81" fmla="*/ 2147483647 h 148"/>
                <a:gd name="T82" fmla="*/ 2147483647 w 260"/>
                <a:gd name="T83" fmla="*/ 2147483647 h 148"/>
                <a:gd name="T84" fmla="*/ 2147483647 w 260"/>
                <a:gd name="T85" fmla="*/ 2147483647 h 148"/>
                <a:gd name="T86" fmla="*/ 2147483647 w 260"/>
                <a:gd name="T87" fmla="*/ 2147483647 h 148"/>
                <a:gd name="T88" fmla="*/ 2147483647 w 260"/>
                <a:gd name="T89" fmla="*/ 2147483647 h 148"/>
                <a:gd name="T90" fmla="*/ 2147483647 w 260"/>
                <a:gd name="T91" fmla="*/ 2147483647 h 148"/>
                <a:gd name="T92" fmla="*/ 2147483647 w 260"/>
                <a:gd name="T93" fmla="*/ 2147483647 h 148"/>
                <a:gd name="T94" fmla="*/ 2147483647 w 260"/>
                <a:gd name="T95" fmla="*/ 2147483647 h 148"/>
                <a:gd name="T96" fmla="*/ 2147483647 w 260"/>
                <a:gd name="T97" fmla="*/ 2147483647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0"/>
                <a:gd name="T148" fmla="*/ 0 h 148"/>
                <a:gd name="T149" fmla="*/ 260 w 260"/>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0" h="148">
                  <a:moveTo>
                    <a:pt x="66" y="82"/>
                  </a:moveTo>
                  <a:lnTo>
                    <a:pt x="60" y="84"/>
                  </a:lnTo>
                  <a:lnTo>
                    <a:pt x="54" y="88"/>
                  </a:lnTo>
                  <a:lnTo>
                    <a:pt x="44" y="90"/>
                  </a:lnTo>
                  <a:lnTo>
                    <a:pt x="36" y="90"/>
                  </a:lnTo>
                  <a:lnTo>
                    <a:pt x="26" y="88"/>
                  </a:lnTo>
                  <a:lnTo>
                    <a:pt x="18" y="84"/>
                  </a:lnTo>
                  <a:lnTo>
                    <a:pt x="12" y="84"/>
                  </a:lnTo>
                  <a:lnTo>
                    <a:pt x="6" y="82"/>
                  </a:lnTo>
                  <a:lnTo>
                    <a:pt x="2" y="80"/>
                  </a:lnTo>
                  <a:lnTo>
                    <a:pt x="0" y="78"/>
                  </a:lnTo>
                  <a:lnTo>
                    <a:pt x="2" y="66"/>
                  </a:lnTo>
                  <a:lnTo>
                    <a:pt x="2" y="62"/>
                  </a:lnTo>
                  <a:lnTo>
                    <a:pt x="12" y="52"/>
                  </a:lnTo>
                  <a:lnTo>
                    <a:pt x="16" y="44"/>
                  </a:lnTo>
                  <a:lnTo>
                    <a:pt x="22" y="38"/>
                  </a:lnTo>
                  <a:lnTo>
                    <a:pt x="16" y="30"/>
                  </a:lnTo>
                  <a:lnTo>
                    <a:pt x="8" y="20"/>
                  </a:lnTo>
                  <a:lnTo>
                    <a:pt x="6" y="14"/>
                  </a:lnTo>
                  <a:lnTo>
                    <a:pt x="24" y="10"/>
                  </a:lnTo>
                  <a:lnTo>
                    <a:pt x="46" y="10"/>
                  </a:lnTo>
                  <a:lnTo>
                    <a:pt x="64" y="10"/>
                  </a:lnTo>
                  <a:lnTo>
                    <a:pt x="80" y="16"/>
                  </a:lnTo>
                  <a:lnTo>
                    <a:pt x="96" y="14"/>
                  </a:lnTo>
                  <a:lnTo>
                    <a:pt x="112" y="16"/>
                  </a:lnTo>
                  <a:lnTo>
                    <a:pt x="116" y="8"/>
                  </a:lnTo>
                  <a:lnTo>
                    <a:pt x="128" y="6"/>
                  </a:lnTo>
                  <a:lnTo>
                    <a:pt x="138" y="6"/>
                  </a:lnTo>
                  <a:lnTo>
                    <a:pt x="156" y="0"/>
                  </a:lnTo>
                  <a:lnTo>
                    <a:pt x="166" y="8"/>
                  </a:lnTo>
                  <a:lnTo>
                    <a:pt x="166" y="14"/>
                  </a:lnTo>
                  <a:lnTo>
                    <a:pt x="168" y="22"/>
                  </a:lnTo>
                  <a:lnTo>
                    <a:pt x="184" y="24"/>
                  </a:lnTo>
                  <a:lnTo>
                    <a:pt x="186" y="30"/>
                  </a:lnTo>
                  <a:lnTo>
                    <a:pt x="188" y="36"/>
                  </a:lnTo>
                  <a:lnTo>
                    <a:pt x="198" y="36"/>
                  </a:lnTo>
                  <a:lnTo>
                    <a:pt x="202" y="40"/>
                  </a:lnTo>
                  <a:lnTo>
                    <a:pt x="216" y="36"/>
                  </a:lnTo>
                  <a:lnTo>
                    <a:pt x="222" y="44"/>
                  </a:lnTo>
                  <a:lnTo>
                    <a:pt x="234" y="48"/>
                  </a:lnTo>
                  <a:lnTo>
                    <a:pt x="248" y="50"/>
                  </a:lnTo>
                  <a:lnTo>
                    <a:pt x="260" y="56"/>
                  </a:lnTo>
                  <a:lnTo>
                    <a:pt x="260" y="58"/>
                  </a:lnTo>
                  <a:lnTo>
                    <a:pt x="254" y="64"/>
                  </a:lnTo>
                  <a:lnTo>
                    <a:pt x="258" y="72"/>
                  </a:lnTo>
                  <a:lnTo>
                    <a:pt x="260" y="78"/>
                  </a:lnTo>
                  <a:lnTo>
                    <a:pt x="260" y="84"/>
                  </a:lnTo>
                  <a:lnTo>
                    <a:pt x="244" y="84"/>
                  </a:lnTo>
                  <a:lnTo>
                    <a:pt x="240" y="88"/>
                  </a:lnTo>
                  <a:lnTo>
                    <a:pt x="236" y="92"/>
                  </a:lnTo>
                  <a:lnTo>
                    <a:pt x="236" y="100"/>
                  </a:lnTo>
                  <a:lnTo>
                    <a:pt x="226" y="100"/>
                  </a:lnTo>
                  <a:lnTo>
                    <a:pt x="216" y="100"/>
                  </a:lnTo>
                  <a:lnTo>
                    <a:pt x="208" y="106"/>
                  </a:lnTo>
                  <a:lnTo>
                    <a:pt x="204" y="108"/>
                  </a:lnTo>
                  <a:lnTo>
                    <a:pt x="190" y="112"/>
                  </a:lnTo>
                  <a:lnTo>
                    <a:pt x="182" y="116"/>
                  </a:lnTo>
                  <a:lnTo>
                    <a:pt x="184" y="118"/>
                  </a:lnTo>
                  <a:lnTo>
                    <a:pt x="186" y="122"/>
                  </a:lnTo>
                  <a:lnTo>
                    <a:pt x="194" y="128"/>
                  </a:lnTo>
                  <a:lnTo>
                    <a:pt x="204" y="130"/>
                  </a:lnTo>
                  <a:lnTo>
                    <a:pt x="212" y="138"/>
                  </a:lnTo>
                  <a:lnTo>
                    <a:pt x="204" y="138"/>
                  </a:lnTo>
                  <a:lnTo>
                    <a:pt x="200" y="140"/>
                  </a:lnTo>
                  <a:lnTo>
                    <a:pt x="192" y="144"/>
                  </a:lnTo>
                  <a:lnTo>
                    <a:pt x="186" y="146"/>
                  </a:lnTo>
                  <a:lnTo>
                    <a:pt x="176" y="148"/>
                  </a:lnTo>
                  <a:lnTo>
                    <a:pt x="174" y="138"/>
                  </a:lnTo>
                  <a:lnTo>
                    <a:pt x="170" y="134"/>
                  </a:lnTo>
                  <a:lnTo>
                    <a:pt x="160" y="128"/>
                  </a:lnTo>
                  <a:lnTo>
                    <a:pt x="166" y="120"/>
                  </a:lnTo>
                  <a:lnTo>
                    <a:pt x="172" y="118"/>
                  </a:lnTo>
                  <a:lnTo>
                    <a:pt x="164" y="118"/>
                  </a:lnTo>
                  <a:lnTo>
                    <a:pt x="160" y="118"/>
                  </a:lnTo>
                  <a:lnTo>
                    <a:pt x="152" y="116"/>
                  </a:lnTo>
                  <a:lnTo>
                    <a:pt x="146" y="114"/>
                  </a:lnTo>
                  <a:lnTo>
                    <a:pt x="144" y="112"/>
                  </a:lnTo>
                  <a:lnTo>
                    <a:pt x="140" y="108"/>
                  </a:lnTo>
                  <a:lnTo>
                    <a:pt x="132" y="108"/>
                  </a:lnTo>
                  <a:lnTo>
                    <a:pt x="130" y="112"/>
                  </a:lnTo>
                  <a:lnTo>
                    <a:pt x="128" y="116"/>
                  </a:lnTo>
                  <a:lnTo>
                    <a:pt x="124" y="120"/>
                  </a:lnTo>
                  <a:lnTo>
                    <a:pt x="118" y="126"/>
                  </a:lnTo>
                  <a:lnTo>
                    <a:pt x="114" y="128"/>
                  </a:lnTo>
                  <a:lnTo>
                    <a:pt x="110" y="126"/>
                  </a:lnTo>
                  <a:lnTo>
                    <a:pt x="102" y="128"/>
                  </a:lnTo>
                  <a:lnTo>
                    <a:pt x="94" y="132"/>
                  </a:lnTo>
                  <a:lnTo>
                    <a:pt x="92" y="124"/>
                  </a:lnTo>
                  <a:lnTo>
                    <a:pt x="100" y="118"/>
                  </a:lnTo>
                  <a:lnTo>
                    <a:pt x="100" y="108"/>
                  </a:lnTo>
                  <a:lnTo>
                    <a:pt x="106" y="108"/>
                  </a:lnTo>
                  <a:lnTo>
                    <a:pt x="116" y="110"/>
                  </a:lnTo>
                  <a:lnTo>
                    <a:pt x="110" y="98"/>
                  </a:lnTo>
                  <a:lnTo>
                    <a:pt x="106" y="92"/>
                  </a:lnTo>
                  <a:lnTo>
                    <a:pt x="98" y="80"/>
                  </a:lnTo>
                  <a:lnTo>
                    <a:pt x="90" y="76"/>
                  </a:lnTo>
                  <a:lnTo>
                    <a:pt x="82" y="74"/>
                  </a:lnTo>
                  <a:lnTo>
                    <a:pt x="74" y="78"/>
                  </a:lnTo>
                  <a:lnTo>
                    <a:pt x="6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6" name="Freeform 196">
              <a:extLst>
                <a:ext uri="{FF2B5EF4-FFF2-40B4-BE49-F238E27FC236}">
                  <a16:creationId xmlns:a16="http://schemas.microsoft.com/office/drawing/2014/main" id="{A3565EA7-A172-4DC7-857C-0B704F9FB343}"/>
                </a:ext>
              </a:extLst>
            </p:cNvPr>
            <p:cNvSpPr>
              <a:spLocks/>
            </p:cNvSpPr>
            <p:nvPr/>
          </p:nvSpPr>
          <p:spPr bwMode="auto">
            <a:xfrm>
              <a:off x="5092147" y="2945506"/>
              <a:ext cx="193722" cy="128763"/>
            </a:xfrm>
            <a:custGeom>
              <a:avLst/>
              <a:gdLst>
                <a:gd name="T0" fmla="*/ 2147483647 w 132"/>
                <a:gd name="T1" fmla="*/ 2147483647 h 82"/>
                <a:gd name="T2" fmla="*/ 2147483647 w 132"/>
                <a:gd name="T3" fmla="*/ 2147483647 h 82"/>
                <a:gd name="T4" fmla="*/ 2147483647 w 132"/>
                <a:gd name="T5" fmla="*/ 2147483647 h 82"/>
                <a:gd name="T6" fmla="*/ 2147483647 w 132"/>
                <a:gd name="T7" fmla="*/ 2147483647 h 82"/>
                <a:gd name="T8" fmla="*/ 2147483647 w 132"/>
                <a:gd name="T9" fmla="*/ 2147483647 h 82"/>
                <a:gd name="T10" fmla="*/ 2147483647 w 132"/>
                <a:gd name="T11" fmla="*/ 2147483647 h 82"/>
                <a:gd name="T12" fmla="*/ 2147483647 w 132"/>
                <a:gd name="T13" fmla="*/ 2147483647 h 82"/>
                <a:gd name="T14" fmla="*/ 2147483647 w 132"/>
                <a:gd name="T15" fmla="*/ 2147483647 h 82"/>
                <a:gd name="T16" fmla="*/ 2147483647 w 132"/>
                <a:gd name="T17" fmla="*/ 2147483647 h 82"/>
                <a:gd name="T18" fmla="*/ 2147483647 w 132"/>
                <a:gd name="T19" fmla="*/ 2147483647 h 82"/>
                <a:gd name="T20" fmla="*/ 2147483647 w 132"/>
                <a:gd name="T21" fmla="*/ 2147483647 h 82"/>
                <a:gd name="T22" fmla="*/ 2147483647 w 132"/>
                <a:gd name="T23" fmla="*/ 2147483647 h 82"/>
                <a:gd name="T24" fmla="*/ 2147483647 w 132"/>
                <a:gd name="T25" fmla="*/ 2147483647 h 82"/>
                <a:gd name="T26" fmla="*/ 0 w 132"/>
                <a:gd name="T27" fmla="*/ 2147483647 h 82"/>
                <a:gd name="T28" fmla="*/ 0 w 132"/>
                <a:gd name="T29" fmla="*/ 2147483647 h 82"/>
                <a:gd name="T30" fmla="*/ 2147483647 w 132"/>
                <a:gd name="T31" fmla="*/ 2147483647 h 82"/>
                <a:gd name="T32" fmla="*/ 2147483647 w 132"/>
                <a:gd name="T33" fmla="*/ 2147483647 h 82"/>
                <a:gd name="T34" fmla="*/ 2147483647 w 132"/>
                <a:gd name="T35" fmla="*/ 2147483647 h 82"/>
                <a:gd name="T36" fmla="*/ 2147483647 w 132"/>
                <a:gd name="T37" fmla="*/ 2147483647 h 82"/>
                <a:gd name="T38" fmla="*/ 2147483647 w 132"/>
                <a:gd name="T39" fmla="*/ 2147483647 h 82"/>
                <a:gd name="T40" fmla="*/ 2147483647 w 132"/>
                <a:gd name="T41" fmla="*/ 2147483647 h 82"/>
                <a:gd name="T42" fmla="*/ 2147483647 w 132"/>
                <a:gd name="T43" fmla="*/ 2147483647 h 82"/>
                <a:gd name="T44" fmla="*/ 2147483647 w 132"/>
                <a:gd name="T45" fmla="*/ 2147483647 h 82"/>
                <a:gd name="T46" fmla="*/ 2147483647 w 132"/>
                <a:gd name="T47" fmla="*/ 2147483647 h 82"/>
                <a:gd name="T48" fmla="*/ 2147483647 w 132"/>
                <a:gd name="T49" fmla="*/ 2147483647 h 82"/>
                <a:gd name="T50" fmla="*/ 2147483647 w 132"/>
                <a:gd name="T51" fmla="*/ 2147483647 h 82"/>
                <a:gd name="T52" fmla="*/ 2147483647 w 132"/>
                <a:gd name="T53" fmla="*/ 2147483647 h 82"/>
                <a:gd name="T54" fmla="*/ 2147483647 w 132"/>
                <a:gd name="T55" fmla="*/ 2147483647 h 82"/>
                <a:gd name="T56" fmla="*/ 2147483647 w 132"/>
                <a:gd name="T57" fmla="*/ 0 h 82"/>
                <a:gd name="T58" fmla="*/ 2147483647 w 132"/>
                <a:gd name="T59" fmla="*/ 2147483647 h 82"/>
                <a:gd name="T60" fmla="*/ 2147483647 w 132"/>
                <a:gd name="T61" fmla="*/ 2147483647 h 82"/>
                <a:gd name="T62" fmla="*/ 2147483647 w 132"/>
                <a:gd name="T63" fmla="*/ 2147483647 h 82"/>
                <a:gd name="T64" fmla="*/ 2147483647 w 132"/>
                <a:gd name="T65" fmla="*/ 2147483647 h 82"/>
                <a:gd name="T66" fmla="*/ 2147483647 w 132"/>
                <a:gd name="T67" fmla="*/ 2147483647 h 82"/>
                <a:gd name="T68" fmla="*/ 2147483647 w 132"/>
                <a:gd name="T69" fmla="*/ 2147483647 h 82"/>
                <a:gd name="T70" fmla="*/ 2147483647 w 132"/>
                <a:gd name="T71" fmla="*/ 2147483647 h 82"/>
                <a:gd name="T72" fmla="*/ 2147483647 w 132"/>
                <a:gd name="T73" fmla="*/ 2147483647 h 82"/>
                <a:gd name="T74" fmla="*/ 2147483647 w 132"/>
                <a:gd name="T75" fmla="*/ 2147483647 h 82"/>
                <a:gd name="T76" fmla="*/ 2147483647 w 132"/>
                <a:gd name="T77" fmla="*/ 2147483647 h 82"/>
                <a:gd name="T78" fmla="*/ 2147483647 w 132"/>
                <a:gd name="T79" fmla="*/ 2147483647 h 82"/>
                <a:gd name="T80" fmla="*/ 2147483647 w 132"/>
                <a:gd name="T81" fmla="*/ 2147483647 h 82"/>
                <a:gd name="T82" fmla="*/ 2147483647 w 132"/>
                <a:gd name="T83" fmla="*/ 2147483647 h 82"/>
                <a:gd name="T84" fmla="*/ 2147483647 w 132"/>
                <a:gd name="T85" fmla="*/ 2147483647 h 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2"/>
                <a:gd name="T130" fmla="*/ 0 h 82"/>
                <a:gd name="T131" fmla="*/ 132 w 132"/>
                <a:gd name="T132" fmla="*/ 82 h 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2" h="82">
                  <a:moveTo>
                    <a:pt x="122" y="72"/>
                  </a:moveTo>
                  <a:lnTo>
                    <a:pt x="110" y="74"/>
                  </a:lnTo>
                  <a:lnTo>
                    <a:pt x="106" y="82"/>
                  </a:lnTo>
                  <a:lnTo>
                    <a:pt x="98" y="82"/>
                  </a:lnTo>
                  <a:lnTo>
                    <a:pt x="90" y="80"/>
                  </a:lnTo>
                  <a:lnTo>
                    <a:pt x="80" y="82"/>
                  </a:lnTo>
                  <a:lnTo>
                    <a:pt x="74" y="82"/>
                  </a:lnTo>
                  <a:lnTo>
                    <a:pt x="62" y="78"/>
                  </a:lnTo>
                  <a:lnTo>
                    <a:pt x="58" y="76"/>
                  </a:lnTo>
                  <a:lnTo>
                    <a:pt x="40" y="76"/>
                  </a:lnTo>
                  <a:lnTo>
                    <a:pt x="30" y="76"/>
                  </a:lnTo>
                  <a:lnTo>
                    <a:pt x="22" y="76"/>
                  </a:lnTo>
                  <a:lnTo>
                    <a:pt x="16" y="78"/>
                  </a:lnTo>
                  <a:lnTo>
                    <a:pt x="0" y="80"/>
                  </a:lnTo>
                  <a:lnTo>
                    <a:pt x="0" y="76"/>
                  </a:lnTo>
                  <a:lnTo>
                    <a:pt x="10" y="70"/>
                  </a:lnTo>
                  <a:lnTo>
                    <a:pt x="6" y="64"/>
                  </a:lnTo>
                  <a:lnTo>
                    <a:pt x="4" y="52"/>
                  </a:lnTo>
                  <a:lnTo>
                    <a:pt x="2" y="48"/>
                  </a:lnTo>
                  <a:lnTo>
                    <a:pt x="12" y="46"/>
                  </a:lnTo>
                  <a:lnTo>
                    <a:pt x="18" y="34"/>
                  </a:lnTo>
                  <a:lnTo>
                    <a:pt x="26" y="24"/>
                  </a:lnTo>
                  <a:lnTo>
                    <a:pt x="26" y="18"/>
                  </a:lnTo>
                  <a:lnTo>
                    <a:pt x="30" y="18"/>
                  </a:lnTo>
                  <a:lnTo>
                    <a:pt x="36" y="18"/>
                  </a:lnTo>
                  <a:lnTo>
                    <a:pt x="46" y="14"/>
                  </a:lnTo>
                  <a:lnTo>
                    <a:pt x="48" y="6"/>
                  </a:lnTo>
                  <a:lnTo>
                    <a:pt x="60" y="4"/>
                  </a:lnTo>
                  <a:lnTo>
                    <a:pt x="68" y="0"/>
                  </a:lnTo>
                  <a:lnTo>
                    <a:pt x="76" y="4"/>
                  </a:lnTo>
                  <a:lnTo>
                    <a:pt x="98" y="4"/>
                  </a:lnTo>
                  <a:lnTo>
                    <a:pt x="106" y="16"/>
                  </a:lnTo>
                  <a:lnTo>
                    <a:pt x="106" y="24"/>
                  </a:lnTo>
                  <a:lnTo>
                    <a:pt x="112" y="28"/>
                  </a:lnTo>
                  <a:lnTo>
                    <a:pt x="116" y="34"/>
                  </a:lnTo>
                  <a:lnTo>
                    <a:pt x="120" y="40"/>
                  </a:lnTo>
                  <a:lnTo>
                    <a:pt x="122" y="42"/>
                  </a:lnTo>
                  <a:lnTo>
                    <a:pt x="130" y="44"/>
                  </a:lnTo>
                  <a:lnTo>
                    <a:pt x="132" y="50"/>
                  </a:lnTo>
                  <a:lnTo>
                    <a:pt x="126" y="52"/>
                  </a:lnTo>
                  <a:lnTo>
                    <a:pt x="114" y="54"/>
                  </a:lnTo>
                  <a:lnTo>
                    <a:pt x="118" y="62"/>
                  </a:lnTo>
                  <a:lnTo>
                    <a:pt x="122"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7" name="Freeform 197">
              <a:extLst>
                <a:ext uri="{FF2B5EF4-FFF2-40B4-BE49-F238E27FC236}">
                  <a16:creationId xmlns:a16="http://schemas.microsoft.com/office/drawing/2014/main" id="{6A39311D-87D2-4724-A41E-C9839F746D44}"/>
                </a:ext>
              </a:extLst>
            </p:cNvPr>
            <p:cNvSpPr>
              <a:spLocks/>
            </p:cNvSpPr>
            <p:nvPr/>
          </p:nvSpPr>
          <p:spPr bwMode="auto">
            <a:xfrm>
              <a:off x="4904191" y="3218959"/>
              <a:ext cx="71493" cy="58407"/>
            </a:xfrm>
            <a:custGeom>
              <a:avLst/>
              <a:gdLst>
                <a:gd name="T0" fmla="*/ 0 w 49"/>
                <a:gd name="T1" fmla="*/ 2147483647 h 36"/>
                <a:gd name="T2" fmla="*/ 2147483647 w 49"/>
                <a:gd name="T3" fmla="*/ 2147483647 h 36"/>
                <a:gd name="T4" fmla="*/ 2147483647 w 49"/>
                <a:gd name="T5" fmla="*/ 2147483647 h 36"/>
                <a:gd name="T6" fmla="*/ 2147483647 w 49"/>
                <a:gd name="T7" fmla="*/ 2147483647 h 36"/>
                <a:gd name="T8" fmla="*/ 2147483647 w 49"/>
                <a:gd name="T9" fmla="*/ 0 h 36"/>
                <a:gd name="T10" fmla="*/ 2147483647 w 49"/>
                <a:gd name="T11" fmla="*/ 2147483647 h 36"/>
                <a:gd name="T12" fmla="*/ 2147483647 w 49"/>
                <a:gd name="T13" fmla="*/ 2147483647 h 36"/>
                <a:gd name="T14" fmla="*/ 2147483647 w 49"/>
                <a:gd name="T15" fmla="*/ 2147483647 h 36"/>
                <a:gd name="T16" fmla="*/ 2147483647 w 49"/>
                <a:gd name="T17" fmla="*/ 2147483647 h 36"/>
                <a:gd name="T18" fmla="*/ 2147483647 w 49"/>
                <a:gd name="T19" fmla="*/ 2147483647 h 36"/>
                <a:gd name="T20" fmla="*/ 2147483647 w 49"/>
                <a:gd name="T21" fmla="*/ 2147483647 h 36"/>
                <a:gd name="T22" fmla="*/ 2147483647 w 49"/>
                <a:gd name="T23" fmla="*/ 2147483647 h 36"/>
                <a:gd name="T24" fmla="*/ 2147483647 w 49"/>
                <a:gd name="T25" fmla="*/ 2147483647 h 36"/>
                <a:gd name="T26" fmla="*/ 2147483647 w 49"/>
                <a:gd name="T27" fmla="*/ 2147483647 h 36"/>
                <a:gd name="T28" fmla="*/ 2147483647 w 49"/>
                <a:gd name="T29" fmla="*/ 2147483647 h 36"/>
                <a:gd name="T30" fmla="*/ 0 w 49"/>
                <a:gd name="T31" fmla="*/ 2147483647 h 36"/>
                <a:gd name="T32" fmla="*/ 0 w 49"/>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36"/>
                <a:gd name="T53" fmla="*/ 49 w 4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36">
                  <a:moveTo>
                    <a:pt x="0" y="4"/>
                  </a:moveTo>
                  <a:lnTo>
                    <a:pt x="13" y="6"/>
                  </a:lnTo>
                  <a:lnTo>
                    <a:pt x="21" y="4"/>
                  </a:lnTo>
                  <a:lnTo>
                    <a:pt x="25" y="2"/>
                  </a:lnTo>
                  <a:lnTo>
                    <a:pt x="39" y="0"/>
                  </a:lnTo>
                  <a:lnTo>
                    <a:pt x="49" y="6"/>
                  </a:lnTo>
                  <a:lnTo>
                    <a:pt x="35" y="10"/>
                  </a:lnTo>
                  <a:lnTo>
                    <a:pt x="33" y="16"/>
                  </a:lnTo>
                  <a:lnTo>
                    <a:pt x="29" y="24"/>
                  </a:lnTo>
                  <a:lnTo>
                    <a:pt x="21" y="24"/>
                  </a:lnTo>
                  <a:lnTo>
                    <a:pt x="17" y="28"/>
                  </a:lnTo>
                  <a:lnTo>
                    <a:pt x="15" y="36"/>
                  </a:lnTo>
                  <a:lnTo>
                    <a:pt x="11" y="32"/>
                  </a:lnTo>
                  <a:lnTo>
                    <a:pt x="7" y="26"/>
                  </a:lnTo>
                  <a:lnTo>
                    <a:pt x="4" y="18"/>
                  </a:lnTo>
                  <a:lnTo>
                    <a:pt x="0" y="1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8" name="Freeform 198">
              <a:extLst>
                <a:ext uri="{FF2B5EF4-FFF2-40B4-BE49-F238E27FC236}">
                  <a16:creationId xmlns:a16="http://schemas.microsoft.com/office/drawing/2014/main" id="{5AB94363-FB4D-4A08-8220-288AD893F060}"/>
                </a:ext>
              </a:extLst>
            </p:cNvPr>
            <p:cNvSpPr>
              <a:spLocks/>
            </p:cNvSpPr>
            <p:nvPr/>
          </p:nvSpPr>
          <p:spPr bwMode="auto">
            <a:xfrm>
              <a:off x="5065626" y="3349048"/>
              <a:ext cx="51890" cy="37169"/>
            </a:xfrm>
            <a:custGeom>
              <a:avLst/>
              <a:gdLst>
                <a:gd name="T0" fmla="*/ 2147483647 w 36"/>
                <a:gd name="T1" fmla="*/ 0 h 24"/>
                <a:gd name="T2" fmla="*/ 2147483647 w 36"/>
                <a:gd name="T3" fmla="*/ 2147483647 h 24"/>
                <a:gd name="T4" fmla="*/ 2147483647 w 36"/>
                <a:gd name="T5" fmla="*/ 2147483647 h 24"/>
                <a:gd name="T6" fmla="*/ 2147483647 w 36"/>
                <a:gd name="T7" fmla="*/ 2147483647 h 24"/>
                <a:gd name="T8" fmla="*/ 2147483647 w 36"/>
                <a:gd name="T9" fmla="*/ 2147483647 h 24"/>
                <a:gd name="T10" fmla="*/ 2147483647 w 36"/>
                <a:gd name="T11" fmla="*/ 2147483647 h 24"/>
                <a:gd name="T12" fmla="*/ 2147483647 w 36"/>
                <a:gd name="T13" fmla="*/ 2147483647 h 24"/>
                <a:gd name="T14" fmla="*/ 0 w 36"/>
                <a:gd name="T15" fmla="*/ 2147483647 h 24"/>
                <a:gd name="T16" fmla="*/ 0 w 36"/>
                <a:gd name="T17" fmla="*/ 2147483647 h 24"/>
                <a:gd name="T18" fmla="*/ 2147483647 w 36"/>
                <a:gd name="T19" fmla="*/ 2147483647 h 24"/>
                <a:gd name="T20" fmla="*/ 2147483647 w 36"/>
                <a:gd name="T21" fmla="*/ 0 h 24"/>
                <a:gd name="T22" fmla="*/ 2147483647 w 3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24"/>
                <a:gd name="T38" fmla="*/ 36 w 3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24">
                  <a:moveTo>
                    <a:pt x="26" y="0"/>
                  </a:moveTo>
                  <a:lnTo>
                    <a:pt x="36" y="4"/>
                  </a:lnTo>
                  <a:lnTo>
                    <a:pt x="36" y="16"/>
                  </a:lnTo>
                  <a:lnTo>
                    <a:pt x="30" y="20"/>
                  </a:lnTo>
                  <a:lnTo>
                    <a:pt x="10" y="24"/>
                  </a:lnTo>
                  <a:lnTo>
                    <a:pt x="6" y="22"/>
                  </a:lnTo>
                  <a:lnTo>
                    <a:pt x="4" y="22"/>
                  </a:lnTo>
                  <a:lnTo>
                    <a:pt x="0" y="16"/>
                  </a:lnTo>
                  <a:lnTo>
                    <a:pt x="0" y="2"/>
                  </a:lnTo>
                  <a:lnTo>
                    <a:pt x="8" y="2"/>
                  </a:lnTo>
                  <a:lnTo>
                    <a:pt x="1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79" name="Freeform 199">
              <a:extLst>
                <a:ext uri="{FF2B5EF4-FFF2-40B4-BE49-F238E27FC236}">
                  <a16:creationId xmlns:a16="http://schemas.microsoft.com/office/drawing/2014/main" id="{1C334E05-32C4-4ECB-B6B0-47B59F304C05}"/>
                </a:ext>
              </a:extLst>
            </p:cNvPr>
            <p:cNvSpPr>
              <a:spLocks/>
            </p:cNvSpPr>
            <p:nvPr/>
          </p:nvSpPr>
          <p:spPr bwMode="auto">
            <a:xfrm>
              <a:off x="5044870" y="3179136"/>
              <a:ext cx="207559" cy="126107"/>
            </a:xfrm>
            <a:custGeom>
              <a:avLst/>
              <a:gdLst>
                <a:gd name="T0" fmla="*/ 2147483647 w 142"/>
                <a:gd name="T1" fmla="*/ 2147483647 h 80"/>
                <a:gd name="T2" fmla="*/ 2147483647 w 142"/>
                <a:gd name="T3" fmla="*/ 2147483647 h 80"/>
                <a:gd name="T4" fmla="*/ 2147483647 w 142"/>
                <a:gd name="T5" fmla="*/ 2147483647 h 80"/>
                <a:gd name="T6" fmla="*/ 2147483647 w 142"/>
                <a:gd name="T7" fmla="*/ 2147483647 h 80"/>
                <a:gd name="T8" fmla="*/ 2147483647 w 142"/>
                <a:gd name="T9" fmla="*/ 2147483647 h 80"/>
                <a:gd name="T10" fmla="*/ 2147483647 w 142"/>
                <a:gd name="T11" fmla="*/ 2147483647 h 80"/>
                <a:gd name="T12" fmla="*/ 2147483647 w 142"/>
                <a:gd name="T13" fmla="*/ 2147483647 h 80"/>
                <a:gd name="T14" fmla="*/ 2147483647 w 142"/>
                <a:gd name="T15" fmla="*/ 2147483647 h 80"/>
                <a:gd name="T16" fmla="*/ 2147483647 w 142"/>
                <a:gd name="T17" fmla="*/ 2147483647 h 80"/>
                <a:gd name="T18" fmla="*/ 2147483647 w 142"/>
                <a:gd name="T19" fmla="*/ 2147483647 h 80"/>
                <a:gd name="T20" fmla="*/ 2147483647 w 142"/>
                <a:gd name="T21" fmla="*/ 2147483647 h 80"/>
                <a:gd name="T22" fmla="*/ 0 w 142"/>
                <a:gd name="T23" fmla="*/ 2147483647 h 80"/>
                <a:gd name="T24" fmla="*/ 2147483647 w 142"/>
                <a:gd name="T25" fmla="*/ 2147483647 h 80"/>
                <a:gd name="T26" fmla="*/ 2147483647 w 142"/>
                <a:gd name="T27" fmla="*/ 2147483647 h 80"/>
                <a:gd name="T28" fmla="*/ 2147483647 w 142"/>
                <a:gd name="T29" fmla="*/ 2147483647 h 80"/>
                <a:gd name="T30" fmla="*/ 2147483647 w 142"/>
                <a:gd name="T31" fmla="*/ 2147483647 h 80"/>
                <a:gd name="T32" fmla="*/ 2147483647 w 142"/>
                <a:gd name="T33" fmla="*/ 2147483647 h 80"/>
                <a:gd name="T34" fmla="*/ 2147483647 w 142"/>
                <a:gd name="T35" fmla="*/ 2147483647 h 80"/>
                <a:gd name="T36" fmla="*/ 2147483647 w 142"/>
                <a:gd name="T37" fmla="*/ 2147483647 h 80"/>
                <a:gd name="T38" fmla="*/ 2147483647 w 142"/>
                <a:gd name="T39" fmla="*/ 2147483647 h 80"/>
                <a:gd name="T40" fmla="*/ 2147483647 w 142"/>
                <a:gd name="T41" fmla="*/ 2147483647 h 80"/>
                <a:gd name="T42" fmla="*/ 2147483647 w 142"/>
                <a:gd name="T43" fmla="*/ 2147483647 h 80"/>
                <a:gd name="T44" fmla="*/ 2147483647 w 142"/>
                <a:gd name="T45" fmla="*/ 2147483647 h 80"/>
                <a:gd name="T46" fmla="*/ 2147483647 w 142"/>
                <a:gd name="T47" fmla="*/ 2147483647 h 80"/>
                <a:gd name="T48" fmla="*/ 2147483647 w 142"/>
                <a:gd name="T49" fmla="*/ 2147483647 h 80"/>
                <a:gd name="T50" fmla="*/ 2147483647 w 142"/>
                <a:gd name="T51" fmla="*/ 2147483647 h 80"/>
                <a:gd name="T52" fmla="*/ 2147483647 w 142"/>
                <a:gd name="T53" fmla="*/ 2147483647 h 80"/>
                <a:gd name="T54" fmla="*/ 2147483647 w 142"/>
                <a:gd name="T55" fmla="*/ 2147483647 h 80"/>
                <a:gd name="T56" fmla="*/ 2147483647 w 142"/>
                <a:gd name="T57" fmla="*/ 0 h 80"/>
                <a:gd name="T58" fmla="*/ 2147483647 w 142"/>
                <a:gd name="T59" fmla="*/ 2147483647 h 80"/>
                <a:gd name="T60" fmla="*/ 2147483647 w 142"/>
                <a:gd name="T61" fmla="*/ 2147483647 h 80"/>
                <a:gd name="T62" fmla="*/ 2147483647 w 142"/>
                <a:gd name="T63" fmla="*/ 2147483647 h 80"/>
                <a:gd name="T64" fmla="*/ 2147483647 w 142"/>
                <a:gd name="T65" fmla="*/ 2147483647 h 80"/>
                <a:gd name="T66" fmla="*/ 2147483647 w 142"/>
                <a:gd name="T67" fmla="*/ 2147483647 h 80"/>
                <a:gd name="T68" fmla="*/ 2147483647 w 142"/>
                <a:gd name="T69" fmla="*/ 2147483647 h 80"/>
                <a:gd name="T70" fmla="*/ 2147483647 w 142"/>
                <a:gd name="T71" fmla="*/ 2147483647 h 80"/>
                <a:gd name="T72" fmla="*/ 2147483647 w 142"/>
                <a:gd name="T73" fmla="*/ 2147483647 h 80"/>
                <a:gd name="T74" fmla="*/ 2147483647 w 142"/>
                <a:gd name="T75" fmla="*/ 2147483647 h 80"/>
                <a:gd name="T76" fmla="*/ 2147483647 w 142"/>
                <a:gd name="T77" fmla="*/ 2147483647 h 80"/>
                <a:gd name="T78" fmla="*/ 2147483647 w 142"/>
                <a:gd name="T79" fmla="*/ 2147483647 h 80"/>
                <a:gd name="T80" fmla="*/ 2147483647 w 142"/>
                <a:gd name="T81" fmla="*/ 2147483647 h 80"/>
                <a:gd name="T82" fmla="*/ 2147483647 w 142"/>
                <a:gd name="T83" fmla="*/ 2147483647 h 80"/>
                <a:gd name="T84" fmla="*/ 2147483647 w 142"/>
                <a:gd name="T85" fmla="*/ 2147483647 h 80"/>
                <a:gd name="T86" fmla="*/ 2147483647 w 142"/>
                <a:gd name="T87" fmla="*/ 2147483647 h 80"/>
                <a:gd name="T88" fmla="*/ 2147483647 w 142"/>
                <a:gd name="T89" fmla="*/ 2147483647 h 80"/>
                <a:gd name="T90" fmla="*/ 2147483647 w 142"/>
                <a:gd name="T91" fmla="*/ 2147483647 h 80"/>
                <a:gd name="T92" fmla="*/ 2147483647 w 142"/>
                <a:gd name="T93" fmla="*/ 2147483647 h 80"/>
                <a:gd name="T94" fmla="*/ 2147483647 w 142"/>
                <a:gd name="T95" fmla="*/ 2147483647 h 80"/>
                <a:gd name="T96" fmla="*/ 2147483647 w 142"/>
                <a:gd name="T97" fmla="*/ 2147483647 h 80"/>
                <a:gd name="T98" fmla="*/ 2147483647 w 142"/>
                <a:gd name="T99" fmla="*/ 2147483647 h 80"/>
                <a:gd name="T100" fmla="*/ 2147483647 w 142"/>
                <a:gd name="T101" fmla="*/ 2147483647 h 80"/>
                <a:gd name="T102" fmla="*/ 2147483647 w 142"/>
                <a:gd name="T103" fmla="*/ 2147483647 h 80"/>
                <a:gd name="T104" fmla="*/ 2147483647 w 142"/>
                <a:gd name="T105" fmla="*/ 2147483647 h 80"/>
                <a:gd name="T106" fmla="*/ 2147483647 w 142"/>
                <a:gd name="T107" fmla="*/ 2147483647 h 80"/>
                <a:gd name="T108" fmla="*/ 2147483647 w 142"/>
                <a:gd name="T109" fmla="*/ 2147483647 h 80"/>
                <a:gd name="T110" fmla="*/ 2147483647 w 142"/>
                <a:gd name="T111" fmla="*/ 2147483647 h 80"/>
                <a:gd name="T112" fmla="*/ 2147483647 w 142"/>
                <a:gd name="T113" fmla="*/ 2147483647 h 80"/>
                <a:gd name="T114" fmla="*/ 2147483647 w 142"/>
                <a:gd name="T115" fmla="*/ 2147483647 h 80"/>
                <a:gd name="T116" fmla="*/ 2147483647 w 142"/>
                <a:gd name="T117" fmla="*/ 2147483647 h 80"/>
                <a:gd name="T118" fmla="*/ 2147483647 w 142"/>
                <a:gd name="T119" fmla="*/ 2147483647 h 80"/>
                <a:gd name="T120" fmla="*/ 2147483647 w 142"/>
                <a:gd name="T121" fmla="*/ 2147483647 h 80"/>
                <a:gd name="T122" fmla="*/ 2147483647 w 142"/>
                <a:gd name="T123" fmla="*/ 2147483647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2"/>
                <a:gd name="T187" fmla="*/ 0 h 80"/>
                <a:gd name="T188" fmla="*/ 142 w 142"/>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2" h="80">
                  <a:moveTo>
                    <a:pt x="36" y="68"/>
                  </a:moveTo>
                  <a:lnTo>
                    <a:pt x="28" y="64"/>
                  </a:lnTo>
                  <a:lnTo>
                    <a:pt x="26" y="64"/>
                  </a:lnTo>
                  <a:lnTo>
                    <a:pt x="24" y="62"/>
                  </a:lnTo>
                  <a:lnTo>
                    <a:pt x="22" y="58"/>
                  </a:lnTo>
                  <a:lnTo>
                    <a:pt x="20" y="54"/>
                  </a:lnTo>
                  <a:lnTo>
                    <a:pt x="16" y="52"/>
                  </a:lnTo>
                  <a:lnTo>
                    <a:pt x="14" y="52"/>
                  </a:lnTo>
                  <a:lnTo>
                    <a:pt x="14" y="48"/>
                  </a:lnTo>
                  <a:lnTo>
                    <a:pt x="10" y="46"/>
                  </a:lnTo>
                  <a:lnTo>
                    <a:pt x="8" y="40"/>
                  </a:lnTo>
                  <a:lnTo>
                    <a:pt x="0" y="40"/>
                  </a:lnTo>
                  <a:lnTo>
                    <a:pt x="4" y="36"/>
                  </a:lnTo>
                  <a:lnTo>
                    <a:pt x="10" y="36"/>
                  </a:lnTo>
                  <a:lnTo>
                    <a:pt x="16" y="36"/>
                  </a:lnTo>
                  <a:lnTo>
                    <a:pt x="20" y="32"/>
                  </a:lnTo>
                  <a:lnTo>
                    <a:pt x="22" y="30"/>
                  </a:lnTo>
                  <a:lnTo>
                    <a:pt x="24" y="24"/>
                  </a:lnTo>
                  <a:lnTo>
                    <a:pt x="24" y="16"/>
                  </a:lnTo>
                  <a:lnTo>
                    <a:pt x="28" y="12"/>
                  </a:lnTo>
                  <a:lnTo>
                    <a:pt x="32" y="10"/>
                  </a:lnTo>
                  <a:lnTo>
                    <a:pt x="36" y="8"/>
                  </a:lnTo>
                  <a:lnTo>
                    <a:pt x="38" y="2"/>
                  </a:lnTo>
                  <a:lnTo>
                    <a:pt x="56" y="6"/>
                  </a:lnTo>
                  <a:lnTo>
                    <a:pt x="70" y="10"/>
                  </a:lnTo>
                  <a:lnTo>
                    <a:pt x="76" y="8"/>
                  </a:lnTo>
                  <a:lnTo>
                    <a:pt x="80" y="6"/>
                  </a:lnTo>
                  <a:lnTo>
                    <a:pt x="86" y="2"/>
                  </a:lnTo>
                  <a:lnTo>
                    <a:pt x="92" y="0"/>
                  </a:lnTo>
                  <a:lnTo>
                    <a:pt x="100" y="2"/>
                  </a:lnTo>
                  <a:lnTo>
                    <a:pt x="106" y="8"/>
                  </a:lnTo>
                  <a:lnTo>
                    <a:pt x="108" y="12"/>
                  </a:lnTo>
                  <a:lnTo>
                    <a:pt x="112" y="20"/>
                  </a:lnTo>
                  <a:lnTo>
                    <a:pt x="116" y="36"/>
                  </a:lnTo>
                  <a:lnTo>
                    <a:pt x="118" y="44"/>
                  </a:lnTo>
                  <a:lnTo>
                    <a:pt x="120" y="50"/>
                  </a:lnTo>
                  <a:lnTo>
                    <a:pt x="128" y="46"/>
                  </a:lnTo>
                  <a:lnTo>
                    <a:pt x="136" y="44"/>
                  </a:lnTo>
                  <a:lnTo>
                    <a:pt x="140" y="46"/>
                  </a:lnTo>
                  <a:lnTo>
                    <a:pt x="142" y="50"/>
                  </a:lnTo>
                  <a:lnTo>
                    <a:pt x="142" y="54"/>
                  </a:lnTo>
                  <a:lnTo>
                    <a:pt x="140" y="56"/>
                  </a:lnTo>
                  <a:lnTo>
                    <a:pt x="138" y="56"/>
                  </a:lnTo>
                  <a:lnTo>
                    <a:pt x="132" y="56"/>
                  </a:lnTo>
                  <a:lnTo>
                    <a:pt x="130" y="68"/>
                  </a:lnTo>
                  <a:lnTo>
                    <a:pt x="126" y="80"/>
                  </a:lnTo>
                  <a:lnTo>
                    <a:pt x="116" y="74"/>
                  </a:lnTo>
                  <a:lnTo>
                    <a:pt x="110" y="72"/>
                  </a:lnTo>
                  <a:lnTo>
                    <a:pt x="106" y="72"/>
                  </a:lnTo>
                  <a:lnTo>
                    <a:pt x="100" y="74"/>
                  </a:lnTo>
                  <a:lnTo>
                    <a:pt x="96" y="76"/>
                  </a:lnTo>
                  <a:lnTo>
                    <a:pt x="92" y="80"/>
                  </a:lnTo>
                  <a:lnTo>
                    <a:pt x="86" y="80"/>
                  </a:lnTo>
                  <a:lnTo>
                    <a:pt x="64" y="80"/>
                  </a:lnTo>
                  <a:lnTo>
                    <a:pt x="60" y="78"/>
                  </a:lnTo>
                  <a:lnTo>
                    <a:pt x="54" y="78"/>
                  </a:lnTo>
                  <a:lnTo>
                    <a:pt x="50" y="78"/>
                  </a:lnTo>
                  <a:lnTo>
                    <a:pt x="46" y="76"/>
                  </a:lnTo>
                  <a:lnTo>
                    <a:pt x="44" y="76"/>
                  </a:lnTo>
                  <a:lnTo>
                    <a:pt x="42" y="74"/>
                  </a:lnTo>
                  <a:lnTo>
                    <a:pt x="42" y="72"/>
                  </a:lnTo>
                  <a:lnTo>
                    <a:pt x="36"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0" name="Freeform 200">
              <a:extLst>
                <a:ext uri="{FF2B5EF4-FFF2-40B4-BE49-F238E27FC236}">
                  <a16:creationId xmlns:a16="http://schemas.microsoft.com/office/drawing/2014/main" id="{1325BA41-4607-450B-AE24-BB5A1A6B8CC0}"/>
                </a:ext>
              </a:extLst>
            </p:cNvPr>
            <p:cNvSpPr>
              <a:spLocks/>
            </p:cNvSpPr>
            <p:nvPr/>
          </p:nvSpPr>
          <p:spPr bwMode="auto">
            <a:xfrm>
              <a:off x="5016043" y="3232233"/>
              <a:ext cx="99168" cy="122125"/>
            </a:xfrm>
            <a:custGeom>
              <a:avLst/>
              <a:gdLst>
                <a:gd name="T0" fmla="*/ 2147483647 w 68"/>
                <a:gd name="T1" fmla="*/ 2147483647 h 76"/>
                <a:gd name="T2" fmla="*/ 2147483647 w 68"/>
                <a:gd name="T3" fmla="*/ 2147483647 h 76"/>
                <a:gd name="T4" fmla="*/ 2147483647 w 68"/>
                <a:gd name="T5" fmla="*/ 0 h 76"/>
                <a:gd name="T6" fmla="*/ 2147483647 w 68"/>
                <a:gd name="T7" fmla="*/ 2147483647 h 76"/>
                <a:gd name="T8" fmla="*/ 2147483647 w 68"/>
                <a:gd name="T9" fmla="*/ 2147483647 h 76"/>
                <a:gd name="T10" fmla="*/ 2147483647 w 68"/>
                <a:gd name="T11" fmla="*/ 2147483647 h 76"/>
                <a:gd name="T12" fmla="*/ 2147483647 w 68"/>
                <a:gd name="T13" fmla="*/ 2147483647 h 76"/>
                <a:gd name="T14" fmla="*/ 2147483647 w 68"/>
                <a:gd name="T15" fmla="*/ 2147483647 h 76"/>
                <a:gd name="T16" fmla="*/ 2147483647 w 68"/>
                <a:gd name="T17" fmla="*/ 2147483647 h 76"/>
                <a:gd name="T18" fmla="*/ 2147483647 w 68"/>
                <a:gd name="T19" fmla="*/ 2147483647 h 76"/>
                <a:gd name="T20" fmla="*/ 2147483647 w 68"/>
                <a:gd name="T21" fmla="*/ 2147483647 h 76"/>
                <a:gd name="T22" fmla="*/ 2147483647 w 68"/>
                <a:gd name="T23" fmla="*/ 2147483647 h 76"/>
                <a:gd name="T24" fmla="*/ 2147483647 w 68"/>
                <a:gd name="T25" fmla="*/ 2147483647 h 76"/>
                <a:gd name="T26" fmla="*/ 2147483647 w 68"/>
                <a:gd name="T27" fmla="*/ 2147483647 h 76"/>
                <a:gd name="T28" fmla="*/ 2147483647 w 68"/>
                <a:gd name="T29" fmla="*/ 2147483647 h 76"/>
                <a:gd name="T30" fmla="*/ 2147483647 w 68"/>
                <a:gd name="T31" fmla="*/ 2147483647 h 76"/>
                <a:gd name="T32" fmla="*/ 2147483647 w 68"/>
                <a:gd name="T33" fmla="*/ 2147483647 h 76"/>
                <a:gd name="T34" fmla="*/ 2147483647 w 68"/>
                <a:gd name="T35" fmla="*/ 2147483647 h 76"/>
                <a:gd name="T36" fmla="*/ 2147483647 w 68"/>
                <a:gd name="T37" fmla="*/ 2147483647 h 76"/>
                <a:gd name="T38" fmla="*/ 2147483647 w 68"/>
                <a:gd name="T39" fmla="*/ 2147483647 h 76"/>
                <a:gd name="T40" fmla="*/ 2147483647 w 68"/>
                <a:gd name="T41" fmla="*/ 2147483647 h 76"/>
                <a:gd name="T42" fmla="*/ 2147483647 w 68"/>
                <a:gd name="T43" fmla="*/ 2147483647 h 76"/>
                <a:gd name="T44" fmla="*/ 2147483647 w 68"/>
                <a:gd name="T45" fmla="*/ 2147483647 h 76"/>
                <a:gd name="T46" fmla="*/ 2147483647 w 68"/>
                <a:gd name="T47" fmla="*/ 2147483647 h 76"/>
                <a:gd name="T48" fmla="*/ 2147483647 w 68"/>
                <a:gd name="T49" fmla="*/ 2147483647 h 76"/>
                <a:gd name="T50" fmla="*/ 2147483647 w 68"/>
                <a:gd name="T51" fmla="*/ 2147483647 h 76"/>
                <a:gd name="T52" fmla="*/ 2147483647 w 68"/>
                <a:gd name="T53" fmla="*/ 2147483647 h 76"/>
                <a:gd name="T54" fmla="*/ 2147483647 w 68"/>
                <a:gd name="T55" fmla="*/ 2147483647 h 76"/>
                <a:gd name="T56" fmla="*/ 2147483647 w 68"/>
                <a:gd name="T57" fmla="*/ 2147483647 h 76"/>
                <a:gd name="T58" fmla="*/ 0 w 68"/>
                <a:gd name="T59" fmla="*/ 2147483647 h 76"/>
                <a:gd name="T60" fmla="*/ 2147483647 w 68"/>
                <a:gd name="T61" fmla="*/ 2147483647 h 76"/>
                <a:gd name="T62" fmla="*/ 2147483647 w 68"/>
                <a:gd name="T63" fmla="*/ 2147483647 h 76"/>
                <a:gd name="T64" fmla="*/ 2147483647 w 68"/>
                <a:gd name="T65" fmla="*/ 2147483647 h 76"/>
                <a:gd name="T66" fmla="*/ 2147483647 w 68"/>
                <a:gd name="T67" fmla="*/ 2147483647 h 76"/>
                <a:gd name="T68" fmla="*/ 2147483647 w 68"/>
                <a:gd name="T69" fmla="*/ 2147483647 h 76"/>
                <a:gd name="T70" fmla="*/ 2147483647 w 68"/>
                <a:gd name="T71" fmla="*/ 2147483647 h 76"/>
                <a:gd name="T72" fmla="*/ 2147483647 w 68"/>
                <a:gd name="T73" fmla="*/ 2147483647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
                <a:gd name="T112" fmla="*/ 0 h 76"/>
                <a:gd name="T113" fmla="*/ 68 w 68"/>
                <a:gd name="T114" fmla="*/ 76 h 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 h="76">
                  <a:moveTo>
                    <a:pt x="2" y="8"/>
                  </a:moveTo>
                  <a:lnTo>
                    <a:pt x="6" y="6"/>
                  </a:lnTo>
                  <a:lnTo>
                    <a:pt x="16" y="0"/>
                  </a:lnTo>
                  <a:lnTo>
                    <a:pt x="20" y="6"/>
                  </a:lnTo>
                  <a:lnTo>
                    <a:pt x="28" y="6"/>
                  </a:lnTo>
                  <a:lnTo>
                    <a:pt x="30" y="12"/>
                  </a:lnTo>
                  <a:lnTo>
                    <a:pt x="34" y="14"/>
                  </a:lnTo>
                  <a:lnTo>
                    <a:pt x="34" y="18"/>
                  </a:lnTo>
                  <a:lnTo>
                    <a:pt x="36" y="18"/>
                  </a:lnTo>
                  <a:lnTo>
                    <a:pt x="40" y="20"/>
                  </a:lnTo>
                  <a:lnTo>
                    <a:pt x="42" y="28"/>
                  </a:lnTo>
                  <a:lnTo>
                    <a:pt x="48" y="30"/>
                  </a:lnTo>
                  <a:lnTo>
                    <a:pt x="56" y="34"/>
                  </a:lnTo>
                  <a:lnTo>
                    <a:pt x="62" y="38"/>
                  </a:lnTo>
                  <a:lnTo>
                    <a:pt x="62" y="44"/>
                  </a:lnTo>
                  <a:lnTo>
                    <a:pt x="64" y="48"/>
                  </a:lnTo>
                  <a:lnTo>
                    <a:pt x="68" y="56"/>
                  </a:lnTo>
                  <a:lnTo>
                    <a:pt x="64" y="62"/>
                  </a:lnTo>
                  <a:lnTo>
                    <a:pt x="60" y="70"/>
                  </a:lnTo>
                  <a:lnTo>
                    <a:pt x="60" y="74"/>
                  </a:lnTo>
                  <a:lnTo>
                    <a:pt x="46" y="74"/>
                  </a:lnTo>
                  <a:lnTo>
                    <a:pt x="42" y="76"/>
                  </a:lnTo>
                  <a:lnTo>
                    <a:pt x="34" y="76"/>
                  </a:lnTo>
                  <a:lnTo>
                    <a:pt x="26" y="68"/>
                  </a:lnTo>
                  <a:lnTo>
                    <a:pt x="18" y="68"/>
                  </a:lnTo>
                  <a:lnTo>
                    <a:pt x="18" y="70"/>
                  </a:lnTo>
                  <a:lnTo>
                    <a:pt x="16" y="74"/>
                  </a:lnTo>
                  <a:lnTo>
                    <a:pt x="16" y="76"/>
                  </a:lnTo>
                  <a:lnTo>
                    <a:pt x="10" y="66"/>
                  </a:lnTo>
                  <a:lnTo>
                    <a:pt x="0" y="60"/>
                  </a:lnTo>
                  <a:lnTo>
                    <a:pt x="4" y="52"/>
                  </a:lnTo>
                  <a:lnTo>
                    <a:pt x="12" y="50"/>
                  </a:lnTo>
                  <a:lnTo>
                    <a:pt x="14" y="44"/>
                  </a:lnTo>
                  <a:lnTo>
                    <a:pt x="8" y="38"/>
                  </a:lnTo>
                  <a:lnTo>
                    <a:pt x="6" y="28"/>
                  </a:lnTo>
                  <a:lnTo>
                    <a:pt x="8" y="22"/>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1" name="Freeform 201">
              <a:extLst>
                <a:ext uri="{FF2B5EF4-FFF2-40B4-BE49-F238E27FC236}">
                  <a16:creationId xmlns:a16="http://schemas.microsoft.com/office/drawing/2014/main" id="{ABD68E9A-14FD-4C09-ABA4-F532B61027C8}"/>
                </a:ext>
              </a:extLst>
            </p:cNvPr>
            <p:cNvSpPr>
              <a:spLocks/>
            </p:cNvSpPr>
            <p:nvPr/>
          </p:nvSpPr>
          <p:spPr bwMode="auto">
            <a:xfrm>
              <a:off x="5103679" y="3291968"/>
              <a:ext cx="127995" cy="80974"/>
            </a:xfrm>
            <a:custGeom>
              <a:avLst/>
              <a:gdLst>
                <a:gd name="T0" fmla="*/ 2147483647 w 88"/>
                <a:gd name="T1" fmla="*/ 2147483647 h 52"/>
                <a:gd name="T2" fmla="*/ 2147483647 w 88"/>
                <a:gd name="T3" fmla="*/ 2147483647 h 52"/>
                <a:gd name="T4" fmla="*/ 2147483647 w 88"/>
                <a:gd name="T5" fmla="*/ 2147483647 h 52"/>
                <a:gd name="T6" fmla="*/ 0 w 88"/>
                <a:gd name="T7" fmla="*/ 2147483647 h 52"/>
                <a:gd name="T8" fmla="*/ 2147483647 w 88"/>
                <a:gd name="T9" fmla="*/ 2147483647 h 52"/>
                <a:gd name="T10" fmla="*/ 2147483647 w 88"/>
                <a:gd name="T11" fmla="*/ 2147483647 h 52"/>
                <a:gd name="T12" fmla="*/ 2147483647 w 88"/>
                <a:gd name="T13" fmla="*/ 2147483647 h 52"/>
                <a:gd name="T14" fmla="*/ 2147483647 w 88"/>
                <a:gd name="T15" fmla="*/ 2147483647 h 52"/>
                <a:gd name="T16" fmla="*/ 2147483647 w 88"/>
                <a:gd name="T17" fmla="*/ 2147483647 h 52"/>
                <a:gd name="T18" fmla="*/ 2147483647 w 88"/>
                <a:gd name="T19" fmla="*/ 2147483647 h 52"/>
                <a:gd name="T20" fmla="*/ 2147483647 w 88"/>
                <a:gd name="T21" fmla="*/ 2147483647 h 52"/>
                <a:gd name="T22" fmla="*/ 2147483647 w 88"/>
                <a:gd name="T23" fmla="*/ 2147483647 h 52"/>
                <a:gd name="T24" fmla="*/ 2147483647 w 88"/>
                <a:gd name="T25" fmla="*/ 2147483647 h 52"/>
                <a:gd name="T26" fmla="*/ 2147483647 w 88"/>
                <a:gd name="T27" fmla="*/ 2147483647 h 52"/>
                <a:gd name="T28" fmla="*/ 2147483647 w 88"/>
                <a:gd name="T29" fmla="*/ 2147483647 h 52"/>
                <a:gd name="T30" fmla="*/ 2147483647 w 88"/>
                <a:gd name="T31" fmla="*/ 2147483647 h 52"/>
                <a:gd name="T32" fmla="*/ 2147483647 w 88"/>
                <a:gd name="T33" fmla="*/ 2147483647 h 52"/>
                <a:gd name="T34" fmla="*/ 2147483647 w 88"/>
                <a:gd name="T35" fmla="*/ 2147483647 h 52"/>
                <a:gd name="T36" fmla="*/ 2147483647 w 88"/>
                <a:gd name="T37" fmla="*/ 2147483647 h 52"/>
                <a:gd name="T38" fmla="*/ 2147483647 w 88"/>
                <a:gd name="T39" fmla="*/ 2147483647 h 52"/>
                <a:gd name="T40" fmla="*/ 2147483647 w 88"/>
                <a:gd name="T41" fmla="*/ 2147483647 h 52"/>
                <a:gd name="T42" fmla="*/ 2147483647 w 88"/>
                <a:gd name="T43" fmla="*/ 0 h 52"/>
                <a:gd name="T44" fmla="*/ 2147483647 w 88"/>
                <a:gd name="T45" fmla="*/ 0 h 52"/>
                <a:gd name="T46" fmla="*/ 2147483647 w 88"/>
                <a:gd name="T47" fmla="*/ 2147483647 h 52"/>
                <a:gd name="T48" fmla="*/ 2147483647 w 88"/>
                <a:gd name="T49" fmla="*/ 2147483647 h 52"/>
                <a:gd name="T50" fmla="*/ 2147483647 w 88"/>
                <a:gd name="T51" fmla="*/ 2147483647 h 52"/>
                <a:gd name="T52" fmla="*/ 2147483647 w 88"/>
                <a:gd name="T53" fmla="*/ 2147483647 h 52"/>
                <a:gd name="T54" fmla="*/ 2147483647 w 88"/>
                <a:gd name="T55" fmla="*/ 2147483647 h 52"/>
                <a:gd name="T56" fmla="*/ 2147483647 w 88"/>
                <a:gd name="T57" fmla="*/ 2147483647 h 52"/>
                <a:gd name="T58" fmla="*/ 2147483647 w 88"/>
                <a:gd name="T59" fmla="*/ 2147483647 h 52"/>
                <a:gd name="T60" fmla="*/ 2147483647 w 88"/>
                <a:gd name="T61" fmla="*/ 2147483647 h 52"/>
                <a:gd name="T62" fmla="*/ 2147483647 w 88"/>
                <a:gd name="T63" fmla="*/ 2147483647 h 52"/>
                <a:gd name="T64" fmla="*/ 2147483647 w 88"/>
                <a:gd name="T65" fmla="*/ 2147483647 h 52"/>
                <a:gd name="T66" fmla="*/ 2147483647 w 88"/>
                <a:gd name="T67" fmla="*/ 2147483647 h 52"/>
                <a:gd name="T68" fmla="*/ 2147483647 w 88"/>
                <a:gd name="T69" fmla="*/ 2147483647 h 52"/>
                <a:gd name="T70" fmla="*/ 2147483647 w 88"/>
                <a:gd name="T71" fmla="*/ 2147483647 h 52"/>
                <a:gd name="T72" fmla="*/ 2147483647 w 88"/>
                <a:gd name="T73" fmla="*/ 2147483647 h 52"/>
                <a:gd name="T74" fmla="*/ 2147483647 w 88"/>
                <a:gd name="T75" fmla="*/ 2147483647 h 52"/>
                <a:gd name="T76" fmla="*/ 2147483647 w 88"/>
                <a:gd name="T77" fmla="*/ 2147483647 h 52"/>
                <a:gd name="T78" fmla="*/ 2147483647 w 88"/>
                <a:gd name="T79" fmla="*/ 2147483647 h 52"/>
                <a:gd name="T80" fmla="*/ 2147483647 w 88"/>
                <a:gd name="T81" fmla="*/ 2147483647 h 52"/>
                <a:gd name="T82" fmla="*/ 2147483647 w 88"/>
                <a:gd name="T83" fmla="*/ 2147483647 h 52"/>
                <a:gd name="T84" fmla="*/ 2147483647 w 88"/>
                <a:gd name="T85" fmla="*/ 2147483647 h 52"/>
                <a:gd name="T86" fmla="*/ 2147483647 w 88"/>
                <a:gd name="T87" fmla="*/ 2147483647 h 52"/>
                <a:gd name="T88" fmla="*/ 2147483647 w 88"/>
                <a:gd name="T89" fmla="*/ 2147483647 h 52"/>
                <a:gd name="T90" fmla="*/ 2147483647 w 88"/>
                <a:gd name="T91" fmla="*/ 2147483647 h 52"/>
                <a:gd name="T92" fmla="*/ 2147483647 w 88"/>
                <a:gd name="T93" fmla="*/ 2147483647 h 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52"/>
                <a:gd name="T143" fmla="*/ 88 w 88"/>
                <a:gd name="T144" fmla="*/ 52 h 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52">
                  <a:moveTo>
                    <a:pt x="10" y="48"/>
                  </a:moveTo>
                  <a:lnTo>
                    <a:pt x="8" y="40"/>
                  </a:lnTo>
                  <a:lnTo>
                    <a:pt x="6" y="38"/>
                  </a:lnTo>
                  <a:lnTo>
                    <a:pt x="0" y="36"/>
                  </a:lnTo>
                  <a:lnTo>
                    <a:pt x="2" y="32"/>
                  </a:lnTo>
                  <a:lnTo>
                    <a:pt x="4" y="24"/>
                  </a:lnTo>
                  <a:lnTo>
                    <a:pt x="8" y="18"/>
                  </a:lnTo>
                  <a:lnTo>
                    <a:pt x="4" y="12"/>
                  </a:lnTo>
                  <a:lnTo>
                    <a:pt x="2" y="6"/>
                  </a:lnTo>
                  <a:lnTo>
                    <a:pt x="2" y="4"/>
                  </a:lnTo>
                  <a:lnTo>
                    <a:pt x="2" y="2"/>
                  </a:lnTo>
                  <a:lnTo>
                    <a:pt x="4" y="4"/>
                  </a:lnTo>
                  <a:lnTo>
                    <a:pt x="6" y="4"/>
                  </a:lnTo>
                  <a:lnTo>
                    <a:pt x="10" y="6"/>
                  </a:lnTo>
                  <a:lnTo>
                    <a:pt x="14" y="6"/>
                  </a:lnTo>
                  <a:lnTo>
                    <a:pt x="20" y="6"/>
                  </a:lnTo>
                  <a:lnTo>
                    <a:pt x="24" y="8"/>
                  </a:lnTo>
                  <a:lnTo>
                    <a:pt x="46" y="8"/>
                  </a:lnTo>
                  <a:lnTo>
                    <a:pt x="52" y="8"/>
                  </a:lnTo>
                  <a:lnTo>
                    <a:pt x="56" y="4"/>
                  </a:lnTo>
                  <a:lnTo>
                    <a:pt x="60" y="2"/>
                  </a:lnTo>
                  <a:lnTo>
                    <a:pt x="66" y="0"/>
                  </a:lnTo>
                  <a:lnTo>
                    <a:pt x="70" y="0"/>
                  </a:lnTo>
                  <a:lnTo>
                    <a:pt x="76" y="2"/>
                  </a:lnTo>
                  <a:lnTo>
                    <a:pt x="86" y="8"/>
                  </a:lnTo>
                  <a:lnTo>
                    <a:pt x="84" y="14"/>
                  </a:lnTo>
                  <a:lnTo>
                    <a:pt x="84" y="22"/>
                  </a:lnTo>
                  <a:lnTo>
                    <a:pt x="84" y="30"/>
                  </a:lnTo>
                  <a:lnTo>
                    <a:pt x="88" y="38"/>
                  </a:lnTo>
                  <a:lnTo>
                    <a:pt x="70" y="40"/>
                  </a:lnTo>
                  <a:lnTo>
                    <a:pt x="64" y="42"/>
                  </a:lnTo>
                  <a:lnTo>
                    <a:pt x="62" y="44"/>
                  </a:lnTo>
                  <a:lnTo>
                    <a:pt x="60" y="46"/>
                  </a:lnTo>
                  <a:lnTo>
                    <a:pt x="58" y="46"/>
                  </a:lnTo>
                  <a:lnTo>
                    <a:pt x="56" y="50"/>
                  </a:lnTo>
                  <a:lnTo>
                    <a:pt x="52" y="50"/>
                  </a:lnTo>
                  <a:lnTo>
                    <a:pt x="50" y="52"/>
                  </a:lnTo>
                  <a:lnTo>
                    <a:pt x="48" y="52"/>
                  </a:lnTo>
                  <a:lnTo>
                    <a:pt x="42" y="52"/>
                  </a:lnTo>
                  <a:lnTo>
                    <a:pt x="38" y="50"/>
                  </a:lnTo>
                  <a:lnTo>
                    <a:pt x="36" y="48"/>
                  </a:lnTo>
                  <a:lnTo>
                    <a:pt x="32" y="46"/>
                  </a:lnTo>
                  <a:lnTo>
                    <a:pt x="26" y="48"/>
                  </a:lnTo>
                  <a:lnTo>
                    <a:pt x="20" y="50"/>
                  </a:lnTo>
                  <a:lnTo>
                    <a:pt x="14" y="50"/>
                  </a:lnTo>
                  <a:lnTo>
                    <a:pt x="10" y="50"/>
                  </a:lnTo>
                  <a:lnTo>
                    <a:pt x="10"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2" name="Freeform 202">
              <a:extLst>
                <a:ext uri="{FF2B5EF4-FFF2-40B4-BE49-F238E27FC236}">
                  <a16:creationId xmlns:a16="http://schemas.microsoft.com/office/drawing/2014/main" id="{50CB663A-A707-40B9-9BA3-ED12AFA1CDE2}"/>
                </a:ext>
              </a:extLst>
            </p:cNvPr>
            <p:cNvSpPr>
              <a:spLocks/>
            </p:cNvSpPr>
            <p:nvPr/>
          </p:nvSpPr>
          <p:spPr bwMode="auto">
            <a:xfrm>
              <a:off x="4828085" y="2986656"/>
              <a:ext cx="18450" cy="5310"/>
            </a:xfrm>
            <a:custGeom>
              <a:avLst/>
              <a:gdLst>
                <a:gd name="T0" fmla="*/ 0 w 14"/>
                <a:gd name="T1" fmla="*/ 2147483647 h 4"/>
                <a:gd name="T2" fmla="*/ 2147483647 w 14"/>
                <a:gd name="T3" fmla="*/ 2147483647 h 4"/>
                <a:gd name="T4" fmla="*/ 2147483647 w 14"/>
                <a:gd name="T5" fmla="*/ 2147483647 h 4"/>
                <a:gd name="T6" fmla="*/ 2147483647 w 14"/>
                <a:gd name="T7" fmla="*/ 2147483647 h 4"/>
                <a:gd name="T8" fmla="*/ 2147483647 w 14"/>
                <a:gd name="T9" fmla="*/ 0 h 4"/>
                <a:gd name="T10" fmla="*/ 2147483647 w 14"/>
                <a:gd name="T11" fmla="*/ 0 h 4"/>
                <a:gd name="T12" fmla="*/ 0 w 14"/>
                <a:gd name="T13" fmla="*/ 2147483647 h 4"/>
                <a:gd name="T14" fmla="*/ 0 60000 65536"/>
                <a:gd name="T15" fmla="*/ 0 60000 65536"/>
                <a:gd name="T16" fmla="*/ 0 60000 65536"/>
                <a:gd name="T17" fmla="*/ 0 60000 65536"/>
                <a:gd name="T18" fmla="*/ 0 60000 65536"/>
                <a:gd name="T19" fmla="*/ 0 60000 65536"/>
                <a:gd name="T20" fmla="*/ 0 60000 65536"/>
                <a:gd name="T21" fmla="*/ 0 w 14"/>
                <a:gd name="T22" fmla="*/ 0 h 4"/>
                <a:gd name="T23" fmla="*/ 14 w 1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4">
                  <a:moveTo>
                    <a:pt x="0" y="2"/>
                  </a:moveTo>
                  <a:lnTo>
                    <a:pt x="6" y="4"/>
                  </a:lnTo>
                  <a:lnTo>
                    <a:pt x="8" y="4"/>
                  </a:lnTo>
                  <a:lnTo>
                    <a:pt x="14" y="2"/>
                  </a:lnTo>
                  <a:lnTo>
                    <a:pt x="8" y="0"/>
                  </a:lnTo>
                  <a:lnTo>
                    <a:pt x="4"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3" name="Freeform 203">
              <a:extLst>
                <a:ext uri="{FF2B5EF4-FFF2-40B4-BE49-F238E27FC236}">
                  <a16:creationId xmlns:a16="http://schemas.microsoft.com/office/drawing/2014/main" id="{92C51439-DBC7-407F-8839-FF95EDE507A6}"/>
                </a:ext>
              </a:extLst>
            </p:cNvPr>
            <p:cNvSpPr>
              <a:spLocks/>
            </p:cNvSpPr>
            <p:nvPr/>
          </p:nvSpPr>
          <p:spPr bwMode="auto">
            <a:xfrm>
              <a:off x="4649354" y="3337101"/>
              <a:ext cx="21909" cy="11947"/>
            </a:xfrm>
            <a:custGeom>
              <a:avLst/>
              <a:gdLst>
                <a:gd name="T0" fmla="*/ 2147483647 w 16"/>
                <a:gd name="T1" fmla="*/ 2147483647 h 8"/>
                <a:gd name="T2" fmla="*/ 2147483647 w 16"/>
                <a:gd name="T3" fmla="*/ 2147483647 h 8"/>
                <a:gd name="T4" fmla="*/ 2147483647 w 16"/>
                <a:gd name="T5" fmla="*/ 2147483647 h 8"/>
                <a:gd name="T6" fmla="*/ 2147483647 w 16"/>
                <a:gd name="T7" fmla="*/ 2147483647 h 8"/>
                <a:gd name="T8" fmla="*/ 0 w 16"/>
                <a:gd name="T9" fmla="*/ 2147483647 h 8"/>
                <a:gd name="T10" fmla="*/ 0 w 16"/>
                <a:gd name="T11" fmla="*/ 2147483647 h 8"/>
                <a:gd name="T12" fmla="*/ 2147483647 w 16"/>
                <a:gd name="T13" fmla="*/ 0 h 8"/>
                <a:gd name="T14" fmla="*/ 2147483647 w 16"/>
                <a:gd name="T15" fmla="*/ 0 h 8"/>
                <a:gd name="T16" fmla="*/ 2147483647 w 16"/>
                <a:gd name="T17" fmla="*/ 0 h 8"/>
                <a:gd name="T18" fmla="*/ 2147483647 w 16"/>
                <a:gd name="T19" fmla="*/ 2147483647 h 8"/>
                <a:gd name="T20" fmla="*/ 2147483647 w 16"/>
                <a:gd name="T21" fmla="*/ 2147483647 h 8"/>
                <a:gd name="T22" fmla="*/ 2147483647 w 16"/>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8"/>
                <a:gd name="T38" fmla="*/ 16 w 16"/>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8">
                  <a:moveTo>
                    <a:pt x="14" y="4"/>
                  </a:moveTo>
                  <a:lnTo>
                    <a:pt x="12" y="6"/>
                  </a:lnTo>
                  <a:lnTo>
                    <a:pt x="6" y="8"/>
                  </a:lnTo>
                  <a:lnTo>
                    <a:pt x="2" y="8"/>
                  </a:lnTo>
                  <a:lnTo>
                    <a:pt x="0" y="6"/>
                  </a:lnTo>
                  <a:lnTo>
                    <a:pt x="0" y="4"/>
                  </a:lnTo>
                  <a:lnTo>
                    <a:pt x="2" y="0"/>
                  </a:lnTo>
                  <a:lnTo>
                    <a:pt x="6" y="0"/>
                  </a:lnTo>
                  <a:lnTo>
                    <a:pt x="8" y="0"/>
                  </a:lnTo>
                  <a:lnTo>
                    <a:pt x="10" y="2"/>
                  </a:lnTo>
                  <a:lnTo>
                    <a:pt x="16" y="6"/>
                  </a:ln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4" name="Freeform 204">
              <a:extLst>
                <a:ext uri="{FF2B5EF4-FFF2-40B4-BE49-F238E27FC236}">
                  <a16:creationId xmlns:a16="http://schemas.microsoft.com/office/drawing/2014/main" id="{0950A156-65EA-4BC2-83F1-4D252E3F2E3F}"/>
                </a:ext>
              </a:extLst>
            </p:cNvPr>
            <p:cNvSpPr>
              <a:spLocks/>
            </p:cNvSpPr>
            <p:nvPr/>
          </p:nvSpPr>
          <p:spPr bwMode="auto">
            <a:xfrm>
              <a:off x="4739296" y="3122056"/>
              <a:ext cx="17296" cy="25221"/>
            </a:xfrm>
            <a:custGeom>
              <a:avLst/>
              <a:gdLst>
                <a:gd name="T0" fmla="*/ 2147483647 w 12"/>
                <a:gd name="T1" fmla="*/ 0 h 16"/>
                <a:gd name="T2" fmla="*/ 2147483647 w 12"/>
                <a:gd name="T3" fmla="*/ 2147483647 h 16"/>
                <a:gd name="T4" fmla="*/ 2147483647 w 12"/>
                <a:gd name="T5" fmla="*/ 2147483647 h 16"/>
                <a:gd name="T6" fmla="*/ 2147483647 w 12"/>
                <a:gd name="T7" fmla="*/ 2147483647 h 16"/>
                <a:gd name="T8" fmla="*/ 0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2147483647 w 12"/>
                <a:gd name="T21" fmla="*/ 2147483647 h 16"/>
                <a:gd name="T22" fmla="*/ 2147483647 w 12"/>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6"/>
                <a:gd name="T38" fmla="*/ 12 w 1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6">
                  <a:moveTo>
                    <a:pt x="8" y="0"/>
                  </a:moveTo>
                  <a:lnTo>
                    <a:pt x="6" y="2"/>
                  </a:lnTo>
                  <a:lnTo>
                    <a:pt x="4" y="4"/>
                  </a:lnTo>
                  <a:lnTo>
                    <a:pt x="2" y="6"/>
                  </a:lnTo>
                  <a:lnTo>
                    <a:pt x="0" y="8"/>
                  </a:lnTo>
                  <a:lnTo>
                    <a:pt x="2" y="12"/>
                  </a:lnTo>
                  <a:lnTo>
                    <a:pt x="2" y="14"/>
                  </a:lnTo>
                  <a:lnTo>
                    <a:pt x="8" y="14"/>
                  </a:lnTo>
                  <a:lnTo>
                    <a:pt x="12" y="16"/>
                  </a:lnTo>
                  <a:lnTo>
                    <a:pt x="12" y="12"/>
                  </a:lnTo>
                  <a:lnTo>
                    <a:pt x="12" y="8"/>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5" name="Freeform 206">
              <a:extLst>
                <a:ext uri="{FF2B5EF4-FFF2-40B4-BE49-F238E27FC236}">
                  <a16:creationId xmlns:a16="http://schemas.microsoft.com/office/drawing/2014/main" id="{CB9E6BF6-5A4B-462F-946D-EEA8535F5343}"/>
                </a:ext>
              </a:extLst>
            </p:cNvPr>
            <p:cNvSpPr>
              <a:spLocks/>
            </p:cNvSpPr>
            <p:nvPr/>
          </p:nvSpPr>
          <p:spPr bwMode="auto">
            <a:xfrm>
              <a:off x="5416170" y="3641085"/>
              <a:ext cx="485460" cy="471243"/>
            </a:xfrm>
            <a:custGeom>
              <a:avLst/>
              <a:gdLst>
                <a:gd name="T0" fmla="*/ 2147483647 w 332"/>
                <a:gd name="T1" fmla="*/ 2147483647 h 298"/>
                <a:gd name="T2" fmla="*/ 2147483647 w 332"/>
                <a:gd name="T3" fmla="*/ 2147483647 h 298"/>
                <a:gd name="T4" fmla="*/ 2147483647 w 332"/>
                <a:gd name="T5" fmla="*/ 2147483647 h 298"/>
                <a:gd name="T6" fmla="*/ 2147483647 w 332"/>
                <a:gd name="T7" fmla="*/ 2147483647 h 298"/>
                <a:gd name="T8" fmla="*/ 2147483647 w 332"/>
                <a:gd name="T9" fmla="*/ 2147483647 h 298"/>
                <a:gd name="T10" fmla="*/ 2147483647 w 332"/>
                <a:gd name="T11" fmla="*/ 2147483647 h 298"/>
                <a:gd name="T12" fmla="*/ 2147483647 w 332"/>
                <a:gd name="T13" fmla="*/ 2147483647 h 298"/>
                <a:gd name="T14" fmla="*/ 2147483647 w 332"/>
                <a:gd name="T15" fmla="*/ 2147483647 h 298"/>
                <a:gd name="T16" fmla="*/ 2147483647 w 332"/>
                <a:gd name="T17" fmla="*/ 2147483647 h 298"/>
                <a:gd name="T18" fmla="*/ 2147483647 w 332"/>
                <a:gd name="T19" fmla="*/ 2147483647 h 298"/>
                <a:gd name="T20" fmla="*/ 2147483647 w 332"/>
                <a:gd name="T21" fmla="*/ 2147483647 h 298"/>
                <a:gd name="T22" fmla="*/ 2147483647 w 332"/>
                <a:gd name="T23" fmla="*/ 2147483647 h 298"/>
                <a:gd name="T24" fmla="*/ 2147483647 w 332"/>
                <a:gd name="T25" fmla="*/ 2147483647 h 298"/>
                <a:gd name="T26" fmla="*/ 2147483647 w 332"/>
                <a:gd name="T27" fmla="*/ 2147483647 h 298"/>
                <a:gd name="T28" fmla="*/ 2147483647 w 332"/>
                <a:gd name="T29" fmla="*/ 2147483647 h 298"/>
                <a:gd name="T30" fmla="*/ 2147483647 w 332"/>
                <a:gd name="T31" fmla="*/ 2147483647 h 298"/>
                <a:gd name="T32" fmla="*/ 2147483647 w 332"/>
                <a:gd name="T33" fmla="*/ 2147483647 h 298"/>
                <a:gd name="T34" fmla="*/ 2147483647 w 332"/>
                <a:gd name="T35" fmla="*/ 2147483647 h 298"/>
                <a:gd name="T36" fmla="*/ 2147483647 w 332"/>
                <a:gd name="T37" fmla="*/ 2147483647 h 298"/>
                <a:gd name="T38" fmla="*/ 2147483647 w 332"/>
                <a:gd name="T39" fmla="*/ 2147483647 h 298"/>
                <a:gd name="T40" fmla="*/ 2147483647 w 332"/>
                <a:gd name="T41" fmla="*/ 2147483647 h 298"/>
                <a:gd name="T42" fmla="*/ 2147483647 w 332"/>
                <a:gd name="T43" fmla="*/ 2147483647 h 298"/>
                <a:gd name="T44" fmla="*/ 2147483647 w 332"/>
                <a:gd name="T45" fmla="*/ 2147483647 h 298"/>
                <a:gd name="T46" fmla="*/ 2147483647 w 332"/>
                <a:gd name="T47" fmla="*/ 2147483647 h 298"/>
                <a:gd name="T48" fmla="*/ 2147483647 w 332"/>
                <a:gd name="T49" fmla="*/ 2147483647 h 298"/>
                <a:gd name="T50" fmla="*/ 2147483647 w 332"/>
                <a:gd name="T51" fmla="*/ 2147483647 h 298"/>
                <a:gd name="T52" fmla="*/ 2147483647 w 332"/>
                <a:gd name="T53" fmla="*/ 2147483647 h 298"/>
                <a:gd name="T54" fmla="*/ 2147483647 w 332"/>
                <a:gd name="T55" fmla="*/ 2147483647 h 298"/>
                <a:gd name="T56" fmla="*/ 2147483647 w 332"/>
                <a:gd name="T57" fmla="*/ 2147483647 h 298"/>
                <a:gd name="T58" fmla="*/ 2147483647 w 332"/>
                <a:gd name="T59" fmla="*/ 2147483647 h 298"/>
                <a:gd name="T60" fmla="*/ 2147483647 w 332"/>
                <a:gd name="T61" fmla="*/ 2147483647 h 298"/>
                <a:gd name="T62" fmla="*/ 2147483647 w 332"/>
                <a:gd name="T63" fmla="*/ 0 h 298"/>
                <a:gd name="T64" fmla="*/ 2147483647 w 332"/>
                <a:gd name="T65" fmla="*/ 2147483647 h 298"/>
                <a:gd name="T66" fmla="*/ 2147483647 w 332"/>
                <a:gd name="T67" fmla="*/ 2147483647 h 298"/>
                <a:gd name="T68" fmla="*/ 2147483647 w 332"/>
                <a:gd name="T69" fmla="*/ 2147483647 h 298"/>
                <a:gd name="T70" fmla="*/ 2147483647 w 332"/>
                <a:gd name="T71" fmla="*/ 2147483647 h 298"/>
                <a:gd name="T72" fmla="*/ 2147483647 w 332"/>
                <a:gd name="T73" fmla="*/ 2147483647 h 298"/>
                <a:gd name="T74" fmla="*/ 2147483647 w 332"/>
                <a:gd name="T75" fmla="*/ 2147483647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2"/>
                <a:gd name="T115" fmla="*/ 0 h 298"/>
                <a:gd name="T116" fmla="*/ 332 w 332"/>
                <a:gd name="T117" fmla="*/ 298 h 29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2" h="298">
                  <a:moveTo>
                    <a:pt x="222" y="62"/>
                  </a:moveTo>
                  <a:lnTo>
                    <a:pt x="224" y="72"/>
                  </a:lnTo>
                  <a:lnTo>
                    <a:pt x="226" y="78"/>
                  </a:lnTo>
                  <a:lnTo>
                    <a:pt x="230" y="80"/>
                  </a:lnTo>
                  <a:lnTo>
                    <a:pt x="234" y="84"/>
                  </a:lnTo>
                  <a:lnTo>
                    <a:pt x="236" y="88"/>
                  </a:lnTo>
                  <a:lnTo>
                    <a:pt x="242" y="96"/>
                  </a:lnTo>
                  <a:lnTo>
                    <a:pt x="244" y="102"/>
                  </a:lnTo>
                  <a:lnTo>
                    <a:pt x="248" y="110"/>
                  </a:lnTo>
                  <a:lnTo>
                    <a:pt x="254" y="118"/>
                  </a:lnTo>
                  <a:lnTo>
                    <a:pt x="258" y="126"/>
                  </a:lnTo>
                  <a:lnTo>
                    <a:pt x="260" y="130"/>
                  </a:lnTo>
                  <a:lnTo>
                    <a:pt x="258" y="136"/>
                  </a:lnTo>
                  <a:lnTo>
                    <a:pt x="268" y="144"/>
                  </a:lnTo>
                  <a:lnTo>
                    <a:pt x="280" y="148"/>
                  </a:lnTo>
                  <a:lnTo>
                    <a:pt x="280" y="156"/>
                  </a:lnTo>
                  <a:lnTo>
                    <a:pt x="324" y="158"/>
                  </a:lnTo>
                  <a:lnTo>
                    <a:pt x="332" y="164"/>
                  </a:lnTo>
                  <a:lnTo>
                    <a:pt x="332" y="198"/>
                  </a:lnTo>
                  <a:lnTo>
                    <a:pt x="282" y="242"/>
                  </a:lnTo>
                  <a:lnTo>
                    <a:pt x="234" y="254"/>
                  </a:lnTo>
                  <a:lnTo>
                    <a:pt x="190" y="298"/>
                  </a:lnTo>
                  <a:lnTo>
                    <a:pt x="188" y="276"/>
                  </a:lnTo>
                  <a:lnTo>
                    <a:pt x="168" y="270"/>
                  </a:lnTo>
                  <a:lnTo>
                    <a:pt x="164" y="268"/>
                  </a:lnTo>
                  <a:lnTo>
                    <a:pt x="162" y="270"/>
                  </a:lnTo>
                  <a:lnTo>
                    <a:pt x="156" y="268"/>
                  </a:lnTo>
                  <a:lnTo>
                    <a:pt x="152" y="264"/>
                  </a:lnTo>
                  <a:lnTo>
                    <a:pt x="150" y="266"/>
                  </a:lnTo>
                  <a:lnTo>
                    <a:pt x="148" y="270"/>
                  </a:lnTo>
                  <a:lnTo>
                    <a:pt x="146" y="276"/>
                  </a:lnTo>
                  <a:lnTo>
                    <a:pt x="144" y="280"/>
                  </a:lnTo>
                  <a:lnTo>
                    <a:pt x="142" y="274"/>
                  </a:lnTo>
                  <a:lnTo>
                    <a:pt x="134" y="264"/>
                  </a:lnTo>
                  <a:lnTo>
                    <a:pt x="124" y="254"/>
                  </a:lnTo>
                  <a:lnTo>
                    <a:pt x="118" y="248"/>
                  </a:lnTo>
                  <a:lnTo>
                    <a:pt x="116" y="240"/>
                  </a:lnTo>
                  <a:lnTo>
                    <a:pt x="108" y="228"/>
                  </a:lnTo>
                  <a:lnTo>
                    <a:pt x="102" y="220"/>
                  </a:lnTo>
                  <a:lnTo>
                    <a:pt x="98" y="214"/>
                  </a:lnTo>
                  <a:lnTo>
                    <a:pt x="90" y="210"/>
                  </a:lnTo>
                  <a:lnTo>
                    <a:pt x="82" y="200"/>
                  </a:lnTo>
                  <a:lnTo>
                    <a:pt x="84" y="200"/>
                  </a:lnTo>
                  <a:lnTo>
                    <a:pt x="82" y="200"/>
                  </a:lnTo>
                  <a:lnTo>
                    <a:pt x="76" y="200"/>
                  </a:lnTo>
                  <a:lnTo>
                    <a:pt x="76" y="162"/>
                  </a:lnTo>
                  <a:lnTo>
                    <a:pt x="68" y="152"/>
                  </a:lnTo>
                  <a:lnTo>
                    <a:pt x="58" y="142"/>
                  </a:lnTo>
                  <a:lnTo>
                    <a:pt x="48" y="134"/>
                  </a:lnTo>
                  <a:lnTo>
                    <a:pt x="42" y="124"/>
                  </a:lnTo>
                  <a:lnTo>
                    <a:pt x="24" y="92"/>
                  </a:lnTo>
                  <a:lnTo>
                    <a:pt x="16" y="76"/>
                  </a:lnTo>
                  <a:lnTo>
                    <a:pt x="10" y="72"/>
                  </a:lnTo>
                  <a:lnTo>
                    <a:pt x="4" y="66"/>
                  </a:lnTo>
                  <a:lnTo>
                    <a:pt x="0" y="54"/>
                  </a:lnTo>
                  <a:lnTo>
                    <a:pt x="16" y="56"/>
                  </a:lnTo>
                  <a:lnTo>
                    <a:pt x="20" y="52"/>
                  </a:lnTo>
                  <a:lnTo>
                    <a:pt x="24" y="46"/>
                  </a:lnTo>
                  <a:lnTo>
                    <a:pt x="30" y="42"/>
                  </a:lnTo>
                  <a:lnTo>
                    <a:pt x="34" y="42"/>
                  </a:lnTo>
                  <a:lnTo>
                    <a:pt x="38" y="36"/>
                  </a:lnTo>
                  <a:lnTo>
                    <a:pt x="44" y="36"/>
                  </a:lnTo>
                  <a:lnTo>
                    <a:pt x="32" y="10"/>
                  </a:lnTo>
                  <a:lnTo>
                    <a:pt x="62" y="0"/>
                  </a:lnTo>
                  <a:lnTo>
                    <a:pt x="118" y="24"/>
                  </a:lnTo>
                  <a:lnTo>
                    <a:pt x="122" y="26"/>
                  </a:lnTo>
                  <a:lnTo>
                    <a:pt x="124" y="30"/>
                  </a:lnTo>
                  <a:lnTo>
                    <a:pt x="128" y="32"/>
                  </a:lnTo>
                  <a:lnTo>
                    <a:pt x="134" y="34"/>
                  </a:lnTo>
                  <a:lnTo>
                    <a:pt x="134" y="44"/>
                  </a:lnTo>
                  <a:lnTo>
                    <a:pt x="152" y="54"/>
                  </a:lnTo>
                  <a:lnTo>
                    <a:pt x="180" y="54"/>
                  </a:lnTo>
                  <a:lnTo>
                    <a:pt x="196" y="58"/>
                  </a:lnTo>
                  <a:lnTo>
                    <a:pt x="200" y="60"/>
                  </a:lnTo>
                  <a:lnTo>
                    <a:pt x="204" y="64"/>
                  </a:lnTo>
                  <a:lnTo>
                    <a:pt x="222" y="64"/>
                  </a:lnTo>
                  <a:lnTo>
                    <a:pt x="222"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6" name="Freeform 207">
              <a:extLst>
                <a:ext uri="{FF2B5EF4-FFF2-40B4-BE49-F238E27FC236}">
                  <a16:creationId xmlns:a16="http://schemas.microsoft.com/office/drawing/2014/main" id="{16749D50-6EF5-414D-91BB-B66DCCFF6102}"/>
                </a:ext>
              </a:extLst>
            </p:cNvPr>
            <p:cNvSpPr>
              <a:spLocks/>
            </p:cNvSpPr>
            <p:nvPr/>
          </p:nvSpPr>
          <p:spPr bwMode="auto">
            <a:xfrm>
              <a:off x="5351596" y="3533563"/>
              <a:ext cx="29981" cy="18584"/>
            </a:xfrm>
            <a:custGeom>
              <a:avLst/>
              <a:gdLst>
                <a:gd name="T0" fmla="*/ 2147483647 w 20"/>
                <a:gd name="T1" fmla="*/ 2147483647 h 12"/>
                <a:gd name="T2" fmla="*/ 0 w 20"/>
                <a:gd name="T3" fmla="*/ 2147483647 h 12"/>
                <a:gd name="T4" fmla="*/ 0 w 20"/>
                <a:gd name="T5" fmla="*/ 2147483647 h 12"/>
                <a:gd name="T6" fmla="*/ 2147483647 w 20"/>
                <a:gd name="T7" fmla="*/ 2147483647 h 12"/>
                <a:gd name="T8" fmla="*/ 2147483647 w 20"/>
                <a:gd name="T9" fmla="*/ 2147483647 h 12"/>
                <a:gd name="T10" fmla="*/ 2147483647 w 20"/>
                <a:gd name="T11" fmla="*/ 0 h 12"/>
                <a:gd name="T12" fmla="*/ 2147483647 w 20"/>
                <a:gd name="T13" fmla="*/ 2147483647 h 12"/>
                <a:gd name="T14" fmla="*/ 2147483647 w 20"/>
                <a:gd name="T15" fmla="*/ 2147483647 h 12"/>
                <a:gd name="T16" fmla="*/ 2147483647 w 20"/>
                <a:gd name="T17" fmla="*/ 0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8" y="12"/>
                  </a:moveTo>
                  <a:lnTo>
                    <a:pt x="0" y="12"/>
                  </a:lnTo>
                  <a:lnTo>
                    <a:pt x="0" y="8"/>
                  </a:lnTo>
                  <a:lnTo>
                    <a:pt x="2" y="6"/>
                  </a:lnTo>
                  <a:lnTo>
                    <a:pt x="4" y="4"/>
                  </a:lnTo>
                  <a:lnTo>
                    <a:pt x="6" y="0"/>
                  </a:lnTo>
                  <a:lnTo>
                    <a:pt x="8" y="4"/>
                  </a:lnTo>
                  <a:lnTo>
                    <a:pt x="12" y="4"/>
                  </a:lnTo>
                  <a:lnTo>
                    <a:pt x="20" y="0"/>
                  </a:lnTo>
                  <a:lnTo>
                    <a:pt x="20" y="4"/>
                  </a:lnTo>
                  <a:lnTo>
                    <a:pt x="16" y="8"/>
                  </a:lnTo>
                  <a:lnTo>
                    <a:pt x="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7" name="Freeform 208">
              <a:extLst>
                <a:ext uri="{FF2B5EF4-FFF2-40B4-BE49-F238E27FC236}">
                  <a16:creationId xmlns:a16="http://schemas.microsoft.com/office/drawing/2014/main" id="{90B7D788-FB73-4C5B-8617-7BB1E6FA3E4E}"/>
                </a:ext>
              </a:extLst>
            </p:cNvPr>
            <p:cNvSpPr>
              <a:spLocks/>
            </p:cNvSpPr>
            <p:nvPr/>
          </p:nvSpPr>
          <p:spPr bwMode="auto">
            <a:xfrm>
              <a:off x="5191314" y="3354358"/>
              <a:ext cx="47278" cy="37169"/>
            </a:xfrm>
            <a:custGeom>
              <a:avLst/>
              <a:gdLst>
                <a:gd name="T0" fmla="*/ 2147483647 w 32"/>
                <a:gd name="T1" fmla="*/ 0 h 24"/>
                <a:gd name="T2" fmla="*/ 2147483647 w 32"/>
                <a:gd name="T3" fmla="*/ 2147483647 h 24"/>
                <a:gd name="T4" fmla="*/ 2147483647 w 32"/>
                <a:gd name="T5" fmla="*/ 2147483647 h 24"/>
                <a:gd name="T6" fmla="*/ 2147483647 w 32"/>
                <a:gd name="T7" fmla="*/ 2147483647 h 24"/>
                <a:gd name="T8" fmla="*/ 0 w 32"/>
                <a:gd name="T9" fmla="*/ 2147483647 h 24"/>
                <a:gd name="T10" fmla="*/ 2147483647 w 32"/>
                <a:gd name="T11" fmla="*/ 2147483647 h 24"/>
                <a:gd name="T12" fmla="*/ 2147483647 w 32"/>
                <a:gd name="T13" fmla="*/ 2147483647 h 24"/>
                <a:gd name="T14" fmla="*/ 2147483647 w 32"/>
                <a:gd name="T15" fmla="*/ 2147483647 h 24"/>
                <a:gd name="T16" fmla="*/ 2147483647 w 32"/>
                <a:gd name="T17" fmla="*/ 2147483647 h 24"/>
                <a:gd name="T18" fmla="*/ 2147483647 w 32"/>
                <a:gd name="T19" fmla="*/ 2147483647 h 24"/>
                <a:gd name="T20" fmla="*/ 2147483647 w 32"/>
                <a:gd name="T21" fmla="*/ 2147483647 h 24"/>
                <a:gd name="T22" fmla="*/ 2147483647 w 32"/>
                <a:gd name="T23" fmla="*/ 2147483647 h 24"/>
                <a:gd name="T24" fmla="*/ 2147483647 w 32"/>
                <a:gd name="T25" fmla="*/ 2147483647 h 24"/>
                <a:gd name="T26" fmla="*/ 2147483647 w 32"/>
                <a:gd name="T27" fmla="*/ 0 h 24"/>
                <a:gd name="T28" fmla="*/ 2147483647 w 32"/>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4"/>
                <a:gd name="T47" fmla="*/ 32 w 32"/>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4">
                  <a:moveTo>
                    <a:pt x="28" y="0"/>
                  </a:moveTo>
                  <a:lnTo>
                    <a:pt x="10" y="2"/>
                  </a:lnTo>
                  <a:lnTo>
                    <a:pt x="4" y="4"/>
                  </a:lnTo>
                  <a:lnTo>
                    <a:pt x="2" y="6"/>
                  </a:lnTo>
                  <a:lnTo>
                    <a:pt x="0" y="8"/>
                  </a:lnTo>
                  <a:lnTo>
                    <a:pt x="2" y="10"/>
                  </a:lnTo>
                  <a:lnTo>
                    <a:pt x="2" y="12"/>
                  </a:lnTo>
                  <a:lnTo>
                    <a:pt x="6" y="14"/>
                  </a:lnTo>
                  <a:lnTo>
                    <a:pt x="6" y="24"/>
                  </a:lnTo>
                  <a:lnTo>
                    <a:pt x="12" y="22"/>
                  </a:lnTo>
                  <a:lnTo>
                    <a:pt x="20" y="18"/>
                  </a:lnTo>
                  <a:lnTo>
                    <a:pt x="32" y="8"/>
                  </a:lnTo>
                  <a:lnTo>
                    <a:pt x="30" y="6"/>
                  </a:lnTo>
                  <a:lnTo>
                    <a:pt x="26" y="0"/>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8" name="Freeform 209">
              <a:extLst>
                <a:ext uri="{FF2B5EF4-FFF2-40B4-BE49-F238E27FC236}">
                  <a16:creationId xmlns:a16="http://schemas.microsoft.com/office/drawing/2014/main" id="{7BA921D9-C7F0-4390-A635-705F1A9EF669}"/>
                </a:ext>
              </a:extLst>
            </p:cNvPr>
            <p:cNvSpPr>
              <a:spLocks/>
            </p:cNvSpPr>
            <p:nvPr/>
          </p:nvSpPr>
          <p:spPr bwMode="auto">
            <a:xfrm>
              <a:off x="5393108" y="3611882"/>
              <a:ext cx="32287" cy="100886"/>
            </a:xfrm>
            <a:custGeom>
              <a:avLst/>
              <a:gdLst>
                <a:gd name="T0" fmla="*/ 2147483647 w 22"/>
                <a:gd name="T1" fmla="*/ 0 h 64"/>
                <a:gd name="T2" fmla="*/ 2147483647 w 22"/>
                <a:gd name="T3" fmla="*/ 0 h 64"/>
                <a:gd name="T4" fmla="*/ 2147483647 w 22"/>
                <a:gd name="T5" fmla="*/ 2147483647 h 64"/>
                <a:gd name="T6" fmla="*/ 2147483647 w 22"/>
                <a:gd name="T7" fmla="*/ 2147483647 h 64"/>
                <a:gd name="T8" fmla="*/ 2147483647 w 22"/>
                <a:gd name="T9" fmla="*/ 2147483647 h 64"/>
                <a:gd name="T10" fmla="*/ 2147483647 w 22"/>
                <a:gd name="T11" fmla="*/ 2147483647 h 64"/>
                <a:gd name="T12" fmla="*/ 2147483647 w 22"/>
                <a:gd name="T13" fmla="*/ 2147483647 h 64"/>
                <a:gd name="T14" fmla="*/ 2147483647 w 22"/>
                <a:gd name="T15" fmla="*/ 2147483647 h 64"/>
                <a:gd name="T16" fmla="*/ 2147483647 w 22"/>
                <a:gd name="T17" fmla="*/ 2147483647 h 64"/>
                <a:gd name="T18" fmla="*/ 2147483647 w 22"/>
                <a:gd name="T19" fmla="*/ 2147483647 h 64"/>
                <a:gd name="T20" fmla="*/ 0 w 22"/>
                <a:gd name="T21" fmla="*/ 2147483647 h 64"/>
                <a:gd name="T22" fmla="*/ 2147483647 w 22"/>
                <a:gd name="T23" fmla="*/ 2147483647 h 64"/>
                <a:gd name="T24" fmla="*/ 2147483647 w 22"/>
                <a:gd name="T25" fmla="*/ 2147483647 h 64"/>
                <a:gd name="T26" fmla="*/ 2147483647 w 22"/>
                <a:gd name="T27" fmla="*/ 2147483647 h 64"/>
                <a:gd name="T28" fmla="*/ 2147483647 w 22"/>
                <a:gd name="T29" fmla="*/ 0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64"/>
                <a:gd name="T47" fmla="*/ 22 w 22"/>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64">
                  <a:moveTo>
                    <a:pt x="14" y="0"/>
                  </a:moveTo>
                  <a:lnTo>
                    <a:pt x="20" y="0"/>
                  </a:lnTo>
                  <a:lnTo>
                    <a:pt x="20" y="8"/>
                  </a:lnTo>
                  <a:lnTo>
                    <a:pt x="16" y="8"/>
                  </a:lnTo>
                  <a:lnTo>
                    <a:pt x="12" y="28"/>
                  </a:lnTo>
                  <a:lnTo>
                    <a:pt x="22" y="28"/>
                  </a:lnTo>
                  <a:lnTo>
                    <a:pt x="16" y="64"/>
                  </a:lnTo>
                  <a:lnTo>
                    <a:pt x="10" y="48"/>
                  </a:lnTo>
                  <a:lnTo>
                    <a:pt x="4" y="40"/>
                  </a:lnTo>
                  <a:lnTo>
                    <a:pt x="2" y="36"/>
                  </a:lnTo>
                  <a:lnTo>
                    <a:pt x="0" y="30"/>
                  </a:lnTo>
                  <a:lnTo>
                    <a:pt x="2" y="26"/>
                  </a:lnTo>
                  <a:lnTo>
                    <a:pt x="4" y="20"/>
                  </a:lnTo>
                  <a:lnTo>
                    <a:pt x="10" y="12"/>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89" name="Freeform 210">
              <a:extLst>
                <a:ext uri="{FF2B5EF4-FFF2-40B4-BE49-F238E27FC236}">
                  <a16:creationId xmlns:a16="http://schemas.microsoft.com/office/drawing/2014/main" id="{CA6FC94E-3334-4000-B324-E62D2DE0DD8E}"/>
                </a:ext>
              </a:extLst>
            </p:cNvPr>
            <p:cNvSpPr>
              <a:spLocks/>
            </p:cNvSpPr>
            <p:nvPr/>
          </p:nvSpPr>
          <p:spPr bwMode="auto">
            <a:xfrm>
              <a:off x="5421936" y="3491085"/>
              <a:ext cx="138373" cy="140709"/>
            </a:xfrm>
            <a:custGeom>
              <a:avLst/>
              <a:gdLst>
                <a:gd name="T0" fmla="*/ 0 w 94"/>
                <a:gd name="T1" fmla="*/ 2147483647 h 88"/>
                <a:gd name="T2" fmla="*/ 2147483647 w 94"/>
                <a:gd name="T3" fmla="*/ 2147483647 h 88"/>
                <a:gd name="T4" fmla="*/ 2147483647 w 94"/>
                <a:gd name="T5" fmla="*/ 2147483647 h 88"/>
                <a:gd name="T6" fmla="*/ 2147483647 w 94"/>
                <a:gd name="T7" fmla="*/ 2147483647 h 88"/>
                <a:gd name="T8" fmla="*/ 2147483647 w 94"/>
                <a:gd name="T9" fmla="*/ 2147483647 h 88"/>
                <a:gd name="T10" fmla="*/ 2147483647 w 94"/>
                <a:gd name="T11" fmla="*/ 2147483647 h 88"/>
                <a:gd name="T12" fmla="*/ 2147483647 w 94"/>
                <a:gd name="T13" fmla="*/ 2147483647 h 88"/>
                <a:gd name="T14" fmla="*/ 2147483647 w 94"/>
                <a:gd name="T15" fmla="*/ 2147483647 h 88"/>
                <a:gd name="T16" fmla="*/ 2147483647 w 94"/>
                <a:gd name="T17" fmla="*/ 2147483647 h 88"/>
                <a:gd name="T18" fmla="*/ 2147483647 w 94"/>
                <a:gd name="T19" fmla="*/ 2147483647 h 88"/>
                <a:gd name="T20" fmla="*/ 2147483647 w 94"/>
                <a:gd name="T21" fmla="*/ 2147483647 h 88"/>
                <a:gd name="T22" fmla="*/ 2147483647 w 94"/>
                <a:gd name="T23" fmla="*/ 2147483647 h 88"/>
                <a:gd name="T24" fmla="*/ 2147483647 w 94"/>
                <a:gd name="T25" fmla="*/ 2147483647 h 88"/>
                <a:gd name="T26" fmla="*/ 2147483647 w 94"/>
                <a:gd name="T27" fmla="*/ 2147483647 h 88"/>
                <a:gd name="T28" fmla="*/ 2147483647 w 94"/>
                <a:gd name="T29" fmla="*/ 2147483647 h 88"/>
                <a:gd name="T30" fmla="*/ 2147483647 w 94"/>
                <a:gd name="T31" fmla="*/ 2147483647 h 88"/>
                <a:gd name="T32" fmla="*/ 2147483647 w 94"/>
                <a:gd name="T33" fmla="*/ 0 h 88"/>
                <a:gd name="T34" fmla="*/ 2147483647 w 94"/>
                <a:gd name="T35" fmla="*/ 2147483647 h 88"/>
                <a:gd name="T36" fmla="*/ 2147483647 w 94"/>
                <a:gd name="T37" fmla="*/ 2147483647 h 88"/>
                <a:gd name="T38" fmla="*/ 2147483647 w 94"/>
                <a:gd name="T39" fmla="*/ 2147483647 h 88"/>
                <a:gd name="T40" fmla="*/ 2147483647 w 94"/>
                <a:gd name="T41" fmla="*/ 2147483647 h 88"/>
                <a:gd name="T42" fmla="*/ 2147483647 w 94"/>
                <a:gd name="T43" fmla="*/ 2147483647 h 88"/>
                <a:gd name="T44" fmla="*/ 2147483647 w 94"/>
                <a:gd name="T45" fmla="*/ 2147483647 h 88"/>
                <a:gd name="T46" fmla="*/ 2147483647 w 94"/>
                <a:gd name="T47" fmla="*/ 2147483647 h 88"/>
                <a:gd name="T48" fmla="*/ 2147483647 w 94"/>
                <a:gd name="T49" fmla="*/ 2147483647 h 88"/>
                <a:gd name="T50" fmla="*/ 2147483647 w 94"/>
                <a:gd name="T51" fmla="*/ 2147483647 h 88"/>
                <a:gd name="T52" fmla="*/ 2147483647 w 94"/>
                <a:gd name="T53" fmla="*/ 2147483647 h 88"/>
                <a:gd name="T54" fmla="*/ 2147483647 w 94"/>
                <a:gd name="T55" fmla="*/ 2147483647 h 88"/>
                <a:gd name="T56" fmla="*/ 2147483647 w 94"/>
                <a:gd name="T57" fmla="*/ 2147483647 h 88"/>
                <a:gd name="T58" fmla="*/ 2147483647 w 94"/>
                <a:gd name="T59" fmla="*/ 2147483647 h 88"/>
                <a:gd name="T60" fmla="*/ 2147483647 w 94"/>
                <a:gd name="T61" fmla="*/ 2147483647 h 88"/>
                <a:gd name="T62" fmla="*/ 2147483647 w 94"/>
                <a:gd name="T63" fmla="*/ 2147483647 h 88"/>
                <a:gd name="T64" fmla="*/ 2147483647 w 94"/>
                <a:gd name="T65" fmla="*/ 2147483647 h 88"/>
                <a:gd name="T66" fmla="*/ 2147483647 w 94"/>
                <a:gd name="T67" fmla="*/ 2147483647 h 88"/>
                <a:gd name="T68" fmla="*/ 2147483647 w 94"/>
                <a:gd name="T69" fmla="*/ 2147483647 h 88"/>
                <a:gd name="T70" fmla="*/ 2147483647 w 94"/>
                <a:gd name="T71" fmla="*/ 2147483647 h 88"/>
                <a:gd name="T72" fmla="*/ 2147483647 w 94"/>
                <a:gd name="T73" fmla="*/ 2147483647 h 88"/>
                <a:gd name="T74" fmla="*/ 2147483647 w 94"/>
                <a:gd name="T75" fmla="*/ 2147483647 h 88"/>
                <a:gd name="T76" fmla="*/ 2147483647 w 94"/>
                <a:gd name="T77" fmla="*/ 2147483647 h 88"/>
                <a:gd name="T78" fmla="*/ 2147483647 w 94"/>
                <a:gd name="T79" fmla="*/ 2147483647 h 88"/>
                <a:gd name="T80" fmla="*/ 2147483647 w 94"/>
                <a:gd name="T81" fmla="*/ 2147483647 h 88"/>
                <a:gd name="T82" fmla="*/ 2147483647 w 94"/>
                <a:gd name="T83" fmla="*/ 2147483647 h 88"/>
                <a:gd name="T84" fmla="*/ 2147483647 w 94"/>
                <a:gd name="T85" fmla="*/ 2147483647 h 88"/>
                <a:gd name="T86" fmla="*/ 2147483647 w 94"/>
                <a:gd name="T87" fmla="*/ 2147483647 h 88"/>
                <a:gd name="T88" fmla="*/ 0 w 94"/>
                <a:gd name="T89" fmla="*/ 2147483647 h 88"/>
                <a:gd name="T90" fmla="*/ 0 w 94"/>
                <a:gd name="T91" fmla="*/ 2147483647 h 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
                <a:gd name="T139" fmla="*/ 0 h 88"/>
                <a:gd name="T140" fmla="*/ 94 w 94"/>
                <a:gd name="T141" fmla="*/ 88 h 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 h="88">
                  <a:moveTo>
                    <a:pt x="0" y="82"/>
                  </a:moveTo>
                  <a:lnTo>
                    <a:pt x="10" y="84"/>
                  </a:lnTo>
                  <a:lnTo>
                    <a:pt x="14" y="88"/>
                  </a:lnTo>
                  <a:lnTo>
                    <a:pt x="18" y="88"/>
                  </a:lnTo>
                  <a:lnTo>
                    <a:pt x="20" y="88"/>
                  </a:lnTo>
                  <a:lnTo>
                    <a:pt x="80" y="54"/>
                  </a:lnTo>
                  <a:lnTo>
                    <a:pt x="80" y="46"/>
                  </a:lnTo>
                  <a:lnTo>
                    <a:pt x="80" y="40"/>
                  </a:lnTo>
                  <a:lnTo>
                    <a:pt x="82" y="34"/>
                  </a:lnTo>
                  <a:lnTo>
                    <a:pt x="84" y="28"/>
                  </a:lnTo>
                  <a:lnTo>
                    <a:pt x="82" y="26"/>
                  </a:lnTo>
                  <a:lnTo>
                    <a:pt x="80" y="22"/>
                  </a:lnTo>
                  <a:lnTo>
                    <a:pt x="82" y="16"/>
                  </a:lnTo>
                  <a:lnTo>
                    <a:pt x="84" y="14"/>
                  </a:lnTo>
                  <a:lnTo>
                    <a:pt x="88" y="14"/>
                  </a:lnTo>
                  <a:lnTo>
                    <a:pt x="94" y="4"/>
                  </a:lnTo>
                  <a:lnTo>
                    <a:pt x="94" y="0"/>
                  </a:lnTo>
                  <a:lnTo>
                    <a:pt x="86" y="2"/>
                  </a:lnTo>
                  <a:lnTo>
                    <a:pt x="74" y="4"/>
                  </a:lnTo>
                  <a:lnTo>
                    <a:pt x="68" y="2"/>
                  </a:lnTo>
                  <a:lnTo>
                    <a:pt x="66" y="2"/>
                  </a:lnTo>
                  <a:lnTo>
                    <a:pt x="62" y="4"/>
                  </a:lnTo>
                  <a:lnTo>
                    <a:pt x="56" y="8"/>
                  </a:lnTo>
                  <a:lnTo>
                    <a:pt x="52" y="10"/>
                  </a:lnTo>
                  <a:lnTo>
                    <a:pt x="46" y="10"/>
                  </a:lnTo>
                  <a:lnTo>
                    <a:pt x="40" y="8"/>
                  </a:lnTo>
                  <a:lnTo>
                    <a:pt x="36" y="6"/>
                  </a:lnTo>
                  <a:lnTo>
                    <a:pt x="30" y="8"/>
                  </a:lnTo>
                  <a:lnTo>
                    <a:pt x="24" y="10"/>
                  </a:lnTo>
                  <a:lnTo>
                    <a:pt x="16" y="8"/>
                  </a:lnTo>
                  <a:lnTo>
                    <a:pt x="12" y="8"/>
                  </a:lnTo>
                  <a:lnTo>
                    <a:pt x="12" y="4"/>
                  </a:lnTo>
                  <a:lnTo>
                    <a:pt x="8" y="4"/>
                  </a:lnTo>
                  <a:lnTo>
                    <a:pt x="8" y="22"/>
                  </a:lnTo>
                  <a:lnTo>
                    <a:pt x="4" y="24"/>
                  </a:lnTo>
                  <a:lnTo>
                    <a:pt x="4" y="30"/>
                  </a:lnTo>
                  <a:lnTo>
                    <a:pt x="2" y="46"/>
                  </a:lnTo>
                  <a:lnTo>
                    <a:pt x="12" y="50"/>
                  </a:lnTo>
                  <a:lnTo>
                    <a:pt x="10" y="58"/>
                  </a:lnTo>
                  <a:lnTo>
                    <a:pt x="6" y="60"/>
                  </a:lnTo>
                  <a:lnTo>
                    <a:pt x="2" y="60"/>
                  </a:lnTo>
                  <a:lnTo>
                    <a:pt x="4" y="64"/>
                  </a:lnTo>
                  <a:lnTo>
                    <a:pt x="6" y="66"/>
                  </a:lnTo>
                  <a:lnTo>
                    <a:pt x="4" y="72"/>
                  </a:lnTo>
                  <a:lnTo>
                    <a:pt x="0" y="76"/>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0" name="Freeform 211">
              <a:extLst>
                <a:ext uri="{FF2B5EF4-FFF2-40B4-BE49-F238E27FC236}">
                  <a16:creationId xmlns:a16="http://schemas.microsoft.com/office/drawing/2014/main" id="{AEF3380F-7DA6-43E7-9D99-4B24F7C13106}"/>
                </a:ext>
              </a:extLst>
            </p:cNvPr>
            <p:cNvSpPr>
              <a:spLocks/>
            </p:cNvSpPr>
            <p:nvPr/>
          </p:nvSpPr>
          <p:spPr bwMode="auto">
            <a:xfrm>
              <a:off x="5495735" y="3489757"/>
              <a:ext cx="224857" cy="234958"/>
            </a:xfrm>
            <a:custGeom>
              <a:avLst/>
              <a:gdLst>
                <a:gd name="T0" fmla="*/ 2147483647 w 154"/>
                <a:gd name="T1" fmla="*/ 2147483647 h 150"/>
                <a:gd name="T2" fmla="*/ 2147483647 w 154"/>
                <a:gd name="T3" fmla="*/ 2147483647 h 150"/>
                <a:gd name="T4" fmla="*/ 2147483647 w 154"/>
                <a:gd name="T5" fmla="*/ 0 h 150"/>
                <a:gd name="T6" fmla="*/ 2147483647 w 154"/>
                <a:gd name="T7" fmla="*/ 2147483647 h 150"/>
                <a:gd name="T8" fmla="*/ 2147483647 w 154"/>
                <a:gd name="T9" fmla="*/ 2147483647 h 150"/>
                <a:gd name="T10" fmla="*/ 2147483647 w 154"/>
                <a:gd name="T11" fmla="*/ 2147483647 h 150"/>
                <a:gd name="T12" fmla="*/ 2147483647 w 154"/>
                <a:gd name="T13" fmla="*/ 2147483647 h 150"/>
                <a:gd name="T14" fmla="*/ 2147483647 w 154"/>
                <a:gd name="T15" fmla="*/ 2147483647 h 150"/>
                <a:gd name="T16" fmla="*/ 2147483647 w 154"/>
                <a:gd name="T17" fmla="*/ 2147483647 h 150"/>
                <a:gd name="T18" fmla="*/ 2147483647 w 154"/>
                <a:gd name="T19" fmla="*/ 2147483647 h 150"/>
                <a:gd name="T20" fmla="*/ 2147483647 w 154"/>
                <a:gd name="T21" fmla="*/ 2147483647 h 150"/>
                <a:gd name="T22" fmla="*/ 2147483647 w 154"/>
                <a:gd name="T23" fmla="*/ 2147483647 h 150"/>
                <a:gd name="T24" fmla="*/ 2147483647 w 154"/>
                <a:gd name="T25" fmla="*/ 2147483647 h 150"/>
                <a:gd name="T26" fmla="*/ 2147483647 w 154"/>
                <a:gd name="T27" fmla="*/ 2147483647 h 150"/>
                <a:gd name="T28" fmla="*/ 2147483647 w 154"/>
                <a:gd name="T29" fmla="*/ 2147483647 h 150"/>
                <a:gd name="T30" fmla="*/ 2147483647 w 154"/>
                <a:gd name="T31" fmla="*/ 2147483647 h 150"/>
                <a:gd name="T32" fmla="*/ 2147483647 w 154"/>
                <a:gd name="T33" fmla="*/ 2147483647 h 150"/>
                <a:gd name="T34" fmla="*/ 2147483647 w 154"/>
                <a:gd name="T35" fmla="*/ 2147483647 h 150"/>
                <a:gd name="T36" fmla="*/ 2147483647 w 154"/>
                <a:gd name="T37" fmla="*/ 2147483647 h 150"/>
                <a:gd name="T38" fmla="*/ 2147483647 w 154"/>
                <a:gd name="T39" fmla="*/ 2147483647 h 150"/>
                <a:gd name="T40" fmla="*/ 2147483647 w 154"/>
                <a:gd name="T41" fmla="*/ 2147483647 h 150"/>
                <a:gd name="T42" fmla="*/ 2147483647 w 154"/>
                <a:gd name="T43" fmla="*/ 2147483647 h 150"/>
                <a:gd name="T44" fmla="*/ 2147483647 w 154"/>
                <a:gd name="T45" fmla="*/ 2147483647 h 150"/>
                <a:gd name="T46" fmla="*/ 2147483647 w 154"/>
                <a:gd name="T47" fmla="*/ 2147483647 h 150"/>
                <a:gd name="T48" fmla="*/ 2147483647 w 154"/>
                <a:gd name="T49" fmla="*/ 2147483647 h 150"/>
                <a:gd name="T50" fmla="*/ 2147483647 w 154"/>
                <a:gd name="T51" fmla="*/ 2147483647 h 150"/>
                <a:gd name="T52" fmla="*/ 2147483647 w 154"/>
                <a:gd name="T53" fmla="*/ 2147483647 h 150"/>
                <a:gd name="T54" fmla="*/ 2147483647 w 154"/>
                <a:gd name="T55" fmla="*/ 2147483647 h 150"/>
                <a:gd name="T56" fmla="*/ 2147483647 w 154"/>
                <a:gd name="T57" fmla="*/ 2147483647 h 150"/>
                <a:gd name="T58" fmla="*/ 2147483647 w 154"/>
                <a:gd name="T59" fmla="*/ 2147483647 h 150"/>
                <a:gd name="T60" fmla="*/ 2147483647 w 154"/>
                <a:gd name="T61" fmla="*/ 2147483647 h 150"/>
                <a:gd name="T62" fmla="*/ 2147483647 w 154"/>
                <a:gd name="T63" fmla="*/ 2147483647 h 150"/>
                <a:gd name="T64" fmla="*/ 2147483647 w 154"/>
                <a:gd name="T65" fmla="*/ 2147483647 h 150"/>
                <a:gd name="T66" fmla="*/ 2147483647 w 154"/>
                <a:gd name="T67" fmla="*/ 2147483647 h 150"/>
                <a:gd name="T68" fmla="*/ 2147483647 w 154"/>
                <a:gd name="T69" fmla="*/ 2147483647 h 150"/>
                <a:gd name="T70" fmla="*/ 2147483647 w 154"/>
                <a:gd name="T71" fmla="*/ 2147483647 h 150"/>
                <a:gd name="T72" fmla="*/ 2147483647 w 154"/>
                <a:gd name="T73" fmla="*/ 2147483647 h 150"/>
                <a:gd name="T74" fmla="*/ 2147483647 w 154"/>
                <a:gd name="T75" fmla="*/ 2147483647 h 150"/>
                <a:gd name="T76" fmla="*/ 2147483647 w 154"/>
                <a:gd name="T77" fmla="*/ 2147483647 h 150"/>
                <a:gd name="T78" fmla="*/ 2147483647 w 154"/>
                <a:gd name="T79" fmla="*/ 2147483647 h 150"/>
                <a:gd name="T80" fmla="*/ 0 w 154"/>
                <a:gd name="T81" fmla="*/ 2147483647 h 150"/>
                <a:gd name="T82" fmla="*/ 2147483647 w 154"/>
                <a:gd name="T83" fmla="*/ 2147483647 h 150"/>
                <a:gd name="T84" fmla="*/ 2147483647 w 154"/>
                <a:gd name="T85" fmla="*/ 2147483647 h 150"/>
                <a:gd name="T86" fmla="*/ 2147483647 w 154"/>
                <a:gd name="T87" fmla="*/ 2147483647 h 150"/>
                <a:gd name="T88" fmla="*/ 2147483647 w 154"/>
                <a:gd name="T89" fmla="*/ 2147483647 h 150"/>
                <a:gd name="T90" fmla="*/ 2147483647 w 154"/>
                <a:gd name="T91" fmla="*/ 2147483647 h 150"/>
                <a:gd name="T92" fmla="*/ 2147483647 w 154"/>
                <a:gd name="T93" fmla="*/ 2147483647 h 150"/>
                <a:gd name="T94" fmla="*/ 2147483647 w 154"/>
                <a:gd name="T95" fmla="*/ 2147483647 h 150"/>
                <a:gd name="T96" fmla="*/ 2147483647 w 154"/>
                <a:gd name="T97" fmla="*/ 2147483647 h 150"/>
                <a:gd name="T98" fmla="*/ 2147483647 w 154"/>
                <a:gd name="T99" fmla="*/ 2147483647 h 150"/>
                <a:gd name="T100" fmla="*/ 2147483647 w 154"/>
                <a:gd name="T101" fmla="*/ 2147483647 h 150"/>
                <a:gd name="T102" fmla="*/ 2147483647 w 154"/>
                <a:gd name="T103" fmla="*/ 2147483647 h 150"/>
                <a:gd name="T104" fmla="*/ 2147483647 w 154"/>
                <a:gd name="T105" fmla="*/ 2147483647 h 150"/>
                <a:gd name="T106" fmla="*/ 2147483647 w 154"/>
                <a:gd name="T107" fmla="*/ 2147483647 h 1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4"/>
                <a:gd name="T163" fmla="*/ 0 h 150"/>
                <a:gd name="T164" fmla="*/ 154 w 154"/>
                <a:gd name="T165" fmla="*/ 150 h 1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4" h="150">
                  <a:moveTo>
                    <a:pt x="48" y="2"/>
                  </a:moveTo>
                  <a:lnTo>
                    <a:pt x="62" y="2"/>
                  </a:lnTo>
                  <a:lnTo>
                    <a:pt x="66" y="0"/>
                  </a:lnTo>
                  <a:lnTo>
                    <a:pt x="70" y="2"/>
                  </a:lnTo>
                  <a:lnTo>
                    <a:pt x="76" y="2"/>
                  </a:lnTo>
                  <a:lnTo>
                    <a:pt x="80" y="12"/>
                  </a:lnTo>
                  <a:lnTo>
                    <a:pt x="88" y="20"/>
                  </a:lnTo>
                  <a:lnTo>
                    <a:pt x="98" y="24"/>
                  </a:lnTo>
                  <a:lnTo>
                    <a:pt x="108" y="28"/>
                  </a:lnTo>
                  <a:lnTo>
                    <a:pt x="102" y="40"/>
                  </a:lnTo>
                  <a:lnTo>
                    <a:pt x="100" y="48"/>
                  </a:lnTo>
                  <a:lnTo>
                    <a:pt x="98" y="56"/>
                  </a:lnTo>
                  <a:lnTo>
                    <a:pt x="100" y="62"/>
                  </a:lnTo>
                  <a:lnTo>
                    <a:pt x="102" y="68"/>
                  </a:lnTo>
                  <a:lnTo>
                    <a:pt x="108" y="74"/>
                  </a:lnTo>
                  <a:lnTo>
                    <a:pt x="112" y="78"/>
                  </a:lnTo>
                  <a:lnTo>
                    <a:pt x="124" y="86"/>
                  </a:lnTo>
                  <a:lnTo>
                    <a:pt x="132" y="92"/>
                  </a:lnTo>
                  <a:lnTo>
                    <a:pt x="136" y="96"/>
                  </a:lnTo>
                  <a:lnTo>
                    <a:pt x="136" y="102"/>
                  </a:lnTo>
                  <a:lnTo>
                    <a:pt x="138" y="112"/>
                  </a:lnTo>
                  <a:lnTo>
                    <a:pt x="142" y="116"/>
                  </a:lnTo>
                  <a:lnTo>
                    <a:pt x="148" y="122"/>
                  </a:lnTo>
                  <a:lnTo>
                    <a:pt x="152" y="126"/>
                  </a:lnTo>
                  <a:lnTo>
                    <a:pt x="154" y="132"/>
                  </a:lnTo>
                  <a:lnTo>
                    <a:pt x="152" y="134"/>
                  </a:lnTo>
                  <a:lnTo>
                    <a:pt x="148" y="132"/>
                  </a:lnTo>
                  <a:lnTo>
                    <a:pt x="142" y="132"/>
                  </a:lnTo>
                  <a:lnTo>
                    <a:pt x="138" y="132"/>
                  </a:lnTo>
                  <a:lnTo>
                    <a:pt x="134" y="136"/>
                  </a:lnTo>
                  <a:lnTo>
                    <a:pt x="130" y="142"/>
                  </a:lnTo>
                  <a:lnTo>
                    <a:pt x="126" y="150"/>
                  </a:lnTo>
                  <a:lnTo>
                    <a:pt x="98" y="150"/>
                  </a:lnTo>
                  <a:lnTo>
                    <a:pt x="80" y="140"/>
                  </a:lnTo>
                  <a:lnTo>
                    <a:pt x="80" y="130"/>
                  </a:lnTo>
                  <a:lnTo>
                    <a:pt x="74" y="128"/>
                  </a:lnTo>
                  <a:lnTo>
                    <a:pt x="70" y="126"/>
                  </a:lnTo>
                  <a:lnTo>
                    <a:pt x="68" y="122"/>
                  </a:lnTo>
                  <a:lnTo>
                    <a:pt x="64" y="120"/>
                  </a:lnTo>
                  <a:lnTo>
                    <a:pt x="8" y="96"/>
                  </a:lnTo>
                  <a:lnTo>
                    <a:pt x="0" y="74"/>
                  </a:lnTo>
                  <a:lnTo>
                    <a:pt x="30" y="56"/>
                  </a:lnTo>
                  <a:lnTo>
                    <a:pt x="30" y="48"/>
                  </a:lnTo>
                  <a:lnTo>
                    <a:pt x="30" y="42"/>
                  </a:lnTo>
                  <a:lnTo>
                    <a:pt x="32" y="36"/>
                  </a:lnTo>
                  <a:lnTo>
                    <a:pt x="34" y="30"/>
                  </a:lnTo>
                  <a:lnTo>
                    <a:pt x="32" y="28"/>
                  </a:lnTo>
                  <a:lnTo>
                    <a:pt x="30" y="24"/>
                  </a:lnTo>
                  <a:lnTo>
                    <a:pt x="32" y="18"/>
                  </a:lnTo>
                  <a:lnTo>
                    <a:pt x="34" y="16"/>
                  </a:lnTo>
                  <a:lnTo>
                    <a:pt x="38" y="16"/>
                  </a:lnTo>
                  <a:lnTo>
                    <a:pt x="44" y="6"/>
                  </a:lnTo>
                  <a:lnTo>
                    <a:pt x="44" y="2"/>
                  </a:ln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1" name="Freeform 212">
              <a:extLst>
                <a:ext uri="{FF2B5EF4-FFF2-40B4-BE49-F238E27FC236}">
                  <a16:creationId xmlns:a16="http://schemas.microsoft.com/office/drawing/2014/main" id="{7588F088-E1B9-48BB-84FF-C1059156AE88}"/>
                </a:ext>
              </a:extLst>
            </p:cNvPr>
            <p:cNvSpPr>
              <a:spLocks/>
            </p:cNvSpPr>
            <p:nvPr/>
          </p:nvSpPr>
          <p:spPr bwMode="auto">
            <a:xfrm>
              <a:off x="5191314" y="3346394"/>
              <a:ext cx="407047" cy="183187"/>
            </a:xfrm>
            <a:custGeom>
              <a:avLst/>
              <a:gdLst>
                <a:gd name="T0" fmla="*/ 2147483647 w 278"/>
                <a:gd name="T1" fmla="*/ 2147483647 h 116"/>
                <a:gd name="T2" fmla="*/ 2147483647 w 278"/>
                <a:gd name="T3" fmla="*/ 2147483647 h 116"/>
                <a:gd name="T4" fmla="*/ 2147483647 w 278"/>
                <a:gd name="T5" fmla="*/ 2147483647 h 116"/>
                <a:gd name="T6" fmla="*/ 2147483647 w 278"/>
                <a:gd name="T7" fmla="*/ 2147483647 h 116"/>
                <a:gd name="T8" fmla="*/ 2147483647 w 278"/>
                <a:gd name="T9" fmla="*/ 2147483647 h 116"/>
                <a:gd name="T10" fmla="*/ 2147483647 w 278"/>
                <a:gd name="T11" fmla="*/ 2147483647 h 116"/>
                <a:gd name="T12" fmla="*/ 2147483647 w 278"/>
                <a:gd name="T13" fmla="*/ 2147483647 h 116"/>
                <a:gd name="T14" fmla="*/ 2147483647 w 278"/>
                <a:gd name="T15" fmla="*/ 2147483647 h 116"/>
                <a:gd name="T16" fmla="*/ 2147483647 w 278"/>
                <a:gd name="T17" fmla="*/ 2147483647 h 116"/>
                <a:gd name="T18" fmla="*/ 2147483647 w 278"/>
                <a:gd name="T19" fmla="*/ 2147483647 h 116"/>
                <a:gd name="T20" fmla="*/ 2147483647 w 278"/>
                <a:gd name="T21" fmla="*/ 2147483647 h 116"/>
                <a:gd name="T22" fmla="*/ 2147483647 w 278"/>
                <a:gd name="T23" fmla="*/ 2147483647 h 116"/>
                <a:gd name="T24" fmla="*/ 2147483647 w 278"/>
                <a:gd name="T25" fmla="*/ 2147483647 h 116"/>
                <a:gd name="T26" fmla="*/ 2147483647 w 278"/>
                <a:gd name="T27" fmla="*/ 2147483647 h 116"/>
                <a:gd name="T28" fmla="*/ 2147483647 w 278"/>
                <a:gd name="T29" fmla="*/ 2147483647 h 116"/>
                <a:gd name="T30" fmla="*/ 2147483647 w 278"/>
                <a:gd name="T31" fmla="*/ 2147483647 h 116"/>
                <a:gd name="T32" fmla="*/ 2147483647 w 278"/>
                <a:gd name="T33" fmla="*/ 2147483647 h 116"/>
                <a:gd name="T34" fmla="*/ 2147483647 w 278"/>
                <a:gd name="T35" fmla="*/ 2147483647 h 116"/>
                <a:gd name="T36" fmla="*/ 2147483647 w 278"/>
                <a:gd name="T37" fmla="*/ 2147483647 h 116"/>
                <a:gd name="T38" fmla="*/ 2147483647 w 278"/>
                <a:gd name="T39" fmla="*/ 2147483647 h 116"/>
                <a:gd name="T40" fmla="*/ 2147483647 w 278"/>
                <a:gd name="T41" fmla="*/ 2147483647 h 116"/>
                <a:gd name="T42" fmla="*/ 2147483647 w 278"/>
                <a:gd name="T43" fmla="*/ 2147483647 h 116"/>
                <a:gd name="T44" fmla="*/ 2147483647 w 278"/>
                <a:gd name="T45" fmla="*/ 0 h 116"/>
                <a:gd name="T46" fmla="*/ 2147483647 w 278"/>
                <a:gd name="T47" fmla="*/ 2147483647 h 116"/>
                <a:gd name="T48" fmla="*/ 2147483647 w 278"/>
                <a:gd name="T49" fmla="*/ 2147483647 h 116"/>
                <a:gd name="T50" fmla="*/ 2147483647 w 278"/>
                <a:gd name="T51" fmla="*/ 2147483647 h 116"/>
                <a:gd name="T52" fmla="*/ 2147483647 w 278"/>
                <a:gd name="T53" fmla="*/ 2147483647 h 116"/>
                <a:gd name="T54" fmla="*/ 2147483647 w 278"/>
                <a:gd name="T55" fmla="*/ 2147483647 h 116"/>
                <a:gd name="T56" fmla="*/ 2147483647 w 278"/>
                <a:gd name="T57" fmla="*/ 2147483647 h 116"/>
                <a:gd name="T58" fmla="*/ 2147483647 w 278"/>
                <a:gd name="T59" fmla="*/ 2147483647 h 116"/>
                <a:gd name="T60" fmla="*/ 2147483647 w 278"/>
                <a:gd name="T61" fmla="*/ 2147483647 h 116"/>
                <a:gd name="T62" fmla="*/ 0 w 278"/>
                <a:gd name="T63" fmla="*/ 2147483647 h 116"/>
                <a:gd name="T64" fmla="*/ 2147483647 w 278"/>
                <a:gd name="T65" fmla="*/ 2147483647 h 116"/>
                <a:gd name="T66" fmla="*/ 2147483647 w 278"/>
                <a:gd name="T67" fmla="*/ 2147483647 h 116"/>
                <a:gd name="T68" fmla="*/ 2147483647 w 278"/>
                <a:gd name="T69" fmla="*/ 2147483647 h 116"/>
                <a:gd name="T70" fmla="*/ 2147483647 w 278"/>
                <a:gd name="T71" fmla="*/ 2147483647 h 116"/>
                <a:gd name="T72" fmla="*/ 2147483647 w 278"/>
                <a:gd name="T73" fmla="*/ 2147483647 h 116"/>
                <a:gd name="T74" fmla="*/ 2147483647 w 278"/>
                <a:gd name="T75" fmla="*/ 2147483647 h 116"/>
                <a:gd name="T76" fmla="*/ 2147483647 w 278"/>
                <a:gd name="T77" fmla="*/ 2147483647 h 116"/>
                <a:gd name="T78" fmla="*/ 2147483647 w 278"/>
                <a:gd name="T79" fmla="*/ 2147483647 h 116"/>
                <a:gd name="T80" fmla="*/ 2147483647 w 278"/>
                <a:gd name="T81" fmla="*/ 2147483647 h 116"/>
                <a:gd name="T82" fmla="*/ 2147483647 w 278"/>
                <a:gd name="T83" fmla="*/ 2147483647 h 116"/>
                <a:gd name="T84" fmla="*/ 2147483647 w 278"/>
                <a:gd name="T85" fmla="*/ 2147483647 h 116"/>
                <a:gd name="T86" fmla="*/ 2147483647 w 278"/>
                <a:gd name="T87" fmla="*/ 2147483647 h 116"/>
                <a:gd name="T88" fmla="*/ 2147483647 w 278"/>
                <a:gd name="T89" fmla="*/ 2147483647 h 116"/>
                <a:gd name="T90" fmla="*/ 2147483647 w 278"/>
                <a:gd name="T91" fmla="*/ 2147483647 h 116"/>
                <a:gd name="T92" fmla="*/ 2147483647 w 278"/>
                <a:gd name="T93" fmla="*/ 2147483647 h 116"/>
                <a:gd name="T94" fmla="*/ 2147483647 w 278"/>
                <a:gd name="T95" fmla="*/ 2147483647 h 116"/>
                <a:gd name="T96" fmla="*/ 2147483647 w 278"/>
                <a:gd name="T97" fmla="*/ 2147483647 h 116"/>
                <a:gd name="T98" fmla="*/ 2147483647 w 278"/>
                <a:gd name="T99" fmla="*/ 2147483647 h 116"/>
                <a:gd name="T100" fmla="*/ 2147483647 w 278"/>
                <a:gd name="T101" fmla="*/ 2147483647 h 116"/>
                <a:gd name="T102" fmla="*/ 2147483647 w 278"/>
                <a:gd name="T103" fmla="*/ 2147483647 h 116"/>
                <a:gd name="T104" fmla="*/ 2147483647 w 278"/>
                <a:gd name="T105" fmla="*/ 2147483647 h 116"/>
                <a:gd name="T106" fmla="*/ 2147483647 w 278"/>
                <a:gd name="T107" fmla="*/ 2147483647 h 116"/>
                <a:gd name="T108" fmla="*/ 2147483647 w 278"/>
                <a:gd name="T109" fmla="*/ 2147483647 h 116"/>
                <a:gd name="T110" fmla="*/ 2147483647 w 278"/>
                <a:gd name="T111" fmla="*/ 2147483647 h 1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8"/>
                <a:gd name="T169" fmla="*/ 0 h 116"/>
                <a:gd name="T170" fmla="*/ 278 w 278"/>
                <a:gd name="T171" fmla="*/ 116 h 1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8" h="116">
                  <a:moveTo>
                    <a:pt x="166" y="114"/>
                  </a:moveTo>
                  <a:lnTo>
                    <a:pt x="166" y="96"/>
                  </a:lnTo>
                  <a:lnTo>
                    <a:pt x="170" y="96"/>
                  </a:lnTo>
                  <a:lnTo>
                    <a:pt x="170" y="100"/>
                  </a:lnTo>
                  <a:lnTo>
                    <a:pt x="174" y="100"/>
                  </a:lnTo>
                  <a:lnTo>
                    <a:pt x="182" y="102"/>
                  </a:lnTo>
                  <a:lnTo>
                    <a:pt x="188" y="100"/>
                  </a:lnTo>
                  <a:lnTo>
                    <a:pt x="194" y="98"/>
                  </a:lnTo>
                  <a:lnTo>
                    <a:pt x="198" y="100"/>
                  </a:lnTo>
                  <a:lnTo>
                    <a:pt x="204" y="102"/>
                  </a:lnTo>
                  <a:lnTo>
                    <a:pt x="210" y="102"/>
                  </a:lnTo>
                  <a:lnTo>
                    <a:pt x="214" y="100"/>
                  </a:lnTo>
                  <a:lnTo>
                    <a:pt x="220" y="96"/>
                  </a:lnTo>
                  <a:lnTo>
                    <a:pt x="224" y="94"/>
                  </a:lnTo>
                  <a:lnTo>
                    <a:pt x="226" y="94"/>
                  </a:lnTo>
                  <a:lnTo>
                    <a:pt x="232" y="96"/>
                  </a:lnTo>
                  <a:lnTo>
                    <a:pt x="244" y="94"/>
                  </a:lnTo>
                  <a:lnTo>
                    <a:pt x="252" y="92"/>
                  </a:lnTo>
                  <a:lnTo>
                    <a:pt x="256" y="92"/>
                  </a:lnTo>
                  <a:lnTo>
                    <a:pt x="270" y="92"/>
                  </a:lnTo>
                  <a:lnTo>
                    <a:pt x="274" y="90"/>
                  </a:lnTo>
                  <a:lnTo>
                    <a:pt x="278" y="90"/>
                  </a:lnTo>
                  <a:lnTo>
                    <a:pt x="276" y="80"/>
                  </a:lnTo>
                  <a:lnTo>
                    <a:pt x="274" y="70"/>
                  </a:lnTo>
                  <a:lnTo>
                    <a:pt x="272" y="62"/>
                  </a:lnTo>
                  <a:lnTo>
                    <a:pt x="270" y="52"/>
                  </a:lnTo>
                  <a:lnTo>
                    <a:pt x="272" y="52"/>
                  </a:lnTo>
                  <a:lnTo>
                    <a:pt x="274" y="44"/>
                  </a:lnTo>
                  <a:lnTo>
                    <a:pt x="274" y="40"/>
                  </a:lnTo>
                  <a:lnTo>
                    <a:pt x="268" y="36"/>
                  </a:lnTo>
                  <a:lnTo>
                    <a:pt x="260" y="36"/>
                  </a:lnTo>
                  <a:lnTo>
                    <a:pt x="260" y="32"/>
                  </a:lnTo>
                  <a:lnTo>
                    <a:pt x="260" y="28"/>
                  </a:lnTo>
                  <a:lnTo>
                    <a:pt x="258" y="20"/>
                  </a:lnTo>
                  <a:lnTo>
                    <a:pt x="256" y="14"/>
                  </a:lnTo>
                  <a:lnTo>
                    <a:pt x="252" y="10"/>
                  </a:lnTo>
                  <a:lnTo>
                    <a:pt x="242" y="8"/>
                  </a:lnTo>
                  <a:lnTo>
                    <a:pt x="226" y="10"/>
                  </a:lnTo>
                  <a:lnTo>
                    <a:pt x="210" y="12"/>
                  </a:lnTo>
                  <a:lnTo>
                    <a:pt x="194" y="16"/>
                  </a:lnTo>
                  <a:lnTo>
                    <a:pt x="176" y="18"/>
                  </a:lnTo>
                  <a:lnTo>
                    <a:pt x="170" y="18"/>
                  </a:lnTo>
                  <a:lnTo>
                    <a:pt x="162" y="14"/>
                  </a:lnTo>
                  <a:lnTo>
                    <a:pt x="148" y="10"/>
                  </a:lnTo>
                  <a:lnTo>
                    <a:pt x="134" y="2"/>
                  </a:lnTo>
                  <a:lnTo>
                    <a:pt x="124" y="0"/>
                  </a:lnTo>
                  <a:lnTo>
                    <a:pt x="114" y="0"/>
                  </a:lnTo>
                  <a:lnTo>
                    <a:pt x="102" y="2"/>
                  </a:lnTo>
                  <a:lnTo>
                    <a:pt x="92" y="6"/>
                  </a:lnTo>
                  <a:lnTo>
                    <a:pt x="84" y="12"/>
                  </a:lnTo>
                  <a:lnTo>
                    <a:pt x="76" y="14"/>
                  </a:lnTo>
                  <a:lnTo>
                    <a:pt x="64" y="14"/>
                  </a:lnTo>
                  <a:lnTo>
                    <a:pt x="60" y="14"/>
                  </a:lnTo>
                  <a:lnTo>
                    <a:pt x="60" y="12"/>
                  </a:lnTo>
                  <a:lnTo>
                    <a:pt x="52" y="12"/>
                  </a:lnTo>
                  <a:lnTo>
                    <a:pt x="46" y="12"/>
                  </a:lnTo>
                  <a:lnTo>
                    <a:pt x="34" y="12"/>
                  </a:lnTo>
                  <a:lnTo>
                    <a:pt x="34" y="14"/>
                  </a:lnTo>
                  <a:lnTo>
                    <a:pt x="38" y="18"/>
                  </a:lnTo>
                  <a:lnTo>
                    <a:pt x="44" y="24"/>
                  </a:lnTo>
                  <a:lnTo>
                    <a:pt x="32" y="26"/>
                  </a:lnTo>
                  <a:lnTo>
                    <a:pt x="12" y="28"/>
                  </a:lnTo>
                  <a:lnTo>
                    <a:pt x="6" y="34"/>
                  </a:lnTo>
                  <a:lnTo>
                    <a:pt x="0" y="40"/>
                  </a:lnTo>
                  <a:lnTo>
                    <a:pt x="2" y="40"/>
                  </a:lnTo>
                  <a:lnTo>
                    <a:pt x="4" y="42"/>
                  </a:lnTo>
                  <a:lnTo>
                    <a:pt x="8" y="44"/>
                  </a:lnTo>
                  <a:lnTo>
                    <a:pt x="8" y="46"/>
                  </a:lnTo>
                  <a:lnTo>
                    <a:pt x="10" y="50"/>
                  </a:lnTo>
                  <a:lnTo>
                    <a:pt x="14" y="54"/>
                  </a:lnTo>
                  <a:lnTo>
                    <a:pt x="12" y="58"/>
                  </a:lnTo>
                  <a:lnTo>
                    <a:pt x="10" y="60"/>
                  </a:lnTo>
                  <a:lnTo>
                    <a:pt x="10" y="66"/>
                  </a:lnTo>
                  <a:lnTo>
                    <a:pt x="18" y="66"/>
                  </a:lnTo>
                  <a:lnTo>
                    <a:pt x="18" y="70"/>
                  </a:lnTo>
                  <a:lnTo>
                    <a:pt x="22" y="76"/>
                  </a:lnTo>
                  <a:lnTo>
                    <a:pt x="30" y="84"/>
                  </a:lnTo>
                  <a:lnTo>
                    <a:pt x="30" y="86"/>
                  </a:lnTo>
                  <a:lnTo>
                    <a:pt x="32" y="90"/>
                  </a:lnTo>
                  <a:lnTo>
                    <a:pt x="46" y="96"/>
                  </a:lnTo>
                  <a:lnTo>
                    <a:pt x="60" y="100"/>
                  </a:lnTo>
                  <a:lnTo>
                    <a:pt x="76" y="104"/>
                  </a:lnTo>
                  <a:lnTo>
                    <a:pt x="78" y="100"/>
                  </a:lnTo>
                  <a:lnTo>
                    <a:pt x="78" y="96"/>
                  </a:lnTo>
                  <a:lnTo>
                    <a:pt x="76" y="94"/>
                  </a:lnTo>
                  <a:lnTo>
                    <a:pt x="74" y="94"/>
                  </a:lnTo>
                  <a:lnTo>
                    <a:pt x="78" y="94"/>
                  </a:lnTo>
                  <a:lnTo>
                    <a:pt x="82" y="92"/>
                  </a:lnTo>
                  <a:lnTo>
                    <a:pt x="88" y="92"/>
                  </a:lnTo>
                  <a:lnTo>
                    <a:pt x="90" y="94"/>
                  </a:lnTo>
                  <a:lnTo>
                    <a:pt x="98" y="98"/>
                  </a:lnTo>
                  <a:lnTo>
                    <a:pt x="104" y="106"/>
                  </a:lnTo>
                  <a:lnTo>
                    <a:pt x="108" y="108"/>
                  </a:lnTo>
                  <a:lnTo>
                    <a:pt x="114" y="108"/>
                  </a:lnTo>
                  <a:lnTo>
                    <a:pt x="116" y="108"/>
                  </a:lnTo>
                  <a:lnTo>
                    <a:pt x="120" y="106"/>
                  </a:lnTo>
                  <a:lnTo>
                    <a:pt x="126" y="98"/>
                  </a:lnTo>
                  <a:lnTo>
                    <a:pt x="132" y="94"/>
                  </a:lnTo>
                  <a:lnTo>
                    <a:pt x="134" y="92"/>
                  </a:lnTo>
                  <a:lnTo>
                    <a:pt x="138" y="92"/>
                  </a:lnTo>
                  <a:lnTo>
                    <a:pt x="142" y="92"/>
                  </a:lnTo>
                  <a:lnTo>
                    <a:pt x="142" y="94"/>
                  </a:lnTo>
                  <a:lnTo>
                    <a:pt x="146" y="94"/>
                  </a:lnTo>
                  <a:lnTo>
                    <a:pt x="148" y="96"/>
                  </a:lnTo>
                  <a:lnTo>
                    <a:pt x="152" y="94"/>
                  </a:lnTo>
                  <a:lnTo>
                    <a:pt x="154" y="94"/>
                  </a:lnTo>
                  <a:lnTo>
                    <a:pt x="164" y="94"/>
                  </a:lnTo>
                  <a:lnTo>
                    <a:pt x="162" y="96"/>
                  </a:lnTo>
                  <a:lnTo>
                    <a:pt x="160" y="98"/>
                  </a:lnTo>
                  <a:lnTo>
                    <a:pt x="156" y="98"/>
                  </a:lnTo>
                  <a:lnTo>
                    <a:pt x="158" y="108"/>
                  </a:lnTo>
                  <a:lnTo>
                    <a:pt x="162" y="116"/>
                  </a:lnTo>
                  <a:lnTo>
                    <a:pt x="166"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2" name="Freeform 213">
              <a:extLst>
                <a:ext uri="{FF2B5EF4-FFF2-40B4-BE49-F238E27FC236}">
                  <a16:creationId xmlns:a16="http://schemas.microsoft.com/office/drawing/2014/main" id="{ACE3B609-A8F7-4095-B924-6C3C5CA8733A}"/>
                </a:ext>
              </a:extLst>
            </p:cNvPr>
            <p:cNvSpPr>
              <a:spLocks/>
            </p:cNvSpPr>
            <p:nvPr/>
          </p:nvSpPr>
          <p:spPr bwMode="auto">
            <a:xfrm>
              <a:off x="5788625" y="3809671"/>
              <a:ext cx="21909" cy="37169"/>
            </a:xfrm>
            <a:custGeom>
              <a:avLst/>
              <a:gdLst>
                <a:gd name="T0" fmla="*/ 0 w 16"/>
                <a:gd name="T1" fmla="*/ 2147483647 h 24"/>
                <a:gd name="T2" fmla="*/ 2147483647 w 16"/>
                <a:gd name="T3" fmla="*/ 2147483647 h 24"/>
                <a:gd name="T4" fmla="*/ 2147483647 w 16"/>
                <a:gd name="T5" fmla="*/ 2147483647 h 24"/>
                <a:gd name="T6" fmla="*/ 2147483647 w 16"/>
                <a:gd name="T7" fmla="*/ 0 h 24"/>
                <a:gd name="T8" fmla="*/ 2147483647 w 16"/>
                <a:gd name="T9" fmla="*/ 0 h 24"/>
                <a:gd name="T10" fmla="*/ 2147483647 w 16"/>
                <a:gd name="T11" fmla="*/ 2147483647 h 24"/>
                <a:gd name="T12" fmla="*/ 2147483647 w 16"/>
                <a:gd name="T13" fmla="*/ 2147483647 h 24"/>
                <a:gd name="T14" fmla="*/ 2147483647 w 16"/>
                <a:gd name="T15" fmla="*/ 2147483647 h 24"/>
                <a:gd name="T16" fmla="*/ 2147483647 w 16"/>
                <a:gd name="T17" fmla="*/ 2147483647 h 24"/>
                <a:gd name="T18" fmla="*/ 2147483647 w 16"/>
                <a:gd name="T19" fmla="*/ 2147483647 h 24"/>
                <a:gd name="T20" fmla="*/ 2147483647 w 16"/>
                <a:gd name="T21" fmla="*/ 2147483647 h 24"/>
                <a:gd name="T22" fmla="*/ 2147483647 w 16"/>
                <a:gd name="T23" fmla="*/ 2147483647 h 24"/>
                <a:gd name="T24" fmla="*/ 0 w 16"/>
                <a:gd name="T25" fmla="*/ 214748364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4"/>
                <a:gd name="T41" fmla="*/ 16 w 16"/>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4">
                  <a:moveTo>
                    <a:pt x="0" y="12"/>
                  </a:moveTo>
                  <a:lnTo>
                    <a:pt x="2" y="10"/>
                  </a:lnTo>
                  <a:lnTo>
                    <a:pt x="4" y="8"/>
                  </a:lnTo>
                  <a:lnTo>
                    <a:pt x="2" y="0"/>
                  </a:lnTo>
                  <a:lnTo>
                    <a:pt x="10" y="0"/>
                  </a:lnTo>
                  <a:lnTo>
                    <a:pt x="12" y="6"/>
                  </a:lnTo>
                  <a:lnTo>
                    <a:pt x="14" y="10"/>
                  </a:lnTo>
                  <a:lnTo>
                    <a:pt x="16" y="12"/>
                  </a:lnTo>
                  <a:lnTo>
                    <a:pt x="14" y="16"/>
                  </a:lnTo>
                  <a:lnTo>
                    <a:pt x="10" y="20"/>
                  </a:lnTo>
                  <a:lnTo>
                    <a:pt x="6" y="24"/>
                  </a:lnTo>
                  <a:lnTo>
                    <a:pt x="4" y="2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3" name="Freeform 214">
              <a:extLst>
                <a:ext uri="{FF2B5EF4-FFF2-40B4-BE49-F238E27FC236}">
                  <a16:creationId xmlns:a16="http://schemas.microsoft.com/office/drawing/2014/main" id="{350AAC77-1203-4E00-95E1-EF0C96D73459}"/>
                </a:ext>
              </a:extLst>
            </p:cNvPr>
            <p:cNvSpPr>
              <a:spLocks/>
            </p:cNvSpPr>
            <p:nvPr/>
          </p:nvSpPr>
          <p:spPr bwMode="auto">
            <a:xfrm>
              <a:off x="5828984" y="3836220"/>
              <a:ext cx="175272" cy="237612"/>
            </a:xfrm>
            <a:custGeom>
              <a:avLst/>
              <a:gdLst>
                <a:gd name="T0" fmla="*/ 2147483647 w 120"/>
                <a:gd name="T1" fmla="*/ 2147483647 h 150"/>
                <a:gd name="T2" fmla="*/ 2147483647 w 120"/>
                <a:gd name="T3" fmla="*/ 2147483647 h 150"/>
                <a:gd name="T4" fmla="*/ 2147483647 w 120"/>
                <a:gd name="T5" fmla="*/ 2147483647 h 150"/>
                <a:gd name="T6" fmla="*/ 2147483647 w 120"/>
                <a:gd name="T7" fmla="*/ 2147483647 h 150"/>
                <a:gd name="T8" fmla="*/ 2147483647 w 120"/>
                <a:gd name="T9" fmla="*/ 2147483647 h 150"/>
                <a:gd name="T10" fmla="*/ 2147483647 w 120"/>
                <a:gd name="T11" fmla="*/ 2147483647 h 150"/>
                <a:gd name="T12" fmla="*/ 2147483647 w 120"/>
                <a:gd name="T13" fmla="*/ 2147483647 h 150"/>
                <a:gd name="T14" fmla="*/ 2147483647 w 120"/>
                <a:gd name="T15" fmla="*/ 2147483647 h 150"/>
                <a:gd name="T16" fmla="*/ 2147483647 w 120"/>
                <a:gd name="T17" fmla="*/ 2147483647 h 150"/>
                <a:gd name="T18" fmla="*/ 2147483647 w 120"/>
                <a:gd name="T19" fmla="*/ 2147483647 h 150"/>
                <a:gd name="T20" fmla="*/ 2147483647 w 120"/>
                <a:gd name="T21" fmla="*/ 2147483647 h 150"/>
                <a:gd name="T22" fmla="*/ 2147483647 w 120"/>
                <a:gd name="T23" fmla="*/ 2147483647 h 150"/>
                <a:gd name="T24" fmla="*/ 2147483647 w 120"/>
                <a:gd name="T25" fmla="*/ 2147483647 h 150"/>
                <a:gd name="T26" fmla="*/ 2147483647 w 120"/>
                <a:gd name="T27" fmla="*/ 2147483647 h 150"/>
                <a:gd name="T28" fmla="*/ 2147483647 w 120"/>
                <a:gd name="T29" fmla="*/ 2147483647 h 150"/>
                <a:gd name="T30" fmla="*/ 2147483647 w 120"/>
                <a:gd name="T31" fmla="*/ 2147483647 h 150"/>
                <a:gd name="T32" fmla="*/ 2147483647 w 120"/>
                <a:gd name="T33" fmla="*/ 2147483647 h 150"/>
                <a:gd name="T34" fmla="*/ 2147483647 w 120"/>
                <a:gd name="T35" fmla="*/ 2147483647 h 150"/>
                <a:gd name="T36" fmla="*/ 2147483647 w 120"/>
                <a:gd name="T37" fmla="*/ 2147483647 h 150"/>
                <a:gd name="T38" fmla="*/ 2147483647 w 120"/>
                <a:gd name="T39" fmla="*/ 2147483647 h 150"/>
                <a:gd name="T40" fmla="*/ 2147483647 w 120"/>
                <a:gd name="T41" fmla="*/ 2147483647 h 150"/>
                <a:gd name="T42" fmla="*/ 2147483647 w 120"/>
                <a:gd name="T43" fmla="*/ 2147483647 h 150"/>
                <a:gd name="T44" fmla="*/ 2147483647 w 120"/>
                <a:gd name="T45" fmla="*/ 2147483647 h 150"/>
                <a:gd name="T46" fmla="*/ 2147483647 w 120"/>
                <a:gd name="T47" fmla="*/ 2147483647 h 150"/>
                <a:gd name="T48" fmla="*/ 2147483647 w 120"/>
                <a:gd name="T49" fmla="*/ 2147483647 h 150"/>
                <a:gd name="T50" fmla="*/ 2147483647 w 120"/>
                <a:gd name="T51" fmla="*/ 2147483647 h 150"/>
                <a:gd name="T52" fmla="*/ 2147483647 w 120"/>
                <a:gd name="T53" fmla="*/ 2147483647 h 150"/>
                <a:gd name="T54" fmla="*/ 2147483647 w 120"/>
                <a:gd name="T55" fmla="*/ 2147483647 h 150"/>
                <a:gd name="T56" fmla="*/ 2147483647 w 120"/>
                <a:gd name="T57" fmla="*/ 2147483647 h 150"/>
                <a:gd name="T58" fmla="*/ 2147483647 w 120"/>
                <a:gd name="T59" fmla="*/ 2147483647 h 150"/>
                <a:gd name="T60" fmla="*/ 2147483647 w 120"/>
                <a:gd name="T61" fmla="*/ 2147483647 h 150"/>
                <a:gd name="T62" fmla="*/ 2147483647 w 120"/>
                <a:gd name="T63" fmla="*/ 2147483647 h 150"/>
                <a:gd name="T64" fmla="*/ 2147483647 w 120"/>
                <a:gd name="T65" fmla="*/ 2147483647 h 150"/>
                <a:gd name="T66" fmla="*/ 0 w 120"/>
                <a:gd name="T67" fmla="*/ 2147483647 h 150"/>
                <a:gd name="T68" fmla="*/ 0 w 120"/>
                <a:gd name="T69" fmla="*/ 2147483647 h 150"/>
                <a:gd name="T70" fmla="*/ 2147483647 w 120"/>
                <a:gd name="T71" fmla="*/ 2147483647 h 150"/>
                <a:gd name="T72" fmla="*/ 2147483647 w 120"/>
                <a:gd name="T73" fmla="*/ 2147483647 h 150"/>
                <a:gd name="T74" fmla="*/ 2147483647 w 120"/>
                <a:gd name="T75" fmla="*/ 2147483647 h 150"/>
                <a:gd name="T76" fmla="*/ 2147483647 w 120"/>
                <a:gd name="T77" fmla="*/ 0 h 150"/>
                <a:gd name="T78" fmla="*/ 2147483647 w 120"/>
                <a:gd name="T79" fmla="*/ 2147483647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50"/>
                <a:gd name="T122" fmla="*/ 120 w 120"/>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50">
                  <a:moveTo>
                    <a:pt x="66" y="4"/>
                  </a:moveTo>
                  <a:lnTo>
                    <a:pt x="72" y="12"/>
                  </a:lnTo>
                  <a:lnTo>
                    <a:pt x="76" y="22"/>
                  </a:lnTo>
                  <a:lnTo>
                    <a:pt x="82" y="26"/>
                  </a:lnTo>
                  <a:lnTo>
                    <a:pt x="88" y="28"/>
                  </a:lnTo>
                  <a:lnTo>
                    <a:pt x="102" y="30"/>
                  </a:lnTo>
                  <a:lnTo>
                    <a:pt x="110" y="34"/>
                  </a:lnTo>
                  <a:lnTo>
                    <a:pt x="116" y="38"/>
                  </a:lnTo>
                  <a:lnTo>
                    <a:pt x="118" y="42"/>
                  </a:lnTo>
                  <a:lnTo>
                    <a:pt x="120" y="50"/>
                  </a:lnTo>
                  <a:lnTo>
                    <a:pt x="118" y="58"/>
                  </a:lnTo>
                  <a:lnTo>
                    <a:pt x="116" y="64"/>
                  </a:lnTo>
                  <a:lnTo>
                    <a:pt x="104" y="76"/>
                  </a:lnTo>
                  <a:lnTo>
                    <a:pt x="98" y="82"/>
                  </a:lnTo>
                  <a:lnTo>
                    <a:pt x="94" y="86"/>
                  </a:lnTo>
                  <a:lnTo>
                    <a:pt x="92" y="90"/>
                  </a:lnTo>
                  <a:lnTo>
                    <a:pt x="92" y="98"/>
                  </a:lnTo>
                  <a:lnTo>
                    <a:pt x="92" y="110"/>
                  </a:lnTo>
                  <a:lnTo>
                    <a:pt x="84" y="112"/>
                  </a:lnTo>
                  <a:lnTo>
                    <a:pt x="78" y="110"/>
                  </a:lnTo>
                  <a:lnTo>
                    <a:pt x="78" y="120"/>
                  </a:lnTo>
                  <a:lnTo>
                    <a:pt x="78" y="122"/>
                  </a:lnTo>
                  <a:lnTo>
                    <a:pt x="78" y="126"/>
                  </a:lnTo>
                  <a:lnTo>
                    <a:pt x="72" y="128"/>
                  </a:lnTo>
                  <a:lnTo>
                    <a:pt x="66" y="130"/>
                  </a:lnTo>
                  <a:lnTo>
                    <a:pt x="64" y="132"/>
                  </a:lnTo>
                  <a:lnTo>
                    <a:pt x="62" y="136"/>
                  </a:lnTo>
                  <a:lnTo>
                    <a:pt x="58" y="140"/>
                  </a:lnTo>
                  <a:lnTo>
                    <a:pt x="56" y="144"/>
                  </a:lnTo>
                  <a:lnTo>
                    <a:pt x="44" y="146"/>
                  </a:lnTo>
                  <a:lnTo>
                    <a:pt x="36" y="148"/>
                  </a:lnTo>
                  <a:lnTo>
                    <a:pt x="30" y="148"/>
                  </a:lnTo>
                  <a:lnTo>
                    <a:pt x="20" y="150"/>
                  </a:lnTo>
                  <a:lnTo>
                    <a:pt x="0" y="126"/>
                  </a:lnTo>
                  <a:lnTo>
                    <a:pt x="0" y="118"/>
                  </a:lnTo>
                  <a:lnTo>
                    <a:pt x="50" y="74"/>
                  </a:lnTo>
                  <a:lnTo>
                    <a:pt x="50" y="40"/>
                  </a:lnTo>
                  <a:lnTo>
                    <a:pt x="42" y="34"/>
                  </a:lnTo>
                  <a:lnTo>
                    <a:pt x="66" y="0"/>
                  </a:lnTo>
                  <a:lnTo>
                    <a:pt x="6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4" name="Freeform 215">
              <a:extLst>
                <a:ext uri="{FF2B5EF4-FFF2-40B4-BE49-F238E27FC236}">
                  <a16:creationId xmlns:a16="http://schemas.microsoft.com/office/drawing/2014/main" id="{D2EB7BD9-AD7B-45EC-82BA-8655A4FAB86F}"/>
                </a:ext>
              </a:extLst>
            </p:cNvPr>
            <p:cNvSpPr>
              <a:spLocks/>
            </p:cNvSpPr>
            <p:nvPr/>
          </p:nvSpPr>
          <p:spPr bwMode="auto">
            <a:xfrm>
              <a:off x="5905089" y="3799051"/>
              <a:ext cx="13837" cy="27876"/>
            </a:xfrm>
            <a:custGeom>
              <a:avLst/>
              <a:gdLst>
                <a:gd name="T0" fmla="*/ 0 w 10"/>
                <a:gd name="T1" fmla="*/ 2147483647 h 18"/>
                <a:gd name="T2" fmla="*/ 2147483647 w 10"/>
                <a:gd name="T3" fmla="*/ 0 h 18"/>
                <a:gd name="T4" fmla="*/ 2147483647 w 10"/>
                <a:gd name="T5" fmla="*/ 2147483647 h 18"/>
                <a:gd name="T6" fmla="*/ 2147483647 w 10"/>
                <a:gd name="T7" fmla="*/ 2147483647 h 18"/>
                <a:gd name="T8" fmla="*/ 2147483647 w 10"/>
                <a:gd name="T9" fmla="*/ 2147483647 h 18"/>
                <a:gd name="T10" fmla="*/ 2147483647 w 10"/>
                <a:gd name="T11" fmla="*/ 2147483647 h 18"/>
                <a:gd name="T12" fmla="*/ 2147483647 w 10"/>
                <a:gd name="T13" fmla="*/ 2147483647 h 18"/>
                <a:gd name="T14" fmla="*/ 0 w 10"/>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8"/>
                <a:gd name="T26" fmla="*/ 10 w 10"/>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8">
                  <a:moveTo>
                    <a:pt x="0" y="8"/>
                  </a:moveTo>
                  <a:lnTo>
                    <a:pt x="6" y="0"/>
                  </a:lnTo>
                  <a:lnTo>
                    <a:pt x="10" y="6"/>
                  </a:lnTo>
                  <a:lnTo>
                    <a:pt x="10" y="14"/>
                  </a:lnTo>
                  <a:lnTo>
                    <a:pt x="6" y="18"/>
                  </a:lnTo>
                  <a:lnTo>
                    <a:pt x="4" y="16"/>
                  </a:lnTo>
                  <a:lnTo>
                    <a:pt x="2" y="12"/>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5" name="Freeform 216">
              <a:extLst>
                <a:ext uri="{FF2B5EF4-FFF2-40B4-BE49-F238E27FC236}">
                  <a16:creationId xmlns:a16="http://schemas.microsoft.com/office/drawing/2014/main" id="{424A7921-FE12-4053-93EB-26E7C3B2E1BA}"/>
                </a:ext>
              </a:extLst>
            </p:cNvPr>
            <p:cNvSpPr>
              <a:spLocks/>
            </p:cNvSpPr>
            <p:nvPr/>
          </p:nvSpPr>
          <p:spPr bwMode="auto">
            <a:xfrm>
              <a:off x="5794390" y="3812326"/>
              <a:ext cx="130301" cy="76991"/>
            </a:xfrm>
            <a:custGeom>
              <a:avLst/>
              <a:gdLst>
                <a:gd name="T0" fmla="*/ 2147483647 w 90"/>
                <a:gd name="T1" fmla="*/ 2147483647 h 50"/>
                <a:gd name="T2" fmla="*/ 2147483647 w 90"/>
                <a:gd name="T3" fmla="*/ 2147483647 h 50"/>
                <a:gd name="T4" fmla="*/ 2147483647 w 90"/>
                <a:gd name="T5" fmla="*/ 2147483647 h 50"/>
                <a:gd name="T6" fmla="*/ 2147483647 w 90"/>
                <a:gd name="T7" fmla="*/ 2147483647 h 50"/>
                <a:gd name="T8" fmla="*/ 2147483647 w 90"/>
                <a:gd name="T9" fmla="*/ 2147483647 h 50"/>
                <a:gd name="T10" fmla="*/ 2147483647 w 90"/>
                <a:gd name="T11" fmla="*/ 2147483647 h 50"/>
                <a:gd name="T12" fmla="*/ 2147483647 w 90"/>
                <a:gd name="T13" fmla="*/ 0 h 50"/>
                <a:gd name="T14" fmla="*/ 2147483647 w 90"/>
                <a:gd name="T15" fmla="*/ 2147483647 h 50"/>
                <a:gd name="T16" fmla="*/ 2147483647 w 90"/>
                <a:gd name="T17" fmla="*/ 2147483647 h 50"/>
                <a:gd name="T18" fmla="*/ 2147483647 w 90"/>
                <a:gd name="T19" fmla="*/ 2147483647 h 50"/>
                <a:gd name="T20" fmla="*/ 2147483647 w 90"/>
                <a:gd name="T21" fmla="*/ 2147483647 h 50"/>
                <a:gd name="T22" fmla="*/ 2147483647 w 90"/>
                <a:gd name="T23" fmla="*/ 2147483647 h 50"/>
                <a:gd name="T24" fmla="*/ 2147483647 w 90"/>
                <a:gd name="T25" fmla="*/ 2147483647 h 50"/>
                <a:gd name="T26" fmla="*/ 2147483647 w 90"/>
                <a:gd name="T27" fmla="*/ 2147483647 h 50"/>
                <a:gd name="T28" fmla="*/ 2147483647 w 90"/>
                <a:gd name="T29" fmla="*/ 2147483647 h 50"/>
                <a:gd name="T30" fmla="*/ 2147483647 w 90"/>
                <a:gd name="T31" fmla="*/ 2147483647 h 50"/>
                <a:gd name="T32" fmla="*/ 0 w 90"/>
                <a:gd name="T33" fmla="*/ 2147483647 h 50"/>
                <a:gd name="T34" fmla="*/ 2147483647 w 90"/>
                <a:gd name="T35" fmla="*/ 2147483647 h 50"/>
                <a:gd name="T36" fmla="*/ 2147483647 w 90"/>
                <a:gd name="T37" fmla="*/ 2147483647 h 50"/>
                <a:gd name="T38" fmla="*/ 2147483647 w 90"/>
                <a:gd name="T39" fmla="*/ 2147483647 h 50"/>
                <a:gd name="T40" fmla="*/ 2147483647 w 90"/>
                <a:gd name="T41" fmla="*/ 2147483647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50"/>
                <a:gd name="T65" fmla="*/ 90 w 9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50">
                  <a:moveTo>
                    <a:pt x="66" y="50"/>
                  </a:moveTo>
                  <a:lnTo>
                    <a:pt x="90" y="16"/>
                  </a:lnTo>
                  <a:lnTo>
                    <a:pt x="86" y="6"/>
                  </a:lnTo>
                  <a:lnTo>
                    <a:pt x="82" y="10"/>
                  </a:lnTo>
                  <a:lnTo>
                    <a:pt x="80" y="8"/>
                  </a:lnTo>
                  <a:lnTo>
                    <a:pt x="78" y="4"/>
                  </a:lnTo>
                  <a:lnTo>
                    <a:pt x="76" y="0"/>
                  </a:lnTo>
                  <a:lnTo>
                    <a:pt x="66" y="12"/>
                  </a:lnTo>
                  <a:lnTo>
                    <a:pt x="58" y="22"/>
                  </a:lnTo>
                  <a:lnTo>
                    <a:pt x="52" y="28"/>
                  </a:lnTo>
                  <a:lnTo>
                    <a:pt x="44" y="30"/>
                  </a:lnTo>
                  <a:lnTo>
                    <a:pt x="36" y="34"/>
                  </a:lnTo>
                  <a:lnTo>
                    <a:pt x="26" y="34"/>
                  </a:lnTo>
                  <a:lnTo>
                    <a:pt x="20" y="34"/>
                  </a:lnTo>
                  <a:lnTo>
                    <a:pt x="12" y="30"/>
                  </a:lnTo>
                  <a:lnTo>
                    <a:pt x="2" y="22"/>
                  </a:lnTo>
                  <a:lnTo>
                    <a:pt x="0" y="28"/>
                  </a:lnTo>
                  <a:lnTo>
                    <a:pt x="10" y="36"/>
                  </a:lnTo>
                  <a:lnTo>
                    <a:pt x="22" y="40"/>
                  </a:lnTo>
                  <a:lnTo>
                    <a:pt x="22" y="48"/>
                  </a:lnTo>
                  <a:lnTo>
                    <a:pt x="66"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6" name="Freeform 217">
              <a:extLst>
                <a:ext uri="{FF2B5EF4-FFF2-40B4-BE49-F238E27FC236}">
                  <a16:creationId xmlns:a16="http://schemas.microsoft.com/office/drawing/2014/main" id="{EEBA3589-54F7-4F56-B343-14AFC5A75CE6}"/>
                </a:ext>
              </a:extLst>
            </p:cNvPr>
            <p:cNvSpPr>
              <a:spLocks/>
            </p:cNvSpPr>
            <p:nvPr/>
          </p:nvSpPr>
          <p:spPr bwMode="auto">
            <a:xfrm>
              <a:off x="5619118" y="4023389"/>
              <a:ext cx="239846" cy="167258"/>
            </a:xfrm>
            <a:custGeom>
              <a:avLst/>
              <a:gdLst>
                <a:gd name="T0" fmla="*/ 2147483647 w 164"/>
                <a:gd name="T1" fmla="*/ 2147483647 h 106"/>
                <a:gd name="T2" fmla="*/ 2147483647 w 164"/>
                <a:gd name="T3" fmla="*/ 2147483647 h 106"/>
                <a:gd name="T4" fmla="*/ 2147483647 w 164"/>
                <a:gd name="T5" fmla="*/ 0 h 106"/>
                <a:gd name="T6" fmla="*/ 2147483647 w 164"/>
                <a:gd name="T7" fmla="*/ 2147483647 h 106"/>
                <a:gd name="T8" fmla="*/ 2147483647 w 164"/>
                <a:gd name="T9" fmla="*/ 2147483647 h 106"/>
                <a:gd name="T10" fmla="*/ 2147483647 w 164"/>
                <a:gd name="T11" fmla="*/ 2147483647 h 106"/>
                <a:gd name="T12" fmla="*/ 2147483647 w 164"/>
                <a:gd name="T13" fmla="*/ 2147483647 h 106"/>
                <a:gd name="T14" fmla="*/ 2147483647 w 164"/>
                <a:gd name="T15" fmla="*/ 2147483647 h 106"/>
                <a:gd name="T16" fmla="*/ 2147483647 w 164"/>
                <a:gd name="T17" fmla="*/ 2147483647 h 106"/>
                <a:gd name="T18" fmla="*/ 2147483647 w 164"/>
                <a:gd name="T19" fmla="*/ 2147483647 h 106"/>
                <a:gd name="T20" fmla="*/ 2147483647 w 164"/>
                <a:gd name="T21" fmla="*/ 2147483647 h 106"/>
                <a:gd name="T22" fmla="*/ 2147483647 w 164"/>
                <a:gd name="T23" fmla="*/ 2147483647 h 106"/>
                <a:gd name="T24" fmla="*/ 2147483647 w 164"/>
                <a:gd name="T25" fmla="*/ 2147483647 h 106"/>
                <a:gd name="T26" fmla="*/ 2147483647 w 164"/>
                <a:gd name="T27" fmla="*/ 2147483647 h 106"/>
                <a:gd name="T28" fmla="*/ 2147483647 w 164"/>
                <a:gd name="T29" fmla="*/ 2147483647 h 106"/>
                <a:gd name="T30" fmla="*/ 2147483647 w 164"/>
                <a:gd name="T31" fmla="*/ 2147483647 h 106"/>
                <a:gd name="T32" fmla="*/ 0 w 164"/>
                <a:gd name="T33" fmla="*/ 2147483647 h 106"/>
                <a:gd name="T34" fmla="*/ 2147483647 w 164"/>
                <a:gd name="T35" fmla="*/ 2147483647 h 106"/>
                <a:gd name="T36" fmla="*/ 2147483647 w 164"/>
                <a:gd name="T37" fmla="*/ 2147483647 h 106"/>
                <a:gd name="T38" fmla="*/ 2147483647 w 164"/>
                <a:gd name="T39" fmla="*/ 2147483647 h 106"/>
                <a:gd name="T40" fmla="*/ 2147483647 w 164"/>
                <a:gd name="T41" fmla="*/ 2147483647 h 106"/>
                <a:gd name="T42" fmla="*/ 2147483647 w 164"/>
                <a:gd name="T43" fmla="*/ 2147483647 h 106"/>
                <a:gd name="T44" fmla="*/ 2147483647 w 164"/>
                <a:gd name="T45" fmla="*/ 2147483647 h 106"/>
                <a:gd name="T46" fmla="*/ 2147483647 w 164"/>
                <a:gd name="T47" fmla="*/ 2147483647 h 106"/>
                <a:gd name="T48" fmla="*/ 2147483647 w 164"/>
                <a:gd name="T49" fmla="*/ 2147483647 h 106"/>
                <a:gd name="T50" fmla="*/ 2147483647 w 164"/>
                <a:gd name="T51" fmla="*/ 2147483647 h 106"/>
                <a:gd name="T52" fmla="*/ 2147483647 w 164"/>
                <a:gd name="T53" fmla="*/ 2147483647 h 106"/>
                <a:gd name="T54" fmla="*/ 2147483647 w 164"/>
                <a:gd name="T55" fmla="*/ 2147483647 h 106"/>
                <a:gd name="T56" fmla="*/ 2147483647 w 164"/>
                <a:gd name="T57" fmla="*/ 2147483647 h 106"/>
                <a:gd name="T58" fmla="*/ 2147483647 w 164"/>
                <a:gd name="T59" fmla="*/ 2147483647 h 106"/>
                <a:gd name="T60" fmla="*/ 2147483647 w 164"/>
                <a:gd name="T61" fmla="*/ 2147483647 h 106"/>
                <a:gd name="T62" fmla="*/ 2147483647 w 164"/>
                <a:gd name="T63" fmla="*/ 2147483647 h 106"/>
                <a:gd name="T64" fmla="*/ 2147483647 w 164"/>
                <a:gd name="T65" fmla="*/ 2147483647 h 106"/>
                <a:gd name="T66" fmla="*/ 2147483647 w 164"/>
                <a:gd name="T67" fmla="*/ 2147483647 h 106"/>
                <a:gd name="T68" fmla="*/ 2147483647 w 164"/>
                <a:gd name="T69" fmla="*/ 2147483647 h 106"/>
                <a:gd name="T70" fmla="*/ 2147483647 w 164"/>
                <a:gd name="T71" fmla="*/ 2147483647 h 106"/>
                <a:gd name="T72" fmla="*/ 2147483647 w 164"/>
                <a:gd name="T73" fmla="*/ 2147483647 h 106"/>
                <a:gd name="T74" fmla="*/ 2147483647 w 164"/>
                <a:gd name="T75" fmla="*/ 2147483647 h 106"/>
                <a:gd name="T76" fmla="*/ 2147483647 w 164"/>
                <a:gd name="T77" fmla="*/ 2147483647 h 106"/>
                <a:gd name="T78" fmla="*/ 2147483647 w 164"/>
                <a:gd name="T79" fmla="*/ 2147483647 h 106"/>
                <a:gd name="T80" fmla="*/ 2147483647 w 164"/>
                <a:gd name="T81" fmla="*/ 2147483647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
                <a:gd name="T124" fmla="*/ 0 h 106"/>
                <a:gd name="T125" fmla="*/ 164 w 164"/>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 h="106">
                  <a:moveTo>
                    <a:pt x="164" y="32"/>
                  </a:moveTo>
                  <a:lnTo>
                    <a:pt x="144" y="8"/>
                  </a:lnTo>
                  <a:lnTo>
                    <a:pt x="144" y="0"/>
                  </a:lnTo>
                  <a:lnTo>
                    <a:pt x="96" y="12"/>
                  </a:lnTo>
                  <a:lnTo>
                    <a:pt x="52" y="56"/>
                  </a:lnTo>
                  <a:lnTo>
                    <a:pt x="50" y="34"/>
                  </a:lnTo>
                  <a:lnTo>
                    <a:pt x="30" y="28"/>
                  </a:lnTo>
                  <a:lnTo>
                    <a:pt x="26" y="26"/>
                  </a:lnTo>
                  <a:lnTo>
                    <a:pt x="24" y="28"/>
                  </a:lnTo>
                  <a:lnTo>
                    <a:pt x="18" y="26"/>
                  </a:lnTo>
                  <a:lnTo>
                    <a:pt x="14" y="22"/>
                  </a:lnTo>
                  <a:lnTo>
                    <a:pt x="12" y="24"/>
                  </a:lnTo>
                  <a:lnTo>
                    <a:pt x="10" y="28"/>
                  </a:lnTo>
                  <a:lnTo>
                    <a:pt x="8" y="34"/>
                  </a:lnTo>
                  <a:lnTo>
                    <a:pt x="6" y="38"/>
                  </a:lnTo>
                  <a:lnTo>
                    <a:pt x="4" y="46"/>
                  </a:lnTo>
                  <a:lnTo>
                    <a:pt x="0" y="54"/>
                  </a:lnTo>
                  <a:lnTo>
                    <a:pt x="10" y="78"/>
                  </a:lnTo>
                  <a:lnTo>
                    <a:pt x="14" y="92"/>
                  </a:lnTo>
                  <a:lnTo>
                    <a:pt x="14" y="106"/>
                  </a:lnTo>
                  <a:lnTo>
                    <a:pt x="20" y="106"/>
                  </a:lnTo>
                  <a:lnTo>
                    <a:pt x="30" y="106"/>
                  </a:lnTo>
                  <a:lnTo>
                    <a:pt x="40" y="102"/>
                  </a:lnTo>
                  <a:lnTo>
                    <a:pt x="44" y="98"/>
                  </a:lnTo>
                  <a:lnTo>
                    <a:pt x="52" y="94"/>
                  </a:lnTo>
                  <a:lnTo>
                    <a:pt x="66" y="90"/>
                  </a:lnTo>
                  <a:lnTo>
                    <a:pt x="76" y="88"/>
                  </a:lnTo>
                  <a:lnTo>
                    <a:pt x="86" y="84"/>
                  </a:lnTo>
                  <a:lnTo>
                    <a:pt x="96" y="82"/>
                  </a:lnTo>
                  <a:lnTo>
                    <a:pt x="100" y="78"/>
                  </a:lnTo>
                  <a:lnTo>
                    <a:pt x="104" y="76"/>
                  </a:lnTo>
                  <a:lnTo>
                    <a:pt x="106" y="70"/>
                  </a:lnTo>
                  <a:lnTo>
                    <a:pt x="112" y="68"/>
                  </a:lnTo>
                  <a:lnTo>
                    <a:pt x="130" y="64"/>
                  </a:lnTo>
                  <a:lnTo>
                    <a:pt x="140" y="60"/>
                  </a:lnTo>
                  <a:lnTo>
                    <a:pt x="150" y="54"/>
                  </a:lnTo>
                  <a:lnTo>
                    <a:pt x="152" y="50"/>
                  </a:lnTo>
                  <a:lnTo>
                    <a:pt x="154" y="44"/>
                  </a:lnTo>
                  <a:lnTo>
                    <a:pt x="158" y="36"/>
                  </a:lnTo>
                  <a:lnTo>
                    <a:pt x="160" y="34"/>
                  </a:lnTo>
                  <a:lnTo>
                    <a:pt x="1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7" name="Freeform 218">
              <a:extLst>
                <a:ext uri="{FF2B5EF4-FFF2-40B4-BE49-F238E27FC236}">
                  <a16:creationId xmlns:a16="http://schemas.microsoft.com/office/drawing/2014/main" id="{695A3D1E-724F-41FD-8A10-3BF29184337C}"/>
                </a:ext>
              </a:extLst>
            </p:cNvPr>
            <p:cNvSpPr>
              <a:spLocks/>
            </p:cNvSpPr>
            <p:nvPr/>
          </p:nvSpPr>
          <p:spPr bwMode="auto">
            <a:xfrm>
              <a:off x="5679080" y="3696838"/>
              <a:ext cx="61115" cy="43805"/>
            </a:xfrm>
            <a:custGeom>
              <a:avLst/>
              <a:gdLst>
                <a:gd name="T0" fmla="*/ 2147483647 w 42"/>
                <a:gd name="T1" fmla="*/ 2147483647 h 28"/>
                <a:gd name="T2" fmla="*/ 2147483647 w 42"/>
                <a:gd name="T3" fmla="*/ 2147483647 h 28"/>
                <a:gd name="T4" fmla="*/ 2147483647 w 42"/>
                <a:gd name="T5" fmla="*/ 2147483647 h 28"/>
                <a:gd name="T6" fmla="*/ 2147483647 w 42"/>
                <a:gd name="T7" fmla="*/ 2147483647 h 28"/>
                <a:gd name="T8" fmla="*/ 0 w 42"/>
                <a:gd name="T9" fmla="*/ 2147483647 h 28"/>
                <a:gd name="T10" fmla="*/ 2147483647 w 42"/>
                <a:gd name="T11" fmla="*/ 2147483647 h 28"/>
                <a:gd name="T12" fmla="*/ 2147483647 w 42"/>
                <a:gd name="T13" fmla="*/ 2147483647 h 28"/>
                <a:gd name="T14" fmla="*/ 2147483647 w 42"/>
                <a:gd name="T15" fmla="*/ 0 h 28"/>
                <a:gd name="T16" fmla="*/ 2147483647 w 42"/>
                <a:gd name="T17" fmla="*/ 0 h 28"/>
                <a:gd name="T18" fmla="*/ 2147483647 w 42"/>
                <a:gd name="T19" fmla="*/ 0 h 28"/>
                <a:gd name="T20" fmla="*/ 2147483647 w 42"/>
                <a:gd name="T21" fmla="*/ 2147483647 h 28"/>
                <a:gd name="T22" fmla="*/ 2147483647 w 42"/>
                <a:gd name="T23" fmla="*/ 0 h 28"/>
                <a:gd name="T24" fmla="*/ 2147483647 w 42"/>
                <a:gd name="T25" fmla="*/ 2147483647 h 28"/>
                <a:gd name="T26" fmla="*/ 2147483647 w 42"/>
                <a:gd name="T27" fmla="*/ 2147483647 h 28"/>
                <a:gd name="T28" fmla="*/ 2147483647 w 42"/>
                <a:gd name="T29" fmla="*/ 2147483647 h 28"/>
                <a:gd name="T30" fmla="*/ 2147483647 w 42"/>
                <a:gd name="T31" fmla="*/ 2147483647 h 28"/>
                <a:gd name="T32" fmla="*/ 2147483647 w 42"/>
                <a:gd name="T33" fmla="*/ 2147483647 h 28"/>
                <a:gd name="T34" fmla="*/ 2147483647 w 42"/>
                <a:gd name="T35" fmla="*/ 2147483647 h 28"/>
                <a:gd name="T36" fmla="*/ 2147483647 w 42"/>
                <a:gd name="T37" fmla="*/ 2147483647 h 28"/>
                <a:gd name="T38" fmla="*/ 2147483647 w 42"/>
                <a:gd name="T39" fmla="*/ 2147483647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28"/>
                <a:gd name="T62" fmla="*/ 42 w 42"/>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28">
                  <a:moveTo>
                    <a:pt x="42" y="28"/>
                  </a:moveTo>
                  <a:lnTo>
                    <a:pt x="24" y="28"/>
                  </a:lnTo>
                  <a:lnTo>
                    <a:pt x="20" y="24"/>
                  </a:lnTo>
                  <a:lnTo>
                    <a:pt x="16" y="22"/>
                  </a:lnTo>
                  <a:lnTo>
                    <a:pt x="0" y="18"/>
                  </a:lnTo>
                  <a:lnTo>
                    <a:pt x="4" y="10"/>
                  </a:lnTo>
                  <a:lnTo>
                    <a:pt x="8" y="4"/>
                  </a:lnTo>
                  <a:lnTo>
                    <a:pt x="12" y="0"/>
                  </a:lnTo>
                  <a:lnTo>
                    <a:pt x="18" y="0"/>
                  </a:lnTo>
                  <a:lnTo>
                    <a:pt x="22" y="0"/>
                  </a:lnTo>
                  <a:lnTo>
                    <a:pt x="26" y="2"/>
                  </a:lnTo>
                  <a:lnTo>
                    <a:pt x="28" y="0"/>
                  </a:lnTo>
                  <a:lnTo>
                    <a:pt x="30" y="2"/>
                  </a:lnTo>
                  <a:lnTo>
                    <a:pt x="24" y="4"/>
                  </a:lnTo>
                  <a:lnTo>
                    <a:pt x="26" y="10"/>
                  </a:lnTo>
                  <a:lnTo>
                    <a:pt x="28" y="14"/>
                  </a:lnTo>
                  <a:lnTo>
                    <a:pt x="38" y="20"/>
                  </a:lnTo>
                  <a:lnTo>
                    <a:pt x="40" y="24"/>
                  </a:lnTo>
                  <a:lnTo>
                    <a:pt x="42" y="26"/>
                  </a:lnTo>
                  <a:lnTo>
                    <a:pt x="4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8" name="Freeform 219">
              <a:extLst>
                <a:ext uri="{FF2B5EF4-FFF2-40B4-BE49-F238E27FC236}">
                  <a16:creationId xmlns:a16="http://schemas.microsoft.com/office/drawing/2014/main" id="{348605B4-DC8F-4F75-A291-97F5BB786068}"/>
                </a:ext>
              </a:extLst>
            </p:cNvPr>
            <p:cNvSpPr>
              <a:spLocks/>
            </p:cNvSpPr>
            <p:nvPr/>
          </p:nvSpPr>
          <p:spPr bwMode="auto">
            <a:xfrm>
              <a:off x="5586831" y="3410111"/>
              <a:ext cx="485460" cy="418144"/>
            </a:xfrm>
            <a:custGeom>
              <a:avLst/>
              <a:gdLst>
                <a:gd name="T0" fmla="*/ 2147483647 w 332"/>
                <a:gd name="T1" fmla="*/ 2147483647 h 266"/>
                <a:gd name="T2" fmla="*/ 2147483647 w 332"/>
                <a:gd name="T3" fmla="*/ 2147483647 h 266"/>
                <a:gd name="T4" fmla="*/ 2147483647 w 332"/>
                <a:gd name="T5" fmla="*/ 2147483647 h 266"/>
                <a:gd name="T6" fmla="*/ 2147483647 w 332"/>
                <a:gd name="T7" fmla="*/ 2147483647 h 266"/>
                <a:gd name="T8" fmla="*/ 2147483647 w 332"/>
                <a:gd name="T9" fmla="*/ 2147483647 h 266"/>
                <a:gd name="T10" fmla="*/ 2147483647 w 332"/>
                <a:gd name="T11" fmla="*/ 2147483647 h 266"/>
                <a:gd name="T12" fmla="*/ 2147483647 w 332"/>
                <a:gd name="T13" fmla="*/ 2147483647 h 266"/>
                <a:gd name="T14" fmla="*/ 2147483647 w 332"/>
                <a:gd name="T15" fmla="*/ 2147483647 h 266"/>
                <a:gd name="T16" fmla="*/ 2147483647 w 332"/>
                <a:gd name="T17" fmla="*/ 2147483647 h 266"/>
                <a:gd name="T18" fmla="*/ 2147483647 w 332"/>
                <a:gd name="T19" fmla="*/ 2147483647 h 266"/>
                <a:gd name="T20" fmla="*/ 2147483647 w 332"/>
                <a:gd name="T21" fmla="*/ 2147483647 h 266"/>
                <a:gd name="T22" fmla="*/ 2147483647 w 332"/>
                <a:gd name="T23" fmla="*/ 2147483647 h 266"/>
                <a:gd name="T24" fmla="*/ 2147483647 w 332"/>
                <a:gd name="T25" fmla="*/ 2147483647 h 266"/>
                <a:gd name="T26" fmla="*/ 2147483647 w 332"/>
                <a:gd name="T27" fmla="*/ 2147483647 h 266"/>
                <a:gd name="T28" fmla="*/ 2147483647 w 332"/>
                <a:gd name="T29" fmla="*/ 2147483647 h 266"/>
                <a:gd name="T30" fmla="*/ 2147483647 w 332"/>
                <a:gd name="T31" fmla="*/ 2147483647 h 266"/>
                <a:gd name="T32" fmla="*/ 2147483647 w 332"/>
                <a:gd name="T33" fmla="*/ 2147483647 h 266"/>
                <a:gd name="T34" fmla="*/ 2147483647 w 332"/>
                <a:gd name="T35" fmla="*/ 2147483647 h 266"/>
                <a:gd name="T36" fmla="*/ 2147483647 w 332"/>
                <a:gd name="T37" fmla="*/ 2147483647 h 266"/>
                <a:gd name="T38" fmla="*/ 2147483647 w 332"/>
                <a:gd name="T39" fmla="*/ 2147483647 h 266"/>
                <a:gd name="T40" fmla="*/ 2147483647 w 332"/>
                <a:gd name="T41" fmla="*/ 2147483647 h 266"/>
                <a:gd name="T42" fmla="*/ 2147483647 w 332"/>
                <a:gd name="T43" fmla="*/ 2147483647 h 266"/>
                <a:gd name="T44" fmla="*/ 2147483647 w 332"/>
                <a:gd name="T45" fmla="*/ 2147483647 h 266"/>
                <a:gd name="T46" fmla="*/ 2147483647 w 332"/>
                <a:gd name="T47" fmla="*/ 2147483647 h 266"/>
                <a:gd name="T48" fmla="*/ 2147483647 w 332"/>
                <a:gd name="T49" fmla="*/ 2147483647 h 266"/>
                <a:gd name="T50" fmla="*/ 2147483647 w 332"/>
                <a:gd name="T51" fmla="*/ 2147483647 h 266"/>
                <a:gd name="T52" fmla="*/ 2147483647 w 332"/>
                <a:gd name="T53" fmla="*/ 2147483647 h 266"/>
                <a:gd name="T54" fmla="*/ 2147483647 w 332"/>
                <a:gd name="T55" fmla="*/ 2147483647 h 266"/>
                <a:gd name="T56" fmla="*/ 2147483647 w 332"/>
                <a:gd name="T57" fmla="*/ 2147483647 h 266"/>
                <a:gd name="T58" fmla="*/ 2147483647 w 332"/>
                <a:gd name="T59" fmla="*/ 2147483647 h 266"/>
                <a:gd name="T60" fmla="*/ 2147483647 w 332"/>
                <a:gd name="T61" fmla="*/ 2147483647 h 266"/>
                <a:gd name="T62" fmla="*/ 2147483647 w 332"/>
                <a:gd name="T63" fmla="*/ 2147483647 h 266"/>
                <a:gd name="T64" fmla="*/ 2147483647 w 332"/>
                <a:gd name="T65" fmla="*/ 0 h 266"/>
                <a:gd name="T66" fmla="*/ 0 w 332"/>
                <a:gd name="T67" fmla="*/ 2147483647 h 266"/>
                <a:gd name="T68" fmla="*/ 2147483647 w 332"/>
                <a:gd name="T69" fmla="*/ 2147483647 h 266"/>
                <a:gd name="T70" fmla="*/ 2147483647 w 332"/>
                <a:gd name="T71" fmla="*/ 2147483647 h 266"/>
                <a:gd name="T72" fmla="*/ 2147483647 w 332"/>
                <a:gd name="T73" fmla="*/ 2147483647 h 266"/>
                <a:gd name="T74" fmla="*/ 2147483647 w 332"/>
                <a:gd name="T75" fmla="*/ 2147483647 h 266"/>
                <a:gd name="T76" fmla="*/ 2147483647 w 332"/>
                <a:gd name="T77" fmla="*/ 2147483647 h 266"/>
                <a:gd name="T78" fmla="*/ 2147483647 w 332"/>
                <a:gd name="T79" fmla="*/ 2147483647 h 266"/>
                <a:gd name="T80" fmla="*/ 2147483647 w 332"/>
                <a:gd name="T81" fmla="*/ 2147483647 h 266"/>
                <a:gd name="T82" fmla="*/ 2147483647 w 332"/>
                <a:gd name="T83" fmla="*/ 2147483647 h 2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32"/>
                <a:gd name="T127" fmla="*/ 0 h 266"/>
                <a:gd name="T128" fmla="*/ 332 w 332"/>
                <a:gd name="T129" fmla="*/ 266 h 26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32" h="266">
                  <a:moveTo>
                    <a:pt x="94" y="184"/>
                  </a:moveTo>
                  <a:lnTo>
                    <a:pt x="98" y="180"/>
                  </a:lnTo>
                  <a:lnTo>
                    <a:pt x="100" y="172"/>
                  </a:lnTo>
                  <a:lnTo>
                    <a:pt x="112" y="180"/>
                  </a:lnTo>
                  <a:lnTo>
                    <a:pt x="122" y="190"/>
                  </a:lnTo>
                  <a:lnTo>
                    <a:pt x="144" y="212"/>
                  </a:lnTo>
                  <a:lnTo>
                    <a:pt x="154" y="222"/>
                  </a:lnTo>
                  <a:lnTo>
                    <a:pt x="166" y="230"/>
                  </a:lnTo>
                  <a:lnTo>
                    <a:pt x="180" y="238"/>
                  </a:lnTo>
                  <a:lnTo>
                    <a:pt x="188" y="238"/>
                  </a:lnTo>
                  <a:lnTo>
                    <a:pt x="198" y="240"/>
                  </a:lnTo>
                  <a:lnTo>
                    <a:pt x="206" y="238"/>
                  </a:lnTo>
                  <a:lnTo>
                    <a:pt x="214" y="234"/>
                  </a:lnTo>
                  <a:lnTo>
                    <a:pt x="222" y="230"/>
                  </a:lnTo>
                  <a:lnTo>
                    <a:pt x="228" y="228"/>
                  </a:lnTo>
                  <a:lnTo>
                    <a:pt x="234" y="228"/>
                  </a:lnTo>
                  <a:lnTo>
                    <a:pt x="236" y="230"/>
                  </a:lnTo>
                  <a:lnTo>
                    <a:pt x="236" y="234"/>
                  </a:lnTo>
                  <a:lnTo>
                    <a:pt x="238" y="240"/>
                  </a:lnTo>
                  <a:lnTo>
                    <a:pt x="236" y="246"/>
                  </a:lnTo>
                  <a:lnTo>
                    <a:pt x="240" y="248"/>
                  </a:lnTo>
                  <a:lnTo>
                    <a:pt x="246" y="252"/>
                  </a:lnTo>
                  <a:lnTo>
                    <a:pt x="262" y="258"/>
                  </a:lnTo>
                  <a:lnTo>
                    <a:pt x="282" y="264"/>
                  </a:lnTo>
                  <a:lnTo>
                    <a:pt x="294" y="266"/>
                  </a:lnTo>
                  <a:lnTo>
                    <a:pt x="302" y="266"/>
                  </a:lnTo>
                  <a:lnTo>
                    <a:pt x="308" y="266"/>
                  </a:lnTo>
                  <a:lnTo>
                    <a:pt x="308" y="258"/>
                  </a:lnTo>
                  <a:lnTo>
                    <a:pt x="310" y="254"/>
                  </a:lnTo>
                  <a:lnTo>
                    <a:pt x="312" y="248"/>
                  </a:lnTo>
                  <a:lnTo>
                    <a:pt x="316" y="246"/>
                  </a:lnTo>
                  <a:lnTo>
                    <a:pt x="326" y="240"/>
                  </a:lnTo>
                  <a:lnTo>
                    <a:pt x="330" y="238"/>
                  </a:lnTo>
                  <a:lnTo>
                    <a:pt x="332" y="234"/>
                  </a:lnTo>
                  <a:lnTo>
                    <a:pt x="328" y="230"/>
                  </a:lnTo>
                  <a:lnTo>
                    <a:pt x="322" y="226"/>
                  </a:lnTo>
                  <a:lnTo>
                    <a:pt x="320" y="218"/>
                  </a:lnTo>
                  <a:lnTo>
                    <a:pt x="318" y="212"/>
                  </a:lnTo>
                  <a:lnTo>
                    <a:pt x="314" y="210"/>
                  </a:lnTo>
                  <a:lnTo>
                    <a:pt x="310" y="210"/>
                  </a:lnTo>
                  <a:lnTo>
                    <a:pt x="304" y="204"/>
                  </a:lnTo>
                  <a:lnTo>
                    <a:pt x="298" y="196"/>
                  </a:lnTo>
                  <a:lnTo>
                    <a:pt x="292" y="192"/>
                  </a:lnTo>
                  <a:lnTo>
                    <a:pt x="286" y="190"/>
                  </a:lnTo>
                  <a:lnTo>
                    <a:pt x="282" y="186"/>
                  </a:lnTo>
                  <a:lnTo>
                    <a:pt x="282" y="182"/>
                  </a:lnTo>
                  <a:lnTo>
                    <a:pt x="284" y="178"/>
                  </a:lnTo>
                  <a:lnTo>
                    <a:pt x="288" y="172"/>
                  </a:lnTo>
                  <a:lnTo>
                    <a:pt x="294" y="164"/>
                  </a:lnTo>
                  <a:lnTo>
                    <a:pt x="296" y="162"/>
                  </a:lnTo>
                  <a:lnTo>
                    <a:pt x="296" y="158"/>
                  </a:lnTo>
                  <a:lnTo>
                    <a:pt x="288" y="156"/>
                  </a:lnTo>
                  <a:lnTo>
                    <a:pt x="282" y="152"/>
                  </a:lnTo>
                  <a:lnTo>
                    <a:pt x="280" y="148"/>
                  </a:lnTo>
                  <a:lnTo>
                    <a:pt x="278" y="142"/>
                  </a:lnTo>
                  <a:lnTo>
                    <a:pt x="274" y="130"/>
                  </a:lnTo>
                  <a:lnTo>
                    <a:pt x="270" y="118"/>
                  </a:lnTo>
                  <a:lnTo>
                    <a:pt x="270" y="110"/>
                  </a:lnTo>
                  <a:lnTo>
                    <a:pt x="270" y="104"/>
                  </a:lnTo>
                  <a:lnTo>
                    <a:pt x="272" y="94"/>
                  </a:lnTo>
                  <a:lnTo>
                    <a:pt x="274" y="84"/>
                  </a:lnTo>
                  <a:lnTo>
                    <a:pt x="274" y="76"/>
                  </a:lnTo>
                  <a:lnTo>
                    <a:pt x="274" y="72"/>
                  </a:lnTo>
                  <a:lnTo>
                    <a:pt x="272" y="68"/>
                  </a:lnTo>
                  <a:lnTo>
                    <a:pt x="268" y="64"/>
                  </a:lnTo>
                  <a:lnTo>
                    <a:pt x="264" y="62"/>
                  </a:lnTo>
                  <a:lnTo>
                    <a:pt x="256" y="60"/>
                  </a:lnTo>
                  <a:lnTo>
                    <a:pt x="250" y="56"/>
                  </a:lnTo>
                  <a:lnTo>
                    <a:pt x="226" y="40"/>
                  </a:lnTo>
                  <a:lnTo>
                    <a:pt x="210" y="32"/>
                  </a:lnTo>
                  <a:lnTo>
                    <a:pt x="200" y="28"/>
                  </a:lnTo>
                  <a:lnTo>
                    <a:pt x="194" y="28"/>
                  </a:lnTo>
                  <a:lnTo>
                    <a:pt x="184" y="30"/>
                  </a:lnTo>
                  <a:lnTo>
                    <a:pt x="174" y="32"/>
                  </a:lnTo>
                  <a:lnTo>
                    <a:pt x="162" y="42"/>
                  </a:lnTo>
                  <a:lnTo>
                    <a:pt x="156" y="46"/>
                  </a:lnTo>
                  <a:lnTo>
                    <a:pt x="148" y="50"/>
                  </a:lnTo>
                  <a:lnTo>
                    <a:pt x="140" y="54"/>
                  </a:lnTo>
                  <a:lnTo>
                    <a:pt x="126" y="54"/>
                  </a:lnTo>
                  <a:lnTo>
                    <a:pt x="112" y="52"/>
                  </a:lnTo>
                  <a:lnTo>
                    <a:pt x="94" y="46"/>
                  </a:lnTo>
                  <a:lnTo>
                    <a:pt x="88" y="40"/>
                  </a:lnTo>
                  <a:lnTo>
                    <a:pt x="82" y="34"/>
                  </a:lnTo>
                  <a:lnTo>
                    <a:pt x="78" y="30"/>
                  </a:lnTo>
                  <a:lnTo>
                    <a:pt x="76" y="26"/>
                  </a:lnTo>
                  <a:lnTo>
                    <a:pt x="68" y="22"/>
                  </a:lnTo>
                  <a:lnTo>
                    <a:pt x="64" y="18"/>
                  </a:lnTo>
                  <a:lnTo>
                    <a:pt x="64" y="12"/>
                  </a:lnTo>
                  <a:lnTo>
                    <a:pt x="62" y="4"/>
                  </a:lnTo>
                  <a:lnTo>
                    <a:pt x="54" y="4"/>
                  </a:lnTo>
                  <a:lnTo>
                    <a:pt x="44" y="14"/>
                  </a:lnTo>
                  <a:lnTo>
                    <a:pt x="36" y="20"/>
                  </a:lnTo>
                  <a:lnTo>
                    <a:pt x="32" y="20"/>
                  </a:lnTo>
                  <a:lnTo>
                    <a:pt x="28" y="22"/>
                  </a:lnTo>
                  <a:lnTo>
                    <a:pt x="24" y="22"/>
                  </a:lnTo>
                  <a:lnTo>
                    <a:pt x="18" y="18"/>
                  </a:lnTo>
                  <a:lnTo>
                    <a:pt x="14" y="12"/>
                  </a:lnTo>
                  <a:lnTo>
                    <a:pt x="8" y="4"/>
                  </a:lnTo>
                  <a:lnTo>
                    <a:pt x="4" y="0"/>
                  </a:lnTo>
                  <a:lnTo>
                    <a:pt x="4" y="4"/>
                  </a:lnTo>
                  <a:lnTo>
                    <a:pt x="2" y="12"/>
                  </a:lnTo>
                  <a:lnTo>
                    <a:pt x="0" y="12"/>
                  </a:lnTo>
                  <a:lnTo>
                    <a:pt x="2" y="22"/>
                  </a:lnTo>
                  <a:lnTo>
                    <a:pt x="4" y="30"/>
                  </a:lnTo>
                  <a:lnTo>
                    <a:pt x="6" y="40"/>
                  </a:lnTo>
                  <a:lnTo>
                    <a:pt x="8" y="52"/>
                  </a:lnTo>
                  <a:lnTo>
                    <a:pt x="14" y="52"/>
                  </a:lnTo>
                  <a:lnTo>
                    <a:pt x="18" y="62"/>
                  </a:lnTo>
                  <a:lnTo>
                    <a:pt x="26" y="70"/>
                  </a:lnTo>
                  <a:lnTo>
                    <a:pt x="36" y="74"/>
                  </a:lnTo>
                  <a:lnTo>
                    <a:pt x="46" y="78"/>
                  </a:lnTo>
                  <a:lnTo>
                    <a:pt x="40" y="90"/>
                  </a:lnTo>
                  <a:lnTo>
                    <a:pt x="38" y="98"/>
                  </a:lnTo>
                  <a:lnTo>
                    <a:pt x="36" y="106"/>
                  </a:lnTo>
                  <a:lnTo>
                    <a:pt x="38" y="112"/>
                  </a:lnTo>
                  <a:lnTo>
                    <a:pt x="40" y="118"/>
                  </a:lnTo>
                  <a:lnTo>
                    <a:pt x="46" y="124"/>
                  </a:lnTo>
                  <a:lnTo>
                    <a:pt x="50" y="128"/>
                  </a:lnTo>
                  <a:lnTo>
                    <a:pt x="62" y="136"/>
                  </a:lnTo>
                  <a:lnTo>
                    <a:pt x="70" y="142"/>
                  </a:lnTo>
                  <a:lnTo>
                    <a:pt x="74" y="146"/>
                  </a:lnTo>
                  <a:lnTo>
                    <a:pt x="74" y="152"/>
                  </a:lnTo>
                  <a:lnTo>
                    <a:pt x="76" y="162"/>
                  </a:lnTo>
                  <a:lnTo>
                    <a:pt x="80" y="166"/>
                  </a:lnTo>
                  <a:lnTo>
                    <a:pt x="86" y="172"/>
                  </a:lnTo>
                  <a:lnTo>
                    <a:pt x="90" y="176"/>
                  </a:lnTo>
                  <a:lnTo>
                    <a:pt x="92" y="182"/>
                  </a:lnTo>
                  <a:lnTo>
                    <a:pt x="94"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199" name="Freeform 220">
              <a:extLst>
                <a:ext uri="{FF2B5EF4-FFF2-40B4-BE49-F238E27FC236}">
                  <a16:creationId xmlns:a16="http://schemas.microsoft.com/office/drawing/2014/main" id="{0736ED2C-81D2-4543-BDE0-657483D39DA3}"/>
                </a:ext>
              </a:extLst>
            </p:cNvPr>
            <p:cNvSpPr>
              <a:spLocks/>
            </p:cNvSpPr>
            <p:nvPr/>
          </p:nvSpPr>
          <p:spPr bwMode="auto">
            <a:xfrm>
              <a:off x="5416170" y="3605245"/>
              <a:ext cx="89943" cy="124780"/>
            </a:xfrm>
            <a:custGeom>
              <a:avLst/>
              <a:gdLst>
                <a:gd name="T0" fmla="*/ 0 w 62"/>
                <a:gd name="T1" fmla="*/ 2147483647 h 78"/>
                <a:gd name="T2" fmla="*/ 2147483647 w 62"/>
                <a:gd name="T3" fmla="*/ 2147483647 h 78"/>
                <a:gd name="T4" fmla="*/ 2147483647 w 62"/>
                <a:gd name="T5" fmla="*/ 2147483647 h 78"/>
                <a:gd name="T6" fmla="*/ 2147483647 w 62"/>
                <a:gd name="T7" fmla="*/ 2147483647 h 78"/>
                <a:gd name="T8" fmla="*/ 2147483647 w 62"/>
                <a:gd name="T9" fmla="*/ 2147483647 h 78"/>
                <a:gd name="T10" fmla="*/ 2147483647 w 62"/>
                <a:gd name="T11" fmla="*/ 2147483647 h 78"/>
                <a:gd name="T12" fmla="*/ 2147483647 w 62"/>
                <a:gd name="T13" fmla="*/ 2147483647 h 78"/>
                <a:gd name="T14" fmla="*/ 2147483647 w 62"/>
                <a:gd name="T15" fmla="*/ 2147483647 h 78"/>
                <a:gd name="T16" fmla="*/ 2147483647 w 62"/>
                <a:gd name="T17" fmla="*/ 2147483647 h 78"/>
                <a:gd name="T18" fmla="*/ 2147483647 w 62"/>
                <a:gd name="T19" fmla="*/ 2147483647 h 78"/>
                <a:gd name="T20" fmla="*/ 2147483647 w 62"/>
                <a:gd name="T21" fmla="*/ 0 h 78"/>
                <a:gd name="T22" fmla="*/ 2147483647 w 62"/>
                <a:gd name="T23" fmla="*/ 2147483647 h 78"/>
                <a:gd name="T24" fmla="*/ 2147483647 w 62"/>
                <a:gd name="T25" fmla="*/ 2147483647 h 78"/>
                <a:gd name="T26" fmla="*/ 2147483647 w 62"/>
                <a:gd name="T27" fmla="*/ 2147483647 h 78"/>
                <a:gd name="T28" fmla="*/ 2147483647 w 62"/>
                <a:gd name="T29" fmla="*/ 2147483647 h 78"/>
                <a:gd name="T30" fmla="*/ 2147483647 w 62"/>
                <a:gd name="T31" fmla="*/ 2147483647 h 78"/>
                <a:gd name="T32" fmla="*/ 2147483647 w 62"/>
                <a:gd name="T33" fmla="*/ 2147483647 h 78"/>
                <a:gd name="T34" fmla="*/ 2147483647 w 62"/>
                <a:gd name="T35" fmla="*/ 2147483647 h 78"/>
                <a:gd name="T36" fmla="*/ 2147483647 w 62"/>
                <a:gd name="T37" fmla="*/ 2147483647 h 78"/>
                <a:gd name="T38" fmla="*/ 0 w 62"/>
                <a:gd name="T39" fmla="*/ 2147483647 h 78"/>
                <a:gd name="T40" fmla="*/ 0 w 62"/>
                <a:gd name="T41" fmla="*/ 2147483647 h 78"/>
                <a:gd name="T42" fmla="*/ 0 w 62"/>
                <a:gd name="T43" fmla="*/ 2147483647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
                <a:gd name="T67" fmla="*/ 0 h 78"/>
                <a:gd name="T68" fmla="*/ 62 w 62"/>
                <a:gd name="T69" fmla="*/ 78 h 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 h="78">
                  <a:moveTo>
                    <a:pt x="0" y="76"/>
                  </a:moveTo>
                  <a:lnTo>
                    <a:pt x="16" y="78"/>
                  </a:lnTo>
                  <a:lnTo>
                    <a:pt x="20" y="74"/>
                  </a:lnTo>
                  <a:lnTo>
                    <a:pt x="24" y="68"/>
                  </a:lnTo>
                  <a:lnTo>
                    <a:pt x="30" y="64"/>
                  </a:lnTo>
                  <a:lnTo>
                    <a:pt x="34" y="64"/>
                  </a:lnTo>
                  <a:lnTo>
                    <a:pt x="38" y="58"/>
                  </a:lnTo>
                  <a:lnTo>
                    <a:pt x="44" y="58"/>
                  </a:lnTo>
                  <a:lnTo>
                    <a:pt x="32" y="32"/>
                  </a:lnTo>
                  <a:lnTo>
                    <a:pt x="62" y="22"/>
                  </a:lnTo>
                  <a:lnTo>
                    <a:pt x="54" y="0"/>
                  </a:lnTo>
                  <a:lnTo>
                    <a:pt x="24" y="16"/>
                  </a:lnTo>
                  <a:lnTo>
                    <a:pt x="22" y="16"/>
                  </a:lnTo>
                  <a:lnTo>
                    <a:pt x="18" y="16"/>
                  </a:lnTo>
                  <a:lnTo>
                    <a:pt x="14" y="12"/>
                  </a:lnTo>
                  <a:lnTo>
                    <a:pt x="4" y="10"/>
                  </a:lnTo>
                  <a:lnTo>
                    <a:pt x="4" y="12"/>
                  </a:lnTo>
                  <a:lnTo>
                    <a:pt x="4" y="32"/>
                  </a:lnTo>
                  <a:lnTo>
                    <a:pt x="6" y="32"/>
                  </a:lnTo>
                  <a:lnTo>
                    <a:pt x="0" y="68"/>
                  </a:lnTo>
                  <a:lnTo>
                    <a:pt x="0" y="72"/>
                  </a:lnTo>
                  <a:lnTo>
                    <a:pt x="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0" name="Freeform 221">
              <a:extLst>
                <a:ext uri="{FF2B5EF4-FFF2-40B4-BE49-F238E27FC236}">
                  <a16:creationId xmlns:a16="http://schemas.microsoft.com/office/drawing/2014/main" id="{16EAAE66-137C-47C6-B673-C432E65604CA}"/>
                </a:ext>
              </a:extLst>
            </p:cNvPr>
            <p:cNvSpPr>
              <a:spLocks/>
            </p:cNvSpPr>
            <p:nvPr/>
          </p:nvSpPr>
          <p:spPr bwMode="auto">
            <a:xfrm>
              <a:off x="5413864" y="3564094"/>
              <a:ext cx="25369" cy="47788"/>
            </a:xfrm>
            <a:custGeom>
              <a:avLst/>
              <a:gdLst>
                <a:gd name="T0" fmla="*/ 0 w 18"/>
                <a:gd name="T1" fmla="*/ 2147483647 h 30"/>
                <a:gd name="T2" fmla="*/ 2147483647 w 18"/>
                <a:gd name="T3" fmla="*/ 0 h 30"/>
                <a:gd name="T4" fmla="*/ 2147483647 w 18"/>
                <a:gd name="T5" fmla="*/ 2147483647 h 30"/>
                <a:gd name="T6" fmla="*/ 2147483647 w 18"/>
                <a:gd name="T7" fmla="*/ 2147483647 h 30"/>
                <a:gd name="T8" fmla="*/ 2147483647 w 18"/>
                <a:gd name="T9" fmla="*/ 2147483647 h 30"/>
                <a:gd name="T10" fmla="*/ 2147483647 w 18"/>
                <a:gd name="T11" fmla="*/ 2147483647 h 30"/>
                <a:gd name="T12" fmla="*/ 2147483647 w 18"/>
                <a:gd name="T13" fmla="*/ 2147483647 h 30"/>
                <a:gd name="T14" fmla="*/ 2147483647 w 18"/>
                <a:gd name="T15" fmla="*/ 2147483647 h 30"/>
                <a:gd name="T16" fmla="*/ 2147483647 w 18"/>
                <a:gd name="T17" fmla="*/ 2147483647 h 30"/>
                <a:gd name="T18" fmla="*/ 2147483647 w 18"/>
                <a:gd name="T19" fmla="*/ 2147483647 h 30"/>
                <a:gd name="T20" fmla="*/ 0 w 18"/>
                <a:gd name="T21" fmla="*/ 2147483647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0"/>
                <a:gd name="T35" fmla="*/ 18 w 1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0">
                  <a:moveTo>
                    <a:pt x="0" y="30"/>
                  </a:moveTo>
                  <a:lnTo>
                    <a:pt x="8" y="0"/>
                  </a:lnTo>
                  <a:lnTo>
                    <a:pt x="18" y="4"/>
                  </a:lnTo>
                  <a:lnTo>
                    <a:pt x="16" y="12"/>
                  </a:lnTo>
                  <a:lnTo>
                    <a:pt x="12" y="14"/>
                  </a:lnTo>
                  <a:lnTo>
                    <a:pt x="8" y="14"/>
                  </a:lnTo>
                  <a:lnTo>
                    <a:pt x="10" y="18"/>
                  </a:lnTo>
                  <a:lnTo>
                    <a:pt x="12" y="20"/>
                  </a:lnTo>
                  <a:lnTo>
                    <a:pt x="10" y="26"/>
                  </a:lnTo>
                  <a:lnTo>
                    <a:pt x="6" y="30"/>
                  </a:lnTo>
                  <a:lnTo>
                    <a:pt x="0"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1" name="Freeform 222">
              <a:extLst>
                <a:ext uri="{FF2B5EF4-FFF2-40B4-BE49-F238E27FC236}">
                  <a16:creationId xmlns:a16="http://schemas.microsoft.com/office/drawing/2014/main" id="{AABEF67F-FEAD-459F-8754-AD1DDFF98BD1}"/>
                </a:ext>
              </a:extLst>
            </p:cNvPr>
            <p:cNvSpPr>
              <a:spLocks/>
            </p:cNvSpPr>
            <p:nvPr/>
          </p:nvSpPr>
          <p:spPr bwMode="auto">
            <a:xfrm>
              <a:off x="5411558" y="3625157"/>
              <a:ext cx="13837" cy="31859"/>
            </a:xfrm>
            <a:custGeom>
              <a:avLst/>
              <a:gdLst>
                <a:gd name="T0" fmla="*/ 2147483647 w 10"/>
                <a:gd name="T1" fmla="*/ 2147483647 h 20"/>
                <a:gd name="T2" fmla="*/ 2147483647 w 10"/>
                <a:gd name="T3" fmla="*/ 0 h 20"/>
                <a:gd name="T4" fmla="*/ 2147483647 w 10"/>
                <a:gd name="T5" fmla="*/ 0 h 20"/>
                <a:gd name="T6" fmla="*/ 0 w 10"/>
                <a:gd name="T7" fmla="*/ 2147483647 h 20"/>
                <a:gd name="T8" fmla="*/ 2147483647 w 10"/>
                <a:gd name="T9" fmla="*/ 2147483647 h 20"/>
                <a:gd name="T10" fmla="*/ 2147483647 w 10"/>
                <a:gd name="T11" fmla="*/ 2147483647 h 20"/>
                <a:gd name="T12" fmla="*/ 0 60000 65536"/>
                <a:gd name="T13" fmla="*/ 0 60000 65536"/>
                <a:gd name="T14" fmla="*/ 0 60000 65536"/>
                <a:gd name="T15" fmla="*/ 0 60000 65536"/>
                <a:gd name="T16" fmla="*/ 0 60000 65536"/>
                <a:gd name="T17" fmla="*/ 0 60000 65536"/>
                <a:gd name="T18" fmla="*/ 0 w 10"/>
                <a:gd name="T19" fmla="*/ 0 h 20"/>
                <a:gd name="T20" fmla="*/ 10 w 10"/>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0" h="20">
                  <a:moveTo>
                    <a:pt x="8" y="20"/>
                  </a:moveTo>
                  <a:lnTo>
                    <a:pt x="8" y="0"/>
                  </a:lnTo>
                  <a:lnTo>
                    <a:pt x="4" y="0"/>
                  </a:lnTo>
                  <a:lnTo>
                    <a:pt x="0" y="20"/>
                  </a:lnTo>
                  <a:lnTo>
                    <a:pt x="10" y="20"/>
                  </a:ln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2" name="Freeform 224">
              <a:extLst>
                <a:ext uri="{FF2B5EF4-FFF2-40B4-BE49-F238E27FC236}">
                  <a16:creationId xmlns:a16="http://schemas.microsoft.com/office/drawing/2014/main" id="{8CA6AFD3-7EA2-44C6-A69A-C46D83632EE2}"/>
                </a:ext>
              </a:extLst>
            </p:cNvPr>
            <p:cNvSpPr>
              <a:spLocks/>
            </p:cNvSpPr>
            <p:nvPr/>
          </p:nvSpPr>
          <p:spPr bwMode="auto">
            <a:xfrm>
              <a:off x="5448458" y="2604352"/>
              <a:ext cx="39206" cy="23894"/>
            </a:xfrm>
            <a:custGeom>
              <a:avLst/>
              <a:gdLst>
                <a:gd name="T0" fmla="*/ 2147483647 w 26"/>
                <a:gd name="T1" fmla="*/ 2147483647 h 16"/>
                <a:gd name="T2" fmla="*/ 2147483647 w 26"/>
                <a:gd name="T3" fmla="*/ 2147483647 h 16"/>
                <a:gd name="T4" fmla="*/ 2147483647 w 26"/>
                <a:gd name="T5" fmla="*/ 2147483647 h 16"/>
                <a:gd name="T6" fmla="*/ 2147483647 w 26"/>
                <a:gd name="T7" fmla="*/ 2147483647 h 16"/>
                <a:gd name="T8" fmla="*/ 2147483647 w 26"/>
                <a:gd name="T9" fmla="*/ 2147483647 h 16"/>
                <a:gd name="T10" fmla="*/ 2147483647 w 26"/>
                <a:gd name="T11" fmla="*/ 2147483647 h 16"/>
                <a:gd name="T12" fmla="*/ 0 w 26"/>
                <a:gd name="T13" fmla="*/ 2147483647 h 16"/>
                <a:gd name="T14" fmla="*/ 2147483647 w 26"/>
                <a:gd name="T15" fmla="*/ 0 h 16"/>
                <a:gd name="T16" fmla="*/ 2147483647 w 26"/>
                <a:gd name="T17" fmla="*/ 2147483647 h 16"/>
                <a:gd name="T18" fmla="*/ 2147483647 w 26"/>
                <a:gd name="T19" fmla="*/ 2147483647 h 16"/>
                <a:gd name="T20" fmla="*/ 2147483647 w 26"/>
                <a:gd name="T21" fmla="*/ 2147483647 h 16"/>
                <a:gd name="T22" fmla="*/ 2147483647 w 26"/>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16"/>
                <a:gd name="T38" fmla="*/ 26 w 2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16">
                  <a:moveTo>
                    <a:pt x="26" y="10"/>
                  </a:moveTo>
                  <a:lnTo>
                    <a:pt x="20" y="14"/>
                  </a:lnTo>
                  <a:lnTo>
                    <a:pt x="14" y="16"/>
                  </a:lnTo>
                  <a:lnTo>
                    <a:pt x="8" y="16"/>
                  </a:lnTo>
                  <a:lnTo>
                    <a:pt x="4" y="12"/>
                  </a:lnTo>
                  <a:lnTo>
                    <a:pt x="2" y="8"/>
                  </a:lnTo>
                  <a:lnTo>
                    <a:pt x="0" y="2"/>
                  </a:lnTo>
                  <a:lnTo>
                    <a:pt x="8" y="0"/>
                  </a:lnTo>
                  <a:lnTo>
                    <a:pt x="12" y="2"/>
                  </a:lnTo>
                  <a:lnTo>
                    <a:pt x="16" y="2"/>
                  </a:lnTo>
                  <a:lnTo>
                    <a:pt x="20" y="4"/>
                  </a:lnTo>
                  <a:lnTo>
                    <a:pt x="2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3" name="Freeform 225">
              <a:extLst>
                <a:ext uri="{FF2B5EF4-FFF2-40B4-BE49-F238E27FC236}">
                  <a16:creationId xmlns:a16="http://schemas.microsoft.com/office/drawing/2014/main" id="{B4CBF0E3-73F4-4FD6-9A5D-D418FE60DD49}"/>
                </a:ext>
              </a:extLst>
            </p:cNvPr>
            <p:cNvSpPr>
              <a:spLocks/>
            </p:cNvSpPr>
            <p:nvPr/>
          </p:nvSpPr>
          <p:spPr bwMode="auto">
            <a:xfrm>
              <a:off x="5478438" y="2433112"/>
              <a:ext cx="213325" cy="147346"/>
            </a:xfrm>
            <a:custGeom>
              <a:avLst/>
              <a:gdLst>
                <a:gd name="T0" fmla="*/ 2147483647 w 146"/>
                <a:gd name="T1" fmla="*/ 2147483647 h 94"/>
                <a:gd name="T2" fmla="*/ 2147483647 w 146"/>
                <a:gd name="T3" fmla="*/ 2147483647 h 94"/>
                <a:gd name="T4" fmla="*/ 2147483647 w 146"/>
                <a:gd name="T5" fmla="*/ 2147483647 h 94"/>
                <a:gd name="T6" fmla="*/ 2147483647 w 146"/>
                <a:gd name="T7" fmla="*/ 2147483647 h 94"/>
                <a:gd name="T8" fmla="*/ 2147483647 w 146"/>
                <a:gd name="T9" fmla="*/ 2147483647 h 94"/>
                <a:gd name="T10" fmla="*/ 2147483647 w 146"/>
                <a:gd name="T11" fmla="*/ 2147483647 h 94"/>
                <a:gd name="T12" fmla="*/ 2147483647 w 146"/>
                <a:gd name="T13" fmla="*/ 2147483647 h 94"/>
                <a:gd name="T14" fmla="*/ 0 w 146"/>
                <a:gd name="T15" fmla="*/ 2147483647 h 94"/>
                <a:gd name="T16" fmla="*/ 0 w 146"/>
                <a:gd name="T17" fmla="*/ 2147483647 h 94"/>
                <a:gd name="T18" fmla="*/ 2147483647 w 146"/>
                <a:gd name="T19" fmla="*/ 2147483647 h 94"/>
                <a:gd name="T20" fmla="*/ 2147483647 w 146"/>
                <a:gd name="T21" fmla="*/ 2147483647 h 94"/>
                <a:gd name="T22" fmla="*/ 2147483647 w 146"/>
                <a:gd name="T23" fmla="*/ 2147483647 h 94"/>
                <a:gd name="T24" fmla="*/ 2147483647 w 146"/>
                <a:gd name="T25" fmla="*/ 2147483647 h 94"/>
                <a:gd name="T26" fmla="*/ 2147483647 w 146"/>
                <a:gd name="T27" fmla="*/ 2147483647 h 94"/>
                <a:gd name="T28" fmla="*/ 2147483647 w 146"/>
                <a:gd name="T29" fmla="*/ 2147483647 h 94"/>
                <a:gd name="T30" fmla="*/ 2147483647 w 146"/>
                <a:gd name="T31" fmla="*/ 2147483647 h 94"/>
                <a:gd name="T32" fmla="*/ 2147483647 w 146"/>
                <a:gd name="T33" fmla="*/ 2147483647 h 94"/>
                <a:gd name="T34" fmla="*/ 2147483647 w 146"/>
                <a:gd name="T35" fmla="*/ 2147483647 h 94"/>
                <a:gd name="T36" fmla="*/ 2147483647 w 146"/>
                <a:gd name="T37" fmla="*/ 2147483647 h 94"/>
                <a:gd name="T38" fmla="*/ 2147483647 w 146"/>
                <a:gd name="T39" fmla="*/ 2147483647 h 94"/>
                <a:gd name="T40" fmla="*/ 2147483647 w 146"/>
                <a:gd name="T41" fmla="*/ 2147483647 h 94"/>
                <a:gd name="T42" fmla="*/ 2147483647 w 146"/>
                <a:gd name="T43" fmla="*/ 2147483647 h 94"/>
                <a:gd name="T44" fmla="*/ 2147483647 w 146"/>
                <a:gd name="T45" fmla="*/ 2147483647 h 94"/>
                <a:gd name="T46" fmla="*/ 2147483647 w 146"/>
                <a:gd name="T47" fmla="*/ 0 h 94"/>
                <a:gd name="T48" fmla="*/ 2147483647 w 146"/>
                <a:gd name="T49" fmla="*/ 0 h 94"/>
                <a:gd name="T50" fmla="*/ 2147483647 w 146"/>
                <a:gd name="T51" fmla="*/ 0 h 94"/>
                <a:gd name="T52" fmla="*/ 2147483647 w 146"/>
                <a:gd name="T53" fmla="*/ 2147483647 h 94"/>
                <a:gd name="T54" fmla="*/ 2147483647 w 146"/>
                <a:gd name="T55" fmla="*/ 2147483647 h 94"/>
                <a:gd name="T56" fmla="*/ 2147483647 w 146"/>
                <a:gd name="T57" fmla="*/ 2147483647 h 94"/>
                <a:gd name="T58" fmla="*/ 2147483647 w 146"/>
                <a:gd name="T59" fmla="*/ 2147483647 h 94"/>
                <a:gd name="T60" fmla="*/ 2147483647 w 146"/>
                <a:gd name="T61" fmla="*/ 2147483647 h 94"/>
                <a:gd name="T62" fmla="*/ 2147483647 w 146"/>
                <a:gd name="T63" fmla="*/ 2147483647 h 94"/>
                <a:gd name="T64" fmla="*/ 2147483647 w 146"/>
                <a:gd name="T65" fmla="*/ 2147483647 h 94"/>
                <a:gd name="T66" fmla="*/ 2147483647 w 146"/>
                <a:gd name="T67" fmla="*/ 2147483647 h 94"/>
                <a:gd name="T68" fmla="*/ 2147483647 w 146"/>
                <a:gd name="T69" fmla="*/ 2147483647 h 94"/>
                <a:gd name="T70" fmla="*/ 2147483647 w 146"/>
                <a:gd name="T71" fmla="*/ 2147483647 h 94"/>
                <a:gd name="T72" fmla="*/ 2147483647 w 146"/>
                <a:gd name="T73" fmla="*/ 2147483647 h 94"/>
                <a:gd name="T74" fmla="*/ 2147483647 w 146"/>
                <a:gd name="T75" fmla="*/ 2147483647 h 94"/>
                <a:gd name="T76" fmla="*/ 2147483647 w 146"/>
                <a:gd name="T77" fmla="*/ 2147483647 h 94"/>
                <a:gd name="T78" fmla="*/ 2147483647 w 146"/>
                <a:gd name="T79" fmla="*/ 2147483647 h 94"/>
                <a:gd name="T80" fmla="*/ 2147483647 w 146"/>
                <a:gd name="T81" fmla="*/ 2147483647 h 94"/>
                <a:gd name="T82" fmla="*/ 2147483647 w 146"/>
                <a:gd name="T83" fmla="*/ 2147483647 h 94"/>
                <a:gd name="T84" fmla="*/ 2147483647 w 146"/>
                <a:gd name="T85" fmla="*/ 2147483647 h 94"/>
                <a:gd name="T86" fmla="*/ 2147483647 w 146"/>
                <a:gd name="T87" fmla="*/ 2147483647 h 94"/>
                <a:gd name="T88" fmla="*/ 2147483647 w 146"/>
                <a:gd name="T89" fmla="*/ 2147483647 h 94"/>
                <a:gd name="T90" fmla="*/ 2147483647 w 146"/>
                <a:gd name="T91" fmla="*/ 2147483647 h 94"/>
                <a:gd name="T92" fmla="*/ 2147483647 w 146"/>
                <a:gd name="T93" fmla="*/ 2147483647 h 94"/>
                <a:gd name="T94" fmla="*/ 2147483647 w 146"/>
                <a:gd name="T95" fmla="*/ 2147483647 h 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6"/>
                <a:gd name="T145" fmla="*/ 0 h 94"/>
                <a:gd name="T146" fmla="*/ 146 w 146"/>
                <a:gd name="T147" fmla="*/ 94 h 9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6" h="94">
                  <a:moveTo>
                    <a:pt x="38" y="94"/>
                  </a:moveTo>
                  <a:lnTo>
                    <a:pt x="34" y="92"/>
                  </a:lnTo>
                  <a:lnTo>
                    <a:pt x="30" y="86"/>
                  </a:lnTo>
                  <a:lnTo>
                    <a:pt x="24" y="76"/>
                  </a:lnTo>
                  <a:lnTo>
                    <a:pt x="16" y="76"/>
                  </a:lnTo>
                  <a:lnTo>
                    <a:pt x="8" y="76"/>
                  </a:lnTo>
                  <a:lnTo>
                    <a:pt x="4" y="74"/>
                  </a:lnTo>
                  <a:lnTo>
                    <a:pt x="0" y="72"/>
                  </a:lnTo>
                  <a:lnTo>
                    <a:pt x="0" y="70"/>
                  </a:lnTo>
                  <a:lnTo>
                    <a:pt x="4" y="68"/>
                  </a:lnTo>
                  <a:lnTo>
                    <a:pt x="6" y="66"/>
                  </a:lnTo>
                  <a:lnTo>
                    <a:pt x="10" y="60"/>
                  </a:lnTo>
                  <a:lnTo>
                    <a:pt x="12" y="54"/>
                  </a:lnTo>
                  <a:lnTo>
                    <a:pt x="16" y="54"/>
                  </a:lnTo>
                  <a:lnTo>
                    <a:pt x="22" y="52"/>
                  </a:lnTo>
                  <a:lnTo>
                    <a:pt x="24" y="42"/>
                  </a:lnTo>
                  <a:lnTo>
                    <a:pt x="26" y="34"/>
                  </a:lnTo>
                  <a:lnTo>
                    <a:pt x="30" y="28"/>
                  </a:lnTo>
                  <a:lnTo>
                    <a:pt x="36" y="22"/>
                  </a:lnTo>
                  <a:lnTo>
                    <a:pt x="52" y="16"/>
                  </a:lnTo>
                  <a:lnTo>
                    <a:pt x="68" y="10"/>
                  </a:lnTo>
                  <a:lnTo>
                    <a:pt x="100" y="10"/>
                  </a:lnTo>
                  <a:lnTo>
                    <a:pt x="114" y="2"/>
                  </a:lnTo>
                  <a:lnTo>
                    <a:pt x="122" y="0"/>
                  </a:lnTo>
                  <a:lnTo>
                    <a:pt x="132" y="0"/>
                  </a:lnTo>
                  <a:lnTo>
                    <a:pt x="140" y="0"/>
                  </a:lnTo>
                  <a:lnTo>
                    <a:pt x="146" y="2"/>
                  </a:lnTo>
                  <a:lnTo>
                    <a:pt x="146" y="6"/>
                  </a:lnTo>
                  <a:lnTo>
                    <a:pt x="144" y="10"/>
                  </a:lnTo>
                  <a:lnTo>
                    <a:pt x="138" y="12"/>
                  </a:lnTo>
                  <a:lnTo>
                    <a:pt x="124" y="16"/>
                  </a:lnTo>
                  <a:lnTo>
                    <a:pt x="86" y="26"/>
                  </a:lnTo>
                  <a:lnTo>
                    <a:pt x="70" y="32"/>
                  </a:lnTo>
                  <a:lnTo>
                    <a:pt x="56" y="40"/>
                  </a:lnTo>
                  <a:lnTo>
                    <a:pt x="52" y="44"/>
                  </a:lnTo>
                  <a:lnTo>
                    <a:pt x="46" y="50"/>
                  </a:lnTo>
                  <a:lnTo>
                    <a:pt x="42" y="56"/>
                  </a:lnTo>
                  <a:lnTo>
                    <a:pt x="40" y="62"/>
                  </a:lnTo>
                  <a:lnTo>
                    <a:pt x="42" y="70"/>
                  </a:lnTo>
                  <a:lnTo>
                    <a:pt x="46" y="74"/>
                  </a:lnTo>
                  <a:lnTo>
                    <a:pt x="50" y="78"/>
                  </a:lnTo>
                  <a:lnTo>
                    <a:pt x="56" y="80"/>
                  </a:lnTo>
                  <a:lnTo>
                    <a:pt x="68" y="86"/>
                  </a:lnTo>
                  <a:lnTo>
                    <a:pt x="74" y="88"/>
                  </a:lnTo>
                  <a:lnTo>
                    <a:pt x="78" y="92"/>
                  </a:lnTo>
                  <a:lnTo>
                    <a:pt x="68" y="92"/>
                  </a:lnTo>
                  <a:lnTo>
                    <a:pt x="58" y="92"/>
                  </a:lnTo>
                  <a:lnTo>
                    <a:pt x="38"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4" name="Freeform 226">
              <a:extLst>
                <a:ext uri="{FF2B5EF4-FFF2-40B4-BE49-F238E27FC236}">
                  <a16:creationId xmlns:a16="http://schemas.microsoft.com/office/drawing/2014/main" id="{F605FD0D-C9B3-400B-84AC-01C29DB972D3}"/>
                </a:ext>
              </a:extLst>
            </p:cNvPr>
            <p:cNvSpPr>
              <a:spLocks/>
            </p:cNvSpPr>
            <p:nvPr/>
          </p:nvSpPr>
          <p:spPr bwMode="auto">
            <a:xfrm>
              <a:off x="5963898" y="2350811"/>
              <a:ext cx="154517" cy="46460"/>
            </a:xfrm>
            <a:custGeom>
              <a:avLst/>
              <a:gdLst>
                <a:gd name="T0" fmla="*/ 2147483647 w 106"/>
                <a:gd name="T1" fmla="*/ 2147483647 h 30"/>
                <a:gd name="T2" fmla="*/ 2147483647 w 106"/>
                <a:gd name="T3" fmla="*/ 2147483647 h 30"/>
                <a:gd name="T4" fmla="*/ 2147483647 w 106"/>
                <a:gd name="T5" fmla="*/ 2147483647 h 30"/>
                <a:gd name="T6" fmla="*/ 2147483647 w 106"/>
                <a:gd name="T7" fmla="*/ 2147483647 h 30"/>
                <a:gd name="T8" fmla="*/ 2147483647 w 106"/>
                <a:gd name="T9" fmla="*/ 2147483647 h 30"/>
                <a:gd name="T10" fmla="*/ 2147483647 w 106"/>
                <a:gd name="T11" fmla="*/ 2147483647 h 30"/>
                <a:gd name="T12" fmla="*/ 2147483647 w 106"/>
                <a:gd name="T13" fmla="*/ 2147483647 h 30"/>
                <a:gd name="T14" fmla="*/ 2147483647 w 106"/>
                <a:gd name="T15" fmla="*/ 2147483647 h 30"/>
                <a:gd name="T16" fmla="*/ 2147483647 w 106"/>
                <a:gd name="T17" fmla="*/ 2147483647 h 30"/>
                <a:gd name="T18" fmla="*/ 2147483647 w 106"/>
                <a:gd name="T19" fmla="*/ 2147483647 h 30"/>
                <a:gd name="T20" fmla="*/ 2147483647 w 106"/>
                <a:gd name="T21" fmla="*/ 2147483647 h 30"/>
                <a:gd name="T22" fmla="*/ 2147483647 w 106"/>
                <a:gd name="T23" fmla="*/ 2147483647 h 30"/>
                <a:gd name="T24" fmla="*/ 2147483647 w 106"/>
                <a:gd name="T25" fmla="*/ 2147483647 h 30"/>
                <a:gd name="T26" fmla="*/ 2147483647 w 106"/>
                <a:gd name="T27" fmla="*/ 2147483647 h 30"/>
                <a:gd name="T28" fmla="*/ 2147483647 w 106"/>
                <a:gd name="T29" fmla="*/ 2147483647 h 30"/>
                <a:gd name="T30" fmla="*/ 2147483647 w 106"/>
                <a:gd name="T31" fmla="*/ 2147483647 h 30"/>
                <a:gd name="T32" fmla="*/ 0 w 106"/>
                <a:gd name="T33" fmla="*/ 2147483647 h 30"/>
                <a:gd name="T34" fmla="*/ 2147483647 w 106"/>
                <a:gd name="T35" fmla="*/ 2147483647 h 30"/>
                <a:gd name="T36" fmla="*/ 2147483647 w 106"/>
                <a:gd name="T37" fmla="*/ 2147483647 h 30"/>
                <a:gd name="T38" fmla="*/ 2147483647 w 106"/>
                <a:gd name="T39" fmla="*/ 0 h 30"/>
                <a:gd name="T40" fmla="*/ 2147483647 w 106"/>
                <a:gd name="T41" fmla="*/ 0 h 30"/>
                <a:gd name="T42" fmla="*/ 2147483647 w 106"/>
                <a:gd name="T43" fmla="*/ 0 h 30"/>
                <a:gd name="T44" fmla="*/ 2147483647 w 106"/>
                <a:gd name="T45" fmla="*/ 2147483647 h 30"/>
                <a:gd name="T46" fmla="*/ 2147483647 w 106"/>
                <a:gd name="T47" fmla="*/ 2147483647 h 30"/>
                <a:gd name="T48" fmla="*/ 2147483647 w 106"/>
                <a:gd name="T49" fmla="*/ 2147483647 h 30"/>
                <a:gd name="T50" fmla="*/ 2147483647 w 106"/>
                <a:gd name="T51" fmla="*/ 2147483647 h 30"/>
                <a:gd name="T52" fmla="*/ 2147483647 w 106"/>
                <a:gd name="T53" fmla="*/ 2147483647 h 30"/>
                <a:gd name="T54" fmla="*/ 2147483647 w 106"/>
                <a:gd name="T55" fmla="*/ 2147483647 h 30"/>
                <a:gd name="T56" fmla="*/ 2147483647 w 106"/>
                <a:gd name="T57" fmla="*/ 2147483647 h 30"/>
                <a:gd name="T58" fmla="*/ 2147483647 w 106"/>
                <a:gd name="T59" fmla="*/ 2147483647 h 30"/>
                <a:gd name="T60" fmla="*/ 2147483647 w 106"/>
                <a:gd name="T61" fmla="*/ 2147483647 h 30"/>
                <a:gd name="T62" fmla="*/ 2147483647 w 106"/>
                <a:gd name="T63" fmla="*/ 2147483647 h 30"/>
                <a:gd name="T64" fmla="*/ 2147483647 w 106"/>
                <a:gd name="T65" fmla="*/ 2147483647 h 30"/>
                <a:gd name="T66" fmla="*/ 2147483647 w 106"/>
                <a:gd name="T67" fmla="*/ 2147483647 h 30"/>
                <a:gd name="T68" fmla="*/ 2147483647 w 106"/>
                <a:gd name="T69" fmla="*/ 2147483647 h 30"/>
                <a:gd name="T70" fmla="*/ 2147483647 w 106"/>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30"/>
                <a:gd name="T110" fmla="*/ 106 w 106"/>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30">
                  <a:moveTo>
                    <a:pt x="106" y="26"/>
                  </a:moveTo>
                  <a:lnTo>
                    <a:pt x="98" y="28"/>
                  </a:lnTo>
                  <a:lnTo>
                    <a:pt x="92" y="28"/>
                  </a:lnTo>
                  <a:lnTo>
                    <a:pt x="82" y="26"/>
                  </a:lnTo>
                  <a:lnTo>
                    <a:pt x="80" y="28"/>
                  </a:lnTo>
                  <a:lnTo>
                    <a:pt x="78" y="30"/>
                  </a:lnTo>
                  <a:lnTo>
                    <a:pt x="64" y="28"/>
                  </a:lnTo>
                  <a:lnTo>
                    <a:pt x="50" y="24"/>
                  </a:lnTo>
                  <a:lnTo>
                    <a:pt x="44" y="22"/>
                  </a:lnTo>
                  <a:lnTo>
                    <a:pt x="38" y="18"/>
                  </a:lnTo>
                  <a:lnTo>
                    <a:pt x="36" y="14"/>
                  </a:lnTo>
                  <a:lnTo>
                    <a:pt x="36" y="10"/>
                  </a:lnTo>
                  <a:lnTo>
                    <a:pt x="20" y="10"/>
                  </a:lnTo>
                  <a:lnTo>
                    <a:pt x="10" y="10"/>
                  </a:lnTo>
                  <a:lnTo>
                    <a:pt x="4" y="8"/>
                  </a:lnTo>
                  <a:lnTo>
                    <a:pt x="2" y="6"/>
                  </a:lnTo>
                  <a:lnTo>
                    <a:pt x="0" y="4"/>
                  </a:lnTo>
                  <a:lnTo>
                    <a:pt x="2" y="2"/>
                  </a:lnTo>
                  <a:lnTo>
                    <a:pt x="4" y="2"/>
                  </a:lnTo>
                  <a:lnTo>
                    <a:pt x="12" y="0"/>
                  </a:lnTo>
                  <a:lnTo>
                    <a:pt x="24" y="0"/>
                  </a:lnTo>
                  <a:lnTo>
                    <a:pt x="34" y="0"/>
                  </a:lnTo>
                  <a:lnTo>
                    <a:pt x="44" y="2"/>
                  </a:lnTo>
                  <a:lnTo>
                    <a:pt x="52" y="4"/>
                  </a:lnTo>
                  <a:lnTo>
                    <a:pt x="54" y="8"/>
                  </a:lnTo>
                  <a:lnTo>
                    <a:pt x="54" y="10"/>
                  </a:lnTo>
                  <a:lnTo>
                    <a:pt x="48" y="10"/>
                  </a:lnTo>
                  <a:lnTo>
                    <a:pt x="60" y="12"/>
                  </a:lnTo>
                  <a:lnTo>
                    <a:pt x="66" y="14"/>
                  </a:lnTo>
                  <a:lnTo>
                    <a:pt x="70" y="14"/>
                  </a:lnTo>
                  <a:lnTo>
                    <a:pt x="74" y="14"/>
                  </a:lnTo>
                  <a:lnTo>
                    <a:pt x="78" y="12"/>
                  </a:lnTo>
                  <a:lnTo>
                    <a:pt x="86" y="14"/>
                  </a:lnTo>
                  <a:lnTo>
                    <a:pt x="92" y="16"/>
                  </a:lnTo>
                  <a:lnTo>
                    <a:pt x="102" y="26"/>
                  </a:lnTo>
                  <a:lnTo>
                    <a:pt x="10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5" name="Freeform 227">
              <a:extLst>
                <a:ext uri="{FF2B5EF4-FFF2-40B4-BE49-F238E27FC236}">
                  <a16:creationId xmlns:a16="http://schemas.microsoft.com/office/drawing/2014/main" id="{88FD99C4-DBD9-4AD7-9D54-104C81F89452}"/>
                </a:ext>
              </a:extLst>
            </p:cNvPr>
            <p:cNvSpPr>
              <a:spLocks/>
            </p:cNvSpPr>
            <p:nvPr/>
          </p:nvSpPr>
          <p:spPr bwMode="auto">
            <a:xfrm>
              <a:off x="6132251" y="2382670"/>
              <a:ext cx="77258" cy="34513"/>
            </a:xfrm>
            <a:custGeom>
              <a:avLst/>
              <a:gdLst>
                <a:gd name="T0" fmla="*/ 2147483647 w 52"/>
                <a:gd name="T1" fmla="*/ 2147483647 h 22"/>
                <a:gd name="T2" fmla="*/ 2147483647 w 52"/>
                <a:gd name="T3" fmla="*/ 2147483647 h 22"/>
                <a:gd name="T4" fmla="*/ 2147483647 w 52"/>
                <a:gd name="T5" fmla="*/ 2147483647 h 22"/>
                <a:gd name="T6" fmla="*/ 0 w 52"/>
                <a:gd name="T7" fmla="*/ 2147483647 h 22"/>
                <a:gd name="T8" fmla="*/ 0 w 52"/>
                <a:gd name="T9" fmla="*/ 2147483647 h 22"/>
                <a:gd name="T10" fmla="*/ 2147483647 w 52"/>
                <a:gd name="T11" fmla="*/ 2147483647 h 22"/>
                <a:gd name="T12" fmla="*/ 2147483647 w 52"/>
                <a:gd name="T13" fmla="*/ 0 h 22"/>
                <a:gd name="T14" fmla="*/ 2147483647 w 52"/>
                <a:gd name="T15" fmla="*/ 0 h 22"/>
                <a:gd name="T16" fmla="*/ 2147483647 w 52"/>
                <a:gd name="T17" fmla="*/ 2147483647 h 22"/>
                <a:gd name="T18" fmla="*/ 2147483647 w 52"/>
                <a:gd name="T19" fmla="*/ 2147483647 h 22"/>
                <a:gd name="T20" fmla="*/ 2147483647 w 52"/>
                <a:gd name="T21" fmla="*/ 2147483647 h 22"/>
                <a:gd name="T22" fmla="*/ 2147483647 w 52"/>
                <a:gd name="T23" fmla="*/ 2147483647 h 22"/>
                <a:gd name="T24" fmla="*/ 2147483647 w 52"/>
                <a:gd name="T25" fmla="*/ 2147483647 h 22"/>
                <a:gd name="T26" fmla="*/ 2147483647 w 52"/>
                <a:gd name="T27" fmla="*/ 2147483647 h 22"/>
                <a:gd name="T28" fmla="*/ 2147483647 w 52"/>
                <a:gd name="T29" fmla="*/ 2147483647 h 22"/>
                <a:gd name="T30" fmla="*/ 2147483647 w 52"/>
                <a:gd name="T31" fmla="*/ 2147483647 h 22"/>
                <a:gd name="T32" fmla="*/ 2147483647 w 52"/>
                <a:gd name="T33" fmla="*/ 2147483647 h 22"/>
                <a:gd name="T34" fmla="*/ 2147483647 w 52"/>
                <a:gd name="T35" fmla="*/ 2147483647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22"/>
                <a:gd name="T56" fmla="*/ 52 w 52"/>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22">
                  <a:moveTo>
                    <a:pt x="6" y="22"/>
                  </a:moveTo>
                  <a:lnTo>
                    <a:pt x="4" y="22"/>
                  </a:lnTo>
                  <a:lnTo>
                    <a:pt x="2" y="20"/>
                  </a:lnTo>
                  <a:lnTo>
                    <a:pt x="0" y="18"/>
                  </a:lnTo>
                  <a:lnTo>
                    <a:pt x="0" y="6"/>
                  </a:lnTo>
                  <a:lnTo>
                    <a:pt x="4" y="2"/>
                  </a:lnTo>
                  <a:lnTo>
                    <a:pt x="6" y="0"/>
                  </a:lnTo>
                  <a:lnTo>
                    <a:pt x="14" y="0"/>
                  </a:lnTo>
                  <a:lnTo>
                    <a:pt x="20" y="4"/>
                  </a:lnTo>
                  <a:lnTo>
                    <a:pt x="32" y="6"/>
                  </a:lnTo>
                  <a:lnTo>
                    <a:pt x="52" y="10"/>
                  </a:lnTo>
                  <a:lnTo>
                    <a:pt x="50" y="14"/>
                  </a:lnTo>
                  <a:lnTo>
                    <a:pt x="46" y="16"/>
                  </a:lnTo>
                  <a:lnTo>
                    <a:pt x="40" y="18"/>
                  </a:lnTo>
                  <a:lnTo>
                    <a:pt x="28" y="18"/>
                  </a:lnTo>
                  <a:lnTo>
                    <a:pt x="20" y="20"/>
                  </a:lnTo>
                  <a:lnTo>
                    <a:pt x="14" y="22"/>
                  </a:lnTo>
                  <a:lnTo>
                    <a:pt x="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6" name="Freeform 228">
              <a:extLst>
                <a:ext uri="{FF2B5EF4-FFF2-40B4-BE49-F238E27FC236}">
                  <a16:creationId xmlns:a16="http://schemas.microsoft.com/office/drawing/2014/main" id="{9864AD47-E5EF-4EE2-BA4B-A42004777C82}"/>
                </a:ext>
              </a:extLst>
            </p:cNvPr>
            <p:cNvSpPr>
              <a:spLocks/>
            </p:cNvSpPr>
            <p:nvPr/>
          </p:nvSpPr>
          <p:spPr bwMode="auto">
            <a:xfrm>
              <a:off x="6781453" y="2449043"/>
              <a:ext cx="136067" cy="26549"/>
            </a:xfrm>
            <a:custGeom>
              <a:avLst/>
              <a:gdLst>
                <a:gd name="T0" fmla="*/ 2147483647 w 92"/>
                <a:gd name="T1" fmla="*/ 2147483647 h 18"/>
                <a:gd name="T2" fmla="*/ 2147483647 w 92"/>
                <a:gd name="T3" fmla="*/ 2147483647 h 18"/>
                <a:gd name="T4" fmla="*/ 2147483647 w 92"/>
                <a:gd name="T5" fmla="*/ 2147483647 h 18"/>
                <a:gd name="T6" fmla="*/ 2147483647 w 92"/>
                <a:gd name="T7" fmla="*/ 2147483647 h 18"/>
                <a:gd name="T8" fmla="*/ 2147483647 w 92"/>
                <a:gd name="T9" fmla="*/ 2147483647 h 18"/>
                <a:gd name="T10" fmla="*/ 2147483647 w 92"/>
                <a:gd name="T11" fmla="*/ 2147483647 h 18"/>
                <a:gd name="T12" fmla="*/ 2147483647 w 92"/>
                <a:gd name="T13" fmla="*/ 2147483647 h 18"/>
                <a:gd name="T14" fmla="*/ 0 w 92"/>
                <a:gd name="T15" fmla="*/ 2147483647 h 18"/>
                <a:gd name="T16" fmla="*/ 0 w 92"/>
                <a:gd name="T17" fmla="*/ 2147483647 h 18"/>
                <a:gd name="T18" fmla="*/ 0 w 92"/>
                <a:gd name="T19" fmla="*/ 2147483647 h 18"/>
                <a:gd name="T20" fmla="*/ 2147483647 w 92"/>
                <a:gd name="T21" fmla="*/ 2147483647 h 18"/>
                <a:gd name="T22" fmla="*/ 2147483647 w 92"/>
                <a:gd name="T23" fmla="*/ 0 h 18"/>
                <a:gd name="T24" fmla="*/ 2147483647 w 92"/>
                <a:gd name="T25" fmla="*/ 0 h 18"/>
                <a:gd name="T26" fmla="*/ 2147483647 w 92"/>
                <a:gd name="T27" fmla="*/ 2147483647 h 18"/>
                <a:gd name="T28" fmla="*/ 2147483647 w 92"/>
                <a:gd name="T29" fmla="*/ 2147483647 h 18"/>
                <a:gd name="T30" fmla="*/ 2147483647 w 92"/>
                <a:gd name="T31" fmla="*/ 2147483647 h 18"/>
                <a:gd name="T32" fmla="*/ 2147483647 w 92"/>
                <a:gd name="T33" fmla="*/ 2147483647 h 18"/>
                <a:gd name="T34" fmla="*/ 2147483647 w 92"/>
                <a:gd name="T35" fmla="*/ 2147483647 h 18"/>
                <a:gd name="T36" fmla="*/ 2147483647 w 92"/>
                <a:gd name="T37" fmla="*/ 2147483647 h 18"/>
                <a:gd name="T38" fmla="*/ 2147483647 w 92"/>
                <a:gd name="T39" fmla="*/ 2147483647 h 18"/>
                <a:gd name="T40" fmla="*/ 2147483647 w 92"/>
                <a:gd name="T41" fmla="*/ 2147483647 h 18"/>
                <a:gd name="T42" fmla="*/ 2147483647 w 92"/>
                <a:gd name="T43" fmla="*/ 2147483647 h 18"/>
                <a:gd name="T44" fmla="*/ 2147483647 w 92"/>
                <a:gd name="T45" fmla="*/ 2147483647 h 18"/>
                <a:gd name="T46" fmla="*/ 2147483647 w 92"/>
                <a:gd name="T47" fmla="*/ 2147483647 h 18"/>
                <a:gd name="T48" fmla="*/ 2147483647 w 92"/>
                <a:gd name="T49" fmla="*/ 2147483647 h 18"/>
                <a:gd name="T50" fmla="*/ 2147483647 w 92"/>
                <a:gd name="T51" fmla="*/ 2147483647 h 18"/>
                <a:gd name="T52" fmla="*/ 2147483647 w 92"/>
                <a:gd name="T53" fmla="*/ 2147483647 h 18"/>
                <a:gd name="T54" fmla="*/ 2147483647 w 92"/>
                <a:gd name="T55" fmla="*/ 2147483647 h 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18"/>
                <a:gd name="T86" fmla="*/ 92 w 92"/>
                <a:gd name="T87" fmla="*/ 18 h 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18">
                  <a:moveTo>
                    <a:pt x="72" y="12"/>
                  </a:moveTo>
                  <a:lnTo>
                    <a:pt x="72" y="18"/>
                  </a:lnTo>
                  <a:lnTo>
                    <a:pt x="38" y="18"/>
                  </a:lnTo>
                  <a:lnTo>
                    <a:pt x="28" y="18"/>
                  </a:lnTo>
                  <a:lnTo>
                    <a:pt x="14" y="18"/>
                  </a:lnTo>
                  <a:lnTo>
                    <a:pt x="10" y="16"/>
                  </a:lnTo>
                  <a:lnTo>
                    <a:pt x="4" y="12"/>
                  </a:lnTo>
                  <a:lnTo>
                    <a:pt x="0" y="10"/>
                  </a:lnTo>
                  <a:lnTo>
                    <a:pt x="0" y="6"/>
                  </a:lnTo>
                  <a:lnTo>
                    <a:pt x="0" y="4"/>
                  </a:lnTo>
                  <a:lnTo>
                    <a:pt x="4" y="2"/>
                  </a:lnTo>
                  <a:lnTo>
                    <a:pt x="10" y="0"/>
                  </a:lnTo>
                  <a:lnTo>
                    <a:pt x="14" y="0"/>
                  </a:lnTo>
                  <a:lnTo>
                    <a:pt x="20" y="4"/>
                  </a:lnTo>
                  <a:lnTo>
                    <a:pt x="26" y="6"/>
                  </a:lnTo>
                  <a:lnTo>
                    <a:pt x="32" y="6"/>
                  </a:lnTo>
                  <a:lnTo>
                    <a:pt x="36" y="6"/>
                  </a:lnTo>
                  <a:lnTo>
                    <a:pt x="36" y="4"/>
                  </a:lnTo>
                  <a:lnTo>
                    <a:pt x="38" y="2"/>
                  </a:lnTo>
                  <a:lnTo>
                    <a:pt x="40" y="2"/>
                  </a:lnTo>
                  <a:lnTo>
                    <a:pt x="54" y="2"/>
                  </a:lnTo>
                  <a:lnTo>
                    <a:pt x="68" y="4"/>
                  </a:lnTo>
                  <a:lnTo>
                    <a:pt x="84" y="6"/>
                  </a:lnTo>
                  <a:lnTo>
                    <a:pt x="90" y="8"/>
                  </a:lnTo>
                  <a:lnTo>
                    <a:pt x="92" y="12"/>
                  </a:lnTo>
                  <a:lnTo>
                    <a:pt x="82" y="16"/>
                  </a:lnTo>
                  <a:lnTo>
                    <a:pt x="76" y="16"/>
                  </a:lnTo>
                  <a:lnTo>
                    <a:pt x="7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7" name="Freeform 229">
              <a:extLst>
                <a:ext uri="{FF2B5EF4-FFF2-40B4-BE49-F238E27FC236}">
                  <a16:creationId xmlns:a16="http://schemas.microsoft.com/office/drawing/2014/main" id="{8D3C2C97-6F9F-4E8B-9D20-855A25908038}"/>
                </a:ext>
              </a:extLst>
            </p:cNvPr>
            <p:cNvSpPr>
              <a:spLocks/>
            </p:cNvSpPr>
            <p:nvPr/>
          </p:nvSpPr>
          <p:spPr bwMode="auto">
            <a:xfrm>
              <a:off x="6938275" y="2459662"/>
              <a:ext cx="76106" cy="23894"/>
            </a:xfrm>
            <a:custGeom>
              <a:avLst/>
              <a:gdLst>
                <a:gd name="T0" fmla="*/ 2147483647 w 52"/>
                <a:gd name="T1" fmla="*/ 2147483647 h 16"/>
                <a:gd name="T2" fmla="*/ 2147483647 w 52"/>
                <a:gd name="T3" fmla="*/ 2147483647 h 16"/>
                <a:gd name="T4" fmla="*/ 2147483647 w 52"/>
                <a:gd name="T5" fmla="*/ 2147483647 h 16"/>
                <a:gd name="T6" fmla="*/ 2147483647 w 52"/>
                <a:gd name="T7" fmla="*/ 2147483647 h 16"/>
                <a:gd name="T8" fmla="*/ 2147483647 w 52"/>
                <a:gd name="T9" fmla="*/ 2147483647 h 16"/>
                <a:gd name="T10" fmla="*/ 0 w 52"/>
                <a:gd name="T11" fmla="*/ 0 h 16"/>
                <a:gd name="T12" fmla="*/ 2147483647 w 52"/>
                <a:gd name="T13" fmla="*/ 0 h 16"/>
                <a:gd name="T14" fmla="*/ 2147483647 w 52"/>
                <a:gd name="T15" fmla="*/ 2147483647 h 16"/>
                <a:gd name="T16" fmla="*/ 2147483647 w 52"/>
                <a:gd name="T17" fmla="*/ 2147483647 h 16"/>
                <a:gd name="T18" fmla="*/ 2147483647 w 52"/>
                <a:gd name="T19" fmla="*/ 2147483647 h 16"/>
                <a:gd name="T20" fmla="*/ 2147483647 w 52"/>
                <a:gd name="T21" fmla="*/ 2147483647 h 16"/>
                <a:gd name="T22" fmla="*/ 2147483647 w 52"/>
                <a:gd name="T23" fmla="*/ 2147483647 h 16"/>
                <a:gd name="T24" fmla="*/ 2147483647 w 52"/>
                <a:gd name="T25" fmla="*/ 2147483647 h 16"/>
                <a:gd name="T26" fmla="*/ 2147483647 w 52"/>
                <a:gd name="T27" fmla="*/ 2147483647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16"/>
                <a:gd name="T44" fmla="*/ 52 w 52"/>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16">
                  <a:moveTo>
                    <a:pt x="42" y="16"/>
                  </a:moveTo>
                  <a:lnTo>
                    <a:pt x="32" y="16"/>
                  </a:lnTo>
                  <a:lnTo>
                    <a:pt x="18" y="12"/>
                  </a:lnTo>
                  <a:lnTo>
                    <a:pt x="6" y="8"/>
                  </a:lnTo>
                  <a:lnTo>
                    <a:pt x="2" y="4"/>
                  </a:lnTo>
                  <a:lnTo>
                    <a:pt x="0" y="0"/>
                  </a:lnTo>
                  <a:lnTo>
                    <a:pt x="8" y="0"/>
                  </a:lnTo>
                  <a:lnTo>
                    <a:pt x="18" y="4"/>
                  </a:lnTo>
                  <a:lnTo>
                    <a:pt x="30" y="4"/>
                  </a:lnTo>
                  <a:lnTo>
                    <a:pt x="42" y="6"/>
                  </a:lnTo>
                  <a:lnTo>
                    <a:pt x="46" y="6"/>
                  </a:lnTo>
                  <a:lnTo>
                    <a:pt x="52" y="8"/>
                  </a:lnTo>
                  <a:lnTo>
                    <a:pt x="48" y="14"/>
                  </a:ln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8" name="Freeform 230">
              <a:extLst>
                <a:ext uri="{FF2B5EF4-FFF2-40B4-BE49-F238E27FC236}">
                  <a16:creationId xmlns:a16="http://schemas.microsoft.com/office/drawing/2014/main" id="{14399556-19BB-483B-9158-45BFDBA32F85}"/>
                </a:ext>
              </a:extLst>
            </p:cNvPr>
            <p:cNvSpPr>
              <a:spLocks/>
            </p:cNvSpPr>
            <p:nvPr/>
          </p:nvSpPr>
          <p:spPr bwMode="auto">
            <a:xfrm>
              <a:off x="7615150" y="2551255"/>
              <a:ext cx="55349" cy="23894"/>
            </a:xfrm>
            <a:custGeom>
              <a:avLst/>
              <a:gdLst>
                <a:gd name="T0" fmla="*/ 2147483647 w 38"/>
                <a:gd name="T1" fmla="*/ 2147483647 h 14"/>
                <a:gd name="T2" fmla="*/ 2147483647 w 38"/>
                <a:gd name="T3" fmla="*/ 2147483647 h 14"/>
                <a:gd name="T4" fmla="*/ 2147483647 w 38"/>
                <a:gd name="T5" fmla="*/ 2147483647 h 14"/>
                <a:gd name="T6" fmla="*/ 2147483647 w 38"/>
                <a:gd name="T7" fmla="*/ 2147483647 h 14"/>
                <a:gd name="T8" fmla="*/ 2147483647 w 38"/>
                <a:gd name="T9" fmla="*/ 2147483647 h 14"/>
                <a:gd name="T10" fmla="*/ 0 w 38"/>
                <a:gd name="T11" fmla="*/ 2147483647 h 14"/>
                <a:gd name="T12" fmla="*/ 2147483647 w 38"/>
                <a:gd name="T13" fmla="*/ 2147483647 h 14"/>
                <a:gd name="T14" fmla="*/ 2147483647 w 38"/>
                <a:gd name="T15" fmla="*/ 2147483647 h 14"/>
                <a:gd name="T16" fmla="*/ 2147483647 w 38"/>
                <a:gd name="T17" fmla="*/ 0 h 14"/>
                <a:gd name="T18" fmla="*/ 2147483647 w 38"/>
                <a:gd name="T19" fmla="*/ 0 h 14"/>
                <a:gd name="T20" fmla="*/ 2147483647 w 38"/>
                <a:gd name="T21" fmla="*/ 2147483647 h 14"/>
                <a:gd name="T22" fmla="*/ 2147483647 w 38"/>
                <a:gd name="T23" fmla="*/ 2147483647 h 14"/>
                <a:gd name="T24" fmla="*/ 2147483647 w 38"/>
                <a:gd name="T25" fmla="*/ 2147483647 h 14"/>
                <a:gd name="T26" fmla="*/ 2147483647 w 38"/>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4"/>
                <a:gd name="T44" fmla="*/ 38 w 38"/>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4">
                  <a:moveTo>
                    <a:pt x="18" y="10"/>
                  </a:moveTo>
                  <a:lnTo>
                    <a:pt x="14" y="12"/>
                  </a:lnTo>
                  <a:lnTo>
                    <a:pt x="10" y="14"/>
                  </a:lnTo>
                  <a:lnTo>
                    <a:pt x="6" y="14"/>
                  </a:lnTo>
                  <a:lnTo>
                    <a:pt x="2" y="12"/>
                  </a:lnTo>
                  <a:lnTo>
                    <a:pt x="0" y="8"/>
                  </a:lnTo>
                  <a:lnTo>
                    <a:pt x="2" y="6"/>
                  </a:lnTo>
                  <a:lnTo>
                    <a:pt x="8" y="2"/>
                  </a:lnTo>
                  <a:lnTo>
                    <a:pt x="14" y="0"/>
                  </a:lnTo>
                  <a:lnTo>
                    <a:pt x="22" y="0"/>
                  </a:lnTo>
                  <a:lnTo>
                    <a:pt x="28" y="4"/>
                  </a:lnTo>
                  <a:lnTo>
                    <a:pt x="38" y="10"/>
                  </a:lnTo>
                  <a:lnTo>
                    <a:pt x="28" y="12"/>
                  </a:lnTo>
                  <a:lnTo>
                    <a:pt x="1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09" name="Freeform 231">
              <a:extLst>
                <a:ext uri="{FF2B5EF4-FFF2-40B4-BE49-F238E27FC236}">
                  <a16:creationId xmlns:a16="http://schemas.microsoft.com/office/drawing/2014/main" id="{6E7C3187-2442-4ADD-B90B-83479B602C31}"/>
                </a:ext>
              </a:extLst>
            </p:cNvPr>
            <p:cNvSpPr>
              <a:spLocks/>
            </p:cNvSpPr>
            <p:nvPr/>
          </p:nvSpPr>
          <p:spPr bwMode="auto">
            <a:xfrm>
              <a:off x="7460634" y="3007896"/>
              <a:ext cx="175272" cy="232302"/>
            </a:xfrm>
            <a:custGeom>
              <a:avLst/>
              <a:gdLst>
                <a:gd name="T0" fmla="*/ 0 w 120"/>
                <a:gd name="T1" fmla="*/ 0 h 146"/>
                <a:gd name="T2" fmla="*/ 2147483647 w 120"/>
                <a:gd name="T3" fmla="*/ 2147483647 h 146"/>
                <a:gd name="T4" fmla="*/ 2147483647 w 120"/>
                <a:gd name="T5" fmla="*/ 2147483647 h 146"/>
                <a:gd name="T6" fmla="*/ 2147483647 w 120"/>
                <a:gd name="T7" fmla="*/ 2147483647 h 146"/>
                <a:gd name="T8" fmla="*/ 2147483647 w 120"/>
                <a:gd name="T9" fmla="*/ 2147483647 h 146"/>
                <a:gd name="T10" fmla="*/ 2147483647 w 120"/>
                <a:gd name="T11" fmla="*/ 2147483647 h 146"/>
                <a:gd name="T12" fmla="*/ 2147483647 w 120"/>
                <a:gd name="T13" fmla="*/ 2147483647 h 146"/>
                <a:gd name="T14" fmla="*/ 2147483647 w 120"/>
                <a:gd name="T15" fmla="*/ 2147483647 h 146"/>
                <a:gd name="T16" fmla="*/ 2147483647 w 120"/>
                <a:gd name="T17" fmla="*/ 2147483647 h 146"/>
                <a:gd name="T18" fmla="*/ 2147483647 w 120"/>
                <a:gd name="T19" fmla="*/ 2147483647 h 146"/>
                <a:gd name="T20" fmla="*/ 2147483647 w 120"/>
                <a:gd name="T21" fmla="*/ 2147483647 h 146"/>
                <a:gd name="T22" fmla="*/ 2147483647 w 120"/>
                <a:gd name="T23" fmla="*/ 2147483647 h 146"/>
                <a:gd name="T24" fmla="*/ 2147483647 w 120"/>
                <a:gd name="T25" fmla="*/ 2147483647 h 146"/>
                <a:gd name="T26" fmla="*/ 2147483647 w 120"/>
                <a:gd name="T27" fmla="*/ 2147483647 h 146"/>
                <a:gd name="T28" fmla="*/ 2147483647 w 120"/>
                <a:gd name="T29" fmla="*/ 2147483647 h 146"/>
                <a:gd name="T30" fmla="*/ 2147483647 w 120"/>
                <a:gd name="T31" fmla="*/ 2147483647 h 146"/>
                <a:gd name="T32" fmla="*/ 2147483647 w 120"/>
                <a:gd name="T33" fmla="*/ 2147483647 h 146"/>
                <a:gd name="T34" fmla="*/ 2147483647 w 120"/>
                <a:gd name="T35" fmla="*/ 2147483647 h 146"/>
                <a:gd name="T36" fmla="*/ 2147483647 w 120"/>
                <a:gd name="T37" fmla="*/ 2147483647 h 146"/>
                <a:gd name="T38" fmla="*/ 2147483647 w 120"/>
                <a:gd name="T39" fmla="*/ 2147483647 h 146"/>
                <a:gd name="T40" fmla="*/ 2147483647 w 120"/>
                <a:gd name="T41" fmla="*/ 2147483647 h 146"/>
                <a:gd name="T42" fmla="*/ 2147483647 w 120"/>
                <a:gd name="T43" fmla="*/ 2147483647 h 146"/>
                <a:gd name="T44" fmla="*/ 2147483647 w 120"/>
                <a:gd name="T45" fmla="*/ 2147483647 h 146"/>
                <a:gd name="T46" fmla="*/ 2147483647 w 120"/>
                <a:gd name="T47" fmla="*/ 2147483647 h 146"/>
                <a:gd name="T48" fmla="*/ 2147483647 w 120"/>
                <a:gd name="T49" fmla="*/ 2147483647 h 146"/>
                <a:gd name="T50" fmla="*/ 2147483647 w 120"/>
                <a:gd name="T51" fmla="*/ 2147483647 h 146"/>
                <a:gd name="T52" fmla="*/ 2147483647 w 120"/>
                <a:gd name="T53" fmla="*/ 2147483647 h 146"/>
                <a:gd name="T54" fmla="*/ 2147483647 w 120"/>
                <a:gd name="T55" fmla="*/ 2147483647 h 146"/>
                <a:gd name="T56" fmla="*/ 2147483647 w 120"/>
                <a:gd name="T57" fmla="*/ 2147483647 h 146"/>
                <a:gd name="T58" fmla="*/ 2147483647 w 120"/>
                <a:gd name="T59" fmla="*/ 2147483647 h 146"/>
                <a:gd name="T60" fmla="*/ 2147483647 w 120"/>
                <a:gd name="T61" fmla="*/ 2147483647 h 146"/>
                <a:gd name="T62" fmla="*/ 0 w 120"/>
                <a:gd name="T63" fmla="*/ 0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0"/>
                <a:gd name="T97" fmla="*/ 0 h 146"/>
                <a:gd name="T98" fmla="*/ 120 w 120"/>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0" h="146">
                  <a:moveTo>
                    <a:pt x="0" y="0"/>
                  </a:moveTo>
                  <a:lnTo>
                    <a:pt x="98" y="90"/>
                  </a:lnTo>
                  <a:lnTo>
                    <a:pt x="94" y="90"/>
                  </a:lnTo>
                  <a:lnTo>
                    <a:pt x="92" y="90"/>
                  </a:lnTo>
                  <a:lnTo>
                    <a:pt x="88" y="88"/>
                  </a:lnTo>
                  <a:lnTo>
                    <a:pt x="82" y="86"/>
                  </a:lnTo>
                  <a:lnTo>
                    <a:pt x="78" y="88"/>
                  </a:lnTo>
                  <a:lnTo>
                    <a:pt x="76" y="90"/>
                  </a:lnTo>
                  <a:lnTo>
                    <a:pt x="78" y="98"/>
                  </a:lnTo>
                  <a:lnTo>
                    <a:pt x="82" y="106"/>
                  </a:lnTo>
                  <a:lnTo>
                    <a:pt x="88" y="114"/>
                  </a:lnTo>
                  <a:lnTo>
                    <a:pt x="92" y="118"/>
                  </a:lnTo>
                  <a:lnTo>
                    <a:pt x="108" y="130"/>
                  </a:lnTo>
                  <a:lnTo>
                    <a:pt x="120" y="138"/>
                  </a:lnTo>
                  <a:lnTo>
                    <a:pt x="112" y="138"/>
                  </a:lnTo>
                  <a:lnTo>
                    <a:pt x="108" y="136"/>
                  </a:lnTo>
                  <a:lnTo>
                    <a:pt x="102" y="134"/>
                  </a:lnTo>
                  <a:lnTo>
                    <a:pt x="102" y="146"/>
                  </a:lnTo>
                  <a:lnTo>
                    <a:pt x="94" y="140"/>
                  </a:lnTo>
                  <a:lnTo>
                    <a:pt x="88" y="130"/>
                  </a:lnTo>
                  <a:lnTo>
                    <a:pt x="76" y="114"/>
                  </a:lnTo>
                  <a:lnTo>
                    <a:pt x="66" y="94"/>
                  </a:lnTo>
                  <a:lnTo>
                    <a:pt x="54" y="76"/>
                  </a:lnTo>
                  <a:lnTo>
                    <a:pt x="44" y="62"/>
                  </a:lnTo>
                  <a:lnTo>
                    <a:pt x="34" y="50"/>
                  </a:lnTo>
                  <a:lnTo>
                    <a:pt x="24" y="42"/>
                  </a:lnTo>
                  <a:lnTo>
                    <a:pt x="12" y="36"/>
                  </a:lnTo>
                  <a:lnTo>
                    <a:pt x="10" y="32"/>
                  </a:lnTo>
                  <a:lnTo>
                    <a:pt x="6" y="28"/>
                  </a:lnTo>
                  <a:lnTo>
                    <a:pt x="4" y="22"/>
                  </a:lnTo>
                  <a:lnTo>
                    <a:pt x="2" y="1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0" name="Freeform 232">
              <a:extLst>
                <a:ext uri="{FF2B5EF4-FFF2-40B4-BE49-F238E27FC236}">
                  <a16:creationId xmlns:a16="http://schemas.microsoft.com/office/drawing/2014/main" id="{38FA65B9-4769-43BD-8B02-DC9371E90452}"/>
                </a:ext>
              </a:extLst>
            </p:cNvPr>
            <p:cNvSpPr>
              <a:spLocks/>
            </p:cNvSpPr>
            <p:nvPr/>
          </p:nvSpPr>
          <p:spPr bwMode="auto">
            <a:xfrm>
              <a:off x="5767869" y="3337101"/>
              <a:ext cx="336708" cy="204426"/>
            </a:xfrm>
            <a:custGeom>
              <a:avLst/>
              <a:gdLst>
                <a:gd name="T0" fmla="*/ 2147483647 w 230"/>
                <a:gd name="T1" fmla="*/ 2147483647 h 130"/>
                <a:gd name="T2" fmla="*/ 2147483647 w 230"/>
                <a:gd name="T3" fmla="*/ 2147483647 h 130"/>
                <a:gd name="T4" fmla="*/ 2147483647 w 230"/>
                <a:gd name="T5" fmla="*/ 2147483647 h 130"/>
                <a:gd name="T6" fmla="*/ 2147483647 w 230"/>
                <a:gd name="T7" fmla="*/ 2147483647 h 130"/>
                <a:gd name="T8" fmla="*/ 2147483647 w 230"/>
                <a:gd name="T9" fmla="*/ 2147483647 h 130"/>
                <a:gd name="T10" fmla="*/ 2147483647 w 230"/>
                <a:gd name="T11" fmla="*/ 2147483647 h 130"/>
                <a:gd name="T12" fmla="*/ 2147483647 w 230"/>
                <a:gd name="T13" fmla="*/ 2147483647 h 130"/>
                <a:gd name="T14" fmla="*/ 2147483647 w 230"/>
                <a:gd name="T15" fmla="*/ 2147483647 h 130"/>
                <a:gd name="T16" fmla="*/ 2147483647 w 230"/>
                <a:gd name="T17" fmla="*/ 2147483647 h 130"/>
                <a:gd name="T18" fmla="*/ 2147483647 w 230"/>
                <a:gd name="T19" fmla="*/ 2147483647 h 130"/>
                <a:gd name="T20" fmla="*/ 2147483647 w 230"/>
                <a:gd name="T21" fmla="*/ 2147483647 h 130"/>
                <a:gd name="T22" fmla="*/ 2147483647 w 230"/>
                <a:gd name="T23" fmla="*/ 2147483647 h 130"/>
                <a:gd name="T24" fmla="*/ 2147483647 w 230"/>
                <a:gd name="T25" fmla="*/ 2147483647 h 130"/>
                <a:gd name="T26" fmla="*/ 2147483647 w 230"/>
                <a:gd name="T27" fmla="*/ 2147483647 h 130"/>
                <a:gd name="T28" fmla="*/ 2147483647 w 230"/>
                <a:gd name="T29" fmla="*/ 2147483647 h 130"/>
                <a:gd name="T30" fmla="*/ 2147483647 w 230"/>
                <a:gd name="T31" fmla="*/ 2147483647 h 130"/>
                <a:gd name="T32" fmla="*/ 2147483647 w 230"/>
                <a:gd name="T33" fmla="*/ 2147483647 h 130"/>
                <a:gd name="T34" fmla="*/ 2147483647 w 230"/>
                <a:gd name="T35" fmla="*/ 2147483647 h 130"/>
                <a:gd name="T36" fmla="*/ 2147483647 w 230"/>
                <a:gd name="T37" fmla="*/ 2147483647 h 130"/>
                <a:gd name="T38" fmla="*/ 2147483647 w 230"/>
                <a:gd name="T39" fmla="*/ 2147483647 h 130"/>
                <a:gd name="T40" fmla="*/ 2147483647 w 230"/>
                <a:gd name="T41" fmla="*/ 2147483647 h 130"/>
                <a:gd name="T42" fmla="*/ 2147483647 w 230"/>
                <a:gd name="T43" fmla="*/ 2147483647 h 130"/>
                <a:gd name="T44" fmla="*/ 2147483647 w 230"/>
                <a:gd name="T45" fmla="*/ 2147483647 h 130"/>
                <a:gd name="T46" fmla="*/ 2147483647 w 230"/>
                <a:gd name="T47" fmla="*/ 2147483647 h 130"/>
                <a:gd name="T48" fmla="*/ 2147483647 w 230"/>
                <a:gd name="T49" fmla="*/ 2147483647 h 130"/>
                <a:gd name="T50" fmla="*/ 2147483647 w 230"/>
                <a:gd name="T51" fmla="*/ 2147483647 h 130"/>
                <a:gd name="T52" fmla="*/ 2147483647 w 230"/>
                <a:gd name="T53" fmla="*/ 2147483647 h 130"/>
                <a:gd name="T54" fmla="*/ 0 w 230"/>
                <a:gd name="T55" fmla="*/ 2147483647 h 130"/>
                <a:gd name="T56" fmla="*/ 2147483647 w 230"/>
                <a:gd name="T57" fmla="*/ 2147483647 h 130"/>
                <a:gd name="T58" fmla="*/ 2147483647 w 230"/>
                <a:gd name="T59" fmla="*/ 2147483647 h 130"/>
                <a:gd name="T60" fmla="*/ 2147483647 w 230"/>
                <a:gd name="T61" fmla="*/ 2147483647 h 130"/>
                <a:gd name="T62" fmla="*/ 2147483647 w 230"/>
                <a:gd name="T63" fmla="*/ 2147483647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130"/>
                <a:gd name="T98" fmla="*/ 230 w 230"/>
                <a:gd name="T99" fmla="*/ 130 h 1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130">
                  <a:moveTo>
                    <a:pt x="6" y="6"/>
                  </a:moveTo>
                  <a:lnTo>
                    <a:pt x="18" y="6"/>
                  </a:lnTo>
                  <a:lnTo>
                    <a:pt x="28" y="10"/>
                  </a:lnTo>
                  <a:lnTo>
                    <a:pt x="42" y="22"/>
                  </a:lnTo>
                  <a:lnTo>
                    <a:pt x="50" y="22"/>
                  </a:lnTo>
                  <a:lnTo>
                    <a:pt x="66" y="24"/>
                  </a:lnTo>
                  <a:lnTo>
                    <a:pt x="66" y="14"/>
                  </a:lnTo>
                  <a:lnTo>
                    <a:pt x="78" y="4"/>
                  </a:lnTo>
                  <a:lnTo>
                    <a:pt x="88" y="0"/>
                  </a:lnTo>
                  <a:lnTo>
                    <a:pt x="104" y="6"/>
                  </a:lnTo>
                  <a:lnTo>
                    <a:pt x="110" y="12"/>
                  </a:lnTo>
                  <a:lnTo>
                    <a:pt x="112" y="18"/>
                  </a:lnTo>
                  <a:lnTo>
                    <a:pt x="114" y="22"/>
                  </a:lnTo>
                  <a:lnTo>
                    <a:pt x="114" y="26"/>
                  </a:lnTo>
                  <a:lnTo>
                    <a:pt x="120" y="28"/>
                  </a:lnTo>
                  <a:lnTo>
                    <a:pt x="130" y="28"/>
                  </a:lnTo>
                  <a:lnTo>
                    <a:pt x="140" y="28"/>
                  </a:lnTo>
                  <a:lnTo>
                    <a:pt x="146" y="38"/>
                  </a:lnTo>
                  <a:lnTo>
                    <a:pt x="158" y="52"/>
                  </a:lnTo>
                  <a:lnTo>
                    <a:pt x="170" y="60"/>
                  </a:lnTo>
                  <a:lnTo>
                    <a:pt x="180" y="68"/>
                  </a:lnTo>
                  <a:lnTo>
                    <a:pt x="192" y="70"/>
                  </a:lnTo>
                  <a:lnTo>
                    <a:pt x="204" y="80"/>
                  </a:lnTo>
                  <a:lnTo>
                    <a:pt x="216" y="84"/>
                  </a:lnTo>
                  <a:lnTo>
                    <a:pt x="222" y="86"/>
                  </a:lnTo>
                  <a:lnTo>
                    <a:pt x="226" y="86"/>
                  </a:lnTo>
                  <a:lnTo>
                    <a:pt x="228" y="88"/>
                  </a:lnTo>
                  <a:lnTo>
                    <a:pt x="230" y="96"/>
                  </a:lnTo>
                  <a:lnTo>
                    <a:pt x="230" y="100"/>
                  </a:lnTo>
                  <a:lnTo>
                    <a:pt x="220" y="100"/>
                  </a:lnTo>
                  <a:lnTo>
                    <a:pt x="212" y="96"/>
                  </a:lnTo>
                  <a:lnTo>
                    <a:pt x="206" y="92"/>
                  </a:lnTo>
                  <a:lnTo>
                    <a:pt x="196" y="108"/>
                  </a:lnTo>
                  <a:lnTo>
                    <a:pt x="186" y="122"/>
                  </a:lnTo>
                  <a:lnTo>
                    <a:pt x="178" y="128"/>
                  </a:lnTo>
                  <a:lnTo>
                    <a:pt x="170" y="130"/>
                  </a:lnTo>
                  <a:lnTo>
                    <a:pt x="160" y="128"/>
                  </a:lnTo>
                  <a:lnTo>
                    <a:pt x="150" y="128"/>
                  </a:lnTo>
                  <a:lnTo>
                    <a:pt x="150" y="120"/>
                  </a:lnTo>
                  <a:lnTo>
                    <a:pt x="148" y="112"/>
                  </a:lnTo>
                  <a:lnTo>
                    <a:pt x="140" y="108"/>
                  </a:lnTo>
                  <a:lnTo>
                    <a:pt x="132" y="106"/>
                  </a:lnTo>
                  <a:lnTo>
                    <a:pt x="122" y="100"/>
                  </a:lnTo>
                  <a:lnTo>
                    <a:pt x="108" y="92"/>
                  </a:lnTo>
                  <a:lnTo>
                    <a:pt x="92" y="80"/>
                  </a:lnTo>
                  <a:lnTo>
                    <a:pt x="78" y="74"/>
                  </a:lnTo>
                  <a:lnTo>
                    <a:pt x="66" y="76"/>
                  </a:lnTo>
                  <a:lnTo>
                    <a:pt x="54" y="76"/>
                  </a:lnTo>
                  <a:lnTo>
                    <a:pt x="46" y="82"/>
                  </a:lnTo>
                  <a:lnTo>
                    <a:pt x="30" y="92"/>
                  </a:lnTo>
                  <a:lnTo>
                    <a:pt x="28" y="80"/>
                  </a:lnTo>
                  <a:lnTo>
                    <a:pt x="24" y="68"/>
                  </a:lnTo>
                  <a:lnTo>
                    <a:pt x="18" y="62"/>
                  </a:lnTo>
                  <a:lnTo>
                    <a:pt x="8" y="52"/>
                  </a:lnTo>
                  <a:lnTo>
                    <a:pt x="0" y="42"/>
                  </a:lnTo>
                  <a:lnTo>
                    <a:pt x="0" y="36"/>
                  </a:lnTo>
                  <a:lnTo>
                    <a:pt x="2" y="28"/>
                  </a:lnTo>
                  <a:lnTo>
                    <a:pt x="8" y="30"/>
                  </a:lnTo>
                  <a:lnTo>
                    <a:pt x="12" y="36"/>
                  </a:lnTo>
                  <a:lnTo>
                    <a:pt x="22" y="36"/>
                  </a:lnTo>
                  <a:lnTo>
                    <a:pt x="24" y="32"/>
                  </a:lnTo>
                  <a:lnTo>
                    <a:pt x="22" y="22"/>
                  </a:lnTo>
                  <a:lnTo>
                    <a:pt x="18" y="16"/>
                  </a:lnTo>
                  <a:lnTo>
                    <a:pt x="10" y="10"/>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1" name="Freeform 233">
              <a:extLst>
                <a:ext uri="{FF2B5EF4-FFF2-40B4-BE49-F238E27FC236}">
                  <a16:creationId xmlns:a16="http://schemas.microsoft.com/office/drawing/2014/main" id="{8A2AD1BD-C282-4879-9863-51CA8145CF87}"/>
                </a:ext>
              </a:extLst>
            </p:cNvPr>
            <p:cNvSpPr>
              <a:spLocks/>
            </p:cNvSpPr>
            <p:nvPr/>
          </p:nvSpPr>
          <p:spPr bwMode="auto">
            <a:xfrm>
              <a:off x="6158773" y="3321172"/>
              <a:ext cx="185651" cy="114160"/>
            </a:xfrm>
            <a:custGeom>
              <a:avLst/>
              <a:gdLst>
                <a:gd name="T0" fmla="*/ 2147483647 w 126"/>
                <a:gd name="T1" fmla="*/ 2147483647 h 72"/>
                <a:gd name="T2" fmla="*/ 2147483647 w 126"/>
                <a:gd name="T3" fmla="*/ 2147483647 h 72"/>
                <a:gd name="T4" fmla="*/ 2147483647 w 126"/>
                <a:gd name="T5" fmla="*/ 2147483647 h 72"/>
                <a:gd name="T6" fmla="*/ 2147483647 w 126"/>
                <a:gd name="T7" fmla="*/ 2147483647 h 72"/>
                <a:gd name="T8" fmla="*/ 2147483647 w 126"/>
                <a:gd name="T9" fmla="*/ 2147483647 h 72"/>
                <a:gd name="T10" fmla="*/ 2147483647 w 126"/>
                <a:gd name="T11" fmla="*/ 2147483647 h 72"/>
                <a:gd name="T12" fmla="*/ 2147483647 w 126"/>
                <a:gd name="T13" fmla="*/ 2147483647 h 72"/>
                <a:gd name="T14" fmla="*/ 2147483647 w 126"/>
                <a:gd name="T15" fmla="*/ 2147483647 h 72"/>
                <a:gd name="T16" fmla="*/ 2147483647 w 126"/>
                <a:gd name="T17" fmla="*/ 2147483647 h 72"/>
                <a:gd name="T18" fmla="*/ 0 w 126"/>
                <a:gd name="T19" fmla="*/ 2147483647 h 72"/>
                <a:gd name="T20" fmla="*/ 2147483647 w 126"/>
                <a:gd name="T21" fmla="*/ 2147483647 h 72"/>
                <a:gd name="T22" fmla="*/ 2147483647 w 126"/>
                <a:gd name="T23" fmla="*/ 2147483647 h 72"/>
                <a:gd name="T24" fmla="*/ 2147483647 w 126"/>
                <a:gd name="T25" fmla="*/ 2147483647 h 72"/>
                <a:gd name="T26" fmla="*/ 2147483647 w 126"/>
                <a:gd name="T27" fmla="*/ 2147483647 h 72"/>
                <a:gd name="T28" fmla="*/ 2147483647 w 126"/>
                <a:gd name="T29" fmla="*/ 2147483647 h 72"/>
                <a:gd name="T30" fmla="*/ 2147483647 w 126"/>
                <a:gd name="T31" fmla="*/ 2147483647 h 72"/>
                <a:gd name="T32" fmla="*/ 2147483647 w 126"/>
                <a:gd name="T33" fmla="*/ 2147483647 h 72"/>
                <a:gd name="T34" fmla="*/ 2147483647 w 126"/>
                <a:gd name="T35" fmla="*/ 2147483647 h 72"/>
                <a:gd name="T36" fmla="*/ 2147483647 w 126"/>
                <a:gd name="T37" fmla="*/ 0 h 72"/>
                <a:gd name="T38" fmla="*/ 2147483647 w 126"/>
                <a:gd name="T39" fmla="*/ 2147483647 h 72"/>
                <a:gd name="T40" fmla="*/ 2147483647 w 126"/>
                <a:gd name="T41" fmla="*/ 2147483647 h 72"/>
                <a:gd name="T42" fmla="*/ 2147483647 w 126"/>
                <a:gd name="T43" fmla="*/ 2147483647 h 72"/>
                <a:gd name="T44" fmla="*/ 2147483647 w 126"/>
                <a:gd name="T45" fmla="*/ 2147483647 h 72"/>
                <a:gd name="T46" fmla="*/ 2147483647 w 126"/>
                <a:gd name="T47" fmla="*/ 2147483647 h 72"/>
                <a:gd name="T48" fmla="*/ 2147483647 w 126"/>
                <a:gd name="T49" fmla="*/ 2147483647 h 72"/>
                <a:gd name="T50" fmla="*/ 2147483647 w 126"/>
                <a:gd name="T51" fmla="*/ 2147483647 h 72"/>
                <a:gd name="T52" fmla="*/ 2147483647 w 126"/>
                <a:gd name="T53" fmla="*/ 2147483647 h 72"/>
                <a:gd name="T54" fmla="*/ 2147483647 w 126"/>
                <a:gd name="T55" fmla="*/ 2147483647 h 72"/>
                <a:gd name="T56" fmla="*/ 2147483647 w 126"/>
                <a:gd name="T57" fmla="*/ 2147483647 h 72"/>
                <a:gd name="T58" fmla="*/ 2147483647 w 126"/>
                <a:gd name="T59" fmla="*/ 2147483647 h 72"/>
                <a:gd name="T60" fmla="*/ 2147483647 w 126"/>
                <a:gd name="T61" fmla="*/ 2147483647 h 72"/>
                <a:gd name="T62" fmla="*/ 2147483647 w 126"/>
                <a:gd name="T63" fmla="*/ 2147483647 h 72"/>
                <a:gd name="T64" fmla="*/ 2147483647 w 126"/>
                <a:gd name="T65" fmla="*/ 2147483647 h 72"/>
                <a:gd name="T66" fmla="*/ 2147483647 w 126"/>
                <a:gd name="T67" fmla="*/ 2147483647 h 72"/>
                <a:gd name="T68" fmla="*/ 2147483647 w 126"/>
                <a:gd name="T69" fmla="*/ 2147483647 h 72"/>
                <a:gd name="T70" fmla="*/ 2147483647 w 126"/>
                <a:gd name="T71" fmla="*/ 2147483647 h 72"/>
                <a:gd name="T72" fmla="*/ 2147483647 w 126"/>
                <a:gd name="T73" fmla="*/ 2147483647 h 72"/>
                <a:gd name="T74" fmla="*/ 2147483647 w 126"/>
                <a:gd name="T75" fmla="*/ 2147483647 h 72"/>
                <a:gd name="T76" fmla="*/ 2147483647 w 126"/>
                <a:gd name="T77" fmla="*/ 2147483647 h 72"/>
                <a:gd name="T78" fmla="*/ 2147483647 w 126"/>
                <a:gd name="T79" fmla="*/ 2147483647 h 72"/>
                <a:gd name="T80" fmla="*/ 2147483647 w 126"/>
                <a:gd name="T81" fmla="*/ 2147483647 h 72"/>
                <a:gd name="T82" fmla="*/ 2147483647 w 126"/>
                <a:gd name="T83" fmla="*/ 2147483647 h 72"/>
                <a:gd name="T84" fmla="*/ 2147483647 w 126"/>
                <a:gd name="T85" fmla="*/ 2147483647 h 72"/>
                <a:gd name="T86" fmla="*/ 2147483647 w 126"/>
                <a:gd name="T87" fmla="*/ 2147483647 h 72"/>
                <a:gd name="T88" fmla="*/ 2147483647 w 126"/>
                <a:gd name="T89" fmla="*/ 2147483647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6"/>
                <a:gd name="T136" fmla="*/ 0 h 72"/>
                <a:gd name="T137" fmla="*/ 126 w 126"/>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6" h="72">
                  <a:moveTo>
                    <a:pt x="12" y="60"/>
                  </a:moveTo>
                  <a:lnTo>
                    <a:pt x="20" y="58"/>
                  </a:lnTo>
                  <a:lnTo>
                    <a:pt x="28" y="56"/>
                  </a:lnTo>
                  <a:lnTo>
                    <a:pt x="36" y="52"/>
                  </a:lnTo>
                  <a:lnTo>
                    <a:pt x="42" y="44"/>
                  </a:lnTo>
                  <a:lnTo>
                    <a:pt x="32" y="40"/>
                  </a:lnTo>
                  <a:lnTo>
                    <a:pt x="20" y="32"/>
                  </a:lnTo>
                  <a:lnTo>
                    <a:pt x="16" y="36"/>
                  </a:lnTo>
                  <a:lnTo>
                    <a:pt x="6" y="34"/>
                  </a:lnTo>
                  <a:lnTo>
                    <a:pt x="0" y="32"/>
                  </a:lnTo>
                  <a:lnTo>
                    <a:pt x="2" y="28"/>
                  </a:lnTo>
                  <a:lnTo>
                    <a:pt x="6" y="20"/>
                  </a:lnTo>
                  <a:lnTo>
                    <a:pt x="6" y="8"/>
                  </a:lnTo>
                  <a:lnTo>
                    <a:pt x="18" y="6"/>
                  </a:lnTo>
                  <a:lnTo>
                    <a:pt x="24" y="8"/>
                  </a:lnTo>
                  <a:lnTo>
                    <a:pt x="30" y="10"/>
                  </a:lnTo>
                  <a:lnTo>
                    <a:pt x="38" y="12"/>
                  </a:lnTo>
                  <a:lnTo>
                    <a:pt x="38" y="4"/>
                  </a:lnTo>
                  <a:lnTo>
                    <a:pt x="48" y="0"/>
                  </a:lnTo>
                  <a:lnTo>
                    <a:pt x="56" y="2"/>
                  </a:lnTo>
                  <a:lnTo>
                    <a:pt x="62" y="4"/>
                  </a:lnTo>
                  <a:lnTo>
                    <a:pt x="68" y="6"/>
                  </a:lnTo>
                  <a:lnTo>
                    <a:pt x="86" y="6"/>
                  </a:lnTo>
                  <a:lnTo>
                    <a:pt x="100" y="6"/>
                  </a:lnTo>
                  <a:lnTo>
                    <a:pt x="112" y="6"/>
                  </a:lnTo>
                  <a:lnTo>
                    <a:pt x="126" y="12"/>
                  </a:lnTo>
                  <a:lnTo>
                    <a:pt x="122" y="18"/>
                  </a:lnTo>
                  <a:lnTo>
                    <a:pt x="118" y="24"/>
                  </a:lnTo>
                  <a:lnTo>
                    <a:pt x="114" y="30"/>
                  </a:lnTo>
                  <a:lnTo>
                    <a:pt x="106" y="36"/>
                  </a:lnTo>
                  <a:lnTo>
                    <a:pt x="100" y="42"/>
                  </a:lnTo>
                  <a:lnTo>
                    <a:pt x="88" y="50"/>
                  </a:lnTo>
                  <a:lnTo>
                    <a:pt x="76" y="52"/>
                  </a:lnTo>
                  <a:lnTo>
                    <a:pt x="68" y="52"/>
                  </a:lnTo>
                  <a:lnTo>
                    <a:pt x="60" y="56"/>
                  </a:lnTo>
                  <a:lnTo>
                    <a:pt x="56" y="58"/>
                  </a:lnTo>
                  <a:lnTo>
                    <a:pt x="50" y="64"/>
                  </a:lnTo>
                  <a:lnTo>
                    <a:pt x="50" y="68"/>
                  </a:lnTo>
                  <a:lnTo>
                    <a:pt x="44" y="72"/>
                  </a:lnTo>
                  <a:lnTo>
                    <a:pt x="38" y="72"/>
                  </a:lnTo>
                  <a:lnTo>
                    <a:pt x="30" y="72"/>
                  </a:lnTo>
                  <a:lnTo>
                    <a:pt x="24" y="70"/>
                  </a:lnTo>
                  <a:lnTo>
                    <a:pt x="18" y="70"/>
                  </a:lnTo>
                  <a:lnTo>
                    <a:pt x="10" y="70"/>
                  </a:lnTo>
                  <a:lnTo>
                    <a:pt x="1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2" name="Freeform 234">
              <a:extLst>
                <a:ext uri="{FF2B5EF4-FFF2-40B4-BE49-F238E27FC236}">
                  <a16:creationId xmlns:a16="http://schemas.microsoft.com/office/drawing/2014/main" id="{C188B280-60CB-4491-B7D5-95FB1E650344}"/>
                </a:ext>
              </a:extLst>
            </p:cNvPr>
            <p:cNvSpPr>
              <a:spLocks/>
            </p:cNvSpPr>
            <p:nvPr/>
          </p:nvSpPr>
          <p:spPr bwMode="auto">
            <a:xfrm>
              <a:off x="5825524" y="3252145"/>
              <a:ext cx="394363" cy="244249"/>
            </a:xfrm>
            <a:custGeom>
              <a:avLst/>
              <a:gdLst>
                <a:gd name="T0" fmla="*/ 0 w 270"/>
                <a:gd name="T1" fmla="*/ 2147483647 h 154"/>
                <a:gd name="T2" fmla="*/ 2147483647 w 270"/>
                <a:gd name="T3" fmla="*/ 2147483647 h 154"/>
                <a:gd name="T4" fmla="*/ 2147483647 w 270"/>
                <a:gd name="T5" fmla="*/ 2147483647 h 154"/>
                <a:gd name="T6" fmla="*/ 2147483647 w 270"/>
                <a:gd name="T7" fmla="*/ 2147483647 h 154"/>
                <a:gd name="T8" fmla="*/ 2147483647 w 270"/>
                <a:gd name="T9" fmla="*/ 2147483647 h 154"/>
                <a:gd name="T10" fmla="*/ 2147483647 w 270"/>
                <a:gd name="T11" fmla="*/ 2147483647 h 154"/>
                <a:gd name="T12" fmla="*/ 2147483647 w 270"/>
                <a:gd name="T13" fmla="*/ 2147483647 h 154"/>
                <a:gd name="T14" fmla="*/ 2147483647 w 270"/>
                <a:gd name="T15" fmla="*/ 2147483647 h 154"/>
                <a:gd name="T16" fmla="*/ 2147483647 w 270"/>
                <a:gd name="T17" fmla="*/ 2147483647 h 154"/>
                <a:gd name="T18" fmla="*/ 2147483647 w 270"/>
                <a:gd name="T19" fmla="*/ 2147483647 h 154"/>
                <a:gd name="T20" fmla="*/ 2147483647 w 270"/>
                <a:gd name="T21" fmla="*/ 2147483647 h 154"/>
                <a:gd name="T22" fmla="*/ 2147483647 w 270"/>
                <a:gd name="T23" fmla="*/ 2147483647 h 154"/>
                <a:gd name="T24" fmla="*/ 2147483647 w 270"/>
                <a:gd name="T25" fmla="*/ 2147483647 h 154"/>
                <a:gd name="T26" fmla="*/ 2147483647 w 270"/>
                <a:gd name="T27" fmla="*/ 2147483647 h 154"/>
                <a:gd name="T28" fmla="*/ 2147483647 w 270"/>
                <a:gd name="T29" fmla="*/ 2147483647 h 154"/>
                <a:gd name="T30" fmla="*/ 2147483647 w 270"/>
                <a:gd name="T31" fmla="*/ 2147483647 h 154"/>
                <a:gd name="T32" fmla="*/ 2147483647 w 270"/>
                <a:gd name="T33" fmla="*/ 2147483647 h 154"/>
                <a:gd name="T34" fmla="*/ 2147483647 w 270"/>
                <a:gd name="T35" fmla="*/ 2147483647 h 154"/>
                <a:gd name="T36" fmla="*/ 2147483647 w 270"/>
                <a:gd name="T37" fmla="*/ 2147483647 h 154"/>
                <a:gd name="T38" fmla="*/ 2147483647 w 270"/>
                <a:gd name="T39" fmla="*/ 2147483647 h 154"/>
                <a:gd name="T40" fmla="*/ 2147483647 w 270"/>
                <a:gd name="T41" fmla="*/ 2147483647 h 154"/>
                <a:gd name="T42" fmla="*/ 2147483647 w 270"/>
                <a:gd name="T43" fmla="*/ 2147483647 h 154"/>
                <a:gd name="T44" fmla="*/ 2147483647 w 270"/>
                <a:gd name="T45" fmla="*/ 2147483647 h 154"/>
                <a:gd name="T46" fmla="*/ 2147483647 w 270"/>
                <a:gd name="T47" fmla="*/ 2147483647 h 154"/>
                <a:gd name="T48" fmla="*/ 2147483647 w 270"/>
                <a:gd name="T49" fmla="*/ 2147483647 h 154"/>
                <a:gd name="T50" fmla="*/ 2147483647 w 270"/>
                <a:gd name="T51" fmla="*/ 2147483647 h 154"/>
                <a:gd name="T52" fmla="*/ 2147483647 w 270"/>
                <a:gd name="T53" fmla="*/ 2147483647 h 154"/>
                <a:gd name="T54" fmla="*/ 2147483647 w 270"/>
                <a:gd name="T55" fmla="*/ 2147483647 h 154"/>
                <a:gd name="T56" fmla="*/ 2147483647 w 270"/>
                <a:gd name="T57" fmla="*/ 2147483647 h 154"/>
                <a:gd name="T58" fmla="*/ 2147483647 w 270"/>
                <a:gd name="T59" fmla="*/ 2147483647 h 154"/>
                <a:gd name="T60" fmla="*/ 2147483647 w 270"/>
                <a:gd name="T61" fmla="*/ 2147483647 h 154"/>
                <a:gd name="T62" fmla="*/ 2147483647 w 270"/>
                <a:gd name="T63" fmla="*/ 2147483647 h 154"/>
                <a:gd name="T64" fmla="*/ 2147483647 w 270"/>
                <a:gd name="T65" fmla="*/ 2147483647 h 154"/>
                <a:gd name="T66" fmla="*/ 2147483647 w 270"/>
                <a:gd name="T67" fmla="*/ 2147483647 h 154"/>
                <a:gd name="T68" fmla="*/ 2147483647 w 270"/>
                <a:gd name="T69" fmla="*/ 2147483647 h 154"/>
                <a:gd name="T70" fmla="*/ 2147483647 w 270"/>
                <a:gd name="T71" fmla="*/ 2147483647 h 154"/>
                <a:gd name="T72" fmla="*/ 2147483647 w 270"/>
                <a:gd name="T73" fmla="*/ 2147483647 h 154"/>
                <a:gd name="T74" fmla="*/ 2147483647 w 270"/>
                <a:gd name="T75" fmla="*/ 2147483647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0"/>
                <a:gd name="T115" fmla="*/ 0 h 154"/>
                <a:gd name="T116" fmla="*/ 270 w 270"/>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0" h="154">
                  <a:moveTo>
                    <a:pt x="10" y="76"/>
                  </a:moveTo>
                  <a:lnTo>
                    <a:pt x="0" y="10"/>
                  </a:lnTo>
                  <a:lnTo>
                    <a:pt x="34" y="0"/>
                  </a:lnTo>
                  <a:lnTo>
                    <a:pt x="74" y="18"/>
                  </a:lnTo>
                  <a:lnTo>
                    <a:pt x="92" y="40"/>
                  </a:lnTo>
                  <a:lnTo>
                    <a:pt x="110" y="38"/>
                  </a:lnTo>
                  <a:lnTo>
                    <a:pt x="124" y="36"/>
                  </a:lnTo>
                  <a:lnTo>
                    <a:pt x="136" y="36"/>
                  </a:lnTo>
                  <a:lnTo>
                    <a:pt x="146" y="44"/>
                  </a:lnTo>
                  <a:lnTo>
                    <a:pt x="152" y="50"/>
                  </a:lnTo>
                  <a:lnTo>
                    <a:pt x="158" y="56"/>
                  </a:lnTo>
                  <a:lnTo>
                    <a:pt x="160" y="62"/>
                  </a:lnTo>
                  <a:lnTo>
                    <a:pt x="162" y="66"/>
                  </a:lnTo>
                  <a:lnTo>
                    <a:pt x="170" y="68"/>
                  </a:lnTo>
                  <a:lnTo>
                    <a:pt x="174" y="82"/>
                  </a:lnTo>
                  <a:lnTo>
                    <a:pt x="194" y="82"/>
                  </a:lnTo>
                  <a:lnTo>
                    <a:pt x="196" y="90"/>
                  </a:lnTo>
                  <a:lnTo>
                    <a:pt x="202" y="92"/>
                  </a:lnTo>
                  <a:lnTo>
                    <a:pt x="208" y="82"/>
                  </a:lnTo>
                  <a:lnTo>
                    <a:pt x="214" y="74"/>
                  </a:lnTo>
                  <a:lnTo>
                    <a:pt x="218" y="72"/>
                  </a:lnTo>
                  <a:lnTo>
                    <a:pt x="228" y="64"/>
                  </a:lnTo>
                  <a:lnTo>
                    <a:pt x="234" y="64"/>
                  </a:lnTo>
                  <a:lnTo>
                    <a:pt x="230" y="72"/>
                  </a:lnTo>
                  <a:lnTo>
                    <a:pt x="228" y="76"/>
                  </a:lnTo>
                  <a:lnTo>
                    <a:pt x="232" y="78"/>
                  </a:lnTo>
                  <a:lnTo>
                    <a:pt x="234" y="78"/>
                  </a:lnTo>
                  <a:lnTo>
                    <a:pt x="244" y="80"/>
                  </a:lnTo>
                  <a:lnTo>
                    <a:pt x="248" y="76"/>
                  </a:lnTo>
                  <a:lnTo>
                    <a:pt x="260" y="84"/>
                  </a:lnTo>
                  <a:lnTo>
                    <a:pt x="270" y="88"/>
                  </a:lnTo>
                  <a:lnTo>
                    <a:pt x="264" y="96"/>
                  </a:lnTo>
                  <a:lnTo>
                    <a:pt x="254" y="100"/>
                  </a:lnTo>
                  <a:lnTo>
                    <a:pt x="240" y="104"/>
                  </a:lnTo>
                  <a:lnTo>
                    <a:pt x="234" y="102"/>
                  </a:lnTo>
                  <a:lnTo>
                    <a:pt x="226" y="102"/>
                  </a:lnTo>
                  <a:lnTo>
                    <a:pt x="238" y="96"/>
                  </a:lnTo>
                  <a:lnTo>
                    <a:pt x="238" y="92"/>
                  </a:lnTo>
                  <a:lnTo>
                    <a:pt x="230" y="86"/>
                  </a:lnTo>
                  <a:lnTo>
                    <a:pt x="226" y="92"/>
                  </a:lnTo>
                  <a:lnTo>
                    <a:pt x="216" y="90"/>
                  </a:lnTo>
                  <a:lnTo>
                    <a:pt x="216" y="100"/>
                  </a:lnTo>
                  <a:lnTo>
                    <a:pt x="210" y="102"/>
                  </a:lnTo>
                  <a:lnTo>
                    <a:pt x="208" y="112"/>
                  </a:lnTo>
                  <a:lnTo>
                    <a:pt x="194" y="112"/>
                  </a:lnTo>
                  <a:lnTo>
                    <a:pt x="194" y="118"/>
                  </a:lnTo>
                  <a:lnTo>
                    <a:pt x="196" y="120"/>
                  </a:lnTo>
                  <a:lnTo>
                    <a:pt x="200" y="124"/>
                  </a:lnTo>
                  <a:lnTo>
                    <a:pt x="206" y="128"/>
                  </a:lnTo>
                  <a:lnTo>
                    <a:pt x="210" y="132"/>
                  </a:lnTo>
                  <a:lnTo>
                    <a:pt x="210" y="142"/>
                  </a:lnTo>
                  <a:lnTo>
                    <a:pt x="206" y="152"/>
                  </a:lnTo>
                  <a:lnTo>
                    <a:pt x="200" y="154"/>
                  </a:lnTo>
                  <a:lnTo>
                    <a:pt x="190" y="152"/>
                  </a:lnTo>
                  <a:lnTo>
                    <a:pt x="188" y="142"/>
                  </a:lnTo>
                  <a:lnTo>
                    <a:pt x="182" y="138"/>
                  </a:lnTo>
                  <a:lnTo>
                    <a:pt x="176" y="138"/>
                  </a:lnTo>
                  <a:lnTo>
                    <a:pt x="164" y="134"/>
                  </a:lnTo>
                  <a:lnTo>
                    <a:pt x="152" y="124"/>
                  </a:lnTo>
                  <a:lnTo>
                    <a:pt x="140" y="122"/>
                  </a:lnTo>
                  <a:lnTo>
                    <a:pt x="130" y="114"/>
                  </a:lnTo>
                  <a:lnTo>
                    <a:pt x="118" y="106"/>
                  </a:lnTo>
                  <a:lnTo>
                    <a:pt x="110" y="96"/>
                  </a:lnTo>
                  <a:lnTo>
                    <a:pt x="104" y="88"/>
                  </a:lnTo>
                  <a:lnTo>
                    <a:pt x="100" y="82"/>
                  </a:lnTo>
                  <a:lnTo>
                    <a:pt x="80" y="82"/>
                  </a:lnTo>
                  <a:lnTo>
                    <a:pt x="74" y="80"/>
                  </a:lnTo>
                  <a:lnTo>
                    <a:pt x="72" y="72"/>
                  </a:lnTo>
                  <a:lnTo>
                    <a:pt x="70" y="66"/>
                  </a:lnTo>
                  <a:lnTo>
                    <a:pt x="64" y="60"/>
                  </a:lnTo>
                  <a:lnTo>
                    <a:pt x="48" y="54"/>
                  </a:lnTo>
                  <a:lnTo>
                    <a:pt x="38" y="58"/>
                  </a:lnTo>
                  <a:lnTo>
                    <a:pt x="26" y="68"/>
                  </a:lnTo>
                  <a:lnTo>
                    <a:pt x="26" y="74"/>
                  </a:lnTo>
                  <a:lnTo>
                    <a:pt x="26" y="78"/>
                  </a:lnTo>
                  <a:lnTo>
                    <a:pt x="1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3" name="Freeform 235">
              <a:extLst>
                <a:ext uri="{FF2B5EF4-FFF2-40B4-BE49-F238E27FC236}">
                  <a16:creationId xmlns:a16="http://schemas.microsoft.com/office/drawing/2014/main" id="{BB330814-8054-4D40-9375-01D1C7621110}"/>
                </a:ext>
              </a:extLst>
            </p:cNvPr>
            <p:cNvSpPr>
              <a:spLocks/>
            </p:cNvSpPr>
            <p:nvPr/>
          </p:nvSpPr>
          <p:spPr bwMode="auto">
            <a:xfrm>
              <a:off x="5602974" y="2970727"/>
              <a:ext cx="834851" cy="426109"/>
            </a:xfrm>
            <a:custGeom>
              <a:avLst/>
              <a:gdLst>
                <a:gd name="T0" fmla="*/ 2147483647 w 570"/>
                <a:gd name="T1" fmla="*/ 2147483647 h 270"/>
                <a:gd name="T2" fmla="*/ 2147483647 w 570"/>
                <a:gd name="T3" fmla="*/ 2147483647 h 270"/>
                <a:gd name="T4" fmla="*/ 2147483647 w 570"/>
                <a:gd name="T5" fmla="*/ 2147483647 h 270"/>
                <a:gd name="T6" fmla="*/ 2147483647 w 570"/>
                <a:gd name="T7" fmla="*/ 2147483647 h 270"/>
                <a:gd name="T8" fmla="*/ 2147483647 w 570"/>
                <a:gd name="T9" fmla="*/ 2147483647 h 270"/>
                <a:gd name="T10" fmla="*/ 2147483647 w 570"/>
                <a:gd name="T11" fmla="*/ 2147483647 h 270"/>
                <a:gd name="T12" fmla="*/ 2147483647 w 570"/>
                <a:gd name="T13" fmla="*/ 2147483647 h 270"/>
                <a:gd name="T14" fmla="*/ 2147483647 w 570"/>
                <a:gd name="T15" fmla="*/ 2147483647 h 270"/>
                <a:gd name="T16" fmla="*/ 2147483647 w 570"/>
                <a:gd name="T17" fmla="*/ 2147483647 h 270"/>
                <a:gd name="T18" fmla="*/ 2147483647 w 570"/>
                <a:gd name="T19" fmla="*/ 2147483647 h 270"/>
                <a:gd name="T20" fmla="*/ 0 w 570"/>
                <a:gd name="T21" fmla="*/ 2147483647 h 270"/>
                <a:gd name="T22" fmla="*/ 2147483647 w 570"/>
                <a:gd name="T23" fmla="*/ 2147483647 h 270"/>
                <a:gd name="T24" fmla="*/ 2147483647 w 570"/>
                <a:gd name="T25" fmla="*/ 2147483647 h 270"/>
                <a:gd name="T26" fmla="*/ 2147483647 w 570"/>
                <a:gd name="T27" fmla="*/ 2147483647 h 270"/>
                <a:gd name="T28" fmla="*/ 2147483647 w 570"/>
                <a:gd name="T29" fmla="*/ 2147483647 h 270"/>
                <a:gd name="T30" fmla="*/ 2147483647 w 570"/>
                <a:gd name="T31" fmla="*/ 2147483647 h 270"/>
                <a:gd name="T32" fmla="*/ 2147483647 w 570"/>
                <a:gd name="T33" fmla="*/ 2147483647 h 270"/>
                <a:gd name="T34" fmla="*/ 2147483647 w 570"/>
                <a:gd name="T35" fmla="*/ 2147483647 h 270"/>
                <a:gd name="T36" fmla="*/ 2147483647 w 570"/>
                <a:gd name="T37" fmla="*/ 2147483647 h 270"/>
                <a:gd name="T38" fmla="*/ 2147483647 w 570"/>
                <a:gd name="T39" fmla="*/ 2147483647 h 270"/>
                <a:gd name="T40" fmla="*/ 2147483647 w 570"/>
                <a:gd name="T41" fmla="*/ 2147483647 h 270"/>
                <a:gd name="T42" fmla="*/ 2147483647 w 570"/>
                <a:gd name="T43" fmla="*/ 2147483647 h 270"/>
                <a:gd name="T44" fmla="*/ 2147483647 w 570"/>
                <a:gd name="T45" fmla="*/ 2147483647 h 270"/>
                <a:gd name="T46" fmla="*/ 2147483647 w 570"/>
                <a:gd name="T47" fmla="*/ 2147483647 h 270"/>
                <a:gd name="T48" fmla="*/ 2147483647 w 570"/>
                <a:gd name="T49" fmla="*/ 2147483647 h 270"/>
                <a:gd name="T50" fmla="*/ 2147483647 w 570"/>
                <a:gd name="T51" fmla="*/ 2147483647 h 270"/>
                <a:gd name="T52" fmla="*/ 2147483647 w 570"/>
                <a:gd name="T53" fmla="*/ 2147483647 h 270"/>
                <a:gd name="T54" fmla="*/ 2147483647 w 570"/>
                <a:gd name="T55" fmla="*/ 2147483647 h 270"/>
                <a:gd name="T56" fmla="*/ 2147483647 w 570"/>
                <a:gd name="T57" fmla="*/ 2147483647 h 270"/>
                <a:gd name="T58" fmla="*/ 2147483647 w 570"/>
                <a:gd name="T59" fmla="*/ 2147483647 h 270"/>
                <a:gd name="T60" fmla="*/ 2147483647 w 570"/>
                <a:gd name="T61" fmla="*/ 2147483647 h 270"/>
                <a:gd name="T62" fmla="*/ 2147483647 w 570"/>
                <a:gd name="T63" fmla="*/ 2147483647 h 270"/>
                <a:gd name="T64" fmla="*/ 2147483647 w 570"/>
                <a:gd name="T65" fmla="*/ 2147483647 h 270"/>
                <a:gd name="T66" fmla="*/ 2147483647 w 570"/>
                <a:gd name="T67" fmla="*/ 2147483647 h 270"/>
                <a:gd name="T68" fmla="*/ 2147483647 w 570"/>
                <a:gd name="T69" fmla="*/ 2147483647 h 270"/>
                <a:gd name="T70" fmla="*/ 2147483647 w 570"/>
                <a:gd name="T71" fmla="*/ 2147483647 h 270"/>
                <a:gd name="T72" fmla="*/ 2147483647 w 570"/>
                <a:gd name="T73" fmla="*/ 2147483647 h 270"/>
                <a:gd name="T74" fmla="*/ 2147483647 w 570"/>
                <a:gd name="T75" fmla="*/ 2147483647 h 270"/>
                <a:gd name="T76" fmla="*/ 2147483647 w 570"/>
                <a:gd name="T77" fmla="*/ 2147483647 h 270"/>
                <a:gd name="T78" fmla="*/ 2147483647 w 570"/>
                <a:gd name="T79" fmla="*/ 2147483647 h 270"/>
                <a:gd name="T80" fmla="*/ 2147483647 w 570"/>
                <a:gd name="T81" fmla="*/ 2147483647 h 270"/>
                <a:gd name="T82" fmla="*/ 2147483647 w 570"/>
                <a:gd name="T83" fmla="*/ 2147483647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0"/>
                <a:gd name="T127" fmla="*/ 0 h 270"/>
                <a:gd name="T128" fmla="*/ 570 w 570"/>
                <a:gd name="T129" fmla="*/ 270 h 2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0" h="270">
                  <a:moveTo>
                    <a:pt x="118" y="238"/>
                  </a:moveTo>
                  <a:lnTo>
                    <a:pt x="110" y="240"/>
                  </a:lnTo>
                  <a:lnTo>
                    <a:pt x="108" y="248"/>
                  </a:lnTo>
                  <a:lnTo>
                    <a:pt x="108" y="252"/>
                  </a:lnTo>
                  <a:lnTo>
                    <a:pt x="104" y="248"/>
                  </a:lnTo>
                  <a:lnTo>
                    <a:pt x="102" y="236"/>
                  </a:lnTo>
                  <a:lnTo>
                    <a:pt x="102" y="230"/>
                  </a:lnTo>
                  <a:lnTo>
                    <a:pt x="92" y="224"/>
                  </a:lnTo>
                  <a:lnTo>
                    <a:pt x="84" y="222"/>
                  </a:lnTo>
                  <a:lnTo>
                    <a:pt x="72" y="210"/>
                  </a:lnTo>
                  <a:lnTo>
                    <a:pt x="62" y="200"/>
                  </a:lnTo>
                  <a:lnTo>
                    <a:pt x="58" y="194"/>
                  </a:lnTo>
                  <a:lnTo>
                    <a:pt x="64" y="194"/>
                  </a:lnTo>
                  <a:lnTo>
                    <a:pt x="76" y="196"/>
                  </a:lnTo>
                  <a:lnTo>
                    <a:pt x="70" y="184"/>
                  </a:lnTo>
                  <a:lnTo>
                    <a:pt x="82" y="182"/>
                  </a:lnTo>
                  <a:lnTo>
                    <a:pt x="94" y="182"/>
                  </a:lnTo>
                  <a:lnTo>
                    <a:pt x="92" y="168"/>
                  </a:lnTo>
                  <a:lnTo>
                    <a:pt x="92" y="158"/>
                  </a:lnTo>
                  <a:lnTo>
                    <a:pt x="88" y="152"/>
                  </a:lnTo>
                  <a:lnTo>
                    <a:pt x="80" y="152"/>
                  </a:lnTo>
                  <a:lnTo>
                    <a:pt x="74" y="156"/>
                  </a:lnTo>
                  <a:lnTo>
                    <a:pt x="70" y="154"/>
                  </a:lnTo>
                  <a:lnTo>
                    <a:pt x="64" y="152"/>
                  </a:lnTo>
                  <a:lnTo>
                    <a:pt x="52" y="152"/>
                  </a:lnTo>
                  <a:lnTo>
                    <a:pt x="42" y="162"/>
                  </a:lnTo>
                  <a:lnTo>
                    <a:pt x="36" y="152"/>
                  </a:lnTo>
                  <a:lnTo>
                    <a:pt x="24" y="136"/>
                  </a:lnTo>
                  <a:lnTo>
                    <a:pt x="10" y="136"/>
                  </a:lnTo>
                  <a:lnTo>
                    <a:pt x="10" y="126"/>
                  </a:lnTo>
                  <a:lnTo>
                    <a:pt x="4" y="128"/>
                  </a:lnTo>
                  <a:lnTo>
                    <a:pt x="0" y="128"/>
                  </a:lnTo>
                  <a:lnTo>
                    <a:pt x="0" y="126"/>
                  </a:lnTo>
                  <a:lnTo>
                    <a:pt x="0" y="110"/>
                  </a:lnTo>
                  <a:lnTo>
                    <a:pt x="0" y="96"/>
                  </a:lnTo>
                  <a:lnTo>
                    <a:pt x="10" y="88"/>
                  </a:lnTo>
                  <a:lnTo>
                    <a:pt x="18" y="98"/>
                  </a:lnTo>
                  <a:lnTo>
                    <a:pt x="26" y="94"/>
                  </a:lnTo>
                  <a:lnTo>
                    <a:pt x="24" y="82"/>
                  </a:lnTo>
                  <a:lnTo>
                    <a:pt x="48" y="62"/>
                  </a:lnTo>
                  <a:lnTo>
                    <a:pt x="68" y="66"/>
                  </a:lnTo>
                  <a:lnTo>
                    <a:pt x="86" y="72"/>
                  </a:lnTo>
                  <a:lnTo>
                    <a:pt x="102" y="84"/>
                  </a:lnTo>
                  <a:lnTo>
                    <a:pt x="110" y="82"/>
                  </a:lnTo>
                  <a:lnTo>
                    <a:pt x="122" y="86"/>
                  </a:lnTo>
                  <a:lnTo>
                    <a:pt x="128" y="78"/>
                  </a:lnTo>
                  <a:lnTo>
                    <a:pt x="160" y="78"/>
                  </a:lnTo>
                  <a:lnTo>
                    <a:pt x="170" y="86"/>
                  </a:lnTo>
                  <a:lnTo>
                    <a:pt x="176" y="86"/>
                  </a:lnTo>
                  <a:lnTo>
                    <a:pt x="186" y="84"/>
                  </a:lnTo>
                  <a:lnTo>
                    <a:pt x="202" y="84"/>
                  </a:lnTo>
                  <a:lnTo>
                    <a:pt x="204" y="70"/>
                  </a:lnTo>
                  <a:lnTo>
                    <a:pt x="180" y="62"/>
                  </a:lnTo>
                  <a:lnTo>
                    <a:pt x="184" y="56"/>
                  </a:lnTo>
                  <a:lnTo>
                    <a:pt x="186" y="44"/>
                  </a:lnTo>
                  <a:lnTo>
                    <a:pt x="200" y="42"/>
                  </a:lnTo>
                  <a:lnTo>
                    <a:pt x="188" y="36"/>
                  </a:lnTo>
                  <a:lnTo>
                    <a:pt x="182" y="26"/>
                  </a:lnTo>
                  <a:lnTo>
                    <a:pt x="204" y="24"/>
                  </a:lnTo>
                  <a:lnTo>
                    <a:pt x="270" y="10"/>
                  </a:lnTo>
                  <a:lnTo>
                    <a:pt x="280" y="0"/>
                  </a:lnTo>
                  <a:lnTo>
                    <a:pt x="308" y="4"/>
                  </a:lnTo>
                  <a:lnTo>
                    <a:pt x="320" y="22"/>
                  </a:lnTo>
                  <a:lnTo>
                    <a:pt x="354" y="26"/>
                  </a:lnTo>
                  <a:lnTo>
                    <a:pt x="352" y="32"/>
                  </a:lnTo>
                  <a:lnTo>
                    <a:pt x="370" y="32"/>
                  </a:lnTo>
                  <a:lnTo>
                    <a:pt x="388" y="18"/>
                  </a:lnTo>
                  <a:lnTo>
                    <a:pt x="396" y="18"/>
                  </a:lnTo>
                  <a:lnTo>
                    <a:pt x="396" y="28"/>
                  </a:lnTo>
                  <a:lnTo>
                    <a:pt x="412" y="34"/>
                  </a:lnTo>
                  <a:lnTo>
                    <a:pt x="464" y="82"/>
                  </a:lnTo>
                  <a:lnTo>
                    <a:pt x="472" y="84"/>
                  </a:lnTo>
                  <a:lnTo>
                    <a:pt x="472" y="74"/>
                  </a:lnTo>
                  <a:lnTo>
                    <a:pt x="484" y="76"/>
                  </a:lnTo>
                  <a:lnTo>
                    <a:pt x="486" y="84"/>
                  </a:lnTo>
                  <a:lnTo>
                    <a:pt x="506" y="86"/>
                  </a:lnTo>
                  <a:lnTo>
                    <a:pt x="510" y="78"/>
                  </a:lnTo>
                  <a:lnTo>
                    <a:pt x="534" y="94"/>
                  </a:lnTo>
                  <a:lnTo>
                    <a:pt x="550" y="104"/>
                  </a:lnTo>
                  <a:lnTo>
                    <a:pt x="570" y="108"/>
                  </a:lnTo>
                  <a:lnTo>
                    <a:pt x="564" y="112"/>
                  </a:lnTo>
                  <a:lnTo>
                    <a:pt x="562" y="116"/>
                  </a:lnTo>
                  <a:lnTo>
                    <a:pt x="558" y="120"/>
                  </a:lnTo>
                  <a:lnTo>
                    <a:pt x="544" y="130"/>
                  </a:lnTo>
                  <a:lnTo>
                    <a:pt x="556" y="144"/>
                  </a:lnTo>
                  <a:lnTo>
                    <a:pt x="548" y="152"/>
                  </a:lnTo>
                  <a:lnTo>
                    <a:pt x="540" y="154"/>
                  </a:lnTo>
                  <a:lnTo>
                    <a:pt x="532" y="152"/>
                  </a:lnTo>
                  <a:lnTo>
                    <a:pt x="518" y="148"/>
                  </a:lnTo>
                  <a:lnTo>
                    <a:pt x="522" y="160"/>
                  </a:lnTo>
                  <a:lnTo>
                    <a:pt x="522" y="176"/>
                  </a:lnTo>
                  <a:lnTo>
                    <a:pt x="520" y="184"/>
                  </a:lnTo>
                  <a:lnTo>
                    <a:pt x="510" y="186"/>
                  </a:lnTo>
                  <a:lnTo>
                    <a:pt x="498" y="182"/>
                  </a:lnTo>
                  <a:lnTo>
                    <a:pt x="500" y="190"/>
                  </a:lnTo>
                  <a:lnTo>
                    <a:pt x="510" y="210"/>
                  </a:lnTo>
                  <a:lnTo>
                    <a:pt x="512" y="224"/>
                  </a:lnTo>
                  <a:lnTo>
                    <a:pt x="506" y="234"/>
                  </a:lnTo>
                  <a:lnTo>
                    <a:pt x="492" y="228"/>
                  </a:lnTo>
                  <a:lnTo>
                    <a:pt x="480" y="228"/>
                  </a:lnTo>
                  <a:lnTo>
                    <a:pt x="460" y="228"/>
                  </a:lnTo>
                  <a:lnTo>
                    <a:pt x="448" y="228"/>
                  </a:lnTo>
                  <a:lnTo>
                    <a:pt x="428" y="222"/>
                  </a:lnTo>
                  <a:lnTo>
                    <a:pt x="418" y="226"/>
                  </a:lnTo>
                  <a:lnTo>
                    <a:pt x="418" y="234"/>
                  </a:lnTo>
                  <a:lnTo>
                    <a:pt x="398" y="228"/>
                  </a:lnTo>
                  <a:lnTo>
                    <a:pt x="386" y="230"/>
                  </a:lnTo>
                  <a:lnTo>
                    <a:pt x="386" y="242"/>
                  </a:lnTo>
                  <a:lnTo>
                    <a:pt x="380" y="242"/>
                  </a:lnTo>
                  <a:lnTo>
                    <a:pt x="360" y="260"/>
                  </a:lnTo>
                  <a:lnTo>
                    <a:pt x="358" y="264"/>
                  </a:lnTo>
                  <a:lnTo>
                    <a:pt x="354" y="270"/>
                  </a:lnTo>
                  <a:lnTo>
                    <a:pt x="348" y="268"/>
                  </a:lnTo>
                  <a:lnTo>
                    <a:pt x="346" y="260"/>
                  </a:lnTo>
                  <a:lnTo>
                    <a:pt x="326" y="260"/>
                  </a:lnTo>
                  <a:lnTo>
                    <a:pt x="322" y="246"/>
                  </a:lnTo>
                  <a:lnTo>
                    <a:pt x="314" y="244"/>
                  </a:lnTo>
                  <a:lnTo>
                    <a:pt x="310" y="234"/>
                  </a:lnTo>
                  <a:lnTo>
                    <a:pt x="288" y="214"/>
                  </a:lnTo>
                  <a:lnTo>
                    <a:pt x="244" y="218"/>
                  </a:lnTo>
                  <a:lnTo>
                    <a:pt x="226" y="196"/>
                  </a:lnTo>
                  <a:lnTo>
                    <a:pt x="186" y="178"/>
                  </a:lnTo>
                  <a:lnTo>
                    <a:pt x="152" y="188"/>
                  </a:lnTo>
                  <a:lnTo>
                    <a:pt x="162" y="254"/>
                  </a:lnTo>
                  <a:lnTo>
                    <a:pt x="154" y="254"/>
                  </a:lnTo>
                  <a:lnTo>
                    <a:pt x="140" y="242"/>
                  </a:lnTo>
                  <a:lnTo>
                    <a:pt x="130" y="238"/>
                  </a:lnTo>
                  <a:lnTo>
                    <a:pt x="118"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4" name="Freeform 236">
              <a:extLst>
                <a:ext uri="{FF2B5EF4-FFF2-40B4-BE49-F238E27FC236}">
                  <a16:creationId xmlns:a16="http://schemas.microsoft.com/office/drawing/2014/main" id="{E76E498C-8DD6-4272-ADE3-F964ECDF1E14}"/>
                </a:ext>
              </a:extLst>
            </p:cNvPr>
            <p:cNvSpPr>
              <a:spLocks/>
            </p:cNvSpPr>
            <p:nvPr/>
          </p:nvSpPr>
          <p:spPr bwMode="auto">
            <a:xfrm>
              <a:off x="5602974" y="3423385"/>
              <a:ext cx="34594" cy="21239"/>
            </a:xfrm>
            <a:custGeom>
              <a:avLst/>
              <a:gdLst>
                <a:gd name="T0" fmla="*/ 0 w 24"/>
                <a:gd name="T1" fmla="*/ 2147483647 h 14"/>
                <a:gd name="T2" fmla="*/ 2147483647 w 24"/>
                <a:gd name="T3" fmla="*/ 0 h 14"/>
                <a:gd name="T4" fmla="*/ 2147483647 w 24"/>
                <a:gd name="T5" fmla="*/ 2147483647 h 14"/>
                <a:gd name="T6" fmla="*/ 2147483647 w 24"/>
                <a:gd name="T7" fmla="*/ 2147483647 h 14"/>
                <a:gd name="T8" fmla="*/ 2147483647 w 24"/>
                <a:gd name="T9" fmla="*/ 2147483647 h 14"/>
                <a:gd name="T10" fmla="*/ 2147483647 w 24"/>
                <a:gd name="T11" fmla="*/ 2147483647 h 14"/>
                <a:gd name="T12" fmla="*/ 2147483647 w 24"/>
                <a:gd name="T13" fmla="*/ 2147483647 h 14"/>
                <a:gd name="T14" fmla="*/ 0 w 24"/>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4"/>
                <a:gd name="T26" fmla="*/ 24 w 2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4">
                  <a:moveTo>
                    <a:pt x="0" y="2"/>
                  </a:moveTo>
                  <a:lnTo>
                    <a:pt x="8" y="0"/>
                  </a:lnTo>
                  <a:lnTo>
                    <a:pt x="18" y="8"/>
                  </a:lnTo>
                  <a:lnTo>
                    <a:pt x="24" y="12"/>
                  </a:lnTo>
                  <a:lnTo>
                    <a:pt x="16" y="14"/>
                  </a:lnTo>
                  <a:lnTo>
                    <a:pt x="12" y="14"/>
                  </a:lnTo>
                  <a:lnTo>
                    <a:pt x="6" y="1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5" name="Freeform 237">
              <a:extLst>
                <a:ext uri="{FF2B5EF4-FFF2-40B4-BE49-F238E27FC236}">
                  <a16:creationId xmlns:a16="http://schemas.microsoft.com/office/drawing/2014/main" id="{CD8B6856-F42B-46EA-A234-11A5C8857A11}"/>
                </a:ext>
              </a:extLst>
            </p:cNvPr>
            <p:cNvSpPr>
              <a:spLocks/>
            </p:cNvSpPr>
            <p:nvPr/>
          </p:nvSpPr>
          <p:spPr bwMode="auto">
            <a:xfrm>
              <a:off x="5117515" y="2417183"/>
              <a:ext cx="2878162" cy="955758"/>
            </a:xfrm>
            <a:custGeom>
              <a:avLst/>
              <a:gdLst>
                <a:gd name="T0" fmla="*/ 2147483647 w 1968"/>
                <a:gd name="T1" fmla="*/ 2147483647 h 606"/>
                <a:gd name="T2" fmla="*/ 2147483647 w 1968"/>
                <a:gd name="T3" fmla="*/ 2147483647 h 606"/>
                <a:gd name="T4" fmla="*/ 2147483647 w 1968"/>
                <a:gd name="T5" fmla="*/ 2147483647 h 606"/>
                <a:gd name="T6" fmla="*/ 2147483647 w 1968"/>
                <a:gd name="T7" fmla="*/ 2147483647 h 606"/>
                <a:gd name="T8" fmla="*/ 2147483647 w 1968"/>
                <a:gd name="T9" fmla="*/ 2147483647 h 606"/>
                <a:gd name="T10" fmla="*/ 2147483647 w 1968"/>
                <a:gd name="T11" fmla="*/ 2147483647 h 606"/>
                <a:gd name="T12" fmla="*/ 2147483647 w 1968"/>
                <a:gd name="T13" fmla="*/ 2147483647 h 606"/>
                <a:gd name="T14" fmla="*/ 2147483647 w 1968"/>
                <a:gd name="T15" fmla="*/ 2147483647 h 606"/>
                <a:gd name="T16" fmla="*/ 2147483647 w 1968"/>
                <a:gd name="T17" fmla="*/ 2147483647 h 606"/>
                <a:gd name="T18" fmla="*/ 2147483647 w 1968"/>
                <a:gd name="T19" fmla="*/ 2147483647 h 606"/>
                <a:gd name="T20" fmla="*/ 2147483647 w 1968"/>
                <a:gd name="T21" fmla="*/ 2147483647 h 606"/>
                <a:gd name="T22" fmla="*/ 2147483647 w 1968"/>
                <a:gd name="T23" fmla="*/ 2147483647 h 606"/>
                <a:gd name="T24" fmla="*/ 2147483647 w 1968"/>
                <a:gd name="T25" fmla="*/ 2147483647 h 606"/>
                <a:gd name="T26" fmla="*/ 2147483647 w 1968"/>
                <a:gd name="T27" fmla="*/ 2147483647 h 606"/>
                <a:gd name="T28" fmla="*/ 2147483647 w 1968"/>
                <a:gd name="T29" fmla="*/ 2147483647 h 606"/>
                <a:gd name="T30" fmla="*/ 2147483647 w 1968"/>
                <a:gd name="T31" fmla="*/ 2147483647 h 606"/>
                <a:gd name="T32" fmla="*/ 2147483647 w 1968"/>
                <a:gd name="T33" fmla="*/ 2147483647 h 606"/>
                <a:gd name="T34" fmla="*/ 2147483647 w 1968"/>
                <a:gd name="T35" fmla="*/ 2147483647 h 606"/>
                <a:gd name="T36" fmla="*/ 2147483647 w 1968"/>
                <a:gd name="T37" fmla="*/ 2147483647 h 606"/>
                <a:gd name="T38" fmla="*/ 2147483647 w 1968"/>
                <a:gd name="T39" fmla="*/ 2147483647 h 606"/>
                <a:gd name="T40" fmla="*/ 2147483647 w 1968"/>
                <a:gd name="T41" fmla="*/ 2147483647 h 606"/>
                <a:gd name="T42" fmla="*/ 2147483647 w 1968"/>
                <a:gd name="T43" fmla="*/ 2147483647 h 606"/>
                <a:gd name="T44" fmla="*/ 2147483647 w 1968"/>
                <a:gd name="T45" fmla="*/ 2147483647 h 606"/>
                <a:gd name="T46" fmla="*/ 2147483647 w 1968"/>
                <a:gd name="T47" fmla="*/ 2147483647 h 606"/>
                <a:gd name="T48" fmla="*/ 2147483647 w 1968"/>
                <a:gd name="T49" fmla="*/ 2147483647 h 606"/>
                <a:gd name="T50" fmla="*/ 2147483647 w 1968"/>
                <a:gd name="T51" fmla="*/ 2147483647 h 606"/>
                <a:gd name="T52" fmla="*/ 2147483647 w 1968"/>
                <a:gd name="T53" fmla="*/ 2147483647 h 606"/>
                <a:gd name="T54" fmla="*/ 2147483647 w 1968"/>
                <a:gd name="T55" fmla="*/ 2147483647 h 606"/>
                <a:gd name="T56" fmla="*/ 2147483647 w 1968"/>
                <a:gd name="T57" fmla="*/ 2147483647 h 606"/>
                <a:gd name="T58" fmla="*/ 2147483647 w 1968"/>
                <a:gd name="T59" fmla="*/ 2147483647 h 606"/>
                <a:gd name="T60" fmla="*/ 2147483647 w 1968"/>
                <a:gd name="T61" fmla="*/ 0 h 606"/>
                <a:gd name="T62" fmla="*/ 2147483647 w 1968"/>
                <a:gd name="T63" fmla="*/ 2147483647 h 606"/>
                <a:gd name="T64" fmla="*/ 2147483647 w 1968"/>
                <a:gd name="T65" fmla="*/ 2147483647 h 606"/>
                <a:gd name="T66" fmla="*/ 2147483647 w 1968"/>
                <a:gd name="T67" fmla="*/ 2147483647 h 606"/>
                <a:gd name="T68" fmla="*/ 2147483647 w 1968"/>
                <a:gd name="T69" fmla="*/ 2147483647 h 606"/>
                <a:gd name="T70" fmla="*/ 2147483647 w 1968"/>
                <a:gd name="T71" fmla="*/ 2147483647 h 606"/>
                <a:gd name="T72" fmla="*/ 2147483647 w 1968"/>
                <a:gd name="T73" fmla="*/ 2147483647 h 606"/>
                <a:gd name="T74" fmla="*/ 2147483647 w 1968"/>
                <a:gd name="T75" fmla="*/ 2147483647 h 606"/>
                <a:gd name="T76" fmla="*/ 2147483647 w 1968"/>
                <a:gd name="T77" fmla="*/ 2147483647 h 606"/>
                <a:gd name="T78" fmla="*/ 2147483647 w 1968"/>
                <a:gd name="T79" fmla="*/ 2147483647 h 606"/>
                <a:gd name="T80" fmla="*/ 2147483647 w 1968"/>
                <a:gd name="T81" fmla="*/ 2147483647 h 606"/>
                <a:gd name="T82" fmla="*/ 2147483647 w 1968"/>
                <a:gd name="T83" fmla="*/ 2147483647 h 606"/>
                <a:gd name="T84" fmla="*/ 2147483647 w 1968"/>
                <a:gd name="T85" fmla="*/ 2147483647 h 606"/>
                <a:gd name="T86" fmla="*/ 2147483647 w 1968"/>
                <a:gd name="T87" fmla="*/ 2147483647 h 606"/>
                <a:gd name="T88" fmla="*/ 2147483647 w 1968"/>
                <a:gd name="T89" fmla="*/ 2147483647 h 606"/>
                <a:gd name="T90" fmla="*/ 2147483647 w 1968"/>
                <a:gd name="T91" fmla="*/ 2147483647 h 606"/>
                <a:gd name="T92" fmla="*/ 2147483647 w 1968"/>
                <a:gd name="T93" fmla="*/ 2147483647 h 606"/>
                <a:gd name="T94" fmla="*/ 2147483647 w 1968"/>
                <a:gd name="T95" fmla="*/ 2147483647 h 606"/>
                <a:gd name="T96" fmla="*/ 2147483647 w 1968"/>
                <a:gd name="T97" fmla="*/ 2147483647 h 606"/>
                <a:gd name="T98" fmla="*/ 2147483647 w 1968"/>
                <a:gd name="T99" fmla="*/ 2147483647 h 606"/>
                <a:gd name="T100" fmla="*/ 2147483647 w 1968"/>
                <a:gd name="T101" fmla="*/ 2147483647 h 606"/>
                <a:gd name="T102" fmla="*/ 2147483647 w 1968"/>
                <a:gd name="T103" fmla="*/ 2147483647 h 606"/>
                <a:gd name="T104" fmla="*/ 2147483647 w 1968"/>
                <a:gd name="T105" fmla="*/ 2147483647 h 606"/>
                <a:gd name="T106" fmla="*/ 2147483647 w 1968"/>
                <a:gd name="T107" fmla="*/ 2147483647 h 606"/>
                <a:gd name="T108" fmla="*/ 2147483647 w 1968"/>
                <a:gd name="T109" fmla="*/ 2147483647 h 606"/>
                <a:gd name="T110" fmla="*/ 2147483647 w 1968"/>
                <a:gd name="T111" fmla="*/ 2147483647 h 606"/>
                <a:gd name="T112" fmla="*/ 2147483647 w 1968"/>
                <a:gd name="T113" fmla="*/ 2147483647 h 606"/>
                <a:gd name="T114" fmla="*/ 2147483647 w 1968"/>
                <a:gd name="T115" fmla="*/ 2147483647 h 606"/>
                <a:gd name="T116" fmla="*/ 2147483647 w 1968"/>
                <a:gd name="T117" fmla="*/ 2147483647 h 606"/>
                <a:gd name="T118" fmla="*/ 2147483647 w 1968"/>
                <a:gd name="T119" fmla="*/ 2147483647 h 6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68"/>
                <a:gd name="T181" fmla="*/ 0 h 606"/>
                <a:gd name="T182" fmla="*/ 1968 w 1968"/>
                <a:gd name="T183" fmla="*/ 606 h 6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68" h="606">
                  <a:moveTo>
                    <a:pt x="902" y="458"/>
                  </a:moveTo>
                  <a:lnTo>
                    <a:pt x="912" y="448"/>
                  </a:lnTo>
                  <a:lnTo>
                    <a:pt x="924" y="440"/>
                  </a:lnTo>
                  <a:lnTo>
                    <a:pt x="936" y="436"/>
                  </a:lnTo>
                  <a:lnTo>
                    <a:pt x="950" y="434"/>
                  </a:lnTo>
                  <a:lnTo>
                    <a:pt x="958" y="436"/>
                  </a:lnTo>
                  <a:lnTo>
                    <a:pt x="964" y="436"/>
                  </a:lnTo>
                  <a:lnTo>
                    <a:pt x="982" y="442"/>
                  </a:lnTo>
                  <a:lnTo>
                    <a:pt x="1000" y="448"/>
                  </a:lnTo>
                  <a:lnTo>
                    <a:pt x="1010" y="450"/>
                  </a:lnTo>
                  <a:lnTo>
                    <a:pt x="1020" y="450"/>
                  </a:lnTo>
                  <a:lnTo>
                    <a:pt x="1026" y="450"/>
                  </a:lnTo>
                  <a:lnTo>
                    <a:pt x="1030" y="448"/>
                  </a:lnTo>
                  <a:lnTo>
                    <a:pt x="1034" y="446"/>
                  </a:lnTo>
                  <a:lnTo>
                    <a:pt x="1036" y="442"/>
                  </a:lnTo>
                  <a:lnTo>
                    <a:pt x="1036" y="438"/>
                  </a:lnTo>
                  <a:lnTo>
                    <a:pt x="1034" y="436"/>
                  </a:lnTo>
                  <a:lnTo>
                    <a:pt x="1028" y="430"/>
                  </a:lnTo>
                  <a:lnTo>
                    <a:pt x="1024" y="424"/>
                  </a:lnTo>
                  <a:lnTo>
                    <a:pt x="1022" y="420"/>
                  </a:lnTo>
                  <a:lnTo>
                    <a:pt x="1020" y="416"/>
                  </a:lnTo>
                  <a:lnTo>
                    <a:pt x="1022" y="414"/>
                  </a:lnTo>
                  <a:lnTo>
                    <a:pt x="1024" y="414"/>
                  </a:lnTo>
                  <a:lnTo>
                    <a:pt x="1030" y="412"/>
                  </a:lnTo>
                  <a:lnTo>
                    <a:pt x="1048" y="412"/>
                  </a:lnTo>
                  <a:lnTo>
                    <a:pt x="1066" y="416"/>
                  </a:lnTo>
                  <a:lnTo>
                    <a:pt x="1076" y="420"/>
                  </a:lnTo>
                  <a:lnTo>
                    <a:pt x="1082" y="426"/>
                  </a:lnTo>
                  <a:lnTo>
                    <a:pt x="1088" y="434"/>
                  </a:lnTo>
                  <a:lnTo>
                    <a:pt x="1092" y="436"/>
                  </a:lnTo>
                  <a:lnTo>
                    <a:pt x="1094" y="438"/>
                  </a:lnTo>
                  <a:lnTo>
                    <a:pt x="1100" y="440"/>
                  </a:lnTo>
                  <a:lnTo>
                    <a:pt x="1108" y="438"/>
                  </a:lnTo>
                  <a:lnTo>
                    <a:pt x="1122" y="436"/>
                  </a:lnTo>
                  <a:lnTo>
                    <a:pt x="1136" y="438"/>
                  </a:lnTo>
                  <a:lnTo>
                    <a:pt x="1148" y="440"/>
                  </a:lnTo>
                  <a:lnTo>
                    <a:pt x="1160" y="446"/>
                  </a:lnTo>
                  <a:lnTo>
                    <a:pt x="1186" y="458"/>
                  </a:lnTo>
                  <a:lnTo>
                    <a:pt x="1200" y="460"/>
                  </a:lnTo>
                  <a:lnTo>
                    <a:pt x="1214" y="462"/>
                  </a:lnTo>
                  <a:lnTo>
                    <a:pt x="1222" y="462"/>
                  </a:lnTo>
                  <a:lnTo>
                    <a:pt x="1230" y="460"/>
                  </a:lnTo>
                  <a:lnTo>
                    <a:pt x="1240" y="452"/>
                  </a:lnTo>
                  <a:lnTo>
                    <a:pt x="1252" y="444"/>
                  </a:lnTo>
                  <a:lnTo>
                    <a:pt x="1258" y="442"/>
                  </a:lnTo>
                  <a:lnTo>
                    <a:pt x="1264" y="442"/>
                  </a:lnTo>
                  <a:lnTo>
                    <a:pt x="1272" y="442"/>
                  </a:lnTo>
                  <a:lnTo>
                    <a:pt x="1284" y="446"/>
                  </a:lnTo>
                  <a:lnTo>
                    <a:pt x="1306" y="454"/>
                  </a:lnTo>
                  <a:lnTo>
                    <a:pt x="1314" y="454"/>
                  </a:lnTo>
                  <a:lnTo>
                    <a:pt x="1324" y="452"/>
                  </a:lnTo>
                  <a:lnTo>
                    <a:pt x="1326" y="450"/>
                  </a:lnTo>
                  <a:lnTo>
                    <a:pt x="1328" y="446"/>
                  </a:lnTo>
                  <a:lnTo>
                    <a:pt x="1328" y="442"/>
                  </a:lnTo>
                  <a:lnTo>
                    <a:pt x="1328" y="436"/>
                  </a:lnTo>
                  <a:lnTo>
                    <a:pt x="1326" y="426"/>
                  </a:lnTo>
                  <a:lnTo>
                    <a:pt x="1324" y="416"/>
                  </a:lnTo>
                  <a:lnTo>
                    <a:pt x="1318" y="410"/>
                  </a:lnTo>
                  <a:lnTo>
                    <a:pt x="1314" y="406"/>
                  </a:lnTo>
                  <a:lnTo>
                    <a:pt x="1312" y="404"/>
                  </a:lnTo>
                  <a:lnTo>
                    <a:pt x="1312" y="398"/>
                  </a:lnTo>
                  <a:lnTo>
                    <a:pt x="1314" y="394"/>
                  </a:lnTo>
                  <a:lnTo>
                    <a:pt x="1318" y="390"/>
                  </a:lnTo>
                  <a:lnTo>
                    <a:pt x="1324" y="388"/>
                  </a:lnTo>
                  <a:lnTo>
                    <a:pt x="1334" y="386"/>
                  </a:lnTo>
                  <a:lnTo>
                    <a:pt x="1346" y="386"/>
                  </a:lnTo>
                  <a:lnTo>
                    <a:pt x="1368" y="388"/>
                  </a:lnTo>
                  <a:lnTo>
                    <a:pt x="1384" y="394"/>
                  </a:lnTo>
                  <a:lnTo>
                    <a:pt x="1396" y="402"/>
                  </a:lnTo>
                  <a:lnTo>
                    <a:pt x="1408" y="410"/>
                  </a:lnTo>
                  <a:lnTo>
                    <a:pt x="1430" y="432"/>
                  </a:lnTo>
                  <a:lnTo>
                    <a:pt x="1442" y="440"/>
                  </a:lnTo>
                  <a:lnTo>
                    <a:pt x="1452" y="448"/>
                  </a:lnTo>
                  <a:lnTo>
                    <a:pt x="1466" y="454"/>
                  </a:lnTo>
                  <a:lnTo>
                    <a:pt x="1480" y="458"/>
                  </a:lnTo>
                  <a:lnTo>
                    <a:pt x="1494" y="462"/>
                  </a:lnTo>
                  <a:lnTo>
                    <a:pt x="1506" y="466"/>
                  </a:lnTo>
                  <a:lnTo>
                    <a:pt x="1512" y="474"/>
                  </a:lnTo>
                  <a:lnTo>
                    <a:pt x="1518" y="482"/>
                  </a:lnTo>
                  <a:lnTo>
                    <a:pt x="1526" y="488"/>
                  </a:lnTo>
                  <a:lnTo>
                    <a:pt x="1532" y="490"/>
                  </a:lnTo>
                  <a:lnTo>
                    <a:pt x="1536" y="490"/>
                  </a:lnTo>
                  <a:lnTo>
                    <a:pt x="1548" y="488"/>
                  </a:lnTo>
                  <a:lnTo>
                    <a:pt x="1554" y="484"/>
                  </a:lnTo>
                  <a:lnTo>
                    <a:pt x="1560" y="478"/>
                  </a:lnTo>
                  <a:lnTo>
                    <a:pt x="1568" y="472"/>
                  </a:lnTo>
                  <a:lnTo>
                    <a:pt x="1576" y="486"/>
                  </a:lnTo>
                  <a:lnTo>
                    <a:pt x="1580" y="496"/>
                  </a:lnTo>
                  <a:lnTo>
                    <a:pt x="1582" y="510"/>
                  </a:lnTo>
                  <a:lnTo>
                    <a:pt x="1582" y="522"/>
                  </a:lnTo>
                  <a:lnTo>
                    <a:pt x="1582" y="528"/>
                  </a:lnTo>
                  <a:lnTo>
                    <a:pt x="1582" y="538"/>
                  </a:lnTo>
                  <a:lnTo>
                    <a:pt x="1574" y="532"/>
                  </a:lnTo>
                  <a:lnTo>
                    <a:pt x="1562" y="528"/>
                  </a:lnTo>
                  <a:lnTo>
                    <a:pt x="1562" y="544"/>
                  </a:lnTo>
                  <a:lnTo>
                    <a:pt x="1570" y="550"/>
                  </a:lnTo>
                  <a:lnTo>
                    <a:pt x="1576" y="558"/>
                  </a:lnTo>
                  <a:lnTo>
                    <a:pt x="1584" y="580"/>
                  </a:lnTo>
                  <a:lnTo>
                    <a:pt x="1590" y="576"/>
                  </a:lnTo>
                  <a:lnTo>
                    <a:pt x="1600" y="574"/>
                  </a:lnTo>
                  <a:lnTo>
                    <a:pt x="1612" y="576"/>
                  </a:lnTo>
                  <a:lnTo>
                    <a:pt x="1618" y="576"/>
                  </a:lnTo>
                  <a:lnTo>
                    <a:pt x="1624" y="574"/>
                  </a:lnTo>
                  <a:lnTo>
                    <a:pt x="1630" y="574"/>
                  </a:lnTo>
                  <a:lnTo>
                    <a:pt x="1634" y="570"/>
                  </a:lnTo>
                  <a:lnTo>
                    <a:pt x="1640" y="558"/>
                  </a:lnTo>
                  <a:lnTo>
                    <a:pt x="1640" y="546"/>
                  </a:lnTo>
                  <a:lnTo>
                    <a:pt x="1642" y="532"/>
                  </a:lnTo>
                  <a:lnTo>
                    <a:pt x="1642" y="518"/>
                  </a:lnTo>
                  <a:lnTo>
                    <a:pt x="1642" y="494"/>
                  </a:lnTo>
                  <a:lnTo>
                    <a:pt x="1640" y="476"/>
                  </a:lnTo>
                  <a:lnTo>
                    <a:pt x="1636" y="458"/>
                  </a:lnTo>
                  <a:lnTo>
                    <a:pt x="1628" y="436"/>
                  </a:lnTo>
                  <a:lnTo>
                    <a:pt x="1616" y="418"/>
                  </a:lnTo>
                  <a:lnTo>
                    <a:pt x="1604" y="402"/>
                  </a:lnTo>
                  <a:lnTo>
                    <a:pt x="1588" y="386"/>
                  </a:lnTo>
                  <a:lnTo>
                    <a:pt x="1580" y="382"/>
                  </a:lnTo>
                  <a:lnTo>
                    <a:pt x="1572" y="380"/>
                  </a:lnTo>
                  <a:lnTo>
                    <a:pt x="1562" y="376"/>
                  </a:lnTo>
                  <a:lnTo>
                    <a:pt x="1554" y="376"/>
                  </a:lnTo>
                  <a:lnTo>
                    <a:pt x="1550" y="376"/>
                  </a:lnTo>
                  <a:lnTo>
                    <a:pt x="1548" y="376"/>
                  </a:lnTo>
                  <a:lnTo>
                    <a:pt x="1544" y="382"/>
                  </a:lnTo>
                  <a:lnTo>
                    <a:pt x="1534" y="378"/>
                  </a:lnTo>
                  <a:lnTo>
                    <a:pt x="1530" y="370"/>
                  </a:lnTo>
                  <a:lnTo>
                    <a:pt x="1524" y="362"/>
                  </a:lnTo>
                  <a:lnTo>
                    <a:pt x="1516" y="354"/>
                  </a:lnTo>
                  <a:lnTo>
                    <a:pt x="1510" y="358"/>
                  </a:lnTo>
                  <a:lnTo>
                    <a:pt x="1502" y="362"/>
                  </a:lnTo>
                  <a:lnTo>
                    <a:pt x="1492" y="366"/>
                  </a:lnTo>
                  <a:lnTo>
                    <a:pt x="1492" y="354"/>
                  </a:lnTo>
                  <a:lnTo>
                    <a:pt x="1494" y="354"/>
                  </a:lnTo>
                  <a:lnTo>
                    <a:pt x="1496" y="350"/>
                  </a:lnTo>
                  <a:lnTo>
                    <a:pt x="1502" y="344"/>
                  </a:lnTo>
                  <a:lnTo>
                    <a:pt x="1504" y="340"/>
                  </a:lnTo>
                  <a:lnTo>
                    <a:pt x="1504" y="334"/>
                  </a:lnTo>
                  <a:lnTo>
                    <a:pt x="1504" y="324"/>
                  </a:lnTo>
                  <a:lnTo>
                    <a:pt x="1506" y="312"/>
                  </a:lnTo>
                  <a:lnTo>
                    <a:pt x="1506" y="308"/>
                  </a:lnTo>
                  <a:lnTo>
                    <a:pt x="1508" y="302"/>
                  </a:lnTo>
                  <a:lnTo>
                    <a:pt x="1516" y="296"/>
                  </a:lnTo>
                  <a:lnTo>
                    <a:pt x="1524" y="290"/>
                  </a:lnTo>
                  <a:lnTo>
                    <a:pt x="1534" y="286"/>
                  </a:lnTo>
                  <a:lnTo>
                    <a:pt x="1546" y="284"/>
                  </a:lnTo>
                  <a:lnTo>
                    <a:pt x="1570" y="286"/>
                  </a:lnTo>
                  <a:lnTo>
                    <a:pt x="1592" y="286"/>
                  </a:lnTo>
                  <a:lnTo>
                    <a:pt x="1610" y="288"/>
                  </a:lnTo>
                  <a:lnTo>
                    <a:pt x="1624" y="292"/>
                  </a:lnTo>
                  <a:lnTo>
                    <a:pt x="1636" y="296"/>
                  </a:lnTo>
                  <a:lnTo>
                    <a:pt x="1648" y="298"/>
                  </a:lnTo>
                  <a:lnTo>
                    <a:pt x="1656" y="296"/>
                  </a:lnTo>
                  <a:lnTo>
                    <a:pt x="1662" y="294"/>
                  </a:lnTo>
                  <a:lnTo>
                    <a:pt x="1668" y="290"/>
                  </a:lnTo>
                  <a:lnTo>
                    <a:pt x="1670" y="286"/>
                  </a:lnTo>
                  <a:lnTo>
                    <a:pt x="1666" y="284"/>
                  </a:lnTo>
                  <a:lnTo>
                    <a:pt x="1660" y="278"/>
                  </a:lnTo>
                  <a:lnTo>
                    <a:pt x="1656" y="272"/>
                  </a:lnTo>
                  <a:lnTo>
                    <a:pt x="1654" y="262"/>
                  </a:lnTo>
                  <a:lnTo>
                    <a:pt x="1654" y="254"/>
                  </a:lnTo>
                  <a:lnTo>
                    <a:pt x="1656" y="252"/>
                  </a:lnTo>
                  <a:lnTo>
                    <a:pt x="1658" y="248"/>
                  </a:lnTo>
                  <a:lnTo>
                    <a:pt x="1662" y="246"/>
                  </a:lnTo>
                  <a:lnTo>
                    <a:pt x="1668" y="246"/>
                  </a:lnTo>
                  <a:lnTo>
                    <a:pt x="1682" y="246"/>
                  </a:lnTo>
                  <a:lnTo>
                    <a:pt x="1694" y="250"/>
                  </a:lnTo>
                  <a:lnTo>
                    <a:pt x="1704" y="256"/>
                  </a:lnTo>
                  <a:lnTo>
                    <a:pt x="1714" y="262"/>
                  </a:lnTo>
                  <a:lnTo>
                    <a:pt x="1722" y="264"/>
                  </a:lnTo>
                  <a:lnTo>
                    <a:pt x="1722" y="256"/>
                  </a:lnTo>
                  <a:lnTo>
                    <a:pt x="1722" y="250"/>
                  </a:lnTo>
                  <a:lnTo>
                    <a:pt x="1724" y="244"/>
                  </a:lnTo>
                  <a:lnTo>
                    <a:pt x="1722" y="230"/>
                  </a:lnTo>
                  <a:lnTo>
                    <a:pt x="1738" y="230"/>
                  </a:lnTo>
                  <a:lnTo>
                    <a:pt x="1740" y="240"/>
                  </a:lnTo>
                  <a:lnTo>
                    <a:pt x="1744" y="246"/>
                  </a:lnTo>
                  <a:lnTo>
                    <a:pt x="1750" y="254"/>
                  </a:lnTo>
                  <a:lnTo>
                    <a:pt x="1754" y="260"/>
                  </a:lnTo>
                  <a:lnTo>
                    <a:pt x="1748" y="270"/>
                  </a:lnTo>
                  <a:lnTo>
                    <a:pt x="1740" y="284"/>
                  </a:lnTo>
                  <a:lnTo>
                    <a:pt x="1734" y="300"/>
                  </a:lnTo>
                  <a:lnTo>
                    <a:pt x="1732" y="314"/>
                  </a:lnTo>
                  <a:lnTo>
                    <a:pt x="1732" y="322"/>
                  </a:lnTo>
                  <a:lnTo>
                    <a:pt x="1736" y="330"/>
                  </a:lnTo>
                  <a:lnTo>
                    <a:pt x="1740" y="338"/>
                  </a:lnTo>
                  <a:lnTo>
                    <a:pt x="1746" y="346"/>
                  </a:lnTo>
                  <a:lnTo>
                    <a:pt x="1760" y="362"/>
                  </a:lnTo>
                  <a:lnTo>
                    <a:pt x="1776" y="378"/>
                  </a:lnTo>
                  <a:lnTo>
                    <a:pt x="1814" y="406"/>
                  </a:lnTo>
                  <a:lnTo>
                    <a:pt x="1830" y="420"/>
                  </a:lnTo>
                  <a:lnTo>
                    <a:pt x="1840" y="434"/>
                  </a:lnTo>
                  <a:lnTo>
                    <a:pt x="1846" y="424"/>
                  </a:lnTo>
                  <a:lnTo>
                    <a:pt x="1848" y="416"/>
                  </a:lnTo>
                  <a:lnTo>
                    <a:pt x="1846" y="410"/>
                  </a:lnTo>
                  <a:lnTo>
                    <a:pt x="1840" y="404"/>
                  </a:lnTo>
                  <a:lnTo>
                    <a:pt x="1838" y="400"/>
                  </a:lnTo>
                  <a:lnTo>
                    <a:pt x="1840" y="398"/>
                  </a:lnTo>
                  <a:lnTo>
                    <a:pt x="1844" y="394"/>
                  </a:lnTo>
                  <a:lnTo>
                    <a:pt x="1850" y="390"/>
                  </a:lnTo>
                  <a:lnTo>
                    <a:pt x="1842" y="384"/>
                  </a:lnTo>
                  <a:lnTo>
                    <a:pt x="1838" y="382"/>
                  </a:lnTo>
                  <a:lnTo>
                    <a:pt x="1838" y="376"/>
                  </a:lnTo>
                  <a:lnTo>
                    <a:pt x="1838" y="372"/>
                  </a:lnTo>
                  <a:lnTo>
                    <a:pt x="1840" y="368"/>
                  </a:lnTo>
                  <a:lnTo>
                    <a:pt x="1850" y="366"/>
                  </a:lnTo>
                  <a:lnTo>
                    <a:pt x="1850" y="364"/>
                  </a:lnTo>
                  <a:lnTo>
                    <a:pt x="1852" y="362"/>
                  </a:lnTo>
                  <a:lnTo>
                    <a:pt x="1852" y="358"/>
                  </a:lnTo>
                  <a:lnTo>
                    <a:pt x="1850" y="356"/>
                  </a:lnTo>
                  <a:lnTo>
                    <a:pt x="1846" y="354"/>
                  </a:lnTo>
                  <a:lnTo>
                    <a:pt x="1838" y="354"/>
                  </a:lnTo>
                  <a:lnTo>
                    <a:pt x="1828" y="354"/>
                  </a:lnTo>
                  <a:lnTo>
                    <a:pt x="1840" y="338"/>
                  </a:lnTo>
                  <a:lnTo>
                    <a:pt x="1828" y="328"/>
                  </a:lnTo>
                  <a:lnTo>
                    <a:pt x="1806" y="316"/>
                  </a:lnTo>
                  <a:lnTo>
                    <a:pt x="1798" y="308"/>
                  </a:lnTo>
                  <a:lnTo>
                    <a:pt x="1790" y="302"/>
                  </a:lnTo>
                  <a:lnTo>
                    <a:pt x="1784" y="296"/>
                  </a:lnTo>
                  <a:lnTo>
                    <a:pt x="1782" y="290"/>
                  </a:lnTo>
                  <a:lnTo>
                    <a:pt x="1784" y="282"/>
                  </a:lnTo>
                  <a:lnTo>
                    <a:pt x="1786" y="274"/>
                  </a:lnTo>
                  <a:lnTo>
                    <a:pt x="1792" y="270"/>
                  </a:lnTo>
                  <a:lnTo>
                    <a:pt x="1796" y="268"/>
                  </a:lnTo>
                  <a:lnTo>
                    <a:pt x="1828" y="268"/>
                  </a:lnTo>
                  <a:lnTo>
                    <a:pt x="1838" y="266"/>
                  </a:lnTo>
                  <a:lnTo>
                    <a:pt x="1850" y="262"/>
                  </a:lnTo>
                  <a:lnTo>
                    <a:pt x="1858" y="258"/>
                  </a:lnTo>
                  <a:lnTo>
                    <a:pt x="1868" y="252"/>
                  </a:lnTo>
                  <a:lnTo>
                    <a:pt x="1888" y="240"/>
                  </a:lnTo>
                  <a:lnTo>
                    <a:pt x="1898" y="234"/>
                  </a:lnTo>
                  <a:lnTo>
                    <a:pt x="1912" y="228"/>
                  </a:lnTo>
                  <a:lnTo>
                    <a:pt x="1906" y="218"/>
                  </a:lnTo>
                  <a:lnTo>
                    <a:pt x="1900" y="214"/>
                  </a:lnTo>
                  <a:lnTo>
                    <a:pt x="1892" y="210"/>
                  </a:lnTo>
                  <a:lnTo>
                    <a:pt x="1884" y="208"/>
                  </a:lnTo>
                  <a:lnTo>
                    <a:pt x="1864" y="206"/>
                  </a:lnTo>
                  <a:lnTo>
                    <a:pt x="1856" y="204"/>
                  </a:lnTo>
                  <a:lnTo>
                    <a:pt x="1846" y="198"/>
                  </a:lnTo>
                  <a:lnTo>
                    <a:pt x="1858" y="194"/>
                  </a:lnTo>
                  <a:lnTo>
                    <a:pt x="1868" y="190"/>
                  </a:lnTo>
                  <a:lnTo>
                    <a:pt x="1862" y="184"/>
                  </a:lnTo>
                  <a:lnTo>
                    <a:pt x="1858" y="178"/>
                  </a:lnTo>
                  <a:lnTo>
                    <a:pt x="1868" y="176"/>
                  </a:lnTo>
                  <a:lnTo>
                    <a:pt x="1882" y="180"/>
                  </a:lnTo>
                  <a:lnTo>
                    <a:pt x="1912" y="188"/>
                  </a:lnTo>
                  <a:lnTo>
                    <a:pt x="1940" y="194"/>
                  </a:lnTo>
                  <a:lnTo>
                    <a:pt x="1950" y="198"/>
                  </a:lnTo>
                  <a:lnTo>
                    <a:pt x="1962" y="198"/>
                  </a:lnTo>
                  <a:lnTo>
                    <a:pt x="1966" y="198"/>
                  </a:lnTo>
                  <a:lnTo>
                    <a:pt x="1968" y="196"/>
                  </a:lnTo>
                  <a:lnTo>
                    <a:pt x="1968" y="194"/>
                  </a:lnTo>
                  <a:lnTo>
                    <a:pt x="1968" y="190"/>
                  </a:lnTo>
                  <a:lnTo>
                    <a:pt x="1968" y="188"/>
                  </a:lnTo>
                  <a:lnTo>
                    <a:pt x="1962" y="182"/>
                  </a:lnTo>
                  <a:lnTo>
                    <a:pt x="1960" y="178"/>
                  </a:lnTo>
                  <a:lnTo>
                    <a:pt x="1956" y="174"/>
                  </a:lnTo>
                  <a:lnTo>
                    <a:pt x="1940" y="166"/>
                  </a:lnTo>
                  <a:lnTo>
                    <a:pt x="1924" y="164"/>
                  </a:lnTo>
                  <a:lnTo>
                    <a:pt x="1906" y="162"/>
                  </a:lnTo>
                  <a:lnTo>
                    <a:pt x="1896" y="162"/>
                  </a:lnTo>
                  <a:lnTo>
                    <a:pt x="1892" y="162"/>
                  </a:lnTo>
                  <a:lnTo>
                    <a:pt x="1888" y="164"/>
                  </a:lnTo>
                  <a:lnTo>
                    <a:pt x="1868" y="152"/>
                  </a:lnTo>
                  <a:lnTo>
                    <a:pt x="1844" y="142"/>
                  </a:lnTo>
                  <a:lnTo>
                    <a:pt x="1818" y="134"/>
                  </a:lnTo>
                  <a:lnTo>
                    <a:pt x="1788" y="126"/>
                  </a:lnTo>
                  <a:lnTo>
                    <a:pt x="1760" y="122"/>
                  </a:lnTo>
                  <a:lnTo>
                    <a:pt x="1730" y="118"/>
                  </a:lnTo>
                  <a:lnTo>
                    <a:pt x="1700" y="114"/>
                  </a:lnTo>
                  <a:lnTo>
                    <a:pt x="1674" y="114"/>
                  </a:lnTo>
                  <a:lnTo>
                    <a:pt x="1668" y="112"/>
                  </a:lnTo>
                  <a:lnTo>
                    <a:pt x="1656" y="110"/>
                  </a:lnTo>
                  <a:lnTo>
                    <a:pt x="1652" y="110"/>
                  </a:lnTo>
                  <a:lnTo>
                    <a:pt x="1650" y="114"/>
                  </a:lnTo>
                  <a:lnTo>
                    <a:pt x="1652" y="120"/>
                  </a:lnTo>
                  <a:lnTo>
                    <a:pt x="1660" y="130"/>
                  </a:lnTo>
                  <a:lnTo>
                    <a:pt x="1644" y="130"/>
                  </a:lnTo>
                  <a:lnTo>
                    <a:pt x="1636" y="124"/>
                  </a:lnTo>
                  <a:lnTo>
                    <a:pt x="1622" y="120"/>
                  </a:lnTo>
                  <a:lnTo>
                    <a:pt x="1610" y="118"/>
                  </a:lnTo>
                  <a:lnTo>
                    <a:pt x="1594" y="118"/>
                  </a:lnTo>
                  <a:lnTo>
                    <a:pt x="1562" y="120"/>
                  </a:lnTo>
                  <a:lnTo>
                    <a:pt x="1548" y="120"/>
                  </a:lnTo>
                  <a:lnTo>
                    <a:pt x="1534" y="118"/>
                  </a:lnTo>
                  <a:lnTo>
                    <a:pt x="1526" y="116"/>
                  </a:lnTo>
                  <a:lnTo>
                    <a:pt x="1520" y="112"/>
                  </a:lnTo>
                  <a:lnTo>
                    <a:pt x="1514" y="108"/>
                  </a:lnTo>
                  <a:lnTo>
                    <a:pt x="1508" y="102"/>
                  </a:lnTo>
                  <a:lnTo>
                    <a:pt x="1500" y="98"/>
                  </a:lnTo>
                  <a:lnTo>
                    <a:pt x="1480" y="96"/>
                  </a:lnTo>
                  <a:lnTo>
                    <a:pt x="1454" y="96"/>
                  </a:lnTo>
                  <a:lnTo>
                    <a:pt x="1418" y="100"/>
                  </a:lnTo>
                  <a:lnTo>
                    <a:pt x="1406" y="100"/>
                  </a:lnTo>
                  <a:lnTo>
                    <a:pt x="1394" y="96"/>
                  </a:lnTo>
                  <a:lnTo>
                    <a:pt x="1388" y="90"/>
                  </a:lnTo>
                  <a:lnTo>
                    <a:pt x="1378" y="84"/>
                  </a:lnTo>
                  <a:lnTo>
                    <a:pt x="1364" y="72"/>
                  </a:lnTo>
                  <a:lnTo>
                    <a:pt x="1354" y="68"/>
                  </a:lnTo>
                  <a:lnTo>
                    <a:pt x="1344" y="66"/>
                  </a:lnTo>
                  <a:lnTo>
                    <a:pt x="1340" y="68"/>
                  </a:lnTo>
                  <a:lnTo>
                    <a:pt x="1336" y="70"/>
                  </a:lnTo>
                  <a:lnTo>
                    <a:pt x="1334" y="78"/>
                  </a:lnTo>
                  <a:lnTo>
                    <a:pt x="1328" y="78"/>
                  </a:lnTo>
                  <a:lnTo>
                    <a:pt x="1312" y="80"/>
                  </a:lnTo>
                  <a:lnTo>
                    <a:pt x="1304" y="78"/>
                  </a:lnTo>
                  <a:lnTo>
                    <a:pt x="1292" y="76"/>
                  </a:lnTo>
                  <a:lnTo>
                    <a:pt x="1280" y="72"/>
                  </a:lnTo>
                  <a:lnTo>
                    <a:pt x="1266" y="66"/>
                  </a:lnTo>
                  <a:lnTo>
                    <a:pt x="1260" y="64"/>
                  </a:lnTo>
                  <a:lnTo>
                    <a:pt x="1256" y="64"/>
                  </a:lnTo>
                  <a:lnTo>
                    <a:pt x="1250" y="68"/>
                  </a:lnTo>
                  <a:lnTo>
                    <a:pt x="1246" y="74"/>
                  </a:lnTo>
                  <a:lnTo>
                    <a:pt x="1240" y="82"/>
                  </a:lnTo>
                  <a:lnTo>
                    <a:pt x="1236" y="88"/>
                  </a:lnTo>
                  <a:lnTo>
                    <a:pt x="1232" y="90"/>
                  </a:lnTo>
                  <a:lnTo>
                    <a:pt x="1224" y="94"/>
                  </a:lnTo>
                  <a:lnTo>
                    <a:pt x="1212" y="96"/>
                  </a:lnTo>
                  <a:lnTo>
                    <a:pt x="1190" y="98"/>
                  </a:lnTo>
                  <a:lnTo>
                    <a:pt x="1148" y="96"/>
                  </a:lnTo>
                  <a:lnTo>
                    <a:pt x="1136" y="94"/>
                  </a:lnTo>
                  <a:lnTo>
                    <a:pt x="1124" y="90"/>
                  </a:lnTo>
                  <a:lnTo>
                    <a:pt x="1114" y="84"/>
                  </a:lnTo>
                  <a:lnTo>
                    <a:pt x="1104" y="80"/>
                  </a:lnTo>
                  <a:lnTo>
                    <a:pt x="1094" y="72"/>
                  </a:lnTo>
                  <a:lnTo>
                    <a:pt x="1082" y="66"/>
                  </a:lnTo>
                  <a:lnTo>
                    <a:pt x="1066" y="62"/>
                  </a:lnTo>
                  <a:lnTo>
                    <a:pt x="1048" y="60"/>
                  </a:lnTo>
                  <a:lnTo>
                    <a:pt x="1038" y="58"/>
                  </a:lnTo>
                  <a:lnTo>
                    <a:pt x="1018" y="56"/>
                  </a:lnTo>
                  <a:lnTo>
                    <a:pt x="980" y="54"/>
                  </a:lnTo>
                  <a:lnTo>
                    <a:pt x="924" y="56"/>
                  </a:lnTo>
                  <a:lnTo>
                    <a:pt x="898" y="54"/>
                  </a:lnTo>
                  <a:lnTo>
                    <a:pt x="868" y="54"/>
                  </a:lnTo>
                  <a:lnTo>
                    <a:pt x="880" y="46"/>
                  </a:lnTo>
                  <a:lnTo>
                    <a:pt x="886" y="40"/>
                  </a:lnTo>
                  <a:lnTo>
                    <a:pt x="890" y="34"/>
                  </a:lnTo>
                  <a:lnTo>
                    <a:pt x="876" y="26"/>
                  </a:lnTo>
                  <a:lnTo>
                    <a:pt x="852" y="20"/>
                  </a:lnTo>
                  <a:lnTo>
                    <a:pt x="828" y="12"/>
                  </a:lnTo>
                  <a:lnTo>
                    <a:pt x="800" y="4"/>
                  </a:lnTo>
                  <a:lnTo>
                    <a:pt x="774" y="2"/>
                  </a:lnTo>
                  <a:lnTo>
                    <a:pt x="764" y="0"/>
                  </a:lnTo>
                  <a:lnTo>
                    <a:pt x="752" y="2"/>
                  </a:lnTo>
                  <a:lnTo>
                    <a:pt x="742" y="4"/>
                  </a:lnTo>
                  <a:lnTo>
                    <a:pt x="736" y="8"/>
                  </a:lnTo>
                  <a:lnTo>
                    <a:pt x="732" y="14"/>
                  </a:lnTo>
                  <a:lnTo>
                    <a:pt x="728" y="22"/>
                  </a:lnTo>
                  <a:lnTo>
                    <a:pt x="712" y="20"/>
                  </a:lnTo>
                  <a:lnTo>
                    <a:pt x="692" y="18"/>
                  </a:lnTo>
                  <a:lnTo>
                    <a:pt x="668" y="20"/>
                  </a:lnTo>
                  <a:lnTo>
                    <a:pt x="642" y="26"/>
                  </a:lnTo>
                  <a:lnTo>
                    <a:pt x="630" y="28"/>
                  </a:lnTo>
                  <a:lnTo>
                    <a:pt x="618" y="32"/>
                  </a:lnTo>
                  <a:lnTo>
                    <a:pt x="608" y="38"/>
                  </a:lnTo>
                  <a:lnTo>
                    <a:pt x="602" y="46"/>
                  </a:lnTo>
                  <a:lnTo>
                    <a:pt x="608" y="46"/>
                  </a:lnTo>
                  <a:lnTo>
                    <a:pt x="618" y="52"/>
                  </a:lnTo>
                  <a:lnTo>
                    <a:pt x="606" y="54"/>
                  </a:lnTo>
                  <a:lnTo>
                    <a:pt x="596" y="54"/>
                  </a:lnTo>
                  <a:lnTo>
                    <a:pt x="578" y="54"/>
                  </a:lnTo>
                  <a:lnTo>
                    <a:pt x="564" y="56"/>
                  </a:lnTo>
                  <a:lnTo>
                    <a:pt x="574" y="74"/>
                  </a:lnTo>
                  <a:lnTo>
                    <a:pt x="562" y="74"/>
                  </a:lnTo>
                  <a:lnTo>
                    <a:pt x="552" y="76"/>
                  </a:lnTo>
                  <a:lnTo>
                    <a:pt x="548" y="80"/>
                  </a:lnTo>
                  <a:lnTo>
                    <a:pt x="548" y="82"/>
                  </a:lnTo>
                  <a:lnTo>
                    <a:pt x="546" y="86"/>
                  </a:lnTo>
                  <a:lnTo>
                    <a:pt x="548" y="90"/>
                  </a:lnTo>
                  <a:lnTo>
                    <a:pt x="548" y="96"/>
                  </a:lnTo>
                  <a:lnTo>
                    <a:pt x="542" y="94"/>
                  </a:lnTo>
                  <a:lnTo>
                    <a:pt x="536" y="90"/>
                  </a:lnTo>
                  <a:lnTo>
                    <a:pt x="524" y="82"/>
                  </a:lnTo>
                  <a:lnTo>
                    <a:pt x="516" y="74"/>
                  </a:lnTo>
                  <a:lnTo>
                    <a:pt x="510" y="72"/>
                  </a:lnTo>
                  <a:lnTo>
                    <a:pt x="502" y="68"/>
                  </a:lnTo>
                  <a:lnTo>
                    <a:pt x="502" y="72"/>
                  </a:lnTo>
                  <a:lnTo>
                    <a:pt x="500" y="80"/>
                  </a:lnTo>
                  <a:lnTo>
                    <a:pt x="502" y="84"/>
                  </a:lnTo>
                  <a:lnTo>
                    <a:pt x="506" y="90"/>
                  </a:lnTo>
                  <a:lnTo>
                    <a:pt x="514" y="96"/>
                  </a:lnTo>
                  <a:lnTo>
                    <a:pt x="522" y="102"/>
                  </a:lnTo>
                  <a:lnTo>
                    <a:pt x="522" y="124"/>
                  </a:lnTo>
                  <a:lnTo>
                    <a:pt x="512" y="116"/>
                  </a:lnTo>
                  <a:lnTo>
                    <a:pt x="504" y="108"/>
                  </a:lnTo>
                  <a:lnTo>
                    <a:pt x="492" y="88"/>
                  </a:lnTo>
                  <a:lnTo>
                    <a:pt x="486" y="82"/>
                  </a:lnTo>
                  <a:lnTo>
                    <a:pt x="478" y="74"/>
                  </a:lnTo>
                  <a:lnTo>
                    <a:pt x="466" y="68"/>
                  </a:lnTo>
                  <a:lnTo>
                    <a:pt x="450" y="66"/>
                  </a:lnTo>
                  <a:lnTo>
                    <a:pt x="442" y="68"/>
                  </a:lnTo>
                  <a:lnTo>
                    <a:pt x="438" y="72"/>
                  </a:lnTo>
                  <a:lnTo>
                    <a:pt x="434" y="80"/>
                  </a:lnTo>
                  <a:lnTo>
                    <a:pt x="434" y="88"/>
                  </a:lnTo>
                  <a:lnTo>
                    <a:pt x="434" y="94"/>
                  </a:lnTo>
                  <a:lnTo>
                    <a:pt x="438" y="102"/>
                  </a:lnTo>
                  <a:lnTo>
                    <a:pt x="440" y="108"/>
                  </a:lnTo>
                  <a:lnTo>
                    <a:pt x="446" y="114"/>
                  </a:lnTo>
                  <a:lnTo>
                    <a:pt x="454" y="120"/>
                  </a:lnTo>
                  <a:lnTo>
                    <a:pt x="462" y="126"/>
                  </a:lnTo>
                  <a:lnTo>
                    <a:pt x="468" y="128"/>
                  </a:lnTo>
                  <a:lnTo>
                    <a:pt x="478" y="130"/>
                  </a:lnTo>
                  <a:lnTo>
                    <a:pt x="468" y="136"/>
                  </a:lnTo>
                  <a:lnTo>
                    <a:pt x="460" y="136"/>
                  </a:lnTo>
                  <a:lnTo>
                    <a:pt x="450" y="134"/>
                  </a:lnTo>
                  <a:lnTo>
                    <a:pt x="440" y="132"/>
                  </a:lnTo>
                  <a:lnTo>
                    <a:pt x="420" y="122"/>
                  </a:lnTo>
                  <a:lnTo>
                    <a:pt x="410" y="118"/>
                  </a:lnTo>
                  <a:lnTo>
                    <a:pt x="400" y="116"/>
                  </a:lnTo>
                  <a:lnTo>
                    <a:pt x="366" y="116"/>
                  </a:lnTo>
                  <a:lnTo>
                    <a:pt x="368" y="120"/>
                  </a:lnTo>
                  <a:lnTo>
                    <a:pt x="370" y="130"/>
                  </a:lnTo>
                  <a:lnTo>
                    <a:pt x="370" y="134"/>
                  </a:lnTo>
                  <a:lnTo>
                    <a:pt x="368" y="134"/>
                  </a:lnTo>
                  <a:lnTo>
                    <a:pt x="362" y="132"/>
                  </a:lnTo>
                  <a:lnTo>
                    <a:pt x="356" y="124"/>
                  </a:lnTo>
                  <a:lnTo>
                    <a:pt x="350" y="122"/>
                  </a:lnTo>
                  <a:lnTo>
                    <a:pt x="346" y="122"/>
                  </a:lnTo>
                  <a:lnTo>
                    <a:pt x="340" y="124"/>
                  </a:lnTo>
                  <a:lnTo>
                    <a:pt x="334" y="128"/>
                  </a:lnTo>
                  <a:lnTo>
                    <a:pt x="322" y="136"/>
                  </a:lnTo>
                  <a:lnTo>
                    <a:pt x="314" y="136"/>
                  </a:lnTo>
                  <a:lnTo>
                    <a:pt x="306" y="138"/>
                  </a:lnTo>
                  <a:lnTo>
                    <a:pt x="302" y="136"/>
                  </a:lnTo>
                  <a:lnTo>
                    <a:pt x="302" y="134"/>
                  </a:lnTo>
                  <a:lnTo>
                    <a:pt x="298" y="132"/>
                  </a:lnTo>
                  <a:lnTo>
                    <a:pt x="290" y="130"/>
                  </a:lnTo>
                  <a:lnTo>
                    <a:pt x="280" y="132"/>
                  </a:lnTo>
                  <a:lnTo>
                    <a:pt x="270" y="134"/>
                  </a:lnTo>
                  <a:lnTo>
                    <a:pt x="260" y="136"/>
                  </a:lnTo>
                  <a:lnTo>
                    <a:pt x="250" y="142"/>
                  </a:lnTo>
                  <a:lnTo>
                    <a:pt x="236" y="152"/>
                  </a:lnTo>
                  <a:lnTo>
                    <a:pt x="222" y="164"/>
                  </a:lnTo>
                  <a:lnTo>
                    <a:pt x="218" y="158"/>
                  </a:lnTo>
                  <a:lnTo>
                    <a:pt x="216" y="152"/>
                  </a:lnTo>
                  <a:lnTo>
                    <a:pt x="214" y="144"/>
                  </a:lnTo>
                  <a:lnTo>
                    <a:pt x="214" y="136"/>
                  </a:lnTo>
                  <a:lnTo>
                    <a:pt x="192" y="136"/>
                  </a:lnTo>
                  <a:lnTo>
                    <a:pt x="192" y="144"/>
                  </a:lnTo>
                  <a:lnTo>
                    <a:pt x="194" y="150"/>
                  </a:lnTo>
                  <a:lnTo>
                    <a:pt x="196" y="158"/>
                  </a:lnTo>
                  <a:lnTo>
                    <a:pt x="198" y="166"/>
                  </a:lnTo>
                  <a:lnTo>
                    <a:pt x="190" y="166"/>
                  </a:lnTo>
                  <a:lnTo>
                    <a:pt x="180" y="168"/>
                  </a:lnTo>
                  <a:lnTo>
                    <a:pt x="172" y="172"/>
                  </a:lnTo>
                  <a:lnTo>
                    <a:pt x="166" y="176"/>
                  </a:lnTo>
                  <a:lnTo>
                    <a:pt x="158" y="186"/>
                  </a:lnTo>
                  <a:lnTo>
                    <a:pt x="148" y="196"/>
                  </a:lnTo>
                  <a:lnTo>
                    <a:pt x="132" y="190"/>
                  </a:lnTo>
                  <a:lnTo>
                    <a:pt x="118" y="190"/>
                  </a:lnTo>
                  <a:lnTo>
                    <a:pt x="126" y="198"/>
                  </a:lnTo>
                  <a:lnTo>
                    <a:pt x="130" y="206"/>
                  </a:lnTo>
                  <a:lnTo>
                    <a:pt x="132" y="210"/>
                  </a:lnTo>
                  <a:lnTo>
                    <a:pt x="118" y="210"/>
                  </a:lnTo>
                  <a:lnTo>
                    <a:pt x="110" y="208"/>
                  </a:lnTo>
                  <a:lnTo>
                    <a:pt x="102" y="202"/>
                  </a:lnTo>
                  <a:lnTo>
                    <a:pt x="94" y="196"/>
                  </a:lnTo>
                  <a:lnTo>
                    <a:pt x="84" y="180"/>
                  </a:lnTo>
                  <a:lnTo>
                    <a:pt x="76" y="166"/>
                  </a:lnTo>
                  <a:lnTo>
                    <a:pt x="84" y="166"/>
                  </a:lnTo>
                  <a:lnTo>
                    <a:pt x="96" y="170"/>
                  </a:lnTo>
                  <a:lnTo>
                    <a:pt x="110" y="172"/>
                  </a:lnTo>
                  <a:lnTo>
                    <a:pt x="124" y="174"/>
                  </a:lnTo>
                  <a:lnTo>
                    <a:pt x="134" y="172"/>
                  </a:lnTo>
                  <a:lnTo>
                    <a:pt x="142" y="170"/>
                  </a:lnTo>
                  <a:lnTo>
                    <a:pt x="158" y="164"/>
                  </a:lnTo>
                  <a:lnTo>
                    <a:pt x="156" y="158"/>
                  </a:lnTo>
                  <a:lnTo>
                    <a:pt x="150" y="152"/>
                  </a:lnTo>
                  <a:lnTo>
                    <a:pt x="144" y="146"/>
                  </a:lnTo>
                  <a:lnTo>
                    <a:pt x="138" y="142"/>
                  </a:lnTo>
                  <a:lnTo>
                    <a:pt x="120" y="136"/>
                  </a:lnTo>
                  <a:lnTo>
                    <a:pt x="100" y="132"/>
                  </a:lnTo>
                  <a:lnTo>
                    <a:pt x="56" y="124"/>
                  </a:lnTo>
                  <a:lnTo>
                    <a:pt x="36" y="118"/>
                  </a:lnTo>
                  <a:lnTo>
                    <a:pt x="28" y="114"/>
                  </a:lnTo>
                  <a:lnTo>
                    <a:pt x="24" y="110"/>
                  </a:lnTo>
                  <a:lnTo>
                    <a:pt x="24" y="122"/>
                  </a:lnTo>
                  <a:lnTo>
                    <a:pt x="8" y="126"/>
                  </a:lnTo>
                  <a:lnTo>
                    <a:pt x="2" y="130"/>
                  </a:lnTo>
                  <a:lnTo>
                    <a:pt x="0" y="134"/>
                  </a:lnTo>
                  <a:lnTo>
                    <a:pt x="0" y="136"/>
                  </a:lnTo>
                  <a:lnTo>
                    <a:pt x="0" y="140"/>
                  </a:lnTo>
                  <a:lnTo>
                    <a:pt x="2" y="142"/>
                  </a:lnTo>
                  <a:lnTo>
                    <a:pt x="10" y="144"/>
                  </a:lnTo>
                  <a:lnTo>
                    <a:pt x="18" y="146"/>
                  </a:lnTo>
                  <a:lnTo>
                    <a:pt x="20" y="148"/>
                  </a:lnTo>
                  <a:lnTo>
                    <a:pt x="20" y="150"/>
                  </a:lnTo>
                  <a:lnTo>
                    <a:pt x="20" y="154"/>
                  </a:lnTo>
                  <a:lnTo>
                    <a:pt x="18" y="158"/>
                  </a:lnTo>
                  <a:lnTo>
                    <a:pt x="14" y="160"/>
                  </a:lnTo>
                  <a:lnTo>
                    <a:pt x="14" y="164"/>
                  </a:lnTo>
                  <a:lnTo>
                    <a:pt x="16" y="166"/>
                  </a:lnTo>
                  <a:lnTo>
                    <a:pt x="18" y="164"/>
                  </a:lnTo>
                  <a:lnTo>
                    <a:pt x="24" y="164"/>
                  </a:lnTo>
                  <a:lnTo>
                    <a:pt x="24" y="174"/>
                  </a:lnTo>
                  <a:lnTo>
                    <a:pt x="28" y="186"/>
                  </a:lnTo>
                  <a:lnTo>
                    <a:pt x="30" y="192"/>
                  </a:lnTo>
                  <a:lnTo>
                    <a:pt x="32" y="196"/>
                  </a:lnTo>
                  <a:lnTo>
                    <a:pt x="36" y="198"/>
                  </a:lnTo>
                  <a:lnTo>
                    <a:pt x="36" y="202"/>
                  </a:lnTo>
                  <a:lnTo>
                    <a:pt x="38" y="208"/>
                  </a:lnTo>
                  <a:lnTo>
                    <a:pt x="40" y="212"/>
                  </a:lnTo>
                  <a:lnTo>
                    <a:pt x="40" y="218"/>
                  </a:lnTo>
                  <a:lnTo>
                    <a:pt x="50" y="222"/>
                  </a:lnTo>
                  <a:lnTo>
                    <a:pt x="56" y="228"/>
                  </a:lnTo>
                  <a:lnTo>
                    <a:pt x="56" y="240"/>
                  </a:lnTo>
                  <a:lnTo>
                    <a:pt x="46" y="242"/>
                  </a:lnTo>
                  <a:lnTo>
                    <a:pt x="38" y="246"/>
                  </a:lnTo>
                  <a:lnTo>
                    <a:pt x="28" y="260"/>
                  </a:lnTo>
                  <a:lnTo>
                    <a:pt x="32" y="266"/>
                  </a:lnTo>
                  <a:lnTo>
                    <a:pt x="36" y="268"/>
                  </a:lnTo>
                  <a:lnTo>
                    <a:pt x="40" y="270"/>
                  </a:lnTo>
                  <a:lnTo>
                    <a:pt x="34" y="276"/>
                  </a:lnTo>
                  <a:lnTo>
                    <a:pt x="26" y="282"/>
                  </a:lnTo>
                  <a:lnTo>
                    <a:pt x="20" y="284"/>
                  </a:lnTo>
                  <a:lnTo>
                    <a:pt x="20" y="294"/>
                  </a:lnTo>
                  <a:lnTo>
                    <a:pt x="18" y="296"/>
                  </a:lnTo>
                  <a:lnTo>
                    <a:pt x="14" y="296"/>
                  </a:lnTo>
                  <a:lnTo>
                    <a:pt x="16" y="300"/>
                  </a:lnTo>
                  <a:lnTo>
                    <a:pt x="24" y="314"/>
                  </a:lnTo>
                  <a:lnTo>
                    <a:pt x="26" y="320"/>
                  </a:lnTo>
                  <a:lnTo>
                    <a:pt x="28" y="330"/>
                  </a:lnTo>
                  <a:lnTo>
                    <a:pt x="30" y="338"/>
                  </a:lnTo>
                  <a:lnTo>
                    <a:pt x="30" y="340"/>
                  </a:lnTo>
                  <a:lnTo>
                    <a:pt x="32" y="340"/>
                  </a:lnTo>
                  <a:lnTo>
                    <a:pt x="34" y="340"/>
                  </a:lnTo>
                  <a:lnTo>
                    <a:pt x="42" y="338"/>
                  </a:lnTo>
                  <a:lnTo>
                    <a:pt x="50" y="334"/>
                  </a:lnTo>
                  <a:lnTo>
                    <a:pt x="58" y="338"/>
                  </a:lnTo>
                  <a:lnTo>
                    <a:pt x="68" y="338"/>
                  </a:lnTo>
                  <a:lnTo>
                    <a:pt x="80" y="338"/>
                  </a:lnTo>
                  <a:lnTo>
                    <a:pt x="88" y="350"/>
                  </a:lnTo>
                  <a:lnTo>
                    <a:pt x="88" y="358"/>
                  </a:lnTo>
                  <a:lnTo>
                    <a:pt x="94" y="362"/>
                  </a:lnTo>
                  <a:lnTo>
                    <a:pt x="100" y="372"/>
                  </a:lnTo>
                  <a:lnTo>
                    <a:pt x="104" y="376"/>
                  </a:lnTo>
                  <a:lnTo>
                    <a:pt x="108" y="376"/>
                  </a:lnTo>
                  <a:lnTo>
                    <a:pt x="112" y="378"/>
                  </a:lnTo>
                  <a:lnTo>
                    <a:pt x="112" y="376"/>
                  </a:lnTo>
                  <a:lnTo>
                    <a:pt x="114" y="384"/>
                  </a:lnTo>
                  <a:lnTo>
                    <a:pt x="110" y="386"/>
                  </a:lnTo>
                  <a:lnTo>
                    <a:pt x="96" y="390"/>
                  </a:lnTo>
                  <a:lnTo>
                    <a:pt x="104" y="406"/>
                  </a:lnTo>
                  <a:lnTo>
                    <a:pt x="112" y="406"/>
                  </a:lnTo>
                  <a:lnTo>
                    <a:pt x="132" y="400"/>
                  </a:lnTo>
                  <a:lnTo>
                    <a:pt x="142" y="408"/>
                  </a:lnTo>
                  <a:lnTo>
                    <a:pt x="142" y="414"/>
                  </a:lnTo>
                  <a:lnTo>
                    <a:pt x="144" y="422"/>
                  </a:lnTo>
                  <a:lnTo>
                    <a:pt x="160" y="424"/>
                  </a:lnTo>
                  <a:lnTo>
                    <a:pt x="164" y="436"/>
                  </a:lnTo>
                  <a:lnTo>
                    <a:pt x="174" y="436"/>
                  </a:lnTo>
                  <a:lnTo>
                    <a:pt x="178" y="440"/>
                  </a:lnTo>
                  <a:lnTo>
                    <a:pt x="192" y="436"/>
                  </a:lnTo>
                  <a:lnTo>
                    <a:pt x="198" y="444"/>
                  </a:lnTo>
                  <a:lnTo>
                    <a:pt x="210" y="448"/>
                  </a:lnTo>
                  <a:lnTo>
                    <a:pt x="214" y="448"/>
                  </a:lnTo>
                  <a:lnTo>
                    <a:pt x="222" y="450"/>
                  </a:lnTo>
                  <a:lnTo>
                    <a:pt x="228" y="452"/>
                  </a:lnTo>
                  <a:lnTo>
                    <a:pt x="234" y="454"/>
                  </a:lnTo>
                  <a:lnTo>
                    <a:pt x="236" y="456"/>
                  </a:lnTo>
                  <a:lnTo>
                    <a:pt x="236" y="458"/>
                  </a:lnTo>
                  <a:lnTo>
                    <a:pt x="234" y="460"/>
                  </a:lnTo>
                  <a:lnTo>
                    <a:pt x="230" y="464"/>
                  </a:lnTo>
                  <a:lnTo>
                    <a:pt x="234" y="472"/>
                  </a:lnTo>
                  <a:lnTo>
                    <a:pt x="236" y="480"/>
                  </a:lnTo>
                  <a:lnTo>
                    <a:pt x="236" y="484"/>
                  </a:lnTo>
                  <a:lnTo>
                    <a:pt x="220" y="484"/>
                  </a:lnTo>
                  <a:lnTo>
                    <a:pt x="212" y="492"/>
                  </a:lnTo>
                  <a:lnTo>
                    <a:pt x="212" y="500"/>
                  </a:lnTo>
                  <a:lnTo>
                    <a:pt x="216" y="500"/>
                  </a:lnTo>
                  <a:lnTo>
                    <a:pt x="224" y="500"/>
                  </a:lnTo>
                  <a:lnTo>
                    <a:pt x="206" y="510"/>
                  </a:lnTo>
                  <a:lnTo>
                    <a:pt x="214" y="518"/>
                  </a:lnTo>
                  <a:lnTo>
                    <a:pt x="206" y="520"/>
                  </a:lnTo>
                  <a:lnTo>
                    <a:pt x="206" y="532"/>
                  </a:lnTo>
                  <a:lnTo>
                    <a:pt x="192" y="534"/>
                  </a:lnTo>
                  <a:lnTo>
                    <a:pt x="198" y="536"/>
                  </a:lnTo>
                  <a:lnTo>
                    <a:pt x="202" y="540"/>
                  </a:lnTo>
                  <a:lnTo>
                    <a:pt x="208" y="544"/>
                  </a:lnTo>
                  <a:lnTo>
                    <a:pt x="216" y="548"/>
                  </a:lnTo>
                  <a:lnTo>
                    <a:pt x="242" y="562"/>
                  </a:lnTo>
                  <a:lnTo>
                    <a:pt x="250" y="564"/>
                  </a:lnTo>
                  <a:lnTo>
                    <a:pt x="260" y="564"/>
                  </a:lnTo>
                  <a:lnTo>
                    <a:pt x="272" y="568"/>
                  </a:lnTo>
                  <a:lnTo>
                    <a:pt x="284" y="570"/>
                  </a:lnTo>
                  <a:lnTo>
                    <a:pt x="294" y="572"/>
                  </a:lnTo>
                  <a:lnTo>
                    <a:pt x="304" y="578"/>
                  </a:lnTo>
                  <a:lnTo>
                    <a:pt x="318" y="578"/>
                  </a:lnTo>
                  <a:lnTo>
                    <a:pt x="334" y="584"/>
                  </a:lnTo>
                  <a:lnTo>
                    <a:pt x="340" y="592"/>
                  </a:lnTo>
                  <a:lnTo>
                    <a:pt x="350" y="594"/>
                  </a:lnTo>
                  <a:lnTo>
                    <a:pt x="354" y="598"/>
                  </a:lnTo>
                  <a:lnTo>
                    <a:pt x="356" y="600"/>
                  </a:lnTo>
                  <a:lnTo>
                    <a:pt x="358" y="602"/>
                  </a:lnTo>
                  <a:lnTo>
                    <a:pt x="362" y="604"/>
                  </a:lnTo>
                  <a:lnTo>
                    <a:pt x="364" y="606"/>
                  </a:lnTo>
                  <a:lnTo>
                    <a:pt x="370" y="606"/>
                  </a:lnTo>
                  <a:lnTo>
                    <a:pt x="376" y="600"/>
                  </a:lnTo>
                  <a:lnTo>
                    <a:pt x="380" y="596"/>
                  </a:lnTo>
                  <a:lnTo>
                    <a:pt x="372" y="582"/>
                  </a:lnTo>
                  <a:lnTo>
                    <a:pt x="362" y="568"/>
                  </a:lnTo>
                  <a:lnTo>
                    <a:pt x="352" y="558"/>
                  </a:lnTo>
                  <a:lnTo>
                    <a:pt x="350" y="556"/>
                  </a:lnTo>
                  <a:lnTo>
                    <a:pt x="342" y="544"/>
                  </a:lnTo>
                  <a:lnTo>
                    <a:pt x="344" y="542"/>
                  </a:lnTo>
                  <a:lnTo>
                    <a:pt x="348" y="530"/>
                  </a:lnTo>
                  <a:lnTo>
                    <a:pt x="350" y="526"/>
                  </a:lnTo>
                  <a:lnTo>
                    <a:pt x="354" y="526"/>
                  </a:lnTo>
                  <a:lnTo>
                    <a:pt x="358" y="524"/>
                  </a:lnTo>
                  <a:lnTo>
                    <a:pt x="366" y="518"/>
                  </a:lnTo>
                  <a:lnTo>
                    <a:pt x="374" y="512"/>
                  </a:lnTo>
                  <a:lnTo>
                    <a:pt x="370" y="506"/>
                  </a:lnTo>
                  <a:lnTo>
                    <a:pt x="366" y="498"/>
                  </a:lnTo>
                  <a:lnTo>
                    <a:pt x="358" y="486"/>
                  </a:lnTo>
                  <a:lnTo>
                    <a:pt x="342" y="486"/>
                  </a:lnTo>
                  <a:lnTo>
                    <a:pt x="342" y="476"/>
                  </a:lnTo>
                  <a:lnTo>
                    <a:pt x="336" y="478"/>
                  </a:lnTo>
                  <a:lnTo>
                    <a:pt x="332" y="478"/>
                  </a:lnTo>
                  <a:lnTo>
                    <a:pt x="332" y="476"/>
                  </a:lnTo>
                  <a:lnTo>
                    <a:pt x="332" y="474"/>
                  </a:lnTo>
                  <a:lnTo>
                    <a:pt x="332" y="464"/>
                  </a:lnTo>
                  <a:lnTo>
                    <a:pt x="332" y="462"/>
                  </a:lnTo>
                  <a:lnTo>
                    <a:pt x="332" y="446"/>
                  </a:lnTo>
                  <a:lnTo>
                    <a:pt x="342" y="436"/>
                  </a:lnTo>
                  <a:lnTo>
                    <a:pt x="350" y="448"/>
                  </a:lnTo>
                  <a:lnTo>
                    <a:pt x="358" y="444"/>
                  </a:lnTo>
                  <a:lnTo>
                    <a:pt x="356" y="432"/>
                  </a:lnTo>
                  <a:lnTo>
                    <a:pt x="380" y="412"/>
                  </a:lnTo>
                  <a:lnTo>
                    <a:pt x="402" y="416"/>
                  </a:lnTo>
                  <a:lnTo>
                    <a:pt x="418" y="422"/>
                  </a:lnTo>
                  <a:lnTo>
                    <a:pt x="434" y="434"/>
                  </a:lnTo>
                  <a:lnTo>
                    <a:pt x="442" y="432"/>
                  </a:lnTo>
                  <a:lnTo>
                    <a:pt x="454" y="436"/>
                  </a:lnTo>
                  <a:lnTo>
                    <a:pt x="460" y="428"/>
                  </a:lnTo>
                  <a:lnTo>
                    <a:pt x="492" y="428"/>
                  </a:lnTo>
                  <a:lnTo>
                    <a:pt x="502" y="436"/>
                  </a:lnTo>
                  <a:lnTo>
                    <a:pt x="534" y="434"/>
                  </a:lnTo>
                  <a:lnTo>
                    <a:pt x="536" y="420"/>
                  </a:lnTo>
                  <a:lnTo>
                    <a:pt x="512" y="412"/>
                  </a:lnTo>
                  <a:lnTo>
                    <a:pt x="516" y="406"/>
                  </a:lnTo>
                  <a:lnTo>
                    <a:pt x="518" y="394"/>
                  </a:lnTo>
                  <a:lnTo>
                    <a:pt x="532" y="392"/>
                  </a:lnTo>
                  <a:lnTo>
                    <a:pt x="520" y="386"/>
                  </a:lnTo>
                  <a:lnTo>
                    <a:pt x="514" y="376"/>
                  </a:lnTo>
                  <a:lnTo>
                    <a:pt x="534" y="376"/>
                  </a:lnTo>
                  <a:lnTo>
                    <a:pt x="602" y="360"/>
                  </a:lnTo>
                  <a:lnTo>
                    <a:pt x="612" y="350"/>
                  </a:lnTo>
                  <a:lnTo>
                    <a:pt x="640" y="354"/>
                  </a:lnTo>
                  <a:lnTo>
                    <a:pt x="652" y="372"/>
                  </a:lnTo>
                  <a:lnTo>
                    <a:pt x="684" y="376"/>
                  </a:lnTo>
                  <a:lnTo>
                    <a:pt x="684" y="382"/>
                  </a:lnTo>
                  <a:lnTo>
                    <a:pt x="702" y="382"/>
                  </a:lnTo>
                  <a:lnTo>
                    <a:pt x="720" y="368"/>
                  </a:lnTo>
                  <a:lnTo>
                    <a:pt x="728" y="368"/>
                  </a:lnTo>
                  <a:lnTo>
                    <a:pt x="728" y="378"/>
                  </a:lnTo>
                  <a:lnTo>
                    <a:pt x="744" y="384"/>
                  </a:lnTo>
                  <a:lnTo>
                    <a:pt x="796" y="432"/>
                  </a:lnTo>
                  <a:lnTo>
                    <a:pt x="804" y="434"/>
                  </a:lnTo>
                  <a:lnTo>
                    <a:pt x="804" y="424"/>
                  </a:lnTo>
                  <a:lnTo>
                    <a:pt x="816" y="426"/>
                  </a:lnTo>
                  <a:lnTo>
                    <a:pt x="818" y="434"/>
                  </a:lnTo>
                  <a:lnTo>
                    <a:pt x="836" y="436"/>
                  </a:lnTo>
                  <a:lnTo>
                    <a:pt x="842" y="428"/>
                  </a:lnTo>
                  <a:lnTo>
                    <a:pt x="866" y="446"/>
                  </a:lnTo>
                  <a:lnTo>
                    <a:pt x="884" y="454"/>
                  </a:lnTo>
                  <a:lnTo>
                    <a:pt x="902" y="4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6" name="Freeform 238">
              <a:extLst>
                <a:ext uri="{FF2B5EF4-FFF2-40B4-BE49-F238E27FC236}">
                  <a16:creationId xmlns:a16="http://schemas.microsoft.com/office/drawing/2014/main" id="{D2166117-64B9-4ABC-A59C-D3C0C2E8EA6C}"/>
                </a:ext>
              </a:extLst>
            </p:cNvPr>
            <p:cNvSpPr>
              <a:spLocks/>
            </p:cNvSpPr>
            <p:nvPr/>
          </p:nvSpPr>
          <p:spPr bwMode="auto">
            <a:xfrm>
              <a:off x="6109189" y="3386217"/>
              <a:ext cx="164895" cy="110178"/>
            </a:xfrm>
            <a:custGeom>
              <a:avLst/>
              <a:gdLst>
                <a:gd name="T0" fmla="*/ 0 w 112"/>
                <a:gd name="T1" fmla="*/ 2147483647 h 68"/>
                <a:gd name="T2" fmla="*/ 2147483647 w 112"/>
                <a:gd name="T3" fmla="*/ 2147483647 h 68"/>
                <a:gd name="T4" fmla="*/ 2147483647 w 112"/>
                <a:gd name="T5" fmla="*/ 2147483647 h 68"/>
                <a:gd name="T6" fmla="*/ 2147483647 w 112"/>
                <a:gd name="T7" fmla="*/ 2147483647 h 68"/>
                <a:gd name="T8" fmla="*/ 2147483647 w 112"/>
                <a:gd name="T9" fmla="*/ 2147483647 h 68"/>
                <a:gd name="T10" fmla="*/ 2147483647 w 112"/>
                <a:gd name="T11" fmla="*/ 2147483647 h 68"/>
                <a:gd name="T12" fmla="*/ 2147483647 w 112"/>
                <a:gd name="T13" fmla="*/ 0 h 68"/>
                <a:gd name="T14" fmla="*/ 2147483647 w 112"/>
                <a:gd name="T15" fmla="*/ 2147483647 h 68"/>
                <a:gd name="T16" fmla="*/ 2147483647 w 112"/>
                <a:gd name="T17" fmla="*/ 2147483647 h 68"/>
                <a:gd name="T18" fmla="*/ 2147483647 w 112"/>
                <a:gd name="T19" fmla="*/ 2147483647 h 68"/>
                <a:gd name="T20" fmla="*/ 2147483647 w 112"/>
                <a:gd name="T21" fmla="*/ 2147483647 h 68"/>
                <a:gd name="T22" fmla="*/ 2147483647 w 112"/>
                <a:gd name="T23" fmla="*/ 2147483647 h 68"/>
                <a:gd name="T24" fmla="*/ 2147483647 w 112"/>
                <a:gd name="T25" fmla="*/ 2147483647 h 68"/>
                <a:gd name="T26" fmla="*/ 2147483647 w 112"/>
                <a:gd name="T27" fmla="*/ 2147483647 h 68"/>
                <a:gd name="T28" fmla="*/ 2147483647 w 112"/>
                <a:gd name="T29" fmla="*/ 2147483647 h 68"/>
                <a:gd name="T30" fmla="*/ 2147483647 w 112"/>
                <a:gd name="T31" fmla="*/ 2147483647 h 68"/>
                <a:gd name="T32" fmla="*/ 2147483647 w 112"/>
                <a:gd name="T33" fmla="*/ 2147483647 h 68"/>
                <a:gd name="T34" fmla="*/ 2147483647 w 112"/>
                <a:gd name="T35" fmla="*/ 2147483647 h 68"/>
                <a:gd name="T36" fmla="*/ 2147483647 w 112"/>
                <a:gd name="T37" fmla="*/ 2147483647 h 68"/>
                <a:gd name="T38" fmla="*/ 2147483647 w 112"/>
                <a:gd name="T39" fmla="*/ 2147483647 h 68"/>
                <a:gd name="T40" fmla="*/ 2147483647 w 112"/>
                <a:gd name="T41" fmla="*/ 2147483647 h 68"/>
                <a:gd name="T42" fmla="*/ 2147483647 w 112"/>
                <a:gd name="T43" fmla="*/ 2147483647 h 68"/>
                <a:gd name="T44" fmla="*/ 2147483647 w 112"/>
                <a:gd name="T45" fmla="*/ 2147483647 h 68"/>
                <a:gd name="T46" fmla="*/ 2147483647 w 112"/>
                <a:gd name="T47" fmla="*/ 2147483647 h 68"/>
                <a:gd name="T48" fmla="*/ 2147483647 w 112"/>
                <a:gd name="T49" fmla="*/ 2147483647 h 68"/>
                <a:gd name="T50" fmla="*/ 2147483647 w 112"/>
                <a:gd name="T51" fmla="*/ 2147483647 h 68"/>
                <a:gd name="T52" fmla="*/ 2147483647 w 112"/>
                <a:gd name="T53" fmla="*/ 2147483647 h 68"/>
                <a:gd name="T54" fmla="*/ 2147483647 w 112"/>
                <a:gd name="T55" fmla="*/ 2147483647 h 68"/>
                <a:gd name="T56" fmla="*/ 2147483647 w 112"/>
                <a:gd name="T57" fmla="*/ 2147483647 h 68"/>
                <a:gd name="T58" fmla="*/ 2147483647 w 112"/>
                <a:gd name="T59" fmla="*/ 2147483647 h 68"/>
                <a:gd name="T60" fmla="*/ 2147483647 w 112"/>
                <a:gd name="T61" fmla="*/ 2147483647 h 68"/>
                <a:gd name="T62" fmla="*/ 2147483647 w 112"/>
                <a:gd name="T63" fmla="*/ 2147483647 h 68"/>
                <a:gd name="T64" fmla="*/ 2147483647 w 112"/>
                <a:gd name="T65" fmla="*/ 2147483647 h 68"/>
                <a:gd name="T66" fmla="*/ 2147483647 w 112"/>
                <a:gd name="T67" fmla="*/ 2147483647 h 68"/>
                <a:gd name="T68" fmla="*/ 2147483647 w 112"/>
                <a:gd name="T69" fmla="*/ 2147483647 h 68"/>
                <a:gd name="T70" fmla="*/ 2147483647 w 112"/>
                <a:gd name="T71" fmla="*/ 2147483647 h 68"/>
                <a:gd name="T72" fmla="*/ 2147483647 w 112"/>
                <a:gd name="T73" fmla="*/ 2147483647 h 68"/>
                <a:gd name="T74" fmla="*/ 2147483647 w 112"/>
                <a:gd name="T75" fmla="*/ 2147483647 h 68"/>
                <a:gd name="T76" fmla="*/ 2147483647 w 112"/>
                <a:gd name="T77" fmla="*/ 2147483647 h 68"/>
                <a:gd name="T78" fmla="*/ 2147483647 w 112"/>
                <a:gd name="T79" fmla="*/ 2147483647 h 68"/>
                <a:gd name="T80" fmla="*/ 2147483647 w 112"/>
                <a:gd name="T81" fmla="*/ 2147483647 h 68"/>
                <a:gd name="T82" fmla="*/ 2147483647 w 112"/>
                <a:gd name="T83" fmla="*/ 2147483647 h 68"/>
                <a:gd name="T84" fmla="*/ 2147483647 w 112"/>
                <a:gd name="T85" fmla="*/ 2147483647 h 68"/>
                <a:gd name="T86" fmla="*/ 2147483647 w 112"/>
                <a:gd name="T87" fmla="*/ 2147483647 h 68"/>
                <a:gd name="T88" fmla="*/ 2147483647 w 112"/>
                <a:gd name="T89" fmla="*/ 2147483647 h 68"/>
                <a:gd name="T90" fmla="*/ 2147483647 w 112"/>
                <a:gd name="T91" fmla="*/ 2147483647 h 68"/>
                <a:gd name="T92" fmla="*/ 0 w 112"/>
                <a:gd name="T93" fmla="*/ 2147483647 h 68"/>
                <a:gd name="T94" fmla="*/ 0 w 112"/>
                <a:gd name="T95" fmla="*/ 2147483647 h 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2"/>
                <a:gd name="T145" fmla="*/ 0 h 68"/>
                <a:gd name="T146" fmla="*/ 112 w 112"/>
                <a:gd name="T147" fmla="*/ 68 h 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2" h="68">
                  <a:moveTo>
                    <a:pt x="0" y="26"/>
                  </a:moveTo>
                  <a:lnTo>
                    <a:pt x="14" y="26"/>
                  </a:lnTo>
                  <a:lnTo>
                    <a:pt x="16" y="16"/>
                  </a:lnTo>
                  <a:lnTo>
                    <a:pt x="22" y="14"/>
                  </a:lnTo>
                  <a:lnTo>
                    <a:pt x="22" y="4"/>
                  </a:lnTo>
                  <a:lnTo>
                    <a:pt x="32" y="6"/>
                  </a:lnTo>
                  <a:lnTo>
                    <a:pt x="36" y="0"/>
                  </a:lnTo>
                  <a:lnTo>
                    <a:pt x="44" y="6"/>
                  </a:lnTo>
                  <a:lnTo>
                    <a:pt x="44" y="10"/>
                  </a:lnTo>
                  <a:lnTo>
                    <a:pt x="36" y="14"/>
                  </a:lnTo>
                  <a:lnTo>
                    <a:pt x="32" y="16"/>
                  </a:lnTo>
                  <a:lnTo>
                    <a:pt x="40" y="16"/>
                  </a:lnTo>
                  <a:lnTo>
                    <a:pt x="46" y="18"/>
                  </a:lnTo>
                  <a:lnTo>
                    <a:pt x="44" y="28"/>
                  </a:lnTo>
                  <a:lnTo>
                    <a:pt x="58" y="28"/>
                  </a:lnTo>
                  <a:lnTo>
                    <a:pt x="64" y="30"/>
                  </a:lnTo>
                  <a:lnTo>
                    <a:pt x="78" y="30"/>
                  </a:lnTo>
                  <a:lnTo>
                    <a:pt x="84" y="26"/>
                  </a:lnTo>
                  <a:lnTo>
                    <a:pt x="84" y="30"/>
                  </a:lnTo>
                  <a:lnTo>
                    <a:pt x="88" y="32"/>
                  </a:lnTo>
                  <a:lnTo>
                    <a:pt x="98" y="38"/>
                  </a:lnTo>
                  <a:lnTo>
                    <a:pt x="102" y="44"/>
                  </a:lnTo>
                  <a:lnTo>
                    <a:pt x="108" y="48"/>
                  </a:lnTo>
                  <a:lnTo>
                    <a:pt x="112" y="58"/>
                  </a:lnTo>
                  <a:lnTo>
                    <a:pt x="106" y="60"/>
                  </a:lnTo>
                  <a:lnTo>
                    <a:pt x="98" y="62"/>
                  </a:lnTo>
                  <a:lnTo>
                    <a:pt x="90" y="64"/>
                  </a:lnTo>
                  <a:lnTo>
                    <a:pt x="82" y="66"/>
                  </a:lnTo>
                  <a:lnTo>
                    <a:pt x="76" y="68"/>
                  </a:lnTo>
                  <a:lnTo>
                    <a:pt x="74" y="68"/>
                  </a:lnTo>
                  <a:lnTo>
                    <a:pt x="70" y="68"/>
                  </a:lnTo>
                  <a:lnTo>
                    <a:pt x="66" y="64"/>
                  </a:lnTo>
                  <a:lnTo>
                    <a:pt x="60" y="58"/>
                  </a:lnTo>
                  <a:lnTo>
                    <a:pt x="58" y="50"/>
                  </a:lnTo>
                  <a:lnTo>
                    <a:pt x="54" y="40"/>
                  </a:lnTo>
                  <a:lnTo>
                    <a:pt x="48" y="40"/>
                  </a:lnTo>
                  <a:lnTo>
                    <a:pt x="44" y="46"/>
                  </a:lnTo>
                  <a:lnTo>
                    <a:pt x="40" y="50"/>
                  </a:lnTo>
                  <a:lnTo>
                    <a:pt x="34" y="56"/>
                  </a:lnTo>
                  <a:lnTo>
                    <a:pt x="30" y="60"/>
                  </a:lnTo>
                  <a:lnTo>
                    <a:pt x="20" y="66"/>
                  </a:lnTo>
                  <a:lnTo>
                    <a:pt x="12" y="66"/>
                  </a:lnTo>
                  <a:lnTo>
                    <a:pt x="16" y="56"/>
                  </a:lnTo>
                  <a:lnTo>
                    <a:pt x="16" y="46"/>
                  </a:lnTo>
                  <a:lnTo>
                    <a:pt x="12" y="42"/>
                  </a:lnTo>
                  <a:lnTo>
                    <a:pt x="6" y="38"/>
                  </a:lnTo>
                  <a:lnTo>
                    <a:pt x="0" y="32"/>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7" name="Freeform 239">
              <a:extLst>
                <a:ext uri="{FF2B5EF4-FFF2-40B4-BE49-F238E27FC236}">
                  <a16:creationId xmlns:a16="http://schemas.microsoft.com/office/drawing/2014/main" id="{F30DC389-4C71-4AC9-ACE6-CF12CB480B58}"/>
                </a:ext>
              </a:extLst>
            </p:cNvPr>
            <p:cNvSpPr>
              <a:spLocks/>
            </p:cNvSpPr>
            <p:nvPr/>
          </p:nvSpPr>
          <p:spPr bwMode="auto">
            <a:xfrm>
              <a:off x="5471520" y="3305243"/>
              <a:ext cx="161435" cy="73009"/>
            </a:xfrm>
            <a:custGeom>
              <a:avLst/>
              <a:gdLst>
                <a:gd name="T0" fmla="*/ 2147483647 w 110"/>
                <a:gd name="T1" fmla="*/ 2147483647 h 46"/>
                <a:gd name="T2" fmla="*/ 2147483647 w 110"/>
                <a:gd name="T3" fmla="*/ 2147483647 h 46"/>
                <a:gd name="T4" fmla="*/ 2147483647 w 110"/>
                <a:gd name="T5" fmla="*/ 2147483647 h 46"/>
                <a:gd name="T6" fmla="*/ 2147483647 w 110"/>
                <a:gd name="T7" fmla="*/ 2147483647 h 46"/>
                <a:gd name="T8" fmla="*/ 2147483647 w 110"/>
                <a:gd name="T9" fmla="*/ 2147483647 h 46"/>
                <a:gd name="T10" fmla="*/ 2147483647 w 110"/>
                <a:gd name="T11" fmla="*/ 2147483647 h 46"/>
                <a:gd name="T12" fmla="*/ 2147483647 w 110"/>
                <a:gd name="T13" fmla="*/ 2147483647 h 46"/>
                <a:gd name="T14" fmla="*/ 2147483647 w 110"/>
                <a:gd name="T15" fmla="*/ 2147483647 h 46"/>
                <a:gd name="T16" fmla="*/ 2147483647 w 110"/>
                <a:gd name="T17" fmla="*/ 2147483647 h 46"/>
                <a:gd name="T18" fmla="*/ 2147483647 w 110"/>
                <a:gd name="T19" fmla="*/ 2147483647 h 46"/>
                <a:gd name="T20" fmla="*/ 2147483647 w 110"/>
                <a:gd name="T21" fmla="*/ 2147483647 h 46"/>
                <a:gd name="T22" fmla="*/ 2147483647 w 110"/>
                <a:gd name="T23" fmla="*/ 2147483647 h 46"/>
                <a:gd name="T24" fmla="*/ 2147483647 w 110"/>
                <a:gd name="T25" fmla="*/ 2147483647 h 46"/>
                <a:gd name="T26" fmla="*/ 2147483647 w 110"/>
                <a:gd name="T27" fmla="*/ 2147483647 h 46"/>
                <a:gd name="T28" fmla="*/ 2147483647 w 110"/>
                <a:gd name="T29" fmla="*/ 2147483647 h 46"/>
                <a:gd name="T30" fmla="*/ 2147483647 w 110"/>
                <a:gd name="T31" fmla="*/ 2147483647 h 46"/>
                <a:gd name="T32" fmla="*/ 2147483647 w 110"/>
                <a:gd name="T33" fmla="*/ 2147483647 h 46"/>
                <a:gd name="T34" fmla="*/ 2147483647 w 110"/>
                <a:gd name="T35" fmla="*/ 2147483647 h 46"/>
                <a:gd name="T36" fmla="*/ 2147483647 w 110"/>
                <a:gd name="T37" fmla="*/ 2147483647 h 46"/>
                <a:gd name="T38" fmla="*/ 2147483647 w 110"/>
                <a:gd name="T39" fmla="*/ 2147483647 h 46"/>
                <a:gd name="T40" fmla="*/ 2147483647 w 110"/>
                <a:gd name="T41" fmla="*/ 2147483647 h 46"/>
                <a:gd name="T42" fmla="*/ 2147483647 w 110"/>
                <a:gd name="T43" fmla="*/ 2147483647 h 46"/>
                <a:gd name="T44" fmla="*/ 2147483647 w 110"/>
                <a:gd name="T45" fmla="*/ 2147483647 h 46"/>
                <a:gd name="T46" fmla="*/ 2147483647 w 110"/>
                <a:gd name="T47" fmla="*/ 2147483647 h 46"/>
                <a:gd name="T48" fmla="*/ 0 w 110"/>
                <a:gd name="T49" fmla="*/ 0 h 46"/>
                <a:gd name="T50" fmla="*/ 2147483647 w 110"/>
                <a:gd name="T51" fmla="*/ 2147483647 h 46"/>
                <a:gd name="T52" fmla="*/ 2147483647 w 110"/>
                <a:gd name="T53" fmla="*/ 2147483647 h 46"/>
                <a:gd name="T54" fmla="*/ 2147483647 w 110"/>
                <a:gd name="T55" fmla="*/ 2147483647 h 46"/>
                <a:gd name="T56" fmla="*/ 2147483647 w 110"/>
                <a:gd name="T57" fmla="*/ 2147483647 h 46"/>
                <a:gd name="T58" fmla="*/ 2147483647 w 110"/>
                <a:gd name="T59" fmla="*/ 2147483647 h 46"/>
                <a:gd name="T60" fmla="*/ 2147483647 w 110"/>
                <a:gd name="T61" fmla="*/ 2147483647 h 46"/>
                <a:gd name="T62" fmla="*/ 2147483647 w 110"/>
                <a:gd name="T63" fmla="*/ 2147483647 h 46"/>
                <a:gd name="T64" fmla="*/ 2147483647 w 110"/>
                <a:gd name="T65" fmla="*/ 2147483647 h 46"/>
                <a:gd name="T66" fmla="*/ 2147483647 w 110"/>
                <a:gd name="T67" fmla="*/ 2147483647 h 46"/>
                <a:gd name="T68" fmla="*/ 2147483647 w 110"/>
                <a:gd name="T69" fmla="*/ 2147483647 h 46"/>
                <a:gd name="T70" fmla="*/ 2147483647 w 110"/>
                <a:gd name="T71" fmla="*/ 2147483647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0"/>
                <a:gd name="T109" fmla="*/ 0 h 46"/>
                <a:gd name="T110" fmla="*/ 110 w 110"/>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0" h="46">
                  <a:moveTo>
                    <a:pt x="36" y="36"/>
                  </a:moveTo>
                  <a:lnTo>
                    <a:pt x="44" y="34"/>
                  </a:lnTo>
                  <a:lnTo>
                    <a:pt x="50" y="34"/>
                  </a:lnTo>
                  <a:lnTo>
                    <a:pt x="60" y="36"/>
                  </a:lnTo>
                  <a:lnTo>
                    <a:pt x="64" y="40"/>
                  </a:lnTo>
                  <a:lnTo>
                    <a:pt x="66" y="42"/>
                  </a:lnTo>
                  <a:lnTo>
                    <a:pt x="66" y="44"/>
                  </a:lnTo>
                  <a:lnTo>
                    <a:pt x="78" y="44"/>
                  </a:lnTo>
                  <a:lnTo>
                    <a:pt x="86" y="44"/>
                  </a:lnTo>
                  <a:lnTo>
                    <a:pt x="88" y="38"/>
                  </a:lnTo>
                  <a:lnTo>
                    <a:pt x="96" y="42"/>
                  </a:lnTo>
                  <a:lnTo>
                    <a:pt x="100" y="46"/>
                  </a:lnTo>
                  <a:lnTo>
                    <a:pt x="110" y="46"/>
                  </a:lnTo>
                  <a:lnTo>
                    <a:pt x="106" y="40"/>
                  </a:lnTo>
                  <a:lnTo>
                    <a:pt x="104" y="36"/>
                  </a:lnTo>
                  <a:lnTo>
                    <a:pt x="108" y="32"/>
                  </a:lnTo>
                  <a:lnTo>
                    <a:pt x="98" y="30"/>
                  </a:lnTo>
                  <a:lnTo>
                    <a:pt x="92" y="22"/>
                  </a:lnTo>
                  <a:lnTo>
                    <a:pt x="76" y="16"/>
                  </a:lnTo>
                  <a:lnTo>
                    <a:pt x="62" y="16"/>
                  </a:lnTo>
                  <a:lnTo>
                    <a:pt x="52" y="10"/>
                  </a:lnTo>
                  <a:lnTo>
                    <a:pt x="40" y="8"/>
                  </a:lnTo>
                  <a:lnTo>
                    <a:pt x="30" y="6"/>
                  </a:lnTo>
                  <a:lnTo>
                    <a:pt x="18" y="2"/>
                  </a:lnTo>
                  <a:lnTo>
                    <a:pt x="0" y="0"/>
                  </a:lnTo>
                  <a:lnTo>
                    <a:pt x="6" y="4"/>
                  </a:lnTo>
                  <a:lnTo>
                    <a:pt x="12" y="8"/>
                  </a:lnTo>
                  <a:lnTo>
                    <a:pt x="20" y="12"/>
                  </a:lnTo>
                  <a:lnTo>
                    <a:pt x="24" y="14"/>
                  </a:lnTo>
                  <a:lnTo>
                    <a:pt x="30" y="16"/>
                  </a:lnTo>
                  <a:lnTo>
                    <a:pt x="32" y="20"/>
                  </a:lnTo>
                  <a:lnTo>
                    <a:pt x="34" y="24"/>
                  </a:lnTo>
                  <a:lnTo>
                    <a:pt x="34" y="26"/>
                  </a:lnTo>
                  <a:lnTo>
                    <a:pt x="36" y="30"/>
                  </a:lnTo>
                  <a:lnTo>
                    <a:pt x="36" y="32"/>
                  </a:lnTo>
                  <a:lnTo>
                    <a:pt x="3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8" name="Freeform 240">
              <a:extLst>
                <a:ext uri="{FF2B5EF4-FFF2-40B4-BE49-F238E27FC236}">
                  <a16:creationId xmlns:a16="http://schemas.microsoft.com/office/drawing/2014/main" id="{D71E5345-1199-41B9-864F-696362C38BD9}"/>
                </a:ext>
              </a:extLst>
            </p:cNvPr>
            <p:cNvSpPr>
              <a:spLocks/>
            </p:cNvSpPr>
            <p:nvPr/>
          </p:nvSpPr>
          <p:spPr bwMode="auto">
            <a:xfrm>
              <a:off x="5568381" y="3372942"/>
              <a:ext cx="74952" cy="67700"/>
            </a:xfrm>
            <a:custGeom>
              <a:avLst/>
              <a:gdLst>
                <a:gd name="T0" fmla="*/ 0 w 52"/>
                <a:gd name="T1" fmla="*/ 0 h 42"/>
                <a:gd name="T2" fmla="*/ 2147483647 w 52"/>
                <a:gd name="T3" fmla="*/ 0 h 42"/>
                <a:gd name="T4" fmla="*/ 2147483647 w 52"/>
                <a:gd name="T5" fmla="*/ 2147483647 h 42"/>
                <a:gd name="T6" fmla="*/ 2147483647 w 52"/>
                <a:gd name="T7" fmla="*/ 2147483647 h 42"/>
                <a:gd name="T8" fmla="*/ 2147483647 w 52"/>
                <a:gd name="T9" fmla="*/ 2147483647 h 42"/>
                <a:gd name="T10" fmla="*/ 2147483647 w 52"/>
                <a:gd name="T11" fmla="*/ 2147483647 h 42"/>
                <a:gd name="T12" fmla="*/ 2147483647 w 52"/>
                <a:gd name="T13" fmla="*/ 2147483647 h 42"/>
                <a:gd name="T14" fmla="*/ 2147483647 w 52"/>
                <a:gd name="T15" fmla="*/ 2147483647 h 42"/>
                <a:gd name="T16" fmla="*/ 2147483647 w 52"/>
                <a:gd name="T17" fmla="*/ 2147483647 h 42"/>
                <a:gd name="T18" fmla="*/ 2147483647 w 52"/>
                <a:gd name="T19" fmla="*/ 2147483647 h 42"/>
                <a:gd name="T20" fmla="*/ 2147483647 w 52"/>
                <a:gd name="T21" fmla="*/ 2147483647 h 42"/>
                <a:gd name="T22" fmla="*/ 2147483647 w 52"/>
                <a:gd name="T23" fmla="*/ 2147483647 h 42"/>
                <a:gd name="T24" fmla="*/ 2147483647 w 52"/>
                <a:gd name="T25" fmla="*/ 2147483647 h 42"/>
                <a:gd name="T26" fmla="*/ 2147483647 w 52"/>
                <a:gd name="T27" fmla="*/ 2147483647 h 42"/>
                <a:gd name="T28" fmla="*/ 2147483647 w 52"/>
                <a:gd name="T29" fmla="*/ 2147483647 h 42"/>
                <a:gd name="T30" fmla="*/ 2147483647 w 52"/>
                <a:gd name="T31" fmla="*/ 2147483647 h 42"/>
                <a:gd name="T32" fmla="*/ 2147483647 w 52"/>
                <a:gd name="T33" fmla="*/ 2147483647 h 42"/>
                <a:gd name="T34" fmla="*/ 2147483647 w 52"/>
                <a:gd name="T35" fmla="*/ 2147483647 h 42"/>
                <a:gd name="T36" fmla="*/ 2147483647 w 52"/>
                <a:gd name="T37" fmla="*/ 2147483647 h 42"/>
                <a:gd name="T38" fmla="*/ 2147483647 w 52"/>
                <a:gd name="T39" fmla="*/ 2147483647 h 42"/>
                <a:gd name="T40" fmla="*/ 0 w 52"/>
                <a:gd name="T41" fmla="*/ 0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2"/>
                <a:gd name="T65" fmla="*/ 52 w 52"/>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2">
                  <a:moveTo>
                    <a:pt x="0" y="0"/>
                  </a:moveTo>
                  <a:lnTo>
                    <a:pt x="20" y="0"/>
                  </a:lnTo>
                  <a:lnTo>
                    <a:pt x="26" y="6"/>
                  </a:lnTo>
                  <a:lnTo>
                    <a:pt x="28" y="6"/>
                  </a:lnTo>
                  <a:lnTo>
                    <a:pt x="30" y="10"/>
                  </a:lnTo>
                  <a:lnTo>
                    <a:pt x="32" y="16"/>
                  </a:lnTo>
                  <a:lnTo>
                    <a:pt x="38" y="22"/>
                  </a:lnTo>
                  <a:lnTo>
                    <a:pt x="40" y="22"/>
                  </a:lnTo>
                  <a:lnTo>
                    <a:pt x="48" y="26"/>
                  </a:lnTo>
                  <a:lnTo>
                    <a:pt x="52" y="38"/>
                  </a:lnTo>
                  <a:lnTo>
                    <a:pt x="48" y="42"/>
                  </a:lnTo>
                  <a:lnTo>
                    <a:pt x="42" y="38"/>
                  </a:lnTo>
                  <a:lnTo>
                    <a:pt x="38" y="34"/>
                  </a:lnTo>
                  <a:lnTo>
                    <a:pt x="32" y="30"/>
                  </a:lnTo>
                  <a:lnTo>
                    <a:pt x="24" y="32"/>
                  </a:lnTo>
                  <a:lnTo>
                    <a:pt x="20" y="26"/>
                  </a:lnTo>
                  <a:lnTo>
                    <a:pt x="16" y="22"/>
                  </a:lnTo>
                  <a:lnTo>
                    <a:pt x="12" y="20"/>
                  </a:lnTo>
                  <a:lnTo>
                    <a:pt x="2" y="18"/>
                  </a:lnTo>
                  <a:lnTo>
                    <a:pt x="2" y="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19" name="Freeform 241">
              <a:extLst>
                <a:ext uri="{FF2B5EF4-FFF2-40B4-BE49-F238E27FC236}">
                  <a16:creationId xmlns:a16="http://schemas.microsoft.com/office/drawing/2014/main" id="{58F24027-87A9-438B-B7AB-52B18C41E2A5}"/>
                </a:ext>
              </a:extLst>
            </p:cNvPr>
            <p:cNvSpPr>
              <a:spLocks/>
            </p:cNvSpPr>
            <p:nvPr/>
          </p:nvSpPr>
          <p:spPr bwMode="auto">
            <a:xfrm>
              <a:off x="5598362" y="3357013"/>
              <a:ext cx="113005" cy="92921"/>
            </a:xfrm>
            <a:custGeom>
              <a:avLst/>
              <a:gdLst>
                <a:gd name="T0" fmla="*/ 2147483647 w 78"/>
                <a:gd name="T1" fmla="*/ 2147483647 h 60"/>
                <a:gd name="T2" fmla="*/ 2147483647 w 78"/>
                <a:gd name="T3" fmla="*/ 2147483647 h 60"/>
                <a:gd name="T4" fmla="*/ 2147483647 w 78"/>
                <a:gd name="T5" fmla="*/ 2147483647 h 60"/>
                <a:gd name="T6" fmla="*/ 2147483647 w 78"/>
                <a:gd name="T7" fmla="*/ 2147483647 h 60"/>
                <a:gd name="T8" fmla="*/ 2147483647 w 78"/>
                <a:gd name="T9" fmla="*/ 2147483647 h 60"/>
                <a:gd name="T10" fmla="*/ 2147483647 w 78"/>
                <a:gd name="T11" fmla="*/ 2147483647 h 60"/>
                <a:gd name="T12" fmla="*/ 2147483647 w 78"/>
                <a:gd name="T13" fmla="*/ 0 h 60"/>
                <a:gd name="T14" fmla="*/ 2147483647 w 78"/>
                <a:gd name="T15" fmla="*/ 2147483647 h 60"/>
                <a:gd name="T16" fmla="*/ 2147483647 w 78"/>
                <a:gd name="T17" fmla="*/ 2147483647 h 60"/>
                <a:gd name="T18" fmla="*/ 2147483647 w 78"/>
                <a:gd name="T19" fmla="*/ 2147483647 h 60"/>
                <a:gd name="T20" fmla="*/ 2147483647 w 78"/>
                <a:gd name="T21" fmla="*/ 2147483647 h 60"/>
                <a:gd name="T22" fmla="*/ 2147483647 w 78"/>
                <a:gd name="T23" fmla="*/ 2147483647 h 60"/>
                <a:gd name="T24" fmla="*/ 2147483647 w 78"/>
                <a:gd name="T25" fmla="*/ 2147483647 h 60"/>
                <a:gd name="T26" fmla="*/ 2147483647 w 78"/>
                <a:gd name="T27" fmla="*/ 2147483647 h 60"/>
                <a:gd name="T28" fmla="*/ 0 w 78"/>
                <a:gd name="T29" fmla="*/ 2147483647 h 60"/>
                <a:gd name="T30" fmla="*/ 2147483647 w 78"/>
                <a:gd name="T31" fmla="*/ 2147483647 h 60"/>
                <a:gd name="T32" fmla="*/ 2147483647 w 78"/>
                <a:gd name="T33" fmla="*/ 2147483647 h 60"/>
                <a:gd name="T34" fmla="*/ 2147483647 w 78"/>
                <a:gd name="T35" fmla="*/ 2147483647 h 60"/>
                <a:gd name="T36" fmla="*/ 2147483647 w 78"/>
                <a:gd name="T37" fmla="*/ 2147483647 h 60"/>
                <a:gd name="T38" fmla="*/ 2147483647 w 78"/>
                <a:gd name="T39" fmla="*/ 2147483647 h 60"/>
                <a:gd name="T40" fmla="*/ 2147483647 w 78"/>
                <a:gd name="T41" fmla="*/ 2147483647 h 60"/>
                <a:gd name="T42" fmla="*/ 2147483647 w 78"/>
                <a:gd name="T43" fmla="*/ 2147483647 h 60"/>
                <a:gd name="T44" fmla="*/ 2147483647 w 78"/>
                <a:gd name="T45" fmla="*/ 2147483647 h 60"/>
                <a:gd name="T46" fmla="*/ 2147483647 w 78"/>
                <a:gd name="T47" fmla="*/ 2147483647 h 60"/>
                <a:gd name="T48" fmla="*/ 2147483647 w 78"/>
                <a:gd name="T49" fmla="*/ 2147483647 h 60"/>
                <a:gd name="T50" fmla="*/ 2147483647 w 78"/>
                <a:gd name="T51" fmla="*/ 2147483647 h 60"/>
                <a:gd name="T52" fmla="*/ 2147483647 w 78"/>
                <a:gd name="T53" fmla="*/ 2147483647 h 60"/>
                <a:gd name="T54" fmla="*/ 2147483647 w 78"/>
                <a:gd name="T55" fmla="*/ 2147483647 h 60"/>
                <a:gd name="T56" fmla="*/ 2147483647 w 78"/>
                <a:gd name="T57" fmla="*/ 2147483647 h 60"/>
                <a:gd name="T58" fmla="*/ 2147483647 w 78"/>
                <a:gd name="T59" fmla="*/ 2147483647 h 60"/>
                <a:gd name="T60" fmla="*/ 2147483647 w 78"/>
                <a:gd name="T61" fmla="*/ 2147483647 h 60"/>
                <a:gd name="T62" fmla="*/ 2147483647 w 78"/>
                <a:gd name="T63" fmla="*/ 2147483647 h 60"/>
                <a:gd name="T64" fmla="*/ 2147483647 w 78"/>
                <a:gd name="T65" fmla="*/ 2147483647 h 60"/>
                <a:gd name="T66" fmla="*/ 2147483647 w 78"/>
                <a:gd name="T67" fmla="*/ 2147483647 h 60"/>
                <a:gd name="T68" fmla="*/ 2147483647 w 78"/>
                <a:gd name="T69" fmla="*/ 2147483647 h 60"/>
                <a:gd name="T70" fmla="*/ 2147483647 w 78"/>
                <a:gd name="T71" fmla="*/ 2147483647 h 60"/>
                <a:gd name="T72" fmla="*/ 2147483647 w 78"/>
                <a:gd name="T73" fmla="*/ 2147483647 h 60"/>
                <a:gd name="T74" fmla="*/ 2147483647 w 78"/>
                <a:gd name="T75" fmla="*/ 2147483647 h 60"/>
                <a:gd name="T76" fmla="*/ 2147483647 w 78"/>
                <a:gd name="T77" fmla="*/ 2147483647 h 60"/>
                <a:gd name="T78" fmla="*/ 2147483647 w 78"/>
                <a:gd name="T79" fmla="*/ 2147483647 h 60"/>
                <a:gd name="T80" fmla="*/ 2147483647 w 78"/>
                <a:gd name="T81" fmla="*/ 2147483647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
                <a:gd name="T124" fmla="*/ 0 h 60"/>
                <a:gd name="T125" fmla="*/ 78 w 78"/>
                <a:gd name="T126" fmla="*/ 60 h 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 h="60">
                  <a:moveTo>
                    <a:pt x="52" y="2"/>
                  </a:moveTo>
                  <a:lnTo>
                    <a:pt x="48" y="6"/>
                  </a:lnTo>
                  <a:lnTo>
                    <a:pt x="42" y="12"/>
                  </a:lnTo>
                  <a:lnTo>
                    <a:pt x="36" y="12"/>
                  </a:lnTo>
                  <a:lnTo>
                    <a:pt x="32" y="8"/>
                  </a:lnTo>
                  <a:lnTo>
                    <a:pt x="28" y="6"/>
                  </a:lnTo>
                  <a:lnTo>
                    <a:pt x="22" y="0"/>
                  </a:lnTo>
                  <a:lnTo>
                    <a:pt x="18" y="4"/>
                  </a:lnTo>
                  <a:lnTo>
                    <a:pt x="20" y="8"/>
                  </a:lnTo>
                  <a:lnTo>
                    <a:pt x="24" y="14"/>
                  </a:lnTo>
                  <a:lnTo>
                    <a:pt x="20" y="14"/>
                  </a:lnTo>
                  <a:lnTo>
                    <a:pt x="14" y="14"/>
                  </a:lnTo>
                  <a:lnTo>
                    <a:pt x="10" y="10"/>
                  </a:lnTo>
                  <a:lnTo>
                    <a:pt x="2" y="6"/>
                  </a:lnTo>
                  <a:lnTo>
                    <a:pt x="0" y="12"/>
                  </a:lnTo>
                  <a:lnTo>
                    <a:pt x="6" y="18"/>
                  </a:lnTo>
                  <a:lnTo>
                    <a:pt x="8" y="18"/>
                  </a:lnTo>
                  <a:lnTo>
                    <a:pt x="10" y="24"/>
                  </a:lnTo>
                  <a:lnTo>
                    <a:pt x="12" y="28"/>
                  </a:lnTo>
                  <a:lnTo>
                    <a:pt x="14" y="30"/>
                  </a:lnTo>
                  <a:lnTo>
                    <a:pt x="20" y="34"/>
                  </a:lnTo>
                  <a:lnTo>
                    <a:pt x="28" y="38"/>
                  </a:lnTo>
                  <a:lnTo>
                    <a:pt x="32" y="50"/>
                  </a:lnTo>
                  <a:lnTo>
                    <a:pt x="36" y="46"/>
                  </a:lnTo>
                  <a:lnTo>
                    <a:pt x="42" y="42"/>
                  </a:lnTo>
                  <a:lnTo>
                    <a:pt x="46" y="38"/>
                  </a:lnTo>
                  <a:lnTo>
                    <a:pt x="54" y="38"/>
                  </a:lnTo>
                  <a:lnTo>
                    <a:pt x="54" y="44"/>
                  </a:lnTo>
                  <a:lnTo>
                    <a:pt x="56" y="46"/>
                  </a:lnTo>
                  <a:lnTo>
                    <a:pt x="56" y="52"/>
                  </a:lnTo>
                  <a:lnTo>
                    <a:pt x="58" y="54"/>
                  </a:lnTo>
                  <a:lnTo>
                    <a:pt x="60" y="56"/>
                  </a:lnTo>
                  <a:lnTo>
                    <a:pt x="64" y="56"/>
                  </a:lnTo>
                  <a:lnTo>
                    <a:pt x="68" y="60"/>
                  </a:lnTo>
                  <a:lnTo>
                    <a:pt x="72" y="28"/>
                  </a:lnTo>
                  <a:lnTo>
                    <a:pt x="78" y="28"/>
                  </a:lnTo>
                  <a:lnTo>
                    <a:pt x="64" y="18"/>
                  </a:lnTo>
                  <a:lnTo>
                    <a:pt x="62" y="14"/>
                  </a:lnTo>
                  <a:lnTo>
                    <a:pt x="56" y="8"/>
                  </a:lnTo>
                  <a:lnTo>
                    <a:pt x="56" y="6"/>
                  </a:lnTo>
                  <a:lnTo>
                    <a:pt x="5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0" name="Freeform 267">
              <a:extLst>
                <a:ext uri="{FF2B5EF4-FFF2-40B4-BE49-F238E27FC236}">
                  <a16:creationId xmlns:a16="http://schemas.microsoft.com/office/drawing/2014/main" id="{DFECAB8F-F282-4A12-8F72-1479FF97290D}"/>
                </a:ext>
              </a:extLst>
            </p:cNvPr>
            <p:cNvSpPr>
              <a:spLocks/>
            </p:cNvSpPr>
            <p:nvPr/>
          </p:nvSpPr>
          <p:spPr bwMode="auto">
            <a:xfrm>
              <a:off x="7933409" y="4637995"/>
              <a:ext cx="222550" cy="241594"/>
            </a:xfrm>
            <a:custGeom>
              <a:avLst/>
              <a:gdLst>
                <a:gd name="T0" fmla="*/ 2147483647 w 152"/>
                <a:gd name="T1" fmla="*/ 2147483647 h 154"/>
                <a:gd name="T2" fmla="*/ 0 w 152"/>
                <a:gd name="T3" fmla="*/ 2147483647 h 154"/>
                <a:gd name="T4" fmla="*/ 2147483647 w 152"/>
                <a:gd name="T5" fmla="*/ 2147483647 h 154"/>
                <a:gd name="T6" fmla="*/ 2147483647 w 152"/>
                <a:gd name="T7" fmla="*/ 2147483647 h 154"/>
                <a:gd name="T8" fmla="*/ 2147483647 w 152"/>
                <a:gd name="T9" fmla="*/ 2147483647 h 154"/>
                <a:gd name="T10" fmla="*/ 2147483647 w 152"/>
                <a:gd name="T11" fmla="*/ 2147483647 h 154"/>
                <a:gd name="T12" fmla="*/ 2147483647 w 152"/>
                <a:gd name="T13" fmla="*/ 2147483647 h 154"/>
                <a:gd name="T14" fmla="*/ 2147483647 w 152"/>
                <a:gd name="T15" fmla="*/ 2147483647 h 154"/>
                <a:gd name="T16" fmla="*/ 2147483647 w 152"/>
                <a:gd name="T17" fmla="*/ 2147483647 h 154"/>
                <a:gd name="T18" fmla="*/ 2147483647 w 152"/>
                <a:gd name="T19" fmla="*/ 2147483647 h 154"/>
                <a:gd name="T20" fmla="*/ 2147483647 w 152"/>
                <a:gd name="T21" fmla="*/ 2147483647 h 154"/>
                <a:gd name="T22" fmla="*/ 2147483647 w 152"/>
                <a:gd name="T23" fmla="*/ 2147483647 h 154"/>
                <a:gd name="T24" fmla="*/ 2147483647 w 152"/>
                <a:gd name="T25" fmla="*/ 2147483647 h 154"/>
                <a:gd name="T26" fmla="*/ 2147483647 w 152"/>
                <a:gd name="T27" fmla="*/ 2147483647 h 154"/>
                <a:gd name="T28" fmla="*/ 2147483647 w 152"/>
                <a:gd name="T29" fmla="*/ 2147483647 h 154"/>
                <a:gd name="T30" fmla="*/ 2147483647 w 152"/>
                <a:gd name="T31" fmla="*/ 2147483647 h 154"/>
                <a:gd name="T32" fmla="*/ 2147483647 w 152"/>
                <a:gd name="T33" fmla="*/ 2147483647 h 154"/>
                <a:gd name="T34" fmla="*/ 2147483647 w 152"/>
                <a:gd name="T35" fmla="*/ 2147483647 h 154"/>
                <a:gd name="T36" fmla="*/ 2147483647 w 152"/>
                <a:gd name="T37" fmla="*/ 2147483647 h 154"/>
                <a:gd name="T38" fmla="*/ 2147483647 w 152"/>
                <a:gd name="T39" fmla="*/ 2147483647 h 154"/>
                <a:gd name="T40" fmla="*/ 2147483647 w 152"/>
                <a:gd name="T41" fmla="*/ 2147483647 h 154"/>
                <a:gd name="T42" fmla="*/ 2147483647 w 152"/>
                <a:gd name="T43" fmla="*/ 2147483647 h 154"/>
                <a:gd name="T44" fmla="*/ 2147483647 w 152"/>
                <a:gd name="T45" fmla="*/ 2147483647 h 154"/>
                <a:gd name="T46" fmla="*/ 2147483647 w 152"/>
                <a:gd name="T47" fmla="*/ 2147483647 h 154"/>
                <a:gd name="T48" fmla="*/ 2147483647 w 152"/>
                <a:gd name="T49" fmla="*/ 2147483647 h 154"/>
                <a:gd name="T50" fmla="*/ 2147483647 w 152"/>
                <a:gd name="T51" fmla="*/ 2147483647 h 154"/>
                <a:gd name="T52" fmla="*/ 2147483647 w 152"/>
                <a:gd name="T53" fmla="*/ 2147483647 h 154"/>
                <a:gd name="T54" fmla="*/ 2147483647 w 152"/>
                <a:gd name="T55" fmla="*/ 2147483647 h 154"/>
                <a:gd name="T56" fmla="*/ 2147483647 w 152"/>
                <a:gd name="T57" fmla="*/ 2147483647 h 154"/>
                <a:gd name="T58" fmla="*/ 2147483647 w 152"/>
                <a:gd name="T59" fmla="*/ 2147483647 h 154"/>
                <a:gd name="T60" fmla="*/ 2147483647 w 152"/>
                <a:gd name="T61" fmla="*/ 2147483647 h 154"/>
                <a:gd name="T62" fmla="*/ 2147483647 w 152"/>
                <a:gd name="T63" fmla="*/ 2147483647 h 154"/>
                <a:gd name="T64" fmla="*/ 2147483647 w 152"/>
                <a:gd name="T65" fmla="*/ 2147483647 h 154"/>
                <a:gd name="T66" fmla="*/ 2147483647 w 152"/>
                <a:gd name="T67" fmla="*/ 2147483647 h 154"/>
                <a:gd name="T68" fmla="*/ 2147483647 w 152"/>
                <a:gd name="T69" fmla="*/ 2147483647 h 154"/>
                <a:gd name="T70" fmla="*/ 2147483647 w 152"/>
                <a:gd name="T71" fmla="*/ 2147483647 h 154"/>
                <a:gd name="T72" fmla="*/ 2147483647 w 152"/>
                <a:gd name="T73" fmla="*/ 2147483647 h 154"/>
                <a:gd name="T74" fmla="*/ 2147483647 w 152"/>
                <a:gd name="T75" fmla="*/ 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154"/>
                <a:gd name="T116" fmla="*/ 152 w 152"/>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154">
                  <a:moveTo>
                    <a:pt x="4" y="0"/>
                  </a:moveTo>
                  <a:lnTo>
                    <a:pt x="4" y="76"/>
                  </a:lnTo>
                  <a:lnTo>
                    <a:pt x="0" y="80"/>
                  </a:lnTo>
                  <a:lnTo>
                    <a:pt x="0" y="84"/>
                  </a:lnTo>
                  <a:lnTo>
                    <a:pt x="4" y="88"/>
                  </a:lnTo>
                  <a:lnTo>
                    <a:pt x="4" y="126"/>
                  </a:lnTo>
                  <a:lnTo>
                    <a:pt x="14" y="130"/>
                  </a:lnTo>
                  <a:lnTo>
                    <a:pt x="24" y="130"/>
                  </a:lnTo>
                  <a:lnTo>
                    <a:pt x="28" y="130"/>
                  </a:lnTo>
                  <a:lnTo>
                    <a:pt x="32" y="126"/>
                  </a:lnTo>
                  <a:lnTo>
                    <a:pt x="36" y="122"/>
                  </a:lnTo>
                  <a:lnTo>
                    <a:pt x="38" y="118"/>
                  </a:lnTo>
                  <a:lnTo>
                    <a:pt x="32" y="118"/>
                  </a:lnTo>
                  <a:lnTo>
                    <a:pt x="42" y="118"/>
                  </a:lnTo>
                  <a:lnTo>
                    <a:pt x="42" y="110"/>
                  </a:lnTo>
                  <a:lnTo>
                    <a:pt x="42" y="104"/>
                  </a:lnTo>
                  <a:lnTo>
                    <a:pt x="46" y="98"/>
                  </a:lnTo>
                  <a:lnTo>
                    <a:pt x="52" y="98"/>
                  </a:lnTo>
                  <a:lnTo>
                    <a:pt x="68" y="98"/>
                  </a:lnTo>
                  <a:lnTo>
                    <a:pt x="82" y="106"/>
                  </a:lnTo>
                  <a:lnTo>
                    <a:pt x="86" y="110"/>
                  </a:lnTo>
                  <a:lnTo>
                    <a:pt x="88" y="114"/>
                  </a:lnTo>
                  <a:lnTo>
                    <a:pt x="90" y="120"/>
                  </a:lnTo>
                  <a:lnTo>
                    <a:pt x="92" y="126"/>
                  </a:lnTo>
                  <a:lnTo>
                    <a:pt x="90" y="124"/>
                  </a:lnTo>
                  <a:lnTo>
                    <a:pt x="92" y="130"/>
                  </a:lnTo>
                  <a:lnTo>
                    <a:pt x="96" y="134"/>
                  </a:lnTo>
                  <a:lnTo>
                    <a:pt x="98" y="138"/>
                  </a:lnTo>
                  <a:lnTo>
                    <a:pt x="104" y="142"/>
                  </a:lnTo>
                  <a:lnTo>
                    <a:pt x="120" y="146"/>
                  </a:lnTo>
                  <a:lnTo>
                    <a:pt x="132" y="150"/>
                  </a:lnTo>
                  <a:lnTo>
                    <a:pt x="136" y="152"/>
                  </a:lnTo>
                  <a:lnTo>
                    <a:pt x="138" y="154"/>
                  </a:lnTo>
                  <a:lnTo>
                    <a:pt x="142" y="154"/>
                  </a:lnTo>
                  <a:lnTo>
                    <a:pt x="148" y="154"/>
                  </a:lnTo>
                  <a:lnTo>
                    <a:pt x="150" y="152"/>
                  </a:lnTo>
                  <a:lnTo>
                    <a:pt x="152" y="150"/>
                  </a:lnTo>
                  <a:lnTo>
                    <a:pt x="150" y="146"/>
                  </a:lnTo>
                  <a:lnTo>
                    <a:pt x="148" y="142"/>
                  </a:lnTo>
                  <a:lnTo>
                    <a:pt x="144" y="138"/>
                  </a:lnTo>
                  <a:lnTo>
                    <a:pt x="142" y="134"/>
                  </a:lnTo>
                  <a:lnTo>
                    <a:pt x="136" y="132"/>
                  </a:lnTo>
                  <a:lnTo>
                    <a:pt x="132" y="130"/>
                  </a:lnTo>
                  <a:lnTo>
                    <a:pt x="130" y="122"/>
                  </a:lnTo>
                  <a:lnTo>
                    <a:pt x="128" y="120"/>
                  </a:lnTo>
                  <a:lnTo>
                    <a:pt x="124" y="118"/>
                  </a:lnTo>
                  <a:lnTo>
                    <a:pt x="122" y="118"/>
                  </a:lnTo>
                  <a:lnTo>
                    <a:pt x="118" y="116"/>
                  </a:lnTo>
                  <a:lnTo>
                    <a:pt x="114" y="108"/>
                  </a:lnTo>
                  <a:lnTo>
                    <a:pt x="112" y="104"/>
                  </a:lnTo>
                  <a:lnTo>
                    <a:pt x="112" y="98"/>
                  </a:lnTo>
                  <a:lnTo>
                    <a:pt x="108" y="98"/>
                  </a:lnTo>
                  <a:lnTo>
                    <a:pt x="102" y="94"/>
                  </a:lnTo>
                  <a:lnTo>
                    <a:pt x="96" y="84"/>
                  </a:lnTo>
                  <a:lnTo>
                    <a:pt x="102" y="84"/>
                  </a:lnTo>
                  <a:lnTo>
                    <a:pt x="112" y="84"/>
                  </a:lnTo>
                  <a:lnTo>
                    <a:pt x="118" y="84"/>
                  </a:lnTo>
                  <a:lnTo>
                    <a:pt x="122" y="82"/>
                  </a:lnTo>
                  <a:lnTo>
                    <a:pt x="124" y="80"/>
                  </a:lnTo>
                  <a:lnTo>
                    <a:pt x="126" y="76"/>
                  </a:lnTo>
                  <a:lnTo>
                    <a:pt x="122" y="74"/>
                  </a:lnTo>
                  <a:lnTo>
                    <a:pt x="116" y="72"/>
                  </a:lnTo>
                  <a:lnTo>
                    <a:pt x="104" y="66"/>
                  </a:lnTo>
                  <a:lnTo>
                    <a:pt x="96" y="62"/>
                  </a:lnTo>
                  <a:lnTo>
                    <a:pt x="94" y="60"/>
                  </a:lnTo>
                  <a:lnTo>
                    <a:pt x="90" y="58"/>
                  </a:lnTo>
                  <a:lnTo>
                    <a:pt x="86" y="58"/>
                  </a:lnTo>
                  <a:lnTo>
                    <a:pt x="82" y="58"/>
                  </a:lnTo>
                  <a:lnTo>
                    <a:pt x="82" y="56"/>
                  </a:lnTo>
                  <a:lnTo>
                    <a:pt x="80" y="52"/>
                  </a:lnTo>
                  <a:lnTo>
                    <a:pt x="80" y="46"/>
                  </a:lnTo>
                  <a:lnTo>
                    <a:pt x="80" y="44"/>
                  </a:lnTo>
                  <a:lnTo>
                    <a:pt x="78" y="38"/>
                  </a:lnTo>
                  <a:lnTo>
                    <a:pt x="56" y="22"/>
                  </a:lnTo>
                  <a:lnTo>
                    <a:pt x="32" y="1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1" name="Freeform 268">
              <a:extLst>
                <a:ext uri="{FF2B5EF4-FFF2-40B4-BE49-F238E27FC236}">
                  <a16:creationId xmlns:a16="http://schemas.microsoft.com/office/drawing/2014/main" id="{1ECFECBB-BBD6-4CE9-B56C-CEEF63699675}"/>
                </a:ext>
              </a:extLst>
            </p:cNvPr>
            <p:cNvSpPr>
              <a:spLocks/>
            </p:cNvSpPr>
            <p:nvPr/>
          </p:nvSpPr>
          <p:spPr bwMode="auto">
            <a:xfrm>
              <a:off x="6864476" y="4401710"/>
              <a:ext cx="257144" cy="325224"/>
            </a:xfrm>
            <a:custGeom>
              <a:avLst/>
              <a:gdLst>
                <a:gd name="T0" fmla="*/ 2147483647 w 176"/>
                <a:gd name="T1" fmla="*/ 2147483647 h 206"/>
                <a:gd name="T2" fmla="*/ 2147483647 w 176"/>
                <a:gd name="T3" fmla="*/ 2147483647 h 206"/>
                <a:gd name="T4" fmla="*/ 2147483647 w 176"/>
                <a:gd name="T5" fmla="*/ 2147483647 h 206"/>
                <a:gd name="T6" fmla="*/ 0 w 176"/>
                <a:gd name="T7" fmla="*/ 2147483647 h 206"/>
                <a:gd name="T8" fmla="*/ 2147483647 w 176"/>
                <a:gd name="T9" fmla="*/ 0 h 206"/>
                <a:gd name="T10" fmla="*/ 2147483647 w 176"/>
                <a:gd name="T11" fmla="*/ 0 h 206"/>
                <a:gd name="T12" fmla="*/ 2147483647 w 176"/>
                <a:gd name="T13" fmla="*/ 2147483647 h 206"/>
                <a:gd name="T14" fmla="*/ 2147483647 w 176"/>
                <a:gd name="T15" fmla="*/ 2147483647 h 206"/>
                <a:gd name="T16" fmla="*/ 2147483647 w 176"/>
                <a:gd name="T17" fmla="*/ 2147483647 h 206"/>
                <a:gd name="T18" fmla="*/ 2147483647 w 176"/>
                <a:gd name="T19" fmla="*/ 2147483647 h 206"/>
                <a:gd name="T20" fmla="*/ 2147483647 w 176"/>
                <a:gd name="T21" fmla="*/ 2147483647 h 206"/>
                <a:gd name="T22" fmla="*/ 2147483647 w 176"/>
                <a:gd name="T23" fmla="*/ 2147483647 h 206"/>
                <a:gd name="T24" fmla="*/ 2147483647 w 176"/>
                <a:gd name="T25" fmla="*/ 2147483647 h 206"/>
                <a:gd name="T26" fmla="*/ 2147483647 w 176"/>
                <a:gd name="T27" fmla="*/ 2147483647 h 206"/>
                <a:gd name="T28" fmla="*/ 2147483647 w 176"/>
                <a:gd name="T29" fmla="*/ 2147483647 h 206"/>
                <a:gd name="T30" fmla="*/ 2147483647 w 176"/>
                <a:gd name="T31" fmla="*/ 2147483647 h 206"/>
                <a:gd name="T32" fmla="*/ 2147483647 w 176"/>
                <a:gd name="T33" fmla="*/ 2147483647 h 206"/>
                <a:gd name="T34" fmla="*/ 2147483647 w 176"/>
                <a:gd name="T35" fmla="*/ 2147483647 h 206"/>
                <a:gd name="T36" fmla="*/ 2147483647 w 176"/>
                <a:gd name="T37" fmla="*/ 2147483647 h 206"/>
                <a:gd name="T38" fmla="*/ 2147483647 w 176"/>
                <a:gd name="T39" fmla="*/ 2147483647 h 206"/>
                <a:gd name="T40" fmla="*/ 2147483647 w 176"/>
                <a:gd name="T41" fmla="*/ 2147483647 h 206"/>
                <a:gd name="T42" fmla="*/ 2147483647 w 176"/>
                <a:gd name="T43" fmla="*/ 2147483647 h 206"/>
                <a:gd name="T44" fmla="*/ 2147483647 w 176"/>
                <a:gd name="T45" fmla="*/ 2147483647 h 206"/>
                <a:gd name="T46" fmla="*/ 2147483647 w 176"/>
                <a:gd name="T47" fmla="*/ 2147483647 h 206"/>
                <a:gd name="T48" fmla="*/ 2147483647 w 176"/>
                <a:gd name="T49" fmla="*/ 2147483647 h 206"/>
                <a:gd name="T50" fmla="*/ 2147483647 w 176"/>
                <a:gd name="T51" fmla="*/ 2147483647 h 206"/>
                <a:gd name="T52" fmla="*/ 2147483647 w 176"/>
                <a:gd name="T53" fmla="*/ 2147483647 h 206"/>
                <a:gd name="T54" fmla="*/ 2147483647 w 176"/>
                <a:gd name="T55" fmla="*/ 2147483647 h 206"/>
                <a:gd name="T56" fmla="*/ 2147483647 w 176"/>
                <a:gd name="T57" fmla="*/ 2147483647 h 206"/>
                <a:gd name="T58" fmla="*/ 2147483647 w 176"/>
                <a:gd name="T59" fmla="*/ 2147483647 h 206"/>
                <a:gd name="T60" fmla="*/ 2147483647 w 176"/>
                <a:gd name="T61" fmla="*/ 2147483647 h 206"/>
                <a:gd name="T62" fmla="*/ 2147483647 w 176"/>
                <a:gd name="T63" fmla="*/ 2147483647 h 206"/>
                <a:gd name="T64" fmla="*/ 2147483647 w 176"/>
                <a:gd name="T65" fmla="*/ 2147483647 h 206"/>
                <a:gd name="T66" fmla="*/ 2147483647 w 176"/>
                <a:gd name="T67" fmla="*/ 2147483647 h 206"/>
                <a:gd name="T68" fmla="*/ 2147483647 w 176"/>
                <a:gd name="T69" fmla="*/ 2147483647 h 206"/>
                <a:gd name="T70" fmla="*/ 2147483647 w 176"/>
                <a:gd name="T71" fmla="*/ 2147483647 h 206"/>
                <a:gd name="T72" fmla="*/ 2147483647 w 176"/>
                <a:gd name="T73" fmla="*/ 2147483647 h 206"/>
                <a:gd name="T74" fmla="*/ 2147483647 w 176"/>
                <a:gd name="T75" fmla="*/ 2147483647 h 206"/>
                <a:gd name="T76" fmla="*/ 2147483647 w 176"/>
                <a:gd name="T77" fmla="*/ 2147483647 h 206"/>
                <a:gd name="T78" fmla="*/ 2147483647 w 176"/>
                <a:gd name="T79" fmla="*/ 2147483647 h 206"/>
                <a:gd name="T80" fmla="*/ 2147483647 w 176"/>
                <a:gd name="T81" fmla="*/ 2147483647 h 206"/>
                <a:gd name="T82" fmla="*/ 2147483647 w 176"/>
                <a:gd name="T83" fmla="*/ 2147483647 h 206"/>
                <a:gd name="T84" fmla="*/ 2147483647 w 176"/>
                <a:gd name="T85" fmla="*/ 2147483647 h 206"/>
                <a:gd name="T86" fmla="*/ 2147483647 w 176"/>
                <a:gd name="T87" fmla="*/ 2147483647 h 2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6"/>
                <a:gd name="T133" fmla="*/ 0 h 206"/>
                <a:gd name="T134" fmla="*/ 176 w 176"/>
                <a:gd name="T135" fmla="*/ 206 h 2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6" h="206">
                  <a:moveTo>
                    <a:pt x="42" y="54"/>
                  </a:moveTo>
                  <a:lnTo>
                    <a:pt x="36" y="46"/>
                  </a:lnTo>
                  <a:lnTo>
                    <a:pt x="32" y="38"/>
                  </a:lnTo>
                  <a:lnTo>
                    <a:pt x="22" y="28"/>
                  </a:lnTo>
                  <a:lnTo>
                    <a:pt x="16" y="24"/>
                  </a:lnTo>
                  <a:lnTo>
                    <a:pt x="6" y="14"/>
                  </a:lnTo>
                  <a:lnTo>
                    <a:pt x="2" y="10"/>
                  </a:lnTo>
                  <a:lnTo>
                    <a:pt x="0" y="4"/>
                  </a:lnTo>
                  <a:lnTo>
                    <a:pt x="0" y="2"/>
                  </a:lnTo>
                  <a:lnTo>
                    <a:pt x="4" y="0"/>
                  </a:lnTo>
                  <a:lnTo>
                    <a:pt x="8" y="0"/>
                  </a:lnTo>
                  <a:lnTo>
                    <a:pt x="10" y="0"/>
                  </a:lnTo>
                  <a:lnTo>
                    <a:pt x="10" y="4"/>
                  </a:lnTo>
                  <a:lnTo>
                    <a:pt x="18" y="6"/>
                  </a:lnTo>
                  <a:lnTo>
                    <a:pt x="34" y="6"/>
                  </a:lnTo>
                  <a:lnTo>
                    <a:pt x="36" y="6"/>
                  </a:lnTo>
                  <a:lnTo>
                    <a:pt x="40" y="8"/>
                  </a:lnTo>
                  <a:lnTo>
                    <a:pt x="44" y="14"/>
                  </a:lnTo>
                  <a:lnTo>
                    <a:pt x="48" y="20"/>
                  </a:lnTo>
                  <a:lnTo>
                    <a:pt x="52" y="28"/>
                  </a:lnTo>
                  <a:lnTo>
                    <a:pt x="60" y="32"/>
                  </a:lnTo>
                  <a:lnTo>
                    <a:pt x="62" y="34"/>
                  </a:lnTo>
                  <a:lnTo>
                    <a:pt x="64" y="36"/>
                  </a:lnTo>
                  <a:lnTo>
                    <a:pt x="70" y="38"/>
                  </a:lnTo>
                  <a:lnTo>
                    <a:pt x="74" y="42"/>
                  </a:lnTo>
                  <a:lnTo>
                    <a:pt x="82" y="52"/>
                  </a:lnTo>
                  <a:lnTo>
                    <a:pt x="88" y="58"/>
                  </a:lnTo>
                  <a:lnTo>
                    <a:pt x="90" y="62"/>
                  </a:lnTo>
                  <a:lnTo>
                    <a:pt x="92" y="64"/>
                  </a:lnTo>
                  <a:lnTo>
                    <a:pt x="98" y="62"/>
                  </a:lnTo>
                  <a:lnTo>
                    <a:pt x="100" y="66"/>
                  </a:lnTo>
                  <a:lnTo>
                    <a:pt x="108" y="72"/>
                  </a:lnTo>
                  <a:lnTo>
                    <a:pt x="118" y="80"/>
                  </a:lnTo>
                  <a:lnTo>
                    <a:pt x="120" y="82"/>
                  </a:lnTo>
                  <a:lnTo>
                    <a:pt x="122" y="86"/>
                  </a:lnTo>
                  <a:lnTo>
                    <a:pt x="124" y="84"/>
                  </a:lnTo>
                  <a:lnTo>
                    <a:pt x="128" y="82"/>
                  </a:lnTo>
                  <a:lnTo>
                    <a:pt x="128" y="86"/>
                  </a:lnTo>
                  <a:lnTo>
                    <a:pt x="126" y="90"/>
                  </a:lnTo>
                  <a:lnTo>
                    <a:pt x="124" y="94"/>
                  </a:lnTo>
                  <a:lnTo>
                    <a:pt x="140" y="94"/>
                  </a:lnTo>
                  <a:lnTo>
                    <a:pt x="140" y="102"/>
                  </a:lnTo>
                  <a:lnTo>
                    <a:pt x="136" y="114"/>
                  </a:lnTo>
                  <a:lnTo>
                    <a:pt x="138" y="118"/>
                  </a:lnTo>
                  <a:lnTo>
                    <a:pt x="142" y="120"/>
                  </a:lnTo>
                  <a:lnTo>
                    <a:pt x="146" y="122"/>
                  </a:lnTo>
                  <a:lnTo>
                    <a:pt x="152" y="122"/>
                  </a:lnTo>
                  <a:lnTo>
                    <a:pt x="152" y="134"/>
                  </a:lnTo>
                  <a:lnTo>
                    <a:pt x="152" y="136"/>
                  </a:lnTo>
                  <a:lnTo>
                    <a:pt x="152" y="138"/>
                  </a:lnTo>
                  <a:lnTo>
                    <a:pt x="156" y="138"/>
                  </a:lnTo>
                  <a:lnTo>
                    <a:pt x="158" y="138"/>
                  </a:lnTo>
                  <a:lnTo>
                    <a:pt x="160" y="140"/>
                  </a:lnTo>
                  <a:lnTo>
                    <a:pt x="162" y="144"/>
                  </a:lnTo>
                  <a:lnTo>
                    <a:pt x="172" y="150"/>
                  </a:lnTo>
                  <a:lnTo>
                    <a:pt x="174" y="152"/>
                  </a:lnTo>
                  <a:lnTo>
                    <a:pt x="176" y="158"/>
                  </a:lnTo>
                  <a:lnTo>
                    <a:pt x="174" y="192"/>
                  </a:lnTo>
                  <a:lnTo>
                    <a:pt x="174" y="204"/>
                  </a:lnTo>
                  <a:lnTo>
                    <a:pt x="170" y="206"/>
                  </a:lnTo>
                  <a:lnTo>
                    <a:pt x="164" y="206"/>
                  </a:lnTo>
                  <a:lnTo>
                    <a:pt x="160" y="204"/>
                  </a:lnTo>
                  <a:lnTo>
                    <a:pt x="154" y="206"/>
                  </a:lnTo>
                  <a:lnTo>
                    <a:pt x="152" y="206"/>
                  </a:lnTo>
                  <a:lnTo>
                    <a:pt x="148" y="206"/>
                  </a:lnTo>
                  <a:lnTo>
                    <a:pt x="146" y="204"/>
                  </a:lnTo>
                  <a:lnTo>
                    <a:pt x="144" y="198"/>
                  </a:lnTo>
                  <a:lnTo>
                    <a:pt x="140" y="192"/>
                  </a:lnTo>
                  <a:lnTo>
                    <a:pt x="132" y="186"/>
                  </a:lnTo>
                  <a:lnTo>
                    <a:pt x="124" y="180"/>
                  </a:lnTo>
                  <a:lnTo>
                    <a:pt x="118" y="176"/>
                  </a:lnTo>
                  <a:lnTo>
                    <a:pt x="112" y="168"/>
                  </a:lnTo>
                  <a:lnTo>
                    <a:pt x="104" y="160"/>
                  </a:lnTo>
                  <a:lnTo>
                    <a:pt x="98" y="150"/>
                  </a:lnTo>
                  <a:lnTo>
                    <a:pt x="96" y="144"/>
                  </a:lnTo>
                  <a:lnTo>
                    <a:pt x="94" y="138"/>
                  </a:lnTo>
                  <a:lnTo>
                    <a:pt x="88" y="126"/>
                  </a:lnTo>
                  <a:lnTo>
                    <a:pt x="82" y="114"/>
                  </a:lnTo>
                  <a:lnTo>
                    <a:pt x="76" y="104"/>
                  </a:lnTo>
                  <a:lnTo>
                    <a:pt x="66" y="94"/>
                  </a:lnTo>
                  <a:lnTo>
                    <a:pt x="64" y="88"/>
                  </a:lnTo>
                  <a:lnTo>
                    <a:pt x="64" y="82"/>
                  </a:lnTo>
                  <a:lnTo>
                    <a:pt x="62" y="76"/>
                  </a:lnTo>
                  <a:lnTo>
                    <a:pt x="60" y="70"/>
                  </a:lnTo>
                  <a:lnTo>
                    <a:pt x="54" y="66"/>
                  </a:lnTo>
                  <a:lnTo>
                    <a:pt x="48" y="62"/>
                  </a:lnTo>
                  <a:lnTo>
                    <a:pt x="42" y="58"/>
                  </a:lnTo>
                  <a:lnTo>
                    <a:pt x="40" y="54"/>
                  </a:lnTo>
                  <a:lnTo>
                    <a:pt x="42"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2" name="Freeform 269">
              <a:extLst>
                <a:ext uri="{FF2B5EF4-FFF2-40B4-BE49-F238E27FC236}">
                  <a16:creationId xmlns:a16="http://schemas.microsoft.com/office/drawing/2014/main" id="{82B94C90-962D-433B-A511-2F3D174DCDDD}"/>
                </a:ext>
              </a:extLst>
            </p:cNvPr>
            <p:cNvSpPr>
              <a:spLocks/>
            </p:cNvSpPr>
            <p:nvPr/>
          </p:nvSpPr>
          <p:spPr bwMode="auto">
            <a:xfrm>
              <a:off x="7194266" y="4449498"/>
              <a:ext cx="234082" cy="230974"/>
            </a:xfrm>
            <a:custGeom>
              <a:avLst/>
              <a:gdLst>
                <a:gd name="T0" fmla="*/ 2147483647 w 160"/>
                <a:gd name="T1" fmla="*/ 2147483647 h 146"/>
                <a:gd name="T2" fmla="*/ 2147483647 w 160"/>
                <a:gd name="T3" fmla="*/ 0 h 146"/>
                <a:gd name="T4" fmla="*/ 2147483647 w 160"/>
                <a:gd name="T5" fmla="*/ 2147483647 h 146"/>
                <a:gd name="T6" fmla="*/ 2147483647 w 160"/>
                <a:gd name="T7" fmla="*/ 2147483647 h 146"/>
                <a:gd name="T8" fmla="*/ 2147483647 w 160"/>
                <a:gd name="T9" fmla="*/ 2147483647 h 146"/>
                <a:gd name="T10" fmla="*/ 2147483647 w 160"/>
                <a:gd name="T11" fmla="*/ 2147483647 h 146"/>
                <a:gd name="T12" fmla="*/ 2147483647 w 160"/>
                <a:gd name="T13" fmla="*/ 2147483647 h 146"/>
                <a:gd name="T14" fmla="*/ 2147483647 w 160"/>
                <a:gd name="T15" fmla="*/ 2147483647 h 146"/>
                <a:gd name="T16" fmla="*/ 2147483647 w 160"/>
                <a:gd name="T17" fmla="*/ 2147483647 h 146"/>
                <a:gd name="T18" fmla="*/ 2147483647 w 160"/>
                <a:gd name="T19" fmla="*/ 2147483647 h 146"/>
                <a:gd name="T20" fmla="*/ 2147483647 w 160"/>
                <a:gd name="T21" fmla="*/ 2147483647 h 146"/>
                <a:gd name="T22" fmla="*/ 2147483647 w 160"/>
                <a:gd name="T23" fmla="*/ 2147483647 h 146"/>
                <a:gd name="T24" fmla="*/ 2147483647 w 160"/>
                <a:gd name="T25" fmla="*/ 2147483647 h 146"/>
                <a:gd name="T26" fmla="*/ 2147483647 w 160"/>
                <a:gd name="T27" fmla="*/ 2147483647 h 146"/>
                <a:gd name="T28" fmla="*/ 2147483647 w 160"/>
                <a:gd name="T29" fmla="*/ 2147483647 h 146"/>
                <a:gd name="T30" fmla="*/ 2147483647 w 160"/>
                <a:gd name="T31" fmla="*/ 2147483647 h 146"/>
                <a:gd name="T32" fmla="*/ 0 w 160"/>
                <a:gd name="T33" fmla="*/ 2147483647 h 146"/>
                <a:gd name="T34" fmla="*/ 2147483647 w 160"/>
                <a:gd name="T35" fmla="*/ 2147483647 h 146"/>
                <a:gd name="T36" fmla="*/ 2147483647 w 160"/>
                <a:gd name="T37" fmla="*/ 2147483647 h 146"/>
                <a:gd name="T38" fmla="*/ 2147483647 w 160"/>
                <a:gd name="T39" fmla="*/ 2147483647 h 146"/>
                <a:gd name="T40" fmla="*/ 2147483647 w 160"/>
                <a:gd name="T41" fmla="*/ 2147483647 h 146"/>
                <a:gd name="T42" fmla="*/ 2147483647 w 160"/>
                <a:gd name="T43" fmla="*/ 2147483647 h 146"/>
                <a:gd name="T44" fmla="*/ 2147483647 w 160"/>
                <a:gd name="T45" fmla="*/ 2147483647 h 146"/>
                <a:gd name="T46" fmla="*/ 2147483647 w 160"/>
                <a:gd name="T47" fmla="*/ 2147483647 h 146"/>
                <a:gd name="T48" fmla="*/ 2147483647 w 160"/>
                <a:gd name="T49" fmla="*/ 2147483647 h 146"/>
                <a:gd name="T50" fmla="*/ 2147483647 w 160"/>
                <a:gd name="T51" fmla="*/ 2147483647 h 146"/>
                <a:gd name="T52" fmla="*/ 2147483647 w 160"/>
                <a:gd name="T53" fmla="*/ 2147483647 h 146"/>
                <a:gd name="T54" fmla="*/ 2147483647 w 160"/>
                <a:gd name="T55" fmla="*/ 2147483647 h 146"/>
                <a:gd name="T56" fmla="*/ 2147483647 w 160"/>
                <a:gd name="T57" fmla="*/ 2147483647 h 146"/>
                <a:gd name="T58" fmla="*/ 2147483647 w 160"/>
                <a:gd name="T59" fmla="*/ 2147483647 h 146"/>
                <a:gd name="T60" fmla="*/ 2147483647 w 160"/>
                <a:gd name="T61" fmla="*/ 2147483647 h 146"/>
                <a:gd name="T62" fmla="*/ 2147483647 w 160"/>
                <a:gd name="T63" fmla="*/ 2147483647 h 146"/>
                <a:gd name="T64" fmla="*/ 2147483647 w 160"/>
                <a:gd name="T65" fmla="*/ 2147483647 h 146"/>
                <a:gd name="T66" fmla="*/ 2147483647 w 160"/>
                <a:gd name="T67" fmla="*/ 2147483647 h 146"/>
                <a:gd name="T68" fmla="*/ 2147483647 w 160"/>
                <a:gd name="T69" fmla="*/ 2147483647 h 146"/>
                <a:gd name="T70" fmla="*/ 2147483647 w 160"/>
                <a:gd name="T71" fmla="*/ 2147483647 h 146"/>
                <a:gd name="T72" fmla="*/ 2147483647 w 160"/>
                <a:gd name="T73" fmla="*/ 2147483647 h 146"/>
                <a:gd name="T74" fmla="*/ 2147483647 w 160"/>
                <a:gd name="T75" fmla="*/ 2147483647 h 146"/>
                <a:gd name="T76" fmla="*/ 2147483647 w 160"/>
                <a:gd name="T77" fmla="*/ 2147483647 h 146"/>
                <a:gd name="T78" fmla="*/ 2147483647 w 160"/>
                <a:gd name="T79" fmla="*/ 2147483647 h 146"/>
                <a:gd name="T80" fmla="*/ 2147483647 w 160"/>
                <a:gd name="T81" fmla="*/ 2147483647 h 146"/>
                <a:gd name="T82" fmla="*/ 2147483647 w 160"/>
                <a:gd name="T83" fmla="*/ 2147483647 h 146"/>
                <a:gd name="T84" fmla="*/ 2147483647 w 160"/>
                <a:gd name="T85" fmla="*/ 2147483647 h 146"/>
                <a:gd name="T86" fmla="*/ 2147483647 w 160"/>
                <a:gd name="T87" fmla="*/ 2147483647 h 146"/>
                <a:gd name="T88" fmla="*/ 2147483647 w 160"/>
                <a:gd name="T89" fmla="*/ 2147483647 h 146"/>
                <a:gd name="T90" fmla="*/ 2147483647 w 160"/>
                <a:gd name="T91" fmla="*/ 2147483647 h 146"/>
                <a:gd name="T92" fmla="*/ 2147483647 w 160"/>
                <a:gd name="T93" fmla="*/ 2147483647 h 146"/>
                <a:gd name="T94" fmla="*/ 2147483647 w 160"/>
                <a:gd name="T95" fmla="*/ 2147483647 h 146"/>
                <a:gd name="T96" fmla="*/ 2147483647 w 160"/>
                <a:gd name="T97" fmla="*/ 2147483647 h 146"/>
                <a:gd name="T98" fmla="*/ 2147483647 w 160"/>
                <a:gd name="T99" fmla="*/ 2147483647 h 146"/>
                <a:gd name="T100" fmla="*/ 2147483647 w 160"/>
                <a:gd name="T101" fmla="*/ 2147483647 h 146"/>
                <a:gd name="T102" fmla="*/ 2147483647 w 160"/>
                <a:gd name="T103" fmla="*/ 2147483647 h 1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0"/>
                <a:gd name="T157" fmla="*/ 0 h 146"/>
                <a:gd name="T158" fmla="*/ 160 w 160"/>
                <a:gd name="T159" fmla="*/ 146 h 1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0" h="146">
                  <a:moveTo>
                    <a:pt x="136" y="4"/>
                  </a:moveTo>
                  <a:lnTo>
                    <a:pt x="126" y="2"/>
                  </a:lnTo>
                  <a:lnTo>
                    <a:pt x="120" y="0"/>
                  </a:lnTo>
                  <a:lnTo>
                    <a:pt x="114" y="0"/>
                  </a:lnTo>
                  <a:lnTo>
                    <a:pt x="108" y="0"/>
                  </a:lnTo>
                  <a:lnTo>
                    <a:pt x="102" y="4"/>
                  </a:lnTo>
                  <a:lnTo>
                    <a:pt x="96" y="8"/>
                  </a:lnTo>
                  <a:lnTo>
                    <a:pt x="92" y="14"/>
                  </a:lnTo>
                  <a:lnTo>
                    <a:pt x="88" y="26"/>
                  </a:lnTo>
                  <a:lnTo>
                    <a:pt x="84" y="40"/>
                  </a:lnTo>
                  <a:lnTo>
                    <a:pt x="84" y="48"/>
                  </a:lnTo>
                  <a:lnTo>
                    <a:pt x="82" y="52"/>
                  </a:lnTo>
                  <a:lnTo>
                    <a:pt x="78" y="52"/>
                  </a:lnTo>
                  <a:lnTo>
                    <a:pt x="74" y="50"/>
                  </a:lnTo>
                  <a:lnTo>
                    <a:pt x="70" y="48"/>
                  </a:lnTo>
                  <a:lnTo>
                    <a:pt x="66" y="44"/>
                  </a:lnTo>
                  <a:lnTo>
                    <a:pt x="62" y="42"/>
                  </a:lnTo>
                  <a:lnTo>
                    <a:pt x="58" y="42"/>
                  </a:lnTo>
                  <a:lnTo>
                    <a:pt x="56" y="44"/>
                  </a:lnTo>
                  <a:lnTo>
                    <a:pt x="50" y="50"/>
                  </a:lnTo>
                  <a:lnTo>
                    <a:pt x="42" y="52"/>
                  </a:lnTo>
                  <a:lnTo>
                    <a:pt x="40" y="54"/>
                  </a:lnTo>
                  <a:lnTo>
                    <a:pt x="34" y="56"/>
                  </a:lnTo>
                  <a:lnTo>
                    <a:pt x="28" y="54"/>
                  </a:lnTo>
                  <a:lnTo>
                    <a:pt x="22" y="52"/>
                  </a:lnTo>
                  <a:lnTo>
                    <a:pt x="16" y="50"/>
                  </a:lnTo>
                  <a:lnTo>
                    <a:pt x="14" y="48"/>
                  </a:lnTo>
                  <a:lnTo>
                    <a:pt x="14" y="46"/>
                  </a:lnTo>
                  <a:lnTo>
                    <a:pt x="14" y="36"/>
                  </a:lnTo>
                  <a:lnTo>
                    <a:pt x="14" y="34"/>
                  </a:lnTo>
                  <a:lnTo>
                    <a:pt x="8" y="38"/>
                  </a:lnTo>
                  <a:lnTo>
                    <a:pt x="4" y="44"/>
                  </a:lnTo>
                  <a:lnTo>
                    <a:pt x="2" y="52"/>
                  </a:lnTo>
                  <a:lnTo>
                    <a:pt x="0" y="60"/>
                  </a:lnTo>
                  <a:lnTo>
                    <a:pt x="2" y="66"/>
                  </a:lnTo>
                  <a:lnTo>
                    <a:pt x="4" y="72"/>
                  </a:lnTo>
                  <a:lnTo>
                    <a:pt x="4" y="74"/>
                  </a:lnTo>
                  <a:lnTo>
                    <a:pt x="2" y="78"/>
                  </a:lnTo>
                  <a:lnTo>
                    <a:pt x="4" y="82"/>
                  </a:lnTo>
                  <a:lnTo>
                    <a:pt x="8" y="86"/>
                  </a:lnTo>
                  <a:lnTo>
                    <a:pt x="10" y="86"/>
                  </a:lnTo>
                  <a:lnTo>
                    <a:pt x="10" y="92"/>
                  </a:lnTo>
                  <a:lnTo>
                    <a:pt x="16" y="94"/>
                  </a:lnTo>
                  <a:lnTo>
                    <a:pt x="18" y="96"/>
                  </a:lnTo>
                  <a:lnTo>
                    <a:pt x="18" y="98"/>
                  </a:lnTo>
                  <a:lnTo>
                    <a:pt x="18" y="102"/>
                  </a:lnTo>
                  <a:lnTo>
                    <a:pt x="16" y="106"/>
                  </a:lnTo>
                  <a:lnTo>
                    <a:pt x="16" y="108"/>
                  </a:lnTo>
                  <a:lnTo>
                    <a:pt x="18" y="112"/>
                  </a:lnTo>
                  <a:lnTo>
                    <a:pt x="18" y="110"/>
                  </a:lnTo>
                  <a:lnTo>
                    <a:pt x="18" y="116"/>
                  </a:lnTo>
                  <a:lnTo>
                    <a:pt x="20" y="120"/>
                  </a:lnTo>
                  <a:lnTo>
                    <a:pt x="24" y="124"/>
                  </a:lnTo>
                  <a:lnTo>
                    <a:pt x="28" y="126"/>
                  </a:lnTo>
                  <a:lnTo>
                    <a:pt x="34" y="126"/>
                  </a:lnTo>
                  <a:lnTo>
                    <a:pt x="42" y="128"/>
                  </a:lnTo>
                  <a:lnTo>
                    <a:pt x="46" y="130"/>
                  </a:lnTo>
                  <a:lnTo>
                    <a:pt x="44" y="134"/>
                  </a:lnTo>
                  <a:lnTo>
                    <a:pt x="48" y="134"/>
                  </a:lnTo>
                  <a:lnTo>
                    <a:pt x="54" y="134"/>
                  </a:lnTo>
                  <a:lnTo>
                    <a:pt x="56" y="132"/>
                  </a:lnTo>
                  <a:lnTo>
                    <a:pt x="62" y="130"/>
                  </a:lnTo>
                  <a:lnTo>
                    <a:pt x="66" y="130"/>
                  </a:lnTo>
                  <a:lnTo>
                    <a:pt x="72" y="130"/>
                  </a:lnTo>
                  <a:lnTo>
                    <a:pt x="78" y="132"/>
                  </a:lnTo>
                  <a:lnTo>
                    <a:pt x="82" y="134"/>
                  </a:lnTo>
                  <a:lnTo>
                    <a:pt x="88" y="134"/>
                  </a:lnTo>
                  <a:lnTo>
                    <a:pt x="88" y="140"/>
                  </a:lnTo>
                  <a:lnTo>
                    <a:pt x="88" y="144"/>
                  </a:lnTo>
                  <a:lnTo>
                    <a:pt x="88" y="146"/>
                  </a:lnTo>
                  <a:lnTo>
                    <a:pt x="90" y="146"/>
                  </a:lnTo>
                  <a:lnTo>
                    <a:pt x="98" y="144"/>
                  </a:lnTo>
                  <a:lnTo>
                    <a:pt x="106" y="142"/>
                  </a:lnTo>
                  <a:lnTo>
                    <a:pt x="112" y="138"/>
                  </a:lnTo>
                  <a:lnTo>
                    <a:pt x="120" y="138"/>
                  </a:lnTo>
                  <a:lnTo>
                    <a:pt x="120" y="134"/>
                  </a:lnTo>
                  <a:lnTo>
                    <a:pt x="118" y="134"/>
                  </a:lnTo>
                  <a:lnTo>
                    <a:pt x="116" y="130"/>
                  </a:lnTo>
                  <a:lnTo>
                    <a:pt x="116" y="126"/>
                  </a:lnTo>
                  <a:lnTo>
                    <a:pt x="118" y="124"/>
                  </a:lnTo>
                  <a:lnTo>
                    <a:pt x="122" y="120"/>
                  </a:lnTo>
                  <a:lnTo>
                    <a:pt x="122" y="114"/>
                  </a:lnTo>
                  <a:lnTo>
                    <a:pt x="122" y="108"/>
                  </a:lnTo>
                  <a:lnTo>
                    <a:pt x="120" y="106"/>
                  </a:lnTo>
                  <a:lnTo>
                    <a:pt x="122" y="100"/>
                  </a:lnTo>
                  <a:lnTo>
                    <a:pt x="126" y="94"/>
                  </a:lnTo>
                  <a:lnTo>
                    <a:pt x="132" y="92"/>
                  </a:lnTo>
                  <a:lnTo>
                    <a:pt x="136" y="82"/>
                  </a:lnTo>
                  <a:lnTo>
                    <a:pt x="138" y="72"/>
                  </a:lnTo>
                  <a:lnTo>
                    <a:pt x="142" y="60"/>
                  </a:lnTo>
                  <a:lnTo>
                    <a:pt x="144" y="58"/>
                  </a:lnTo>
                  <a:lnTo>
                    <a:pt x="148" y="56"/>
                  </a:lnTo>
                  <a:lnTo>
                    <a:pt x="154" y="56"/>
                  </a:lnTo>
                  <a:lnTo>
                    <a:pt x="160" y="56"/>
                  </a:lnTo>
                  <a:lnTo>
                    <a:pt x="160" y="52"/>
                  </a:lnTo>
                  <a:lnTo>
                    <a:pt x="150" y="46"/>
                  </a:lnTo>
                  <a:lnTo>
                    <a:pt x="146" y="40"/>
                  </a:lnTo>
                  <a:lnTo>
                    <a:pt x="144" y="34"/>
                  </a:lnTo>
                  <a:lnTo>
                    <a:pt x="146" y="32"/>
                  </a:lnTo>
                  <a:lnTo>
                    <a:pt x="148" y="28"/>
                  </a:lnTo>
                  <a:lnTo>
                    <a:pt x="142" y="26"/>
                  </a:lnTo>
                  <a:lnTo>
                    <a:pt x="138" y="22"/>
                  </a:lnTo>
                  <a:lnTo>
                    <a:pt x="138" y="14"/>
                  </a:lnTo>
                  <a:lnTo>
                    <a:pt x="136" y="8"/>
                  </a:lnTo>
                  <a:lnTo>
                    <a:pt x="13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3" name="Freeform 270">
              <a:extLst>
                <a:ext uri="{FF2B5EF4-FFF2-40B4-BE49-F238E27FC236}">
                  <a16:creationId xmlns:a16="http://schemas.microsoft.com/office/drawing/2014/main" id="{AD937814-C2EB-4DE3-AC76-4328EAC7DE61}"/>
                </a:ext>
              </a:extLst>
            </p:cNvPr>
            <p:cNvSpPr>
              <a:spLocks/>
            </p:cNvSpPr>
            <p:nvPr/>
          </p:nvSpPr>
          <p:spPr bwMode="auto">
            <a:xfrm>
              <a:off x="7190806" y="4879590"/>
              <a:ext cx="930560" cy="816377"/>
            </a:xfrm>
            <a:custGeom>
              <a:avLst/>
              <a:gdLst>
                <a:gd name="T0" fmla="*/ 2147483647 w 636"/>
                <a:gd name="T1" fmla="*/ 2147483647 h 516"/>
                <a:gd name="T2" fmla="*/ 2147483647 w 636"/>
                <a:gd name="T3" fmla="*/ 2147483647 h 516"/>
                <a:gd name="T4" fmla="*/ 2147483647 w 636"/>
                <a:gd name="T5" fmla="*/ 2147483647 h 516"/>
                <a:gd name="T6" fmla="*/ 2147483647 w 636"/>
                <a:gd name="T7" fmla="*/ 2147483647 h 516"/>
                <a:gd name="T8" fmla="*/ 2147483647 w 636"/>
                <a:gd name="T9" fmla="*/ 2147483647 h 516"/>
                <a:gd name="T10" fmla="*/ 2147483647 w 636"/>
                <a:gd name="T11" fmla="*/ 2147483647 h 516"/>
                <a:gd name="T12" fmla="*/ 2147483647 w 636"/>
                <a:gd name="T13" fmla="*/ 2147483647 h 516"/>
                <a:gd name="T14" fmla="*/ 2147483647 w 636"/>
                <a:gd name="T15" fmla="*/ 2147483647 h 516"/>
                <a:gd name="T16" fmla="*/ 2147483647 w 636"/>
                <a:gd name="T17" fmla="*/ 2147483647 h 516"/>
                <a:gd name="T18" fmla="*/ 2147483647 w 636"/>
                <a:gd name="T19" fmla="*/ 2147483647 h 516"/>
                <a:gd name="T20" fmla="*/ 2147483647 w 636"/>
                <a:gd name="T21" fmla="*/ 2147483647 h 516"/>
                <a:gd name="T22" fmla="*/ 2147483647 w 636"/>
                <a:gd name="T23" fmla="*/ 2147483647 h 516"/>
                <a:gd name="T24" fmla="*/ 2147483647 w 636"/>
                <a:gd name="T25" fmla="*/ 2147483647 h 516"/>
                <a:gd name="T26" fmla="*/ 2147483647 w 636"/>
                <a:gd name="T27" fmla="*/ 2147483647 h 516"/>
                <a:gd name="T28" fmla="*/ 2147483647 w 636"/>
                <a:gd name="T29" fmla="*/ 2147483647 h 516"/>
                <a:gd name="T30" fmla="*/ 2147483647 w 636"/>
                <a:gd name="T31" fmla="*/ 2147483647 h 516"/>
                <a:gd name="T32" fmla="*/ 2147483647 w 636"/>
                <a:gd name="T33" fmla="*/ 2147483647 h 516"/>
                <a:gd name="T34" fmla="*/ 2147483647 w 636"/>
                <a:gd name="T35" fmla="*/ 2147483647 h 516"/>
                <a:gd name="T36" fmla="*/ 2147483647 w 636"/>
                <a:gd name="T37" fmla="*/ 2147483647 h 516"/>
                <a:gd name="T38" fmla="*/ 2147483647 w 636"/>
                <a:gd name="T39" fmla="*/ 2147483647 h 516"/>
                <a:gd name="T40" fmla="*/ 2147483647 w 636"/>
                <a:gd name="T41" fmla="*/ 2147483647 h 516"/>
                <a:gd name="T42" fmla="*/ 2147483647 w 636"/>
                <a:gd name="T43" fmla="*/ 0 h 516"/>
                <a:gd name="T44" fmla="*/ 2147483647 w 636"/>
                <a:gd name="T45" fmla="*/ 2147483647 h 516"/>
                <a:gd name="T46" fmla="*/ 2147483647 w 636"/>
                <a:gd name="T47" fmla="*/ 2147483647 h 516"/>
                <a:gd name="T48" fmla="*/ 2147483647 w 636"/>
                <a:gd name="T49" fmla="*/ 2147483647 h 516"/>
                <a:gd name="T50" fmla="*/ 2147483647 w 636"/>
                <a:gd name="T51" fmla="*/ 2147483647 h 516"/>
                <a:gd name="T52" fmla="*/ 2147483647 w 636"/>
                <a:gd name="T53" fmla="*/ 2147483647 h 516"/>
                <a:gd name="T54" fmla="*/ 2147483647 w 636"/>
                <a:gd name="T55" fmla="*/ 2147483647 h 516"/>
                <a:gd name="T56" fmla="*/ 2147483647 w 636"/>
                <a:gd name="T57" fmla="*/ 2147483647 h 516"/>
                <a:gd name="T58" fmla="*/ 2147483647 w 636"/>
                <a:gd name="T59" fmla="*/ 2147483647 h 516"/>
                <a:gd name="T60" fmla="*/ 2147483647 w 636"/>
                <a:gd name="T61" fmla="*/ 2147483647 h 516"/>
                <a:gd name="T62" fmla="*/ 2147483647 w 636"/>
                <a:gd name="T63" fmla="*/ 2147483647 h 516"/>
                <a:gd name="T64" fmla="*/ 2147483647 w 636"/>
                <a:gd name="T65" fmla="*/ 2147483647 h 516"/>
                <a:gd name="T66" fmla="*/ 2147483647 w 636"/>
                <a:gd name="T67" fmla="*/ 2147483647 h 516"/>
                <a:gd name="T68" fmla="*/ 2147483647 w 636"/>
                <a:gd name="T69" fmla="*/ 2147483647 h 516"/>
                <a:gd name="T70" fmla="*/ 2147483647 w 636"/>
                <a:gd name="T71" fmla="*/ 2147483647 h 516"/>
                <a:gd name="T72" fmla="*/ 2147483647 w 636"/>
                <a:gd name="T73" fmla="*/ 2147483647 h 516"/>
                <a:gd name="T74" fmla="*/ 2147483647 w 636"/>
                <a:gd name="T75" fmla="*/ 2147483647 h 516"/>
                <a:gd name="T76" fmla="*/ 2147483647 w 636"/>
                <a:gd name="T77" fmla="*/ 2147483647 h 516"/>
                <a:gd name="T78" fmla="*/ 2147483647 w 636"/>
                <a:gd name="T79" fmla="*/ 2147483647 h 516"/>
                <a:gd name="T80" fmla="*/ 2147483647 w 636"/>
                <a:gd name="T81" fmla="*/ 2147483647 h 516"/>
                <a:gd name="T82" fmla="*/ 2147483647 w 636"/>
                <a:gd name="T83" fmla="*/ 2147483647 h 516"/>
                <a:gd name="T84" fmla="*/ 2147483647 w 636"/>
                <a:gd name="T85" fmla="*/ 2147483647 h 516"/>
                <a:gd name="T86" fmla="*/ 2147483647 w 636"/>
                <a:gd name="T87" fmla="*/ 2147483647 h 516"/>
                <a:gd name="T88" fmla="*/ 2147483647 w 636"/>
                <a:gd name="T89" fmla="*/ 2147483647 h 516"/>
                <a:gd name="T90" fmla="*/ 2147483647 w 636"/>
                <a:gd name="T91" fmla="*/ 2147483647 h 516"/>
                <a:gd name="T92" fmla="*/ 2147483647 w 636"/>
                <a:gd name="T93" fmla="*/ 2147483647 h 516"/>
                <a:gd name="T94" fmla="*/ 2147483647 w 636"/>
                <a:gd name="T95" fmla="*/ 2147483647 h 516"/>
                <a:gd name="T96" fmla="*/ 2147483647 w 636"/>
                <a:gd name="T97" fmla="*/ 2147483647 h 516"/>
                <a:gd name="T98" fmla="*/ 2147483647 w 636"/>
                <a:gd name="T99" fmla="*/ 2147483647 h 516"/>
                <a:gd name="T100" fmla="*/ 0 w 636"/>
                <a:gd name="T101" fmla="*/ 2147483647 h 516"/>
                <a:gd name="T102" fmla="*/ 2147483647 w 636"/>
                <a:gd name="T103" fmla="*/ 2147483647 h 516"/>
                <a:gd name="T104" fmla="*/ 2147483647 w 636"/>
                <a:gd name="T105" fmla="*/ 2147483647 h 516"/>
                <a:gd name="T106" fmla="*/ 2147483647 w 636"/>
                <a:gd name="T107" fmla="*/ 2147483647 h 516"/>
                <a:gd name="T108" fmla="*/ 2147483647 w 636"/>
                <a:gd name="T109" fmla="*/ 2147483647 h 516"/>
                <a:gd name="T110" fmla="*/ 2147483647 w 636"/>
                <a:gd name="T111" fmla="*/ 2147483647 h 516"/>
                <a:gd name="T112" fmla="*/ 2147483647 w 636"/>
                <a:gd name="T113" fmla="*/ 2147483647 h 516"/>
                <a:gd name="T114" fmla="*/ 2147483647 w 636"/>
                <a:gd name="T115" fmla="*/ 2147483647 h 516"/>
                <a:gd name="T116" fmla="*/ 2147483647 w 636"/>
                <a:gd name="T117" fmla="*/ 2147483647 h 516"/>
                <a:gd name="T118" fmla="*/ 2147483647 w 636"/>
                <a:gd name="T119" fmla="*/ 2147483647 h 5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6"/>
                <a:gd name="T181" fmla="*/ 0 h 516"/>
                <a:gd name="T182" fmla="*/ 636 w 636"/>
                <a:gd name="T183" fmla="*/ 516 h 5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6" h="516">
                  <a:moveTo>
                    <a:pt x="180" y="138"/>
                  </a:moveTo>
                  <a:lnTo>
                    <a:pt x="186" y="132"/>
                  </a:lnTo>
                  <a:lnTo>
                    <a:pt x="188" y="130"/>
                  </a:lnTo>
                  <a:lnTo>
                    <a:pt x="188" y="124"/>
                  </a:lnTo>
                  <a:lnTo>
                    <a:pt x="190" y="118"/>
                  </a:lnTo>
                  <a:lnTo>
                    <a:pt x="194" y="112"/>
                  </a:lnTo>
                  <a:lnTo>
                    <a:pt x="198" y="108"/>
                  </a:lnTo>
                  <a:lnTo>
                    <a:pt x="202" y="106"/>
                  </a:lnTo>
                  <a:lnTo>
                    <a:pt x="204" y="112"/>
                  </a:lnTo>
                  <a:lnTo>
                    <a:pt x="206" y="114"/>
                  </a:lnTo>
                  <a:lnTo>
                    <a:pt x="210" y="116"/>
                  </a:lnTo>
                  <a:lnTo>
                    <a:pt x="212" y="114"/>
                  </a:lnTo>
                  <a:lnTo>
                    <a:pt x="212" y="112"/>
                  </a:lnTo>
                  <a:lnTo>
                    <a:pt x="214" y="110"/>
                  </a:lnTo>
                  <a:lnTo>
                    <a:pt x="212" y="106"/>
                  </a:lnTo>
                  <a:lnTo>
                    <a:pt x="212" y="100"/>
                  </a:lnTo>
                  <a:lnTo>
                    <a:pt x="220" y="100"/>
                  </a:lnTo>
                  <a:lnTo>
                    <a:pt x="226" y="100"/>
                  </a:lnTo>
                  <a:lnTo>
                    <a:pt x="226" y="92"/>
                  </a:lnTo>
                  <a:lnTo>
                    <a:pt x="230" y="86"/>
                  </a:lnTo>
                  <a:lnTo>
                    <a:pt x="232" y="82"/>
                  </a:lnTo>
                  <a:lnTo>
                    <a:pt x="236" y="80"/>
                  </a:lnTo>
                  <a:lnTo>
                    <a:pt x="240" y="78"/>
                  </a:lnTo>
                  <a:lnTo>
                    <a:pt x="242" y="72"/>
                  </a:lnTo>
                  <a:lnTo>
                    <a:pt x="244" y="68"/>
                  </a:lnTo>
                  <a:lnTo>
                    <a:pt x="248" y="64"/>
                  </a:lnTo>
                  <a:lnTo>
                    <a:pt x="262" y="58"/>
                  </a:lnTo>
                  <a:lnTo>
                    <a:pt x="270" y="56"/>
                  </a:lnTo>
                  <a:lnTo>
                    <a:pt x="276" y="54"/>
                  </a:lnTo>
                  <a:lnTo>
                    <a:pt x="284" y="62"/>
                  </a:lnTo>
                  <a:lnTo>
                    <a:pt x="288" y="66"/>
                  </a:lnTo>
                  <a:lnTo>
                    <a:pt x="288" y="72"/>
                  </a:lnTo>
                  <a:lnTo>
                    <a:pt x="288" y="74"/>
                  </a:lnTo>
                  <a:lnTo>
                    <a:pt x="286" y="76"/>
                  </a:lnTo>
                  <a:lnTo>
                    <a:pt x="290" y="74"/>
                  </a:lnTo>
                  <a:lnTo>
                    <a:pt x="294" y="72"/>
                  </a:lnTo>
                  <a:lnTo>
                    <a:pt x="298" y="74"/>
                  </a:lnTo>
                  <a:lnTo>
                    <a:pt x="302" y="74"/>
                  </a:lnTo>
                  <a:lnTo>
                    <a:pt x="306" y="72"/>
                  </a:lnTo>
                  <a:lnTo>
                    <a:pt x="310" y="70"/>
                  </a:lnTo>
                  <a:lnTo>
                    <a:pt x="308" y="62"/>
                  </a:lnTo>
                  <a:lnTo>
                    <a:pt x="310" y="56"/>
                  </a:lnTo>
                  <a:lnTo>
                    <a:pt x="314" y="54"/>
                  </a:lnTo>
                  <a:lnTo>
                    <a:pt x="320" y="50"/>
                  </a:lnTo>
                  <a:lnTo>
                    <a:pt x="326" y="48"/>
                  </a:lnTo>
                  <a:lnTo>
                    <a:pt x="324" y="44"/>
                  </a:lnTo>
                  <a:lnTo>
                    <a:pt x="322" y="42"/>
                  </a:lnTo>
                  <a:lnTo>
                    <a:pt x="324" y="38"/>
                  </a:lnTo>
                  <a:lnTo>
                    <a:pt x="326" y="34"/>
                  </a:lnTo>
                  <a:lnTo>
                    <a:pt x="334" y="28"/>
                  </a:lnTo>
                  <a:lnTo>
                    <a:pt x="344" y="26"/>
                  </a:lnTo>
                  <a:lnTo>
                    <a:pt x="354" y="26"/>
                  </a:lnTo>
                  <a:lnTo>
                    <a:pt x="358" y="24"/>
                  </a:lnTo>
                  <a:lnTo>
                    <a:pt x="360" y="24"/>
                  </a:lnTo>
                  <a:lnTo>
                    <a:pt x="362" y="20"/>
                  </a:lnTo>
                  <a:lnTo>
                    <a:pt x="364" y="16"/>
                  </a:lnTo>
                  <a:lnTo>
                    <a:pt x="364" y="12"/>
                  </a:lnTo>
                  <a:lnTo>
                    <a:pt x="358" y="10"/>
                  </a:lnTo>
                  <a:lnTo>
                    <a:pt x="358" y="8"/>
                  </a:lnTo>
                  <a:lnTo>
                    <a:pt x="358" y="2"/>
                  </a:lnTo>
                  <a:lnTo>
                    <a:pt x="362" y="2"/>
                  </a:lnTo>
                  <a:lnTo>
                    <a:pt x="364" y="4"/>
                  </a:lnTo>
                  <a:lnTo>
                    <a:pt x="368" y="6"/>
                  </a:lnTo>
                  <a:lnTo>
                    <a:pt x="366" y="10"/>
                  </a:lnTo>
                  <a:lnTo>
                    <a:pt x="368" y="10"/>
                  </a:lnTo>
                  <a:lnTo>
                    <a:pt x="372" y="12"/>
                  </a:lnTo>
                  <a:lnTo>
                    <a:pt x="374" y="12"/>
                  </a:lnTo>
                  <a:lnTo>
                    <a:pt x="384" y="14"/>
                  </a:lnTo>
                  <a:lnTo>
                    <a:pt x="390" y="18"/>
                  </a:lnTo>
                  <a:lnTo>
                    <a:pt x="398" y="22"/>
                  </a:lnTo>
                  <a:lnTo>
                    <a:pt x="408" y="22"/>
                  </a:lnTo>
                  <a:lnTo>
                    <a:pt x="414" y="22"/>
                  </a:lnTo>
                  <a:lnTo>
                    <a:pt x="416" y="18"/>
                  </a:lnTo>
                  <a:lnTo>
                    <a:pt x="418" y="24"/>
                  </a:lnTo>
                  <a:lnTo>
                    <a:pt x="422" y="26"/>
                  </a:lnTo>
                  <a:lnTo>
                    <a:pt x="424" y="22"/>
                  </a:lnTo>
                  <a:lnTo>
                    <a:pt x="424" y="20"/>
                  </a:lnTo>
                  <a:lnTo>
                    <a:pt x="428" y="20"/>
                  </a:lnTo>
                  <a:lnTo>
                    <a:pt x="432" y="22"/>
                  </a:lnTo>
                  <a:lnTo>
                    <a:pt x="434" y="26"/>
                  </a:lnTo>
                  <a:lnTo>
                    <a:pt x="432" y="30"/>
                  </a:lnTo>
                  <a:lnTo>
                    <a:pt x="428" y="36"/>
                  </a:lnTo>
                  <a:lnTo>
                    <a:pt x="422" y="40"/>
                  </a:lnTo>
                  <a:lnTo>
                    <a:pt x="416" y="42"/>
                  </a:lnTo>
                  <a:lnTo>
                    <a:pt x="416" y="48"/>
                  </a:lnTo>
                  <a:lnTo>
                    <a:pt x="416" y="50"/>
                  </a:lnTo>
                  <a:lnTo>
                    <a:pt x="418" y="52"/>
                  </a:lnTo>
                  <a:lnTo>
                    <a:pt x="420" y="54"/>
                  </a:lnTo>
                  <a:lnTo>
                    <a:pt x="422" y="54"/>
                  </a:lnTo>
                  <a:lnTo>
                    <a:pt x="424" y="52"/>
                  </a:lnTo>
                  <a:lnTo>
                    <a:pt x="426" y="54"/>
                  </a:lnTo>
                  <a:lnTo>
                    <a:pt x="428" y="54"/>
                  </a:lnTo>
                  <a:lnTo>
                    <a:pt x="426" y="58"/>
                  </a:lnTo>
                  <a:lnTo>
                    <a:pt x="422" y="60"/>
                  </a:lnTo>
                  <a:lnTo>
                    <a:pt x="420" y="60"/>
                  </a:lnTo>
                  <a:lnTo>
                    <a:pt x="418" y="56"/>
                  </a:lnTo>
                  <a:lnTo>
                    <a:pt x="418" y="54"/>
                  </a:lnTo>
                  <a:lnTo>
                    <a:pt x="410" y="60"/>
                  </a:lnTo>
                  <a:lnTo>
                    <a:pt x="406" y="64"/>
                  </a:lnTo>
                  <a:lnTo>
                    <a:pt x="404" y="70"/>
                  </a:lnTo>
                  <a:lnTo>
                    <a:pt x="404" y="76"/>
                  </a:lnTo>
                  <a:lnTo>
                    <a:pt x="408" y="80"/>
                  </a:lnTo>
                  <a:lnTo>
                    <a:pt x="410" y="84"/>
                  </a:lnTo>
                  <a:lnTo>
                    <a:pt x="414" y="86"/>
                  </a:lnTo>
                  <a:lnTo>
                    <a:pt x="424" y="90"/>
                  </a:lnTo>
                  <a:lnTo>
                    <a:pt x="430" y="92"/>
                  </a:lnTo>
                  <a:lnTo>
                    <a:pt x="434" y="96"/>
                  </a:lnTo>
                  <a:lnTo>
                    <a:pt x="442" y="104"/>
                  </a:lnTo>
                  <a:lnTo>
                    <a:pt x="456" y="108"/>
                  </a:lnTo>
                  <a:lnTo>
                    <a:pt x="458" y="110"/>
                  </a:lnTo>
                  <a:lnTo>
                    <a:pt x="462" y="116"/>
                  </a:lnTo>
                  <a:lnTo>
                    <a:pt x="464" y="120"/>
                  </a:lnTo>
                  <a:lnTo>
                    <a:pt x="466" y="122"/>
                  </a:lnTo>
                  <a:lnTo>
                    <a:pt x="468" y="122"/>
                  </a:lnTo>
                  <a:lnTo>
                    <a:pt x="472" y="122"/>
                  </a:lnTo>
                  <a:lnTo>
                    <a:pt x="476" y="120"/>
                  </a:lnTo>
                  <a:lnTo>
                    <a:pt x="480" y="116"/>
                  </a:lnTo>
                  <a:lnTo>
                    <a:pt x="484" y="110"/>
                  </a:lnTo>
                  <a:lnTo>
                    <a:pt x="486" y="104"/>
                  </a:lnTo>
                  <a:lnTo>
                    <a:pt x="490" y="92"/>
                  </a:lnTo>
                  <a:lnTo>
                    <a:pt x="494" y="84"/>
                  </a:lnTo>
                  <a:lnTo>
                    <a:pt x="498" y="76"/>
                  </a:lnTo>
                  <a:lnTo>
                    <a:pt x="500" y="64"/>
                  </a:lnTo>
                  <a:lnTo>
                    <a:pt x="502" y="52"/>
                  </a:lnTo>
                  <a:lnTo>
                    <a:pt x="504" y="42"/>
                  </a:lnTo>
                  <a:lnTo>
                    <a:pt x="510" y="32"/>
                  </a:lnTo>
                  <a:lnTo>
                    <a:pt x="514" y="24"/>
                  </a:lnTo>
                  <a:lnTo>
                    <a:pt x="520" y="6"/>
                  </a:lnTo>
                  <a:lnTo>
                    <a:pt x="522" y="0"/>
                  </a:lnTo>
                  <a:lnTo>
                    <a:pt x="524" y="0"/>
                  </a:lnTo>
                  <a:lnTo>
                    <a:pt x="528" y="0"/>
                  </a:lnTo>
                  <a:lnTo>
                    <a:pt x="532" y="0"/>
                  </a:lnTo>
                  <a:lnTo>
                    <a:pt x="534" y="4"/>
                  </a:lnTo>
                  <a:lnTo>
                    <a:pt x="532" y="12"/>
                  </a:lnTo>
                  <a:lnTo>
                    <a:pt x="532" y="20"/>
                  </a:lnTo>
                  <a:lnTo>
                    <a:pt x="532" y="26"/>
                  </a:lnTo>
                  <a:lnTo>
                    <a:pt x="536" y="44"/>
                  </a:lnTo>
                  <a:lnTo>
                    <a:pt x="538" y="56"/>
                  </a:lnTo>
                  <a:lnTo>
                    <a:pt x="540" y="60"/>
                  </a:lnTo>
                  <a:lnTo>
                    <a:pt x="542" y="62"/>
                  </a:lnTo>
                  <a:lnTo>
                    <a:pt x="546" y="62"/>
                  </a:lnTo>
                  <a:lnTo>
                    <a:pt x="548" y="60"/>
                  </a:lnTo>
                  <a:lnTo>
                    <a:pt x="552" y="68"/>
                  </a:lnTo>
                  <a:lnTo>
                    <a:pt x="558" y="76"/>
                  </a:lnTo>
                  <a:lnTo>
                    <a:pt x="554" y="82"/>
                  </a:lnTo>
                  <a:lnTo>
                    <a:pt x="556" y="90"/>
                  </a:lnTo>
                  <a:lnTo>
                    <a:pt x="554" y="100"/>
                  </a:lnTo>
                  <a:lnTo>
                    <a:pt x="556" y="106"/>
                  </a:lnTo>
                  <a:lnTo>
                    <a:pt x="558" y="110"/>
                  </a:lnTo>
                  <a:lnTo>
                    <a:pt x="560" y="118"/>
                  </a:lnTo>
                  <a:lnTo>
                    <a:pt x="560" y="124"/>
                  </a:lnTo>
                  <a:lnTo>
                    <a:pt x="562" y="132"/>
                  </a:lnTo>
                  <a:lnTo>
                    <a:pt x="564" y="136"/>
                  </a:lnTo>
                  <a:lnTo>
                    <a:pt x="564" y="144"/>
                  </a:lnTo>
                  <a:lnTo>
                    <a:pt x="564" y="148"/>
                  </a:lnTo>
                  <a:lnTo>
                    <a:pt x="568" y="152"/>
                  </a:lnTo>
                  <a:lnTo>
                    <a:pt x="576" y="158"/>
                  </a:lnTo>
                  <a:lnTo>
                    <a:pt x="584" y="162"/>
                  </a:lnTo>
                  <a:lnTo>
                    <a:pt x="592" y="168"/>
                  </a:lnTo>
                  <a:lnTo>
                    <a:pt x="594" y="174"/>
                  </a:lnTo>
                  <a:lnTo>
                    <a:pt x="594" y="178"/>
                  </a:lnTo>
                  <a:lnTo>
                    <a:pt x="596" y="182"/>
                  </a:lnTo>
                  <a:lnTo>
                    <a:pt x="598" y="186"/>
                  </a:lnTo>
                  <a:lnTo>
                    <a:pt x="598" y="200"/>
                  </a:lnTo>
                  <a:lnTo>
                    <a:pt x="598" y="206"/>
                  </a:lnTo>
                  <a:lnTo>
                    <a:pt x="600" y="208"/>
                  </a:lnTo>
                  <a:lnTo>
                    <a:pt x="602" y="208"/>
                  </a:lnTo>
                  <a:lnTo>
                    <a:pt x="604" y="208"/>
                  </a:lnTo>
                  <a:lnTo>
                    <a:pt x="604" y="206"/>
                  </a:lnTo>
                  <a:lnTo>
                    <a:pt x="612" y="216"/>
                  </a:lnTo>
                  <a:lnTo>
                    <a:pt x="614" y="220"/>
                  </a:lnTo>
                  <a:lnTo>
                    <a:pt x="614" y="228"/>
                  </a:lnTo>
                  <a:lnTo>
                    <a:pt x="616" y="232"/>
                  </a:lnTo>
                  <a:lnTo>
                    <a:pt x="618" y="234"/>
                  </a:lnTo>
                  <a:lnTo>
                    <a:pt x="620" y="236"/>
                  </a:lnTo>
                  <a:lnTo>
                    <a:pt x="622" y="238"/>
                  </a:lnTo>
                  <a:lnTo>
                    <a:pt x="632" y="250"/>
                  </a:lnTo>
                  <a:lnTo>
                    <a:pt x="634" y="258"/>
                  </a:lnTo>
                  <a:lnTo>
                    <a:pt x="636" y="264"/>
                  </a:lnTo>
                  <a:lnTo>
                    <a:pt x="634" y="270"/>
                  </a:lnTo>
                  <a:lnTo>
                    <a:pt x="632" y="276"/>
                  </a:lnTo>
                  <a:lnTo>
                    <a:pt x="630" y="280"/>
                  </a:lnTo>
                  <a:lnTo>
                    <a:pt x="630" y="288"/>
                  </a:lnTo>
                  <a:lnTo>
                    <a:pt x="630" y="300"/>
                  </a:lnTo>
                  <a:lnTo>
                    <a:pt x="630" y="312"/>
                  </a:lnTo>
                  <a:lnTo>
                    <a:pt x="626" y="322"/>
                  </a:lnTo>
                  <a:lnTo>
                    <a:pt x="624" y="328"/>
                  </a:lnTo>
                  <a:lnTo>
                    <a:pt x="620" y="336"/>
                  </a:lnTo>
                  <a:lnTo>
                    <a:pt x="608" y="352"/>
                  </a:lnTo>
                  <a:lnTo>
                    <a:pt x="600" y="370"/>
                  </a:lnTo>
                  <a:lnTo>
                    <a:pt x="598" y="376"/>
                  </a:lnTo>
                  <a:lnTo>
                    <a:pt x="594" y="378"/>
                  </a:lnTo>
                  <a:lnTo>
                    <a:pt x="590" y="382"/>
                  </a:lnTo>
                  <a:lnTo>
                    <a:pt x="586" y="384"/>
                  </a:lnTo>
                  <a:lnTo>
                    <a:pt x="582" y="390"/>
                  </a:lnTo>
                  <a:lnTo>
                    <a:pt x="578" y="394"/>
                  </a:lnTo>
                  <a:lnTo>
                    <a:pt x="566" y="402"/>
                  </a:lnTo>
                  <a:lnTo>
                    <a:pt x="558" y="408"/>
                  </a:lnTo>
                  <a:lnTo>
                    <a:pt x="552" y="416"/>
                  </a:lnTo>
                  <a:lnTo>
                    <a:pt x="548" y="424"/>
                  </a:lnTo>
                  <a:lnTo>
                    <a:pt x="542" y="432"/>
                  </a:lnTo>
                  <a:lnTo>
                    <a:pt x="522" y="454"/>
                  </a:lnTo>
                  <a:lnTo>
                    <a:pt x="510" y="466"/>
                  </a:lnTo>
                  <a:lnTo>
                    <a:pt x="500" y="480"/>
                  </a:lnTo>
                  <a:lnTo>
                    <a:pt x="498" y="482"/>
                  </a:lnTo>
                  <a:lnTo>
                    <a:pt x="496" y="486"/>
                  </a:lnTo>
                  <a:lnTo>
                    <a:pt x="496" y="488"/>
                  </a:lnTo>
                  <a:lnTo>
                    <a:pt x="494" y="490"/>
                  </a:lnTo>
                  <a:lnTo>
                    <a:pt x="484" y="490"/>
                  </a:lnTo>
                  <a:lnTo>
                    <a:pt x="476" y="490"/>
                  </a:lnTo>
                  <a:lnTo>
                    <a:pt x="468" y="492"/>
                  </a:lnTo>
                  <a:lnTo>
                    <a:pt x="462" y="492"/>
                  </a:lnTo>
                  <a:lnTo>
                    <a:pt x="454" y="496"/>
                  </a:lnTo>
                  <a:lnTo>
                    <a:pt x="448" y="500"/>
                  </a:lnTo>
                  <a:lnTo>
                    <a:pt x="442" y="504"/>
                  </a:lnTo>
                  <a:lnTo>
                    <a:pt x="438" y="506"/>
                  </a:lnTo>
                  <a:lnTo>
                    <a:pt x="434" y="508"/>
                  </a:lnTo>
                  <a:lnTo>
                    <a:pt x="432" y="512"/>
                  </a:lnTo>
                  <a:lnTo>
                    <a:pt x="428" y="514"/>
                  </a:lnTo>
                  <a:lnTo>
                    <a:pt x="426" y="516"/>
                  </a:lnTo>
                  <a:lnTo>
                    <a:pt x="420" y="506"/>
                  </a:lnTo>
                  <a:lnTo>
                    <a:pt x="416" y="494"/>
                  </a:lnTo>
                  <a:lnTo>
                    <a:pt x="412" y="494"/>
                  </a:lnTo>
                  <a:lnTo>
                    <a:pt x="410" y="496"/>
                  </a:lnTo>
                  <a:lnTo>
                    <a:pt x="408" y="500"/>
                  </a:lnTo>
                  <a:lnTo>
                    <a:pt x="386" y="514"/>
                  </a:lnTo>
                  <a:lnTo>
                    <a:pt x="380" y="510"/>
                  </a:lnTo>
                  <a:lnTo>
                    <a:pt x="378" y="504"/>
                  </a:lnTo>
                  <a:lnTo>
                    <a:pt x="370" y="504"/>
                  </a:lnTo>
                  <a:lnTo>
                    <a:pt x="364" y="504"/>
                  </a:lnTo>
                  <a:lnTo>
                    <a:pt x="358" y="500"/>
                  </a:lnTo>
                  <a:lnTo>
                    <a:pt x="354" y="494"/>
                  </a:lnTo>
                  <a:lnTo>
                    <a:pt x="348" y="488"/>
                  </a:lnTo>
                  <a:lnTo>
                    <a:pt x="346" y="482"/>
                  </a:lnTo>
                  <a:lnTo>
                    <a:pt x="346" y="478"/>
                  </a:lnTo>
                  <a:lnTo>
                    <a:pt x="350" y="474"/>
                  </a:lnTo>
                  <a:lnTo>
                    <a:pt x="352" y="470"/>
                  </a:lnTo>
                  <a:lnTo>
                    <a:pt x="354" y="464"/>
                  </a:lnTo>
                  <a:lnTo>
                    <a:pt x="352" y="458"/>
                  </a:lnTo>
                  <a:lnTo>
                    <a:pt x="348" y="454"/>
                  </a:lnTo>
                  <a:lnTo>
                    <a:pt x="344" y="452"/>
                  </a:lnTo>
                  <a:lnTo>
                    <a:pt x="340" y="448"/>
                  </a:lnTo>
                  <a:lnTo>
                    <a:pt x="346" y="440"/>
                  </a:lnTo>
                  <a:lnTo>
                    <a:pt x="346" y="436"/>
                  </a:lnTo>
                  <a:lnTo>
                    <a:pt x="348" y="432"/>
                  </a:lnTo>
                  <a:lnTo>
                    <a:pt x="346" y="428"/>
                  </a:lnTo>
                  <a:lnTo>
                    <a:pt x="342" y="428"/>
                  </a:lnTo>
                  <a:lnTo>
                    <a:pt x="340" y="430"/>
                  </a:lnTo>
                  <a:lnTo>
                    <a:pt x="336" y="436"/>
                  </a:lnTo>
                  <a:lnTo>
                    <a:pt x="332" y="442"/>
                  </a:lnTo>
                  <a:lnTo>
                    <a:pt x="330" y="444"/>
                  </a:lnTo>
                  <a:lnTo>
                    <a:pt x="326" y="444"/>
                  </a:lnTo>
                  <a:lnTo>
                    <a:pt x="324" y="444"/>
                  </a:lnTo>
                  <a:lnTo>
                    <a:pt x="322" y="442"/>
                  </a:lnTo>
                  <a:lnTo>
                    <a:pt x="324" y="438"/>
                  </a:lnTo>
                  <a:lnTo>
                    <a:pt x="328" y="438"/>
                  </a:lnTo>
                  <a:lnTo>
                    <a:pt x="332" y="436"/>
                  </a:lnTo>
                  <a:lnTo>
                    <a:pt x="346" y="420"/>
                  </a:lnTo>
                  <a:lnTo>
                    <a:pt x="352" y="412"/>
                  </a:lnTo>
                  <a:lnTo>
                    <a:pt x="356" y="404"/>
                  </a:lnTo>
                  <a:lnTo>
                    <a:pt x="350" y="404"/>
                  </a:lnTo>
                  <a:lnTo>
                    <a:pt x="342" y="404"/>
                  </a:lnTo>
                  <a:lnTo>
                    <a:pt x="340" y="410"/>
                  </a:lnTo>
                  <a:lnTo>
                    <a:pt x="338" y="416"/>
                  </a:lnTo>
                  <a:lnTo>
                    <a:pt x="332" y="416"/>
                  </a:lnTo>
                  <a:lnTo>
                    <a:pt x="326" y="418"/>
                  </a:lnTo>
                  <a:lnTo>
                    <a:pt x="318" y="424"/>
                  </a:lnTo>
                  <a:lnTo>
                    <a:pt x="312" y="432"/>
                  </a:lnTo>
                  <a:lnTo>
                    <a:pt x="310" y="438"/>
                  </a:lnTo>
                  <a:lnTo>
                    <a:pt x="304" y="438"/>
                  </a:lnTo>
                  <a:lnTo>
                    <a:pt x="304" y="436"/>
                  </a:lnTo>
                  <a:lnTo>
                    <a:pt x="304" y="434"/>
                  </a:lnTo>
                  <a:lnTo>
                    <a:pt x="304" y="426"/>
                  </a:lnTo>
                  <a:lnTo>
                    <a:pt x="306" y="418"/>
                  </a:lnTo>
                  <a:lnTo>
                    <a:pt x="304" y="410"/>
                  </a:lnTo>
                  <a:lnTo>
                    <a:pt x="304" y="406"/>
                  </a:lnTo>
                  <a:lnTo>
                    <a:pt x="302" y="400"/>
                  </a:lnTo>
                  <a:lnTo>
                    <a:pt x="300" y="392"/>
                  </a:lnTo>
                  <a:lnTo>
                    <a:pt x="286" y="388"/>
                  </a:lnTo>
                  <a:lnTo>
                    <a:pt x="276" y="384"/>
                  </a:lnTo>
                  <a:lnTo>
                    <a:pt x="270" y="382"/>
                  </a:lnTo>
                  <a:lnTo>
                    <a:pt x="268" y="380"/>
                  </a:lnTo>
                  <a:lnTo>
                    <a:pt x="264" y="378"/>
                  </a:lnTo>
                  <a:lnTo>
                    <a:pt x="232" y="378"/>
                  </a:lnTo>
                  <a:lnTo>
                    <a:pt x="208" y="392"/>
                  </a:lnTo>
                  <a:lnTo>
                    <a:pt x="176" y="392"/>
                  </a:lnTo>
                  <a:lnTo>
                    <a:pt x="164" y="398"/>
                  </a:lnTo>
                  <a:lnTo>
                    <a:pt x="150" y="406"/>
                  </a:lnTo>
                  <a:lnTo>
                    <a:pt x="134" y="416"/>
                  </a:lnTo>
                  <a:lnTo>
                    <a:pt x="122" y="420"/>
                  </a:lnTo>
                  <a:lnTo>
                    <a:pt x="108" y="422"/>
                  </a:lnTo>
                  <a:lnTo>
                    <a:pt x="92" y="422"/>
                  </a:lnTo>
                  <a:lnTo>
                    <a:pt x="84" y="424"/>
                  </a:lnTo>
                  <a:lnTo>
                    <a:pt x="74" y="426"/>
                  </a:lnTo>
                  <a:lnTo>
                    <a:pt x="58" y="432"/>
                  </a:lnTo>
                  <a:lnTo>
                    <a:pt x="42" y="438"/>
                  </a:lnTo>
                  <a:lnTo>
                    <a:pt x="32" y="440"/>
                  </a:lnTo>
                  <a:lnTo>
                    <a:pt x="24" y="440"/>
                  </a:lnTo>
                  <a:lnTo>
                    <a:pt x="18" y="440"/>
                  </a:lnTo>
                  <a:lnTo>
                    <a:pt x="14" y="436"/>
                  </a:lnTo>
                  <a:lnTo>
                    <a:pt x="6" y="430"/>
                  </a:lnTo>
                  <a:lnTo>
                    <a:pt x="4" y="428"/>
                  </a:lnTo>
                  <a:lnTo>
                    <a:pt x="2" y="428"/>
                  </a:lnTo>
                  <a:lnTo>
                    <a:pt x="0" y="426"/>
                  </a:lnTo>
                  <a:lnTo>
                    <a:pt x="0" y="422"/>
                  </a:lnTo>
                  <a:lnTo>
                    <a:pt x="0" y="420"/>
                  </a:lnTo>
                  <a:lnTo>
                    <a:pt x="2" y="416"/>
                  </a:lnTo>
                  <a:lnTo>
                    <a:pt x="4" y="414"/>
                  </a:lnTo>
                  <a:lnTo>
                    <a:pt x="10" y="412"/>
                  </a:lnTo>
                  <a:lnTo>
                    <a:pt x="16" y="408"/>
                  </a:lnTo>
                  <a:lnTo>
                    <a:pt x="24" y="394"/>
                  </a:lnTo>
                  <a:lnTo>
                    <a:pt x="30" y="380"/>
                  </a:lnTo>
                  <a:lnTo>
                    <a:pt x="28" y="376"/>
                  </a:lnTo>
                  <a:lnTo>
                    <a:pt x="26" y="372"/>
                  </a:lnTo>
                  <a:lnTo>
                    <a:pt x="26" y="362"/>
                  </a:lnTo>
                  <a:lnTo>
                    <a:pt x="26" y="328"/>
                  </a:lnTo>
                  <a:lnTo>
                    <a:pt x="26" y="316"/>
                  </a:lnTo>
                  <a:lnTo>
                    <a:pt x="26" y="304"/>
                  </a:lnTo>
                  <a:lnTo>
                    <a:pt x="24" y="296"/>
                  </a:lnTo>
                  <a:lnTo>
                    <a:pt x="20" y="288"/>
                  </a:lnTo>
                  <a:lnTo>
                    <a:pt x="16" y="280"/>
                  </a:lnTo>
                  <a:lnTo>
                    <a:pt x="16" y="276"/>
                  </a:lnTo>
                  <a:lnTo>
                    <a:pt x="20" y="280"/>
                  </a:lnTo>
                  <a:lnTo>
                    <a:pt x="20" y="284"/>
                  </a:lnTo>
                  <a:lnTo>
                    <a:pt x="26" y="284"/>
                  </a:lnTo>
                  <a:lnTo>
                    <a:pt x="24" y="278"/>
                  </a:lnTo>
                  <a:lnTo>
                    <a:pt x="24" y="272"/>
                  </a:lnTo>
                  <a:lnTo>
                    <a:pt x="28" y="276"/>
                  </a:lnTo>
                  <a:lnTo>
                    <a:pt x="28" y="280"/>
                  </a:lnTo>
                  <a:lnTo>
                    <a:pt x="30" y="278"/>
                  </a:lnTo>
                  <a:lnTo>
                    <a:pt x="30" y="276"/>
                  </a:lnTo>
                  <a:lnTo>
                    <a:pt x="32" y="272"/>
                  </a:lnTo>
                  <a:lnTo>
                    <a:pt x="28" y="256"/>
                  </a:lnTo>
                  <a:lnTo>
                    <a:pt x="36" y="236"/>
                  </a:lnTo>
                  <a:lnTo>
                    <a:pt x="38" y="226"/>
                  </a:lnTo>
                  <a:lnTo>
                    <a:pt x="40" y="214"/>
                  </a:lnTo>
                  <a:lnTo>
                    <a:pt x="40" y="208"/>
                  </a:lnTo>
                  <a:lnTo>
                    <a:pt x="44" y="202"/>
                  </a:lnTo>
                  <a:lnTo>
                    <a:pt x="46" y="206"/>
                  </a:lnTo>
                  <a:lnTo>
                    <a:pt x="48" y="208"/>
                  </a:lnTo>
                  <a:lnTo>
                    <a:pt x="48" y="210"/>
                  </a:lnTo>
                  <a:lnTo>
                    <a:pt x="52" y="208"/>
                  </a:lnTo>
                  <a:lnTo>
                    <a:pt x="54" y="206"/>
                  </a:lnTo>
                  <a:lnTo>
                    <a:pt x="56" y="202"/>
                  </a:lnTo>
                  <a:lnTo>
                    <a:pt x="58" y="198"/>
                  </a:lnTo>
                  <a:lnTo>
                    <a:pt x="62" y="196"/>
                  </a:lnTo>
                  <a:lnTo>
                    <a:pt x="70" y="194"/>
                  </a:lnTo>
                  <a:lnTo>
                    <a:pt x="76" y="190"/>
                  </a:lnTo>
                  <a:lnTo>
                    <a:pt x="78" y="188"/>
                  </a:lnTo>
                  <a:lnTo>
                    <a:pt x="82" y="186"/>
                  </a:lnTo>
                  <a:lnTo>
                    <a:pt x="86" y="182"/>
                  </a:lnTo>
                  <a:lnTo>
                    <a:pt x="94" y="178"/>
                  </a:lnTo>
                  <a:lnTo>
                    <a:pt x="102" y="176"/>
                  </a:lnTo>
                  <a:lnTo>
                    <a:pt x="110" y="174"/>
                  </a:lnTo>
                  <a:lnTo>
                    <a:pt x="118" y="172"/>
                  </a:lnTo>
                  <a:lnTo>
                    <a:pt x="128" y="168"/>
                  </a:lnTo>
                  <a:lnTo>
                    <a:pt x="138" y="166"/>
                  </a:lnTo>
                  <a:lnTo>
                    <a:pt x="146" y="166"/>
                  </a:lnTo>
                  <a:lnTo>
                    <a:pt x="156" y="164"/>
                  </a:lnTo>
                  <a:lnTo>
                    <a:pt x="162" y="162"/>
                  </a:lnTo>
                  <a:lnTo>
                    <a:pt x="168" y="152"/>
                  </a:lnTo>
                  <a:lnTo>
                    <a:pt x="180"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4" name="Freeform 272">
              <a:extLst>
                <a:ext uri="{FF2B5EF4-FFF2-40B4-BE49-F238E27FC236}">
                  <a16:creationId xmlns:a16="http://schemas.microsoft.com/office/drawing/2014/main" id="{F7093E13-FDF2-495E-B067-9D6D7F5828C1}"/>
                </a:ext>
              </a:extLst>
            </p:cNvPr>
            <p:cNvSpPr>
              <a:spLocks/>
            </p:cNvSpPr>
            <p:nvPr/>
          </p:nvSpPr>
          <p:spPr bwMode="auto">
            <a:xfrm>
              <a:off x="7515983" y="4807908"/>
              <a:ext cx="94555" cy="58407"/>
            </a:xfrm>
            <a:custGeom>
              <a:avLst/>
              <a:gdLst>
                <a:gd name="T0" fmla="*/ 2147483647 w 64"/>
                <a:gd name="T1" fmla="*/ 0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2147483647 w 64"/>
                <a:gd name="T13" fmla="*/ 2147483647 h 38"/>
                <a:gd name="T14" fmla="*/ 2147483647 w 64"/>
                <a:gd name="T15" fmla="*/ 2147483647 h 38"/>
                <a:gd name="T16" fmla="*/ 2147483647 w 64"/>
                <a:gd name="T17" fmla="*/ 2147483647 h 38"/>
                <a:gd name="T18" fmla="*/ 0 w 64"/>
                <a:gd name="T19" fmla="*/ 2147483647 h 38"/>
                <a:gd name="T20" fmla="*/ 0 w 64"/>
                <a:gd name="T21" fmla="*/ 2147483647 h 38"/>
                <a:gd name="T22" fmla="*/ 0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2147483647 h 38"/>
                <a:gd name="T38" fmla="*/ 2147483647 w 64"/>
                <a:gd name="T39" fmla="*/ 2147483647 h 38"/>
                <a:gd name="T40" fmla="*/ 2147483647 w 64"/>
                <a:gd name="T41" fmla="*/ 0 h 38"/>
                <a:gd name="T42" fmla="*/ 2147483647 w 64"/>
                <a:gd name="T43" fmla="*/ 0 h 38"/>
                <a:gd name="T44" fmla="*/ 2147483647 w 64"/>
                <a:gd name="T45" fmla="*/ 2147483647 h 38"/>
                <a:gd name="T46" fmla="*/ 2147483647 w 64"/>
                <a:gd name="T47" fmla="*/ 0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38"/>
                <a:gd name="T74" fmla="*/ 64 w 64"/>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38">
                  <a:moveTo>
                    <a:pt x="64" y="0"/>
                  </a:moveTo>
                  <a:lnTo>
                    <a:pt x="52" y="10"/>
                  </a:lnTo>
                  <a:lnTo>
                    <a:pt x="36" y="16"/>
                  </a:lnTo>
                  <a:lnTo>
                    <a:pt x="32" y="18"/>
                  </a:lnTo>
                  <a:lnTo>
                    <a:pt x="28" y="20"/>
                  </a:lnTo>
                  <a:lnTo>
                    <a:pt x="22" y="28"/>
                  </a:lnTo>
                  <a:lnTo>
                    <a:pt x="14" y="36"/>
                  </a:lnTo>
                  <a:lnTo>
                    <a:pt x="8" y="38"/>
                  </a:lnTo>
                  <a:lnTo>
                    <a:pt x="2" y="38"/>
                  </a:lnTo>
                  <a:lnTo>
                    <a:pt x="0" y="38"/>
                  </a:lnTo>
                  <a:lnTo>
                    <a:pt x="0" y="34"/>
                  </a:lnTo>
                  <a:lnTo>
                    <a:pt x="0" y="30"/>
                  </a:lnTo>
                  <a:lnTo>
                    <a:pt x="2" y="26"/>
                  </a:lnTo>
                  <a:lnTo>
                    <a:pt x="10" y="20"/>
                  </a:lnTo>
                  <a:lnTo>
                    <a:pt x="26" y="14"/>
                  </a:lnTo>
                  <a:lnTo>
                    <a:pt x="28" y="12"/>
                  </a:lnTo>
                  <a:lnTo>
                    <a:pt x="30" y="8"/>
                  </a:lnTo>
                  <a:lnTo>
                    <a:pt x="32" y="6"/>
                  </a:lnTo>
                  <a:lnTo>
                    <a:pt x="36" y="4"/>
                  </a:lnTo>
                  <a:lnTo>
                    <a:pt x="46" y="2"/>
                  </a:lnTo>
                  <a:lnTo>
                    <a:pt x="54" y="0"/>
                  </a:lnTo>
                  <a:lnTo>
                    <a:pt x="64" y="0"/>
                  </a:lnTo>
                  <a:lnTo>
                    <a:pt x="64" y="2"/>
                  </a:lnTo>
                  <a:lnTo>
                    <a:pt x="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5" name="Freeform 273">
              <a:extLst>
                <a:ext uri="{FF2B5EF4-FFF2-40B4-BE49-F238E27FC236}">
                  <a16:creationId xmlns:a16="http://schemas.microsoft.com/office/drawing/2014/main" id="{AAFC7064-BE2C-48E6-AF0E-D7089EEED90E}"/>
                </a:ext>
              </a:extLst>
            </p:cNvPr>
            <p:cNvSpPr>
              <a:spLocks/>
            </p:cNvSpPr>
            <p:nvPr/>
          </p:nvSpPr>
          <p:spPr bwMode="auto">
            <a:xfrm>
              <a:off x="7437572" y="4799943"/>
              <a:ext cx="72646" cy="15929"/>
            </a:xfrm>
            <a:custGeom>
              <a:avLst/>
              <a:gdLst>
                <a:gd name="T0" fmla="*/ 2147483647 w 50"/>
                <a:gd name="T1" fmla="*/ 2147483647 h 10"/>
                <a:gd name="T2" fmla="*/ 2147483647 w 50"/>
                <a:gd name="T3" fmla="*/ 2147483647 h 10"/>
                <a:gd name="T4" fmla="*/ 2147483647 w 50"/>
                <a:gd name="T5" fmla="*/ 2147483647 h 10"/>
                <a:gd name="T6" fmla="*/ 2147483647 w 50"/>
                <a:gd name="T7" fmla="*/ 2147483647 h 10"/>
                <a:gd name="T8" fmla="*/ 2147483647 w 50"/>
                <a:gd name="T9" fmla="*/ 2147483647 h 10"/>
                <a:gd name="T10" fmla="*/ 2147483647 w 50"/>
                <a:gd name="T11" fmla="*/ 2147483647 h 10"/>
                <a:gd name="T12" fmla="*/ 2147483647 w 50"/>
                <a:gd name="T13" fmla="*/ 2147483647 h 10"/>
                <a:gd name="T14" fmla="*/ 0 w 50"/>
                <a:gd name="T15" fmla="*/ 2147483647 h 10"/>
                <a:gd name="T16" fmla="*/ 2147483647 w 50"/>
                <a:gd name="T17" fmla="*/ 2147483647 h 10"/>
                <a:gd name="T18" fmla="*/ 2147483647 w 50"/>
                <a:gd name="T19" fmla="*/ 0 h 10"/>
                <a:gd name="T20" fmla="*/ 2147483647 w 50"/>
                <a:gd name="T21" fmla="*/ 2147483647 h 10"/>
                <a:gd name="T22" fmla="*/ 2147483647 w 50"/>
                <a:gd name="T23" fmla="*/ 2147483647 h 10"/>
                <a:gd name="T24" fmla="*/ 2147483647 w 50"/>
                <a:gd name="T25" fmla="*/ 2147483647 h 10"/>
                <a:gd name="T26" fmla="*/ 2147483647 w 50"/>
                <a:gd name="T27" fmla="*/ 2147483647 h 10"/>
                <a:gd name="T28" fmla="*/ 2147483647 w 50"/>
                <a:gd name="T29" fmla="*/ 2147483647 h 10"/>
                <a:gd name="T30" fmla="*/ 2147483647 w 50"/>
                <a:gd name="T31" fmla="*/ 2147483647 h 10"/>
                <a:gd name="T32" fmla="*/ 2147483647 w 50"/>
                <a:gd name="T33" fmla="*/ 2147483647 h 10"/>
                <a:gd name="T34" fmla="*/ 2147483647 w 50"/>
                <a:gd name="T35" fmla="*/ 2147483647 h 10"/>
                <a:gd name="T36" fmla="*/ 2147483647 w 50"/>
                <a:gd name="T37" fmla="*/ 2147483647 h 10"/>
                <a:gd name="T38" fmla="*/ 2147483647 w 50"/>
                <a:gd name="T39" fmla="*/ 2147483647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
                <a:gd name="T61" fmla="*/ 0 h 10"/>
                <a:gd name="T62" fmla="*/ 50 w 50"/>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 h="10">
                  <a:moveTo>
                    <a:pt x="40" y="8"/>
                  </a:moveTo>
                  <a:lnTo>
                    <a:pt x="34" y="10"/>
                  </a:lnTo>
                  <a:lnTo>
                    <a:pt x="28" y="10"/>
                  </a:lnTo>
                  <a:lnTo>
                    <a:pt x="22" y="8"/>
                  </a:lnTo>
                  <a:lnTo>
                    <a:pt x="10" y="10"/>
                  </a:lnTo>
                  <a:lnTo>
                    <a:pt x="4" y="10"/>
                  </a:lnTo>
                  <a:lnTo>
                    <a:pt x="2" y="8"/>
                  </a:lnTo>
                  <a:lnTo>
                    <a:pt x="0" y="4"/>
                  </a:lnTo>
                  <a:lnTo>
                    <a:pt x="6" y="2"/>
                  </a:lnTo>
                  <a:lnTo>
                    <a:pt x="12" y="0"/>
                  </a:lnTo>
                  <a:lnTo>
                    <a:pt x="18" y="2"/>
                  </a:lnTo>
                  <a:lnTo>
                    <a:pt x="24" y="4"/>
                  </a:lnTo>
                  <a:lnTo>
                    <a:pt x="28" y="6"/>
                  </a:lnTo>
                  <a:lnTo>
                    <a:pt x="34" y="8"/>
                  </a:lnTo>
                  <a:lnTo>
                    <a:pt x="42" y="6"/>
                  </a:lnTo>
                  <a:lnTo>
                    <a:pt x="50" y="4"/>
                  </a:lnTo>
                  <a:lnTo>
                    <a:pt x="46" y="8"/>
                  </a:lnTo>
                  <a:lnTo>
                    <a:pt x="44" y="10"/>
                  </a:lnTo>
                  <a:lnTo>
                    <a:pt x="38" y="10"/>
                  </a:lnTo>
                  <a:lnTo>
                    <a:pt x="4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6" name="Freeform 274">
              <a:extLst>
                <a:ext uri="{FF2B5EF4-FFF2-40B4-BE49-F238E27FC236}">
                  <a16:creationId xmlns:a16="http://schemas.microsoft.com/office/drawing/2014/main" id="{59DB0FE0-4E4B-4A42-9AE8-1CC47BDD0BBE}"/>
                </a:ext>
              </a:extLst>
            </p:cNvPr>
            <p:cNvSpPr>
              <a:spLocks/>
            </p:cNvSpPr>
            <p:nvPr/>
          </p:nvSpPr>
          <p:spPr bwMode="auto">
            <a:xfrm>
              <a:off x="7105476" y="4737554"/>
              <a:ext cx="235234" cy="78319"/>
            </a:xfrm>
            <a:custGeom>
              <a:avLst/>
              <a:gdLst>
                <a:gd name="T0" fmla="*/ 2147483647 w 162"/>
                <a:gd name="T1" fmla="*/ 2147483647 h 50"/>
                <a:gd name="T2" fmla="*/ 0 w 162"/>
                <a:gd name="T3" fmla="*/ 2147483647 h 50"/>
                <a:gd name="T4" fmla="*/ 2147483647 w 162"/>
                <a:gd name="T5" fmla="*/ 2147483647 h 50"/>
                <a:gd name="T6" fmla="*/ 2147483647 w 162"/>
                <a:gd name="T7" fmla="*/ 2147483647 h 50"/>
                <a:gd name="T8" fmla="*/ 2147483647 w 162"/>
                <a:gd name="T9" fmla="*/ 2147483647 h 50"/>
                <a:gd name="T10" fmla="*/ 2147483647 w 162"/>
                <a:gd name="T11" fmla="*/ 0 h 50"/>
                <a:gd name="T12" fmla="*/ 2147483647 w 162"/>
                <a:gd name="T13" fmla="*/ 2147483647 h 50"/>
                <a:gd name="T14" fmla="*/ 2147483647 w 162"/>
                <a:gd name="T15" fmla="*/ 2147483647 h 50"/>
                <a:gd name="T16" fmla="*/ 2147483647 w 162"/>
                <a:gd name="T17" fmla="*/ 2147483647 h 50"/>
                <a:gd name="T18" fmla="*/ 2147483647 w 162"/>
                <a:gd name="T19" fmla="*/ 2147483647 h 50"/>
                <a:gd name="T20" fmla="*/ 2147483647 w 162"/>
                <a:gd name="T21" fmla="*/ 2147483647 h 50"/>
                <a:gd name="T22" fmla="*/ 2147483647 w 162"/>
                <a:gd name="T23" fmla="*/ 2147483647 h 50"/>
                <a:gd name="T24" fmla="*/ 2147483647 w 162"/>
                <a:gd name="T25" fmla="*/ 2147483647 h 50"/>
                <a:gd name="T26" fmla="*/ 2147483647 w 162"/>
                <a:gd name="T27" fmla="*/ 2147483647 h 50"/>
                <a:gd name="T28" fmla="*/ 2147483647 w 162"/>
                <a:gd name="T29" fmla="*/ 2147483647 h 50"/>
                <a:gd name="T30" fmla="*/ 2147483647 w 162"/>
                <a:gd name="T31" fmla="*/ 2147483647 h 50"/>
                <a:gd name="T32" fmla="*/ 2147483647 w 162"/>
                <a:gd name="T33" fmla="*/ 2147483647 h 50"/>
                <a:gd name="T34" fmla="*/ 2147483647 w 162"/>
                <a:gd name="T35" fmla="*/ 2147483647 h 50"/>
                <a:gd name="T36" fmla="*/ 2147483647 w 162"/>
                <a:gd name="T37" fmla="*/ 2147483647 h 50"/>
                <a:gd name="T38" fmla="*/ 2147483647 w 162"/>
                <a:gd name="T39" fmla="*/ 2147483647 h 50"/>
                <a:gd name="T40" fmla="*/ 2147483647 w 162"/>
                <a:gd name="T41" fmla="*/ 2147483647 h 50"/>
                <a:gd name="T42" fmla="*/ 2147483647 w 162"/>
                <a:gd name="T43" fmla="*/ 2147483647 h 50"/>
                <a:gd name="T44" fmla="*/ 2147483647 w 162"/>
                <a:gd name="T45" fmla="*/ 2147483647 h 50"/>
                <a:gd name="T46" fmla="*/ 2147483647 w 162"/>
                <a:gd name="T47" fmla="*/ 2147483647 h 50"/>
                <a:gd name="T48" fmla="*/ 2147483647 w 162"/>
                <a:gd name="T49" fmla="*/ 2147483647 h 50"/>
                <a:gd name="T50" fmla="*/ 2147483647 w 162"/>
                <a:gd name="T51" fmla="*/ 2147483647 h 50"/>
                <a:gd name="T52" fmla="*/ 2147483647 w 162"/>
                <a:gd name="T53" fmla="*/ 2147483647 h 50"/>
                <a:gd name="T54" fmla="*/ 2147483647 w 162"/>
                <a:gd name="T55" fmla="*/ 2147483647 h 50"/>
                <a:gd name="T56" fmla="*/ 2147483647 w 162"/>
                <a:gd name="T57" fmla="*/ 2147483647 h 50"/>
                <a:gd name="T58" fmla="*/ 2147483647 w 162"/>
                <a:gd name="T59" fmla="*/ 2147483647 h 50"/>
                <a:gd name="T60" fmla="*/ 2147483647 w 162"/>
                <a:gd name="T61" fmla="*/ 2147483647 h 50"/>
                <a:gd name="T62" fmla="*/ 2147483647 w 162"/>
                <a:gd name="T63" fmla="*/ 2147483647 h 50"/>
                <a:gd name="T64" fmla="*/ 2147483647 w 162"/>
                <a:gd name="T65" fmla="*/ 2147483647 h 50"/>
                <a:gd name="T66" fmla="*/ 2147483647 w 162"/>
                <a:gd name="T67" fmla="*/ 2147483647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2"/>
                <a:gd name="T103" fmla="*/ 0 h 50"/>
                <a:gd name="T104" fmla="*/ 162 w 162"/>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2" h="50">
                  <a:moveTo>
                    <a:pt x="16" y="16"/>
                  </a:moveTo>
                  <a:lnTo>
                    <a:pt x="8" y="16"/>
                  </a:lnTo>
                  <a:lnTo>
                    <a:pt x="4" y="14"/>
                  </a:lnTo>
                  <a:lnTo>
                    <a:pt x="0" y="12"/>
                  </a:lnTo>
                  <a:lnTo>
                    <a:pt x="4" y="10"/>
                  </a:lnTo>
                  <a:lnTo>
                    <a:pt x="8" y="10"/>
                  </a:lnTo>
                  <a:lnTo>
                    <a:pt x="10" y="8"/>
                  </a:lnTo>
                  <a:lnTo>
                    <a:pt x="10" y="6"/>
                  </a:lnTo>
                  <a:lnTo>
                    <a:pt x="10" y="4"/>
                  </a:lnTo>
                  <a:lnTo>
                    <a:pt x="10" y="2"/>
                  </a:lnTo>
                  <a:lnTo>
                    <a:pt x="12" y="0"/>
                  </a:lnTo>
                  <a:lnTo>
                    <a:pt x="16" y="0"/>
                  </a:lnTo>
                  <a:lnTo>
                    <a:pt x="22" y="2"/>
                  </a:lnTo>
                  <a:lnTo>
                    <a:pt x="36" y="2"/>
                  </a:lnTo>
                  <a:lnTo>
                    <a:pt x="48" y="4"/>
                  </a:lnTo>
                  <a:lnTo>
                    <a:pt x="50" y="6"/>
                  </a:lnTo>
                  <a:lnTo>
                    <a:pt x="52" y="8"/>
                  </a:lnTo>
                  <a:lnTo>
                    <a:pt x="54" y="12"/>
                  </a:lnTo>
                  <a:lnTo>
                    <a:pt x="56" y="14"/>
                  </a:lnTo>
                  <a:lnTo>
                    <a:pt x="62" y="16"/>
                  </a:lnTo>
                  <a:lnTo>
                    <a:pt x="70" y="16"/>
                  </a:lnTo>
                  <a:lnTo>
                    <a:pt x="78" y="14"/>
                  </a:lnTo>
                  <a:lnTo>
                    <a:pt x="84" y="12"/>
                  </a:lnTo>
                  <a:lnTo>
                    <a:pt x="88" y="10"/>
                  </a:lnTo>
                  <a:lnTo>
                    <a:pt x="90" y="8"/>
                  </a:lnTo>
                  <a:lnTo>
                    <a:pt x="92" y="10"/>
                  </a:lnTo>
                  <a:lnTo>
                    <a:pt x="94" y="10"/>
                  </a:lnTo>
                  <a:lnTo>
                    <a:pt x="100" y="12"/>
                  </a:lnTo>
                  <a:lnTo>
                    <a:pt x="102" y="16"/>
                  </a:lnTo>
                  <a:lnTo>
                    <a:pt x="106" y="16"/>
                  </a:lnTo>
                  <a:lnTo>
                    <a:pt x="114" y="18"/>
                  </a:lnTo>
                  <a:lnTo>
                    <a:pt x="118" y="20"/>
                  </a:lnTo>
                  <a:lnTo>
                    <a:pt x="118" y="22"/>
                  </a:lnTo>
                  <a:lnTo>
                    <a:pt x="118" y="30"/>
                  </a:lnTo>
                  <a:lnTo>
                    <a:pt x="124" y="32"/>
                  </a:lnTo>
                  <a:lnTo>
                    <a:pt x="132" y="32"/>
                  </a:lnTo>
                  <a:lnTo>
                    <a:pt x="146" y="34"/>
                  </a:lnTo>
                  <a:lnTo>
                    <a:pt x="150" y="36"/>
                  </a:lnTo>
                  <a:lnTo>
                    <a:pt x="162" y="40"/>
                  </a:lnTo>
                  <a:lnTo>
                    <a:pt x="162" y="42"/>
                  </a:lnTo>
                  <a:lnTo>
                    <a:pt x="160" y="46"/>
                  </a:lnTo>
                  <a:lnTo>
                    <a:pt x="156" y="48"/>
                  </a:lnTo>
                  <a:lnTo>
                    <a:pt x="152" y="48"/>
                  </a:lnTo>
                  <a:lnTo>
                    <a:pt x="150" y="46"/>
                  </a:lnTo>
                  <a:lnTo>
                    <a:pt x="146" y="40"/>
                  </a:lnTo>
                  <a:lnTo>
                    <a:pt x="144" y="46"/>
                  </a:lnTo>
                  <a:lnTo>
                    <a:pt x="144" y="48"/>
                  </a:lnTo>
                  <a:lnTo>
                    <a:pt x="142" y="50"/>
                  </a:lnTo>
                  <a:lnTo>
                    <a:pt x="136" y="48"/>
                  </a:lnTo>
                  <a:lnTo>
                    <a:pt x="130" y="46"/>
                  </a:lnTo>
                  <a:lnTo>
                    <a:pt x="126" y="44"/>
                  </a:lnTo>
                  <a:lnTo>
                    <a:pt x="118" y="42"/>
                  </a:lnTo>
                  <a:lnTo>
                    <a:pt x="92" y="42"/>
                  </a:lnTo>
                  <a:lnTo>
                    <a:pt x="90" y="40"/>
                  </a:lnTo>
                  <a:lnTo>
                    <a:pt x="84" y="40"/>
                  </a:lnTo>
                  <a:lnTo>
                    <a:pt x="82" y="38"/>
                  </a:lnTo>
                  <a:lnTo>
                    <a:pt x="80" y="36"/>
                  </a:lnTo>
                  <a:lnTo>
                    <a:pt x="74" y="34"/>
                  </a:lnTo>
                  <a:lnTo>
                    <a:pt x="64" y="32"/>
                  </a:lnTo>
                  <a:lnTo>
                    <a:pt x="56" y="32"/>
                  </a:lnTo>
                  <a:lnTo>
                    <a:pt x="48" y="32"/>
                  </a:lnTo>
                  <a:lnTo>
                    <a:pt x="40" y="32"/>
                  </a:lnTo>
                  <a:lnTo>
                    <a:pt x="36" y="32"/>
                  </a:lnTo>
                  <a:lnTo>
                    <a:pt x="36" y="30"/>
                  </a:lnTo>
                  <a:lnTo>
                    <a:pt x="32" y="26"/>
                  </a:lnTo>
                  <a:lnTo>
                    <a:pt x="24" y="26"/>
                  </a:lnTo>
                  <a:lnTo>
                    <a:pt x="20" y="26"/>
                  </a:lnTo>
                  <a:lnTo>
                    <a:pt x="18" y="22"/>
                  </a:ln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7" name="Freeform 275">
              <a:extLst>
                <a:ext uri="{FF2B5EF4-FFF2-40B4-BE49-F238E27FC236}">
                  <a16:creationId xmlns:a16="http://schemas.microsoft.com/office/drawing/2014/main" id="{5E25ED15-0C4E-4623-BE58-F123AFE3A978}"/>
                </a:ext>
              </a:extLst>
            </p:cNvPr>
            <p:cNvSpPr>
              <a:spLocks/>
            </p:cNvSpPr>
            <p:nvPr/>
          </p:nvSpPr>
          <p:spPr bwMode="auto">
            <a:xfrm>
              <a:off x="7105476" y="4610119"/>
              <a:ext cx="33440" cy="41151"/>
            </a:xfrm>
            <a:custGeom>
              <a:avLst/>
              <a:gdLst>
                <a:gd name="T0" fmla="*/ 0 w 24"/>
                <a:gd name="T1" fmla="*/ 2147483647 h 26"/>
                <a:gd name="T2" fmla="*/ 2147483647 w 24"/>
                <a:gd name="T3" fmla="*/ 2147483647 h 26"/>
                <a:gd name="T4" fmla="*/ 2147483647 w 24"/>
                <a:gd name="T5" fmla="*/ 2147483647 h 26"/>
                <a:gd name="T6" fmla="*/ 2147483647 w 24"/>
                <a:gd name="T7" fmla="*/ 0 h 26"/>
                <a:gd name="T8" fmla="*/ 2147483647 w 24"/>
                <a:gd name="T9" fmla="*/ 0 h 26"/>
                <a:gd name="T10" fmla="*/ 2147483647 w 24"/>
                <a:gd name="T11" fmla="*/ 2147483647 h 26"/>
                <a:gd name="T12" fmla="*/ 2147483647 w 24"/>
                <a:gd name="T13" fmla="*/ 2147483647 h 26"/>
                <a:gd name="T14" fmla="*/ 2147483647 w 24"/>
                <a:gd name="T15" fmla="*/ 2147483647 h 26"/>
                <a:gd name="T16" fmla="*/ 2147483647 w 24"/>
                <a:gd name="T17" fmla="*/ 2147483647 h 26"/>
                <a:gd name="T18" fmla="*/ 2147483647 w 24"/>
                <a:gd name="T19" fmla="*/ 2147483647 h 26"/>
                <a:gd name="T20" fmla="*/ 2147483647 w 24"/>
                <a:gd name="T21" fmla="*/ 2147483647 h 26"/>
                <a:gd name="T22" fmla="*/ 2147483647 w 24"/>
                <a:gd name="T23" fmla="*/ 2147483647 h 26"/>
                <a:gd name="T24" fmla="*/ 2147483647 w 24"/>
                <a:gd name="T25" fmla="*/ 2147483647 h 26"/>
                <a:gd name="T26" fmla="*/ 2147483647 w 24"/>
                <a:gd name="T27" fmla="*/ 2147483647 h 26"/>
                <a:gd name="T28" fmla="*/ 2147483647 w 24"/>
                <a:gd name="T29" fmla="*/ 2147483647 h 26"/>
                <a:gd name="T30" fmla="*/ 2147483647 w 24"/>
                <a:gd name="T31" fmla="*/ 2147483647 h 26"/>
                <a:gd name="T32" fmla="*/ 2147483647 w 24"/>
                <a:gd name="T33" fmla="*/ 2147483647 h 26"/>
                <a:gd name="T34" fmla="*/ 2147483647 w 24"/>
                <a:gd name="T35" fmla="*/ 2147483647 h 26"/>
                <a:gd name="T36" fmla="*/ 0 w 24"/>
                <a:gd name="T37" fmla="*/ 2147483647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6"/>
                <a:gd name="T59" fmla="*/ 24 w 24"/>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6">
                  <a:moveTo>
                    <a:pt x="0" y="6"/>
                  </a:moveTo>
                  <a:lnTo>
                    <a:pt x="4" y="4"/>
                  </a:lnTo>
                  <a:lnTo>
                    <a:pt x="6" y="2"/>
                  </a:lnTo>
                  <a:lnTo>
                    <a:pt x="10" y="0"/>
                  </a:lnTo>
                  <a:lnTo>
                    <a:pt x="12" y="0"/>
                  </a:lnTo>
                  <a:lnTo>
                    <a:pt x="14" y="2"/>
                  </a:lnTo>
                  <a:lnTo>
                    <a:pt x="14" y="6"/>
                  </a:lnTo>
                  <a:lnTo>
                    <a:pt x="18" y="12"/>
                  </a:lnTo>
                  <a:lnTo>
                    <a:pt x="24" y="18"/>
                  </a:lnTo>
                  <a:lnTo>
                    <a:pt x="24" y="24"/>
                  </a:lnTo>
                  <a:lnTo>
                    <a:pt x="22" y="26"/>
                  </a:lnTo>
                  <a:lnTo>
                    <a:pt x="14" y="22"/>
                  </a:lnTo>
                  <a:lnTo>
                    <a:pt x="12" y="18"/>
                  </a:lnTo>
                  <a:lnTo>
                    <a:pt x="10" y="16"/>
                  </a:lnTo>
                  <a:lnTo>
                    <a:pt x="12" y="12"/>
                  </a:lnTo>
                  <a:lnTo>
                    <a:pt x="12" y="10"/>
                  </a:lnTo>
                  <a:lnTo>
                    <a:pt x="6" y="8"/>
                  </a:lnTo>
                  <a:lnTo>
                    <a:pt x="2"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8" name="Freeform 276">
              <a:extLst>
                <a:ext uri="{FF2B5EF4-FFF2-40B4-BE49-F238E27FC236}">
                  <a16:creationId xmlns:a16="http://schemas.microsoft.com/office/drawing/2014/main" id="{424A7F43-07D2-443D-A2C3-C79AEA79D1E9}"/>
                </a:ext>
              </a:extLst>
            </p:cNvPr>
            <p:cNvSpPr>
              <a:spLocks/>
            </p:cNvSpPr>
            <p:nvPr/>
          </p:nvSpPr>
          <p:spPr bwMode="auto">
            <a:xfrm>
              <a:off x="7159672" y="4639322"/>
              <a:ext cx="17296" cy="15929"/>
            </a:xfrm>
            <a:custGeom>
              <a:avLst/>
              <a:gdLst>
                <a:gd name="T0" fmla="*/ 2147483647 w 12"/>
                <a:gd name="T1" fmla="*/ 2147483647 h 10"/>
                <a:gd name="T2" fmla="*/ 2147483647 w 12"/>
                <a:gd name="T3" fmla="*/ 2147483647 h 10"/>
                <a:gd name="T4" fmla="*/ 2147483647 w 12"/>
                <a:gd name="T5" fmla="*/ 2147483647 h 10"/>
                <a:gd name="T6" fmla="*/ 2147483647 w 12"/>
                <a:gd name="T7" fmla="*/ 2147483647 h 10"/>
                <a:gd name="T8" fmla="*/ 2147483647 w 12"/>
                <a:gd name="T9" fmla="*/ 2147483647 h 10"/>
                <a:gd name="T10" fmla="*/ 0 w 12"/>
                <a:gd name="T11" fmla="*/ 2147483647 h 10"/>
                <a:gd name="T12" fmla="*/ 2147483647 w 12"/>
                <a:gd name="T13" fmla="*/ 2147483647 h 10"/>
                <a:gd name="T14" fmla="*/ 2147483647 w 12"/>
                <a:gd name="T15" fmla="*/ 0 h 10"/>
                <a:gd name="T16" fmla="*/ 2147483647 w 12"/>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12" y="2"/>
                  </a:moveTo>
                  <a:lnTo>
                    <a:pt x="10" y="6"/>
                  </a:lnTo>
                  <a:lnTo>
                    <a:pt x="10" y="10"/>
                  </a:lnTo>
                  <a:lnTo>
                    <a:pt x="4" y="10"/>
                  </a:lnTo>
                  <a:lnTo>
                    <a:pt x="2" y="8"/>
                  </a:lnTo>
                  <a:lnTo>
                    <a:pt x="0" y="4"/>
                  </a:lnTo>
                  <a:lnTo>
                    <a:pt x="2" y="2"/>
                  </a:lnTo>
                  <a:lnTo>
                    <a:pt x="4" y="0"/>
                  </a:lnTo>
                  <a:lnTo>
                    <a:pt x="1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29" name="Freeform 277">
              <a:extLst>
                <a:ext uri="{FF2B5EF4-FFF2-40B4-BE49-F238E27FC236}">
                  <a16:creationId xmlns:a16="http://schemas.microsoft.com/office/drawing/2014/main" id="{BF9164CA-297F-4CF8-8171-3F7049686ACC}"/>
                </a:ext>
              </a:extLst>
            </p:cNvPr>
            <p:cNvSpPr>
              <a:spLocks/>
            </p:cNvSpPr>
            <p:nvPr/>
          </p:nvSpPr>
          <p:spPr bwMode="auto">
            <a:xfrm>
              <a:off x="6948653" y="4592862"/>
              <a:ext cx="13837" cy="17257"/>
            </a:xfrm>
            <a:custGeom>
              <a:avLst/>
              <a:gdLst>
                <a:gd name="T0" fmla="*/ 2147483647 w 10"/>
                <a:gd name="T1" fmla="*/ 0 h 12"/>
                <a:gd name="T2" fmla="*/ 2147483647 w 10"/>
                <a:gd name="T3" fmla="*/ 2147483647 h 12"/>
                <a:gd name="T4" fmla="*/ 2147483647 w 10"/>
                <a:gd name="T5" fmla="*/ 2147483647 h 12"/>
                <a:gd name="T6" fmla="*/ 2147483647 w 10"/>
                <a:gd name="T7" fmla="*/ 2147483647 h 12"/>
                <a:gd name="T8" fmla="*/ 2147483647 w 10"/>
                <a:gd name="T9" fmla="*/ 2147483647 h 12"/>
                <a:gd name="T10" fmla="*/ 2147483647 w 10"/>
                <a:gd name="T11" fmla="*/ 2147483647 h 12"/>
                <a:gd name="T12" fmla="*/ 2147483647 w 10"/>
                <a:gd name="T13" fmla="*/ 2147483647 h 12"/>
                <a:gd name="T14" fmla="*/ 0 w 10"/>
                <a:gd name="T15" fmla="*/ 2147483647 h 12"/>
                <a:gd name="T16" fmla="*/ 2147483647 w 10"/>
                <a:gd name="T17" fmla="*/ 0 h 12"/>
                <a:gd name="T18" fmla="*/ 2147483647 w 10"/>
                <a:gd name="T19" fmla="*/ 0 h 12"/>
                <a:gd name="T20" fmla="*/ 2147483647 w 10"/>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2"/>
                <a:gd name="T35" fmla="*/ 10 w 10"/>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2">
                  <a:moveTo>
                    <a:pt x="6" y="0"/>
                  </a:moveTo>
                  <a:lnTo>
                    <a:pt x="6" y="6"/>
                  </a:lnTo>
                  <a:lnTo>
                    <a:pt x="10" y="8"/>
                  </a:lnTo>
                  <a:lnTo>
                    <a:pt x="10" y="12"/>
                  </a:lnTo>
                  <a:lnTo>
                    <a:pt x="6" y="12"/>
                  </a:lnTo>
                  <a:lnTo>
                    <a:pt x="4" y="10"/>
                  </a:lnTo>
                  <a:lnTo>
                    <a:pt x="2" y="8"/>
                  </a:lnTo>
                  <a:lnTo>
                    <a:pt x="0" y="4"/>
                  </a:lnTo>
                  <a:lnTo>
                    <a:pt x="2" y="0"/>
                  </a:lnTo>
                  <a:lnTo>
                    <a:pt x="4"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0" name="Freeform 278">
              <a:extLst>
                <a:ext uri="{FF2B5EF4-FFF2-40B4-BE49-F238E27FC236}">
                  <a16:creationId xmlns:a16="http://schemas.microsoft.com/office/drawing/2014/main" id="{E5E3CA56-0172-4131-BAA8-90BCF5B60EA2}"/>
                </a:ext>
              </a:extLst>
            </p:cNvPr>
            <p:cNvSpPr>
              <a:spLocks/>
            </p:cNvSpPr>
            <p:nvPr/>
          </p:nvSpPr>
          <p:spPr bwMode="auto">
            <a:xfrm>
              <a:off x="6917519" y="4522508"/>
              <a:ext cx="17296" cy="22567"/>
            </a:xfrm>
            <a:custGeom>
              <a:avLst/>
              <a:gdLst>
                <a:gd name="T0" fmla="*/ 2147483647 w 12"/>
                <a:gd name="T1" fmla="*/ 2147483647 h 14"/>
                <a:gd name="T2" fmla="*/ 2147483647 w 12"/>
                <a:gd name="T3" fmla="*/ 2147483647 h 14"/>
                <a:gd name="T4" fmla="*/ 2147483647 w 12"/>
                <a:gd name="T5" fmla="*/ 2147483647 h 14"/>
                <a:gd name="T6" fmla="*/ 2147483647 w 12"/>
                <a:gd name="T7" fmla="*/ 2147483647 h 14"/>
                <a:gd name="T8" fmla="*/ 0 w 12"/>
                <a:gd name="T9" fmla="*/ 2147483647 h 14"/>
                <a:gd name="T10" fmla="*/ 0 w 12"/>
                <a:gd name="T11" fmla="*/ 2147483647 h 14"/>
                <a:gd name="T12" fmla="*/ 0 w 12"/>
                <a:gd name="T13" fmla="*/ 0 h 14"/>
                <a:gd name="T14" fmla="*/ 2147483647 w 12"/>
                <a:gd name="T15" fmla="*/ 2147483647 h 14"/>
                <a:gd name="T16" fmla="*/ 2147483647 w 12"/>
                <a:gd name="T17" fmla="*/ 2147483647 h 14"/>
                <a:gd name="T18" fmla="*/ 2147483647 w 12"/>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4"/>
                <a:gd name="T32" fmla="*/ 12 w 1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4">
                  <a:moveTo>
                    <a:pt x="12" y="8"/>
                  </a:moveTo>
                  <a:lnTo>
                    <a:pt x="10" y="12"/>
                  </a:lnTo>
                  <a:lnTo>
                    <a:pt x="8" y="14"/>
                  </a:lnTo>
                  <a:lnTo>
                    <a:pt x="4" y="12"/>
                  </a:lnTo>
                  <a:lnTo>
                    <a:pt x="0" y="8"/>
                  </a:lnTo>
                  <a:lnTo>
                    <a:pt x="0" y="6"/>
                  </a:lnTo>
                  <a:lnTo>
                    <a:pt x="0" y="0"/>
                  </a:lnTo>
                  <a:lnTo>
                    <a:pt x="6" y="4"/>
                  </a:lnTo>
                  <a:lnTo>
                    <a:pt x="10"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1" name="Freeform 279">
              <a:extLst>
                <a:ext uri="{FF2B5EF4-FFF2-40B4-BE49-F238E27FC236}">
                  <a16:creationId xmlns:a16="http://schemas.microsoft.com/office/drawing/2014/main" id="{E64B50A6-EF26-470B-86AF-C0B75FD6597B}"/>
                </a:ext>
              </a:extLst>
            </p:cNvPr>
            <p:cNvSpPr>
              <a:spLocks/>
            </p:cNvSpPr>
            <p:nvPr/>
          </p:nvSpPr>
          <p:spPr bwMode="auto">
            <a:xfrm>
              <a:off x="7673959" y="4888882"/>
              <a:ext cx="29981" cy="15929"/>
            </a:xfrm>
            <a:custGeom>
              <a:avLst/>
              <a:gdLst>
                <a:gd name="T0" fmla="*/ 0 w 20"/>
                <a:gd name="T1" fmla="*/ 0 h 10"/>
                <a:gd name="T2" fmla="*/ 0 w 20"/>
                <a:gd name="T3" fmla="*/ 2147483647 h 10"/>
                <a:gd name="T4" fmla="*/ 2147483647 w 20"/>
                <a:gd name="T5" fmla="*/ 2147483647 h 10"/>
                <a:gd name="T6" fmla="*/ 2147483647 w 20"/>
                <a:gd name="T7" fmla="*/ 2147483647 h 10"/>
                <a:gd name="T8" fmla="*/ 2147483647 w 20"/>
                <a:gd name="T9" fmla="*/ 2147483647 h 10"/>
                <a:gd name="T10" fmla="*/ 2147483647 w 20"/>
                <a:gd name="T11" fmla="*/ 2147483647 h 10"/>
                <a:gd name="T12" fmla="*/ 2147483647 w 20"/>
                <a:gd name="T13" fmla="*/ 2147483647 h 10"/>
                <a:gd name="T14" fmla="*/ 2147483647 w 20"/>
                <a:gd name="T15" fmla="*/ 0 h 10"/>
                <a:gd name="T16" fmla="*/ 2147483647 w 20"/>
                <a:gd name="T17" fmla="*/ 0 h 10"/>
                <a:gd name="T18" fmla="*/ 0 w 20"/>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0"/>
                <a:gd name="T32" fmla="*/ 20 w 20"/>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0">
                  <a:moveTo>
                    <a:pt x="0" y="0"/>
                  </a:moveTo>
                  <a:lnTo>
                    <a:pt x="0" y="8"/>
                  </a:lnTo>
                  <a:lnTo>
                    <a:pt x="4" y="10"/>
                  </a:lnTo>
                  <a:lnTo>
                    <a:pt x="10" y="10"/>
                  </a:lnTo>
                  <a:lnTo>
                    <a:pt x="14" y="10"/>
                  </a:lnTo>
                  <a:lnTo>
                    <a:pt x="16" y="6"/>
                  </a:lnTo>
                  <a:lnTo>
                    <a:pt x="20" y="2"/>
                  </a:lnTo>
                  <a:lnTo>
                    <a:pt x="16"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2" name="Freeform 280">
              <a:extLst>
                <a:ext uri="{FF2B5EF4-FFF2-40B4-BE49-F238E27FC236}">
                  <a16:creationId xmlns:a16="http://schemas.microsoft.com/office/drawing/2014/main" id="{B6CBA99F-9BA1-4BFE-AA46-8DA4AEC7F847}"/>
                </a:ext>
              </a:extLst>
            </p:cNvPr>
            <p:cNvSpPr>
              <a:spLocks/>
            </p:cNvSpPr>
            <p:nvPr/>
          </p:nvSpPr>
          <p:spPr bwMode="auto">
            <a:xfrm>
              <a:off x="7730461" y="5734463"/>
              <a:ext cx="95708" cy="92921"/>
            </a:xfrm>
            <a:custGeom>
              <a:avLst/>
              <a:gdLst>
                <a:gd name="T0" fmla="*/ 2147483647 w 66"/>
                <a:gd name="T1" fmla="*/ 2147483647 h 58"/>
                <a:gd name="T2" fmla="*/ 2147483647 w 66"/>
                <a:gd name="T3" fmla="*/ 2147483647 h 58"/>
                <a:gd name="T4" fmla="*/ 2147483647 w 66"/>
                <a:gd name="T5" fmla="*/ 2147483647 h 58"/>
                <a:gd name="T6" fmla="*/ 2147483647 w 66"/>
                <a:gd name="T7" fmla="*/ 2147483647 h 58"/>
                <a:gd name="T8" fmla="*/ 2147483647 w 66"/>
                <a:gd name="T9" fmla="*/ 2147483647 h 58"/>
                <a:gd name="T10" fmla="*/ 2147483647 w 66"/>
                <a:gd name="T11" fmla="*/ 2147483647 h 58"/>
                <a:gd name="T12" fmla="*/ 2147483647 w 66"/>
                <a:gd name="T13" fmla="*/ 2147483647 h 58"/>
                <a:gd name="T14" fmla="*/ 2147483647 w 66"/>
                <a:gd name="T15" fmla="*/ 2147483647 h 58"/>
                <a:gd name="T16" fmla="*/ 2147483647 w 66"/>
                <a:gd name="T17" fmla="*/ 2147483647 h 58"/>
                <a:gd name="T18" fmla="*/ 2147483647 w 66"/>
                <a:gd name="T19" fmla="*/ 2147483647 h 58"/>
                <a:gd name="T20" fmla="*/ 2147483647 w 66"/>
                <a:gd name="T21" fmla="*/ 2147483647 h 58"/>
                <a:gd name="T22" fmla="*/ 2147483647 w 66"/>
                <a:gd name="T23" fmla="*/ 2147483647 h 58"/>
                <a:gd name="T24" fmla="*/ 2147483647 w 66"/>
                <a:gd name="T25" fmla="*/ 2147483647 h 58"/>
                <a:gd name="T26" fmla="*/ 2147483647 w 66"/>
                <a:gd name="T27" fmla="*/ 2147483647 h 58"/>
                <a:gd name="T28" fmla="*/ 2147483647 w 66"/>
                <a:gd name="T29" fmla="*/ 2147483647 h 58"/>
                <a:gd name="T30" fmla="*/ 2147483647 w 66"/>
                <a:gd name="T31" fmla="*/ 2147483647 h 58"/>
                <a:gd name="T32" fmla="*/ 2147483647 w 66"/>
                <a:gd name="T33" fmla="*/ 2147483647 h 58"/>
                <a:gd name="T34" fmla="*/ 2147483647 w 66"/>
                <a:gd name="T35" fmla="*/ 2147483647 h 58"/>
                <a:gd name="T36" fmla="*/ 2147483647 w 66"/>
                <a:gd name="T37" fmla="*/ 2147483647 h 58"/>
                <a:gd name="T38" fmla="*/ 2147483647 w 66"/>
                <a:gd name="T39" fmla="*/ 2147483647 h 58"/>
                <a:gd name="T40" fmla="*/ 2147483647 w 66"/>
                <a:gd name="T41" fmla="*/ 2147483647 h 58"/>
                <a:gd name="T42" fmla="*/ 2147483647 w 66"/>
                <a:gd name="T43" fmla="*/ 2147483647 h 58"/>
                <a:gd name="T44" fmla="*/ 2147483647 w 66"/>
                <a:gd name="T45" fmla="*/ 2147483647 h 58"/>
                <a:gd name="T46" fmla="*/ 2147483647 w 66"/>
                <a:gd name="T47" fmla="*/ 2147483647 h 58"/>
                <a:gd name="T48" fmla="*/ 2147483647 w 66"/>
                <a:gd name="T49" fmla="*/ 2147483647 h 58"/>
                <a:gd name="T50" fmla="*/ 0 w 66"/>
                <a:gd name="T51" fmla="*/ 2147483647 h 58"/>
                <a:gd name="T52" fmla="*/ 0 w 66"/>
                <a:gd name="T53" fmla="*/ 2147483647 h 58"/>
                <a:gd name="T54" fmla="*/ 0 w 66"/>
                <a:gd name="T55" fmla="*/ 2147483647 h 58"/>
                <a:gd name="T56" fmla="*/ 0 w 66"/>
                <a:gd name="T57" fmla="*/ 2147483647 h 58"/>
                <a:gd name="T58" fmla="*/ 2147483647 w 66"/>
                <a:gd name="T59" fmla="*/ 2147483647 h 58"/>
                <a:gd name="T60" fmla="*/ 2147483647 w 66"/>
                <a:gd name="T61" fmla="*/ 2147483647 h 58"/>
                <a:gd name="T62" fmla="*/ 2147483647 w 66"/>
                <a:gd name="T63" fmla="*/ 2147483647 h 58"/>
                <a:gd name="T64" fmla="*/ 2147483647 w 66"/>
                <a:gd name="T65" fmla="*/ 2147483647 h 58"/>
                <a:gd name="T66" fmla="*/ 2147483647 w 66"/>
                <a:gd name="T67" fmla="*/ 2147483647 h 58"/>
                <a:gd name="T68" fmla="*/ 2147483647 w 66"/>
                <a:gd name="T69" fmla="*/ 2147483647 h 58"/>
                <a:gd name="T70" fmla="*/ 2147483647 w 66"/>
                <a:gd name="T71" fmla="*/ 2147483647 h 58"/>
                <a:gd name="T72" fmla="*/ 2147483647 w 66"/>
                <a:gd name="T73" fmla="*/ 0 h 58"/>
                <a:gd name="T74" fmla="*/ 2147483647 w 66"/>
                <a:gd name="T75" fmla="*/ 2147483647 h 58"/>
                <a:gd name="T76" fmla="*/ 2147483647 w 66"/>
                <a:gd name="T77" fmla="*/ 2147483647 h 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58"/>
                <a:gd name="T119" fmla="*/ 66 w 66"/>
                <a:gd name="T120" fmla="*/ 58 h 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58">
                  <a:moveTo>
                    <a:pt x="18" y="2"/>
                  </a:moveTo>
                  <a:lnTo>
                    <a:pt x="24" y="8"/>
                  </a:lnTo>
                  <a:lnTo>
                    <a:pt x="28" y="10"/>
                  </a:lnTo>
                  <a:lnTo>
                    <a:pt x="32" y="12"/>
                  </a:lnTo>
                  <a:lnTo>
                    <a:pt x="40" y="12"/>
                  </a:lnTo>
                  <a:lnTo>
                    <a:pt x="46" y="10"/>
                  </a:lnTo>
                  <a:lnTo>
                    <a:pt x="58" y="6"/>
                  </a:lnTo>
                  <a:lnTo>
                    <a:pt x="66" y="6"/>
                  </a:lnTo>
                  <a:lnTo>
                    <a:pt x="66" y="8"/>
                  </a:lnTo>
                  <a:lnTo>
                    <a:pt x="64" y="12"/>
                  </a:lnTo>
                  <a:lnTo>
                    <a:pt x="60" y="16"/>
                  </a:lnTo>
                  <a:lnTo>
                    <a:pt x="56" y="24"/>
                  </a:lnTo>
                  <a:lnTo>
                    <a:pt x="54" y="32"/>
                  </a:lnTo>
                  <a:lnTo>
                    <a:pt x="50" y="34"/>
                  </a:lnTo>
                  <a:lnTo>
                    <a:pt x="46" y="36"/>
                  </a:lnTo>
                  <a:lnTo>
                    <a:pt x="42" y="42"/>
                  </a:lnTo>
                  <a:lnTo>
                    <a:pt x="38" y="48"/>
                  </a:lnTo>
                  <a:lnTo>
                    <a:pt x="34" y="50"/>
                  </a:lnTo>
                  <a:lnTo>
                    <a:pt x="32" y="52"/>
                  </a:lnTo>
                  <a:lnTo>
                    <a:pt x="30" y="50"/>
                  </a:lnTo>
                  <a:lnTo>
                    <a:pt x="28" y="46"/>
                  </a:lnTo>
                  <a:lnTo>
                    <a:pt x="18" y="54"/>
                  </a:lnTo>
                  <a:lnTo>
                    <a:pt x="16" y="56"/>
                  </a:lnTo>
                  <a:lnTo>
                    <a:pt x="10" y="58"/>
                  </a:lnTo>
                  <a:lnTo>
                    <a:pt x="4" y="56"/>
                  </a:lnTo>
                  <a:lnTo>
                    <a:pt x="0" y="52"/>
                  </a:lnTo>
                  <a:lnTo>
                    <a:pt x="0" y="48"/>
                  </a:lnTo>
                  <a:lnTo>
                    <a:pt x="0" y="42"/>
                  </a:lnTo>
                  <a:lnTo>
                    <a:pt x="0" y="38"/>
                  </a:lnTo>
                  <a:lnTo>
                    <a:pt x="2" y="36"/>
                  </a:lnTo>
                  <a:lnTo>
                    <a:pt x="6" y="32"/>
                  </a:lnTo>
                  <a:lnTo>
                    <a:pt x="8" y="32"/>
                  </a:lnTo>
                  <a:lnTo>
                    <a:pt x="8" y="28"/>
                  </a:lnTo>
                  <a:lnTo>
                    <a:pt x="6" y="20"/>
                  </a:lnTo>
                  <a:lnTo>
                    <a:pt x="8" y="16"/>
                  </a:lnTo>
                  <a:lnTo>
                    <a:pt x="12" y="8"/>
                  </a:lnTo>
                  <a:lnTo>
                    <a:pt x="18" y="0"/>
                  </a:lnTo>
                  <a:lnTo>
                    <a:pt x="18" y="4"/>
                  </a:lnTo>
                  <a:lnTo>
                    <a:pt x="1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3" name="Freeform 281">
              <a:extLst>
                <a:ext uri="{FF2B5EF4-FFF2-40B4-BE49-F238E27FC236}">
                  <a16:creationId xmlns:a16="http://schemas.microsoft.com/office/drawing/2014/main" id="{06161FE4-47B5-4D21-970B-532E2ADA6B89}"/>
                </a:ext>
              </a:extLst>
            </p:cNvPr>
            <p:cNvSpPr>
              <a:spLocks/>
            </p:cNvSpPr>
            <p:nvPr/>
          </p:nvSpPr>
          <p:spPr bwMode="auto">
            <a:xfrm>
              <a:off x="8116753" y="5739773"/>
              <a:ext cx="267521" cy="179205"/>
            </a:xfrm>
            <a:custGeom>
              <a:avLst/>
              <a:gdLst>
                <a:gd name="T0" fmla="*/ 2147483647 w 184"/>
                <a:gd name="T1" fmla="*/ 2147483647 h 114"/>
                <a:gd name="T2" fmla="*/ 2147483647 w 184"/>
                <a:gd name="T3" fmla="*/ 2147483647 h 114"/>
                <a:gd name="T4" fmla="*/ 2147483647 w 184"/>
                <a:gd name="T5" fmla="*/ 2147483647 h 114"/>
                <a:gd name="T6" fmla="*/ 2147483647 w 184"/>
                <a:gd name="T7" fmla="*/ 2147483647 h 114"/>
                <a:gd name="T8" fmla="*/ 2147483647 w 184"/>
                <a:gd name="T9" fmla="*/ 2147483647 h 114"/>
                <a:gd name="T10" fmla="*/ 2147483647 w 184"/>
                <a:gd name="T11" fmla="*/ 2147483647 h 114"/>
                <a:gd name="T12" fmla="*/ 2147483647 w 184"/>
                <a:gd name="T13" fmla="*/ 2147483647 h 114"/>
                <a:gd name="T14" fmla="*/ 2147483647 w 184"/>
                <a:gd name="T15" fmla="*/ 0 h 114"/>
                <a:gd name="T16" fmla="*/ 2147483647 w 184"/>
                <a:gd name="T17" fmla="*/ 2147483647 h 114"/>
                <a:gd name="T18" fmla="*/ 2147483647 w 184"/>
                <a:gd name="T19" fmla="*/ 2147483647 h 114"/>
                <a:gd name="T20" fmla="*/ 2147483647 w 184"/>
                <a:gd name="T21" fmla="*/ 2147483647 h 114"/>
                <a:gd name="T22" fmla="*/ 2147483647 w 184"/>
                <a:gd name="T23" fmla="*/ 2147483647 h 114"/>
                <a:gd name="T24" fmla="*/ 2147483647 w 184"/>
                <a:gd name="T25" fmla="*/ 2147483647 h 114"/>
                <a:gd name="T26" fmla="*/ 2147483647 w 184"/>
                <a:gd name="T27" fmla="*/ 2147483647 h 114"/>
                <a:gd name="T28" fmla="*/ 2147483647 w 184"/>
                <a:gd name="T29" fmla="*/ 2147483647 h 114"/>
                <a:gd name="T30" fmla="*/ 2147483647 w 184"/>
                <a:gd name="T31" fmla="*/ 2147483647 h 114"/>
                <a:gd name="T32" fmla="*/ 2147483647 w 184"/>
                <a:gd name="T33" fmla="*/ 2147483647 h 114"/>
                <a:gd name="T34" fmla="*/ 2147483647 w 184"/>
                <a:gd name="T35" fmla="*/ 2147483647 h 114"/>
                <a:gd name="T36" fmla="*/ 2147483647 w 184"/>
                <a:gd name="T37" fmla="*/ 2147483647 h 114"/>
                <a:gd name="T38" fmla="*/ 2147483647 w 184"/>
                <a:gd name="T39" fmla="*/ 2147483647 h 114"/>
                <a:gd name="T40" fmla="*/ 2147483647 w 184"/>
                <a:gd name="T41" fmla="*/ 2147483647 h 114"/>
                <a:gd name="T42" fmla="*/ 2147483647 w 184"/>
                <a:gd name="T43" fmla="*/ 2147483647 h 114"/>
                <a:gd name="T44" fmla="*/ 2147483647 w 184"/>
                <a:gd name="T45" fmla="*/ 2147483647 h 114"/>
                <a:gd name="T46" fmla="*/ 2147483647 w 184"/>
                <a:gd name="T47" fmla="*/ 2147483647 h 114"/>
                <a:gd name="T48" fmla="*/ 2147483647 w 184"/>
                <a:gd name="T49" fmla="*/ 2147483647 h 114"/>
                <a:gd name="T50" fmla="*/ 2147483647 w 184"/>
                <a:gd name="T51" fmla="*/ 2147483647 h 114"/>
                <a:gd name="T52" fmla="*/ 2147483647 w 184"/>
                <a:gd name="T53" fmla="*/ 2147483647 h 114"/>
                <a:gd name="T54" fmla="*/ 2147483647 w 184"/>
                <a:gd name="T55" fmla="*/ 2147483647 h 114"/>
                <a:gd name="T56" fmla="*/ 2147483647 w 184"/>
                <a:gd name="T57" fmla="*/ 2147483647 h 114"/>
                <a:gd name="T58" fmla="*/ 2147483647 w 184"/>
                <a:gd name="T59" fmla="*/ 2147483647 h 114"/>
                <a:gd name="T60" fmla="*/ 2147483647 w 184"/>
                <a:gd name="T61" fmla="*/ 2147483647 h 114"/>
                <a:gd name="T62" fmla="*/ 2147483647 w 184"/>
                <a:gd name="T63" fmla="*/ 2147483647 h 114"/>
                <a:gd name="T64" fmla="*/ 2147483647 w 184"/>
                <a:gd name="T65" fmla="*/ 2147483647 h 114"/>
                <a:gd name="T66" fmla="*/ 2147483647 w 184"/>
                <a:gd name="T67" fmla="*/ 2147483647 h 114"/>
                <a:gd name="T68" fmla="*/ 2147483647 w 184"/>
                <a:gd name="T69" fmla="*/ 2147483647 h 114"/>
                <a:gd name="T70" fmla="*/ 2147483647 w 184"/>
                <a:gd name="T71" fmla="*/ 2147483647 h 114"/>
                <a:gd name="T72" fmla="*/ 2147483647 w 184"/>
                <a:gd name="T73" fmla="*/ 2147483647 h 114"/>
                <a:gd name="T74" fmla="*/ 2147483647 w 184"/>
                <a:gd name="T75" fmla="*/ 2147483647 h 114"/>
                <a:gd name="T76" fmla="*/ 2147483647 w 184"/>
                <a:gd name="T77" fmla="*/ 2147483647 h 114"/>
                <a:gd name="T78" fmla="*/ 2147483647 w 184"/>
                <a:gd name="T79" fmla="*/ 2147483647 h 114"/>
                <a:gd name="T80" fmla="*/ 2147483647 w 184"/>
                <a:gd name="T81" fmla="*/ 2147483647 h 114"/>
                <a:gd name="T82" fmla="*/ 2147483647 w 184"/>
                <a:gd name="T83" fmla="*/ 2147483647 h 114"/>
                <a:gd name="T84" fmla="*/ 0 w 184"/>
                <a:gd name="T85" fmla="*/ 2147483647 h 114"/>
                <a:gd name="T86" fmla="*/ 0 w 184"/>
                <a:gd name="T87" fmla="*/ 2147483647 h 114"/>
                <a:gd name="T88" fmla="*/ 2147483647 w 184"/>
                <a:gd name="T89" fmla="*/ 2147483647 h 114"/>
                <a:gd name="T90" fmla="*/ 2147483647 w 184"/>
                <a:gd name="T91" fmla="*/ 2147483647 h 114"/>
                <a:gd name="T92" fmla="*/ 2147483647 w 184"/>
                <a:gd name="T93" fmla="*/ 2147483647 h 114"/>
                <a:gd name="T94" fmla="*/ 2147483647 w 184"/>
                <a:gd name="T95" fmla="*/ 2147483647 h 114"/>
                <a:gd name="T96" fmla="*/ 2147483647 w 184"/>
                <a:gd name="T97" fmla="*/ 2147483647 h 114"/>
                <a:gd name="T98" fmla="*/ 2147483647 w 184"/>
                <a:gd name="T99" fmla="*/ 2147483647 h 114"/>
                <a:gd name="T100" fmla="*/ 2147483647 w 184"/>
                <a:gd name="T101" fmla="*/ 2147483647 h 114"/>
                <a:gd name="T102" fmla="*/ 2147483647 w 184"/>
                <a:gd name="T103" fmla="*/ 2147483647 h 114"/>
                <a:gd name="T104" fmla="*/ 2147483647 w 184"/>
                <a:gd name="T105" fmla="*/ 2147483647 h 114"/>
                <a:gd name="T106" fmla="*/ 2147483647 w 184"/>
                <a:gd name="T107" fmla="*/ 2147483647 h 1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4"/>
                <a:gd name="T163" fmla="*/ 0 h 114"/>
                <a:gd name="T164" fmla="*/ 184 w 184"/>
                <a:gd name="T165" fmla="*/ 114 h 1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4" h="114">
                  <a:moveTo>
                    <a:pt x="110" y="42"/>
                  </a:moveTo>
                  <a:lnTo>
                    <a:pt x="120" y="32"/>
                  </a:lnTo>
                  <a:lnTo>
                    <a:pt x="132" y="24"/>
                  </a:lnTo>
                  <a:lnTo>
                    <a:pt x="138" y="22"/>
                  </a:lnTo>
                  <a:lnTo>
                    <a:pt x="144" y="18"/>
                  </a:lnTo>
                  <a:lnTo>
                    <a:pt x="154" y="6"/>
                  </a:lnTo>
                  <a:lnTo>
                    <a:pt x="162" y="2"/>
                  </a:lnTo>
                  <a:lnTo>
                    <a:pt x="166" y="0"/>
                  </a:lnTo>
                  <a:lnTo>
                    <a:pt x="172" y="2"/>
                  </a:lnTo>
                  <a:lnTo>
                    <a:pt x="168" y="6"/>
                  </a:lnTo>
                  <a:lnTo>
                    <a:pt x="166" y="14"/>
                  </a:lnTo>
                  <a:lnTo>
                    <a:pt x="172" y="12"/>
                  </a:lnTo>
                  <a:lnTo>
                    <a:pt x="176" y="10"/>
                  </a:lnTo>
                  <a:lnTo>
                    <a:pt x="184" y="6"/>
                  </a:lnTo>
                  <a:lnTo>
                    <a:pt x="184" y="16"/>
                  </a:lnTo>
                  <a:lnTo>
                    <a:pt x="178" y="18"/>
                  </a:lnTo>
                  <a:lnTo>
                    <a:pt x="176" y="22"/>
                  </a:lnTo>
                  <a:lnTo>
                    <a:pt x="172" y="28"/>
                  </a:lnTo>
                  <a:lnTo>
                    <a:pt x="168" y="32"/>
                  </a:lnTo>
                  <a:lnTo>
                    <a:pt x="164" y="34"/>
                  </a:lnTo>
                  <a:lnTo>
                    <a:pt x="158" y="36"/>
                  </a:lnTo>
                  <a:lnTo>
                    <a:pt x="140" y="46"/>
                  </a:lnTo>
                  <a:lnTo>
                    <a:pt x="132" y="52"/>
                  </a:lnTo>
                  <a:lnTo>
                    <a:pt x="130" y="54"/>
                  </a:lnTo>
                  <a:lnTo>
                    <a:pt x="128" y="56"/>
                  </a:lnTo>
                  <a:lnTo>
                    <a:pt x="128" y="60"/>
                  </a:lnTo>
                  <a:lnTo>
                    <a:pt x="122" y="64"/>
                  </a:lnTo>
                  <a:lnTo>
                    <a:pt x="114" y="64"/>
                  </a:lnTo>
                  <a:lnTo>
                    <a:pt x="102" y="66"/>
                  </a:lnTo>
                  <a:lnTo>
                    <a:pt x="94" y="70"/>
                  </a:lnTo>
                  <a:lnTo>
                    <a:pt x="86" y="78"/>
                  </a:lnTo>
                  <a:lnTo>
                    <a:pt x="74" y="90"/>
                  </a:lnTo>
                  <a:lnTo>
                    <a:pt x="70" y="94"/>
                  </a:lnTo>
                  <a:lnTo>
                    <a:pt x="66" y="98"/>
                  </a:lnTo>
                  <a:lnTo>
                    <a:pt x="54" y="100"/>
                  </a:lnTo>
                  <a:lnTo>
                    <a:pt x="50" y="104"/>
                  </a:lnTo>
                  <a:lnTo>
                    <a:pt x="42" y="110"/>
                  </a:lnTo>
                  <a:lnTo>
                    <a:pt x="36" y="112"/>
                  </a:lnTo>
                  <a:lnTo>
                    <a:pt x="28" y="114"/>
                  </a:lnTo>
                  <a:lnTo>
                    <a:pt x="20" y="112"/>
                  </a:lnTo>
                  <a:lnTo>
                    <a:pt x="10" y="108"/>
                  </a:lnTo>
                  <a:lnTo>
                    <a:pt x="2" y="102"/>
                  </a:lnTo>
                  <a:lnTo>
                    <a:pt x="0" y="100"/>
                  </a:lnTo>
                  <a:lnTo>
                    <a:pt x="0" y="96"/>
                  </a:lnTo>
                  <a:lnTo>
                    <a:pt x="8" y="90"/>
                  </a:lnTo>
                  <a:lnTo>
                    <a:pt x="20" y="84"/>
                  </a:lnTo>
                  <a:lnTo>
                    <a:pt x="30" y="78"/>
                  </a:lnTo>
                  <a:lnTo>
                    <a:pt x="40" y="72"/>
                  </a:lnTo>
                  <a:lnTo>
                    <a:pt x="62" y="60"/>
                  </a:lnTo>
                  <a:lnTo>
                    <a:pt x="68" y="58"/>
                  </a:lnTo>
                  <a:lnTo>
                    <a:pt x="72" y="58"/>
                  </a:lnTo>
                  <a:lnTo>
                    <a:pt x="82" y="58"/>
                  </a:lnTo>
                  <a:lnTo>
                    <a:pt x="96" y="52"/>
                  </a:lnTo>
                  <a:lnTo>
                    <a:pt x="11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4" name="Freeform 282">
              <a:extLst>
                <a:ext uri="{FF2B5EF4-FFF2-40B4-BE49-F238E27FC236}">
                  <a16:creationId xmlns:a16="http://schemas.microsoft.com/office/drawing/2014/main" id="{77BD1836-6FAE-4A51-9C2A-A5EAA4DE668D}"/>
                </a:ext>
              </a:extLst>
            </p:cNvPr>
            <p:cNvSpPr>
              <a:spLocks/>
            </p:cNvSpPr>
            <p:nvPr/>
          </p:nvSpPr>
          <p:spPr bwMode="auto">
            <a:xfrm>
              <a:off x="8391193" y="5565877"/>
              <a:ext cx="153364" cy="208409"/>
            </a:xfrm>
            <a:custGeom>
              <a:avLst/>
              <a:gdLst>
                <a:gd name="T0" fmla="*/ 2147483647 w 106"/>
                <a:gd name="T1" fmla="*/ 2147483647 h 132"/>
                <a:gd name="T2" fmla="*/ 0 w 106"/>
                <a:gd name="T3" fmla="*/ 2147483647 h 132"/>
                <a:gd name="T4" fmla="*/ 2147483647 w 106"/>
                <a:gd name="T5" fmla="*/ 2147483647 h 132"/>
                <a:gd name="T6" fmla="*/ 2147483647 w 106"/>
                <a:gd name="T7" fmla="*/ 2147483647 h 132"/>
                <a:gd name="T8" fmla="*/ 2147483647 w 106"/>
                <a:gd name="T9" fmla="*/ 2147483647 h 132"/>
                <a:gd name="T10" fmla="*/ 2147483647 w 106"/>
                <a:gd name="T11" fmla="*/ 2147483647 h 132"/>
                <a:gd name="T12" fmla="*/ 2147483647 w 106"/>
                <a:gd name="T13" fmla="*/ 2147483647 h 132"/>
                <a:gd name="T14" fmla="*/ 2147483647 w 106"/>
                <a:gd name="T15" fmla="*/ 2147483647 h 132"/>
                <a:gd name="T16" fmla="*/ 2147483647 w 106"/>
                <a:gd name="T17" fmla="*/ 2147483647 h 132"/>
                <a:gd name="T18" fmla="*/ 2147483647 w 106"/>
                <a:gd name="T19" fmla="*/ 2147483647 h 132"/>
                <a:gd name="T20" fmla="*/ 2147483647 w 106"/>
                <a:gd name="T21" fmla="*/ 2147483647 h 132"/>
                <a:gd name="T22" fmla="*/ 2147483647 w 106"/>
                <a:gd name="T23" fmla="*/ 2147483647 h 132"/>
                <a:gd name="T24" fmla="*/ 2147483647 w 106"/>
                <a:gd name="T25" fmla="*/ 2147483647 h 132"/>
                <a:gd name="T26" fmla="*/ 2147483647 w 106"/>
                <a:gd name="T27" fmla="*/ 2147483647 h 132"/>
                <a:gd name="T28" fmla="*/ 2147483647 w 106"/>
                <a:gd name="T29" fmla="*/ 2147483647 h 132"/>
                <a:gd name="T30" fmla="*/ 2147483647 w 106"/>
                <a:gd name="T31" fmla="*/ 2147483647 h 132"/>
                <a:gd name="T32" fmla="*/ 2147483647 w 106"/>
                <a:gd name="T33" fmla="*/ 2147483647 h 132"/>
                <a:gd name="T34" fmla="*/ 2147483647 w 106"/>
                <a:gd name="T35" fmla="*/ 0 h 132"/>
                <a:gd name="T36" fmla="*/ 2147483647 w 106"/>
                <a:gd name="T37" fmla="*/ 2147483647 h 132"/>
                <a:gd name="T38" fmla="*/ 2147483647 w 106"/>
                <a:gd name="T39" fmla="*/ 2147483647 h 132"/>
                <a:gd name="T40" fmla="*/ 2147483647 w 106"/>
                <a:gd name="T41" fmla="*/ 2147483647 h 132"/>
                <a:gd name="T42" fmla="*/ 2147483647 w 106"/>
                <a:gd name="T43" fmla="*/ 2147483647 h 132"/>
                <a:gd name="T44" fmla="*/ 2147483647 w 106"/>
                <a:gd name="T45" fmla="*/ 2147483647 h 132"/>
                <a:gd name="T46" fmla="*/ 2147483647 w 106"/>
                <a:gd name="T47" fmla="*/ 2147483647 h 132"/>
                <a:gd name="T48" fmla="*/ 2147483647 w 106"/>
                <a:gd name="T49" fmla="*/ 2147483647 h 132"/>
                <a:gd name="T50" fmla="*/ 2147483647 w 106"/>
                <a:gd name="T51" fmla="*/ 2147483647 h 132"/>
                <a:gd name="T52" fmla="*/ 2147483647 w 106"/>
                <a:gd name="T53" fmla="*/ 2147483647 h 132"/>
                <a:gd name="T54" fmla="*/ 2147483647 w 106"/>
                <a:gd name="T55" fmla="*/ 2147483647 h 132"/>
                <a:gd name="T56" fmla="*/ 2147483647 w 106"/>
                <a:gd name="T57" fmla="*/ 2147483647 h 132"/>
                <a:gd name="T58" fmla="*/ 2147483647 w 106"/>
                <a:gd name="T59" fmla="*/ 2147483647 h 132"/>
                <a:gd name="T60" fmla="*/ 2147483647 w 106"/>
                <a:gd name="T61" fmla="*/ 2147483647 h 132"/>
                <a:gd name="T62" fmla="*/ 2147483647 w 106"/>
                <a:gd name="T63" fmla="*/ 2147483647 h 132"/>
                <a:gd name="T64" fmla="*/ 2147483647 w 106"/>
                <a:gd name="T65" fmla="*/ 2147483647 h 132"/>
                <a:gd name="T66" fmla="*/ 2147483647 w 106"/>
                <a:gd name="T67" fmla="*/ 2147483647 h 132"/>
                <a:gd name="T68" fmla="*/ 2147483647 w 106"/>
                <a:gd name="T69" fmla="*/ 2147483647 h 132"/>
                <a:gd name="T70" fmla="*/ 2147483647 w 106"/>
                <a:gd name="T71" fmla="*/ 2147483647 h 132"/>
                <a:gd name="T72" fmla="*/ 2147483647 w 106"/>
                <a:gd name="T73" fmla="*/ 2147483647 h 132"/>
                <a:gd name="T74" fmla="*/ 2147483647 w 106"/>
                <a:gd name="T75" fmla="*/ 2147483647 h 132"/>
                <a:gd name="T76" fmla="*/ 2147483647 w 106"/>
                <a:gd name="T77" fmla="*/ 2147483647 h 132"/>
                <a:gd name="T78" fmla="*/ 2147483647 w 106"/>
                <a:gd name="T79" fmla="*/ 2147483647 h 132"/>
                <a:gd name="T80" fmla="*/ 2147483647 w 106"/>
                <a:gd name="T81" fmla="*/ 2147483647 h 1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6"/>
                <a:gd name="T124" fmla="*/ 0 h 132"/>
                <a:gd name="T125" fmla="*/ 106 w 106"/>
                <a:gd name="T126" fmla="*/ 132 h 1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6" h="132">
                  <a:moveTo>
                    <a:pt x="6" y="132"/>
                  </a:moveTo>
                  <a:lnTo>
                    <a:pt x="2" y="130"/>
                  </a:lnTo>
                  <a:lnTo>
                    <a:pt x="0" y="126"/>
                  </a:lnTo>
                  <a:lnTo>
                    <a:pt x="0" y="122"/>
                  </a:lnTo>
                  <a:lnTo>
                    <a:pt x="2" y="120"/>
                  </a:lnTo>
                  <a:lnTo>
                    <a:pt x="6" y="120"/>
                  </a:lnTo>
                  <a:lnTo>
                    <a:pt x="12" y="116"/>
                  </a:lnTo>
                  <a:lnTo>
                    <a:pt x="18" y="114"/>
                  </a:lnTo>
                  <a:lnTo>
                    <a:pt x="22" y="110"/>
                  </a:lnTo>
                  <a:lnTo>
                    <a:pt x="24" y="104"/>
                  </a:lnTo>
                  <a:lnTo>
                    <a:pt x="16" y="98"/>
                  </a:lnTo>
                  <a:lnTo>
                    <a:pt x="12" y="94"/>
                  </a:lnTo>
                  <a:lnTo>
                    <a:pt x="12" y="90"/>
                  </a:lnTo>
                  <a:lnTo>
                    <a:pt x="14" y="86"/>
                  </a:lnTo>
                  <a:lnTo>
                    <a:pt x="16" y="84"/>
                  </a:lnTo>
                  <a:lnTo>
                    <a:pt x="18" y="84"/>
                  </a:lnTo>
                  <a:lnTo>
                    <a:pt x="20" y="84"/>
                  </a:lnTo>
                  <a:lnTo>
                    <a:pt x="26" y="84"/>
                  </a:lnTo>
                  <a:lnTo>
                    <a:pt x="30" y="82"/>
                  </a:lnTo>
                  <a:lnTo>
                    <a:pt x="34" y="78"/>
                  </a:lnTo>
                  <a:lnTo>
                    <a:pt x="40" y="70"/>
                  </a:lnTo>
                  <a:lnTo>
                    <a:pt x="44" y="68"/>
                  </a:lnTo>
                  <a:lnTo>
                    <a:pt x="48" y="62"/>
                  </a:lnTo>
                  <a:lnTo>
                    <a:pt x="52" y="54"/>
                  </a:lnTo>
                  <a:lnTo>
                    <a:pt x="54" y="44"/>
                  </a:lnTo>
                  <a:lnTo>
                    <a:pt x="58" y="34"/>
                  </a:lnTo>
                  <a:lnTo>
                    <a:pt x="54" y="32"/>
                  </a:lnTo>
                  <a:lnTo>
                    <a:pt x="52" y="30"/>
                  </a:lnTo>
                  <a:lnTo>
                    <a:pt x="52" y="24"/>
                  </a:lnTo>
                  <a:lnTo>
                    <a:pt x="52" y="22"/>
                  </a:lnTo>
                  <a:lnTo>
                    <a:pt x="54" y="20"/>
                  </a:lnTo>
                  <a:lnTo>
                    <a:pt x="52" y="16"/>
                  </a:lnTo>
                  <a:lnTo>
                    <a:pt x="52" y="14"/>
                  </a:lnTo>
                  <a:lnTo>
                    <a:pt x="54" y="4"/>
                  </a:lnTo>
                  <a:lnTo>
                    <a:pt x="56" y="2"/>
                  </a:lnTo>
                  <a:lnTo>
                    <a:pt x="58" y="0"/>
                  </a:lnTo>
                  <a:lnTo>
                    <a:pt x="60" y="4"/>
                  </a:lnTo>
                  <a:lnTo>
                    <a:pt x="64" y="8"/>
                  </a:lnTo>
                  <a:lnTo>
                    <a:pt x="68" y="14"/>
                  </a:lnTo>
                  <a:lnTo>
                    <a:pt x="70" y="20"/>
                  </a:lnTo>
                  <a:lnTo>
                    <a:pt x="70" y="24"/>
                  </a:lnTo>
                  <a:lnTo>
                    <a:pt x="68" y="26"/>
                  </a:lnTo>
                  <a:lnTo>
                    <a:pt x="64" y="28"/>
                  </a:lnTo>
                  <a:lnTo>
                    <a:pt x="62" y="30"/>
                  </a:lnTo>
                  <a:lnTo>
                    <a:pt x="62" y="34"/>
                  </a:lnTo>
                  <a:lnTo>
                    <a:pt x="60" y="38"/>
                  </a:lnTo>
                  <a:lnTo>
                    <a:pt x="58" y="44"/>
                  </a:lnTo>
                  <a:lnTo>
                    <a:pt x="60" y="46"/>
                  </a:lnTo>
                  <a:lnTo>
                    <a:pt x="62" y="48"/>
                  </a:lnTo>
                  <a:lnTo>
                    <a:pt x="66" y="46"/>
                  </a:lnTo>
                  <a:lnTo>
                    <a:pt x="68" y="44"/>
                  </a:lnTo>
                  <a:lnTo>
                    <a:pt x="74" y="38"/>
                  </a:lnTo>
                  <a:lnTo>
                    <a:pt x="74" y="40"/>
                  </a:lnTo>
                  <a:lnTo>
                    <a:pt x="74" y="44"/>
                  </a:lnTo>
                  <a:lnTo>
                    <a:pt x="72" y="48"/>
                  </a:lnTo>
                  <a:lnTo>
                    <a:pt x="70" y="52"/>
                  </a:lnTo>
                  <a:lnTo>
                    <a:pt x="70" y="56"/>
                  </a:lnTo>
                  <a:lnTo>
                    <a:pt x="72" y="60"/>
                  </a:lnTo>
                  <a:lnTo>
                    <a:pt x="76" y="62"/>
                  </a:lnTo>
                  <a:lnTo>
                    <a:pt x="78" y="64"/>
                  </a:lnTo>
                  <a:lnTo>
                    <a:pt x="84" y="62"/>
                  </a:lnTo>
                  <a:lnTo>
                    <a:pt x="88" y="60"/>
                  </a:lnTo>
                  <a:lnTo>
                    <a:pt x="92" y="58"/>
                  </a:lnTo>
                  <a:lnTo>
                    <a:pt x="96" y="56"/>
                  </a:lnTo>
                  <a:lnTo>
                    <a:pt x="102" y="58"/>
                  </a:lnTo>
                  <a:lnTo>
                    <a:pt x="104" y="60"/>
                  </a:lnTo>
                  <a:lnTo>
                    <a:pt x="106" y="62"/>
                  </a:lnTo>
                  <a:lnTo>
                    <a:pt x="104" y="64"/>
                  </a:lnTo>
                  <a:lnTo>
                    <a:pt x="102" y="68"/>
                  </a:lnTo>
                  <a:lnTo>
                    <a:pt x="96" y="70"/>
                  </a:lnTo>
                  <a:lnTo>
                    <a:pt x="80" y="86"/>
                  </a:lnTo>
                  <a:lnTo>
                    <a:pt x="76" y="88"/>
                  </a:lnTo>
                  <a:lnTo>
                    <a:pt x="72" y="86"/>
                  </a:lnTo>
                  <a:lnTo>
                    <a:pt x="68" y="86"/>
                  </a:lnTo>
                  <a:lnTo>
                    <a:pt x="64" y="86"/>
                  </a:lnTo>
                  <a:lnTo>
                    <a:pt x="58" y="92"/>
                  </a:lnTo>
                  <a:lnTo>
                    <a:pt x="54" y="98"/>
                  </a:lnTo>
                  <a:lnTo>
                    <a:pt x="44" y="108"/>
                  </a:lnTo>
                  <a:lnTo>
                    <a:pt x="30" y="118"/>
                  </a:lnTo>
                  <a:lnTo>
                    <a:pt x="18" y="128"/>
                  </a:lnTo>
                  <a:lnTo>
                    <a:pt x="12" y="130"/>
                  </a:lnTo>
                  <a:lnTo>
                    <a:pt x="6"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5" name="Freeform 283">
              <a:extLst>
                <a:ext uri="{FF2B5EF4-FFF2-40B4-BE49-F238E27FC236}">
                  <a16:creationId xmlns:a16="http://schemas.microsoft.com/office/drawing/2014/main" id="{EB99644B-B006-4AC9-9684-A9799AC5FFCE}"/>
                </a:ext>
              </a:extLst>
            </p:cNvPr>
            <p:cNvSpPr>
              <a:spLocks/>
            </p:cNvSpPr>
            <p:nvPr/>
          </p:nvSpPr>
          <p:spPr bwMode="auto">
            <a:xfrm>
              <a:off x="8418868" y="5151716"/>
              <a:ext cx="56503" cy="70354"/>
            </a:xfrm>
            <a:custGeom>
              <a:avLst/>
              <a:gdLst>
                <a:gd name="T0" fmla="*/ 2147483647 w 38"/>
                <a:gd name="T1" fmla="*/ 2147483647 h 44"/>
                <a:gd name="T2" fmla="*/ 2147483647 w 38"/>
                <a:gd name="T3" fmla="*/ 2147483647 h 44"/>
                <a:gd name="T4" fmla="*/ 2147483647 w 38"/>
                <a:gd name="T5" fmla="*/ 2147483647 h 44"/>
                <a:gd name="T6" fmla="*/ 2147483647 w 38"/>
                <a:gd name="T7" fmla="*/ 2147483647 h 44"/>
                <a:gd name="T8" fmla="*/ 2147483647 w 38"/>
                <a:gd name="T9" fmla="*/ 2147483647 h 44"/>
                <a:gd name="T10" fmla="*/ 2147483647 w 38"/>
                <a:gd name="T11" fmla="*/ 2147483647 h 44"/>
                <a:gd name="T12" fmla="*/ 0 w 38"/>
                <a:gd name="T13" fmla="*/ 2147483647 h 44"/>
                <a:gd name="T14" fmla="*/ 0 w 38"/>
                <a:gd name="T15" fmla="*/ 0 h 44"/>
                <a:gd name="T16" fmla="*/ 2147483647 w 38"/>
                <a:gd name="T17" fmla="*/ 2147483647 h 44"/>
                <a:gd name="T18" fmla="*/ 2147483647 w 38"/>
                <a:gd name="T19" fmla="*/ 2147483647 h 44"/>
                <a:gd name="T20" fmla="*/ 2147483647 w 38"/>
                <a:gd name="T21" fmla="*/ 2147483647 h 44"/>
                <a:gd name="T22" fmla="*/ 2147483647 w 38"/>
                <a:gd name="T23" fmla="*/ 2147483647 h 44"/>
                <a:gd name="T24" fmla="*/ 2147483647 w 38"/>
                <a:gd name="T25" fmla="*/ 2147483647 h 44"/>
                <a:gd name="T26" fmla="*/ 2147483647 w 38"/>
                <a:gd name="T27" fmla="*/ 2147483647 h 44"/>
                <a:gd name="T28" fmla="*/ 2147483647 w 38"/>
                <a:gd name="T29" fmla="*/ 2147483647 h 44"/>
                <a:gd name="T30" fmla="*/ 2147483647 w 38"/>
                <a:gd name="T31" fmla="*/ 2147483647 h 44"/>
                <a:gd name="T32" fmla="*/ 2147483647 w 38"/>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44"/>
                <a:gd name="T53" fmla="*/ 38 w 3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44">
                  <a:moveTo>
                    <a:pt x="38" y="42"/>
                  </a:moveTo>
                  <a:lnTo>
                    <a:pt x="36" y="44"/>
                  </a:lnTo>
                  <a:lnTo>
                    <a:pt x="32" y="42"/>
                  </a:lnTo>
                  <a:lnTo>
                    <a:pt x="26" y="40"/>
                  </a:lnTo>
                  <a:lnTo>
                    <a:pt x="14" y="32"/>
                  </a:lnTo>
                  <a:lnTo>
                    <a:pt x="6" y="20"/>
                  </a:lnTo>
                  <a:lnTo>
                    <a:pt x="0" y="12"/>
                  </a:lnTo>
                  <a:lnTo>
                    <a:pt x="0" y="0"/>
                  </a:lnTo>
                  <a:lnTo>
                    <a:pt x="8" y="4"/>
                  </a:lnTo>
                  <a:lnTo>
                    <a:pt x="12" y="10"/>
                  </a:lnTo>
                  <a:lnTo>
                    <a:pt x="16" y="16"/>
                  </a:lnTo>
                  <a:lnTo>
                    <a:pt x="20" y="22"/>
                  </a:lnTo>
                  <a:lnTo>
                    <a:pt x="24" y="24"/>
                  </a:lnTo>
                  <a:lnTo>
                    <a:pt x="28" y="26"/>
                  </a:lnTo>
                  <a:lnTo>
                    <a:pt x="32" y="28"/>
                  </a:lnTo>
                  <a:lnTo>
                    <a:pt x="34" y="32"/>
                  </a:lnTo>
                  <a:lnTo>
                    <a:pt x="3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6" name="Freeform 284">
              <a:extLst>
                <a:ext uri="{FF2B5EF4-FFF2-40B4-BE49-F238E27FC236}">
                  <a16:creationId xmlns:a16="http://schemas.microsoft.com/office/drawing/2014/main" id="{256D9A03-4BBD-47BC-B786-06456EAE40F4}"/>
                </a:ext>
              </a:extLst>
            </p:cNvPr>
            <p:cNvSpPr>
              <a:spLocks/>
            </p:cNvSpPr>
            <p:nvPr/>
          </p:nvSpPr>
          <p:spPr bwMode="auto">
            <a:xfrm>
              <a:off x="8116753" y="4691093"/>
              <a:ext cx="92249" cy="59734"/>
            </a:xfrm>
            <a:custGeom>
              <a:avLst/>
              <a:gdLst>
                <a:gd name="T0" fmla="*/ 2147483647 w 64"/>
                <a:gd name="T1" fmla="*/ 2147483647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0 w 64"/>
                <a:gd name="T13" fmla="*/ 2147483647 h 38"/>
                <a:gd name="T14" fmla="*/ 0 w 64"/>
                <a:gd name="T15" fmla="*/ 2147483647 h 38"/>
                <a:gd name="T16" fmla="*/ 0 w 64"/>
                <a:gd name="T17" fmla="*/ 2147483647 h 38"/>
                <a:gd name="T18" fmla="*/ 2147483647 w 64"/>
                <a:gd name="T19" fmla="*/ 2147483647 h 38"/>
                <a:gd name="T20" fmla="*/ 2147483647 w 64"/>
                <a:gd name="T21" fmla="*/ 2147483647 h 38"/>
                <a:gd name="T22" fmla="*/ 2147483647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0 h 38"/>
                <a:gd name="T38" fmla="*/ 2147483647 w 64"/>
                <a:gd name="T39" fmla="*/ 0 h 38"/>
                <a:gd name="T40" fmla="*/ 2147483647 w 64"/>
                <a:gd name="T41" fmla="*/ 2147483647 h 38"/>
                <a:gd name="T42" fmla="*/ 2147483647 w 64"/>
                <a:gd name="T43" fmla="*/ 2147483647 h 38"/>
                <a:gd name="T44" fmla="*/ 2147483647 w 64"/>
                <a:gd name="T45" fmla="*/ 2147483647 h 38"/>
                <a:gd name="T46" fmla="*/ 2147483647 w 64"/>
                <a:gd name="T47" fmla="*/ 2147483647 h 38"/>
                <a:gd name="T48" fmla="*/ 2147483647 w 64"/>
                <a:gd name="T49" fmla="*/ 2147483647 h 38"/>
                <a:gd name="T50" fmla="*/ 2147483647 w 64"/>
                <a:gd name="T51" fmla="*/ 2147483647 h 38"/>
                <a:gd name="T52" fmla="*/ 2147483647 w 64"/>
                <a:gd name="T53" fmla="*/ 2147483647 h 38"/>
                <a:gd name="T54" fmla="*/ 2147483647 w 64"/>
                <a:gd name="T55" fmla="*/ 2147483647 h 38"/>
                <a:gd name="T56" fmla="*/ 2147483647 w 64"/>
                <a:gd name="T57" fmla="*/ 2147483647 h 38"/>
                <a:gd name="T58" fmla="*/ 2147483647 w 64"/>
                <a:gd name="T59" fmla="*/ 2147483647 h 38"/>
                <a:gd name="T60" fmla="*/ 2147483647 w 64"/>
                <a:gd name="T61" fmla="*/ 2147483647 h 38"/>
                <a:gd name="T62" fmla="*/ 2147483647 w 64"/>
                <a:gd name="T63" fmla="*/ 2147483647 h 38"/>
                <a:gd name="T64" fmla="*/ 2147483647 w 64"/>
                <a:gd name="T65" fmla="*/ 2147483647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38"/>
                <a:gd name="T101" fmla="*/ 64 w 64"/>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38">
                  <a:moveTo>
                    <a:pt x="36" y="38"/>
                  </a:moveTo>
                  <a:lnTo>
                    <a:pt x="34" y="38"/>
                  </a:lnTo>
                  <a:lnTo>
                    <a:pt x="30" y="38"/>
                  </a:lnTo>
                  <a:lnTo>
                    <a:pt x="22" y="38"/>
                  </a:lnTo>
                  <a:lnTo>
                    <a:pt x="10" y="36"/>
                  </a:lnTo>
                  <a:lnTo>
                    <a:pt x="2" y="32"/>
                  </a:lnTo>
                  <a:lnTo>
                    <a:pt x="0" y="28"/>
                  </a:lnTo>
                  <a:lnTo>
                    <a:pt x="0" y="26"/>
                  </a:lnTo>
                  <a:lnTo>
                    <a:pt x="0" y="24"/>
                  </a:lnTo>
                  <a:lnTo>
                    <a:pt x="2" y="22"/>
                  </a:lnTo>
                  <a:lnTo>
                    <a:pt x="24" y="22"/>
                  </a:lnTo>
                  <a:lnTo>
                    <a:pt x="28" y="24"/>
                  </a:lnTo>
                  <a:lnTo>
                    <a:pt x="30" y="24"/>
                  </a:lnTo>
                  <a:lnTo>
                    <a:pt x="38" y="22"/>
                  </a:lnTo>
                  <a:lnTo>
                    <a:pt x="42" y="18"/>
                  </a:lnTo>
                  <a:lnTo>
                    <a:pt x="46" y="14"/>
                  </a:lnTo>
                  <a:lnTo>
                    <a:pt x="52" y="10"/>
                  </a:lnTo>
                  <a:lnTo>
                    <a:pt x="52" y="4"/>
                  </a:lnTo>
                  <a:lnTo>
                    <a:pt x="52" y="0"/>
                  </a:lnTo>
                  <a:lnTo>
                    <a:pt x="54" y="0"/>
                  </a:lnTo>
                  <a:lnTo>
                    <a:pt x="56" y="2"/>
                  </a:lnTo>
                  <a:lnTo>
                    <a:pt x="60" y="4"/>
                  </a:lnTo>
                  <a:lnTo>
                    <a:pt x="62" y="8"/>
                  </a:lnTo>
                  <a:lnTo>
                    <a:pt x="64" y="10"/>
                  </a:lnTo>
                  <a:lnTo>
                    <a:pt x="62" y="12"/>
                  </a:lnTo>
                  <a:lnTo>
                    <a:pt x="60" y="16"/>
                  </a:lnTo>
                  <a:lnTo>
                    <a:pt x="58" y="18"/>
                  </a:lnTo>
                  <a:lnTo>
                    <a:pt x="58" y="20"/>
                  </a:lnTo>
                  <a:lnTo>
                    <a:pt x="54" y="26"/>
                  </a:lnTo>
                  <a:lnTo>
                    <a:pt x="46" y="32"/>
                  </a:lnTo>
                  <a:lnTo>
                    <a:pt x="40" y="36"/>
                  </a:lnTo>
                  <a:lnTo>
                    <a:pt x="34" y="38"/>
                  </a:lnTo>
                  <a:lnTo>
                    <a:pt x="3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7" name="Freeform 285">
              <a:extLst>
                <a:ext uri="{FF2B5EF4-FFF2-40B4-BE49-F238E27FC236}">
                  <a16:creationId xmlns:a16="http://schemas.microsoft.com/office/drawing/2014/main" id="{352D9F7D-33A2-49A0-8248-9D655F1E9D4D}"/>
                </a:ext>
              </a:extLst>
            </p:cNvPr>
            <p:cNvSpPr>
              <a:spLocks/>
            </p:cNvSpPr>
            <p:nvPr/>
          </p:nvSpPr>
          <p:spPr bwMode="auto">
            <a:xfrm>
              <a:off x="7778892" y="4725607"/>
              <a:ext cx="17296" cy="25221"/>
            </a:xfrm>
            <a:custGeom>
              <a:avLst/>
              <a:gdLst>
                <a:gd name="T0" fmla="*/ 2147483647 w 12"/>
                <a:gd name="T1" fmla="*/ 2147483647 h 16"/>
                <a:gd name="T2" fmla="*/ 2147483647 w 12"/>
                <a:gd name="T3" fmla="*/ 2147483647 h 16"/>
                <a:gd name="T4" fmla="*/ 2147483647 w 12"/>
                <a:gd name="T5" fmla="*/ 2147483647 h 16"/>
                <a:gd name="T6" fmla="*/ 2147483647 w 12"/>
                <a:gd name="T7" fmla="*/ 2147483647 h 16"/>
                <a:gd name="T8" fmla="*/ 2147483647 w 12"/>
                <a:gd name="T9" fmla="*/ 2147483647 h 16"/>
                <a:gd name="T10" fmla="*/ 0 w 12"/>
                <a:gd name="T11" fmla="*/ 2147483647 h 16"/>
                <a:gd name="T12" fmla="*/ 2147483647 w 12"/>
                <a:gd name="T13" fmla="*/ 2147483647 h 16"/>
                <a:gd name="T14" fmla="*/ 2147483647 w 12"/>
                <a:gd name="T15" fmla="*/ 0 h 16"/>
                <a:gd name="T16" fmla="*/ 2147483647 w 12"/>
                <a:gd name="T17" fmla="*/ 2147483647 h 16"/>
                <a:gd name="T18" fmla="*/ 2147483647 w 12"/>
                <a:gd name="T19" fmla="*/ 2147483647 h 16"/>
                <a:gd name="T20" fmla="*/ 2147483647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12" y="10"/>
                  </a:moveTo>
                  <a:lnTo>
                    <a:pt x="12" y="14"/>
                  </a:lnTo>
                  <a:lnTo>
                    <a:pt x="12" y="16"/>
                  </a:lnTo>
                  <a:lnTo>
                    <a:pt x="6" y="16"/>
                  </a:lnTo>
                  <a:lnTo>
                    <a:pt x="2" y="14"/>
                  </a:lnTo>
                  <a:lnTo>
                    <a:pt x="0" y="10"/>
                  </a:lnTo>
                  <a:lnTo>
                    <a:pt x="2" y="4"/>
                  </a:lnTo>
                  <a:lnTo>
                    <a:pt x="8" y="0"/>
                  </a:lnTo>
                  <a:lnTo>
                    <a:pt x="10" y="6"/>
                  </a:lnTo>
                  <a:lnTo>
                    <a:pt x="10" y="8"/>
                  </a:ln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8" name="Freeform 286">
              <a:extLst>
                <a:ext uri="{FF2B5EF4-FFF2-40B4-BE49-F238E27FC236}">
                  <a16:creationId xmlns:a16="http://schemas.microsoft.com/office/drawing/2014/main" id="{B55E27A9-828F-4F36-A422-60A7CC139503}"/>
                </a:ext>
              </a:extLst>
            </p:cNvPr>
            <p:cNvSpPr>
              <a:spLocks/>
            </p:cNvSpPr>
            <p:nvPr/>
          </p:nvSpPr>
          <p:spPr bwMode="auto">
            <a:xfrm>
              <a:off x="7703940" y="4773395"/>
              <a:ext cx="17296" cy="29203"/>
            </a:xfrm>
            <a:custGeom>
              <a:avLst/>
              <a:gdLst>
                <a:gd name="T0" fmla="*/ 2147483647 w 12"/>
                <a:gd name="T1" fmla="*/ 2147483647 h 20"/>
                <a:gd name="T2" fmla="*/ 2147483647 w 12"/>
                <a:gd name="T3" fmla="*/ 2147483647 h 20"/>
                <a:gd name="T4" fmla="*/ 2147483647 w 12"/>
                <a:gd name="T5" fmla="*/ 0 h 20"/>
                <a:gd name="T6" fmla="*/ 2147483647 w 12"/>
                <a:gd name="T7" fmla="*/ 2147483647 h 20"/>
                <a:gd name="T8" fmla="*/ 2147483647 w 12"/>
                <a:gd name="T9" fmla="*/ 2147483647 h 20"/>
                <a:gd name="T10" fmla="*/ 2147483647 w 12"/>
                <a:gd name="T11" fmla="*/ 2147483647 h 20"/>
                <a:gd name="T12" fmla="*/ 2147483647 w 12"/>
                <a:gd name="T13" fmla="*/ 2147483647 h 20"/>
                <a:gd name="T14" fmla="*/ 0 w 12"/>
                <a:gd name="T15" fmla="*/ 2147483647 h 20"/>
                <a:gd name="T16" fmla="*/ 0 w 12"/>
                <a:gd name="T17" fmla="*/ 2147483647 h 20"/>
                <a:gd name="T18" fmla="*/ 2147483647 w 12"/>
                <a:gd name="T19" fmla="*/ 2147483647 h 20"/>
                <a:gd name="T20" fmla="*/ 2147483647 w 12"/>
                <a:gd name="T21" fmla="*/ 2147483647 h 20"/>
                <a:gd name="T22" fmla="*/ 2147483647 w 12"/>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20"/>
                <a:gd name="T38" fmla="*/ 12 w 1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20">
                  <a:moveTo>
                    <a:pt x="6" y="2"/>
                  </a:moveTo>
                  <a:lnTo>
                    <a:pt x="8" y="2"/>
                  </a:lnTo>
                  <a:lnTo>
                    <a:pt x="8" y="0"/>
                  </a:lnTo>
                  <a:lnTo>
                    <a:pt x="10" y="2"/>
                  </a:lnTo>
                  <a:lnTo>
                    <a:pt x="12" y="4"/>
                  </a:lnTo>
                  <a:lnTo>
                    <a:pt x="10" y="6"/>
                  </a:lnTo>
                  <a:lnTo>
                    <a:pt x="8" y="12"/>
                  </a:lnTo>
                  <a:lnTo>
                    <a:pt x="0" y="20"/>
                  </a:lnTo>
                  <a:lnTo>
                    <a:pt x="0" y="10"/>
                  </a:lnTo>
                  <a:lnTo>
                    <a:pt x="2" y="6"/>
                  </a:lnTo>
                  <a:lnTo>
                    <a:pt x="4" y="4"/>
                  </a:lnTo>
                  <a:lnTo>
                    <a:pt x="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39" name="Freeform 287">
              <a:extLst>
                <a:ext uri="{FF2B5EF4-FFF2-40B4-BE49-F238E27FC236}">
                  <a16:creationId xmlns:a16="http://schemas.microsoft.com/office/drawing/2014/main" id="{E1AD22C7-252D-4535-A405-E6A87A69F18C}"/>
                </a:ext>
              </a:extLst>
            </p:cNvPr>
            <p:cNvSpPr>
              <a:spLocks/>
            </p:cNvSpPr>
            <p:nvPr/>
          </p:nvSpPr>
          <p:spPr bwMode="auto">
            <a:xfrm>
              <a:off x="7635907" y="4645960"/>
              <a:ext cx="73799" cy="34513"/>
            </a:xfrm>
            <a:custGeom>
              <a:avLst/>
              <a:gdLst>
                <a:gd name="T0" fmla="*/ 2147483647 w 50"/>
                <a:gd name="T1" fmla="*/ 2147483647 h 22"/>
                <a:gd name="T2" fmla="*/ 2147483647 w 50"/>
                <a:gd name="T3" fmla="*/ 2147483647 h 22"/>
                <a:gd name="T4" fmla="*/ 2147483647 w 50"/>
                <a:gd name="T5" fmla="*/ 2147483647 h 22"/>
                <a:gd name="T6" fmla="*/ 2147483647 w 50"/>
                <a:gd name="T7" fmla="*/ 2147483647 h 22"/>
                <a:gd name="T8" fmla="*/ 2147483647 w 50"/>
                <a:gd name="T9" fmla="*/ 2147483647 h 22"/>
                <a:gd name="T10" fmla="*/ 2147483647 w 50"/>
                <a:gd name="T11" fmla="*/ 2147483647 h 22"/>
                <a:gd name="T12" fmla="*/ 2147483647 w 50"/>
                <a:gd name="T13" fmla="*/ 2147483647 h 22"/>
                <a:gd name="T14" fmla="*/ 2147483647 w 50"/>
                <a:gd name="T15" fmla="*/ 2147483647 h 22"/>
                <a:gd name="T16" fmla="*/ 2147483647 w 50"/>
                <a:gd name="T17" fmla="*/ 2147483647 h 22"/>
                <a:gd name="T18" fmla="*/ 0 w 50"/>
                <a:gd name="T19" fmla="*/ 2147483647 h 22"/>
                <a:gd name="T20" fmla="*/ 2147483647 w 50"/>
                <a:gd name="T21" fmla="*/ 2147483647 h 22"/>
                <a:gd name="T22" fmla="*/ 2147483647 w 50"/>
                <a:gd name="T23" fmla="*/ 2147483647 h 22"/>
                <a:gd name="T24" fmla="*/ 2147483647 w 50"/>
                <a:gd name="T25" fmla="*/ 2147483647 h 22"/>
                <a:gd name="T26" fmla="*/ 2147483647 w 50"/>
                <a:gd name="T27" fmla="*/ 2147483647 h 22"/>
                <a:gd name="T28" fmla="*/ 2147483647 w 50"/>
                <a:gd name="T29" fmla="*/ 0 h 22"/>
                <a:gd name="T30" fmla="*/ 2147483647 w 50"/>
                <a:gd name="T31" fmla="*/ 2147483647 h 22"/>
                <a:gd name="T32" fmla="*/ 2147483647 w 50"/>
                <a:gd name="T33" fmla="*/ 2147483647 h 22"/>
                <a:gd name="T34" fmla="*/ 2147483647 w 50"/>
                <a:gd name="T35" fmla="*/ 0 h 22"/>
                <a:gd name="T36" fmla="*/ 2147483647 w 50"/>
                <a:gd name="T37" fmla="*/ 2147483647 h 22"/>
                <a:gd name="T38" fmla="*/ 2147483647 w 50"/>
                <a:gd name="T39" fmla="*/ 2147483647 h 22"/>
                <a:gd name="T40" fmla="*/ 2147483647 w 50"/>
                <a:gd name="T41" fmla="*/ 2147483647 h 22"/>
                <a:gd name="T42" fmla="*/ 2147483647 w 50"/>
                <a:gd name="T43" fmla="*/ 2147483647 h 22"/>
                <a:gd name="T44" fmla="*/ 2147483647 w 50"/>
                <a:gd name="T45" fmla="*/ 2147483647 h 22"/>
                <a:gd name="T46" fmla="*/ 2147483647 w 50"/>
                <a:gd name="T47" fmla="*/ 2147483647 h 22"/>
                <a:gd name="T48" fmla="*/ 2147483647 w 50"/>
                <a:gd name="T49" fmla="*/ 2147483647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22"/>
                <a:gd name="T77" fmla="*/ 50 w 50"/>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22">
                  <a:moveTo>
                    <a:pt x="42" y="22"/>
                  </a:moveTo>
                  <a:lnTo>
                    <a:pt x="40" y="20"/>
                  </a:lnTo>
                  <a:lnTo>
                    <a:pt x="38" y="16"/>
                  </a:lnTo>
                  <a:lnTo>
                    <a:pt x="34" y="14"/>
                  </a:lnTo>
                  <a:lnTo>
                    <a:pt x="30" y="14"/>
                  </a:lnTo>
                  <a:lnTo>
                    <a:pt x="24" y="12"/>
                  </a:lnTo>
                  <a:lnTo>
                    <a:pt x="16" y="12"/>
                  </a:lnTo>
                  <a:lnTo>
                    <a:pt x="10" y="12"/>
                  </a:lnTo>
                  <a:lnTo>
                    <a:pt x="2" y="12"/>
                  </a:lnTo>
                  <a:lnTo>
                    <a:pt x="0" y="10"/>
                  </a:lnTo>
                  <a:lnTo>
                    <a:pt x="8" y="4"/>
                  </a:lnTo>
                  <a:lnTo>
                    <a:pt x="14" y="4"/>
                  </a:lnTo>
                  <a:lnTo>
                    <a:pt x="18" y="2"/>
                  </a:lnTo>
                  <a:lnTo>
                    <a:pt x="24" y="2"/>
                  </a:lnTo>
                  <a:lnTo>
                    <a:pt x="28" y="0"/>
                  </a:lnTo>
                  <a:lnTo>
                    <a:pt x="28" y="2"/>
                  </a:lnTo>
                  <a:lnTo>
                    <a:pt x="30" y="2"/>
                  </a:lnTo>
                  <a:lnTo>
                    <a:pt x="34" y="0"/>
                  </a:lnTo>
                  <a:lnTo>
                    <a:pt x="38" y="2"/>
                  </a:lnTo>
                  <a:lnTo>
                    <a:pt x="44" y="6"/>
                  </a:lnTo>
                  <a:lnTo>
                    <a:pt x="48" y="10"/>
                  </a:lnTo>
                  <a:lnTo>
                    <a:pt x="50" y="16"/>
                  </a:lnTo>
                  <a:lnTo>
                    <a:pt x="48" y="18"/>
                  </a:lnTo>
                  <a:lnTo>
                    <a:pt x="46" y="20"/>
                  </a:lnTo>
                  <a:lnTo>
                    <a:pt x="4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0" name="Freeform 288">
              <a:extLst>
                <a:ext uri="{FF2B5EF4-FFF2-40B4-BE49-F238E27FC236}">
                  <a16:creationId xmlns:a16="http://schemas.microsoft.com/office/drawing/2014/main" id="{5DCFF6A1-D9AA-4F46-A626-A8ABE9C17950}"/>
                </a:ext>
              </a:extLst>
            </p:cNvPr>
            <p:cNvSpPr>
              <a:spLocks/>
            </p:cNvSpPr>
            <p:nvPr/>
          </p:nvSpPr>
          <p:spPr bwMode="auto">
            <a:xfrm>
              <a:off x="7633600" y="4510561"/>
              <a:ext cx="28828" cy="66372"/>
            </a:xfrm>
            <a:custGeom>
              <a:avLst/>
              <a:gdLst>
                <a:gd name="T0" fmla="*/ 2147483647 w 20"/>
                <a:gd name="T1" fmla="*/ 2147483647 h 42"/>
                <a:gd name="T2" fmla="*/ 2147483647 w 20"/>
                <a:gd name="T3" fmla="*/ 2147483647 h 42"/>
                <a:gd name="T4" fmla="*/ 2147483647 w 20"/>
                <a:gd name="T5" fmla="*/ 2147483647 h 42"/>
                <a:gd name="T6" fmla="*/ 0 w 20"/>
                <a:gd name="T7" fmla="*/ 2147483647 h 42"/>
                <a:gd name="T8" fmla="*/ 2147483647 w 20"/>
                <a:gd name="T9" fmla="*/ 2147483647 h 42"/>
                <a:gd name="T10" fmla="*/ 0 w 20"/>
                <a:gd name="T11" fmla="*/ 0 h 42"/>
                <a:gd name="T12" fmla="*/ 2147483647 w 20"/>
                <a:gd name="T13" fmla="*/ 0 h 42"/>
                <a:gd name="T14" fmla="*/ 2147483647 w 20"/>
                <a:gd name="T15" fmla="*/ 2147483647 h 42"/>
                <a:gd name="T16" fmla="*/ 2147483647 w 20"/>
                <a:gd name="T17" fmla="*/ 2147483647 h 42"/>
                <a:gd name="T18" fmla="*/ 2147483647 w 20"/>
                <a:gd name="T19" fmla="*/ 2147483647 h 42"/>
                <a:gd name="T20" fmla="*/ 2147483647 w 20"/>
                <a:gd name="T21" fmla="*/ 2147483647 h 42"/>
                <a:gd name="T22" fmla="*/ 2147483647 w 20"/>
                <a:gd name="T23" fmla="*/ 2147483647 h 42"/>
                <a:gd name="T24" fmla="*/ 2147483647 w 20"/>
                <a:gd name="T25" fmla="*/ 2147483647 h 42"/>
                <a:gd name="T26" fmla="*/ 2147483647 w 20"/>
                <a:gd name="T27" fmla="*/ 2147483647 h 42"/>
                <a:gd name="T28" fmla="*/ 2147483647 w 20"/>
                <a:gd name="T29" fmla="*/ 2147483647 h 42"/>
                <a:gd name="T30" fmla="*/ 2147483647 w 20"/>
                <a:gd name="T31" fmla="*/ 2147483647 h 42"/>
                <a:gd name="T32" fmla="*/ 2147483647 w 20"/>
                <a:gd name="T33" fmla="*/ 2147483647 h 42"/>
                <a:gd name="T34" fmla="*/ 2147483647 w 20"/>
                <a:gd name="T35" fmla="*/ 2147483647 h 42"/>
                <a:gd name="T36" fmla="*/ 2147483647 w 20"/>
                <a:gd name="T37" fmla="*/ 2147483647 h 42"/>
                <a:gd name="T38" fmla="*/ 2147483647 w 20"/>
                <a:gd name="T39" fmla="*/ 2147483647 h 42"/>
                <a:gd name="T40" fmla="*/ 2147483647 w 20"/>
                <a:gd name="T41" fmla="*/ 2147483647 h 42"/>
                <a:gd name="T42" fmla="*/ 2147483647 w 20"/>
                <a:gd name="T43" fmla="*/ 2147483647 h 42"/>
                <a:gd name="T44" fmla="*/ 2147483647 w 20"/>
                <a:gd name="T45" fmla="*/ 2147483647 h 42"/>
                <a:gd name="T46" fmla="*/ 2147483647 w 20"/>
                <a:gd name="T47" fmla="*/ 2147483647 h 42"/>
                <a:gd name="T48" fmla="*/ 2147483647 w 20"/>
                <a:gd name="T49" fmla="*/ 2147483647 h 42"/>
                <a:gd name="T50" fmla="*/ 2147483647 w 20"/>
                <a:gd name="T51" fmla="*/ 2147483647 h 42"/>
                <a:gd name="T52" fmla="*/ 2147483647 w 20"/>
                <a:gd name="T53" fmla="*/ 2147483647 h 42"/>
                <a:gd name="T54" fmla="*/ 2147483647 w 20"/>
                <a:gd name="T55" fmla="*/ 2147483647 h 42"/>
                <a:gd name="T56" fmla="*/ 2147483647 w 20"/>
                <a:gd name="T57" fmla="*/ 2147483647 h 42"/>
                <a:gd name="T58" fmla="*/ 2147483647 w 2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0"/>
                <a:gd name="T91" fmla="*/ 0 h 42"/>
                <a:gd name="T92" fmla="*/ 20 w 2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0" h="42">
                  <a:moveTo>
                    <a:pt x="2" y="22"/>
                  </a:moveTo>
                  <a:lnTo>
                    <a:pt x="2" y="18"/>
                  </a:lnTo>
                  <a:lnTo>
                    <a:pt x="2" y="14"/>
                  </a:lnTo>
                  <a:lnTo>
                    <a:pt x="0" y="10"/>
                  </a:lnTo>
                  <a:lnTo>
                    <a:pt x="2" y="4"/>
                  </a:lnTo>
                  <a:lnTo>
                    <a:pt x="0" y="0"/>
                  </a:lnTo>
                  <a:lnTo>
                    <a:pt x="4" y="0"/>
                  </a:lnTo>
                  <a:lnTo>
                    <a:pt x="6" y="8"/>
                  </a:lnTo>
                  <a:lnTo>
                    <a:pt x="4" y="16"/>
                  </a:lnTo>
                  <a:lnTo>
                    <a:pt x="8" y="16"/>
                  </a:lnTo>
                  <a:lnTo>
                    <a:pt x="8" y="8"/>
                  </a:lnTo>
                  <a:lnTo>
                    <a:pt x="16" y="8"/>
                  </a:lnTo>
                  <a:lnTo>
                    <a:pt x="16" y="12"/>
                  </a:lnTo>
                  <a:lnTo>
                    <a:pt x="16" y="14"/>
                  </a:lnTo>
                  <a:lnTo>
                    <a:pt x="14" y="16"/>
                  </a:lnTo>
                  <a:lnTo>
                    <a:pt x="12" y="18"/>
                  </a:lnTo>
                  <a:lnTo>
                    <a:pt x="12" y="22"/>
                  </a:lnTo>
                  <a:lnTo>
                    <a:pt x="20" y="32"/>
                  </a:lnTo>
                  <a:lnTo>
                    <a:pt x="16" y="32"/>
                  </a:lnTo>
                  <a:lnTo>
                    <a:pt x="14" y="30"/>
                  </a:lnTo>
                  <a:lnTo>
                    <a:pt x="12" y="28"/>
                  </a:lnTo>
                  <a:lnTo>
                    <a:pt x="8" y="28"/>
                  </a:lnTo>
                  <a:lnTo>
                    <a:pt x="6" y="28"/>
                  </a:lnTo>
                  <a:lnTo>
                    <a:pt x="4" y="30"/>
                  </a:lnTo>
                  <a:lnTo>
                    <a:pt x="4" y="34"/>
                  </a:lnTo>
                  <a:lnTo>
                    <a:pt x="4" y="38"/>
                  </a:lnTo>
                  <a:lnTo>
                    <a:pt x="6" y="42"/>
                  </a:lnTo>
                  <a:lnTo>
                    <a:pt x="2" y="40"/>
                  </a:lnTo>
                  <a:lnTo>
                    <a:pt x="2" y="34"/>
                  </a:lnTo>
                  <a:lnTo>
                    <a:pt x="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1" name="Freeform 289">
              <a:extLst>
                <a:ext uri="{FF2B5EF4-FFF2-40B4-BE49-F238E27FC236}">
                  <a16:creationId xmlns:a16="http://schemas.microsoft.com/office/drawing/2014/main" id="{776414C2-4EFC-408F-827D-4C913ACF09BD}"/>
                </a:ext>
              </a:extLst>
            </p:cNvPr>
            <p:cNvSpPr>
              <a:spLocks/>
            </p:cNvSpPr>
            <p:nvPr/>
          </p:nvSpPr>
          <p:spPr bwMode="auto">
            <a:xfrm>
              <a:off x="7596701" y="4655252"/>
              <a:ext cx="24215" cy="25221"/>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0 w 18"/>
                <a:gd name="T15" fmla="*/ 2147483647 h 16"/>
                <a:gd name="T16" fmla="*/ 0 w 18"/>
                <a:gd name="T17" fmla="*/ 2147483647 h 16"/>
                <a:gd name="T18" fmla="*/ 2147483647 w 18"/>
                <a:gd name="T19" fmla="*/ 0 h 16"/>
                <a:gd name="T20" fmla="*/ 2147483647 w 18"/>
                <a:gd name="T21" fmla="*/ 2147483647 h 16"/>
                <a:gd name="T22" fmla="*/ 2147483647 w 18"/>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6"/>
                <a:gd name="T38" fmla="*/ 18 w 18"/>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6">
                  <a:moveTo>
                    <a:pt x="16" y="4"/>
                  </a:moveTo>
                  <a:lnTo>
                    <a:pt x="18" y="6"/>
                  </a:lnTo>
                  <a:lnTo>
                    <a:pt x="18" y="10"/>
                  </a:lnTo>
                  <a:lnTo>
                    <a:pt x="18" y="12"/>
                  </a:lnTo>
                  <a:lnTo>
                    <a:pt x="16" y="14"/>
                  </a:lnTo>
                  <a:lnTo>
                    <a:pt x="10" y="16"/>
                  </a:lnTo>
                  <a:lnTo>
                    <a:pt x="2" y="12"/>
                  </a:lnTo>
                  <a:lnTo>
                    <a:pt x="0" y="8"/>
                  </a:lnTo>
                  <a:lnTo>
                    <a:pt x="0" y="4"/>
                  </a:lnTo>
                  <a:lnTo>
                    <a:pt x="10" y="0"/>
                  </a:lnTo>
                  <a:lnTo>
                    <a:pt x="18" y="4"/>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2" name="Freeform 290">
              <a:extLst>
                <a:ext uri="{FF2B5EF4-FFF2-40B4-BE49-F238E27FC236}">
                  <a16:creationId xmlns:a16="http://schemas.microsoft.com/office/drawing/2014/main" id="{89AA4265-AC50-4DBC-89A0-CF4CDF249836}"/>
                </a:ext>
              </a:extLst>
            </p:cNvPr>
            <p:cNvSpPr>
              <a:spLocks/>
            </p:cNvSpPr>
            <p:nvPr/>
          </p:nvSpPr>
          <p:spPr bwMode="auto">
            <a:xfrm>
              <a:off x="7349935" y="4798616"/>
              <a:ext cx="73799" cy="25221"/>
            </a:xfrm>
            <a:custGeom>
              <a:avLst/>
              <a:gdLst>
                <a:gd name="T0" fmla="*/ 2147483647 w 50"/>
                <a:gd name="T1" fmla="*/ 2147483647 h 16"/>
                <a:gd name="T2" fmla="*/ 2147483647 w 50"/>
                <a:gd name="T3" fmla="*/ 2147483647 h 16"/>
                <a:gd name="T4" fmla="*/ 2147483647 w 50"/>
                <a:gd name="T5" fmla="*/ 2147483647 h 16"/>
                <a:gd name="T6" fmla="*/ 2147483647 w 50"/>
                <a:gd name="T7" fmla="*/ 2147483647 h 16"/>
                <a:gd name="T8" fmla="*/ 2147483647 w 50"/>
                <a:gd name="T9" fmla="*/ 2147483647 h 16"/>
                <a:gd name="T10" fmla="*/ 2147483647 w 50"/>
                <a:gd name="T11" fmla="*/ 2147483647 h 16"/>
                <a:gd name="T12" fmla="*/ 2147483647 w 50"/>
                <a:gd name="T13" fmla="*/ 2147483647 h 16"/>
                <a:gd name="T14" fmla="*/ 2147483647 w 50"/>
                <a:gd name="T15" fmla="*/ 2147483647 h 16"/>
                <a:gd name="T16" fmla="*/ 2147483647 w 50"/>
                <a:gd name="T17" fmla="*/ 2147483647 h 16"/>
                <a:gd name="T18" fmla="*/ 2147483647 w 50"/>
                <a:gd name="T19" fmla="*/ 2147483647 h 16"/>
                <a:gd name="T20" fmla="*/ 2147483647 w 50"/>
                <a:gd name="T21" fmla="*/ 2147483647 h 16"/>
                <a:gd name="T22" fmla="*/ 2147483647 w 50"/>
                <a:gd name="T23" fmla="*/ 2147483647 h 16"/>
                <a:gd name="T24" fmla="*/ 2147483647 w 50"/>
                <a:gd name="T25" fmla="*/ 2147483647 h 16"/>
                <a:gd name="T26" fmla="*/ 0 w 50"/>
                <a:gd name="T27" fmla="*/ 2147483647 h 16"/>
                <a:gd name="T28" fmla="*/ 2147483647 w 50"/>
                <a:gd name="T29" fmla="*/ 2147483647 h 16"/>
                <a:gd name="T30" fmla="*/ 2147483647 w 50"/>
                <a:gd name="T31" fmla="*/ 2147483647 h 16"/>
                <a:gd name="T32" fmla="*/ 2147483647 w 50"/>
                <a:gd name="T33" fmla="*/ 2147483647 h 16"/>
                <a:gd name="T34" fmla="*/ 2147483647 w 50"/>
                <a:gd name="T35" fmla="*/ 2147483647 h 16"/>
                <a:gd name="T36" fmla="*/ 2147483647 w 50"/>
                <a:gd name="T37" fmla="*/ 2147483647 h 16"/>
                <a:gd name="T38" fmla="*/ 2147483647 w 50"/>
                <a:gd name="T39" fmla="*/ 2147483647 h 16"/>
                <a:gd name="T40" fmla="*/ 2147483647 w 50"/>
                <a:gd name="T41" fmla="*/ 2147483647 h 16"/>
                <a:gd name="T42" fmla="*/ 2147483647 w 50"/>
                <a:gd name="T43" fmla="*/ 2147483647 h 16"/>
                <a:gd name="T44" fmla="*/ 2147483647 w 50"/>
                <a:gd name="T45" fmla="*/ 2147483647 h 16"/>
                <a:gd name="T46" fmla="*/ 2147483647 w 50"/>
                <a:gd name="T47" fmla="*/ 2147483647 h 16"/>
                <a:gd name="T48" fmla="*/ 2147483647 w 50"/>
                <a:gd name="T49" fmla="*/ 0 h 16"/>
                <a:gd name="T50" fmla="*/ 2147483647 w 50"/>
                <a:gd name="T51" fmla="*/ 2147483647 h 16"/>
                <a:gd name="T52" fmla="*/ 2147483647 w 50"/>
                <a:gd name="T53" fmla="*/ 2147483647 h 16"/>
                <a:gd name="T54" fmla="*/ 2147483647 w 50"/>
                <a:gd name="T55" fmla="*/ 2147483647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
                <a:gd name="T85" fmla="*/ 0 h 16"/>
                <a:gd name="T86" fmla="*/ 50 w 50"/>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 h="16">
                  <a:moveTo>
                    <a:pt x="50" y="12"/>
                  </a:moveTo>
                  <a:lnTo>
                    <a:pt x="48" y="12"/>
                  </a:lnTo>
                  <a:lnTo>
                    <a:pt x="42" y="12"/>
                  </a:lnTo>
                  <a:lnTo>
                    <a:pt x="38" y="10"/>
                  </a:lnTo>
                  <a:lnTo>
                    <a:pt x="34" y="14"/>
                  </a:lnTo>
                  <a:lnTo>
                    <a:pt x="30" y="16"/>
                  </a:lnTo>
                  <a:lnTo>
                    <a:pt x="20" y="16"/>
                  </a:lnTo>
                  <a:lnTo>
                    <a:pt x="16" y="16"/>
                  </a:lnTo>
                  <a:lnTo>
                    <a:pt x="14" y="14"/>
                  </a:lnTo>
                  <a:lnTo>
                    <a:pt x="12" y="10"/>
                  </a:lnTo>
                  <a:lnTo>
                    <a:pt x="8" y="12"/>
                  </a:lnTo>
                  <a:lnTo>
                    <a:pt x="6" y="14"/>
                  </a:lnTo>
                  <a:lnTo>
                    <a:pt x="2" y="12"/>
                  </a:lnTo>
                  <a:lnTo>
                    <a:pt x="0" y="10"/>
                  </a:lnTo>
                  <a:lnTo>
                    <a:pt x="2" y="6"/>
                  </a:lnTo>
                  <a:lnTo>
                    <a:pt x="6" y="4"/>
                  </a:lnTo>
                  <a:lnTo>
                    <a:pt x="10" y="2"/>
                  </a:lnTo>
                  <a:lnTo>
                    <a:pt x="14" y="2"/>
                  </a:lnTo>
                  <a:lnTo>
                    <a:pt x="14" y="6"/>
                  </a:lnTo>
                  <a:lnTo>
                    <a:pt x="32" y="10"/>
                  </a:lnTo>
                  <a:lnTo>
                    <a:pt x="38" y="10"/>
                  </a:lnTo>
                  <a:lnTo>
                    <a:pt x="34" y="6"/>
                  </a:lnTo>
                  <a:lnTo>
                    <a:pt x="32" y="4"/>
                  </a:lnTo>
                  <a:lnTo>
                    <a:pt x="34" y="2"/>
                  </a:lnTo>
                  <a:lnTo>
                    <a:pt x="38" y="0"/>
                  </a:lnTo>
                  <a:lnTo>
                    <a:pt x="42" y="4"/>
                  </a:lnTo>
                  <a:lnTo>
                    <a:pt x="50" y="8"/>
                  </a:lnTo>
                  <a:lnTo>
                    <a:pt x="5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3" name="Freeform 291">
              <a:extLst>
                <a:ext uri="{FF2B5EF4-FFF2-40B4-BE49-F238E27FC236}">
                  <a16:creationId xmlns:a16="http://schemas.microsoft.com/office/drawing/2014/main" id="{B3CFA561-D6B3-43D0-8F28-0DFB2687EDF7}"/>
                </a:ext>
              </a:extLst>
            </p:cNvPr>
            <p:cNvSpPr>
              <a:spLocks/>
            </p:cNvSpPr>
            <p:nvPr/>
          </p:nvSpPr>
          <p:spPr bwMode="auto">
            <a:xfrm>
              <a:off x="7494074" y="4279585"/>
              <a:ext cx="110698" cy="122125"/>
            </a:xfrm>
            <a:custGeom>
              <a:avLst/>
              <a:gdLst>
                <a:gd name="T0" fmla="*/ 2147483647 w 76"/>
                <a:gd name="T1" fmla="*/ 2147483647 h 78"/>
                <a:gd name="T2" fmla="*/ 2147483647 w 76"/>
                <a:gd name="T3" fmla="*/ 2147483647 h 78"/>
                <a:gd name="T4" fmla="*/ 2147483647 w 76"/>
                <a:gd name="T5" fmla="*/ 2147483647 h 78"/>
                <a:gd name="T6" fmla="*/ 2147483647 w 76"/>
                <a:gd name="T7" fmla="*/ 2147483647 h 78"/>
                <a:gd name="T8" fmla="*/ 2147483647 w 76"/>
                <a:gd name="T9" fmla="*/ 2147483647 h 78"/>
                <a:gd name="T10" fmla="*/ 2147483647 w 76"/>
                <a:gd name="T11" fmla="*/ 2147483647 h 78"/>
                <a:gd name="T12" fmla="*/ 2147483647 w 76"/>
                <a:gd name="T13" fmla="*/ 2147483647 h 78"/>
                <a:gd name="T14" fmla="*/ 2147483647 w 76"/>
                <a:gd name="T15" fmla="*/ 2147483647 h 78"/>
                <a:gd name="T16" fmla="*/ 2147483647 w 76"/>
                <a:gd name="T17" fmla="*/ 2147483647 h 78"/>
                <a:gd name="T18" fmla="*/ 2147483647 w 76"/>
                <a:gd name="T19" fmla="*/ 2147483647 h 78"/>
                <a:gd name="T20" fmla="*/ 2147483647 w 76"/>
                <a:gd name="T21" fmla="*/ 2147483647 h 78"/>
                <a:gd name="T22" fmla="*/ 2147483647 w 76"/>
                <a:gd name="T23" fmla="*/ 2147483647 h 78"/>
                <a:gd name="T24" fmla="*/ 2147483647 w 76"/>
                <a:gd name="T25" fmla="*/ 2147483647 h 78"/>
                <a:gd name="T26" fmla="*/ 2147483647 w 76"/>
                <a:gd name="T27" fmla="*/ 2147483647 h 78"/>
                <a:gd name="T28" fmla="*/ 2147483647 w 76"/>
                <a:gd name="T29" fmla="*/ 2147483647 h 78"/>
                <a:gd name="T30" fmla="*/ 2147483647 w 76"/>
                <a:gd name="T31" fmla="*/ 2147483647 h 78"/>
                <a:gd name="T32" fmla="*/ 0 w 76"/>
                <a:gd name="T33" fmla="*/ 2147483647 h 78"/>
                <a:gd name="T34" fmla="*/ 2147483647 w 76"/>
                <a:gd name="T35" fmla="*/ 2147483647 h 78"/>
                <a:gd name="T36" fmla="*/ 0 w 76"/>
                <a:gd name="T37" fmla="*/ 2147483647 h 78"/>
                <a:gd name="T38" fmla="*/ 2147483647 w 76"/>
                <a:gd name="T39" fmla="*/ 2147483647 h 78"/>
                <a:gd name="T40" fmla="*/ 2147483647 w 76"/>
                <a:gd name="T41" fmla="*/ 2147483647 h 78"/>
                <a:gd name="T42" fmla="*/ 2147483647 w 76"/>
                <a:gd name="T43" fmla="*/ 2147483647 h 78"/>
                <a:gd name="T44" fmla="*/ 2147483647 w 76"/>
                <a:gd name="T45" fmla="*/ 2147483647 h 78"/>
                <a:gd name="T46" fmla="*/ 2147483647 w 76"/>
                <a:gd name="T47" fmla="*/ 2147483647 h 78"/>
                <a:gd name="T48" fmla="*/ 2147483647 w 76"/>
                <a:gd name="T49" fmla="*/ 2147483647 h 78"/>
                <a:gd name="T50" fmla="*/ 2147483647 w 76"/>
                <a:gd name="T51" fmla="*/ 2147483647 h 78"/>
                <a:gd name="T52" fmla="*/ 2147483647 w 76"/>
                <a:gd name="T53" fmla="*/ 2147483647 h 78"/>
                <a:gd name="T54" fmla="*/ 2147483647 w 76"/>
                <a:gd name="T55" fmla="*/ 2147483647 h 78"/>
                <a:gd name="T56" fmla="*/ 2147483647 w 76"/>
                <a:gd name="T57" fmla="*/ 0 h 78"/>
                <a:gd name="T58" fmla="*/ 2147483647 w 76"/>
                <a:gd name="T59" fmla="*/ 2147483647 h 78"/>
                <a:gd name="T60" fmla="*/ 2147483647 w 76"/>
                <a:gd name="T61" fmla="*/ 2147483647 h 78"/>
                <a:gd name="T62" fmla="*/ 2147483647 w 76"/>
                <a:gd name="T63" fmla="*/ 2147483647 h 78"/>
                <a:gd name="T64" fmla="*/ 2147483647 w 76"/>
                <a:gd name="T65" fmla="*/ 2147483647 h 78"/>
                <a:gd name="T66" fmla="*/ 2147483647 w 76"/>
                <a:gd name="T67" fmla="*/ 2147483647 h 78"/>
                <a:gd name="T68" fmla="*/ 2147483647 w 7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78"/>
                <a:gd name="T107" fmla="*/ 76 w 7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78">
                  <a:moveTo>
                    <a:pt x="64" y="56"/>
                  </a:moveTo>
                  <a:lnTo>
                    <a:pt x="60" y="52"/>
                  </a:lnTo>
                  <a:lnTo>
                    <a:pt x="56" y="54"/>
                  </a:lnTo>
                  <a:lnTo>
                    <a:pt x="54" y="58"/>
                  </a:lnTo>
                  <a:lnTo>
                    <a:pt x="56" y="62"/>
                  </a:lnTo>
                  <a:lnTo>
                    <a:pt x="58" y="64"/>
                  </a:lnTo>
                  <a:lnTo>
                    <a:pt x="60" y="68"/>
                  </a:lnTo>
                  <a:lnTo>
                    <a:pt x="62" y="72"/>
                  </a:lnTo>
                  <a:lnTo>
                    <a:pt x="60" y="78"/>
                  </a:lnTo>
                  <a:lnTo>
                    <a:pt x="58" y="78"/>
                  </a:lnTo>
                  <a:lnTo>
                    <a:pt x="54" y="78"/>
                  </a:lnTo>
                  <a:lnTo>
                    <a:pt x="52" y="78"/>
                  </a:lnTo>
                  <a:lnTo>
                    <a:pt x="52" y="74"/>
                  </a:lnTo>
                  <a:lnTo>
                    <a:pt x="48" y="76"/>
                  </a:lnTo>
                  <a:lnTo>
                    <a:pt x="46" y="76"/>
                  </a:lnTo>
                  <a:lnTo>
                    <a:pt x="42" y="74"/>
                  </a:lnTo>
                  <a:lnTo>
                    <a:pt x="36" y="70"/>
                  </a:lnTo>
                  <a:lnTo>
                    <a:pt x="34" y="62"/>
                  </a:lnTo>
                  <a:lnTo>
                    <a:pt x="32" y="54"/>
                  </a:lnTo>
                  <a:lnTo>
                    <a:pt x="34" y="52"/>
                  </a:lnTo>
                  <a:lnTo>
                    <a:pt x="36" y="50"/>
                  </a:lnTo>
                  <a:lnTo>
                    <a:pt x="32" y="44"/>
                  </a:lnTo>
                  <a:lnTo>
                    <a:pt x="24" y="44"/>
                  </a:lnTo>
                  <a:lnTo>
                    <a:pt x="24" y="48"/>
                  </a:lnTo>
                  <a:lnTo>
                    <a:pt x="20" y="48"/>
                  </a:lnTo>
                  <a:lnTo>
                    <a:pt x="18" y="46"/>
                  </a:lnTo>
                  <a:lnTo>
                    <a:pt x="16" y="48"/>
                  </a:lnTo>
                  <a:lnTo>
                    <a:pt x="12" y="44"/>
                  </a:lnTo>
                  <a:lnTo>
                    <a:pt x="10" y="50"/>
                  </a:lnTo>
                  <a:lnTo>
                    <a:pt x="8" y="56"/>
                  </a:lnTo>
                  <a:lnTo>
                    <a:pt x="6" y="64"/>
                  </a:lnTo>
                  <a:lnTo>
                    <a:pt x="4" y="66"/>
                  </a:lnTo>
                  <a:lnTo>
                    <a:pt x="2" y="68"/>
                  </a:lnTo>
                  <a:lnTo>
                    <a:pt x="0" y="66"/>
                  </a:lnTo>
                  <a:lnTo>
                    <a:pt x="0" y="62"/>
                  </a:lnTo>
                  <a:lnTo>
                    <a:pt x="2" y="54"/>
                  </a:lnTo>
                  <a:lnTo>
                    <a:pt x="0" y="50"/>
                  </a:lnTo>
                  <a:lnTo>
                    <a:pt x="0" y="42"/>
                  </a:lnTo>
                  <a:lnTo>
                    <a:pt x="2" y="34"/>
                  </a:lnTo>
                  <a:lnTo>
                    <a:pt x="6" y="34"/>
                  </a:lnTo>
                  <a:lnTo>
                    <a:pt x="10" y="32"/>
                  </a:lnTo>
                  <a:lnTo>
                    <a:pt x="14" y="28"/>
                  </a:lnTo>
                  <a:lnTo>
                    <a:pt x="16" y="24"/>
                  </a:lnTo>
                  <a:lnTo>
                    <a:pt x="18" y="24"/>
                  </a:lnTo>
                  <a:lnTo>
                    <a:pt x="20" y="22"/>
                  </a:lnTo>
                  <a:lnTo>
                    <a:pt x="26" y="24"/>
                  </a:lnTo>
                  <a:lnTo>
                    <a:pt x="28" y="26"/>
                  </a:lnTo>
                  <a:lnTo>
                    <a:pt x="30" y="28"/>
                  </a:lnTo>
                  <a:lnTo>
                    <a:pt x="32" y="30"/>
                  </a:lnTo>
                  <a:lnTo>
                    <a:pt x="36" y="30"/>
                  </a:lnTo>
                  <a:lnTo>
                    <a:pt x="36" y="26"/>
                  </a:lnTo>
                  <a:lnTo>
                    <a:pt x="40" y="24"/>
                  </a:lnTo>
                  <a:lnTo>
                    <a:pt x="42" y="20"/>
                  </a:lnTo>
                  <a:lnTo>
                    <a:pt x="44" y="18"/>
                  </a:lnTo>
                  <a:lnTo>
                    <a:pt x="48" y="16"/>
                  </a:lnTo>
                  <a:lnTo>
                    <a:pt x="52" y="14"/>
                  </a:lnTo>
                  <a:lnTo>
                    <a:pt x="52" y="6"/>
                  </a:lnTo>
                  <a:lnTo>
                    <a:pt x="54" y="0"/>
                  </a:lnTo>
                  <a:lnTo>
                    <a:pt x="58" y="2"/>
                  </a:lnTo>
                  <a:lnTo>
                    <a:pt x="62" y="6"/>
                  </a:lnTo>
                  <a:lnTo>
                    <a:pt x="68" y="14"/>
                  </a:lnTo>
                  <a:lnTo>
                    <a:pt x="70" y="26"/>
                  </a:lnTo>
                  <a:lnTo>
                    <a:pt x="76" y="50"/>
                  </a:lnTo>
                  <a:lnTo>
                    <a:pt x="74" y="52"/>
                  </a:lnTo>
                  <a:lnTo>
                    <a:pt x="72" y="56"/>
                  </a:lnTo>
                  <a:lnTo>
                    <a:pt x="70" y="62"/>
                  </a:lnTo>
                  <a:lnTo>
                    <a:pt x="70" y="68"/>
                  </a:lnTo>
                  <a:lnTo>
                    <a:pt x="68" y="66"/>
                  </a:lnTo>
                  <a:lnTo>
                    <a:pt x="66" y="60"/>
                  </a:lnTo>
                  <a:lnTo>
                    <a:pt x="62" y="52"/>
                  </a:lnTo>
                  <a:lnTo>
                    <a:pt x="6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4" name="Freeform 292">
              <a:extLst>
                <a:ext uri="{FF2B5EF4-FFF2-40B4-BE49-F238E27FC236}">
                  <a16:creationId xmlns:a16="http://schemas.microsoft.com/office/drawing/2014/main" id="{2B93BE0A-194E-49B0-B57E-8BA3E22EDBBF}"/>
                </a:ext>
              </a:extLst>
            </p:cNvPr>
            <p:cNvSpPr>
              <a:spLocks/>
            </p:cNvSpPr>
            <p:nvPr/>
          </p:nvSpPr>
          <p:spPr bwMode="auto">
            <a:xfrm>
              <a:off x="7379916" y="4251709"/>
              <a:ext cx="57656" cy="66372"/>
            </a:xfrm>
            <a:custGeom>
              <a:avLst/>
              <a:gdLst>
                <a:gd name="T0" fmla="*/ 2147483647 w 38"/>
                <a:gd name="T1" fmla="*/ 2147483647 h 42"/>
                <a:gd name="T2" fmla="*/ 0 w 38"/>
                <a:gd name="T3" fmla="*/ 2147483647 h 42"/>
                <a:gd name="T4" fmla="*/ 2147483647 w 38"/>
                <a:gd name="T5" fmla="*/ 2147483647 h 42"/>
                <a:gd name="T6" fmla="*/ 2147483647 w 38"/>
                <a:gd name="T7" fmla="*/ 2147483647 h 42"/>
                <a:gd name="T8" fmla="*/ 2147483647 w 38"/>
                <a:gd name="T9" fmla="*/ 2147483647 h 42"/>
                <a:gd name="T10" fmla="*/ 2147483647 w 38"/>
                <a:gd name="T11" fmla="*/ 2147483647 h 42"/>
                <a:gd name="T12" fmla="*/ 2147483647 w 38"/>
                <a:gd name="T13" fmla="*/ 2147483647 h 42"/>
                <a:gd name="T14" fmla="*/ 2147483647 w 38"/>
                <a:gd name="T15" fmla="*/ 2147483647 h 42"/>
                <a:gd name="T16" fmla="*/ 2147483647 w 38"/>
                <a:gd name="T17" fmla="*/ 0 h 42"/>
                <a:gd name="T18" fmla="*/ 2147483647 w 38"/>
                <a:gd name="T19" fmla="*/ 2147483647 h 42"/>
                <a:gd name="T20" fmla="*/ 2147483647 w 38"/>
                <a:gd name="T21" fmla="*/ 2147483647 h 42"/>
                <a:gd name="T22" fmla="*/ 2147483647 w 38"/>
                <a:gd name="T23" fmla="*/ 2147483647 h 42"/>
                <a:gd name="T24" fmla="*/ 2147483647 w 38"/>
                <a:gd name="T25" fmla="*/ 2147483647 h 42"/>
                <a:gd name="T26" fmla="*/ 2147483647 w 38"/>
                <a:gd name="T27" fmla="*/ 2147483647 h 42"/>
                <a:gd name="T28" fmla="*/ 2147483647 w 38"/>
                <a:gd name="T29" fmla="*/ 2147483647 h 42"/>
                <a:gd name="T30" fmla="*/ 2147483647 w 38"/>
                <a:gd name="T31" fmla="*/ 2147483647 h 42"/>
                <a:gd name="T32" fmla="*/ 2147483647 w 38"/>
                <a:gd name="T33" fmla="*/ 2147483647 h 42"/>
                <a:gd name="T34" fmla="*/ 2147483647 w 38"/>
                <a:gd name="T35" fmla="*/ 2147483647 h 42"/>
                <a:gd name="T36" fmla="*/ 2147483647 w 38"/>
                <a:gd name="T37" fmla="*/ 2147483647 h 42"/>
                <a:gd name="T38" fmla="*/ 2147483647 w 38"/>
                <a:gd name="T39" fmla="*/ 2147483647 h 42"/>
                <a:gd name="T40" fmla="*/ 2147483647 w 38"/>
                <a:gd name="T41" fmla="*/ 2147483647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2"/>
                <a:gd name="T65" fmla="*/ 38 w 38"/>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2">
                  <a:moveTo>
                    <a:pt x="4" y="42"/>
                  </a:moveTo>
                  <a:lnTo>
                    <a:pt x="0" y="42"/>
                  </a:lnTo>
                  <a:lnTo>
                    <a:pt x="2" y="38"/>
                  </a:lnTo>
                  <a:lnTo>
                    <a:pt x="6" y="34"/>
                  </a:lnTo>
                  <a:lnTo>
                    <a:pt x="14" y="24"/>
                  </a:lnTo>
                  <a:lnTo>
                    <a:pt x="24" y="16"/>
                  </a:lnTo>
                  <a:lnTo>
                    <a:pt x="30" y="8"/>
                  </a:lnTo>
                  <a:lnTo>
                    <a:pt x="32" y="4"/>
                  </a:lnTo>
                  <a:lnTo>
                    <a:pt x="34" y="0"/>
                  </a:lnTo>
                  <a:lnTo>
                    <a:pt x="34" y="4"/>
                  </a:lnTo>
                  <a:lnTo>
                    <a:pt x="36" y="6"/>
                  </a:lnTo>
                  <a:lnTo>
                    <a:pt x="38" y="10"/>
                  </a:lnTo>
                  <a:lnTo>
                    <a:pt x="36" y="12"/>
                  </a:lnTo>
                  <a:lnTo>
                    <a:pt x="32" y="14"/>
                  </a:lnTo>
                  <a:lnTo>
                    <a:pt x="32" y="16"/>
                  </a:lnTo>
                  <a:lnTo>
                    <a:pt x="30" y="18"/>
                  </a:lnTo>
                  <a:lnTo>
                    <a:pt x="22" y="18"/>
                  </a:lnTo>
                  <a:lnTo>
                    <a:pt x="20" y="28"/>
                  </a:lnTo>
                  <a:lnTo>
                    <a:pt x="14" y="36"/>
                  </a:lnTo>
                  <a:lnTo>
                    <a:pt x="10" y="40"/>
                  </a:lnTo>
                  <a:lnTo>
                    <a:pt x="4"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5" name="Freeform 293">
              <a:extLst>
                <a:ext uri="{FF2B5EF4-FFF2-40B4-BE49-F238E27FC236}">
                  <a16:creationId xmlns:a16="http://schemas.microsoft.com/office/drawing/2014/main" id="{89EBF682-2C3C-48D1-A739-F3176D173C9A}"/>
                </a:ext>
              </a:extLst>
            </p:cNvPr>
            <p:cNvSpPr>
              <a:spLocks/>
            </p:cNvSpPr>
            <p:nvPr/>
          </p:nvSpPr>
          <p:spPr bwMode="auto">
            <a:xfrm>
              <a:off x="7423734" y="4031354"/>
              <a:ext cx="107239" cy="171240"/>
            </a:xfrm>
            <a:custGeom>
              <a:avLst/>
              <a:gdLst>
                <a:gd name="T0" fmla="*/ 2147483647 w 74"/>
                <a:gd name="T1" fmla="*/ 2147483647 h 110"/>
                <a:gd name="T2" fmla="*/ 2147483647 w 74"/>
                <a:gd name="T3" fmla="*/ 2147483647 h 110"/>
                <a:gd name="T4" fmla="*/ 2147483647 w 74"/>
                <a:gd name="T5" fmla="*/ 2147483647 h 110"/>
                <a:gd name="T6" fmla="*/ 2147483647 w 74"/>
                <a:gd name="T7" fmla="*/ 0 h 110"/>
                <a:gd name="T8" fmla="*/ 2147483647 w 74"/>
                <a:gd name="T9" fmla="*/ 2147483647 h 110"/>
                <a:gd name="T10" fmla="*/ 2147483647 w 74"/>
                <a:gd name="T11" fmla="*/ 2147483647 h 110"/>
                <a:gd name="T12" fmla="*/ 2147483647 w 74"/>
                <a:gd name="T13" fmla="*/ 2147483647 h 110"/>
                <a:gd name="T14" fmla="*/ 2147483647 w 74"/>
                <a:gd name="T15" fmla="*/ 2147483647 h 110"/>
                <a:gd name="T16" fmla="*/ 2147483647 w 74"/>
                <a:gd name="T17" fmla="*/ 2147483647 h 110"/>
                <a:gd name="T18" fmla="*/ 2147483647 w 74"/>
                <a:gd name="T19" fmla="*/ 2147483647 h 110"/>
                <a:gd name="T20" fmla="*/ 2147483647 w 74"/>
                <a:gd name="T21" fmla="*/ 2147483647 h 110"/>
                <a:gd name="T22" fmla="*/ 2147483647 w 74"/>
                <a:gd name="T23" fmla="*/ 2147483647 h 110"/>
                <a:gd name="T24" fmla="*/ 2147483647 w 74"/>
                <a:gd name="T25" fmla="*/ 2147483647 h 110"/>
                <a:gd name="T26" fmla="*/ 2147483647 w 74"/>
                <a:gd name="T27" fmla="*/ 2147483647 h 110"/>
                <a:gd name="T28" fmla="*/ 2147483647 w 74"/>
                <a:gd name="T29" fmla="*/ 2147483647 h 110"/>
                <a:gd name="T30" fmla="*/ 2147483647 w 74"/>
                <a:gd name="T31" fmla="*/ 2147483647 h 110"/>
                <a:gd name="T32" fmla="*/ 2147483647 w 74"/>
                <a:gd name="T33" fmla="*/ 2147483647 h 110"/>
                <a:gd name="T34" fmla="*/ 2147483647 w 74"/>
                <a:gd name="T35" fmla="*/ 2147483647 h 110"/>
                <a:gd name="T36" fmla="*/ 2147483647 w 74"/>
                <a:gd name="T37" fmla="*/ 2147483647 h 110"/>
                <a:gd name="T38" fmla="*/ 2147483647 w 74"/>
                <a:gd name="T39" fmla="*/ 2147483647 h 110"/>
                <a:gd name="T40" fmla="*/ 2147483647 w 74"/>
                <a:gd name="T41" fmla="*/ 2147483647 h 110"/>
                <a:gd name="T42" fmla="*/ 2147483647 w 74"/>
                <a:gd name="T43" fmla="*/ 2147483647 h 110"/>
                <a:gd name="T44" fmla="*/ 2147483647 w 74"/>
                <a:gd name="T45" fmla="*/ 2147483647 h 110"/>
                <a:gd name="T46" fmla="*/ 2147483647 w 74"/>
                <a:gd name="T47" fmla="*/ 2147483647 h 110"/>
                <a:gd name="T48" fmla="*/ 2147483647 w 74"/>
                <a:gd name="T49" fmla="*/ 2147483647 h 110"/>
                <a:gd name="T50" fmla="*/ 2147483647 w 74"/>
                <a:gd name="T51" fmla="*/ 2147483647 h 110"/>
                <a:gd name="T52" fmla="*/ 2147483647 w 74"/>
                <a:gd name="T53" fmla="*/ 2147483647 h 110"/>
                <a:gd name="T54" fmla="*/ 2147483647 w 74"/>
                <a:gd name="T55" fmla="*/ 2147483647 h 110"/>
                <a:gd name="T56" fmla="*/ 2147483647 w 74"/>
                <a:gd name="T57" fmla="*/ 2147483647 h 110"/>
                <a:gd name="T58" fmla="*/ 2147483647 w 74"/>
                <a:gd name="T59" fmla="*/ 2147483647 h 110"/>
                <a:gd name="T60" fmla="*/ 2147483647 w 74"/>
                <a:gd name="T61" fmla="*/ 2147483647 h 110"/>
                <a:gd name="T62" fmla="*/ 2147483647 w 74"/>
                <a:gd name="T63" fmla="*/ 2147483647 h 110"/>
                <a:gd name="T64" fmla="*/ 2147483647 w 74"/>
                <a:gd name="T65" fmla="*/ 2147483647 h 110"/>
                <a:gd name="T66" fmla="*/ 2147483647 w 74"/>
                <a:gd name="T67" fmla="*/ 2147483647 h 110"/>
                <a:gd name="T68" fmla="*/ 2147483647 w 74"/>
                <a:gd name="T69" fmla="*/ 2147483647 h 110"/>
                <a:gd name="T70" fmla="*/ 2147483647 w 74"/>
                <a:gd name="T71" fmla="*/ 2147483647 h 110"/>
                <a:gd name="T72" fmla="*/ 2147483647 w 74"/>
                <a:gd name="T73" fmla="*/ 2147483647 h 110"/>
                <a:gd name="T74" fmla="*/ 0 w 74"/>
                <a:gd name="T75" fmla="*/ 2147483647 h 110"/>
                <a:gd name="T76" fmla="*/ 2147483647 w 74"/>
                <a:gd name="T77" fmla="*/ 2147483647 h 1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
                <a:gd name="T118" fmla="*/ 0 h 110"/>
                <a:gd name="T119" fmla="*/ 74 w 74"/>
                <a:gd name="T120" fmla="*/ 110 h 1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 h="110">
                  <a:moveTo>
                    <a:pt x="4" y="46"/>
                  </a:moveTo>
                  <a:lnTo>
                    <a:pt x="8" y="38"/>
                  </a:lnTo>
                  <a:lnTo>
                    <a:pt x="8" y="30"/>
                  </a:lnTo>
                  <a:lnTo>
                    <a:pt x="6" y="20"/>
                  </a:lnTo>
                  <a:lnTo>
                    <a:pt x="4" y="12"/>
                  </a:lnTo>
                  <a:lnTo>
                    <a:pt x="6" y="4"/>
                  </a:lnTo>
                  <a:lnTo>
                    <a:pt x="8" y="2"/>
                  </a:lnTo>
                  <a:lnTo>
                    <a:pt x="10" y="0"/>
                  </a:lnTo>
                  <a:lnTo>
                    <a:pt x="12" y="2"/>
                  </a:lnTo>
                  <a:lnTo>
                    <a:pt x="14" y="6"/>
                  </a:lnTo>
                  <a:lnTo>
                    <a:pt x="16" y="10"/>
                  </a:lnTo>
                  <a:lnTo>
                    <a:pt x="20" y="10"/>
                  </a:lnTo>
                  <a:lnTo>
                    <a:pt x="22" y="10"/>
                  </a:lnTo>
                  <a:lnTo>
                    <a:pt x="24" y="8"/>
                  </a:lnTo>
                  <a:lnTo>
                    <a:pt x="28" y="4"/>
                  </a:lnTo>
                  <a:lnTo>
                    <a:pt x="28" y="8"/>
                  </a:lnTo>
                  <a:lnTo>
                    <a:pt x="30" y="12"/>
                  </a:lnTo>
                  <a:lnTo>
                    <a:pt x="32" y="18"/>
                  </a:lnTo>
                  <a:lnTo>
                    <a:pt x="34" y="22"/>
                  </a:lnTo>
                  <a:lnTo>
                    <a:pt x="36" y="30"/>
                  </a:lnTo>
                  <a:lnTo>
                    <a:pt x="36" y="36"/>
                  </a:lnTo>
                  <a:lnTo>
                    <a:pt x="36" y="44"/>
                  </a:lnTo>
                  <a:lnTo>
                    <a:pt x="32" y="48"/>
                  </a:lnTo>
                  <a:lnTo>
                    <a:pt x="28" y="54"/>
                  </a:lnTo>
                  <a:lnTo>
                    <a:pt x="26" y="62"/>
                  </a:lnTo>
                  <a:lnTo>
                    <a:pt x="28" y="70"/>
                  </a:lnTo>
                  <a:lnTo>
                    <a:pt x="32" y="76"/>
                  </a:lnTo>
                  <a:lnTo>
                    <a:pt x="36" y="82"/>
                  </a:lnTo>
                  <a:lnTo>
                    <a:pt x="40" y="86"/>
                  </a:lnTo>
                  <a:lnTo>
                    <a:pt x="40" y="84"/>
                  </a:lnTo>
                  <a:lnTo>
                    <a:pt x="42" y="80"/>
                  </a:lnTo>
                  <a:lnTo>
                    <a:pt x="46" y="80"/>
                  </a:lnTo>
                  <a:lnTo>
                    <a:pt x="50" y="82"/>
                  </a:lnTo>
                  <a:lnTo>
                    <a:pt x="54" y="86"/>
                  </a:lnTo>
                  <a:lnTo>
                    <a:pt x="56" y="90"/>
                  </a:lnTo>
                  <a:lnTo>
                    <a:pt x="60" y="92"/>
                  </a:lnTo>
                  <a:lnTo>
                    <a:pt x="62" y="90"/>
                  </a:lnTo>
                  <a:lnTo>
                    <a:pt x="64" y="88"/>
                  </a:lnTo>
                  <a:lnTo>
                    <a:pt x="66" y="90"/>
                  </a:lnTo>
                  <a:lnTo>
                    <a:pt x="64" y="94"/>
                  </a:lnTo>
                  <a:lnTo>
                    <a:pt x="64" y="96"/>
                  </a:lnTo>
                  <a:lnTo>
                    <a:pt x="64" y="98"/>
                  </a:lnTo>
                  <a:lnTo>
                    <a:pt x="66" y="96"/>
                  </a:lnTo>
                  <a:lnTo>
                    <a:pt x="68" y="100"/>
                  </a:lnTo>
                  <a:lnTo>
                    <a:pt x="74" y="102"/>
                  </a:lnTo>
                  <a:lnTo>
                    <a:pt x="74" y="106"/>
                  </a:lnTo>
                  <a:lnTo>
                    <a:pt x="74" y="110"/>
                  </a:lnTo>
                  <a:lnTo>
                    <a:pt x="72" y="110"/>
                  </a:lnTo>
                  <a:lnTo>
                    <a:pt x="70" y="108"/>
                  </a:lnTo>
                  <a:lnTo>
                    <a:pt x="68" y="106"/>
                  </a:lnTo>
                  <a:lnTo>
                    <a:pt x="64" y="100"/>
                  </a:lnTo>
                  <a:lnTo>
                    <a:pt x="60" y="98"/>
                  </a:lnTo>
                  <a:lnTo>
                    <a:pt x="54" y="94"/>
                  </a:lnTo>
                  <a:lnTo>
                    <a:pt x="50" y="90"/>
                  </a:lnTo>
                  <a:lnTo>
                    <a:pt x="48" y="92"/>
                  </a:lnTo>
                  <a:lnTo>
                    <a:pt x="48" y="96"/>
                  </a:lnTo>
                  <a:lnTo>
                    <a:pt x="50" y="100"/>
                  </a:lnTo>
                  <a:lnTo>
                    <a:pt x="44" y="100"/>
                  </a:lnTo>
                  <a:lnTo>
                    <a:pt x="42" y="94"/>
                  </a:lnTo>
                  <a:lnTo>
                    <a:pt x="38" y="90"/>
                  </a:lnTo>
                  <a:lnTo>
                    <a:pt x="34" y="88"/>
                  </a:lnTo>
                  <a:lnTo>
                    <a:pt x="30" y="90"/>
                  </a:lnTo>
                  <a:lnTo>
                    <a:pt x="26" y="92"/>
                  </a:lnTo>
                  <a:lnTo>
                    <a:pt x="22" y="90"/>
                  </a:lnTo>
                  <a:lnTo>
                    <a:pt x="20" y="88"/>
                  </a:lnTo>
                  <a:lnTo>
                    <a:pt x="16" y="84"/>
                  </a:lnTo>
                  <a:lnTo>
                    <a:pt x="18" y="80"/>
                  </a:lnTo>
                  <a:lnTo>
                    <a:pt x="20" y="76"/>
                  </a:lnTo>
                  <a:lnTo>
                    <a:pt x="20" y="72"/>
                  </a:lnTo>
                  <a:lnTo>
                    <a:pt x="16" y="72"/>
                  </a:lnTo>
                  <a:lnTo>
                    <a:pt x="14" y="74"/>
                  </a:lnTo>
                  <a:lnTo>
                    <a:pt x="12" y="74"/>
                  </a:lnTo>
                  <a:lnTo>
                    <a:pt x="6" y="72"/>
                  </a:lnTo>
                  <a:lnTo>
                    <a:pt x="2" y="70"/>
                  </a:lnTo>
                  <a:lnTo>
                    <a:pt x="0" y="66"/>
                  </a:lnTo>
                  <a:lnTo>
                    <a:pt x="0" y="52"/>
                  </a:lnTo>
                  <a:lnTo>
                    <a:pt x="2" y="46"/>
                  </a:lnTo>
                  <a:lnTo>
                    <a:pt x="4"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6" name="Freeform 294">
              <a:extLst>
                <a:ext uri="{FF2B5EF4-FFF2-40B4-BE49-F238E27FC236}">
                  <a16:creationId xmlns:a16="http://schemas.microsoft.com/office/drawing/2014/main" id="{823F16CD-9D38-47A8-92A8-522F18F0994C}"/>
                </a:ext>
              </a:extLst>
            </p:cNvPr>
            <p:cNvSpPr>
              <a:spLocks/>
            </p:cNvSpPr>
            <p:nvPr/>
          </p:nvSpPr>
          <p:spPr bwMode="auto">
            <a:xfrm>
              <a:off x="7536739" y="4206577"/>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0 w 24"/>
                <a:gd name="T43" fmla="*/ 2147483647 h 42"/>
                <a:gd name="T44" fmla="*/ 2147483647 w 24"/>
                <a:gd name="T45" fmla="*/ 0 h 42"/>
                <a:gd name="T46" fmla="*/ 2147483647 w 24"/>
                <a:gd name="T47" fmla="*/ 0 h 42"/>
                <a:gd name="T48" fmla="*/ 2147483647 w 24"/>
                <a:gd name="T49" fmla="*/ 2147483647 h 42"/>
                <a:gd name="T50" fmla="*/ 2147483647 w 24"/>
                <a:gd name="T51" fmla="*/ 2147483647 h 42"/>
                <a:gd name="T52" fmla="*/ 2147483647 w 24"/>
                <a:gd name="T53" fmla="*/ 2147483647 h 42"/>
                <a:gd name="T54" fmla="*/ 2147483647 w 24"/>
                <a:gd name="T55" fmla="*/ 2147483647 h 42"/>
                <a:gd name="T56" fmla="*/ 2147483647 w 24"/>
                <a:gd name="T57" fmla="*/ 2147483647 h 42"/>
                <a:gd name="T58" fmla="*/ 2147483647 w 24"/>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42"/>
                <a:gd name="T92" fmla="*/ 24 w 24"/>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42">
                  <a:moveTo>
                    <a:pt x="22" y="28"/>
                  </a:moveTo>
                  <a:lnTo>
                    <a:pt x="14" y="28"/>
                  </a:lnTo>
                  <a:lnTo>
                    <a:pt x="14" y="36"/>
                  </a:lnTo>
                  <a:lnTo>
                    <a:pt x="18" y="40"/>
                  </a:lnTo>
                  <a:lnTo>
                    <a:pt x="18" y="42"/>
                  </a:lnTo>
                  <a:lnTo>
                    <a:pt x="14" y="42"/>
                  </a:lnTo>
                  <a:lnTo>
                    <a:pt x="12" y="42"/>
                  </a:lnTo>
                  <a:lnTo>
                    <a:pt x="10" y="42"/>
                  </a:lnTo>
                  <a:lnTo>
                    <a:pt x="10" y="38"/>
                  </a:lnTo>
                  <a:lnTo>
                    <a:pt x="12" y="36"/>
                  </a:lnTo>
                  <a:lnTo>
                    <a:pt x="12" y="32"/>
                  </a:lnTo>
                  <a:lnTo>
                    <a:pt x="8" y="32"/>
                  </a:lnTo>
                  <a:lnTo>
                    <a:pt x="6" y="30"/>
                  </a:lnTo>
                  <a:lnTo>
                    <a:pt x="2" y="24"/>
                  </a:lnTo>
                  <a:lnTo>
                    <a:pt x="2" y="22"/>
                  </a:lnTo>
                  <a:lnTo>
                    <a:pt x="10" y="22"/>
                  </a:lnTo>
                  <a:lnTo>
                    <a:pt x="12" y="20"/>
                  </a:lnTo>
                  <a:lnTo>
                    <a:pt x="14" y="18"/>
                  </a:lnTo>
                  <a:lnTo>
                    <a:pt x="12" y="14"/>
                  </a:lnTo>
                  <a:lnTo>
                    <a:pt x="6" y="10"/>
                  </a:lnTo>
                  <a:lnTo>
                    <a:pt x="2" y="6"/>
                  </a:lnTo>
                  <a:lnTo>
                    <a:pt x="0" y="2"/>
                  </a:lnTo>
                  <a:lnTo>
                    <a:pt x="4" y="0"/>
                  </a:lnTo>
                  <a:lnTo>
                    <a:pt x="12" y="0"/>
                  </a:lnTo>
                  <a:lnTo>
                    <a:pt x="16" y="2"/>
                  </a:lnTo>
                  <a:lnTo>
                    <a:pt x="16" y="8"/>
                  </a:lnTo>
                  <a:lnTo>
                    <a:pt x="20" y="8"/>
                  </a:lnTo>
                  <a:lnTo>
                    <a:pt x="20" y="16"/>
                  </a:lnTo>
                  <a:lnTo>
                    <a:pt x="24" y="22"/>
                  </a:lnTo>
                  <a:lnTo>
                    <a:pt x="2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7" name="Freeform 295">
              <a:extLst>
                <a:ext uri="{FF2B5EF4-FFF2-40B4-BE49-F238E27FC236}">
                  <a16:creationId xmlns:a16="http://schemas.microsoft.com/office/drawing/2014/main" id="{021BED46-FD86-4F37-8F23-D453C04E35D7}"/>
                </a:ext>
              </a:extLst>
            </p:cNvPr>
            <p:cNvSpPr>
              <a:spLocks/>
            </p:cNvSpPr>
            <p:nvPr/>
          </p:nvSpPr>
          <p:spPr bwMode="auto">
            <a:xfrm>
              <a:off x="7480236" y="4225161"/>
              <a:ext cx="33440" cy="45133"/>
            </a:xfrm>
            <a:custGeom>
              <a:avLst/>
              <a:gdLst>
                <a:gd name="T0" fmla="*/ 2147483647 w 22"/>
                <a:gd name="T1" fmla="*/ 2147483647 h 28"/>
                <a:gd name="T2" fmla="*/ 2147483647 w 22"/>
                <a:gd name="T3" fmla="*/ 2147483647 h 28"/>
                <a:gd name="T4" fmla="*/ 2147483647 w 22"/>
                <a:gd name="T5" fmla="*/ 2147483647 h 28"/>
                <a:gd name="T6" fmla="*/ 2147483647 w 22"/>
                <a:gd name="T7" fmla="*/ 2147483647 h 28"/>
                <a:gd name="T8" fmla="*/ 2147483647 w 22"/>
                <a:gd name="T9" fmla="*/ 2147483647 h 28"/>
                <a:gd name="T10" fmla="*/ 2147483647 w 22"/>
                <a:gd name="T11" fmla="*/ 2147483647 h 28"/>
                <a:gd name="T12" fmla="*/ 2147483647 w 22"/>
                <a:gd name="T13" fmla="*/ 2147483647 h 28"/>
                <a:gd name="T14" fmla="*/ 2147483647 w 22"/>
                <a:gd name="T15" fmla="*/ 2147483647 h 28"/>
                <a:gd name="T16" fmla="*/ 2147483647 w 22"/>
                <a:gd name="T17" fmla="*/ 2147483647 h 28"/>
                <a:gd name="T18" fmla="*/ 0 w 22"/>
                <a:gd name="T19" fmla="*/ 2147483647 h 28"/>
                <a:gd name="T20" fmla="*/ 2147483647 w 22"/>
                <a:gd name="T21" fmla="*/ 2147483647 h 28"/>
                <a:gd name="T22" fmla="*/ 2147483647 w 22"/>
                <a:gd name="T23" fmla="*/ 0 h 28"/>
                <a:gd name="T24" fmla="*/ 2147483647 w 22"/>
                <a:gd name="T25" fmla="*/ 2147483647 h 28"/>
                <a:gd name="T26" fmla="*/ 2147483647 w 22"/>
                <a:gd name="T27" fmla="*/ 2147483647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10" y="4"/>
                  </a:moveTo>
                  <a:lnTo>
                    <a:pt x="12" y="4"/>
                  </a:lnTo>
                  <a:lnTo>
                    <a:pt x="14" y="4"/>
                  </a:lnTo>
                  <a:lnTo>
                    <a:pt x="20" y="6"/>
                  </a:lnTo>
                  <a:lnTo>
                    <a:pt x="22" y="10"/>
                  </a:lnTo>
                  <a:lnTo>
                    <a:pt x="20" y="16"/>
                  </a:lnTo>
                  <a:lnTo>
                    <a:pt x="14" y="22"/>
                  </a:lnTo>
                  <a:lnTo>
                    <a:pt x="2" y="28"/>
                  </a:lnTo>
                  <a:lnTo>
                    <a:pt x="2" y="14"/>
                  </a:lnTo>
                  <a:lnTo>
                    <a:pt x="0" y="4"/>
                  </a:lnTo>
                  <a:lnTo>
                    <a:pt x="2" y="2"/>
                  </a:lnTo>
                  <a:lnTo>
                    <a:pt x="4" y="0"/>
                  </a:lnTo>
                  <a:lnTo>
                    <a:pt x="8" y="4"/>
                  </a:lnTo>
                  <a:lnTo>
                    <a:pt x="1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8" name="Freeform 296">
              <a:extLst>
                <a:ext uri="{FF2B5EF4-FFF2-40B4-BE49-F238E27FC236}">
                  <a16:creationId xmlns:a16="http://schemas.microsoft.com/office/drawing/2014/main" id="{D4545C8D-506C-432A-A1ED-7967E7057635}"/>
                </a:ext>
              </a:extLst>
            </p:cNvPr>
            <p:cNvSpPr>
              <a:spLocks/>
            </p:cNvSpPr>
            <p:nvPr/>
          </p:nvSpPr>
          <p:spPr bwMode="auto">
            <a:xfrm>
              <a:off x="8264352" y="4721624"/>
              <a:ext cx="24215" cy="47788"/>
            </a:xfrm>
            <a:custGeom>
              <a:avLst/>
              <a:gdLst>
                <a:gd name="T0" fmla="*/ 2147483647 w 16"/>
                <a:gd name="T1" fmla="*/ 2147483647 h 30"/>
                <a:gd name="T2" fmla="*/ 2147483647 w 16"/>
                <a:gd name="T3" fmla="*/ 2147483647 h 30"/>
                <a:gd name="T4" fmla="*/ 2147483647 w 16"/>
                <a:gd name="T5" fmla="*/ 2147483647 h 30"/>
                <a:gd name="T6" fmla="*/ 2147483647 w 16"/>
                <a:gd name="T7" fmla="*/ 2147483647 h 30"/>
                <a:gd name="T8" fmla="*/ 2147483647 w 16"/>
                <a:gd name="T9" fmla="*/ 2147483647 h 30"/>
                <a:gd name="T10" fmla="*/ 2147483647 w 16"/>
                <a:gd name="T11" fmla="*/ 2147483647 h 30"/>
                <a:gd name="T12" fmla="*/ 2147483647 w 16"/>
                <a:gd name="T13" fmla="*/ 2147483647 h 30"/>
                <a:gd name="T14" fmla="*/ 2147483647 w 16"/>
                <a:gd name="T15" fmla="*/ 2147483647 h 30"/>
                <a:gd name="T16" fmla="*/ 2147483647 w 16"/>
                <a:gd name="T17" fmla="*/ 2147483647 h 30"/>
                <a:gd name="T18" fmla="*/ 0 w 16"/>
                <a:gd name="T19" fmla="*/ 2147483647 h 30"/>
                <a:gd name="T20" fmla="*/ 0 w 16"/>
                <a:gd name="T21" fmla="*/ 0 h 30"/>
                <a:gd name="T22" fmla="*/ 2147483647 w 16"/>
                <a:gd name="T23" fmla="*/ 2147483647 h 30"/>
                <a:gd name="T24" fmla="*/ 2147483647 w 16"/>
                <a:gd name="T25" fmla="*/ 2147483647 h 30"/>
                <a:gd name="T26" fmla="*/ 2147483647 w 16"/>
                <a:gd name="T27" fmla="*/ 2147483647 h 30"/>
                <a:gd name="T28" fmla="*/ 2147483647 w 16"/>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30"/>
                <a:gd name="T47" fmla="*/ 16 w 16"/>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30">
                  <a:moveTo>
                    <a:pt x="16" y="18"/>
                  </a:moveTo>
                  <a:lnTo>
                    <a:pt x="16" y="24"/>
                  </a:lnTo>
                  <a:lnTo>
                    <a:pt x="14" y="28"/>
                  </a:lnTo>
                  <a:lnTo>
                    <a:pt x="12" y="30"/>
                  </a:lnTo>
                  <a:lnTo>
                    <a:pt x="10" y="30"/>
                  </a:lnTo>
                  <a:lnTo>
                    <a:pt x="8" y="30"/>
                  </a:lnTo>
                  <a:lnTo>
                    <a:pt x="6" y="26"/>
                  </a:lnTo>
                  <a:lnTo>
                    <a:pt x="4" y="18"/>
                  </a:lnTo>
                  <a:lnTo>
                    <a:pt x="2" y="12"/>
                  </a:lnTo>
                  <a:lnTo>
                    <a:pt x="0" y="6"/>
                  </a:lnTo>
                  <a:lnTo>
                    <a:pt x="0" y="0"/>
                  </a:lnTo>
                  <a:lnTo>
                    <a:pt x="8" y="12"/>
                  </a:lnTo>
                  <a:lnTo>
                    <a:pt x="10" y="18"/>
                  </a:lnTo>
                  <a:lnTo>
                    <a:pt x="14" y="18"/>
                  </a:lnTo>
                  <a:lnTo>
                    <a:pt x="16"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49" name="Freeform 297">
              <a:extLst>
                <a:ext uri="{FF2B5EF4-FFF2-40B4-BE49-F238E27FC236}">
                  <a16:creationId xmlns:a16="http://schemas.microsoft.com/office/drawing/2014/main" id="{9905DAD3-E74A-4A04-8D05-6BC0B2F5716B}"/>
                </a:ext>
              </a:extLst>
            </p:cNvPr>
            <p:cNvSpPr>
              <a:spLocks/>
            </p:cNvSpPr>
            <p:nvPr/>
          </p:nvSpPr>
          <p:spPr bwMode="auto">
            <a:xfrm>
              <a:off x="8346222" y="4786669"/>
              <a:ext cx="32287" cy="27876"/>
            </a:xfrm>
            <a:custGeom>
              <a:avLst/>
              <a:gdLst>
                <a:gd name="T0" fmla="*/ 2147483647 w 22"/>
                <a:gd name="T1" fmla="*/ 2147483647 h 16"/>
                <a:gd name="T2" fmla="*/ 2147483647 w 22"/>
                <a:gd name="T3" fmla="*/ 2147483647 h 16"/>
                <a:gd name="T4" fmla="*/ 2147483647 w 22"/>
                <a:gd name="T5" fmla="*/ 2147483647 h 16"/>
                <a:gd name="T6" fmla="*/ 2147483647 w 22"/>
                <a:gd name="T7" fmla="*/ 2147483647 h 16"/>
                <a:gd name="T8" fmla="*/ 2147483647 w 22"/>
                <a:gd name="T9" fmla="*/ 2147483647 h 16"/>
                <a:gd name="T10" fmla="*/ 0 w 22"/>
                <a:gd name="T11" fmla="*/ 2147483647 h 16"/>
                <a:gd name="T12" fmla="*/ 0 w 22"/>
                <a:gd name="T13" fmla="*/ 0 h 16"/>
                <a:gd name="T14" fmla="*/ 2147483647 w 22"/>
                <a:gd name="T15" fmla="*/ 2147483647 h 16"/>
                <a:gd name="T16" fmla="*/ 2147483647 w 22"/>
                <a:gd name="T17" fmla="*/ 2147483647 h 16"/>
                <a:gd name="T18" fmla="*/ 2147483647 w 22"/>
                <a:gd name="T19" fmla="*/ 2147483647 h 16"/>
                <a:gd name="T20" fmla="*/ 2147483647 w 2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6"/>
                <a:gd name="T35" fmla="*/ 22 w 2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6">
                  <a:moveTo>
                    <a:pt x="22" y="14"/>
                  </a:moveTo>
                  <a:lnTo>
                    <a:pt x="20" y="16"/>
                  </a:lnTo>
                  <a:lnTo>
                    <a:pt x="18" y="16"/>
                  </a:lnTo>
                  <a:lnTo>
                    <a:pt x="12" y="14"/>
                  </a:lnTo>
                  <a:lnTo>
                    <a:pt x="6" y="10"/>
                  </a:lnTo>
                  <a:lnTo>
                    <a:pt x="0" y="2"/>
                  </a:lnTo>
                  <a:lnTo>
                    <a:pt x="0" y="0"/>
                  </a:lnTo>
                  <a:lnTo>
                    <a:pt x="6" y="2"/>
                  </a:lnTo>
                  <a:lnTo>
                    <a:pt x="12" y="4"/>
                  </a:lnTo>
                  <a:lnTo>
                    <a:pt x="20" y="8"/>
                  </a:lnTo>
                  <a:lnTo>
                    <a:pt x="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0" name="Freeform 298">
              <a:extLst>
                <a:ext uri="{FF2B5EF4-FFF2-40B4-BE49-F238E27FC236}">
                  <a16:creationId xmlns:a16="http://schemas.microsoft.com/office/drawing/2014/main" id="{73E7BF88-02B1-45D9-A6F5-730022FD7BEE}"/>
                </a:ext>
              </a:extLst>
            </p:cNvPr>
            <p:cNvSpPr>
              <a:spLocks/>
            </p:cNvSpPr>
            <p:nvPr/>
          </p:nvSpPr>
          <p:spPr bwMode="auto">
            <a:xfrm>
              <a:off x="8396959" y="4810562"/>
              <a:ext cx="19603" cy="38495"/>
            </a:xfrm>
            <a:custGeom>
              <a:avLst/>
              <a:gdLst>
                <a:gd name="T0" fmla="*/ 2147483647 w 14"/>
                <a:gd name="T1" fmla="*/ 0 h 24"/>
                <a:gd name="T2" fmla="*/ 2147483647 w 14"/>
                <a:gd name="T3" fmla="*/ 2147483647 h 24"/>
                <a:gd name="T4" fmla="*/ 2147483647 w 14"/>
                <a:gd name="T5" fmla="*/ 2147483647 h 24"/>
                <a:gd name="T6" fmla="*/ 2147483647 w 14"/>
                <a:gd name="T7" fmla="*/ 2147483647 h 24"/>
                <a:gd name="T8" fmla="*/ 2147483647 w 14"/>
                <a:gd name="T9" fmla="*/ 2147483647 h 24"/>
                <a:gd name="T10" fmla="*/ 2147483647 w 14"/>
                <a:gd name="T11" fmla="*/ 2147483647 h 24"/>
                <a:gd name="T12" fmla="*/ 2147483647 w 14"/>
                <a:gd name="T13" fmla="*/ 2147483647 h 24"/>
                <a:gd name="T14" fmla="*/ 2147483647 w 14"/>
                <a:gd name="T15" fmla="*/ 2147483647 h 24"/>
                <a:gd name="T16" fmla="*/ 0 w 14"/>
                <a:gd name="T17" fmla="*/ 2147483647 h 24"/>
                <a:gd name="T18" fmla="*/ 0 w 14"/>
                <a:gd name="T19" fmla="*/ 2147483647 h 24"/>
                <a:gd name="T20" fmla="*/ 0 w 14"/>
                <a:gd name="T21" fmla="*/ 2147483647 h 24"/>
                <a:gd name="T22" fmla="*/ 2147483647 w 14"/>
                <a:gd name="T23" fmla="*/ 2147483647 h 24"/>
                <a:gd name="T24" fmla="*/ 2147483647 w 14"/>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4"/>
                <a:gd name="T41" fmla="*/ 14 w 14"/>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4">
                  <a:moveTo>
                    <a:pt x="2" y="0"/>
                  </a:moveTo>
                  <a:lnTo>
                    <a:pt x="6" y="6"/>
                  </a:lnTo>
                  <a:lnTo>
                    <a:pt x="10" y="12"/>
                  </a:lnTo>
                  <a:lnTo>
                    <a:pt x="12" y="18"/>
                  </a:lnTo>
                  <a:lnTo>
                    <a:pt x="14" y="24"/>
                  </a:lnTo>
                  <a:lnTo>
                    <a:pt x="12" y="24"/>
                  </a:lnTo>
                  <a:lnTo>
                    <a:pt x="8" y="22"/>
                  </a:lnTo>
                  <a:lnTo>
                    <a:pt x="2" y="16"/>
                  </a:lnTo>
                  <a:lnTo>
                    <a:pt x="0" y="12"/>
                  </a:lnTo>
                  <a:lnTo>
                    <a:pt x="0" y="8"/>
                  </a:lnTo>
                  <a:lnTo>
                    <a:pt x="0" y="2"/>
                  </a:lnTo>
                  <a:lnTo>
                    <a:pt x="4" y="2"/>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1" name="Freeform 299">
              <a:extLst>
                <a:ext uri="{FF2B5EF4-FFF2-40B4-BE49-F238E27FC236}">
                  <a16:creationId xmlns:a16="http://schemas.microsoft.com/office/drawing/2014/main" id="{1FAC4AF9-A6A2-4615-A2D4-5D4DE69D9E05}"/>
                </a:ext>
              </a:extLst>
            </p:cNvPr>
            <p:cNvSpPr>
              <a:spLocks/>
            </p:cNvSpPr>
            <p:nvPr/>
          </p:nvSpPr>
          <p:spPr bwMode="auto">
            <a:xfrm>
              <a:off x="8408490" y="4866315"/>
              <a:ext cx="25369" cy="15929"/>
            </a:xfrm>
            <a:custGeom>
              <a:avLst/>
              <a:gdLst>
                <a:gd name="T0" fmla="*/ 2147483647 w 18"/>
                <a:gd name="T1" fmla="*/ 2147483647 h 10"/>
                <a:gd name="T2" fmla="*/ 2147483647 w 18"/>
                <a:gd name="T3" fmla="*/ 2147483647 h 10"/>
                <a:gd name="T4" fmla="*/ 2147483647 w 18"/>
                <a:gd name="T5" fmla="*/ 2147483647 h 10"/>
                <a:gd name="T6" fmla="*/ 0 w 18"/>
                <a:gd name="T7" fmla="*/ 2147483647 h 10"/>
                <a:gd name="T8" fmla="*/ 0 w 18"/>
                <a:gd name="T9" fmla="*/ 0 h 10"/>
                <a:gd name="T10" fmla="*/ 2147483647 w 18"/>
                <a:gd name="T11" fmla="*/ 0 h 10"/>
                <a:gd name="T12" fmla="*/ 2147483647 w 18"/>
                <a:gd name="T13" fmla="*/ 2147483647 h 10"/>
                <a:gd name="T14" fmla="*/ 2147483647 w 18"/>
                <a:gd name="T15" fmla="*/ 2147483647 h 10"/>
                <a:gd name="T16" fmla="*/ 2147483647 w 18"/>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0"/>
                <a:gd name="T29" fmla="*/ 18 w 1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0">
                  <a:moveTo>
                    <a:pt x="18" y="10"/>
                  </a:moveTo>
                  <a:lnTo>
                    <a:pt x="10" y="10"/>
                  </a:lnTo>
                  <a:lnTo>
                    <a:pt x="4" y="8"/>
                  </a:lnTo>
                  <a:lnTo>
                    <a:pt x="0" y="2"/>
                  </a:lnTo>
                  <a:lnTo>
                    <a:pt x="0" y="0"/>
                  </a:lnTo>
                  <a:lnTo>
                    <a:pt x="6" y="0"/>
                  </a:lnTo>
                  <a:lnTo>
                    <a:pt x="12" y="4"/>
                  </a:lnTo>
                  <a:lnTo>
                    <a:pt x="16" y="6"/>
                  </a:lnTo>
                  <a:lnTo>
                    <a:pt x="1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2" name="Freeform 300">
              <a:extLst>
                <a:ext uri="{FF2B5EF4-FFF2-40B4-BE49-F238E27FC236}">
                  <a16:creationId xmlns:a16="http://schemas.microsoft.com/office/drawing/2014/main" id="{CE032A0D-0622-455A-9129-7F4A58B5E739}"/>
                </a:ext>
              </a:extLst>
            </p:cNvPr>
            <p:cNvSpPr>
              <a:spLocks/>
            </p:cNvSpPr>
            <p:nvPr/>
          </p:nvSpPr>
          <p:spPr bwMode="auto">
            <a:xfrm>
              <a:off x="8302403" y="4790651"/>
              <a:ext cx="34594" cy="33186"/>
            </a:xfrm>
            <a:custGeom>
              <a:avLst/>
              <a:gdLst>
                <a:gd name="T0" fmla="*/ 2147483647 w 24"/>
                <a:gd name="T1" fmla="*/ 0 h 20"/>
                <a:gd name="T2" fmla="*/ 2147483647 w 24"/>
                <a:gd name="T3" fmla="*/ 2147483647 h 20"/>
                <a:gd name="T4" fmla="*/ 2147483647 w 24"/>
                <a:gd name="T5" fmla="*/ 2147483647 h 20"/>
                <a:gd name="T6" fmla="*/ 2147483647 w 24"/>
                <a:gd name="T7" fmla="*/ 2147483647 h 20"/>
                <a:gd name="T8" fmla="*/ 2147483647 w 24"/>
                <a:gd name="T9" fmla="*/ 2147483647 h 20"/>
                <a:gd name="T10" fmla="*/ 2147483647 w 24"/>
                <a:gd name="T11" fmla="*/ 2147483647 h 20"/>
                <a:gd name="T12" fmla="*/ 2147483647 w 24"/>
                <a:gd name="T13" fmla="*/ 2147483647 h 20"/>
                <a:gd name="T14" fmla="*/ 2147483647 w 24"/>
                <a:gd name="T15" fmla="*/ 2147483647 h 20"/>
                <a:gd name="T16" fmla="*/ 2147483647 w 24"/>
                <a:gd name="T17" fmla="*/ 2147483647 h 20"/>
                <a:gd name="T18" fmla="*/ 2147483647 w 24"/>
                <a:gd name="T19" fmla="*/ 2147483647 h 20"/>
                <a:gd name="T20" fmla="*/ 2147483647 w 24"/>
                <a:gd name="T21" fmla="*/ 2147483647 h 20"/>
                <a:gd name="T22" fmla="*/ 2147483647 w 24"/>
                <a:gd name="T23" fmla="*/ 2147483647 h 20"/>
                <a:gd name="T24" fmla="*/ 2147483647 w 24"/>
                <a:gd name="T25" fmla="*/ 2147483647 h 20"/>
                <a:gd name="T26" fmla="*/ 2147483647 w 24"/>
                <a:gd name="T27" fmla="*/ 2147483647 h 20"/>
                <a:gd name="T28" fmla="*/ 2147483647 w 24"/>
                <a:gd name="T29" fmla="*/ 2147483647 h 20"/>
                <a:gd name="T30" fmla="*/ 2147483647 w 24"/>
                <a:gd name="T31" fmla="*/ 2147483647 h 20"/>
                <a:gd name="T32" fmla="*/ 0 w 24"/>
                <a:gd name="T33" fmla="*/ 2147483647 h 20"/>
                <a:gd name="T34" fmla="*/ 0 w 24"/>
                <a:gd name="T35" fmla="*/ 0 h 20"/>
                <a:gd name="T36" fmla="*/ 2147483647 w 24"/>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0"/>
                <a:gd name="T59" fmla="*/ 24 w 2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0">
                  <a:moveTo>
                    <a:pt x="6" y="0"/>
                  </a:moveTo>
                  <a:lnTo>
                    <a:pt x="6" y="2"/>
                  </a:lnTo>
                  <a:lnTo>
                    <a:pt x="8" y="4"/>
                  </a:lnTo>
                  <a:lnTo>
                    <a:pt x="14" y="8"/>
                  </a:lnTo>
                  <a:lnTo>
                    <a:pt x="20" y="12"/>
                  </a:lnTo>
                  <a:lnTo>
                    <a:pt x="24" y="14"/>
                  </a:lnTo>
                  <a:lnTo>
                    <a:pt x="24" y="16"/>
                  </a:lnTo>
                  <a:lnTo>
                    <a:pt x="22" y="20"/>
                  </a:lnTo>
                  <a:lnTo>
                    <a:pt x="20" y="20"/>
                  </a:lnTo>
                  <a:lnTo>
                    <a:pt x="16" y="18"/>
                  </a:lnTo>
                  <a:lnTo>
                    <a:pt x="14" y="14"/>
                  </a:lnTo>
                  <a:lnTo>
                    <a:pt x="10" y="14"/>
                  </a:lnTo>
                  <a:lnTo>
                    <a:pt x="10" y="12"/>
                  </a:lnTo>
                  <a:lnTo>
                    <a:pt x="8" y="8"/>
                  </a:lnTo>
                  <a:lnTo>
                    <a:pt x="6" y="8"/>
                  </a:lnTo>
                  <a:lnTo>
                    <a:pt x="6" y="4"/>
                  </a:lnTo>
                  <a:lnTo>
                    <a:pt x="0" y="4"/>
                  </a:lnTo>
                  <a:lnTo>
                    <a:pt x="0"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3" name="Freeform 301">
              <a:extLst>
                <a:ext uri="{FF2B5EF4-FFF2-40B4-BE49-F238E27FC236}">
                  <a16:creationId xmlns:a16="http://schemas.microsoft.com/office/drawing/2014/main" id="{3D80E95F-8073-4715-BEBE-2B8053F99A1B}"/>
                </a:ext>
              </a:extLst>
            </p:cNvPr>
            <p:cNvSpPr>
              <a:spLocks/>
            </p:cNvSpPr>
            <p:nvPr/>
          </p:nvSpPr>
          <p:spPr bwMode="auto">
            <a:xfrm>
              <a:off x="8515729" y="5032246"/>
              <a:ext cx="18450" cy="17257"/>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0 w 12"/>
                <a:gd name="T11" fmla="*/ 0 h 12"/>
                <a:gd name="T12" fmla="*/ 2147483647 w 12"/>
                <a:gd name="T13" fmla="*/ 0 h 12"/>
                <a:gd name="T14" fmla="*/ 2147483647 w 12"/>
                <a:gd name="T15" fmla="*/ 2147483647 h 12"/>
                <a:gd name="T16" fmla="*/ 2147483647 w 12"/>
                <a:gd name="T17" fmla="*/ 2147483647 h 12"/>
                <a:gd name="T18" fmla="*/ 2147483647 w 1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2"/>
                <a:gd name="T32" fmla="*/ 12 w 1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2">
                  <a:moveTo>
                    <a:pt x="12" y="8"/>
                  </a:moveTo>
                  <a:lnTo>
                    <a:pt x="10" y="10"/>
                  </a:lnTo>
                  <a:lnTo>
                    <a:pt x="8" y="12"/>
                  </a:lnTo>
                  <a:lnTo>
                    <a:pt x="4" y="12"/>
                  </a:lnTo>
                  <a:lnTo>
                    <a:pt x="2" y="8"/>
                  </a:lnTo>
                  <a:lnTo>
                    <a:pt x="0" y="0"/>
                  </a:lnTo>
                  <a:lnTo>
                    <a:pt x="2" y="0"/>
                  </a:lnTo>
                  <a:lnTo>
                    <a:pt x="6" y="2"/>
                  </a:lnTo>
                  <a:lnTo>
                    <a:pt x="10"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4" name="Freeform 302">
              <a:extLst>
                <a:ext uri="{FF2B5EF4-FFF2-40B4-BE49-F238E27FC236}">
                  <a16:creationId xmlns:a16="http://schemas.microsoft.com/office/drawing/2014/main" id="{A84C2945-9C8B-4EAD-A709-F09A37140899}"/>
                </a:ext>
              </a:extLst>
            </p:cNvPr>
            <p:cNvSpPr>
              <a:spLocks/>
            </p:cNvSpPr>
            <p:nvPr/>
          </p:nvSpPr>
          <p:spPr bwMode="auto">
            <a:xfrm>
              <a:off x="8741739" y="5073396"/>
              <a:ext cx="35746" cy="23894"/>
            </a:xfrm>
            <a:custGeom>
              <a:avLst/>
              <a:gdLst>
                <a:gd name="T0" fmla="*/ 2147483647 w 24"/>
                <a:gd name="T1" fmla="*/ 2147483647 h 16"/>
                <a:gd name="T2" fmla="*/ 2147483647 w 24"/>
                <a:gd name="T3" fmla="*/ 2147483647 h 16"/>
                <a:gd name="T4" fmla="*/ 2147483647 w 24"/>
                <a:gd name="T5" fmla="*/ 2147483647 h 16"/>
                <a:gd name="T6" fmla="*/ 2147483647 w 24"/>
                <a:gd name="T7" fmla="*/ 2147483647 h 16"/>
                <a:gd name="T8" fmla="*/ 2147483647 w 24"/>
                <a:gd name="T9" fmla="*/ 2147483647 h 16"/>
                <a:gd name="T10" fmla="*/ 2147483647 w 24"/>
                <a:gd name="T11" fmla="*/ 2147483647 h 16"/>
                <a:gd name="T12" fmla="*/ 2147483647 w 24"/>
                <a:gd name="T13" fmla="*/ 2147483647 h 16"/>
                <a:gd name="T14" fmla="*/ 0 w 24"/>
                <a:gd name="T15" fmla="*/ 2147483647 h 16"/>
                <a:gd name="T16" fmla="*/ 2147483647 w 24"/>
                <a:gd name="T17" fmla="*/ 2147483647 h 16"/>
                <a:gd name="T18" fmla="*/ 2147483647 w 24"/>
                <a:gd name="T19" fmla="*/ 2147483647 h 16"/>
                <a:gd name="T20" fmla="*/ 2147483647 w 24"/>
                <a:gd name="T21" fmla="*/ 2147483647 h 16"/>
                <a:gd name="T22" fmla="*/ 2147483647 w 24"/>
                <a:gd name="T23" fmla="*/ 0 h 16"/>
                <a:gd name="T24" fmla="*/ 2147483647 w 24"/>
                <a:gd name="T25" fmla="*/ 0 h 16"/>
                <a:gd name="T26" fmla="*/ 2147483647 w 24"/>
                <a:gd name="T27" fmla="*/ 2147483647 h 16"/>
                <a:gd name="T28" fmla="*/ 2147483647 w 24"/>
                <a:gd name="T29" fmla="*/ 2147483647 h 16"/>
                <a:gd name="T30" fmla="*/ 2147483647 w 24"/>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16"/>
                <a:gd name="T50" fmla="*/ 24 w 24"/>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16">
                  <a:moveTo>
                    <a:pt x="24" y="8"/>
                  </a:moveTo>
                  <a:lnTo>
                    <a:pt x="22" y="12"/>
                  </a:lnTo>
                  <a:lnTo>
                    <a:pt x="20" y="14"/>
                  </a:lnTo>
                  <a:lnTo>
                    <a:pt x="16" y="16"/>
                  </a:lnTo>
                  <a:lnTo>
                    <a:pt x="12" y="16"/>
                  </a:lnTo>
                  <a:lnTo>
                    <a:pt x="6" y="14"/>
                  </a:lnTo>
                  <a:lnTo>
                    <a:pt x="2" y="14"/>
                  </a:lnTo>
                  <a:lnTo>
                    <a:pt x="0" y="12"/>
                  </a:lnTo>
                  <a:lnTo>
                    <a:pt x="2" y="8"/>
                  </a:lnTo>
                  <a:lnTo>
                    <a:pt x="4" y="4"/>
                  </a:lnTo>
                  <a:lnTo>
                    <a:pt x="8" y="2"/>
                  </a:lnTo>
                  <a:lnTo>
                    <a:pt x="12" y="0"/>
                  </a:lnTo>
                  <a:lnTo>
                    <a:pt x="16" y="0"/>
                  </a:lnTo>
                  <a:lnTo>
                    <a:pt x="20" y="2"/>
                  </a:lnTo>
                  <a:lnTo>
                    <a:pt x="22" y="4"/>
                  </a:ln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5" name="Freeform 303">
              <a:extLst>
                <a:ext uri="{FF2B5EF4-FFF2-40B4-BE49-F238E27FC236}">
                  <a16:creationId xmlns:a16="http://schemas.microsoft.com/office/drawing/2014/main" id="{9F45056B-1157-4CC7-80C9-5C59AC9F77E9}"/>
                </a:ext>
              </a:extLst>
            </p:cNvPr>
            <p:cNvSpPr>
              <a:spLocks/>
            </p:cNvSpPr>
            <p:nvPr/>
          </p:nvSpPr>
          <p:spPr bwMode="auto">
            <a:xfrm>
              <a:off x="8779791" y="5040210"/>
              <a:ext cx="40359" cy="23894"/>
            </a:xfrm>
            <a:custGeom>
              <a:avLst/>
              <a:gdLst>
                <a:gd name="T0" fmla="*/ 2147483647 w 28"/>
                <a:gd name="T1" fmla="*/ 2147483647 h 14"/>
                <a:gd name="T2" fmla="*/ 2147483647 w 28"/>
                <a:gd name="T3" fmla="*/ 2147483647 h 14"/>
                <a:gd name="T4" fmla="*/ 2147483647 w 28"/>
                <a:gd name="T5" fmla="*/ 2147483647 h 14"/>
                <a:gd name="T6" fmla="*/ 2147483647 w 28"/>
                <a:gd name="T7" fmla="*/ 2147483647 h 14"/>
                <a:gd name="T8" fmla="*/ 2147483647 w 28"/>
                <a:gd name="T9" fmla="*/ 2147483647 h 14"/>
                <a:gd name="T10" fmla="*/ 2147483647 w 28"/>
                <a:gd name="T11" fmla="*/ 2147483647 h 14"/>
                <a:gd name="T12" fmla="*/ 0 w 28"/>
                <a:gd name="T13" fmla="*/ 2147483647 h 14"/>
                <a:gd name="T14" fmla="*/ 0 w 28"/>
                <a:gd name="T15" fmla="*/ 2147483647 h 14"/>
                <a:gd name="T16" fmla="*/ 2147483647 w 28"/>
                <a:gd name="T17" fmla="*/ 2147483647 h 14"/>
                <a:gd name="T18" fmla="*/ 2147483647 w 28"/>
                <a:gd name="T19" fmla="*/ 2147483647 h 14"/>
                <a:gd name="T20" fmla="*/ 2147483647 w 28"/>
                <a:gd name="T21" fmla="*/ 0 h 14"/>
                <a:gd name="T22" fmla="*/ 2147483647 w 28"/>
                <a:gd name="T23" fmla="*/ 0 h 14"/>
                <a:gd name="T24" fmla="*/ 2147483647 w 28"/>
                <a:gd name="T25" fmla="*/ 0 h 14"/>
                <a:gd name="T26" fmla="*/ 2147483647 w 28"/>
                <a:gd name="T27" fmla="*/ 2147483647 h 14"/>
                <a:gd name="T28" fmla="*/ 2147483647 w 28"/>
                <a:gd name="T29" fmla="*/ 2147483647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4"/>
                <a:gd name="T47" fmla="*/ 28 w 2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4">
                  <a:moveTo>
                    <a:pt x="26" y="4"/>
                  </a:moveTo>
                  <a:lnTo>
                    <a:pt x="22" y="6"/>
                  </a:lnTo>
                  <a:lnTo>
                    <a:pt x="18" y="10"/>
                  </a:lnTo>
                  <a:lnTo>
                    <a:pt x="10" y="12"/>
                  </a:lnTo>
                  <a:lnTo>
                    <a:pt x="6" y="14"/>
                  </a:lnTo>
                  <a:lnTo>
                    <a:pt x="2" y="12"/>
                  </a:lnTo>
                  <a:lnTo>
                    <a:pt x="0" y="10"/>
                  </a:lnTo>
                  <a:lnTo>
                    <a:pt x="0" y="6"/>
                  </a:lnTo>
                  <a:lnTo>
                    <a:pt x="2" y="6"/>
                  </a:lnTo>
                  <a:lnTo>
                    <a:pt x="8" y="2"/>
                  </a:lnTo>
                  <a:lnTo>
                    <a:pt x="14" y="0"/>
                  </a:lnTo>
                  <a:lnTo>
                    <a:pt x="22" y="0"/>
                  </a:lnTo>
                  <a:lnTo>
                    <a:pt x="26" y="0"/>
                  </a:lnTo>
                  <a:lnTo>
                    <a:pt x="28" y="2"/>
                  </a:lnTo>
                  <a:lnTo>
                    <a:pt x="2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6" name="Freeform 304">
              <a:extLst>
                <a:ext uri="{FF2B5EF4-FFF2-40B4-BE49-F238E27FC236}">
                  <a16:creationId xmlns:a16="http://schemas.microsoft.com/office/drawing/2014/main" id="{A0572C85-7065-4D0D-94F5-B63D669B65E5}"/>
                </a:ext>
              </a:extLst>
            </p:cNvPr>
            <p:cNvSpPr>
              <a:spLocks/>
            </p:cNvSpPr>
            <p:nvPr/>
          </p:nvSpPr>
          <p:spPr bwMode="auto">
            <a:xfrm>
              <a:off x="7428346" y="4515871"/>
              <a:ext cx="145292" cy="215046"/>
            </a:xfrm>
            <a:custGeom>
              <a:avLst/>
              <a:gdLst>
                <a:gd name="T0" fmla="*/ 2147483647 w 100"/>
                <a:gd name="T1" fmla="*/ 2147483647 h 136"/>
                <a:gd name="T2" fmla="*/ 2147483647 w 100"/>
                <a:gd name="T3" fmla="*/ 2147483647 h 136"/>
                <a:gd name="T4" fmla="*/ 2147483647 w 100"/>
                <a:gd name="T5" fmla="*/ 2147483647 h 136"/>
                <a:gd name="T6" fmla="*/ 2147483647 w 100"/>
                <a:gd name="T7" fmla="*/ 2147483647 h 136"/>
                <a:gd name="T8" fmla="*/ 2147483647 w 100"/>
                <a:gd name="T9" fmla="*/ 2147483647 h 136"/>
                <a:gd name="T10" fmla="*/ 2147483647 w 100"/>
                <a:gd name="T11" fmla="*/ 2147483647 h 136"/>
                <a:gd name="T12" fmla="*/ 2147483647 w 100"/>
                <a:gd name="T13" fmla="*/ 2147483647 h 136"/>
                <a:gd name="T14" fmla="*/ 2147483647 w 100"/>
                <a:gd name="T15" fmla="*/ 2147483647 h 136"/>
                <a:gd name="T16" fmla="*/ 2147483647 w 100"/>
                <a:gd name="T17" fmla="*/ 0 h 136"/>
                <a:gd name="T18" fmla="*/ 2147483647 w 100"/>
                <a:gd name="T19" fmla="*/ 2147483647 h 136"/>
                <a:gd name="T20" fmla="*/ 2147483647 w 100"/>
                <a:gd name="T21" fmla="*/ 2147483647 h 136"/>
                <a:gd name="T22" fmla="*/ 2147483647 w 100"/>
                <a:gd name="T23" fmla="*/ 2147483647 h 136"/>
                <a:gd name="T24" fmla="*/ 2147483647 w 100"/>
                <a:gd name="T25" fmla="*/ 2147483647 h 136"/>
                <a:gd name="T26" fmla="*/ 2147483647 w 100"/>
                <a:gd name="T27" fmla="*/ 2147483647 h 136"/>
                <a:gd name="T28" fmla="*/ 2147483647 w 100"/>
                <a:gd name="T29" fmla="*/ 2147483647 h 136"/>
                <a:gd name="T30" fmla="*/ 2147483647 w 100"/>
                <a:gd name="T31" fmla="*/ 2147483647 h 136"/>
                <a:gd name="T32" fmla="*/ 2147483647 w 100"/>
                <a:gd name="T33" fmla="*/ 2147483647 h 136"/>
                <a:gd name="T34" fmla="*/ 2147483647 w 100"/>
                <a:gd name="T35" fmla="*/ 2147483647 h 136"/>
                <a:gd name="T36" fmla="*/ 2147483647 w 100"/>
                <a:gd name="T37" fmla="*/ 2147483647 h 136"/>
                <a:gd name="T38" fmla="*/ 2147483647 w 100"/>
                <a:gd name="T39" fmla="*/ 2147483647 h 136"/>
                <a:gd name="T40" fmla="*/ 2147483647 w 100"/>
                <a:gd name="T41" fmla="*/ 2147483647 h 136"/>
                <a:gd name="T42" fmla="*/ 2147483647 w 100"/>
                <a:gd name="T43" fmla="*/ 2147483647 h 136"/>
                <a:gd name="T44" fmla="*/ 2147483647 w 100"/>
                <a:gd name="T45" fmla="*/ 2147483647 h 136"/>
                <a:gd name="T46" fmla="*/ 2147483647 w 100"/>
                <a:gd name="T47" fmla="*/ 2147483647 h 136"/>
                <a:gd name="T48" fmla="*/ 2147483647 w 100"/>
                <a:gd name="T49" fmla="*/ 2147483647 h 136"/>
                <a:gd name="T50" fmla="*/ 2147483647 w 100"/>
                <a:gd name="T51" fmla="*/ 2147483647 h 136"/>
                <a:gd name="T52" fmla="*/ 2147483647 w 100"/>
                <a:gd name="T53" fmla="*/ 2147483647 h 136"/>
                <a:gd name="T54" fmla="*/ 2147483647 w 100"/>
                <a:gd name="T55" fmla="*/ 2147483647 h 136"/>
                <a:gd name="T56" fmla="*/ 2147483647 w 100"/>
                <a:gd name="T57" fmla="*/ 2147483647 h 136"/>
                <a:gd name="T58" fmla="*/ 2147483647 w 100"/>
                <a:gd name="T59" fmla="*/ 2147483647 h 136"/>
                <a:gd name="T60" fmla="*/ 2147483647 w 100"/>
                <a:gd name="T61" fmla="*/ 2147483647 h 136"/>
                <a:gd name="T62" fmla="*/ 2147483647 w 100"/>
                <a:gd name="T63" fmla="*/ 2147483647 h 136"/>
                <a:gd name="T64" fmla="*/ 2147483647 w 100"/>
                <a:gd name="T65" fmla="*/ 2147483647 h 136"/>
                <a:gd name="T66" fmla="*/ 2147483647 w 100"/>
                <a:gd name="T67" fmla="*/ 2147483647 h 136"/>
                <a:gd name="T68" fmla="*/ 2147483647 w 100"/>
                <a:gd name="T69" fmla="*/ 2147483647 h 136"/>
                <a:gd name="T70" fmla="*/ 2147483647 w 100"/>
                <a:gd name="T71" fmla="*/ 2147483647 h 136"/>
                <a:gd name="T72" fmla="*/ 2147483647 w 100"/>
                <a:gd name="T73" fmla="*/ 2147483647 h 136"/>
                <a:gd name="T74" fmla="*/ 2147483647 w 100"/>
                <a:gd name="T75" fmla="*/ 2147483647 h 136"/>
                <a:gd name="T76" fmla="*/ 2147483647 w 100"/>
                <a:gd name="T77" fmla="*/ 2147483647 h 136"/>
                <a:gd name="T78" fmla="*/ 2147483647 w 100"/>
                <a:gd name="T79" fmla="*/ 2147483647 h 136"/>
                <a:gd name="T80" fmla="*/ 0 w 100"/>
                <a:gd name="T81" fmla="*/ 2147483647 h 136"/>
                <a:gd name="T82" fmla="*/ 2147483647 w 100"/>
                <a:gd name="T83" fmla="*/ 2147483647 h 136"/>
                <a:gd name="T84" fmla="*/ 2147483647 w 100"/>
                <a:gd name="T85" fmla="*/ 2147483647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0"/>
                <a:gd name="T130" fmla="*/ 0 h 136"/>
                <a:gd name="T131" fmla="*/ 100 w 100"/>
                <a:gd name="T132" fmla="*/ 136 h 1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0" h="136">
                  <a:moveTo>
                    <a:pt x="12" y="46"/>
                  </a:moveTo>
                  <a:lnTo>
                    <a:pt x="12" y="28"/>
                  </a:lnTo>
                  <a:lnTo>
                    <a:pt x="16" y="26"/>
                  </a:lnTo>
                  <a:lnTo>
                    <a:pt x="18" y="22"/>
                  </a:lnTo>
                  <a:lnTo>
                    <a:pt x="24" y="14"/>
                  </a:lnTo>
                  <a:lnTo>
                    <a:pt x="28" y="10"/>
                  </a:lnTo>
                  <a:lnTo>
                    <a:pt x="32" y="8"/>
                  </a:lnTo>
                  <a:lnTo>
                    <a:pt x="34" y="6"/>
                  </a:lnTo>
                  <a:lnTo>
                    <a:pt x="36" y="6"/>
                  </a:lnTo>
                  <a:lnTo>
                    <a:pt x="38" y="8"/>
                  </a:lnTo>
                  <a:lnTo>
                    <a:pt x="42" y="10"/>
                  </a:lnTo>
                  <a:lnTo>
                    <a:pt x="60" y="12"/>
                  </a:lnTo>
                  <a:lnTo>
                    <a:pt x="80" y="14"/>
                  </a:lnTo>
                  <a:lnTo>
                    <a:pt x="84" y="12"/>
                  </a:lnTo>
                  <a:lnTo>
                    <a:pt x="88" y="12"/>
                  </a:lnTo>
                  <a:lnTo>
                    <a:pt x="90" y="8"/>
                  </a:lnTo>
                  <a:lnTo>
                    <a:pt x="94" y="2"/>
                  </a:lnTo>
                  <a:lnTo>
                    <a:pt x="100" y="0"/>
                  </a:lnTo>
                  <a:lnTo>
                    <a:pt x="100" y="6"/>
                  </a:lnTo>
                  <a:lnTo>
                    <a:pt x="90" y="16"/>
                  </a:lnTo>
                  <a:lnTo>
                    <a:pt x="86" y="22"/>
                  </a:lnTo>
                  <a:lnTo>
                    <a:pt x="82" y="24"/>
                  </a:lnTo>
                  <a:lnTo>
                    <a:pt x="76" y="24"/>
                  </a:lnTo>
                  <a:lnTo>
                    <a:pt x="70" y="24"/>
                  </a:lnTo>
                  <a:lnTo>
                    <a:pt x="64" y="22"/>
                  </a:lnTo>
                  <a:lnTo>
                    <a:pt x="26" y="22"/>
                  </a:lnTo>
                  <a:lnTo>
                    <a:pt x="22" y="24"/>
                  </a:lnTo>
                  <a:lnTo>
                    <a:pt x="22" y="26"/>
                  </a:lnTo>
                  <a:lnTo>
                    <a:pt x="20" y="34"/>
                  </a:lnTo>
                  <a:lnTo>
                    <a:pt x="22" y="38"/>
                  </a:lnTo>
                  <a:lnTo>
                    <a:pt x="24" y="46"/>
                  </a:lnTo>
                  <a:lnTo>
                    <a:pt x="28" y="52"/>
                  </a:lnTo>
                  <a:lnTo>
                    <a:pt x="32" y="54"/>
                  </a:lnTo>
                  <a:lnTo>
                    <a:pt x="34" y="54"/>
                  </a:lnTo>
                  <a:lnTo>
                    <a:pt x="36" y="52"/>
                  </a:lnTo>
                  <a:lnTo>
                    <a:pt x="40" y="50"/>
                  </a:lnTo>
                  <a:lnTo>
                    <a:pt x="46" y="46"/>
                  </a:lnTo>
                  <a:lnTo>
                    <a:pt x="54" y="44"/>
                  </a:lnTo>
                  <a:lnTo>
                    <a:pt x="62" y="42"/>
                  </a:lnTo>
                  <a:lnTo>
                    <a:pt x="68" y="40"/>
                  </a:lnTo>
                  <a:lnTo>
                    <a:pt x="74" y="40"/>
                  </a:lnTo>
                  <a:lnTo>
                    <a:pt x="72" y="42"/>
                  </a:lnTo>
                  <a:lnTo>
                    <a:pt x="68" y="44"/>
                  </a:lnTo>
                  <a:lnTo>
                    <a:pt x="62" y="48"/>
                  </a:lnTo>
                  <a:lnTo>
                    <a:pt x="56" y="50"/>
                  </a:lnTo>
                  <a:lnTo>
                    <a:pt x="50" y="56"/>
                  </a:lnTo>
                  <a:lnTo>
                    <a:pt x="42" y="66"/>
                  </a:lnTo>
                  <a:lnTo>
                    <a:pt x="44" y="66"/>
                  </a:lnTo>
                  <a:lnTo>
                    <a:pt x="46" y="70"/>
                  </a:lnTo>
                  <a:lnTo>
                    <a:pt x="48" y="76"/>
                  </a:lnTo>
                  <a:lnTo>
                    <a:pt x="54" y="84"/>
                  </a:lnTo>
                  <a:lnTo>
                    <a:pt x="54" y="98"/>
                  </a:lnTo>
                  <a:lnTo>
                    <a:pt x="56" y="102"/>
                  </a:lnTo>
                  <a:lnTo>
                    <a:pt x="60" y="104"/>
                  </a:lnTo>
                  <a:lnTo>
                    <a:pt x="64" y="104"/>
                  </a:lnTo>
                  <a:lnTo>
                    <a:pt x="64" y="106"/>
                  </a:lnTo>
                  <a:lnTo>
                    <a:pt x="60" y="110"/>
                  </a:lnTo>
                  <a:lnTo>
                    <a:pt x="54" y="114"/>
                  </a:lnTo>
                  <a:lnTo>
                    <a:pt x="50" y="118"/>
                  </a:lnTo>
                  <a:lnTo>
                    <a:pt x="44" y="118"/>
                  </a:lnTo>
                  <a:lnTo>
                    <a:pt x="32" y="92"/>
                  </a:lnTo>
                  <a:lnTo>
                    <a:pt x="32" y="88"/>
                  </a:lnTo>
                  <a:lnTo>
                    <a:pt x="34" y="84"/>
                  </a:lnTo>
                  <a:lnTo>
                    <a:pt x="32" y="78"/>
                  </a:lnTo>
                  <a:lnTo>
                    <a:pt x="28" y="80"/>
                  </a:lnTo>
                  <a:lnTo>
                    <a:pt x="24" y="78"/>
                  </a:lnTo>
                  <a:lnTo>
                    <a:pt x="22" y="106"/>
                  </a:lnTo>
                  <a:lnTo>
                    <a:pt x="22" y="120"/>
                  </a:lnTo>
                  <a:lnTo>
                    <a:pt x="20" y="126"/>
                  </a:lnTo>
                  <a:lnTo>
                    <a:pt x="18" y="132"/>
                  </a:lnTo>
                  <a:lnTo>
                    <a:pt x="14" y="134"/>
                  </a:lnTo>
                  <a:lnTo>
                    <a:pt x="8" y="136"/>
                  </a:lnTo>
                  <a:lnTo>
                    <a:pt x="6" y="134"/>
                  </a:lnTo>
                  <a:lnTo>
                    <a:pt x="6" y="130"/>
                  </a:lnTo>
                  <a:lnTo>
                    <a:pt x="6" y="120"/>
                  </a:lnTo>
                  <a:lnTo>
                    <a:pt x="6" y="116"/>
                  </a:lnTo>
                  <a:lnTo>
                    <a:pt x="8" y="110"/>
                  </a:lnTo>
                  <a:lnTo>
                    <a:pt x="10" y="102"/>
                  </a:lnTo>
                  <a:lnTo>
                    <a:pt x="10" y="94"/>
                  </a:lnTo>
                  <a:lnTo>
                    <a:pt x="4" y="94"/>
                  </a:lnTo>
                  <a:lnTo>
                    <a:pt x="0" y="92"/>
                  </a:lnTo>
                  <a:lnTo>
                    <a:pt x="0" y="90"/>
                  </a:lnTo>
                  <a:lnTo>
                    <a:pt x="0" y="78"/>
                  </a:lnTo>
                  <a:lnTo>
                    <a:pt x="4" y="66"/>
                  </a:lnTo>
                  <a:lnTo>
                    <a:pt x="8" y="54"/>
                  </a:lnTo>
                  <a:lnTo>
                    <a:pt x="12" y="44"/>
                  </a:lnTo>
                  <a:lnTo>
                    <a:pt x="1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7" name="Freeform 305">
              <a:extLst>
                <a:ext uri="{FF2B5EF4-FFF2-40B4-BE49-F238E27FC236}">
                  <a16:creationId xmlns:a16="http://schemas.microsoft.com/office/drawing/2014/main" id="{AA96F5B0-0DA0-4A9D-9389-6FA755F0F3DE}"/>
                </a:ext>
              </a:extLst>
            </p:cNvPr>
            <p:cNvSpPr>
              <a:spLocks/>
            </p:cNvSpPr>
            <p:nvPr/>
          </p:nvSpPr>
          <p:spPr bwMode="auto">
            <a:xfrm>
              <a:off x="7216174" y="4360560"/>
              <a:ext cx="221397" cy="177877"/>
            </a:xfrm>
            <a:custGeom>
              <a:avLst/>
              <a:gdLst>
                <a:gd name="T0" fmla="*/ 2147483647 w 152"/>
                <a:gd name="T1" fmla="*/ 2147483647 h 112"/>
                <a:gd name="T2" fmla="*/ 2147483647 w 152"/>
                <a:gd name="T3" fmla="*/ 2147483647 h 112"/>
                <a:gd name="T4" fmla="*/ 2147483647 w 152"/>
                <a:gd name="T5" fmla="*/ 2147483647 h 112"/>
                <a:gd name="T6" fmla="*/ 2147483647 w 152"/>
                <a:gd name="T7" fmla="*/ 2147483647 h 112"/>
                <a:gd name="T8" fmla="*/ 2147483647 w 152"/>
                <a:gd name="T9" fmla="*/ 2147483647 h 112"/>
                <a:gd name="T10" fmla="*/ 2147483647 w 152"/>
                <a:gd name="T11" fmla="*/ 2147483647 h 112"/>
                <a:gd name="T12" fmla="*/ 2147483647 w 152"/>
                <a:gd name="T13" fmla="*/ 2147483647 h 112"/>
                <a:gd name="T14" fmla="*/ 2147483647 w 152"/>
                <a:gd name="T15" fmla="*/ 2147483647 h 112"/>
                <a:gd name="T16" fmla="*/ 2147483647 w 152"/>
                <a:gd name="T17" fmla="*/ 2147483647 h 112"/>
                <a:gd name="T18" fmla="*/ 2147483647 w 152"/>
                <a:gd name="T19" fmla="*/ 0 h 112"/>
                <a:gd name="T20" fmla="*/ 2147483647 w 152"/>
                <a:gd name="T21" fmla="*/ 2147483647 h 112"/>
                <a:gd name="T22" fmla="*/ 2147483647 w 152"/>
                <a:gd name="T23" fmla="*/ 2147483647 h 112"/>
                <a:gd name="T24" fmla="*/ 2147483647 w 152"/>
                <a:gd name="T25" fmla="*/ 2147483647 h 112"/>
                <a:gd name="T26" fmla="*/ 2147483647 w 152"/>
                <a:gd name="T27" fmla="*/ 2147483647 h 112"/>
                <a:gd name="T28" fmla="*/ 2147483647 w 152"/>
                <a:gd name="T29" fmla="*/ 2147483647 h 112"/>
                <a:gd name="T30" fmla="*/ 2147483647 w 152"/>
                <a:gd name="T31" fmla="*/ 2147483647 h 112"/>
                <a:gd name="T32" fmla="*/ 2147483647 w 152"/>
                <a:gd name="T33" fmla="*/ 2147483647 h 112"/>
                <a:gd name="T34" fmla="*/ 2147483647 w 152"/>
                <a:gd name="T35" fmla="*/ 2147483647 h 112"/>
                <a:gd name="T36" fmla="*/ 2147483647 w 152"/>
                <a:gd name="T37" fmla="*/ 2147483647 h 112"/>
                <a:gd name="T38" fmla="*/ 2147483647 w 152"/>
                <a:gd name="T39" fmla="*/ 2147483647 h 112"/>
                <a:gd name="T40" fmla="*/ 2147483647 w 152"/>
                <a:gd name="T41" fmla="*/ 2147483647 h 112"/>
                <a:gd name="T42" fmla="*/ 2147483647 w 152"/>
                <a:gd name="T43" fmla="*/ 2147483647 h 112"/>
                <a:gd name="T44" fmla="*/ 2147483647 w 152"/>
                <a:gd name="T45" fmla="*/ 2147483647 h 112"/>
                <a:gd name="T46" fmla="*/ 2147483647 w 152"/>
                <a:gd name="T47" fmla="*/ 2147483647 h 112"/>
                <a:gd name="T48" fmla="*/ 2147483647 w 152"/>
                <a:gd name="T49" fmla="*/ 2147483647 h 112"/>
                <a:gd name="T50" fmla="*/ 2147483647 w 152"/>
                <a:gd name="T51" fmla="*/ 2147483647 h 112"/>
                <a:gd name="T52" fmla="*/ 2147483647 w 152"/>
                <a:gd name="T53" fmla="*/ 2147483647 h 112"/>
                <a:gd name="T54" fmla="*/ 2147483647 w 152"/>
                <a:gd name="T55" fmla="*/ 2147483647 h 112"/>
                <a:gd name="T56" fmla="*/ 2147483647 w 152"/>
                <a:gd name="T57" fmla="*/ 2147483647 h 112"/>
                <a:gd name="T58" fmla="*/ 2147483647 w 152"/>
                <a:gd name="T59" fmla="*/ 2147483647 h 112"/>
                <a:gd name="T60" fmla="*/ 2147483647 w 152"/>
                <a:gd name="T61" fmla="*/ 2147483647 h 112"/>
                <a:gd name="T62" fmla="*/ 2147483647 w 152"/>
                <a:gd name="T63" fmla="*/ 2147483647 h 112"/>
                <a:gd name="T64" fmla="*/ 0 w 152"/>
                <a:gd name="T65" fmla="*/ 2147483647 h 112"/>
                <a:gd name="T66" fmla="*/ 0 w 152"/>
                <a:gd name="T67" fmla="*/ 2147483647 h 112"/>
                <a:gd name="T68" fmla="*/ 0 w 152"/>
                <a:gd name="T69" fmla="*/ 2147483647 h 112"/>
                <a:gd name="T70" fmla="*/ 2147483647 w 152"/>
                <a:gd name="T71" fmla="*/ 2147483647 h 112"/>
                <a:gd name="T72" fmla="*/ 2147483647 w 152"/>
                <a:gd name="T73" fmla="*/ 2147483647 h 112"/>
                <a:gd name="T74" fmla="*/ 2147483647 w 152"/>
                <a:gd name="T75" fmla="*/ 2147483647 h 112"/>
                <a:gd name="T76" fmla="*/ 2147483647 w 152"/>
                <a:gd name="T77" fmla="*/ 2147483647 h 112"/>
                <a:gd name="T78" fmla="*/ 2147483647 w 152"/>
                <a:gd name="T79" fmla="*/ 2147483647 h 112"/>
                <a:gd name="T80" fmla="*/ 2147483647 w 152"/>
                <a:gd name="T81" fmla="*/ 2147483647 h 1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
                <a:gd name="T124" fmla="*/ 0 h 112"/>
                <a:gd name="T125" fmla="*/ 152 w 152"/>
                <a:gd name="T126" fmla="*/ 112 h 1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 h="112">
                  <a:moveTo>
                    <a:pt x="58" y="58"/>
                  </a:moveTo>
                  <a:lnTo>
                    <a:pt x="68" y="62"/>
                  </a:lnTo>
                  <a:lnTo>
                    <a:pt x="70" y="60"/>
                  </a:lnTo>
                  <a:lnTo>
                    <a:pt x="68" y="58"/>
                  </a:lnTo>
                  <a:lnTo>
                    <a:pt x="68" y="54"/>
                  </a:lnTo>
                  <a:lnTo>
                    <a:pt x="70" y="56"/>
                  </a:lnTo>
                  <a:lnTo>
                    <a:pt x="74" y="58"/>
                  </a:lnTo>
                  <a:lnTo>
                    <a:pt x="74" y="54"/>
                  </a:lnTo>
                  <a:lnTo>
                    <a:pt x="70" y="52"/>
                  </a:lnTo>
                  <a:lnTo>
                    <a:pt x="70" y="48"/>
                  </a:lnTo>
                  <a:lnTo>
                    <a:pt x="68" y="48"/>
                  </a:lnTo>
                  <a:lnTo>
                    <a:pt x="76" y="42"/>
                  </a:lnTo>
                  <a:lnTo>
                    <a:pt x="80" y="40"/>
                  </a:lnTo>
                  <a:lnTo>
                    <a:pt x="86" y="40"/>
                  </a:lnTo>
                  <a:lnTo>
                    <a:pt x="88" y="36"/>
                  </a:lnTo>
                  <a:lnTo>
                    <a:pt x="92" y="26"/>
                  </a:lnTo>
                  <a:lnTo>
                    <a:pt x="98" y="16"/>
                  </a:lnTo>
                  <a:lnTo>
                    <a:pt x="106" y="4"/>
                  </a:lnTo>
                  <a:lnTo>
                    <a:pt x="110" y="0"/>
                  </a:lnTo>
                  <a:lnTo>
                    <a:pt x="114" y="0"/>
                  </a:lnTo>
                  <a:lnTo>
                    <a:pt x="118" y="2"/>
                  </a:lnTo>
                  <a:lnTo>
                    <a:pt x="122" y="8"/>
                  </a:lnTo>
                  <a:lnTo>
                    <a:pt x="124" y="14"/>
                  </a:lnTo>
                  <a:lnTo>
                    <a:pt x="124" y="20"/>
                  </a:lnTo>
                  <a:lnTo>
                    <a:pt x="132" y="22"/>
                  </a:lnTo>
                  <a:lnTo>
                    <a:pt x="138" y="26"/>
                  </a:lnTo>
                  <a:lnTo>
                    <a:pt x="144" y="26"/>
                  </a:lnTo>
                  <a:lnTo>
                    <a:pt x="152" y="28"/>
                  </a:lnTo>
                  <a:lnTo>
                    <a:pt x="152" y="32"/>
                  </a:lnTo>
                  <a:lnTo>
                    <a:pt x="150" y="34"/>
                  </a:lnTo>
                  <a:lnTo>
                    <a:pt x="148" y="36"/>
                  </a:lnTo>
                  <a:lnTo>
                    <a:pt x="140" y="36"/>
                  </a:lnTo>
                  <a:lnTo>
                    <a:pt x="134" y="36"/>
                  </a:lnTo>
                  <a:lnTo>
                    <a:pt x="132" y="38"/>
                  </a:lnTo>
                  <a:lnTo>
                    <a:pt x="130" y="40"/>
                  </a:lnTo>
                  <a:lnTo>
                    <a:pt x="138" y="44"/>
                  </a:lnTo>
                  <a:lnTo>
                    <a:pt x="138" y="46"/>
                  </a:lnTo>
                  <a:lnTo>
                    <a:pt x="132" y="48"/>
                  </a:lnTo>
                  <a:lnTo>
                    <a:pt x="124" y="54"/>
                  </a:lnTo>
                  <a:lnTo>
                    <a:pt x="122" y="60"/>
                  </a:lnTo>
                  <a:lnTo>
                    <a:pt x="112" y="58"/>
                  </a:lnTo>
                  <a:lnTo>
                    <a:pt x="106" y="56"/>
                  </a:lnTo>
                  <a:lnTo>
                    <a:pt x="100" y="56"/>
                  </a:lnTo>
                  <a:lnTo>
                    <a:pt x="94" y="56"/>
                  </a:lnTo>
                  <a:lnTo>
                    <a:pt x="88" y="60"/>
                  </a:lnTo>
                  <a:lnTo>
                    <a:pt x="82" y="64"/>
                  </a:lnTo>
                  <a:lnTo>
                    <a:pt x="78" y="70"/>
                  </a:lnTo>
                  <a:lnTo>
                    <a:pt x="74" y="82"/>
                  </a:lnTo>
                  <a:lnTo>
                    <a:pt x="70" y="96"/>
                  </a:lnTo>
                  <a:lnTo>
                    <a:pt x="70" y="104"/>
                  </a:lnTo>
                  <a:lnTo>
                    <a:pt x="68" y="108"/>
                  </a:lnTo>
                  <a:lnTo>
                    <a:pt x="64" y="108"/>
                  </a:lnTo>
                  <a:lnTo>
                    <a:pt x="60" y="106"/>
                  </a:lnTo>
                  <a:lnTo>
                    <a:pt x="56" y="104"/>
                  </a:lnTo>
                  <a:lnTo>
                    <a:pt x="52" y="100"/>
                  </a:lnTo>
                  <a:lnTo>
                    <a:pt x="48" y="98"/>
                  </a:lnTo>
                  <a:lnTo>
                    <a:pt x="44" y="98"/>
                  </a:lnTo>
                  <a:lnTo>
                    <a:pt x="42" y="100"/>
                  </a:lnTo>
                  <a:lnTo>
                    <a:pt x="36" y="106"/>
                  </a:lnTo>
                  <a:lnTo>
                    <a:pt x="28" y="108"/>
                  </a:lnTo>
                  <a:lnTo>
                    <a:pt x="26" y="110"/>
                  </a:lnTo>
                  <a:lnTo>
                    <a:pt x="20" y="112"/>
                  </a:lnTo>
                  <a:lnTo>
                    <a:pt x="14" y="110"/>
                  </a:lnTo>
                  <a:lnTo>
                    <a:pt x="8" y="108"/>
                  </a:lnTo>
                  <a:lnTo>
                    <a:pt x="2" y="106"/>
                  </a:lnTo>
                  <a:lnTo>
                    <a:pt x="0" y="104"/>
                  </a:lnTo>
                  <a:lnTo>
                    <a:pt x="0" y="102"/>
                  </a:lnTo>
                  <a:lnTo>
                    <a:pt x="0" y="92"/>
                  </a:lnTo>
                  <a:lnTo>
                    <a:pt x="0" y="90"/>
                  </a:lnTo>
                  <a:lnTo>
                    <a:pt x="0" y="94"/>
                  </a:lnTo>
                  <a:lnTo>
                    <a:pt x="2" y="96"/>
                  </a:lnTo>
                  <a:lnTo>
                    <a:pt x="8" y="100"/>
                  </a:lnTo>
                  <a:lnTo>
                    <a:pt x="20" y="100"/>
                  </a:lnTo>
                  <a:lnTo>
                    <a:pt x="20" y="90"/>
                  </a:lnTo>
                  <a:lnTo>
                    <a:pt x="26" y="82"/>
                  </a:lnTo>
                  <a:lnTo>
                    <a:pt x="30" y="78"/>
                  </a:lnTo>
                  <a:lnTo>
                    <a:pt x="34" y="76"/>
                  </a:lnTo>
                  <a:lnTo>
                    <a:pt x="46" y="72"/>
                  </a:lnTo>
                  <a:lnTo>
                    <a:pt x="50" y="70"/>
                  </a:lnTo>
                  <a:lnTo>
                    <a:pt x="54" y="66"/>
                  </a:lnTo>
                  <a:lnTo>
                    <a:pt x="60" y="56"/>
                  </a:lnTo>
                  <a:lnTo>
                    <a:pt x="58"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8" name="Freeform 306">
              <a:extLst>
                <a:ext uri="{FF2B5EF4-FFF2-40B4-BE49-F238E27FC236}">
                  <a16:creationId xmlns:a16="http://schemas.microsoft.com/office/drawing/2014/main" id="{F1F10C0A-27FD-450E-AB19-5889B54A9713}"/>
                </a:ext>
              </a:extLst>
            </p:cNvPr>
            <p:cNvSpPr>
              <a:spLocks/>
            </p:cNvSpPr>
            <p:nvPr/>
          </p:nvSpPr>
          <p:spPr bwMode="auto">
            <a:xfrm>
              <a:off x="7300352" y="4437551"/>
              <a:ext cx="23062" cy="23894"/>
            </a:xfrm>
            <a:custGeom>
              <a:avLst/>
              <a:gdLst>
                <a:gd name="T0" fmla="*/ 2147483647 w 16"/>
                <a:gd name="T1" fmla="*/ 0 h 14"/>
                <a:gd name="T2" fmla="*/ 2147483647 w 16"/>
                <a:gd name="T3" fmla="*/ 2147483647 h 14"/>
                <a:gd name="T4" fmla="*/ 2147483647 w 16"/>
                <a:gd name="T5" fmla="*/ 2147483647 h 14"/>
                <a:gd name="T6" fmla="*/ 2147483647 w 16"/>
                <a:gd name="T7" fmla="*/ 2147483647 h 14"/>
                <a:gd name="T8" fmla="*/ 2147483647 w 16"/>
                <a:gd name="T9" fmla="*/ 2147483647 h 14"/>
                <a:gd name="T10" fmla="*/ 2147483647 w 16"/>
                <a:gd name="T11" fmla="*/ 2147483647 h 14"/>
                <a:gd name="T12" fmla="*/ 2147483647 w 16"/>
                <a:gd name="T13" fmla="*/ 2147483647 h 14"/>
                <a:gd name="T14" fmla="*/ 2147483647 w 16"/>
                <a:gd name="T15" fmla="*/ 2147483647 h 14"/>
                <a:gd name="T16" fmla="*/ 2147483647 w 16"/>
                <a:gd name="T17" fmla="*/ 2147483647 h 14"/>
                <a:gd name="T18" fmla="*/ 0 w 16"/>
                <a:gd name="T19" fmla="*/ 2147483647 h 14"/>
                <a:gd name="T20" fmla="*/ 2147483647 w 16"/>
                <a:gd name="T21" fmla="*/ 0 h 14"/>
                <a:gd name="T22" fmla="*/ 2147483647 w 16"/>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4"/>
                <a:gd name="T38" fmla="*/ 16 w 16"/>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4">
                  <a:moveTo>
                    <a:pt x="12" y="0"/>
                  </a:moveTo>
                  <a:lnTo>
                    <a:pt x="12" y="4"/>
                  </a:lnTo>
                  <a:lnTo>
                    <a:pt x="16" y="6"/>
                  </a:lnTo>
                  <a:lnTo>
                    <a:pt x="16" y="10"/>
                  </a:lnTo>
                  <a:lnTo>
                    <a:pt x="12" y="8"/>
                  </a:lnTo>
                  <a:lnTo>
                    <a:pt x="10" y="6"/>
                  </a:lnTo>
                  <a:lnTo>
                    <a:pt x="10" y="10"/>
                  </a:lnTo>
                  <a:lnTo>
                    <a:pt x="12" y="12"/>
                  </a:lnTo>
                  <a:lnTo>
                    <a:pt x="10" y="14"/>
                  </a:lnTo>
                  <a:lnTo>
                    <a:pt x="0" y="10"/>
                  </a:lnTo>
                  <a:lnTo>
                    <a:pt x="10"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59" name="Freeform 307">
              <a:extLst>
                <a:ext uri="{FF2B5EF4-FFF2-40B4-BE49-F238E27FC236}">
                  <a16:creationId xmlns:a16="http://schemas.microsoft.com/office/drawing/2014/main" id="{30B4CEF6-F8E8-4DAA-BA34-EE6BEB2B22FB}"/>
                </a:ext>
              </a:extLst>
            </p:cNvPr>
            <p:cNvSpPr>
              <a:spLocks/>
            </p:cNvSpPr>
            <p:nvPr/>
          </p:nvSpPr>
          <p:spPr bwMode="auto">
            <a:xfrm>
              <a:off x="7707399" y="4576933"/>
              <a:ext cx="232928" cy="260179"/>
            </a:xfrm>
            <a:custGeom>
              <a:avLst/>
              <a:gdLst>
                <a:gd name="T0" fmla="*/ 2147483647 w 160"/>
                <a:gd name="T1" fmla="*/ 2147483647 h 164"/>
                <a:gd name="T2" fmla="*/ 2147483647 w 160"/>
                <a:gd name="T3" fmla="*/ 2147483647 h 164"/>
                <a:gd name="T4" fmla="*/ 2147483647 w 160"/>
                <a:gd name="T5" fmla="*/ 2147483647 h 164"/>
                <a:gd name="T6" fmla="*/ 2147483647 w 160"/>
                <a:gd name="T7" fmla="*/ 2147483647 h 164"/>
                <a:gd name="T8" fmla="*/ 2147483647 w 160"/>
                <a:gd name="T9" fmla="*/ 2147483647 h 164"/>
                <a:gd name="T10" fmla="*/ 2147483647 w 160"/>
                <a:gd name="T11" fmla="*/ 2147483647 h 164"/>
                <a:gd name="T12" fmla="*/ 2147483647 w 160"/>
                <a:gd name="T13" fmla="*/ 2147483647 h 164"/>
                <a:gd name="T14" fmla="*/ 2147483647 w 160"/>
                <a:gd name="T15" fmla="*/ 2147483647 h 164"/>
                <a:gd name="T16" fmla="*/ 2147483647 w 160"/>
                <a:gd name="T17" fmla="*/ 2147483647 h 164"/>
                <a:gd name="T18" fmla="*/ 2147483647 w 160"/>
                <a:gd name="T19" fmla="*/ 2147483647 h 164"/>
                <a:gd name="T20" fmla="*/ 2147483647 w 160"/>
                <a:gd name="T21" fmla="*/ 2147483647 h 164"/>
                <a:gd name="T22" fmla="*/ 2147483647 w 160"/>
                <a:gd name="T23" fmla="*/ 2147483647 h 164"/>
                <a:gd name="T24" fmla="*/ 2147483647 w 160"/>
                <a:gd name="T25" fmla="*/ 2147483647 h 164"/>
                <a:gd name="T26" fmla="*/ 2147483647 w 160"/>
                <a:gd name="T27" fmla="*/ 2147483647 h 164"/>
                <a:gd name="T28" fmla="*/ 2147483647 w 160"/>
                <a:gd name="T29" fmla="*/ 2147483647 h 164"/>
                <a:gd name="T30" fmla="*/ 2147483647 w 160"/>
                <a:gd name="T31" fmla="*/ 2147483647 h 164"/>
                <a:gd name="T32" fmla="*/ 2147483647 w 160"/>
                <a:gd name="T33" fmla="*/ 2147483647 h 164"/>
                <a:gd name="T34" fmla="*/ 2147483647 w 160"/>
                <a:gd name="T35" fmla="*/ 2147483647 h 164"/>
                <a:gd name="T36" fmla="*/ 2147483647 w 160"/>
                <a:gd name="T37" fmla="*/ 2147483647 h 164"/>
                <a:gd name="T38" fmla="*/ 2147483647 w 160"/>
                <a:gd name="T39" fmla="*/ 2147483647 h 164"/>
                <a:gd name="T40" fmla="*/ 2147483647 w 160"/>
                <a:gd name="T41" fmla="*/ 2147483647 h 164"/>
                <a:gd name="T42" fmla="*/ 2147483647 w 160"/>
                <a:gd name="T43" fmla="*/ 2147483647 h 164"/>
                <a:gd name="T44" fmla="*/ 2147483647 w 160"/>
                <a:gd name="T45" fmla="*/ 2147483647 h 164"/>
                <a:gd name="T46" fmla="*/ 2147483647 w 160"/>
                <a:gd name="T47" fmla="*/ 2147483647 h 164"/>
                <a:gd name="T48" fmla="*/ 2147483647 w 160"/>
                <a:gd name="T49" fmla="*/ 2147483647 h 164"/>
                <a:gd name="T50" fmla="*/ 2147483647 w 160"/>
                <a:gd name="T51" fmla="*/ 2147483647 h 164"/>
                <a:gd name="T52" fmla="*/ 2147483647 w 160"/>
                <a:gd name="T53" fmla="*/ 2147483647 h 164"/>
                <a:gd name="T54" fmla="*/ 2147483647 w 160"/>
                <a:gd name="T55" fmla="*/ 2147483647 h 164"/>
                <a:gd name="T56" fmla="*/ 2147483647 w 160"/>
                <a:gd name="T57" fmla="*/ 2147483647 h 164"/>
                <a:gd name="T58" fmla="*/ 2147483647 w 160"/>
                <a:gd name="T59" fmla="*/ 2147483647 h 164"/>
                <a:gd name="T60" fmla="*/ 2147483647 w 160"/>
                <a:gd name="T61" fmla="*/ 2147483647 h 164"/>
                <a:gd name="T62" fmla="*/ 2147483647 w 160"/>
                <a:gd name="T63" fmla="*/ 2147483647 h 164"/>
                <a:gd name="T64" fmla="*/ 0 w 160"/>
                <a:gd name="T65" fmla="*/ 2147483647 h 164"/>
                <a:gd name="T66" fmla="*/ 2147483647 w 160"/>
                <a:gd name="T67" fmla="*/ 2147483647 h 164"/>
                <a:gd name="T68" fmla="*/ 2147483647 w 160"/>
                <a:gd name="T69" fmla="*/ 0 h 164"/>
                <a:gd name="T70" fmla="*/ 2147483647 w 160"/>
                <a:gd name="T71" fmla="*/ 2147483647 h 164"/>
                <a:gd name="T72" fmla="*/ 2147483647 w 160"/>
                <a:gd name="T73" fmla="*/ 2147483647 h 164"/>
                <a:gd name="T74" fmla="*/ 2147483647 w 160"/>
                <a:gd name="T75" fmla="*/ 2147483647 h 164"/>
                <a:gd name="T76" fmla="*/ 2147483647 w 160"/>
                <a:gd name="T77" fmla="*/ 2147483647 h 164"/>
                <a:gd name="T78" fmla="*/ 2147483647 w 160"/>
                <a:gd name="T79" fmla="*/ 2147483647 h 164"/>
                <a:gd name="T80" fmla="*/ 2147483647 w 160"/>
                <a:gd name="T81" fmla="*/ 2147483647 h 164"/>
                <a:gd name="T82" fmla="*/ 2147483647 w 160"/>
                <a:gd name="T83" fmla="*/ 2147483647 h 164"/>
                <a:gd name="T84" fmla="*/ 2147483647 w 160"/>
                <a:gd name="T85" fmla="*/ 2147483647 h 164"/>
                <a:gd name="T86" fmla="*/ 2147483647 w 160"/>
                <a:gd name="T87" fmla="*/ 2147483647 h 164"/>
                <a:gd name="T88" fmla="*/ 2147483647 w 160"/>
                <a:gd name="T89" fmla="*/ 2147483647 h 164"/>
                <a:gd name="T90" fmla="*/ 2147483647 w 160"/>
                <a:gd name="T91" fmla="*/ 2147483647 h 164"/>
                <a:gd name="T92" fmla="*/ 2147483647 w 160"/>
                <a:gd name="T93" fmla="*/ 2147483647 h 164"/>
                <a:gd name="T94" fmla="*/ 2147483647 w 160"/>
                <a:gd name="T95" fmla="*/ 2147483647 h 164"/>
                <a:gd name="T96" fmla="*/ 2147483647 w 160"/>
                <a:gd name="T97" fmla="*/ 2147483647 h 164"/>
                <a:gd name="T98" fmla="*/ 2147483647 w 160"/>
                <a:gd name="T99" fmla="*/ 2147483647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0"/>
                <a:gd name="T151" fmla="*/ 0 h 164"/>
                <a:gd name="T152" fmla="*/ 160 w 160"/>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0" h="164">
                  <a:moveTo>
                    <a:pt x="160" y="38"/>
                  </a:moveTo>
                  <a:lnTo>
                    <a:pt x="160" y="114"/>
                  </a:lnTo>
                  <a:lnTo>
                    <a:pt x="156" y="118"/>
                  </a:lnTo>
                  <a:lnTo>
                    <a:pt x="156" y="122"/>
                  </a:lnTo>
                  <a:lnTo>
                    <a:pt x="160" y="126"/>
                  </a:lnTo>
                  <a:lnTo>
                    <a:pt x="160" y="164"/>
                  </a:lnTo>
                  <a:lnTo>
                    <a:pt x="154" y="164"/>
                  </a:lnTo>
                  <a:lnTo>
                    <a:pt x="148" y="158"/>
                  </a:lnTo>
                  <a:lnTo>
                    <a:pt x="144" y="152"/>
                  </a:lnTo>
                  <a:lnTo>
                    <a:pt x="144" y="144"/>
                  </a:lnTo>
                  <a:lnTo>
                    <a:pt x="126" y="144"/>
                  </a:lnTo>
                  <a:lnTo>
                    <a:pt x="120" y="148"/>
                  </a:lnTo>
                  <a:lnTo>
                    <a:pt x="112" y="148"/>
                  </a:lnTo>
                  <a:lnTo>
                    <a:pt x="104" y="148"/>
                  </a:lnTo>
                  <a:lnTo>
                    <a:pt x="102" y="146"/>
                  </a:lnTo>
                  <a:lnTo>
                    <a:pt x="102" y="144"/>
                  </a:lnTo>
                  <a:lnTo>
                    <a:pt x="104" y="138"/>
                  </a:lnTo>
                  <a:lnTo>
                    <a:pt x="110" y="134"/>
                  </a:lnTo>
                  <a:lnTo>
                    <a:pt x="116" y="128"/>
                  </a:lnTo>
                  <a:lnTo>
                    <a:pt x="120" y="126"/>
                  </a:lnTo>
                  <a:lnTo>
                    <a:pt x="118" y="118"/>
                  </a:lnTo>
                  <a:lnTo>
                    <a:pt x="118" y="112"/>
                  </a:lnTo>
                  <a:lnTo>
                    <a:pt x="116" y="106"/>
                  </a:lnTo>
                  <a:lnTo>
                    <a:pt x="116" y="100"/>
                  </a:lnTo>
                  <a:lnTo>
                    <a:pt x="112" y="94"/>
                  </a:lnTo>
                  <a:lnTo>
                    <a:pt x="104" y="90"/>
                  </a:lnTo>
                  <a:lnTo>
                    <a:pt x="90" y="84"/>
                  </a:lnTo>
                  <a:lnTo>
                    <a:pt x="74" y="80"/>
                  </a:lnTo>
                  <a:lnTo>
                    <a:pt x="68" y="74"/>
                  </a:lnTo>
                  <a:lnTo>
                    <a:pt x="62" y="70"/>
                  </a:lnTo>
                  <a:lnTo>
                    <a:pt x="58" y="68"/>
                  </a:lnTo>
                  <a:lnTo>
                    <a:pt x="54" y="66"/>
                  </a:lnTo>
                  <a:lnTo>
                    <a:pt x="44" y="66"/>
                  </a:lnTo>
                  <a:lnTo>
                    <a:pt x="46" y="60"/>
                  </a:lnTo>
                  <a:lnTo>
                    <a:pt x="48" y="58"/>
                  </a:lnTo>
                  <a:lnTo>
                    <a:pt x="42" y="66"/>
                  </a:lnTo>
                  <a:lnTo>
                    <a:pt x="38" y="70"/>
                  </a:lnTo>
                  <a:lnTo>
                    <a:pt x="34" y="72"/>
                  </a:lnTo>
                  <a:lnTo>
                    <a:pt x="32" y="72"/>
                  </a:lnTo>
                  <a:lnTo>
                    <a:pt x="32" y="66"/>
                  </a:lnTo>
                  <a:lnTo>
                    <a:pt x="32" y="64"/>
                  </a:lnTo>
                  <a:lnTo>
                    <a:pt x="26" y="54"/>
                  </a:lnTo>
                  <a:lnTo>
                    <a:pt x="24" y="50"/>
                  </a:lnTo>
                  <a:lnTo>
                    <a:pt x="20" y="48"/>
                  </a:lnTo>
                  <a:lnTo>
                    <a:pt x="20" y="44"/>
                  </a:lnTo>
                  <a:lnTo>
                    <a:pt x="20" y="42"/>
                  </a:lnTo>
                  <a:lnTo>
                    <a:pt x="24" y="42"/>
                  </a:lnTo>
                  <a:lnTo>
                    <a:pt x="28" y="42"/>
                  </a:lnTo>
                  <a:lnTo>
                    <a:pt x="32" y="44"/>
                  </a:lnTo>
                  <a:lnTo>
                    <a:pt x="34" y="42"/>
                  </a:lnTo>
                  <a:lnTo>
                    <a:pt x="38" y="38"/>
                  </a:lnTo>
                  <a:lnTo>
                    <a:pt x="46" y="40"/>
                  </a:lnTo>
                  <a:lnTo>
                    <a:pt x="50" y="38"/>
                  </a:lnTo>
                  <a:lnTo>
                    <a:pt x="54" y="36"/>
                  </a:lnTo>
                  <a:lnTo>
                    <a:pt x="50" y="36"/>
                  </a:lnTo>
                  <a:lnTo>
                    <a:pt x="40" y="36"/>
                  </a:lnTo>
                  <a:lnTo>
                    <a:pt x="32" y="38"/>
                  </a:lnTo>
                  <a:lnTo>
                    <a:pt x="26" y="38"/>
                  </a:lnTo>
                  <a:lnTo>
                    <a:pt x="22" y="36"/>
                  </a:lnTo>
                  <a:lnTo>
                    <a:pt x="18" y="32"/>
                  </a:lnTo>
                  <a:lnTo>
                    <a:pt x="18" y="28"/>
                  </a:lnTo>
                  <a:lnTo>
                    <a:pt x="16" y="28"/>
                  </a:lnTo>
                  <a:lnTo>
                    <a:pt x="14" y="26"/>
                  </a:lnTo>
                  <a:lnTo>
                    <a:pt x="6" y="22"/>
                  </a:lnTo>
                  <a:lnTo>
                    <a:pt x="0" y="16"/>
                  </a:lnTo>
                  <a:lnTo>
                    <a:pt x="0" y="12"/>
                  </a:lnTo>
                  <a:lnTo>
                    <a:pt x="6" y="8"/>
                  </a:lnTo>
                  <a:lnTo>
                    <a:pt x="14" y="4"/>
                  </a:lnTo>
                  <a:lnTo>
                    <a:pt x="22" y="0"/>
                  </a:lnTo>
                  <a:lnTo>
                    <a:pt x="30" y="0"/>
                  </a:lnTo>
                  <a:lnTo>
                    <a:pt x="34" y="0"/>
                  </a:lnTo>
                  <a:lnTo>
                    <a:pt x="36" y="2"/>
                  </a:lnTo>
                  <a:lnTo>
                    <a:pt x="44" y="4"/>
                  </a:lnTo>
                  <a:lnTo>
                    <a:pt x="50" y="4"/>
                  </a:lnTo>
                  <a:lnTo>
                    <a:pt x="54" y="10"/>
                  </a:lnTo>
                  <a:lnTo>
                    <a:pt x="56" y="16"/>
                  </a:lnTo>
                  <a:lnTo>
                    <a:pt x="56" y="32"/>
                  </a:lnTo>
                  <a:lnTo>
                    <a:pt x="58" y="38"/>
                  </a:lnTo>
                  <a:lnTo>
                    <a:pt x="60" y="40"/>
                  </a:lnTo>
                  <a:lnTo>
                    <a:pt x="62" y="40"/>
                  </a:lnTo>
                  <a:lnTo>
                    <a:pt x="64" y="48"/>
                  </a:lnTo>
                  <a:lnTo>
                    <a:pt x="66" y="54"/>
                  </a:lnTo>
                  <a:lnTo>
                    <a:pt x="70" y="54"/>
                  </a:lnTo>
                  <a:lnTo>
                    <a:pt x="72" y="54"/>
                  </a:lnTo>
                  <a:lnTo>
                    <a:pt x="76" y="52"/>
                  </a:lnTo>
                  <a:lnTo>
                    <a:pt x="78" y="48"/>
                  </a:lnTo>
                  <a:lnTo>
                    <a:pt x="84" y="42"/>
                  </a:lnTo>
                  <a:lnTo>
                    <a:pt x="88" y="38"/>
                  </a:lnTo>
                  <a:lnTo>
                    <a:pt x="94" y="34"/>
                  </a:lnTo>
                  <a:lnTo>
                    <a:pt x="100" y="28"/>
                  </a:lnTo>
                  <a:lnTo>
                    <a:pt x="106" y="22"/>
                  </a:lnTo>
                  <a:lnTo>
                    <a:pt x="108" y="20"/>
                  </a:lnTo>
                  <a:lnTo>
                    <a:pt x="112" y="18"/>
                  </a:lnTo>
                  <a:lnTo>
                    <a:pt x="116" y="20"/>
                  </a:lnTo>
                  <a:lnTo>
                    <a:pt x="120" y="22"/>
                  </a:lnTo>
                  <a:lnTo>
                    <a:pt x="128" y="26"/>
                  </a:lnTo>
                  <a:lnTo>
                    <a:pt x="136" y="30"/>
                  </a:lnTo>
                  <a:lnTo>
                    <a:pt x="142" y="34"/>
                  </a:lnTo>
                  <a:lnTo>
                    <a:pt x="150" y="36"/>
                  </a:lnTo>
                  <a:lnTo>
                    <a:pt x="16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0" name="Freeform 308">
              <a:extLst>
                <a:ext uri="{FF2B5EF4-FFF2-40B4-BE49-F238E27FC236}">
                  <a16:creationId xmlns:a16="http://schemas.microsoft.com/office/drawing/2014/main" id="{045BEA5C-2CBD-401F-9C23-3CACB88775B7}"/>
                </a:ext>
              </a:extLst>
            </p:cNvPr>
            <p:cNvSpPr>
              <a:spLocks/>
            </p:cNvSpPr>
            <p:nvPr/>
          </p:nvSpPr>
          <p:spPr bwMode="auto">
            <a:xfrm>
              <a:off x="7420275" y="4837111"/>
              <a:ext cx="34594" cy="19911"/>
            </a:xfrm>
            <a:custGeom>
              <a:avLst/>
              <a:gdLst>
                <a:gd name="T0" fmla="*/ 2147483647 w 24"/>
                <a:gd name="T1" fmla="*/ 2147483647 h 14"/>
                <a:gd name="T2" fmla="*/ 2147483647 w 24"/>
                <a:gd name="T3" fmla="*/ 2147483647 h 14"/>
                <a:gd name="T4" fmla="*/ 0 w 24"/>
                <a:gd name="T5" fmla="*/ 2147483647 h 14"/>
                <a:gd name="T6" fmla="*/ 2147483647 w 24"/>
                <a:gd name="T7" fmla="*/ 0 h 14"/>
                <a:gd name="T8" fmla="*/ 2147483647 w 24"/>
                <a:gd name="T9" fmla="*/ 0 h 14"/>
                <a:gd name="T10" fmla="*/ 2147483647 w 24"/>
                <a:gd name="T11" fmla="*/ 0 h 14"/>
                <a:gd name="T12" fmla="*/ 2147483647 w 24"/>
                <a:gd name="T13" fmla="*/ 0 h 14"/>
                <a:gd name="T14" fmla="*/ 2147483647 w 24"/>
                <a:gd name="T15" fmla="*/ 2147483647 h 14"/>
                <a:gd name="T16" fmla="*/ 2147483647 w 24"/>
                <a:gd name="T17" fmla="*/ 2147483647 h 14"/>
                <a:gd name="T18" fmla="*/ 2147483647 w 24"/>
                <a:gd name="T19" fmla="*/ 2147483647 h 14"/>
                <a:gd name="T20" fmla="*/ 2147483647 w 24"/>
                <a:gd name="T21" fmla="*/ 2147483647 h 14"/>
                <a:gd name="T22" fmla="*/ 2147483647 w 24"/>
                <a:gd name="T23" fmla="*/ 2147483647 h 14"/>
                <a:gd name="T24" fmla="*/ 2147483647 w 24"/>
                <a:gd name="T25" fmla="*/ 2147483647 h 14"/>
                <a:gd name="T26" fmla="*/ 2147483647 w 24"/>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14"/>
                <a:gd name="T44" fmla="*/ 24 w 24"/>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14">
                  <a:moveTo>
                    <a:pt x="16" y="12"/>
                  </a:moveTo>
                  <a:lnTo>
                    <a:pt x="8" y="8"/>
                  </a:lnTo>
                  <a:lnTo>
                    <a:pt x="0" y="2"/>
                  </a:lnTo>
                  <a:lnTo>
                    <a:pt x="4" y="0"/>
                  </a:lnTo>
                  <a:lnTo>
                    <a:pt x="10" y="0"/>
                  </a:lnTo>
                  <a:lnTo>
                    <a:pt x="12" y="0"/>
                  </a:lnTo>
                  <a:lnTo>
                    <a:pt x="16" y="0"/>
                  </a:lnTo>
                  <a:lnTo>
                    <a:pt x="18" y="4"/>
                  </a:lnTo>
                  <a:lnTo>
                    <a:pt x="22" y="4"/>
                  </a:lnTo>
                  <a:lnTo>
                    <a:pt x="24" y="10"/>
                  </a:lnTo>
                  <a:lnTo>
                    <a:pt x="22" y="12"/>
                  </a:lnTo>
                  <a:lnTo>
                    <a:pt x="20" y="14"/>
                  </a:lnTo>
                  <a:lnTo>
                    <a:pt x="18" y="14"/>
                  </a:lnTo>
                  <a:lnTo>
                    <a:pt x="1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1" name="Freeform 309">
              <a:extLst>
                <a:ext uri="{FF2B5EF4-FFF2-40B4-BE49-F238E27FC236}">
                  <a16:creationId xmlns:a16="http://schemas.microsoft.com/office/drawing/2014/main" id="{393AAC96-C70A-4004-A18F-18090EDE3E18}"/>
                </a:ext>
              </a:extLst>
            </p:cNvPr>
            <p:cNvSpPr>
              <a:spLocks/>
            </p:cNvSpPr>
            <p:nvPr/>
          </p:nvSpPr>
          <p:spPr bwMode="auto">
            <a:xfrm>
              <a:off x="7645131" y="5597736"/>
              <a:ext cx="31134" cy="11947"/>
            </a:xfrm>
            <a:custGeom>
              <a:avLst/>
              <a:gdLst>
                <a:gd name="T0" fmla="*/ 2147483647 w 22"/>
                <a:gd name="T1" fmla="*/ 2147483647 h 8"/>
                <a:gd name="T2" fmla="*/ 2147483647 w 22"/>
                <a:gd name="T3" fmla="*/ 2147483647 h 8"/>
                <a:gd name="T4" fmla="*/ 2147483647 w 22"/>
                <a:gd name="T5" fmla="*/ 2147483647 h 8"/>
                <a:gd name="T6" fmla="*/ 0 w 22"/>
                <a:gd name="T7" fmla="*/ 2147483647 h 8"/>
                <a:gd name="T8" fmla="*/ 2147483647 w 22"/>
                <a:gd name="T9" fmla="*/ 2147483647 h 8"/>
                <a:gd name="T10" fmla="*/ 2147483647 w 22"/>
                <a:gd name="T11" fmla="*/ 2147483647 h 8"/>
                <a:gd name="T12" fmla="*/ 2147483647 w 22"/>
                <a:gd name="T13" fmla="*/ 2147483647 h 8"/>
                <a:gd name="T14" fmla="*/ 2147483647 w 22"/>
                <a:gd name="T15" fmla="*/ 2147483647 h 8"/>
                <a:gd name="T16" fmla="*/ 2147483647 w 22"/>
                <a:gd name="T17" fmla="*/ 2147483647 h 8"/>
                <a:gd name="T18" fmla="*/ 2147483647 w 22"/>
                <a:gd name="T19" fmla="*/ 0 h 8"/>
                <a:gd name="T20" fmla="*/ 2147483647 w 22"/>
                <a:gd name="T21" fmla="*/ 0 h 8"/>
                <a:gd name="T22" fmla="*/ 2147483647 w 22"/>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8"/>
                <a:gd name="T38" fmla="*/ 22 w 22"/>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8">
                  <a:moveTo>
                    <a:pt x="8" y="2"/>
                  </a:moveTo>
                  <a:lnTo>
                    <a:pt x="4" y="2"/>
                  </a:lnTo>
                  <a:lnTo>
                    <a:pt x="2" y="4"/>
                  </a:lnTo>
                  <a:lnTo>
                    <a:pt x="0" y="6"/>
                  </a:lnTo>
                  <a:lnTo>
                    <a:pt x="4" y="8"/>
                  </a:lnTo>
                  <a:lnTo>
                    <a:pt x="8" y="8"/>
                  </a:lnTo>
                  <a:lnTo>
                    <a:pt x="12" y="8"/>
                  </a:lnTo>
                  <a:lnTo>
                    <a:pt x="16" y="6"/>
                  </a:lnTo>
                  <a:lnTo>
                    <a:pt x="22" y="2"/>
                  </a:lnTo>
                  <a:lnTo>
                    <a:pt x="20" y="0"/>
                  </a:lnTo>
                  <a:lnTo>
                    <a:pt x="16" y="0"/>
                  </a:lnTo>
                  <a:lnTo>
                    <a:pt x="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2" name="Freeform 310">
              <a:extLst>
                <a:ext uri="{FF2B5EF4-FFF2-40B4-BE49-F238E27FC236}">
                  <a16:creationId xmlns:a16="http://schemas.microsoft.com/office/drawing/2014/main" id="{3F0F86CC-B3AB-40C0-A133-4B07595FA94F}"/>
                </a:ext>
              </a:extLst>
            </p:cNvPr>
            <p:cNvSpPr>
              <a:spLocks/>
            </p:cNvSpPr>
            <p:nvPr/>
          </p:nvSpPr>
          <p:spPr bwMode="auto">
            <a:xfrm>
              <a:off x="8187093" y="4648614"/>
              <a:ext cx="42665" cy="58407"/>
            </a:xfrm>
            <a:custGeom>
              <a:avLst/>
              <a:gdLst>
                <a:gd name="T0" fmla="*/ 2147483647 w 30"/>
                <a:gd name="T1" fmla="*/ 2147483647 h 36"/>
                <a:gd name="T2" fmla="*/ 2147483647 w 30"/>
                <a:gd name="T3" fmla="*/ 2147483647 h 36"/>
                <a:gd name="T4" fmla="*/ 2147483647 w 30"/>
                <a:gd name="T5" fmla="*/ 2147483647 h 36"/>
                <a:gd name="T6" fmla="*/ 2147483647 w 30"/>
                <a:gd name="T7" fmla="*/ 2147483647 h 36"/>
                <a:gd name="T8" fmla="*/ 2147483647 w 30"/>
                <a:gd name="T9" fmla="*/ 2147483647 h 36"/>
                <a:gd name="T10" fmla="*/ 2147483647 w 30"/>
                <a:gd name="T11" fmla="*/ 2147483647 h 36"/>
                <a:gd name="T12" fmla="*/ 2147483647 w 30"/>
                <a:gd name="T13" fmla="*/ 2147483647 h 36"/>
                <a:gd name="T14" fmla="*/ 2147483647 w 30"/>
                <a:gd name="T15" fmla="*/ 2147483647 h 36"/>
                <a:gd name="T16" fmla="*/ 0 w 30"/>
                <a:gd name="T17" fmla="*/ 2147483647 h 36"/>
                <a:gd name="T18" fmla="*/ 0 w 30"/>
                <a:gd name="T19" fmla="*/ 0 h 36"/>
                <a:gd name="T20" fmla="*/ 2147483647 w 30"/>
                <a:gd name="T21" fmla="*/ 2147483647 h 36"/>
                <a:gd name="T22" fmla="*/ 2147483647 w 30"/>
                <a:gd name="T23" fmla="*/ 214748364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36"/>
                <a:gd name="T38" fmla="*/ 30 w 30"/>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36">
                  <a:moveTo>
                    <a:pt x="30" y="26"/>
                  </a:moveTo>
                  <a:lnTo>
                    <a:pt x="30" y="36"/>
                  </a:lnTo>
                  <a:lnTo>
                    <a:pt x="26" y="36"/>
                  </a:lnTo>
                  <a:lnTo>
                    <a:pt x="22" y="32"/>
                  </a:lnTo>
                  <a:lnTo>
                    <a:pt x="20" y="26"/>
                  </a:lnTo>
                  <a:lnTo>
                    <a:pt x="18" y="18"/>
                  </a:lnTo>
                  <a:lnTo>
                    <a:pt x="14" y="14"/>
                  </a:lnTo>
                  <a:lnTo>
                    <a:pt x="6" y="8"/>
                  </a:lnTo>
                  <a:lnTo>
                    <a:pt x="0" y="6"/>
                  </a:lnTo>
                  <a:lnTo>
                    <a:pt x="0" y="0"/>
                  </a:lnTo>
                  <a:lnTo>
                    <a:pt x="14" y="12"/>
                  </a:lnTo>
                  <a:lnTo>
                    <a:pt x="3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3" name="Freeform 311">
              <a:extLst>
                <a:ext uri="{FF2B5EF4-FFF2-40B4-BE49-F238E27FC236}">
                  <a16:creationId xmlns:a16="http://schemas.microsoft.com/office/drawing/2014/main" id="{87B36E70-F2F6-45E5-A26C-ED2447644496}"/>
                </a:ext>
              </a:extLst>
            </p:cNvPr>
            <p:cNvSpPr>
              <a:spLocks/>
            </p:cNvSpPr>
            <p:nvPr/>
          </p:nvSpPr>
          <p:spPr bwMode="auto">
            <a:xfrm>
              <a:off x="7816945" y="4582242"/>
              <a:ext cx="18450"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0 w 12"/>
                <a:gd name="T9" fmla="*/ 2147483647 h 12"/>
                <a:gd name="T10" fmla="*/ 0 w 12"/>
                <a:gd name="T11" fmla="*/ 0 h 12"/>
                <a:gd name="T12" fmla="*/ 2147483647 w 12"/>
                <a:gd name="T13" fmla="*/ 2147483647 h 12"/>
                <a:gd name="T14" fmla="*/ 2147483647 w 12"/>
                <a:gd name="T15" fmla="*/ 2147483647 h 12"/>
                <a:gd name="T16" fmla="*/ 2147483647 w 12"/>
                <a:gd name="T17" fmla="*/ 2147483647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12" y="12"/>
                  </a:moveTo>
                  <a:lnTo>
                    <a:pt x="10" y="12"/>
                  </a:lnTo>
                  <a:lnTo>
                    <a:pt x="6" y="12"/>
                  </a:lnTo>
                  <a:lnTo>
                    <a:pt x="4" y="8"/>
                  </a:lnTo>
                  <a:lnTo>
                    <a:pt x="0" y="4"/>
                  </a:lnTo>
                  <a:lnTo>
                    <a:pt x="0" y="0"/>
                  </a:lnTo>
                  <a:lnTo>
                    <a:pt x="4" y="2"/>
                  </a:lnTo>
                  <a:lnTo>
                    <a:pt x="8" y="4"/>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4" name="Freeform 312">
              <a:extLst>
                <a:ext uri="{FF2B5EF4-FFF2-40B4-BE49-F238E27FC236}">
                  <a16:creationId xmlns:a16="http://schemas.microsoft.com/office/drawing/2014/main" id="{70D3F5B7-AA16-4AF3-B71A-5C698B71C9CE}"/>
                </a:ext>
              </a:extLst>
            </p:cNvPr>
            <p:cNvSpPr>
              <a:spLocks/>
            </p:cNvSpPr>
            <p:nvPr/>
          </p:nvSpPr>
          <p:spPr bwMode="auto">
            <a:xfrm>
              <a:off x="7820404" y="4618083"/>
              <a:ext cx="20756" cy="5310"/>
            </a:xfrm>
            <a:custGeom>
              <a:avLst/>
              <a:gdLst>
                <a:gd name="T0" fmla="*/ 2147483647 w 14"/>
                <a:gd name="T1" fmla="*/ 0 h 4"/>
                <a:gd name="T2" fmla="*/ 2147483647 w 14"/>
                <a:gd name="T3" fmla="*/ 2147483647 h 4"/>
                <a:gd name="T4" fmla="*/ 0 w 14"/>
                <a:gd name="T5" fmla="*/ 2147483647 h 4"/>
                <a:gd name="T6" fmla="*/ 0 w 14"/>
                <a:gd name="T7" fmla="*/ 0 h 4"/>
                <a:gd name="T8" fmla="*/ 2147483647 w 14"/>
                <a:gd name="T9" fmla="*/ 0 h 4"/>
                <a:gd name="T10" fmla="*/ 0 60000 65536"/>
                <a:gd name="T11" fmla="*/ 0 60000 65536"/>
                <a:gd name="T12" fmla="*/ 0 60000 65536"/>
                <a:gd name="T13" fmla="*/ 0 60000 65536"/>
                <a:gd name="T14" fmla="*/ 0 60000 65536"/>
                <a:gd name="T15" fmla="*/ 0 w 14"/>
                <a:gd name="T16" fmla="*/ 0 h 4"/>
                <a:gd name="T17" fmla="*/ 14 w 14"/>
                <a:gd name="T18" fmla="*/ 4 h 4"/>
              </a:gdLst>
              <a:ahLst/>
              <a:cxnLst>
                <a:cxn ang="T10">
                  <a:pos x="T0" y="T1"/>
                </a:cxn>
                <a:cxn ang="T11">
                  <a:pos x="T2" y="T3"/>
                </a:cxn>
                <a:cxn ang="T12">
                  <a:pos x="T4" y="T5"/>
                </a:cxn>
                <a:cxn ang="T13">
                  <a:pos x="T6" y="T7"/>
                </a:cxn>
                <a:cxn ang="T14">
                  <a:pos x="T8" y="T9"/>
                </a:cxn>
              </a:cxnLst>
              <a:rect l="T15" t="T16" r="T17" b="T18"/>
              <a:pathLst>
                <a:path w="14" h="4">
                  <a:moveTo>
                    <a:pt x="14" y="0"/>
                  </a:moveTo>
                  <a:lnTo>
                    <a:pt x="14" y="4"/>
                  </a:lnTo>
                  <a:lnTo>
                    <a:pt x="0" y="2"/>
                  </a:lnTo>
                  <a:lnTo>
                    <a:pt x="0"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5" name="Freeform 313">
              <a:extLst>
                <a:ext uri="{FF2B5EF4-FFF2-40B4-BE49-F238E27FC236}">
                  <a16:creationId xmlns:a16="http://schemas.microsoft.com/office/drawing/2014/main" id="{AE22DDE3-198B-4DF1-BA9A-6AF69C8EF458}"/>
                </a:ext>
              </a:extLst>
            </p:cNvPr>
            <p:cNvSpPr>
              <a:spLocks/>
            </p:cNvSpPr>
            <p:nvPr/>
          </p:nvSpPr>
          <p:spPr bwMode="auto">
            <a:xfrm>
              <a:off x="7773126" y="4750828"/>
              <a:ext cx="14991" cy="18584"/>
            </a:xfrm>
            <a:custGeom>
              <a:avLst/>
              <a:gdLst>
                <a:gd name="T0" fmla="*/ 2147483647 w 10"/>
                <a:gd name="T1" fmla="*/ 2147483647 h 12"/>
                <a:gd name="T2" fmla="*/ 2147483647 w 10"/>
                <a:gd name="T3" fmla="*/ 2147483647 h 12"/>
                <a:gd name="T4" fmla="*/ 2147483647 w 10"/>
                <a:gd name="T5" fmla="*/ 2147483647 h 12"/>
                <a:gd name="T6" fmla="*/ 2147483647 w 10"/>
                <a:gd name="T7" fmla="*/ 2147483647 h 12"/>
                <a:gd name="T8" fmla="*/ 0 w 10"/>
                <a:gd name="T9" fmla="*/ 2147483647 h 12"/>
                <a:gd name="T10" fmla="*/ 0 w 10"/>
                <a:gd name="T11" fmla="*/ 2147483647 h 12"/>
                <a:gd name="T12" fmla="*/ 2147483647 w 10"/>
                <a:gd name="T13" fmla="*/ 0 h 12"/>
                <a:gd name="T14" fmla="*/ 2147483647 w 10"/>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10" y="6"/>
                  </a:moveTo>
                  <a:lnTo>
                    <a:pt x="8" y="10"/>
                  </a:lnTo>
                  <a:lnTo>
                    <a:pt x="4" y="12"/>
                  </a:lnTo>
                  <a:lnTo>
                    <a:pt x="2" y="12"/>
                  </a:lnTo>
                  <a:lnTo>
                    <a:pt x="0" y="10"/>
                  </a:lnTo>
                  <a:lnTo>
                    <a:pt x="0" y="6"/>
                  </a:lnTo>
                  <a:lnTo>
                    <a:pt x="2" y="0"/>
                  </a:ln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6" name="Freeform 314">
              <a:extLst>
                <a:ext uri="{FF2B5EF4-FFF2-40B4-BE49-F238E27FC236}">
                  <a16:creationId xmlns:a16="http://schemas.microsoft.com/office/drawing/2014/main" id="{5904EF6E-F972-4C11-A50D-22EA574D0286}"/>
                </a:ext>
              </a:extLst>
            </p:cNvPr>
            <p:cNvSpPr>
              <a:spLocks/>
            </p:cNvSpPr>
            <p:nvPr/>
          </p:nvSpPr>
          <p:spPr bwMode="auto">
            <a:xfrm>
              <a:off x="7695868" y="4566314"/>
              <a:ext cx="21909" cy="10620"/>
            </a:xfrm>
            <a:custGeom>
              <a:avLst/>
              <a:gdLst>
                <a:gd name="T0" fmla="*/ 2147483647 w 16"/>
                <a:gd name="T1" fmla="*/ 2147483647 h 6"/>
                <a:gd name="T2" fmla="*/ 2147483647 w 16"/>
                <a:gd name="T3" fmla="*/ 2147483647 h 6"/>
                <a:gd name="T4" fmla="*/ 2147483647 w 16"/>
                <a:gd name="T5" fmla="*/ 2147483647 h 6"/>
                <a:gd name="T6" fmla="*/ 0 w 16"/>
                <a:gd name="T7" fmla="*/ 2147483647 h 6"/>
                <a:gd name="T8" fmla="*/ 2147483647 w 16"/>
                <a:gd name="T9" fmla="*/ 2147483647 h 6"/>
                <a:gd name="T10" fmla="*/ 2147483647 w 16"/>
                <a:gd name="T11" fmla="*/ 0 h 6"/>
                <a:gd name="T12" fmla="*/ 2147483647 w 16"/>
                <a:gd name="T13" fmla="*/ 0 h 6"/>
                <a:gd name="T14" fmla="*/ 2147483647 w 16"/>
                <a:gd name="T15" fmla="*/ 2147483647 h 6"/>
                <a:gd name="T16" fmla="*/ 2147483647 w 16"/>
                <a:gd name="T17" fmla="*/ 2147483647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6"/>
                <a:gd name="T29" fmla="*/ 16 w 1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6">
                  <a:moveTo>
                    <a:pt x="16" y="6"/>
                  </a:moveTo>
                  <a:lnTo>
                    <a:pt x="8" y="6"/>
                  </a:lnTo>
                  <a:lnTo>
                    <a:pt x="4" y="6"/>
                  </a:lnTo>
                  <a:lnTo>
                    <a:pt x="0" y="6"/>
                  </a:lnTo>
                  <a:lnTo>
                    <a:pt x="4" y="2"/>
                  </a:lnTo>
                  <a:lnTo>
                    <a:pt x="8" y="0"/>
                  </a:lnTo>
                  <a:lnTo>
                    <a:pt x="12" y="0"/>
                  </a:lnTo>
                  <a:lnTo>
                    <a:pt x="14" y="2"/>
                  </a:lnTo>
                  <a:lnTo>
                    <a:pt x="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7" name="Freeform 315">
              <a:extLst>
                <a:ext uri="{FF2B5EF4-FFF2-40B4-BE49-F238E27FC236}">
                  <a16:creationId xmlns:a16="http://schemas.microsoft.com/office/drawing/2014/main" id="{7A58154B-F7C0-4589-9025-282928BE11DE}"/>
                </a:ext>
              </a:extLst>
            </p:cNvPr>
            <p:cNvSpPr>
              <a:spLocks/>
            </p:cNvSpPr>
            <p:nvPr/>
          </p:nvSpPr>
          <p:spPr bwMode="auto">
            <a:xfrm>
              <a:off x="7557495" y="4622066"/>
              <a:ext cx="13837" cy="5310"/>
            </a:xfrm>
            <a:custGeom>
              <a:avLst/>
              <a:gdLst>
                <a:gd name="T0" fmla="*/ 2147483647 w 10"/>
                <a:gd name="T1" fmla="*/ 0 h 4"/>
                <a:gd name="T2" fmla="*/ 2147483647 w 10"/>
                <a:gd name="T3" fmla="*/ 2147483647 h 4"/>
                <a:gd name="T4" fmla="*/ 2147483647 w 10"/>
                <a:gd name="T5" fmla="*/ 2147483647 h 4"/>
                <a:gd name="T6" fmla="*/ 2147483647 w 10"/>
                <a:gd name="T7" fmla="*/ 2147483647 h 4"/>
                <a:gd name="T8" fmla="*/ 0 w 10"/>
                <a:gd name="T9" fmla="*/ 0 h 4"/>
                <a:gd name="T10" fmla="*/ 2147483647 w 10"/>
                <a:gd name="T11" fmla="*/ 0 h 4"/>
                <a:gd name="T12" fmla="*/ 2147483647 w 10"/>
                <a:gd name="T13" fmla="*/ 0 h 4"/>
                <a:gd name="T14" fmla="*/ 0 60000 65536"/>
                <a:gd name="T15" fmla="*/ 0 60000 65536"/>
                <a:gd name="T16" fmla="*/ 0 60000 65536"/>
                <a:gd name="T17" fmla="*/ 0 60000 65536"/>
                <a:gd name="T18" fmla="*/ 0 60000 65536"/>
                <a:gd name="T19" fmla="*/ 0 60000 65536"/>
                <a:gd name="T20" fmla="*/ 0 60000 65536"/>
                <a:gd name="T21" fmla="*/ 0 w 10"/>
                <a:gd name="T22" fmla="*/ 0 h 4"/>
                <a:gd name="T23" fmla="*/ 10 w 1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4">
                  <a:moveTo>
                    <a:pt x="10" y="0"/>
                  </a:moveTo>
                  <a:lnTo>
                    <a:pt x="8" y="2"/>
                  </a:lnTo>
                  <a:lnTo>
                    <a:pt x="4" y="4"/>
                  </a:lnTo>
                  <a:lnTo>
                    <a:pt x="2" y="2"/>
                  </a:lnTo>
                  <a:lnTo>
                    <a:pt x="0" y="0"/>
                  </a:lnTo>
                  <a:lnTo>
                    <a:pt x="6"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8" name="Freeform 316">
              <a:extLst>
                <a:ext uri="{FF2B5EF4-FFF2-40B4-BE49-F238E27FC236}">
                  <a16:creationId xmlns:a16="http://schemas.microsoft.com/office/drawing/2014/main" id="{F7FF3B5C-E74A-4731-8A6E-DBF5759A2906}"/>
                </a:ext>
              </a:extLst>
            </p:cNvPr>
            <p:cNvSpPr>
              <a:spLocks/>
            </p:cNvSpPr>
            <p:nvPr/>
          </p:nvSpPr>
          <p:spPr bwMode="auto">
            <a:xfrm>
              <a:off x="7502146" y="4254364"/>
              <a:ext cx="26521" cy="53098"/>
            </a:xfrm>
            <a:custGeom>
              <a:avLst/>
              <a:gdLst>
                <a:gd name="T0" fmla="*/ 2147483647 w 18"/>
                <a:gd name="T1" fmla="*/ 2147483647 h 34"/>
                <a:gd name="T2" fmla="*/ 2147483647 w 18"/>
                <a:gd name="T3" fmla="*/ 2147483647 h 34"/>
                <a:gd name="T4" fmla="*/ 2147483647 w 18"/>
                <a:gd name="T5" fmla="*/ 2147483647 h 34"/>
                <a:gd name="T6" fmla="*/ 2147483647 w 18"/>
                <a:gd name="T7" fmla="*/ 2147483647 h 34"/>
                <a:gd name="T8" fmla="*/ 2147483647 w 18"/>
                <a:gd name="T9" fmla="*/ 2147483647 h 34"/>
                <a:gd name="T10" fmla="*/ 2147483647 w 18"/>
                <a:gd name="T11" fmla="*/ 2147483647 h 34"/>
                <a:gd name="T12" fmla="*/ 2147483647 w 18"/>
                <a:gd name="T13" fmla="*/ 2147483647 h 34"/>
                <a:gd name="T14" fmla="*/ 2147483647 w 18"/>
                <a:gd name="T15" fmla="*/ 2147483647 h 34"/>
                <a:gd name="T16" fmla="*/ 2147483647 w 18"/>
                <a:gd name="T17" fmla="*/ 2147483647 h 34"/>
                <a:gd name="T18" fmla="*/ 2147483647 w 18"/>
                <a:gd name="T19" fmla="*/ 2147483647 h 34"/>
                <a:gd name="T20" fmla="*/ 2147483647 w 18"/>
                <a:gd name="T21" fmla="*/ 2147483647 h 34"/>
                <a:gd name="T22" fmla="*/ 2147483647 w 18"/>
                <a:gd name="T23" fmla="*/ 2147483647 h 34"/>
                <a:gd name="T24" fmla="*/ 0 w 18"/>
                <a:gd name="T25" fmla="*/ 2147483647 h 34"/>
                <a:gd name="T26" fmla="*/ 2147483647 w 18"/>
                <a:gd name="T27" fmla="*/ 2147483647 h 34"/>
                <a:gd name="T28" fmla="*/ 2147483647 w 18"/>
                <a:gd name="T29" fmla="*/ 2147483647 h 34"/>
                <a:gd name="T30" fmla="*/ 2147483647 w 18"/>
                <a:gd name="T31" fmla="*/ 2147483647 h 34"/>
                <a:gd name="T32" fmla="*/ 2147483647 w 18"/>
                <a:gd name="T33" fmla="*/ 2147483647 h 34"/>
                <a:gd name="T34" fmla="*/ 2147483647 w 18"/>
                <a:gd name="T35" fmla="*/ 0 h 34"/>
                <a:gd name="T36" fmla="*/ 2147483647 w 18"/>
                <a:gd name="T37" fmla="*/ 0 h 34"/>
                <a:gd name="T38" fmla="*/ 2147483647 w 18"/>
                <a:gd name="T39" fmla="*/ 2147483647 h 34"/>
                <a:gd name="T40" fmla="*/ 2147483647 w 18"/>
                <a:gd name="T41" fmla="*/ 2147483647 h 34"/>
                <a:gd name="T42" fmla="*/ 2147483647 w 18"/>
                <a:gd name="T43" fmla="*/ 2147483647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
                <a:gd name="T67" fmla="*/ 0 h 34"/>
                <a:gd name="T68" fmla="*/ 18 w 18"/>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 h="34">
                  <a:moveTo>
                    <a:pt x="18" y="6"/>
                  </a:moveTo>
                  <a:lnTo>
                    <a:pt x="16" y="12"/>
                  </a:lnTo>
                  <a:lnTo>
                    <a:pt x="14" y="14"/>
                  </a:lnTo>
                  <a:lnTo>
                    <a:pt x="12" y="18"/>
                  </a:lnTo>
                  <a:lnTo>
                    <a:pt x="12" y="24"/>
                  </a:lnTo>
                  <a:lnTo>
                    <a:pt x="12" y="26"/>
                  </a:lnTo>
                  <a:lnTo>
                    <a:pt x="12" y="28"/>
                  </a:lnTo>
                  <a:lnTo>
                    <a:pt x="14" y="32"/>
                  </a:lnTo>
                  <a:lnTo>
                    <a:pt x="14" y="34"/>
                  </a:lnTo>
                  <a:lnTo>
                    <a:pt x="10" y="34"/>
                  </a:lnTo>
                  <a:lnTo>
                    <a:pt x="6" y="28"/>
                  </a:lnTo>
                  <a:lnTo>
                    <a:pt x="2" y="24"/>
                  </a:lnTo>
                  <a:lnTo>
                    <a:pt x="0" y="18"/>
                  </a:lnTo>
                  <a:lnTo>
                    <a:pt x="2" y="16"/>
                  </a:lnTo>
                  <a:lnTo>
                    <a:pt x="6" y="16"/>
                  </a:lnTo>
                  <a:lnTo>
                    <a:pt x="6" y="8"/>
                  </a:lnTo>
                  <a:lnTo>
                    <a:pt x="8" y="2"/>
                  </a:lnTo>
                  <a:lnTo>
                    <a:pt x="10" y="0"/>
                  </a:lnTo>
                  <a:lnTo>
                    <a:pt x="12" y="0"/>
                  </a:lnTo>
                  <a:lnTo>
                    <a:pt x="16" y="2"/>
                  </a:lnTo>
                  <a:lnTo>
                    <a:pt x="18" y="4"/>
                  </a:lnTo>
                  <a:lnTo>
                    <a:pt x="1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69" name="Freeform 317">
              <a:extLst>
                <a:ext uri="{FF2B5EF4-FFF2-40B4-BE49-F238E27FC236}">
                  <a16:creationId xmlns:a16="http://schemas.microsoft.com/office/drawing/2014/main" id="{62AD883B-5E07-4509-B87F-2C40464009AC}"/>
                </a:ext>
              </a:extLst>
            </p:cNvPr>
            <p:cNvSpPr>
              <a:spLocks/>
            </p:cNvSpPr>
            <p:nvPr/>
          </p:nvSpPr>
          <p:spPr bwMode="auto">
            <a:xfrm>
              <a:off x="7530973" y="4275603"/>
              <a:ext cx="19603" cy="19911"/>
            </a:xfrm>
            <a:custGeom>
              <a:avLst/>
              <a:gdLst>
                <a:gd name="T0" fmla="*/ 2147483647 w 14"/>
                <a:gd name="T1" fmla="*/ 0 h 12"/>
                <a:gd name="T2" fmla="*/ 2147483647 w 14"/>
                <a:gd name="T3" fmla="*/ 2147483647 h 12"/>
                <a:gd name="T4" fmla="*/ 2147483647 w 14"/>
                <a:gd name="T5" fmla="*/ 2147483647 h 12"/>
                <a:gd name="T6" fmla="*/ 2147483647 w 14"/>
                <a:gd name="T7" fmla="*/ 2147483647 h 12"/>
                <a:gd name="T8" fmla="*/ 2147483647 w 14"/>
                <a:gd name="T9" fmla="*/ 2147483647 h 12"/>
                <a:gd name="T10" fmla="*/ 2147483647 w 14"/>
                <a:gd name="T11" fmla="*/ 2147483647 h 12"/>
                <a:gd name="T12" fmla="*/ 0 w 14"/>
                <a:gd name="T13" fmla="*/ 2147483647 h 12"/>
                <a:gd name="T14" fmla="*/ 2147483647 w 14"/>
                <a:gd name="T15" fmla="*/ 2147483647 h 12"/>
                <a:gd name="T16" fmla="*/ 2147483647 w 14"/>
                <a:gd name="T17" fmla="*/ 0 h 12"/>
                <a:gd name="T18" fmla="*/ 2147483647 w 14"/>
                <a:gd name="T19" fmla="*/ 0 h 12"/>
                <a:gd name="T20" fmla="*/ 2147483647 w 14"/>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12"/>
                <a:gd name="T35" fmla="*/ 14 w 14"/>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12">
                  <a:moveTo>
                    <a:pt x="14" y="0"/>
                  </a:moveTo>
                  <a:lnTo>
                    <a:pt x="12" y="4"/>
                  </a:lnTo>
                  <a:lnTo>
                    <a:pt x="10" y="8"/>
                  </a:lnTo>
                  <a:lnTo>
                    <a:pt x="8" y="10"/>
                  </a:lnTo>
                  <a:lnTo>
                    <a:pt x="4" y="12"/>
                  </a:lnTo>
                  <a:lnTo>
                    <a:pt x="2" y="10"/>
                  </a:lnTo>
                  <a:lnTo>
                    <a:pt x="0" y="8"/>
                  </a:lnTo>
                  <a:lnTo>
                    <a:pt x="2" y="4"/>
                  </a:lnTo>
                  <a:lnTo>
                    <a:pt x="6" y="0"/>
                  </a:lnTo>
                  <a:lnTo>
                    <a:pt x="10"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70" name="Freeform 318">
              <a:extLst>
                <a:ext uri="{FF2B5EF4-FFF2-40B4-BE49-F238E27FC236}">
                  <a16:creationId xmlns:a16="http://schemas.microsoft.com/office/drawing/2014/main" id="{16469755-4477-4A62-97A3-665B467079B0}"/>
                </a:ext>
              </a:extLst>
            </p:cNvPr>
            <p:cNvSpPr>
              <a:spLocks/>
            </p:cNvSpPr>
            <p:nvPr/>
          </p:nvSpPr>
          <p:spPr bwMode="auto">
            <a:xfrm>
              <a:off x="7513677" y="4206577"/>
              <a:ext cx="17296" cy="25221"/>
            </a:xfrm>
            <a:custGeom>
              <a:avLst/>
              <a:gdLst>
                <a:gd name="T0" fmla="*/ 0 w 12"/>
                <a:gd name="T1" fmla="*/ 2147483647 h 16"/>
                <a:gd name="T2" fmla="*/ 0 w 12"/>
                <a:gd name="T3" fmla="*/ 0 h 16"/>
                <a:gd name="T4" fmla="*/ 2147483647 w 12"/>
                <a:gd name="T5" fmla="*/ 0 h 16"/>
                <a:gd name="T6" fmla="*/ 2147483647 w 12"/>
                <a:gd name="T7" fmla="*/ 2147483647 h 16"/>
                <a:gd name="T8" fmla="*/ 2147483647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0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0" y="8"/>
                  </a:moveTo>
                  <a:lnTo>
                    <a:pt x="0" y="0"/>
                  </a:lnTo>
                  <a:lnTo>
                    <a:pt x="2" y="0"/>
                  </a:lnTo>
                  <a:lnTo>
                    <a:pt x="6" y="4"/>
                  </a:lnTo>
                  <a:lnTo>
                    <a:pt x="8" y="6"/>
                  </a:lnTo>
                  <a:lnTo>
                    <a:pt x="12" y="10"/>
                  </a:lnTo>
                  <a:lnTo>
                    <a:pt x="12" y="14"/>
                  </a:lnTo>
                  <a:lnTo>
                    <a:pt x="12" y="16"/>
                  </a:lnTo>
                  <a:lnTo>
                    <a:pt x="10" y="14"/>
                  </a:lnTo>
                  <a:lnTo>
                    <a:pt x="6"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71" name="Freeform 319">
              <a:extLst>
                <a:ext uri="{FF2B5EF4-FFF2-40B4-BE49-F238E27FC236}">
                  <a16:creationId xmlns:a16="http://schemas.microsoft.com/office/drawing/2014/main" id="{DC17ED92-1FF6-4ADC-9B7A-9968052C2030}"/>
                </a:ext>
              </a:extLst>
            </p:cNvPr>
            <p:cNvSpPr>
              <a:spLocks/>
            </p:cNvSpPr>
            <p:nvPr/>
          </p:nvSpPr>
          <p:spPr bwMode="auto">
            <a:xfrm>
              <a:off x="7442184" y="4180028"/>
              <a:ext cx="29981" cy="31859"/>
            </a:xfrm>
            <a:custGeom>
              <a:avLst/>
              <a:gdLst>
                <a:gd name="T0" fmla="*/ 2147483647 w 20"/>
                <a:gd name="T1" fmla="*/ 2147483647 h 20"/>
                <a:gd name="T2" fmla="*/ 2147483647 w 20"/>
                <a:gd name="T3" fmla="*/ 2147483647 h 20"/>
                <a:gd name="T4" fmla="*/ 2147483647 w 20"/>
                <a:gd name="T5" fmla="*/ 2147483647 h 20"/>
                <a:gd name="T6" fmla="*/ 0 w 20"/>
                <a:gd name="T7" fmla="*/ 0 h 20"/>
                <a:gd name="T8" fmla="*/ 2147483647 w 20"/>
                <a:gd name="T9" fmla="*/ 0 h 20"/>
                <a:gd name="T10" fmla="*/ 2147483647 w 20"/>
                <a:gd name="T11" fmla="*/ 2147483647 h 20"/>
                <a:gd name="T12" fmla="*/ 2147483647 w 20"/>
                <a:gd name="T13" fmla="*/ 2147483647 h 20"/>
                <a:gd name="T14" fmla="*/ 2147483647 w 20"/>
                <a:gd name="T15" fmla="*/ 2147483647 h 20"/>
                <a:gd name="T16" fmla="*/ 2147483647 w 20"/>
                <a:gd name="T17" fmla="*/ 2147483647 h 20"/>
                <a:gd name="T18" fmla="*/ 2147483647 w 20"/>
                <a:gd name="T19" fmla="*/ 2147483647 h 20"/>
                <a:gd name="T20" fmla="*/ 2147483647 w 20"/>
                <a:gd name="T21" fmla="*/ 2147483647 h 20"/>
                <a:gd name="T22" fmla="*/ 2147483647 w 20"/>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20"/>
                <a:gd name="T38" fmla="*/ 20 w 20"/>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20">
                  <a:moveTo>
                    <a:pt x="16" y="20"/>
                  </a:moveTo>
                  <a:lnTo>
                    <a:pt x="12" y="16"/>
                  </a:lnTo>
                  <a:lnTo>
                    <a:pt x="6" y="10"/>
                  </a:lnTo>
                  <a:lnTo>
                    <a:pt x="0" y="0"/>
                  </a:lnTo>
                  <a:lnTo>
                    <a:pt x="6" y="0"/>
                  </a:lnTo>
                  <a:lnTo>
                    <a:pt x="14" y="4"/>
                  </a:lnTo>
                  <a:lnTo>
                    <a:pt x="18" y="4"/>
                  </a:lnTo>
                  <a:lnTo>
                    <a:pt x="20" y="8"/>
                  </a:lnTo>
                  <a:lnTo>
                    <a:pt x="20" y="12"/>
                  </a:lnTo>
                  <a:lnTo>
                    <a:pt x="20" y="16"/>
                  </a:lnTo>
                  <a:lnTo>
                    <a:pt x="18" y="20"/>
                  </a:lnTo>
                  <a:lnTo>
                    <a:pt x="1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72" name="Freeform 320">
              <a:extLst>
                <a:ext uri="{FF2B5EF4-FFF2-40B4-BE49-F238E27FC236}">
                  <a16:creationId xmlns:a16="http://schemas.microsoft.com/office/drawing/2014/main" id="{4D051205-997E-4E04-A510-5D68DFEBD3EE}"/>
                </a:ext>
              </a:extLst>
            </p:cNvPr>
            <p:cNvSpPr>
              <a:spLocks/>
            </p:cNvSpPr>
            <p:nvPr/>
          </p:nvSpPr>
          <p:spPr bwMode="auto">
            <a:xfrm>
              <a:off x="8302403" y="4760120"/>
              <a:ext cx="20756" cy="25221"/>
            </a:xfrm>
            <a:custGeom>
              <a:avLst/>
              <a:gdLst>
                <a:gd name="T0" fmla="*/ 2147483647 w 14"/>
                <a:gd name="T1" fmla="*/ 2147483647 h 16"/>
                <a:gd name="T2" fmla="*/ 2147483647 w 14"/>
                <a:gd name="T3" fmla="*/ 2147483647 h 16"/>
                <a:gd name="T4" fmla="*/ 2147483647 w 14"/>
                <a:gd name="T5" fmla="*/ 2147483647 h 16"/>
                <a:gd name="T6" fmla="*/ 2147483647 w 14"/>
                <a:gd name="T7" fmla="*/ 2147483647 h 16"/>
                <a:gd name="T8" fmla="*/ 2147483647 w 14"/>
                <a:gd name="T9" fmla="*/ 2147483647 h 16"/>
                <a:gd name="T10" fmla="*/ 0 w 14"/>
                <a:gd name="T11" fmla="*/ 2147483647 h 16"/>
                <a:gd name="T12" fmla="*/ 0 w 14"/>
                <a:gd name="T13" fmla="*/ 0 h 16"/>
                <a:gd name="T14" fmla="*/ 2147483647 w 14"/>
                <a:gd name="T15" fmla="*/ 2147483647 h 16"/>
                <a:gd name="T16" fmla="*/ 2147483647 w 14"/>
                <a:gd name="T17" fmla="*/ 2147483647 h 16"/>
                <a:gd name="T18" fmla="*/ 2147483647 w 14"/>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6"/>
                <a:gd name="T32" fmla="*/ 14 w 1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6">
                  <a:moveTo>
                    <a:pt x="14" y="12"/>
                  </a:moveTo>
                  <a:lnTo>
                    <a:pt x="12" y="14"/>
                  </a:lnTo>
                  <a:lnTo>
                    <a:pt x="10" y="16"/>
                  </a:lnTo>
                  <a:lnTo>
                    <a:pt x="8" y="14"/>
                  </a:lnTo>
                  <a:lnTo>
                    <a:pt x="4" y="12"/>
                  </a:lnTo>
                  <a:lnTo>
                    <a:pt x="0" y="4"/>
                  </a:lnTo>
                  <a:lnTo>
                    <a:pt x="0" y="0"/>
                  </a:lnTo>
                  <a:lnTo>
                    <a:pt x="8" y="4"/>
                  </a:lnTo>
                  <a:lnTo>
                    <a:pt x="12" y="8"/>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73" name="Freeform 321">
              <a:extLst>
                <a:ext uri="{FF2B5EF4-FFF2-40B4-BE49-F238E27FC236}">
                  <a16:creationId xmlns:a16="http://schemas.microsoft.com/office/drawing/2014/main" id="{B008D049-9268-459E-8709-CED63FA2CF5A}"/>
                </a:ext>
              </a:extLst>
            </p:cNvPr>
            <p:cNvSpPr>
              <a:spLocks/>
            </p:cNvSpPr>
            <p:nvPr/>
          </p:nvSpPr>
          <p:spPr bwMode="auto">
            <a:xfrm>
              <a:off x="8368131" y="4839767"/>
              <a:ext cx="28828" cy="17257"/>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0 w 20"/>
                <a:gd name="T11" fmla="*/ 2147483647 h 12"/>
                <a:gd name="T12" fmla="*/ 0 w 20"/>
                <a:gd name="T13" fmla="*/ 0 h 12"/>
                <a:gd name="T14" fmla="*/ 2147483647 w 20"/>
                <a:gd name="T15" fmla="*/ 0 h 12"/>
                <a:gd name="T16" fmla="*/ 2147483647 w 20"/>
                <a:gd name="T17" fmla="*/ 2147483647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20" y="8"/>
                  </a:moveTo>
                  <a:lnTo>
                    <a:pt x="20" y="12"/>
                  </a:lnTo>
                  <a:lnTo>
                    <a:pt x="16" y="12"/>
                  </a:lnTo>
                  <a:lnTo>
                    <a:pt x="6" y="10"/>
                  </a:lnTo>
                  <a:lnTo>
                    <a:pt x="2" y="6"/>
                  </a:lnTo>
                  <a:lnTo>
                    <a:pt x="0" y="2"/>
                  </a:lnTo>
                  <a:lnTo>
                    <a:pt x="0" y="0"/>
                  </a:lnTo>
                  <a:lnTo>
                    <a:pt x="2" y="0"/>
                  </a:lnTo>
                  <a:lnTo>
                    <a:pt x="10" y="2"/>
                  </a:lnTo>
                  <a:lnTo>
                    <a:pt x="18" y="4"/>
                  </a:lnTo>
                  <a:lnTo>
                    <a:pt x="20" y="6"/>
                  </a:lnTo>
                  <a:lnTo>
                    <a:pt x="2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sp>
          <p:nvSpPr>
            <p:cNvPr id="274" name="Freeform 322">
              <a:extLst>
                <a:ext uri="{FF2B5EF4-FFF2-40B4-BE49-F238E27FC236}">
                  <a16:creationId xmlns:a16="http://schemas.microsoft.com/office/drawing/2014/main" id="{2F3B2FA9-BAFD-479C-A9B6-8A552D361450}"/>
                </a:ext>
              </a:extLst>
            </p:cNvPr>
            <p:cNvSpPr>
              <a:spLocks/>
            </p:cNvSpPr>
            <p:nvPr/>
          </p:nvSpPr>
          <p:spPr bwMode="auto">
            <a:xfrm>
              <a:off x="8509964" y="4997732"/>
              <a:ext cx="11531" cy="21239"/>
            </a:xfrm>
            <a:custGeom>
              <a:avLst/>
              <a:gdLst>
                <a:gd name="T0" fmla="*/ 2147483647 w 8"/>
                <a:gd name="T1" fmla="*/ 0 h 14"/>
                <a:gd name="T2" fmla="*/ 2147483647 w 8"/>
                <a:gd name="T3" fmla="*/ 2147483647 h 14"/>
                <a:gd name="T4" fmla="*/ 2147483647 w 8"/>
                <a:gd name="T5" fmla="*/ 2147483647 h 14"/>
                <a:gd name="T6" fmla="*/ 2147483647 w 8"/>
                <a:gd name="T7" fmla="*/ 2147483647 h 14"/>
                <a:gd name="T8" fmla="*/ 2147483647 w 8"/>
                <a:gd name="T9" fmla="*/ 2147483647 h 14"/>
                <a:gd name="T10" fmla="*/ 2147483647 w 8"/>
                <a:gd name="T11" fmla="*/ 2147483647 h 14"/>
                <a:gd name="T12" fmla="*/ 2147483647 w 8"/>
                <a:gd name="T13" fmla="*/ 2147483647 h 14"/>
                <a:gd name="T14" fmla="*/ 2147483647 w 8"/>
                <a:gd name="T15" fmla="*/ 2147483647 h 14"/>
                <a:gd name="T16" fmla="*/ 0 w 8"/>
                <a:gd name="T17" fmla="*/ 2147483647 h 14"/>
                <a:gd name="T18" fmla="*/ 0 w 8"/>
                <a:gd name="T19" fmla="*/ 2147483647 h 14"/>
                <a:gd name="T20" fmla="*/ 0 w 8"/>
                <a:gd name="T21" fmla="*/ 0 h 14"/>
                <a:gd name="T22" fmla="*/ 2147483647 w 8"/>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4"/>
                <a:gd name="T38" fmla="*/ 8 w 8"/>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4">
                  <a:moveTo>
                    <a:pt x="4" y="0"/>
                  </a:moveTo>
                  <a:lnTo>
                    <a:pt x="4" y="4"/>
                  </a:lnTo>
                  <a:lnTo>
                    <a:pt x="6" y="6"/>
                  </a:lnTo>
                  <a:lnTo>
                    <a:pt x="8" y="6"/>
                  </a:lnTo>
                  <a:lnTo>
                    <a:pt x="8" y="8"/>
                  </a:lnTo>
                  <a:lnTo>
                    <a:pt x="6" y="12"/>
                  </a:lnTo>
                  <a:lnTo>
                    <a:pt x="4" y="14"/>
                  </a:lnTo>
                  <a:lnTo>
                    <a:pt x="2" y="14"/>
                  </a:lnTo>
                  <a:lnTo>
                    <a:pt x="0" y="10"/>
                  </a:lnTo>
                  <a:lnTo>
                    <a:pt x="0" y="6"/>
                  </a:ln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65000"/>
                    <a:lumOff val="3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grpSp>
      <p:sp>
        <p:nvSpPr>
          <p:cNvPr id="282" name="泪滴形 281">
            <a:extLst>
              <a:ext uri="{FF2B5EF4-FFF2-40B4-BE49-F238E27FC236}">
                <a16:creationId xmlns:a16="http://schemas.microsoft.com/office/drawing/2014/main" id="{B2CFDA9D-F883-4C59-8C1B-6CDC5120D5F5}"/>
              </a:ext>
            </a:extLst>
          </p:cNvPr>
          <p:cNvSpPr/>
          <p:nvPr/>
        </p:nvSpPr>
        <p:spPr>
          <a:xfrm rot="8078209">
            <a:off x="4913917" y="2433528"/>
            <a:ext cx="176641" cy="176641"/>
          </a:xfrm>
          <a:prstGeom prst="teardrop">
            <a:avLst>
              <a:gd name="adj" fmla="val 176765"/>
            </a:avLst>
          </a:prstGeom>
          <a:solidFill>
            <a:schemeClr val="bg1"/>
          </a:solidFill>
          <a:ln>
            <a:noFill/>
          </a:ln>
          <a:effectLst>
            <a:outerShdw blurRad="393700" sx="104000" sy="104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84" name="组合 283">
            <a:extLst>
              <a:ext uri="{FF2B5EF4-FFF2-40B4-BE49-F238E27FC236}">
                <a16:creationId xmlns:a16="http://schemas.microsoft.com/office/drawing/2014/main" id="{F76170E7-3014-4EE6-8928-2AE8DD865977}"/>
              </a:ext>
            </a:extLst>
          </p:cNvPr>
          <p:cNvGrpSpPr/>
          <p:nvPr/>
        </p:nvGrpSpPr>
        <p:grpSpPr>
          <a:xfrm>
            <a:off x="7052986" y="1879712"/>
            <a:ext cx="4793108" cy="1012069"/>
            <a:chOff x="7000093" y="2089871"/>
            <a:chExt cx="4793108" cy="1012069"/>
          </a:xfrm>
        </p:grpSpPr>
        <p:sp>
          <p:nvSpPr>
            <p:cNvPr id="285" name="矩形 284">
              <a:extLst>
                <a:ext uri="{FF2B5EF4-FFF2-40B4-BE49-F238E27FC236}">
                  <a16:creationId xmlns:a16="http://schemas.microsoft.com/office/drawing/2014/main" id="{0105A9FC-2698-4AD8-B446-818EF5443CEC}"/>
                </a:ext>
              </a:extLst>
            </p:cNvPr>
            <p:cNvSpPr/>
            <p:nvPr/>
          </p:nvSpPr>
          <p:spPr>
            <a:xfrm>
              <a:off x="7390261" y="2484207"/>
              <a:ext cx="4402940" cy="61773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of </a:t>
              </a:r>
              <a:r>
                <a:rPr kumimoji="0" lang="en-US" altLang="zh-CN"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华文细黑" panose="02010600040101010101" pitchFamily="2" charset="-122"/>
                  <a:cs typeface="Calibri" panose="020F0502020204030204" pitchFamily="34" charset="0"/>
                </a:rPr>
                <a:t>high-end design</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华文细黑" panose="02010600040101010101" pitchFamily="2" charset="-122"/>
                <a:cs typeface="Calibri" panose="020F0502020204030204" pitchFamily="34" charset="0"/>
              </a:endParaRPr>
            </a:p>
          </p:txBody>
        </p:sp>
        <p:sp>
          <p:nvSpPr>
            <p:cNvPr id="286" name="文本框 285">
              <a:extLst>
                <a:ext uri="{FF2B5EF4-FFF2-40B4-BE49-F238E27FC236}">
                  <a16:creationId xmlns:a16="http://schemas.microsoft.com/office/drawing/2014/main" id="{4BFD3A7B-7FA0-4485-8F08-F0B818F34DDE}"/>
                </a:ext>
              </a:extLst>
            </p:cNvPr>
            <p:cNvSpPr txBox="1"/>
            <p:nvPr/>
          </p:nvSpPr>
          <p:spPr>
            <a:xfrm>
              <a:off x="7000093" y="2089871"/>
              <a:ext cx="2148115" cy="400110"/>
            </a:xfrm>
            <a:prstGeom prst="rect">
              <a:avLst/>
            </a:prstGeom>
            <a:noFill/>
          </p:spPr>
          <p:txBody>
            <a:bodyPr wrap="square" rtlCol="0">
              <a:spAutoFit/>
            </a:bodyPr>
            <a:lstStyle/>
            <a:p>
              <a:pPr lvl="0" algn="ctr"/>
              <a:r>
                <a:rPr lang="zh-CN" altLang="en-US" sz="2000" b="1">
                  <a:solidFill>
                    <a:prstClr val="black">
                      <a:lumMod val="65000"/>
                      <a:lumOff val="35000"/>
                    </a:prstClr>
                  </a:solidFill>
                  <a:latin typeface="思源黑体 CN Light" panose="020B0300000000000000" pitchFamily="34" charset="-122"/>
                  <a:ea typeface="思源黑体 CN Light" panose="020B0300000000000000" pitchFamily="34" charset="-122"/>
                </a:rPr>
                <a:t>请输入标题</a:t>
              </a:r>
            </a:p>
          </p:txBody>
        </p:sp>
      </p:grpSp>
      <p:grpSp>
        <p:nvGrpSpPr>
          <p:cNvPr id="287" name="组合 286">
            <a:extLst>
              <a:ext uri="{FF2B5EF4-FFF2-40B4-BE49-F238E27FC236}">
                <a16:creationId xmlns:a16="http://schemas.microsoft.com/office/drawing/2014/main" id="{06DD4F51-8852-4D82-805C-EDD80DDE1E55}"/>
              </a:ext>
            </a:extLst>
          </p:cNvPr>
          <p:cNvGrpSpPr/>
          <p:nvPr/>
        </p:nvGrpSpPr>
        <p:grpSpPr>
          <a:xfrm>
            <a:off x="7064133" y="3432926"/>
            <a:ext cx="4781961" cy="1012069"/>
            <a:chOff x="7011240" y="2089871"/>
            <a:chExt cx="4781961" cy="1012069"/>
          </a:xfrm>
        </p:grpSpPr>
        <p:sp>
          <p:nvSpPr>
            <p:cNvPr id="288" name="矩形 287">
              <a:extLst>
                <a:ext uri="{FF2B5EF4-FFF2-40B4-BE49-F238E27FC236}">
                  <a16:creationId xmlns:a16="http://schemas.microsoft.com/office/drawing/2014/main" id="{B4EFB1A3-EE77-472B-B899-545C2B0F0726}"/>
                </a:ext>
              </a:extLst>
            </p:cNvPr>
            <p:cNvSpPr/>
            <p:nvPr/>
          </p:nvSpPr>
          <p:spPr>
            <a:xfrm>
              <a:off x="7390261" y="2484207"/>
              <a:ext cx="4402940" cy="617733"/>
            </a:xfrm>
            <a:prstGeom prst="rect">
              <a:avLst/>
            </a:prstGeom>
          </p:spPr>
          <p:txBody>
            <a:bodyPr wrap="square">
              <a:spAutoFit/>
            </a:bodyPr>
            <a:lstStyle/>
            <a:p>
              <a:pPr>
                <a:lnSpc>
                  <a:spcPct val="150000"/>
                </a:lnSpc>
              </a:pPr>
              <a:r>
                <a:rPr lang="en-US" altLang="zh-CN"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2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289" name="文本框 288">
              <a:extLst>
                <a:ext uri="{FF2B5EF4-FFF2-40B4-BE49-F238E27FC236}">
                  <a16:creationId xmlns:a16="http://schemas.microsoft.com/office/drawing/2014/main" id="{18E34370-C0C8-4D96-B416-BE023AF2C112}"/>
                </a:ext>
              </a:extLst>
            </p:cNvPr>
            <p:cNvSpPr txBox="1"/>
            <p:nvPr/>
          </p:nvSpPr>
          <p:spPr>
            <a:xfrm>
              <a:off x="7011240" y="2089871"/>
              <a:ext cx="2148115" cy="400110"/>
            </a:xfrm>
            <a:prstGeom prst="rect">
              <a:avLst/>
            </a:prstGeom>
            <a:noFill/>
          </p:spPr>
          <p:txBody>
            <a:bodyPr wrap="square" rtlCol="0">
              <a:spAutoFit/>
            </a:bodyPr>
            <a:lstStyle/>
            <a:p>
              <a:pPr lvl="0" algn="ctr"/>
              <a:r>
                <a:rPr lang="zh-CN" altLang="en-US" sz="2000" b="1">
                  <a:solidFill>
                    <a:prstClr val="black">
                      <a:lumMod val="65000"/>
                      <a:lumOff val="35000"/>
                    </a:prstClr>
                  </a:solidFill>
                  <a:latin typeface="思源黑体 CN Light" panose="020B0300000000000000" pitchFamily="34" charset="-122"/>
                  <a:ea typeface="思源黑体 CN Light" panose="020B0300000000000000" pitchFamily="34" charset="-122"/>
                </a:rPr>
                <a:t>请输入标题</a:t>
              </a:r>
            </a:p>
          </p:txBody>
        </p:sp>
      </p:grpSp>
      <p:grpSp>
        <p:nvGrpSpPr>
          <p:cNvPr id="290" name="组合 289">
            <a:extLst>
              <a:ext uri="{FF2B5EF4-FFF2-40B4-BE49-F238E27FC236}">
                <a16:creationId xmlns:a16="http://schemas.microsoft.com/office/drawing/2014/main" id="{2FAEA533-2017-4B05-8173-9FE84851AEF0}"/>
              </a:ext>
            </a:extLst>
          </p:cNvPr>
          <p:cNvGrpSpPr/>
          <p:nvPr/>
        </p:nvGrpSpPr>
        <p:grpSpPr>
          <a:xfrm>
            <a:off x="7076145" y="4986141"/>
            <a:ext cx="4769949" cy="1012069"/>
            <a:chOff x="7023252" y="2089871"/>
            <a:chExt cx="4769949" cy="1012069"/>
          </a:xfrm>
        </p:grpSpPr>
        <p:sp>
          <p:nvSpPr>
            <p:cNvPr id="291" name="矩形 290">
              <a:extLst>
                <a:ext uri="{FF2B5EF4-FFF2-40B4-BE49-F238E27FC236}">
                  <a16:creationId xmlns:a16="http://schemas.microsoft.com/office/drawing/2014/main" id="{9A6D7D95-FD3A-4DA7-BF38-669E685D3E07}"/>
                </a:ext>
              </a:extLst>
            </p:cNvPr>
            <p:cNvSpPr/>
            <p:nvPr/>
          </p:nvSpPr>
          <p:spPr>
            <a:xfrm>
              <a:off x="7390261" y="2484207"/>
              <a:ext cx="4402940" cy="617733"/>
            </a:xfrm>
            <a:prstGeom prst="rect">
              <a:avLst/>
            </a:prstGeom>
          </p:spPr>
          <p:txBody>
            <a:bodyPr wrap="square">
              <a:spAutoFit/>
            </a:bodyPr>
            <a:lstStyle/>
            <a:p>
              <a:pPr>
                <a:lnSpc>
                  <a:spcPct val="150000"/>
                </a:lnSpc>
              </a:pPr>
              <a:r>
                <a:rPr lang="en-US" altLang="zh-CN"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2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292" name="文本框 291">
              <a:extLst>
                <a:ext uri="{FF2B5EF4-FFF2-40B4-BE49-F238E27FC236}">
                  <a16:creationId xmlns:a16="http://schemas.microsoft.com/office/drawing/2014/main" id="{D611930A-5020-42E1-A501-B4ED6FF2BC3F}"/>
                </a:ext>
              </a:extLst>
            </p:cNvPr>
            <p:cNvSpPr txBox="1"/>
            <p:nvPr/>
          </p:nvSpPr>
          <p:spPr>
            <a:xfrm>
              <a:off x="7023252" y="2089871"/>
              <a:ext cx="2148115" cy="400110"/>
            </a:xfrm>
            <a:prstGeom prst="rect">
              <a:avLst/>
            </a:prstGeom>
            <a:noFill/>
          </p:spPr>
          <p:txBody>
            <a:bodyPr wrap="square" rtlCol="0">
              <a:spAutoFit/>
            </a:bodyPr>
            <a:lstStyle/>
            <a:p>
              <a:pPr lvl="0" algn="ctr"/>
              <a:r>
                <a:rPr lang="zh-CN" altLang="en-US" sz="2000" b="1">
                  <a:solidFill>
                    <a:prstClr val="black">
                      <a:lumMod val="65000"/>
                      <a:lumOff val="35000"/>
                    </a:prstClr>
                  </a:solidFill>
                  <a:latin typeface="思源黑体 CN Light" panose="020B0300000000000000" pitchFamily="34" charset="-122"/>
                  <a:ea typeface="思源黑体 CN Light" panose="020B0300000000000000" pitchFamily="34" charset="-122"/>
                </a:rPr>
                <a:t>请输入标题</a:t>
              </a:r>
            </a:p>
          </p:txBody>
        </p:sp>
      </p:grpSp>
      <p:pic>
        <p:nvPicPr>
          <p:cNvPr id="293" name="图片 292">
            <a:extLst>
              <a:ext uri="{FF2B5EF4-FFF2-40B4-BE49-F238E27FC236}">
                <a16:creationId xmlns:a16="http://schemas.microsoft.com/office/drawing/2014/main" id="{E9361AEE-C27F-42E0-8D3E-7B0AD2E45D0E}"/>
              </a:ext>
            </a:extLst>
          </p:cNvPr>
          <p:cNvPicPr>
            <a:picLocks noChangeAspect="1"/>
          </p:cNvPicPr>
          <p:nvPr/>
        </p:nvPicPr>
        <p:blipFill>
          <a:blip r:embed="rId2"/>
          <a:stretch>
            <a:fillRect/>
          </a:stretch>
        </p:blipFill>
        <p:spPr>
          <a:xfrm>
            <a:off x="12346408" y="689660"/>
            <a:ext cx="3762375" cy="3409950"/>
          </a:xfrm>
          <a:prstGeom prst="rect">
            <a:avLst/>
          </a:prstGeom>
        </p:spPr>
      </p:pic>
      <p:sp>
        <p:nvSpPr>
          <p:cNvPr id="294" name="泪滴形 293">
            <a:extLst>
              <a:ext uri="{FF2B5EF4-FFF2-40B4-BE49-F238E27FC236}">
                <a16:creationId xmlns:a16="http://schemas.microsoft.com/office/drawing/2014/main" id="{187083CF-3FA2-46DF-AE62-DB6E22D1B96B}"/>
              </a:ext>
            </a:extLst>
          </p:cNvPr>
          <p:cNvSpPr/>
          <p:nvPr/>
        </p:nvSpPr>
        <p:spPr>
          <a:xfrm rot="8078209">
            <a:off x="1156077" y="2751208"/>
            <a:ext cx="176641" cy="176641"/>
          </a:xfrm>
          <a:prstGeom prst="teardrop">
            <a:avLst>
              <a:gd name="adj" fmla="val 176765"/>
            </a:avLst>
          </a:prstGeom>
          <a:solidFill>
            <a:schemeClr val="bg1"/>
          </a:solidFill>
          <a:ln>
            <a:noFill/>
          </a:ln>
          <a:effectLst>
            <a:outerShdw blurRad="393700" sx="104000" sy="104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 name="文本框 1">
            <a:extLst>
              <a:ext uri="{FF2B5EF4-FFF2-40B4-BE49-F238E27FC236}">
                <a16:creationId xmlns:a16="http://schemas.microsoft.com/office/drawing/2014/main" id="{4F91B855-3BF5-4281-9BD0-598E6FB7D74F}"/>
              </a:ext>
            </a:extLst>
          </p:cNvPr>
          <p:cNvSpPr txBox="1"/>
          <p:nvPr/>
        </p:nvSpPr>
        <p:spPr>
          <a:xfrm>
            <a:off x="1143531" y="2717285"/>
            <a:ext cx="135146" cy="261610"/>
          </a:xfrm>
          <a:prstGeom prst="rect">
            <a:avLst/>
          </a:prstGeom>
          <a:noFill/>
        </p:spPr>
        <p:txBody>
          <a:bodyPr wrap="square" rtlCol="0">
            <a:spAutoFit/>
          </a:bodyPr>
          <a:lstStyle/>
          <a:p>
            <a:r>
              <a:rPr lang="en-US" altLang="zh-CN" sz="1050">
                <a:solidFill>
                  <a:srgbClr val="FF0000"/>
                </a:solidFill>
                <a:latin typeface="Calibri" panose="020F0502020204030204" pitchFamily="34" charset="0"/>
                <a:cs typeface="Calibri" panose="020F0502020204030204" pitchFamily="34" charset="0"/>
              </a:rPr>
              <a:t>1</a:t>
            </a:r>
            <a:endParaRPr lang="zh-CN" altLang="en-US" sz="1050">
              <a:solidFill>
                <a:srgbClr val="FF0000"/>
              </a:solidFill>
              <a:latin typeface="Calibri" panose="020F0502020204030204" pitchFamily="34" charset="0"/>
              <a:cs typeface="Calibri" panose="020F0502020204030204" pitchFamily="34" charset="0"/>
            </a:endParaRPr>
          </a:p>
        </p:txBody>
      </p:sp>
      <p:sp>
        <p:nvSpPr>
          <p:cNvPr id="295" name="文本框 294">
            <a:extLst>
              <a:ext uri="{FF2B5EF4-FFF2-40B4-BE49-F238E27FC236}">
                <a16:creationId xmlns:a16="http://schemas.microsoft.com/office/drawing/2014/main" id="{B9E06D96-95D1-4DF6-A685-4F706E2A1195}"/>
              </a:ext>
            </a:extLst>
          </p:cNvPr>
          <p:cNvSpPr txBox="1"/>
          <p:nvPr/>
        </p:nvSpPr>
        <p:spPr>
          <a:xfrm>
            <a:off x="4898442" y="2395956"/>
            <a:ext cx="135146" cy="261610"/>
          </a:xfrm>
          <a:prstGeom prst="rect">
            <a:avLst/>
          </a:prstGeom>
          <a:noFill/>
        </p:spPr>
        <p:txBody>
          <a:bodyPr wrap="square" rtlCol="0">
            <a:spAutoFit/>
          </a:bodyPr>
          <a:lstStyle/>
          <a:p>
            <a:r>
              <a:rPr lang="en-US" altLang="zh-CN" sz="1050">
                <a:solidFill>
                  <a:srgbClr val="FF0000"/>
                </a:solidFill>
                <a:latin typeface="Calibri" panose="020F0502020204030204" pitchFamily="34" charset="0"/>
                <a:cs typeface="Calibri" panose="020F0502020204030204" pitchFamily="34" charset="0"/>
              </a:rPr>
              <a:t>2</a:t>
            </a:r>
            <a:endParaRPr lang="zh-CN" altLang="en-US" sz="105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8924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E61510F9-887B-4963-AC6B-68F4B54B7470}"/>
              </a:ext>
            </a:extLst>
          </p:cNvPr>
          <p:cNvSpPr/>
          <p:nvPr/>
        </p:nvSpPr>
        <p:spPr>
          <a:xfrm>
            <a:off x="1226764" y="2080424"/>
            <a:ext cx="1219200" cy="1219200"/>
          </a:xfrm>
          <a:prstGeom prst="ellipse">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39" name="椭圆 38">
            <a:extLst>
              <a:ext uri="{FF2B5EF4-FFF2-40B4-BE49-F238E27FC236}">
                <a16:creationId xmlns:a16="http://schemas.microsoft.com/office/drawing/2014/main" id="{4530977A-0388-4EB9-A129-C9AB46DEF7CF}"/>
              </a:ext>
            </a:extLst>
          </p:cNvPr>
          <p:cNvSpPr/>
          <p:nvPr/>
        </p:nvSpPr>
        <p:spPr>
          <a:xfrm>
            <a:off x="6736497" y="2080424"/>
            <a:ext cx="1219200" cy="1219200"/>
          </a:xfrm>
          <a:prstGeom prst="ellipse">
            <a:avLst/>
          </a:prstGeom>
          <a:solidFill>
            <a:srgbClr val="A30B1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0" name="矩形 39">
            <a:extLst>
              <a:ext uri="{FF2B5EF4-FFF2-40B4-BE49-F238E27FC236}">
                <a16:creationId xmlns:a16="http://schemas.microsoft.com/office/drawing/2014/main" id="{9C661AD0-F43F-4039-9A5D-8A6E936BE1D9}"/>
              </a:ext>
            </a:extLst>
          </p:cNvPr>
          <p:cNvSpPr/>
          <p:nvPr/>
        </p:nvSpPr>
        <p:spPr>
          <a:xfrm>
            <a:off x="2445965" y="2552243"/>
            <a:ext cx="2827900" cy="705258"/>
          </a:xfrm>
          <a:prstGeom prst="rect">
            <a:avLst/>
          </a:prstGeom>
        </p:spPr>
        <p:txBody>
          <a:bodyPr wrap="square">
            <a:spAutoFit/>
          </a:bodyPr>
          <a:lstStyle/>
          <a:p>
            <a:pPr defTabSz="914377">
              <a:lnSpc>
                <a:spcPct val="150000"/>
              </a:lnSpc>
            </a:pPr>
            <a:r>
              <a:rPr lang="en-US" altLang="zh-CN" sz="1400">
                <a:solidFill>
                  <a:prstClr val="black">
                    <a:lumMod val="75000"/>
                    <a:lumOff val="25000"/>
                  </a:prstClr>
                </a:solidFill>
                <a:latin typeface="Calibri Light"/>
                <a:ea typeface="微软雅黑 Light"/>
              </a:rPr>
              <a:t>Lorem ipsum dolor sit amet, consectetur adipiscing elit. </a:t>
            </a:r>
          </a:p>
        </p:txBody>
      </p:sp>
      <p:sp>
        <p:nvSpPr>
          <p:cNvPr id="41" name="矩形 40">
            <a:extLst>
              <a:ext uri="{FF2B5EF4-FFF2-40B4-BE49-F238E27FC236}">
                <a16:creationId xmlns:a16="http://schemas.microsoft.com/office/drawing/2014/main" id="{8789C8E4-FD3D-4B1F-BE10-7648D3B4295C}"/>
              </a:ext>
            </a:extLst>
          </p:cNvPr>
          <p:cNvSpPr/>
          <p:nvPr/>
        </p:nvSpPr>
        <p:spPr>
          <a:xfrm>
            <a:off x="2445964" y="2129017"/>
            <a:ext cx="1378903" cy="379656"/>
          </a:xfrm>
          <a:prstGeom prst="rect">
            <a:avLst/>
          </a:prstGeom>
        </p:spPr>
        <p:txBody>
          <a:bodyPr wrap="none">
            <a:spAutoFit/>
          </a:bodyPr>
          <a:lstStyle/>
          <a:p>
            <a:pPr defTabSz="914377"/>
            <a:r>
              <a:rPr lang="zh-CN" altLang="en-US" sz="1867">
                <a:solidFill>
                  <a:srgbClr val="782C2F"/>
                </a:solidFill>
                <a:latin typeface="时尚中黑简体" panose="01010104010101010101" pitchFamily="2" charset="-122"/>
                <a:ea typeface="时尚中黑简体" panose="01010104010101010101" pitchFamily="2" charset="-122"/>
              </a:rPr>
              <a:t>请输入标题</a:t>
            </a:r>
          </a:p>
        </p:txBody>
      </p:sp>
      <p:cxnSp>
        <p:nvCxnSpPr>
          <p:cNvPr id="42" name="直接连接符 41">
            <a:extLst>
              <a:ext uri="{FF2B5EF4-FFF2-40B4-BE49-F238E27FC236}">
                <a16:creationId xmlns:a16="http://schemas.microsoft.com/office/drawing/2014/main" id="{50A2A45C-E9BC-4DA4-B447-F30B2E1F9AE7}"/>
              </a:ext>
            </a:extLst>
          </p:cNvPr>
          <p:cNvCxnSpPr/>
          <p:nvPr/>
        </p:nvCxnSpPr>
        <p:spPr>
          <a:xfrm>
            <a:off x="2570214" y="2560008"/>
            <a:ext cx="201477" cy="0"/>
          </a:xfrm>
          <a:prstGeom prst="line">
            <a:avLst/>
          </a:prstGeom>
          <a:noFill/>
          <a:ln w="19050" cap="flat" cmpd="sng" algn="ctr">
            <a:solidFill>
              <a:srgbClr val="782C2F"/>
            </a:solidFill>
            <a:prstDash val="solid"/>
            <a:miter lim="800000"/>
          </a:ln>
          <a:effectLst/>
        </p:spPr>
      </p:cxnSp>
      <p:sp>
        <p:nvSpPr>
          <p:cNvPr id="43" name="椭圆 42">
            <a:extLst>
              <a:ext uri="{FF2B5EF4-FFF2-40B4-BE49-F238E27FC236}">
                <a16:creationId xmlns:a16="http://schemas.microsoft.com/office/drawing/2014/main" id="{74FE625C-B901-4F09-9F5C-13D05A967A5E}"/>
              </a:ext>
            </a:extLst>
          </p:cNvPr>
          <p:cNvSpPr/>
          <p:nvPr/>
        </p:nvSpPr>
        <p:spPr>
          <a:xfrm>
            <a:off x="1226764" y="4161887"/>
            <a:ext cx="1219200" cy="1219200"/>
          </a:xfrm>
          <a:prstGeom prst="ellipse">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4" name="椭圆 43">
            <a:extLst>
              <a:ext uri="{FF2B5EF4-FFF2-40B4-BE49-F238E27FC236}">
                <a16:creationId xmlns:a16="http://schemas.microsoft.com/office/drawing/2014/main" id="{D7FA61E5-A327-4F6D-A948-0B275110A2E6}"/>
              </a:ext>
            </a:extLst>
          </p:cNvPr>
          <p:cNvSpPr/>
          <p:nvPr/>
        </p:nvSpPr>
        <p:spPr>
          <a:xfrm>
            <a:off x="6736497" y="4161887"/>
            <a:ext cx="1219200" cy="1219200"/>
          </a:xfrm>
          <a:prstGeom prst="ellipse">
            <a:avLst/>
          </a:prstGeom>
          <a:solidFill>
            <a:srgbClr val="A30B1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45" name="矩形 44">
            <a:extLst>
              <a:ext uri="{FF2B5EF4-FFF2-40B4-BE49-F238E27FC236}">
                <a16:creationId xmlns:a16="http://schemas.microsoft.com/office/drawing/2014/main" id="{242BE0AD-FB24-4114-80B9-EC66D621937C}"/>
              </a:ext>
            </a:extLst>
          </p:cNvPr>
          <p:cNvSpPr/>
          <p:nvPr/>
        </p:nvSpPr>
        <p:spPr>
          <a:xfrm>
            <a:off x="2445965" y="4616594"/>
            <a:ext cx="2827900" cy="705258"/>
          </a:xfrm>
          <a:prstGeom prst="rect">
            <a:avLst/>
          </a:prstGeom>
        </p:spPr>
        <p:txBody>
          <a:bodyPr wrap="square">
            <a:spAutoFit/>
          </a:bodyPr>
          <a:lstStyle/>
          <a:p>
            <a:pPr defTabSz="914377">
              <a:lnSpc>
                <a:spcPct val="150000"/>
              </a:lnSpc>
            </a:pPr>
            <a:r>
              <a:rPr lang="en-US" altLang="zh-CN" sz="1400">
                <a:solidFill>
                  <a:prstClr val="black">
                    <a:lumMod val="75000"/>
                    <a:lumOff val="25000"/>
                  </a:prstClr>
                </a:solidFill>
                <a:latin typeface="Calibri Light"/>
                <a:ea typeface="微软雅黑 Light"/>
              </a:rPr>
              <a:t>Lorem ipsum dolor sit amet, consectetur adipiscing elit. </a:t>
            </a:r>
          </a:p>
        </p:txBody>
      </p:sp>
      <p:sp>
        <p:nvSpPr>
          <p:cNvPr id="46" name="矩形 45">
            <a:extLst>
              <a:ext uri="{FF2B5EF4-FFF2-40B4-BE49-F238E27FC236}">
                <a16:creationId xmlns:a16="http://schemas.microsoft.com/office/drawing/2014/main" id="{9E379714-34A7-4487-9763-CDA29BAD7C6B}"/>
              </a:ext>
            </a:extLst>
          </p:cNvPr>
          <p:cNvSpPr/>
          <p:nvPr/>
        </p:nvSpPr>
        <p:spPr>
          <a:xfrm>
            <a:off x="2445965" y="4193368"/>
            <a:ext cx="1378904" cy="379656"/>
          </a:xfrm>
          <a:prstGeom prst="rect">
            <a:avLst/>
          </a:prstGeom>
        </p:spPr>
        <p:txBody>
          <a:bodyPr wrap="none">
            <a:spAutoFit/>
          </a:bodyPr>
          <a:lstStyle/>
          <a:p>
            <a:pPr defTabSz="914377"/>
            <a:r>
              <a:rPr lang="zh-CN" altLang="en-US" sz="1867">
                <a:solidFill>
                  <a:srgbClr val="782C2F"/>
                </a:solidFill>
                <a:latin typeface="时尚中黑简体" panose="01010104010101010101" pitchFamily="2" charset="-122"/>
                <a:ea typeface="时尚中黑简体" panose="01010104010101010101" pitchFamily="2" charset="-122"/>
              </a:rPr>
              <a:t>请输入标题</a:t>
            </a:r>
          </a:p>
        </p:txBody>
      </p:sp>
      <p:cxnSp>
        <p:nvCxnSpPr>
          <p:cNvPr id="47" name="直接连接符 46">
            <a:extLst>
              <a:ext uri="{FF2B5EF4-FFF2-40B4-BE49-F238E27FC236}">
                <a16:creationId xmlns:a16="http://schemas.microsoft.com/office/drawing/2014/main" id="{A0637AAE-C4F7-4E88-BC17-C24DD2404E5D}"/>
              </a:ext>
            </a:extLst>
          </p:cNvPr>
          <p:cNvCxnSpPr/>
          <p:nvPr/>
        </p:nvCxnSpPr>
        <p:spPr>
          <a:xfrm>
            <a:off x="2570214" y="4624359"/>
            <a:ext cx="201477" cy="0"/>
          </a:xfrm>
          <a:prstGeom prst="line">
            <a:avLst/>
          </a:prstGeom>
          <a:noFill/>
          <a:ln w="19050" cap="flat" cmpd="sng" algn="ctr">
            <a:solidFill>
              <a:srgbClr val="782C2F"/>
            </a:solidFill>
            <a:prstDash val="solid"/>
            <a:miter lim="800000"/>
          </a:ln>
          <a:effectLst/>
        </p:spPr>
      </p:cxnSp>
      <p:sp>
        <p:nvSpPr>
          <p:cNvPr id="48" name="矩形 47">
            <a:extLst>
              <a:ext uri="{FF2B5EF4-FFF2-40B4-BE49-F238E27FC236}">
                <a16:creationId xmlns:a16="http://schemas.microsoft.com/office/drawing/2014/main" id="{A6013504-9FE6-49C4-80A0-6C216E65DCE0}"/>
              </a:ext>
            </a:extLst>
          </p:cNvPr>
          <p:cNvSpPr/>
          <p:nvPr/>
        </p:nvSpPr>
        <p:spPr>
          <a:xfrm>
            <a:off x="8004381" y="2530183"/>
            <a:ext cx="2827900" cy="705258"/>
          </a:xfrm>
          <a:prstGeom prst="rect">
            <a:avLst/>
          </a:prstGeom>
        </p:spPr>
        <p:txBody>
          <a:bodyPr wrap="square">
            <a:spAutoFit/>
          </a:bodyPr>
          <a:lstStyle/>
          <a:p>
            <a:pPr defTabSz="914377">
              <a:lnSpc>
                <a:spcPct val="150000"/>
              </a:lnSpc>
            </a:pPr>
            <a:r>
              <a:rPr lang="en-US" altLang="zh-CN" sz="1400">
                <a:solidFill>
                  <a:prstClr val="black">
                    <a:lumMod val="75000"/>
                    <a:lumOff val="25000"/>
                  </a:prstClr>
                </a:solidFill>
                <a:latin typeface="Calibri Light"/>
                <a:ea typeface="微软雅黑 Light"/>
              </a:rPr>
              <a:t>Lorem ipsum dolor sit amet, consectetur adipiscing elit. </a:t>
            </a:r>
          </a:p>
        </p:txBody>
      </p:sp>
      <p:sp>
        <p:nvSpPr>
          <p:cNvPr id="49" name="矩形 48">
            <a:extLst>
              <a:ext uri="{FF2B5EF4-FFF2-40B4-BE49-F238E27FC236}">
                <a16:creationId xmlns:a16="http://schemas.microsoft.com/office/drawing/2014/main" id="{8660CB98-1F66-4A30-9582-C87444C4C0CE}"/>
              </a:ext>
            </a:extLst>
          </p:cNvPr>
          <p:cNvSpPr/>
          <p:nvPr/>
        </p:nvSpPr>
        <p:spPr>
          <a:xfrm>
            <a:off x="8004381" y="2106957"/>
            <a:ext cx="1378904" cy="379656"/>
          </a:xfrm>
          <a:prstGeom prst="rect">
            <a:avLst/>
          </a:prstGeom>
        </p:spPr>
        <p:txBody>
          <a:bodyPr wrap="none">
            <a:spAutoFit/>
          </a:bodyPr>
          <a:lstStyle/>
          <a:p>
            <a:pPr defTabSz="914377"/>
            <a:r>
              <a:rPr lang="zh-CN" altLang="en-US" sz="1867">
                <a:solidFill>
                  <a:srgbClr val="782C2F"/>
                </a:solidFill>
                <a:latin typeface="时尚中黑简体" panose="01010104010101010101" pitchFamily="2" charset="-122"/>
                <a:ea typeface="时尚中黑简体" panose="01010104010101010101" pitchFamily="2" charset="-122"/>
              </a:rPr>
              <a:t>请输入标题</a:t>
            </a:r>
          </a:p>
        </p:txBody>
      </p:sp>
      <p:cxnSp>
        <p:nvCxnSpPr>
          <p:cNvPr id="50" name="直接连接符 49">
            <a:extLst>
              <a:ext uri="{FF2B5EF4-FFF2-40B4-BE49-F238E27FC236}">
                <a16:creationId xmlns:a16="http://schemas.microsoft.com/office/drawing/2014/main" id="{01946164-DAB7-41A0-A895-0365F18DF956}"/>
              </a:ext>
            </a:extLst>
          </p:cNvPr>
          <p:cNvCxnSpPr/>
          <p:nvPr/>
        </p:nvCxnSpPr>
        <p:spPr>
          <a:xfrm>
            <a:off x="8128630" y="2537948"/>
            <a:ext cx="201477" cy="0"/>
          </a:xfrm>
          <a:prstGeom prst="line">
            <a:avLst/>
          </a:prstGeom>
          <a:noFill/>
          <a:ln w="19050" cap="flat" cmpd="sng" algn="ctr">
            <a:solidFill>
              <a:srgbClr val="A30B10"/>
            </a:solidFill>
            <a:prstDash val="solid"/>
            <a:miter lim="800000"/>
          </a:ln>
          <a:effectLst/>
        </p:spPr>
      </p:cxnSp>
      <p:sp>
        <p:nvSpPr>
          <p:cNvPr id="51" name="矩形 50">
            <a:extLst>
              <a:ext uri="{FF2B5EF4-FFF2-40B4-BE49-F238E27FC236}">
                <a16:creationId xmlns:a16="http://schemas.microsoft.com/office/drawing/2014/main" id="{9B88569D-E921-4422-BC11-670185BDC860}"/>
              </a:ext>
            </a:extLst>
          </p:cNvPr>
          <p:cNvSpPr/>
          <p:nvPr/>
        </p:nvSpPr>
        <p:spPr>
          <a:xfrm>
            <a:off x="8004381" y="4611646"/>
            <a:ext cx="2827900" cy="705258"/>
          </a:xfrm>
          <a:prstGeom prst="rect">
            <a:avLst/>
          </a:prstGeom>
        </p:spPr>
        <p:txBody>
          <a:bodyPr wrap="square">
            <a:spAutoFit/>
          </a:bodyPr>
          <a:lstStyle/>
          <a:p>
            <a:pPr defTabSz="914377">
              <a:lnSpc>
                <a:spcPct val="150000"/>
              </a:lnSpc>
            </a:pPr>
            <a:r>
              <a:rPr lang="en-US" altLang="zh-CN" sz="1400">
                <a:solidFill>
                  <a:prstClr val="black">
                    <a:lumMod val="75000"/>
                    <a:lumOff val="25000"/>
                  </a:prstClr>
                </a:solidFill>
                <a:latin typeface="Calibri Light"/>
                <a:ea typeface="微软雅黑 Light"/>
              </a:rPr>
              <a:t>Lorem ipsum dolor sit amet, consectetur adipiscing elit. </a:t>
            </a:r>
          </a:p>
        </p:txBody>
      </p:sp>
      <p:sp>
        <p:nvSpPr>
          <p:cNvPr id="52" name="矩形 51">
            <a:extLst>
              <a:ext uri="{FF2B5EF4-FFF2-40B4-BE49-F238E27FC236}">
                <a16:creationId xmlns:a16="http://schemas.microsoft.com/office/drawing/2014/main" id="{905A4B4A-F70D-4C7C-832E-889DBC0FA31C}"/>
              </a:ext>
            </a:extLst>
          </p:cNvPr>
          <p:cNvSpPr/>
          <p:nvPr/>
        </p:nvSpPr>
        <p:spPr>
          <a:xfrm>
            <a:off x="8004381" y="4188420"/>
            <a:ext cx="1378904" cy="379656"/>
          </a:xfrm>
          <a:prstGeom prst="rect">
            <a:avLst/>
          </a:prstGeom>
        </p:spPr>
        <p:txBody>
          <a:bodyPr wrap="none">
            <a:spAutoFit/>
          </a:bodyPr>
          <a:lstStyle/>
          <a:p>
            <a:pPr defTabSz="914377"/>
            <a:r>
              <a:rPr lang="zh-CN" altLang="en-US" sz="1867">
                <a:solidFill>
                  <a:srgbClr val="782C2F"/>
                </a:solidFill>
                <a:latin typeface="时尚中黑简体" panose="01010104010101010101" pitchFamily="2" charset="-122"/>
                <a:ea typeface="时尚中黑简体" panose="01010104010101010101" pitchFamily="2" charset="-122"/>
              </a:rPr>
              <a:t>请输入标题</a:t>
            </a:r>
          </a:p>
        </p:txBody>
      </p:sp>
      <p:cxnSp>
        <p:nvCxnSpPr>
          <p:cNvPr id="53" name="直接连接符 52">
            <a:extLst>
              <a:ext uri="{FF2B5EF4-FFF2-40B4-BE49-F238E27FC236}">
                <a16:creationId xmlns:a16="http://schemas.microsoft.com/office/drawing/2014/main" id="{F6651158-1B76-4EC4-B132-22004FD6B813}"/>
              </a:ext>
            </a:extLst>
          </p:cNvPr>
          <p:cNvCxnSpPr/>
          <p:nvPr/>
        </p:nvCxnSpPr>
        <p:spPr>
          <a:xfrm>
            <a:off x="8128630" y="4619411"/>
            <a:ext cx="201477" cy="0"/>
          </a:xfrm>
          <a:prstGeom prst="line">
            <a:avLst/>
          </a:prstGeom>
          <a:noFill/>
          <a:ln w="19050" cap="flat" cmpd="sng" algn="ctr">
            <a:solidFill>
              <a:srgbClr val="A30B10"/>
            </a:solidFill>
            <a:prstDash val="solid"/>
            <a:miter lim="800000"/>
          </a:ln>
          <a:effectLst/>
        </p:spPr>
      </p:cxnSp>
      <p:grpSp>
        <p:nvGrpSpPr>
          <p:cNvPr id="54" name="Group 112">
            <a:extLst>
              <a:ext uri="{FF2B5EF4-FFF2-40B4-BE49-F238E27FC236}">
                <a16:creationId xmlns:a16="http://schemas.microsoft.com/office/drawing/2014/main" id="{21B7157C-AE4C-4C02-AAC2-C16F922EAAA4}"/>
              </a:ext>
            </a:extLst>
          </p:cNvPr>
          <p:cNvGrpSpPr/>
          <p:nvPr/>
        </p:nvGrpSpPr>
        <p:grpSpPr>
          <a:xfrm>
            <a:off x="7137324" y="4605183"/>
            <a:ext cx="417547" cy="391183"/>
            <a:chOff x="5368132" y="3540125"/>
            <a:chExt cx="465138" cy="435769"/>
          </a:xfrm>
          <a:solidFill>
            <a:sysClr val="window" lastClr="FFFFFF"/>
          </a:solidFill>
        </p:grpSpPr>
        <p:sp>
          <p:nvSpPr>
            <p:cNvPr id="55" name="AutoShape 110">
              <a:extLst>
                <a:ext uri="{FF2B5EF4-FFF2-40B4-BE49-F238E27FC236}">
                  <a16:creationId xmlns:a16="http://schemas.microsoft.com/office/drawing/2014/main" id="{889D8C5E-950C-4537-BE89-D623F5F5EEAD}"/>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56" name="AutoShape 111">
              <a:extLst>
                <a:ext uri="{FF2B5EF4-FFF2-40B4-BE49-F238E27FC236}">
                  <a16:creationId xmlns:a16="http://schemas.microsoft.com/office/drawing/2014/main" id="{AD82496C-C567-4DC3-9981-A8621467CC63}"/>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sp>
        <p:nvSpPr>
          <p:cNvPr id="57" name="AutoShape 112">
            <a:extLst>
              <a:ext uri="{FF2B5EF4-FFF2-40B4-BE49-F238E27FC236}">
                <a16:creationId xmlns:a16="http://schemas.microsoft.com/office/drawing/2014/main" id="{09194CDD-CE0C-4173-9665-6B78B72F9D0F}"/>
              </a:ext>
            </a:extLst>
          </p:cNvPr>
          <p:cNvSpPr>
            <a:spLocks/>
          </p:cNvSpPr>
          <p:nvPr/>
        </p:nvSpPr>
        <p:spPr bwMode="auto">
          <a:xfrm>
            <a:off x="1627253" y="4563295"/>
            <a:ext cx="418225" cy="416383"/>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ysClr val="window" lastClr="FFFFFF"/>
          </a:solid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nvGrpSpPr>
          <p:cNvPr id="58" name="组合 57">
            <a:extLst>
              <a:ext uri="{FF2B5EF4-FFF2-40B4-BE49-F238E27FC236}">
                <a16:creationId xmlns:a16="http://schemas.microsoft.com/office/drawing/2014/main" id="{0E16A309-91F2-49B9-B60B-15A90C8A04AF}"/>
              </a:ext>
            </a:extLst>
          </p:cNvPr>
          <p:cNvGrpSpPr/>
          <p:nvPr/>
        </p:nvGrpSpPr>
        <p:grpSpPr>
          <a:xfrm>
            <a:off x="7137680" y="2496289"/>
            <a:ext cx="416835" cy="416835"/>
            <a:chOff x="3191434" y="2145028"/>
            <a:chExt cx="359165" cy="359165"/>
          </a:xfrm>
          <a:solidFill>
            <a:sysClr val="window" lastClr="FFFFFF"/>
          </a:solidFill>
        </p:grpSpPr>
        <p:sp>
          <p:nvSpPr>
            <p:cNvPr id="59" name="AutoShape 123">
              <a:extLst>
                <a:ext uri="{FF2B5EF4-FFF2-40B4-BE49-F238E27FC236}">
                  <a16:creationId xmlns:a16="http://schemas.microsoft.com/office/drawing/2014/main" id="{CE1B1C43-2950-409A-87D6-5BDF7CBEE42D}"/>
                </a:ext>
              </a:extLst>
            </p:cNvPr>
            <p:cNvSpPr>
              <a:spLocks/>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0" name="AutoShape 124">
              <a:extLst>
                <a:ext uri="{FF2B5EF4-FFF2-40B4-BE49-F238E27FC236}">
                  <a16:creationId xmlns:a16="http://schemas.microsoft.com/office/drawing/2014/main" id="{AC157276-D7AE-4937-B5A3-FC6530097664}"/>
                </a:ext>
              </a:extLst>
            </p:cNvPr>
            <p:cNvSpPr>
              <a:spLocks/>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1" name="AutoShape 125">
              <a:extLst>
                <a:ext uri="{FF2B5EF4-FFF2-40B4-BE49-F238E27FC236}">
                  <a16:creationId xmlns:a16="http://schemas.microsoft.com/office/drawing/2014/main" id="{221EE2ED-40BC-4D78-8CE3-1849448D28DD}"/>
                </a:ext>
              </a:extLst>
            </p:cNvPr>
            <p:cNvSpPr>
              <a:spLocks/>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grpSp>
        <p:nvGrpSpPr>
          <p:cNvPr id="62" name="组合 61">
            <a:extLst>
              <a:ext uri="{FF2B5EF4-FFF2-40B4-BE49-F238E27FC236}">
                <a16:creationId xmlns:a16="http://schemas.microsoft.com/office/drawing/2014/main" id="{B7B0D5E8-2773-484C-882F-933E1C1D21B7}"/>
              </a:ext>
            </a:extLst>
          </p:cNvPr>
          <p:cNvGrpSpPr/>
          <p:nvPr/>
        </p:nvGrpSpPr>
        <p:grpSpPr>
          <a:xfrm>
            <a:off x="1627947" y="2481607"/>
            <a:ext cx="416835" cy="416835"/>
            <a:chOff x="2473104" y="2145028"/>
            <a:chExt cx="359165" cy="359165"/>
          </a:xfrm>
          <a:solidFill>
            <a:sysClr val="window" lastClr="FFFFFF"/>
          </a:solidFill>
        </p:grpSpPr>
        <p:sp>
          <p:nvSpPr>
            <p:cNvPr id="63" name="AutoShape 126">
              <a:extLst>
                <a:ext uri="{FF2B5EF4-FFF2-40B4-BE49-F238E27FC236}">
                  <a16:creationId xmlns:a16="http://schemas.microsoft.com/office/drawing/2014/main" id="{0745311C-EA43-44F0-910F-868D3AD87137}"/>
                </a:ext>
              </a:extLst>
            </p:cNvPr>
            <p:cNvSpPr>
              <a:spLocks/>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sp>
          <p:nvSpPr>
            <p:cNvPr id="64" name="AutoShape 127">
              <a:extLst>
                <a:ext uri="{FF2B5EF4-FFF2-40B4-BE49-F238E27FC236}">
                  <a16:creationId xmlns:a16="http://schemas.microsoft.com/office/drawing/2014/main" id="{706206E6-B77F-4A22-89CA-5F86EB457B97}"/>
                </a:ext>
              </a:extLst>
            </p:cNvPr>
            <p:cNvSpPr>
              <a:spLocks/>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ext uri="{AF507438-7753-43e0-B8FC-AC1667EBCBE1}"/>
            </a:extLst>
          </p:spPr>
          <p:txBody>
            <a:bodyPr lIns="25400" tIns="25400" rIns="25400" bIns="25400" anchor="ctr"/>
            <a:lstStyle/>
            <a:p>
              <a:pPr marL="0" marR="0" lvl="0" indent="0" algn="ctr" defTabSz="304792"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Light"/>
                <a:sym typeface="Gill Sans" charset="0"/>
              </a:endParaRPr>
            </a:p>
          </p:txBody>
        </p:sp>
      </p:grpSp>
    </p:spTree>
    <p:extLst>
      <p:ext uri="{BB962C8B-B14F-4D97-AF65-F5344CB8AC3E}">
        <p14:creationId xmlns:p14="http://schemas.microsoft.com/office/powerpoint/2010/main" val="3553734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图表 6">
            <a:extLst>
              <a:ext uri="{FF2B5EF4-FFF2-40B4-BE49-F238E27FC236}">
                <a16:creationId xmlns:a16="http://schemas.microsoft.com/office/drawing/2014/main" id="{93F2FBFE-EA53-48AE-B1C8-5001510D6B2A}"/>
              </a:ext>
            </a:extLst>
          </p:cNvPr>
          <p:cNvGraphicFramePr/>
          <p:nvPr>
            <p:extLst>
              <p:ext uri="{D42A27DB-BD31-4B8C-83A1-F6EECF244321}">
                <p14:modId xmlns:p14="http://schemas.microsoft.com/office/powerpoint/2010/main" val="1119435793"/>
              </p:ext>
            </p:extLst>
          </p:nvPr>
        </p:nvGraphicFramePr>
        <p:xfrm>
          <a:off x="528796" y="2048930"/>
          <a:ext cx="5726751" cy="3716998"/>
        </p:xfrm>
        <a:graphic>
          <a:graphicData uri="http://schemas.openxmlformats.org/drawingml/2006/chart">
            <c:chart xmlns:c="http://schemas.openxmlformats.org/drawingml/2006/chart" xmlns:r="http://schemas.openxmlformats.org/officeDocument/2006/relationships" r:id="rId2"/>
          </a:graphicData>
        </a:graphic>
      </p:graphicFrame>
      <p:sp>
        <p:nvSpPr>
          <p:cNvPr id="8" name="矩形 7">
            <a:extLst>
              <a:ext uri="{FF2B5EF4-FFF2-40B4-BE49-F238E27FC236}">
                <a16:creationId xmlns:a16="http://schemas.microsoft.com/office/drawing/2014/main" id="{704BD09C-4F7A-4978-B8CF-54201DC15013}"/>
              </a:ext>
            </a:extLst>
          </p:cNvPr>
          <p:cNvSpPr/>
          <p:nvPr/>
        </p:nvSpPr>
        <p:spPr>
          <a:xfrm>
            <a:off x="6155163" y="2160488"/>
            <a:ext cx="619282" cy="619282"/>
          </a:xfrm>
          <a:prstGeom prst="rect">
            <a:avLst/>
          </a:prstGeom>
          <a:solidFill>
            <a:srgbClr val="782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rPr>
              <a:t>01</a:t>
            </a:r>
            <a:endParaRPr kumimoji="0" lang="zh-CN" altLang="en-US" sz="2400"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9" name="矩形 8">
            <a:extLst>
              <a:ext uri="{FF2B5EF4-FFF2-40B4-BE49-F238E27FC236}">
                <a16:creationId xmlns:a16="http://schemas.microsoft.com/office/drawing/2014/main" id="{79C89A2E-ECBF-43D3-9F8C-77DE1E001AE8}"/>
              </a:ext>
            </a:extLst>
          </p:cNvPr>
          <p:cNvSpPr/>
          <p:nvPr/>
        </p:nvSpPr>
        <p:spPr>
          <a:xfrm>
            <a:off x="6155163" y="3175878"/>
            <a:ext cx="619282" cy="619282"/>
          </a:xfrm>
          <a:prstGeom prst="rect">
            <a:avLst/>
          </a:prstGeom>
          <a:solidFill>
            <a:srgbClr val="A30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prstClr val="white"/>
                </a:solidFill>
                <a:latin typeface="Calibri" panose="020F0502020204030204" pitchFamily="34" charset="0"/>
                <a:ea typeface="宋体" panose="02010600030101010101" pitchFamily="2" charset="-122"/>
                <a:cs typeface="Calibri" panose="020F0502020204030204" pitchFamily="34" charset="0"/>
              </a:rPr>
              <a:t>02</a:t>
            </a:r>
            <a:endParaRPr lang="zh-CN" altLang="en-US" sz="2400">
              <a:solidFill>
                <a:prstClr val="white"/>
              </a:solidFill>
              <a:latin typeface="Calibri" panose="020F0502020204030204" pitchFamily="34" charset="0"/>
              <a:ea typeface="宋体" panose="02010600030101010101" pitchFamily="2" charset="-122"/>
              <a:cs typeface="Calibri" panose="020F0502020204030204" pitchFamily="34" charset="0"/>
            </a:endParaRPr>
          </a:p>
        </p:txBody>
      </p:sp>
      <p:sp>
        <p:nvSpPr>
          <p:cNvPr id="14" name="矩形 13">
            <a:extLst>
              <a:ext uri="{FF2B5EF4-FFF2-40B4-BE49-F238E27FC236}">
                <a16:creationId xmlns:a16="http://schemas.microsoft.com/office/drawing/2014/main" id="{F81B9B43-0805-4F5E-A4F6-15B04D66473B}"/>
              </a:ext>
            </a:extLst>
          </p:cNvPr>
          <p:cNvSpPr/>
          <p:nvPr/>
        </p:nvSpPr>
        <p:spPr>
          <a:xfrm>
            <a:off x="6155163" y="4191268"/>
            <a:ext cx="619282" cy="619282"/>
          </a:xfrm>
          <a:prstGeom prst="rect">
            <a:avLst/>
          </a:prstGeom>
          <a:solidFill>
            <a:srgbClr val="562E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prstClr val="white"/>
                </a:solidFill>
                <a:latin typeface="Calibri" panose="020F0502020204030204" pitchFamily="34" charset="0"/>
                <a:ea typeface="宋体" panose="02010600030101010101" pitchFamily="2" charset="-122"/>
                <a:cs typeface="Calibri" panose="020F0502020204030204" pitchFamily="34" charset="0"/>
              </a:rPr>
              <a:t>03</a:t>
            </a:r>
            <a:endParaRPr lang="zh-CN" altLang="en-US" sz="2400">
              <a:solidFill>
                <a:prstClr val="white"/>
              </a:solidFill>
              <a:latin typeface="Calibri" panose="020F0502020204030204" pitchFamily="34" charset="0"/>
              <a:ea typeface="宋体" panose="02010600030101010101" pitchFamily="2" charset="-122"/>
              <a:cs typeface="Calibri" panose="020F0502020204030204" pitchFamily="34" charset="0"/>
            </a:endParaRPr>
          </a:p>
        </p:txBody>
      </p:sp>
      <p:sp>
        <p:nvSpPr>
          <p:cNvPr id="15" name="矩形 14">
            <a:extLst>
              <a:ext uri="{FF2B5EF4-FFF2-40B4-BE49-F238E27FC236}">
                <a16:creationId xmlns:a16="http://schemas.microsoft.com/office/drawing/2014/main" id="{780A0D54-CA36-47BA-85AF-A39FE3F32B04}"/>
              </a:ext>
            </a:extLst>
          </p:cNvPr>
          <p:cNvSpPr/>
          <p:nvPr/>
        </p:nvSpPr>
        <p:spPr>
          <a:xfrm>
            <a:off x="6155163" y="5206658"/>
            <a:ext cx="619282" cy="619282"/>
          </a:xfrm>
          <a:prstGeom prst="rect">
            <a:avLst/>
          </a:prstGeom>
          <a:solidFill>
            <a:srgbClr val="9F5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prstClr val="white"/>
                </a:solidFill>
                <a:latin typeface="Calibri" panose="020F0502020204030204" pitchFamily="34" charset="0"/>
                <a:ea typeface="宋体" panose="02010600030101010101" pitchFamily="2" charset="-122"/>
                <a:cs typeface="Calibri" panose="020F0502020204030204" pitchFamily="34" charset="0"/>
              </a:rPr>
              <a:t>04</a:t>
            </a:r>
            <a:endParaRPr lang="zh-CN" altLang="en-US" sz="2400">
              <a:solidFill>
                <a:prstClr val="white"/>
              </a:solidFill>
              <a:latin typeface="Calibri" panose="020F0502020204030204" pitchFamily="34" charset="0"/>
              <a:ea typeface="宋体" panose="02010600030101010101" pitchFamily="2" charset="-122"/>
              <a:cs typeface="Calibri" panose="020F0502020204030204" pitchFamily="34" charset="0"/>
            </a:endParaRPr>
          </a:p>
        </p:txBody>
      </p:sp>
      <p:sp>
        <p:nvSpPr>
          <p:cNvPr id="16" name="矩形 15">
            <a:extLst>
              <a:ext uri="{FF2B5EF4-FFF2-40B4-BE49-F238E27FC236}">
                <a16:creationId xmlns:a16="http://schemas.microsoft.com/office/drawing/2014/main" id="{9F6256D8-0E96-42EF-B825-01EDD58810D7}"/>
              </a:ext>
            </a:extLst>
          </p:cNvPr>
          <p:cNvSpPr/>
          <p:nvPr/>
        </p:nvSpPr>
        <p:spPr>
          <a:xfrm>
            <a:off x="6948141" y="2181588"/>
            <a:ext cx="5049369" cy="61773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of </a:t>
            </a:r>
            <a:r>
              <a:rPr kumimoji="0" lang="en-US" altLang="zh-CN"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华文细黑" panose="02010600040101010101" pitchFamily="2" charset="-122"/>
                <a:cs typeface="Calibri" panose="020F0502020204030204" pitchFamily="34" charset="0"/>
              </a:rPr>
              <a:t>high-end design</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华文细黑" panose="02010600040101010101" pitchFamily="2" charset="-122"/>
              <a:cs typeface="Calibri" panose="020F0502020204030204" pitchFamily="34" charset="0"/>
            </a:endParaRPr>
          </a:p>
        </p:txBody>
      </p:sp>
      <p:sp>
        <p:nvSpPr>
          <p:cNvPr id="17" name="矩形 16">
            <a:extLst>
              <a:ext uri="{FF2B5EF4-FFF2-40B4-BE49-F238E27FC236}">
                <a16:creationId xmlns:a16="http://schemas.microsoft.com/office/drawing/2014/main" id="{4CEB0B8F-176E-4DCE-B114-7EFAA9EFFF2A}"/>
              </a:ext>
            </a:extLst>
          </p:cNvPr>
          <p:cNvSpPr/>
          <p:nvPr/>
        </p:nvSpPr>
        <p:spPr>
          <a:xfrm>
            <a:off x="6948141" y="3138785"/>
            <a:ext cx="5049369" cy="617733"/>
          </a:xfrm>
          <a:prstGeom prst="rect">
            <a:avLst/>
          </a:prstGeom>
        </p:spPr>
        <p:txBody>
          <a:bodyPr wrap="square">
            <a:spAutoFit/>
          </a:bodyPr>
          <a:lstStyle/>
          <a:p>
            <a:pPr>
              <a:lnSpc>
                <a:spcPct val="150000"/>
              </a:lnSpc>
            </a:pPr>
            <a:r>
              <a:rPr lang="en-US" altLang="zh-CN"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2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18" name="矩形 17">
            <a:extLst>
              <a:ext uri="{FF2B5EF4-FFF2-40B4-BE49-F238E27FC236}">
                <a16:creationId xmlns:a16="http://schemas.microsoft.com/office/drawing/2014/main" id="{2F44F928-B42B-43F4-975F-2DED2B03538A}"/>
              </a:ext>
            </a:extLst>
          </p:cNvPr>
          <p:cNvSpPr/>
          <p:nvPr/>
        </p:nvSpPr>
        <p:spPr>
          <a:xfrm>
            <a:off x="6948141" y="4233469"/>
            <a:ext cx="5049369" cy="617733"/>
          </a:xfrm>
          <a:prstGeom prst="rect">
            <a:avLst/>
          </a:prstGeom>
        </p:spPr>
        <p:txBody>
          <a:bodyPr wrap="square">
            <a:spAutoFit/>
          </a:bodyPr>
          <a:lstStyle/>
          <a:p>
            <a:pPr>
              <a:lnSpc>
                <a:spcPct val="150000"/>
              </a:lnSpc>
            </a:pPr>
            <a:r>
              <a:rPr lang="en-US" altLang="zh-CN"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2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
        <p:nvSpPr>
          <p:cNvPr id="19" name="矩形 18">
            <a:extLst>
              <a:ext uri="{FF2B5EF4-FFF2-40B4-BE49-F238E27FC236}">
                <a16:creationId xmlns:a16="http://schemas.microsoft.com/office/drawing/2014/main" id="{1FF19D77-4F59-4DB1-88C8-B57F22D04ED2}"/>
              </a:ext>
            </a:extLst>
          </p:cNvPr>
          <p:cNvSpPr/>
          <p:nvPr/>
        </p:nvSpPr>
        <p:spPr>
          <a:xfrm>
            <a:off x="6948141" y="5248859"/>
            <a:ext cx="5049369" cy="617733"/>
          </a:xfrm>
          <a:prstGeom prst="rect">
            <a:avLst/>
          </a:prstGeom>
        </p:spPr>
        <p:txBody>
          <a:bodyPr wrap="square">
            <a:spAutoFit/>
          </a:bodyPr>
          <a:lstStyle/>
          <a:p>
            <a:pPr>
              <a:lnSpc>
                <a:spcPct val="150000"/>
              </a:lnSpc>
            </a:pPr>
            <a:r>
              <a:rPr lang="en-US" altLang="zh-CN"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This PPT template for the rice husk designer pencil demo works, focusing on the production </a:t>
            </a:r>
            <a:r>
              <a:rPr lang="en-US" altLang="zh-CN" sz="120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rPr>
              <a:t>of high-end design</a:t>
            </a:r>
            <a:endParaRPr lang="zh-CN" altLang="en-US" sz="1200" dirty="0">
              <a:solidFill>
                <a:prstClr val="black">
                  <a:lumMod val="65000"/>
                  <a:lumOff val="35000"/>
                </a:prstClr>
              </a:solidFill>
              <a:latin typeface="Calibri" panose="020F0502020204030204" pitchFamily="34" charset="0"/>
              <a:ea typeface="华文细黑" panose="02010600040101010101" pitchFamily="2" charset="-122"/>
              <a:cs typeface="Calibri" panose="020F0502020204030204" pitchFamily="34" charset="0"/>
            </a:endParaRPr>
          </a:p>
        </p:txBody>
      </p:sp>
    </p:spTree>
    <p:extLst>
      <p:ext uri="{BB962C8B-B14F-4D97-AF65-F5344CB8AC3E}">
        <p14:creationId xmlns:p14="http://schemas.microsoft.com/office/powerpoint/2010/main" val="3709193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F71EDFB-BEEB-439A-9E8E-7DE66497635B}"/>
              </a:ext>
            </a:extLst>
          </p:cNvPr>
          <p:cNvGrpSpPr/>
          <p:nvPr/>
        </p:nvGrpSpPr>
        <p:grpSpPr>
          <a:xfrm>
            <a:off x="3495675" y="142009"/>
            <a:ext cx="5200650" cy="1277552"/>
            <a:chOff x="3495675" y="381000"/>
            <a:chExt cx="5200650" cy="1277552"/>
          </a:xfrm>
        </p:grpSpPr>
        <p:sp>
          <p:nvSpPr>
            <p:cNvPr id="11" name="文本框 10">
              <a:extLst>
                <a:ext uri="{FF2B5EF4-FFF2-40B4-BE49-F238E27FC236}">
                  <a16:creationId xmlns:a16="http://schemas.microsoft.com/office/drawing/2014/main" id="{97040142-3E58-482C-8B79-30BD4FD953D4}"/>
                </a:ext>
              </a:extLst>
            </p:cNvPr>
            <p:cNvSpPr txBox="1"/>
            <p:nvPr/>
          </p:nvSpPr>
          <p:spPr>
            <a:xfrm>
              <a:off x="5386387" y="381000"/>
              <a:ext cx="1419225" cy="369332"/>
            </a:xfrm>
            <a:prstGeom prst="rect">
              <a:avLst/>
            </a:prstGeom>
            <a:noFill/>
          </p:spPr>
          <p:txBody>
            <a:bodyPr wrap="square" rtlCol="0">
              <a:spAutoFit/>
            </a:bodyPr>
            <a:lstStyle/>
            <a:p>
              <a:pPr algn="dist"/>
              <a:r>
                <a:rPr lang="en-US" altLang="zh-CN" b="1">
                  <a:latin typeface="Calibri" panose="020F0502020204030204" pitchFamily="34" charset="0"/>
                  <a:cs typeface="Calibri" panose="020F0502020204030204" pitchFamily="34" charset="0"/>
                </a:rPr>
                <a:t>TITLE</a:t>
              </a:r>
              <a:r>
                <a:rPr lang="en-US" altLang="zh-CN">
                  <a:latin typeface="Calibri" panose="020F0502020204030204" pitchFamily="34" charset="0"/>
                  <a:cs typeface="Calibri" panose="020F0502020204030204" pitchFamily="34" charset="0"/>
                </a:rPr>
                <a:t> </a:t>
              </a:r>
              <a:r>
                <a:rPr lang="en-US" altLang="zh-CN">
                  <a:solidFill>
                    <a:schemeClr val="tx1">
                      <a:lumMod val="50000"/>
                      <a:lumOff val="50000"/>
                    </a:schemeClr>
                  </a:solidFill>
                  <a:latin typeface="Calibri" panose="020F0502020204030204" pitchFamily="34" charset="0"/>
                  <a:cs typeface="Calibri" panose="020F0502020204030204" pitchFamily="34" charset="0"/>
                </a:rPr>
                <a:t>HERE</a:t>
              </a:r>
              <a:endParaRPr lang="zh-CN" altLang="en-US">
                <a:solidFill>
                  <a:schemeClr val="tx1">
                    <a:lumMod val="50000"/>
                    <a:lumOff val="50000"/>
                  </a:schemeClr>
                </a:solidFill>
                <a:latin typeface="Calibri" panose="020F0502020204030204" pitchFamily="34" charset="0"/>
                <a:cs typeface="Calibri" panose="020F0502020204030204" pitchFamily="34" charset="0"/>
              </a:endParaRPr>
            </a:p>
          </p:txBody>
        </p:sp>
        <p:cxnSp>
          <p:nvCxnSpPr>
            <p:cNvPr id="12" name="直接连接符 11">
              <a:extLst>
                <a:ext uri="{FF2B5EF4-FFF2-40B4-BE49-F238E27FC236}">
                  <a16:creationId xmlns:a16="http://schemas.microsoft.com/office/drawing/2014/main" id="{39051B1F-7D21-4DBD-A1A4-A43A033FC298}"/>
                </a:ext>
              </a:extLst>
            </p:cNvPr>
            <p:cNvCxnSpPr/>
            <p:nvPr/>
          </p:nvCxnSpPr>
          <p:spPr>
            <a:xfrm>
              <a:off x="5238750" y="895350"/>
              <a:ext cx="1714500" cy="0"/>
            </a:xfrm>
            <a:prstGeom prst="line">
              <a:avLst/>
            </a:prstGeom>
            <a:ln w="19050">
              <a:gradFill>
                <a:gsLst>
                  <a:gs pos="0">
                    <a:schemeClr val="tx1">
                      <a:alpha val="0"/>
                    </a:schemeClr>
                  </a:gs>
                  <a:gs pos="50000">
                    <a:schemeClr val="tx1"/>
                  </a:gs>
                  <a:gs pos="100000">
                    <a:schemeClr val="tx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9E786DA-B04A-4DDE-B5F3-2B92B8BC5C8A}"/>
                </a:ext>
              </a:extLst>
            </p:cNvPr>
            <p:cNvSpPr txBox="1"/>
            <p:nvPr/>
          </p:nvSpPr>
          <p:spPr>
            <a:xfrm>
              <a:off x="3495675" y="1040369"/>
              <a:ext cx="5200650" cy="618183"/>
            </a:xfrm>
            <a:prstGeom prst="rect">
              <a:avLst/>
            </a:prstGeom>
            <a:noFill/>
          </p:spPr>
          <p:txBody>
            <a:bodyPr wrap="square" rtlCol="0">
              <a:spAutoFit/>
            </a:bodyPr>
            <a:lstStyle/>
            <a:p>
              <a:pPr algn="ctr">
                <a:lnSpc>
                  <a:spcPct val="150000"/>
                </a:lnSpc>
              </a:pPr>
              <a:r>
                <a:rPr lang="en-US" altLang="zh-CN" sz="1200" dirty="0">
                  <a:solidFill>
                    <a:schemeClr val="tx1">
                      <a:lumMod val="50000"/>
                      <a:lumOff val="50000"/>
                    </a:schemeClr>
                  </a:solidFill>
                </a:rPr>
                <a:t>Lorem ipsum dolor sit amet, consectetuer adipiscing elit. Maecenas porttitor congue massa</a:t>
              </a:r>
              <a:r>
                <a:rPr lang="en-US" altLang="zh-CN" sz="1200">
                  <a:solidFill>
                    <a:schemeClr val="tx1">
                      <a:lumMod val="50000"/>
                      <a:lumOff val="50000"/>
                    </a:schemeClr>
                  </a:solidFill>
                </a:rPr>
                <a:t>. </a:t>
              </a:r>
              <a:endParaRPr lang="zh-CN" altLang="en-US" sz="1200">
                <a:solidFill>
                  <a:schemeClr val="tx1">
                    <a:lumMod val="50000"/>
                    <a:lumOff val="50000"/>
                  </a:schemeClr>
                </a:solidFill>
              </a:endParaRPr>
            </a:p>
          </p:txBody>
        </p:sp>
      </p:grpSp>
      <p:sp>
        <p:nvSpPr>
          <p:cNvPr id="3" name="等腰三角形 2">
            <a:extLst>
              <a:ext uri="{FF2B5EF4-FFF2-40B4-BE49-F238E27FC236}">
                <a16:creationId xmlns:a16="http://schemas.microsoft.com/office/drawing/2014/main" id="{4980A51A-EFF9-4BCA-A1D4-7C96D496EFB5}"/>
              </a:ext>
            </a:extLst>
          </p:cNvPr>
          <p:cNvSpPr/>
          <p:nvPr/>
        </p:nvSpPr>
        <p:spPr>
          <a:xfrm rot="10800000">
            <a:off x="5990581" y="595962"/>
            <a:ext cx="210835" cy="181754"/>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8" name="图表 57">
            <a:extLst>
              <a:ext uri="{FF2B5EF4-FFF2-40B4-BE49-F238E27FC236}">
                <a16:creationId xmlns:a16="http://schemas.microsoft.com/office/drawing/2014/main" id="{366486A9-B27C-4A47-8595-1A4F91D8D020}"/>
              </a:ext>
            </a:extLst>
          </p:cNvPr>
          <p:cNvGraphicFramePr/>
          <p:nvPr>
            <p:extLst>
              <p:ext uri="{D42A27DB-BD31-4B8C-83A1-F6EECF244321}">
                <p14:modId xmlns:p14="http://schemas.microsoft.com/office/powerpoint/2010/main" val="1643265232"/>
              </p:ext>
            </p:extLst>
          </p:nvPr>
        </p:nvGraphicFramePr>
        <p:xfrm>
          <a:off x="715253" y="1711531"/>
          <a:ext cx="5588052" cy="4773315"/>
        </p:xfrm>
        <a:graphic>
          <a:graphicData uri="http://schemas.openxmlformats.org/drawingml/2006/chart">
            <c:chart xmlns:c="http://schemas.openxmlformats.org/drawingml/2006/chart" xmlns:r="http://schemas.openxmlformats.org/officeDocument/2006/relationships" r:id="rId2"/>
          </a:graphicData>
        </a:graphic>
      </p:graphicFrame>
      <p:sp>
        <p:nvSpPr>
          <p:cNvPr id="59" name="矩形 58">
            <a:extLst>
              <a:ext uri="{FF2B5EF4-FFF2-40B4-BE49-F238E27FC236}">
                <a16:creationId xmlns:a16="http://schemas.microsoft.com/office/drawing/2014/main" id="{1BC5E0A9-5EA1-4087-AC2A-67200B55B6CE}"/>
              </a:ext>
            </a:extLst>
          </p:cNvPr>
          <p:cNvSpPr/>
          <p:nvPr/>
        </p:nvSpPr>
        <p:spPr>
          <a:xfrm>
            <a:off x="6730457" y="2243253"/>
            <a:ext cx="477468" cy="477468"/>
          </a:xfrm>
          <a:prstGeom prst="rect">
            <a:avLst/>
          </a:prstGeom>
          <a:solidFill>
            <a:srgbClr val="782C2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60" name="矩形 59">
            <a:extLst>
              <a:ext uri="{FF2B5EF4-FFF2-40B4-BE49-F238E27FC236}">
                <a16:creationId xmlns:a16="http://schemas.microsoft.com/office/drawing/2014/main" id="{180A2766-2CD9-442B-BEC5-FEE47F4D45C3}"/>
              </a:ext>
            </a:extLst>
          </p:cNvPr>
          <p:cNvSpPr/>
          <p:nvPr/>
        </p:nvSpPr>
        <p:spPr>
          <a:xfrm>
            <a:off x="6730457" y="3503870"/>
            <a:ext cx="477468" cy="477468"/>
          </a:xfrm>
          <a:prstGeom prst="rect">
            <a:avLst/>
          </a:prstGeom>
          <a:solidFill>
            <a:srgbClr val="A30B1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61" name="矩形 60">
            <a:extLst>
              <a:ext uri="{FF2B5EF4-FFF2-40B4-BE49-F238E27FC236}">
                <a16:creationId xmlns:a16="http://schemas.microsoft.com/office/drawing/2014/main" id="{12633769-876A-414E-87AF-C0820468D299}"/>
              </a:ext>
            </a:extLst>
          </p:cNvPr>
          <p:cNvSpPr/>
          <p:nvPr/>
        </p:nvSpPr>
        <p:spPr>
          <a:xfrm>
            <a:off x="6730457" y="4764487"/>
            <a:ext cx="477468" cy="477468"/>
          </a:xfrm>
          <a:prstGeom prst="rect">
            <a:avLst/>
          </a:prstGeom>
          <a:solidFill>
            <a:srgbClr val="9F5E3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Light"/>
              <a:cs typeface="+mn-cs"/>
            </a:endParaRPr>
          </a:p>
        </p:txBody>
      </p:sp>
      <p:sp>
        <p:nvSpPr>
          <p:cNvPr id="62" name="矩形 61"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C5EE2AB1-763F-42EB-B087-F0C3EA4816C7}"/>
              </a:ext>
            </a:extLst>
          </p:cNvPr>
          <p:cNvSpPr/>
          <p:nvPr/>
        </p:nvSpPr>
        <p:spPr>
          <a:xfrm>
            <a:off x="7294059" y="2497887"/>
            <a:ext cx="3575592" cy="617733"/>
          </a:xfrm>
          <a:prstGeom prst="rect">
            <a:avLst/>
          </a:prstGeom>
        </p:spPr>
        <p:txBody>
          <a:bodyPr wrap="square">
            <a:spAutoFit/>
          </a:bodyPr>
          <a:lstStyle/>
          <a:p>
            <a:pP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63"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7146E12A-1AB2-4FE1-87C9-778BE6A23382}"/>
              </a:ext>
            </a:extLst>
          </p:cNvPr>
          <p:cNvSpPr txBox="1">
            <a:spLocks noChangeArrowheads="1"/>
          </p:cNvSpPr>
          <p:nvPr/>
        </p:nvSpPr>
        <p:spPr bwMode="auto">
          <a:xfrm>
            <a:off x="7294060" y="2154175"/>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lang="zh-CN" altLang="en-US" sz="1600" b="1">
                <a:solidFill>
                  <a:srgbClr val="782C2F"/>
                </a:solidFill>
                <a:latin typeface="时尚中黑简体" panose="01010104010101010101" pitchFamily="2" charset="-122"/>
                <a:ea typeface="时尚中黑简体" panose="01010104010101010101" pitchFamily="2" charset="-122"/>
              </a:rPr>
              <a:t>请输入标题</a:t>
            </a:r>
          </a:p>
        </p:txBody>
      </p:sp>
      <p:cxnSp>
        <p:nvCxnSpPr>
          <p:cNvPr id="64" name="直接连接符 63"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D8329104-995E-4279-89E9-C328DE5AC043}"/>
              </a:ext>
            </a:extLst>
          </p:cNvPr>
          <p:cNvCxnSpPr/>
          <p:nvPr/>
        </p:nvCxnSpPr>
        <p:spPr>
          <a:xfrm>
            <a:off x="7420769" y="2529555"/>
            <a:ext cx="178791" cy="0"/>
          </a:xfrm>
          <a:prstGeom prst="line">
            <a:avLst/>
          </a:prstGeom>
          <a:noFill/>
          <a:ln w="19050" cap="flat" cmpd="sng" algn="ctr">
            <a:solidFill>
              <a:sysClr val="windowText" lastClr="000000"/>
            </a:solidFill>
            <a:prstDash val="solid"/>
            <a:miter lim="800000"/>
          </a:ln>
          <a:effectLst/>
        </p:spPr>
      </p:cxnSp>
      <p:sp>
        <p:nvSpPr>
          <p:cNvPr id="65" name="矩形 64"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32342FBD-91BE-44A0-8D6A-0EE18901A4EC}"/>
              </a:ext>
            </a:extLst>
          </p:cNvPr>
          <p:cNvSpPr/>
          <p:nvPr/>
        </p:nvSpPr>
        <p:spPr>
          <a:xfrm>
            <a:off x="7294059" y="3759200"/>
            <a:ext cx="3575592" cy="617733"/>
          </a:xfrm>
          <a:prstGeom prst="rect">
            <a:avLst/>
          </a:prstGeom>
        </p:spPr>
        <p:txBody>
          <a:bodyPr wrap="square">
            <a:spAutoFit/>
          </a:bodyPr>
          <a:lstStyle/>
          <a:p>
            <a:pP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66"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ED49ECEF-DC32-44D0-84EF-0944A9B4F3D2}"/>
              </a:ext>
            </a:extLst>
          </p:cNvPr>
          <p:cNvSpPr txBox="1">
            <a:spLocks noChangeArrowheads="1"/>
          </p:cNvSpPr>
          <p:nvPr/>
        </p:nvSpPr>
        <p:spPr bwMode="auto">
          <a:xfrm>
            <a:off x="7294060" y="3415488"/>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lang="zh-CN" altLang="en-US" sz="1600" b="1">
                <a:solidFill>
                  <a:srgbClr val="782C2F"/>
                </a:solidFill>
                <a:latin typeface="时尚中黑简体" panose="01010104010101010101" pitchFamily="2" charset="-122"/>
                <a:ea typeface="时尚中黑简体" panose="01010104010101010101" pitchFamily="2" charset="-122"/>
              </a:rPr>
              <a:t>请输入标题</a:t>
            </a:r>
          </a:p>
        </p:txBody>
      </p:sp>
      <p:cxnSp>
        <p:nvCxnSpPr>
          <p:cNvPr id="67" name="直接连接符 6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1C75801B-DA91-4D18-9F3A-C1D32F3FFF86}"/>
              </a:ext>
            </a:extLst>
          </p:cNvPr>
          <p:cNvCxnSpPr/>
          <p:nvPr/>
        </p:nvCxnSpPr>
        <p:spPr>
          <a:xfrm>
            <a:off x="7420769" y="3790868"/>
            <a:ext cx="178791" cy="0"/>
          </a:xfrm>
          <a:prstGeom prst="line">
            <a:avLst/>
          </a:prstGeom>
          <a:noFill/>
          <a:ln w="19050" cap="flat" cmpd="sng" algn="ctr">
            <a:solidFill>
              <a:sysClr val="windowText" lastClr="000000"/>
            </a:solidFill>
            <a:prstDash val="solid"/>
            <a:miter lim="800000"/>
          </a:ln>
          <a:effectLst/>
        </p:spPr>
      </p:cxnSp>
      <p:sp>
        <p:nvSpPr>
          <p:cNvPr id="68" name="矩形 67"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3476E1F8-67EB-4A38-86B3-455EBE5CED0A}"/>
              </a:ext>
            </a:extLst>
          </p:cNvPr>
          <p:cNvSpPr/>
          <p:nvPr/>
        </p:nvSpPr>
        <p:spPr>
          <a:xfrm>
            <a:off x="7294059" y="5003221"/>
            <a:ext cx="3575592" cy="617733"/>
          </a:xfrm>
          <a:prstGeom prst="rect">
            <a:avLst/>
          </a:prstGeom>
        </p:spPr>
        <p:txBody>
          <a:bodyPr wrap="square">
            <a:spAutoFit/>
          </a:bodyPr>
          <a:lstStyle/>
          <a:p>
            <a:pPr defTabSz="1219170">
              <a:lnSpc>
                <a:spcPct val="150000"/>
              </a:lnSpc>
              <a:defRPr/>
            </a:pPr>
            <a:r>
              <a:rPr lang="en-US" altLang="zh-CN" sz="1200" kern="0">
                <a:solidFill>
                  <a:prstClr val="black"/>
                </a:solidFill>
                <a:latin typeface="Calibri Light"/>
                <a:ea typeface="微软雅黑"/>
                <a:cs typeface="Arial" pitchFamily="34" charset="0"/>
                <a:sym typeface="Arial" pitchFamily="34" charset="0"/>
              </a:rPr>
              <a:t>Lorem ipsum dolor sit amet, consectetuer adipiscing elit. Aenean commodo ligula eget dolor. </a:t>
            </a:r>
            <a:endParaRPr lang="zh-CN" altLang="en-US" sz="1200" kern="0">
              <a:solidFill>
                <a:prstClr val="black"/>
              </a:solidFill>
              <a:latin typeface="Calibri Light"/>
              <a:ea typeface="微软雅黑"/>
            </a:endParaRPr>
          </a:p>
        </p:txBody>
      </p:sp>
      <p:sp>
        <p:nvSpPr>
          <p:cNvPr id="69" name="文本框 6"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D3511716-764E-42D3-99C1-33DF8BFB0BFE}"/>
              </a:ext>
            </a:extLst>
          </p:cNvPr>
          <p:cNvSpPr txBox="1">
            <a:spLocks noChangeArrowheads="1"/>
          </p:cNvSpPr>
          <p:nvPr/>
        </p:nvSpPr>
        <p:spPr bwMode="auto">
          <a:xfrm>
            <a:off x="7294060" y="4659510"/>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lang="zh-CN" altLang="en-US" sz="1600" b="1">
                <a:solidFill>
                  <a:srgbClr val="782C2F"/>
                </a:solidFill>
                <a:latin typeface="时尚中黑简体" panose="01010104010101010101" pitchFamily="2" charset="-122"/>
                <a:ea typeface="时尚中黑简体" panose="01010104010101010101" pitchFamily="2" charset="-122"/>
              </a:rPr>
              <a:t>请输入标题</a:t>
            </a:r>
          </a:p>
        </p:txBody>
      </p:sp>
      <p:cxnSp>
        <p:nvCxnSpPr>
          <p:cNvPr id="70" name="直接连接符 69" descr="e7d195523061f1c09e9d68d7cf438b91ef959ecb14fc25d26BBA7F7DBC18E55DFF4014AF651F0BF2569D4B6C1DA7F1A4683A481403BD872FC687266AD13265C1DE7C373772FD8728ABDD69ADD03BFF5BE2862BC891DBB79E7DCD9EFF59AE496DD003B49315FCD9B70BE656E5DC929197F2244F226982634D013B30C379FF1CB3051382BDB7B07F63F17919F52FA297CF7A2CECE00B5EA4E0">
            <a:extLst>
              <a:ext uri="{FF2B5EF4-FFF2-40B4-BE49-F238E27FC236}">
                <a16:creationId xmlns:a16="http://schemas.microsoft.com/office/drawing/2014/main" id="{2C34C4FC-2A96-444E-9A5B-A0A0F271B103}"/>
              </a:ext>
            </a:extLst>
          </p:cNvPr>
          <p:cNvCxnSpPr/>
          <p:nvPr/>
        </p:nvCxnSpPr>
        <p:spPr>
          <a:xfrm>
            <a:off x="7420769" y="5034889"/>
            <a:ext cx="178791" cy="0"/>
          </a:xfrm>
          <a:prstGeom prst="line">
            <a:avLst/>
          </a:prstGeom>
          <a:noFill/>
          <a:ln w="19050" cap="flat" cmpd="sng" algn="ctr">
            <a:solidFill>
              <a:sysClr val="windowText" lastClr="000000"/>
            </a:solidFill>
            <a:prstDash val="solid"/>
            <a:miter lim="800000"/>
          </a:ln>
          <a:effectLst/>
        </p:spPr>
      </p:cxnSp>
      <p:grpSp>
        <p:nvGrpSpPr>
          <p:cNvPr id="71" name="Group 25">
            <a:extLst>
              <a:ext uri="{FF2B5EF4-FFF2-40B4-BE49-F238E27FC236}">
                <a16:creationId xmlns:a16="http://schemas.microsoft.com/office/drawing/2014/main" id="{500CAC9E-F4C4-4803-B9B4-1BBC50F5B0BB}"/>
              </a:ext>
            </a:extLst>
          </p:cNvPr>
          <p:cNvGrpSpPr/>
          <p:nvPr/>
        </p:nvGrpSpPr>
        <p:grpSpPr>
          <a:xfrm>
            <a:off x="6861817" y="4847445"/>
            <a:ext cx="214748" cy="311551"/>
            <a:chOff x="3814763" y="2921000"/>
            <a:chExt cx="306388" cy="444500"/>
          </a:xfrm>
          <a:solidFill>
            <a:sysClr val="window" lastClr="FFFFFF"/>
          </a:solidFill>
        </p:grpSpPr>
        <p:sp>
          <p:nvSpPr>
            <p:cNvPr id="72" name="Freeform 24">
              <a:extLst>
                <a:ext uri="{FF2B5EF4-FFF2-40B4-BE49-F238E27FC236}">
                  <a16:creationId xmlns:a16="http://schemas.microsoft.com/office/drawing/2014/main" id="{3B774629-F61B-4895-86C9-C84CD2021C86}"/>
                </a:ext>
              </a:extLst>
            </p:cNvPr>
            <p:cNvSpPr>
              <a:spLocks noEditPoints="1"/>
            </p:cNvSpPr>
            <p:nvPr/>
          </p:nvSpPr>
          <p:spPr bwMode="auto">
            <a:xfrm>
              <a:off x="3814763" y="2921000"/>
              <a:ext cx="306388" cy="444500"/>
            </a:xfrm>
            <a:custGeom>
              <a:avLst/>
              <a:gdLst>
                <a:gd name="T0" fmla="*/ 340 w 398"/>
                <a:gd name="T1" fmla="*/ 0 h 580"/>
                <a:gd name="T2" fmla="*/ 58 w 398"/>
                <a:gd name="T3" fmla="*/ 0 h 580"/>
                <a:gd name="T4" fmla="*/ 0 w 398"/>
                <a:gd name="T5" fmla="*/ 57 h 580"/>
                <a:gd name="T6" fmla="*/ 0 w 398"/>
                <a:gd name="T7" fmla="*/ 523 h 580"/>
                <a:gd name="T8" fmla="*/ 58 w 398"/>
                <a:gd name="T9" fmla="*/ 580 h 580"/>
                <a:gd name="T10" fmla="*/ 340 w 398"/>
                <a:gd name="T11" fmla="*/ 580 h 580"/>
                <a:gd name="T12" fmla="*/ 398 w 398"/>
                <a:gd name="T13" fmla="*/ 523 h 580"/>
                <a:gd name="T14" fmla="*/ 398 w 398"/>
                <a:gd name="T15" fmla="*/ 522 h 580"/>
                <a:gd name="T16" fmla="*/ 398 w 398"/>
                <a:gd name="T17" fmla="*/ 518 h 580"/>
                <a:gd name="T18" fmla="*/ 398 w 398"/>
                <a:gd name="T19" fmla="*/ 57 h 580"/>
                <a:gd name="T20" fmla="*/ 340 w 398"/>
                <a:gd name="T21" fmla="*/ 0 h 580"/>
                <a:gd name="T22" fmla="*/ 172 w 398"/>
                <a:gd name="T23" fmla="*/ 15 h 580"/>
                <a:gd name="T24" fmla="*/ 226 w 398"/>
                <a:gd name="T25" fmla="*/ 15 h 580"/>
                <a:gd name="T26" fmla="*/ 232 w 398"/>
                <a:gd name="T27" fmla="*/ 21 h 580"/>
                <a:gd name="T28" fmla="*/ 226 w 398"/>
                <a:gd name="T29" fmla="*/ 28 h 580"/>
                <a:gd name="T30" fmla="*/ 172 w 398"/>
                <a:gd name="T31" fmla="*/ 28 h 580"/>
                <a:gd name="T32" fmla="*/ 166 w 398"/>
                <a:gd name="T33" fmla="*/ 21 h 580"/>
                <a:gd name="T34" fmla="*/ 172 w 398"/>
                <a:gd name="T35" fmla="*/ 15 h 580"/>
                <a:gd name="T36" fmla="*/ 199 w 398"/>
                <a:gd name="T37" fmla="*/ 561 h 580"/>
                <a:gd name="T38" fmla="*/ 173 w 398"/>
                <a:gd name="T39" fmla="*/ 535 h 580"/>
                <a:gd name="T40" fmla="*/ 199 w 398"/>
                <a:gd name="T41" fmla="*/ 508 h 580"/>
                <a:gd name="T42" fmla="*/ 225 w 398"/>
                <a:gd name="T43" fmla="*/ 535 h 580"/>
                <a:gd name="T44" fmla="*/ 199 w 398"/>
                <a:gd name="T45" fmla="*/ 561 h 580"/>
                <a:gd name="T46" fmla="*/ 356 w 398"/>
                <a:gd name="T47" fmla="*/ 476 h 580"/>
                <a:gd name="T48" fmla="*/ 340 w 398"/>
                <a:gd name="T49" fmla="*/ 491 h 580"/>
                <a:gd name="T50" fmla="*/ 58 w 398"/>
                <a:gd name="T51" fmla="*/ 491 h 580"/>
                <a:gd name="T52" fmla="*/ 42 w 398"/>
                <a:gd name="T53" fmla="*/ 475 h 580"/>
                <a:gd name="T54" fmla="*/ 42 w 398"/>
                <a:gd name="T55" fmla="*/ 63 h 580"/>
                <a:gd name="T56" fmla="*/ 58 w 398"/>
                <a:gd name="T57" fmla="*/ 47 h 580"/>
                <a:gd name="T58" fmla="*/ 340 w 398"/>
                <a:gd name="T59" fmla="*/ 47 h 580"/>
                <a:gd name="T60" fmla="*/ 356 w 398"/>
                <a:gd name="T61" fmla="*/ 63 h 580"/>
                <a:gd name="T62" fmla="*/ 356 w 398"/>
                <a:gd name="T63" fmla="*/ 47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580">
                  <a:moveTo>
                    <a:pt x="340" y="0"/>
                  </a:moveTo>
                  <a:cubicBezTo>
                    <a:pt x="58" y="0"/>
                    <a:pt x="58" y="0"/>
                    <a:pt x="58" y="0"/>
                  </a:cubicBezTo>
                  <a:cubicBezTo>
                    <a:pt x="26" y="0"/>
                    <a:pt x="0" y="25"/>
                    <a:pt x="0" y="57"/>
                  </a:cubicBezTo>
                  <a:cubicBezTo>
                    <a:pt x="0" y="523"/>
                    <a:pt x="0" y="523"/>
                    <a:pt x="0" y="523"/>
                  </a:cubicBezTo>
                  <a:cubicBezTo>
                    <a:pt x="0" y="555"/>
                    <a:pt x="26" y="580"/>
                    <a:pt x="58" y="580"/>
                  </a:cubicBezTo>
                  <a:cubicBezTo>
                    <a:pt x="340" y="580"/>
                    <a:pt x="340" y="580"/>
                    <a:pt x="340" y="580"/>
                  </a:cubicBezTo>
                  <a:cubicBezTo>
                    <a:pt x="372" y="580"/>
                    <a:pt x="398" y="555"/>
                    <a:pt x="398" y="523"/>
                  </a:cubicBezTo>
                  <a:cubicBezTo>
                    <a:pt x="398" y="522"/>
                    <a:pt x="398" y="522"/>
                    <a:pt x="398" y="522"/>
                  </a:cubicBezTo>
                  <a:cubicBezTo>
                    <a:pt x="398" y="518"/>
                    <a:pt x="398" y="518"/>
                    <a:pt x="398" y="518"/>
                  </a:cubicBezTo>
                  <a:cubicBezTo>
                    <a:pt x="398" y="57"/>
                    <a:pt x="398" y="57"/>
                    <a:pt x="398" y="57"/>
                  </a:cubicBezTo>
                  <a:cubicBezTo>
                    <a:pt x="398" y="25"/>
                    <a:pt x="372" y="0"/>
                    <a:pt x="340" y="0"/>
                  </a:cubicBezTo>
                  <a:close/>
                  <a:moveTo>
                    <a:pt x="172" y="15"/>
                  </a:moveTo>
                  <a:cubicBezTo>
                    <a:pt x="226" y="15"/>
                    <a:pt x="226" y="15"/>
                    <a:pt x="226" y="15"/>
                  </a:cubicBezTo>
                  <a:cubicBezTo>
                    <a:pt x="230" y="15"/>
                    <a:pt x="232" y="18"/>
                    <a:pt x="232" y="21"/>
                  </a:cubicBezTo>
                  <a:cubicBezTo>
                    <a:pt x="232" y="25"/>
                    <a:pt x="230" y="28"/>
                    <a:pt x="226" y="28"/>
                  </a:cubicBezTo>
                  <a:cubicBezTo>
                    <a:pt x="172" y="28"/>
                    <a:pt x="172" y="28"/>
                    <a:pt x="172" y="28"/>
                  </a:cubicBezTo>
                  <a:cubicBezTo>
                    <a:pt x="168" y="28"/>
                    <a:pt x="166" y="25"/>
                    <a:pt x="166" y="21"/>
                  </a:cubicBezTo>
                  <a:cubicBezTo>
                    <a:pt x="166" y="18"/>
                    <a:pt x="168" y="15"/>
                    <a:pt x="172" y="15"/>
                  </a:cubicBezTo>
                  <a:close/>
                  <a:moveTo>
                    <a:pt x="199" y="561"/>
                  </a:moveTo>
                  <a:cubicBezTo>
                    <a:pt x="184" y="561"/>
                    <a:pt x="173" y="549"/>
                    <a:pt x="173" y="535"/>
                  </a:cubicBezTo>
                  <a:cubicBezTo>
                    <a:pt x="173" y="520"/>
                    <a:pt x="184" y="508"/>
                    <a:pt x="199" y="508"/>
                  </a:cubicBezTo>
                  <a:cubicBezTo>
                    <a:pt x="214" y="508"/>
                    <a:pt x="225" y="520"/>
                    <a:pt x="225" y="535"/>
                  </a:cubicBezTo>
                  <a:cubicBezTo>
                    <a:pt x="225" y="549"/>
                    <a:pt x="214" y="561"/>
                    <a:pt x="199" y="561"/>
                  </a:cubicBezTo>
                  <a:close/>
                  <a:moveTo>
                    <a:pt x="356" y="476"/>
                  </a:moveTo>
                  <a:cubicBezTo>
                    <a:pt x="355" y="484"/>
                    <a:pt x="349" y="491"/>
                    <a:pt x="340" y="491"/>
                  </a:cubicBezTo>
                  <a:cubicBezTo>
                    <a:pt x="58" y="491"/>
                    <a:pt x="58" y="491"/>
                    <a:pt x="58" y="491"/>
                  </a:cubicBezTo>
                  <a:cubicBezTo>
                    <a:pt x="49" y="491"/>
                    <a:pt x="42" y="484"/>
                    <a:pt x="42" y="475"/>
                  </a:cubicBezTo>
                  <a:cubicBezTo>
                    <a:pt x="42" y="63"/>
                    <a:pt x="42" y="63"/>
                    <a:pt x="42" y="63"/>
                  </a:cubicBezTo>
                  <a:cubicBezTo>
                    <a:pt x="42" y="54"/>
                    <a:pt x="49" y="47"/>
                    <a:pt x="58" y="47"/>
                  </a:cubicBezTo>
                  <a:cubicBezTo>
                    <a:pt x="340" y="47"/>
                    <a:pt x="340" y="47"/>
                    <a:pt x="340" y="47"/>
                  </a:cubicBezTo>
                  <a:cubicBezTo>
                    <a:pt x="349" y="47"/>
                    <a:pt x="356" y="54"/>
                    <a:pt x="356" y="63"/>
                  </a:cubicBezTo>
                  <a:cubicBezTo>
                    <a:pt x="356" y="476"/>
                    <a:pt x="356" y="476"/>
                    <a:pt x="356" y="476"/>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3" name="Freeform 25">
              <a:extLst>
                <a:ext uri="{FF2B5EF4-FFF2-40B4-BE49-F238E27FC236}">
                  <a16:creationId xmlns:a16="http://schemas.microsoft.com/office/drawing/2014/main" id="{198C0C6A-561B-4B07-8892-165DAEBB4D6D}"/>
                </a:ext>
              </a:extLst>
            </p:cNvPr>
            <p:cNvSpPr>
              <a:spLocks/>
            </p:cNvSpPr>
            <p:nvPr/>
          </p:nvSpPr>
          <p:spPr bwMode="auto">
            <a:xfrm>
              <a:off x="3903663" y="2998788"/>
              <a:ext cx="128588" cy="96838"/>
            </a:xfrm>
            <a:custGeom>
              <a:avLst/>
              <a:gdLst>
                <a:gd name="T0" fmla="*/ 166 w 166"/>
                <a:gd name="T1" fmla="*/ 62 h 127"/>
                <a:gd name="T2" fmla="*/ 133 w 166"/>
                <a:gd name="T3" fmla="*/ 47 h 127"/>
                <a:gd name="T4" fmla="*/ 0 w 166"/>
                <a:gd name="T5" fmla="*/ 117 h 127"/>
                <a:gd name="T6" fmla="*/ 111 w 166"/>
                <a:gd name="T7" fmla="*/ 37 h 127"/>
                <a:gd name="T8" fmla="*/ 80 w 166"/>
                <a:gd name="T9" fmla="*/ 23 h 127"/>
                <a:gd name="T10" fmla="*/ 143 w 166"/>
                <a:gd name="T11" fmla="*/ 0 h 127"/>
                <a:gd name="T12" fmla="*/ 166 w 166"/>
                <a:gd name="T13" fmla="*/ 62 h 127"/>
              </a:gdLst>
              <a:ahLst/>
              <a:cxnLst>
                <a:cxn ang="0">
                  <a:pos x="T0" y="T1"/>
                </a:cxn>
                <a:cxn ang="0">
                  <a:pos x="T2" y="T3"/>
                </a:cxn>
                <a:cxn ang="0">
                  <a:pos x="T4" y="T5"/>
                </a:cxn>
                <a:cxn ang="0">
                  <a:pos x="T6" y="T7"/>
                </a:cxn>
                <a:cxn ang="0">
                  <a:pos x="T8" y="T9"/>
                </a:cxn>
                <a:cxn ang="0">
                  <a:pos x="T10" y="T11"/>
                </a:cxn>
                <a:cxn ang="0">
                  <a:pos x="T12" y="T13"/>
                </a:cxn>
              </a:cxnLst>
              <a:rect l="0" t="0" r="r" b="b"/>
              <a:pathLst>
                <a:path w="166" h="127">
                  <a:moveTo>
                    <a:pt x="166" y="62"/>
                  </a:moveTo>
                  <a:cubicBezTo>
                    <a:pt x="133" y="47"/>
                    <a:pt x="133" y="47"/>
                    <a:pt x="133" y="47"/>
                  </a:cubicBezTo>
                  <a:cubicBezTo>
                    <a:pt x="95" y="127"/>
                    <a:pt x="0" y="117"/>
                    <a:pt x="0" y="117"/>
                  </a:cubicBezTo>
                  <a:cubicBezTo>
                    <a:pt x="71" y="106"/>
                    <a:pt x="101" y="58"/>
                    <a:pt x="111" y="37"/>
                  </a:cubicBezTo>
                  <a:cubicBezTo>
                    <a:pt x="80" y="23"/>
                    <a:pt x="80" y="23"/>
                    <a:pt x="80" y="23"/>
                  </a:cubicBezTo>
                  <a:cubicBezTo>
                    <a:pt x="143" y="0"/>
                    <a:pt x="143" y="0"/>
                    <a:pt x="143" y="0"/>
                  </a:cubicBezTo>
                  <a:lnTo>
                    <a:pt x="166" y="62"/>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4" name="Freeform 26">
              <a:extLst>
                <a:ext uri="{FF2B5EF4-FFF2-40B4-BE49-F238E27FC236}">
                  <a16:creationId xmlns:a16="http://schemas.microsoft.com/office/drawing/2014/main" id="{47F807CE-800E-493A-A413-DD3AD2A3D398}"/>
                </a:ext>
              </a:extLst>
            </p:cNvPr>
            <p:cNvSpPr>
              <a:spLocks/>
            </p:cNvSpPr>
            <p:nvPr/>
          </p:nvSpPr>
          <p:spPr bwMode="auto">
            <a:xfrm>
              <a:off x="4008438" y="3060700"/>
              <a:ext cx="52388" cy="207963"/>
            </a:xfrm>
            <a:custGeom>
              <a:avLst/>
              <a:gdLst>
                <a:gd name="T0" fmla="*/ 68 w 68"/>
                <a:gd name="T1" fmla="*/ 10 h 271"/>
                <a:gd name="T2" fmla="*/ 68 w 68"/>
                <a:gd name="T3" fmla="*/ 261 h 271"/>
                <a:gd name="T4" fmla="*/ 58 w 68"/>
                <a:gd name="T5" fmla="*/ 271 h 271"/>
                <a:gd name="T6" fmla="*/ 10 w 68"/>
                <a:gd name="T7" fmla="*/ 271 h 271"/>
                <a:gd name="T8" fmla="*/ 0 w 68"/>
                <a:gd name="T9" fmla="*/ 261 h 271"/>
                <a:gd name="T10" fmla="*/ 0 w 68"/>
                <a:gd name="T11" fmla="*/ 10 h 271"/>
                <a:gd name="T12" fmla="*/ 10 w 68"/>
                <a:gd name="T13" fmla="*/ 0 h 271"/>
                <a:gd name="T14" fmla="*/ 58 w 68"/>
                <a:gd name="T15" fmla="*/ 0 h 271"/>
                <a:gd name="T16" fmla="*/ 68 w 68"/>
                <a:gd name="T17" fmla="*/ 1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71">
                  <a:moveTo>
                    <a:pt x="68" y="10"/>
                  </a:moveTo>
                  <a:cubicBezTo>
                    <a:pt x="68" y="261"/>
                    <a:pt x="68" y="261"/>
                    <a:pt x="68" y="261"/>
                  </a:cubicBezTo>
                  <a:cubicBezTo>
                    <a:pt x="68" y="266"/>
                    <a:pt x="64" y="271"/>
                    <a:pt x="58" y="271"/>
                  </a:cubicBezTo>
                  <a:cubicBezTo>
                    <a:pt x="10" y="271"/>
                    <a:pt x="10" y="271"/>
                    <a:pt x="10" y="271"/>
                  </a:cubicBezTo>
                  <a:cubicBezTo>
                    <a:pt x="4" y="271"/>
                    <a:pt x="0" y="266"/>
                    <a:pt x="0" y="261"/>
                  </a:cubicBezTo>
                  <a:cubicBezTo>
                    <a:pt x="0" y="10"/>
                    <a:pt x="0" y="10"/>
                    <a:pt x="0" y="10"/>
                  </a:cubicBezTo>
                  <a:cubicBezTo>
                    <a:pt x="0" y="4"/>
                    <a:pt x="4" y="0"/>
                    <a:pt x="10" y="0"/>
                  </a:cubicBezTo>
                  <a:cubicBezTo>
                    <a:pt x="58" y="0"/>
                    <a:pt x="58" y="0"/>
                    <a:pt x="58" y="0"/>
                  </a:cubicBezTo>
                  <a:cubicBezTo>
                    <a:pt x="64" y="0"/>
                    <a:pt x="68" y="4"/>
                    <a:pt x="68" y="10"/>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5" name="Freeform 27">
              <a:extLst>
                <a:ext uri="{FF2B5EF4-FFF2-40B4-BE49-F238E27FC236}">
                  <a16:creationId xmlns:a16="http://schemas.microsoft.com/office/drawing/2014/main" id="{F76DFCDD-CABF-4211-B33D-8D11405A2493}"/>
                </a:ext>
              </a:extLst>
            </p:cNvPr>
            <p:cNvSpPr>
              <a:spLocks/>
            </p:cNvSpPr>
            <p:nvPr/>
          </p:nvSpPr>
          <p:spPr bwMode="auto">
            <a:xfrm>
              <a:off x="3941763" y="3098800"/>
              <a:ext cx="52388" cy="169863"/>
            </a:xfrm>
            <a:custGeom>
              <a:avLst/>
              <a:gdLst>
                <a:gd name="T0" fmla="*/ 68 w 68"/>
                <a:gd name="T1" fmla="*/ 10 h 220"/>
                <a:gd name="T2" fmla="*/ 68 w 68"/>
                <a:gd name="T3" fmla="*/ 210 h 220"/>
                <a:gd name="T4" fmla="*/ 58 w 68"/>
                <a:gd name="T5" fmla="*/ 220 h 220"/>
                <a:gd name="T6" fmla="*/ 10 w 68"/>
                <a:gd name="T7" fmla="*/ 220 h 220"/>
                <a:gd name="T8" fmla="*/ 0 w 68"/>
                <a:gd name="T9" fmla="*/ 210 h 220"/>
                <a:gd name="T10" fmla="*/ 0 w 68"/>
                <a:gd name="T11" fmla="*/ 10 h 220"/>
                <a:gd name="T12" fmla="*/ 10 w 68"/>
                <a:gd name="T13" fmla="*/ 0 h 220"/>
                <a:gd name="T14" fmla="*/ 58 w 68"/>
                <a:gd name="T15" fmla="*/ 0 h 220"/>
                <a:gd name="T16" fmla="*/ 68 w 68"/>
                <a:gd name="T17"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20">
                  <a:moveTo>
                    <a:pt x="68" y="10"/>
                  </a:moveTo>
                  <a:cubicBezTo>
                    <a:pt x="68" y="210"/>
                    <a:pt x="68" y="210"/>
                    <a:pt x="68" y="210"/>
                  </a:cubicBezTo>
                  <a:cubicBezTo>
                    <a:pt x="68" y="215"/>
                    <a:pt x="64" y="220"/>
                    <a:pt x="58" y="220"/>
                  </a:cubicBezTo>
                  <a:cubicBezTo>
                    <a:pt x="10" y="220"/>
                    <a:pt x="10" y="220"/>
                    <a:pt x="10" y="220"/>
                  </a:cubicBezTo>
                  <a:cubicBezTo>
                    <a:pt x="4" y="220"/>
                    <a:pt x="0" y="215"/>
                    <a:pt x="0" y="210"/>
                  </a:cubicBezTo>
                  <a:cubicBezTo>
                    <a:pt x="0" y="10"/>
                    <a:pt x="0" y="10"/>
                    <a:pt x="0" y="10"/>
                  </a:cubicBezTo>
                  <a:cubicBezTo>
                    <a:pt x="0" y="5"/>
                    <a:pt x="4" y="0"/>
                    <a:pt x="10" y="0"/>
                  </a:cubicBezTo>
                  <a:cubicBezTo>
                    <a:pt x="58" y="0"/>
                    <a:pt x="58" y="0"/>
                    <a:pt x="58" y="0"/>
                  </a:cubicBezTo>
                  <a:cubicBezTo>
                    <a:pt x="64" y="0"/>
                    <a:pt x="68" y="5"/>
                    <a:pt x="68" y="10"/>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6" name="Freeform 28">
              <a:extLst>
                <a:ext uri="{FF2B5EF4-FFF2-40B4-BE49-F238E27FC236}">
                  <a16:creationId xmlns:a16="http://schemas.microsoft.com/office/drawing/2014/main" id="{9BCD6AFD-0427-4E96-A2FC-60E576DBCC96}"/>
                </a:ext>
              </a:extLst>
            </p:cNvPr>
            <p:cNvSpPr>
              <a:spLocks/>
            </p:cNvSpPr>
            <p:nvPr/>
          </p:nvSpPr>
          <p:spPr bwMode="auto">
            <a:xfrm>
              <a:off x="3875088" y="3138488"/>
              <a:ext cx="53975" cy="130175"/>
            </a:xfrm>
            <a:custGeom>
              <a:avLst/>
              <a:gdLst>
                <a:gd name="T0" fmla="*/ 69 w 69"/>
                <a:gd name="T1" fmla="*/ 10 h 168"/>
                <a:gd name="T2" fmla="*/ 69 w 69"/>
                <a:gd name="T3" fmla="*/ 158 h 168"/>
                <a:gd name="T4" fmla="*/ 58 w 69"/>
                <a:gd name="T5" fmla="*/ 168 h 168"/>
                <a:gd name="T6" fmla="*/ 10 w 69"/>
                <a:gd name="T7" fmla="*/ 168 h 168"/>
                <a:gd name="T8" fmla="*/ 0 w 69"/>
                <a:gd name="T9" fmla="*/ 158 h 168"/>
                <a:gd name="T10" fmla="*/ 0 w 69"/>
                <a:gd name="T11" fmla="*/ 10 h 168"/>
                <a:gd name="T12" fmla="*/ 10 w 69"/>
                <a:gd name="T13" fmla="*/ 0 h 168"/>
                <a:gd name="T14" fmla="*/ 58 w 69"/>
                <a:gd name="T15" fmla="*/ 0 h 168"/>
                <a:gd name="T16" fmla="*/ 69 w 69"/>
                <a:gd name="T17"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68">
                  <a:moveTo>
                    <a:pt x="69" y="10"/>
                  </a:moveTo>
                  <a:cubicBezTo>
                    <a:pt x="69" y="158"/>
                    <a:pt x="69" y="158"/>
                    <a:pt x="69" y="158"/>
                  </a:cubicBezTo>
                  <a:cubicBezTo>
                    <a:pt x="69" y="163"/>
                    <a:pt x="64" y="168"/>
                    <a:pt x="58" y="168"/>
                  </a:cubicBezTo>
                  <a:cubicBezTo>
                    <a:pt x="10" y="168"/>
                    <a:pt x="10" y="168"/>
                    <a:pt x="10" y="168"/>
                  </a:cubicBezTo>
                  <a:cubicBezTo>
                    <a:pt x="4" y="168"/>
                    <a:pt x="0" y="163"/>
                    <a:pt x="0" y="158"/>
                  </a:cubicBezTo>
                  <a:cubicBezTo>
                    <a:pt x="0" y="10"/>
                    <a:pt x="0" y="10"/>
                    <a:pt x="0" y="10"/>
                  </a:cubicBezTo>
                  <a:cubicBezTo>
                    <a:pt x="0" y="4"/>
                    <a:pt x="4" y="0"/>
                    <a:pt x="10" y="0"/>
                  </a:cubicBezTo>
                  <a:cubicBezTo>
                    <a:pt x="58" y="0"/>
                    <a:pt x="58" y="0"/>
                    <a:pt x="58" y="0"/>
                  </a:cubicBezTo>
                  <a:cubicBezTo>
                    <a:pt x="64" y="0"/>
                    <a:pt x="69" y="4"/>
                    <a:pt x="69" y="10"/>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grpSp>
        <p:nvGrpSpPr>
          <p:cNvPr id="77" name="Group 35">
            <a:extLst>
              <a:ext uri="{FF2B5EF4-FFF2-40B4-BE49-F238E27FC236}">
                <a16:creationId xmlns:a16="http://schemas.microsoft.com/office/drawing/2014/main" id="{0DDB24B8-8756-4364-BE7B-C332323D1BD4}"/>
              </a:ext>
            </a:extLst>
          </p:cNvPr>
          <p:cNvGrpSpPr/>
          <p:nvPr/>
        </p:nvGrpSpPr>
        <p:grpSpPr>
          <a:xfrm>
            <a:off x="6821761" y="3618539"/>
            <a:ext cx="294860" cy="248127"/>
            <a:chOff x="4605338" y="3814763"/>
            <a:chExt cx="420688" cy="354013"/>
          </a:xfrm>
          <a:solidFill>
            <a:sysClr val="window" lastClr="FFFFFF"/>
          </a:solidFill>
        </p:grpSpPr>
        <p:sp>
          <p:nvSpPr>
            <p:cNvPr id="78" name="Freeform 32">
              <a:extLst>
                <a:ext uri="{FF2B5EF4-FFF2-40B4-BE49-F238E27FC236}">
                  <a16:creationId xmlns:a16="http://schemas.microsoft.com/office/drawing/2014/main" id="{F213A064-B652-4497-A3BD-3E35C15F3146}"/>
                </a:ext>
              </a:extLst>
            </p:cNvPr>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79" name="Oval 33">
              <a:extLst>
                <a:ext uri="{FF2B5EF4-FFF2-40B4-BE49-F238E27FC236}">
                  <a16:creationId xmlns:a16="http://schemas.microsoft.com/office/drawing/2014/main" id="{357E08BD-A4C3-4045-A6B6-2D85B6F0A54D}"/>
                </a:ext>
              </a:extLst>
            </p:cNvPr>
            <p:cNvSpPr>
              <a:spLocks noChangeArrowheads="1"/>
            </p:cNvSpPr>
            <p:nvPr/>
          </p:nvSpPr>
          <p:spPr bwMode="auto">
            <a:xfrm>
              <a:off x="4932363" y="4103688"/>
              <a:ext cx="6350" cy="4763"/>
            </a:xfrm>
            <a:prstGeom prst="ellipse">
              <a:avLst/>
            </a:pr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0" name="Freeform 34">
              <a:extLst>
                <a:ext uri="{FF2B5EF4-FFF2-40B4-BE49-F238E27FC236}">
                  <a16:creationId xmlns:a16="http://schemas.microsoft.com/office/drawing/2014/main" id="{F55D79CA-7C3D-4D8D-94D6-5EE73F7C186C}"/>
                </a:ext>
              </a:extLst>
            </p:cNvPr>
            <p:cNvSpPr>
              <a:spLocks/>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1" name="Freeform 35">
              <a:extLst>
                <a:ext uri="{FF2B5EF4-FFF2-40B4-BE49-F238E27FC236}">
                  <a16:creationId xmlns:a16="http://schemas.microsoft.com/office/drawing/2014/main" id="{E2208927-19BF-4E63-B8CF-CDFA4DAE8539}"/>
                </a:ext>
              </a:extLst>
            </p:cNvPr>
            <p:cNvSpPr>
              <a:spLocks/>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2" name="Freeform 36">
              <a:extLst>
                <a:ext uri="{FF2B5EF4-FFF2-40B4-BE49-F238E27FC236}">
                  <a16:creationId xmlns:a16="http://schemas.microsoft.com/office/drawing/2014/main" id="{93AFCF8F-191B-4DE5-8C29-2E328EF159BA}"/>
                </a:ext>
              </a:extLst>
            </p:cNvPr>
            <p:cNvSpPr>
              <a:spLocks/>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3" name="Freeform 37">
              <a:extLst>
                <a:ext uri="{FF2B5EF4-FFF2-40B4-BE49-F238E27FC236}">
                  <a16:creationId xmlns:a16="http://schemas.microsoft.com/office/drawing/2014/main" id="{0805056D-C729-4D38-8F3B-99A87222263F}"/>
                </a:ext>
              </a:extLst>
            </p:cNvPr>
            <p:cNvSpPr>
              <a:spLocks/>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4" name="Freeform 38">
              <a:extLst>
                <a:ext uri="{FF2B5EF4-FFF2-40B4-BE49-F238E27FC236}">
                  <a16:creationId xmlns:a16="http://schemas.microsoft.com/office/drawing/2014/main" id="{6B5DE9BB-0EC8-490E-ADF6-977E4BAAAFFB}"/>
                </a:ext>
              </a:extLst>
            </p:cNvPr>
            <p:cNvSpPr>
              <a:spLocks/>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5" name="Freeform 39">
              <a:extLst>
                <a:ext uri="{FF2B5EF4-FFF2-40B4-BE49-F238E27FC236}">
                  <a16:creationId xmlns:a16="http://schemas.microsoft.com/office/drawing/2014/main" id="{81244FF4-EEE9-4749-A76B-2028BBA2258C}"/>
                </a:ext>
              </a:extLst>
            </p:cNvPr>
            <p:cNvSpPr>
              <a:spLocks/>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grpSp>
        <p:nvGrpSpPr>
          <p:cNvPr id="86" name="Group 216">
            <a:extLst>
              <a:ext uri="{FF2B5EF4-FFF2-40B4-BE49-F238E27FC236}">
                <a16:creationId xmlns:a16="http://schemas.microsoft.com/office/drawing/2014/main" id="{A267DDDF-3D50-4A8E-AE0A-8D3232435A3B}"/>
              </a:ext>
            </a:extLst>
          </p:cNvPr>
          <p:cNvGrpSpPr/>
          <p:nvPr/>
        </p:nvGrpSpPr>
        <p:grpSpPr>
          <a:xfrm>
            <a:off x="6811746" y="2347979"/>
            <a:ext cx="314889" cy="254805"/>
            <a:chOff x="1209675" y="6354763"/>
            <a:chExt cx="449263" cy="363538"/>
          </a:xfrm>
          <a:solidFill>
            <a:sysClr val="window" lastClr="FFFFFF"/>
          </a:solidFill>
        </p:grpSpPr>
        <p:sp>
          <p:nvSpPr>
            <p:cNvPr id="87" name="Freeform 205">
              <a:extLst>
                <a:ext uri="{FF2B5EF4-FFF2-40B4-BE49-F238E27FC236}">
                  <a16:creationId xmlns:a16="http://schemas.microsoft.com/office/drawing/2014/main" id="{7F4829FF-88AD-462E-A737-984171D99072}"/>
                </a:ext>
              </a:extLst>
            </p:cNvPr>
            <p:cNvSpPr>
              <a:spLocks/>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8" name="Freeform 207">
              <a:extLst>
                <a:ext uri="{FF2B5EF4-FFF2-40B4-BE49-F238E27FC236}">
                  <a16:creationId xmlns:a16="http://schemas.microsoft.com/office/drawing/2014/main" id="{F4B91B16-F1DB-47E3-B7C6-75BA8C957666}"/>
                </a:ext>
              </a:extLst>
            </p:cNvPr>
            <p:cNvSpPr>
              <a:spLocks/>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89" name="Freeform 208">
              <a:extLst>
                <a:ext uri="{FF2B5EF4-FFF2-40B4-BE49-F238E27FC236}">
                  <a16:creationId xmlns:a16="http://schemas.microsoft.com/office/drawing/2014/main" id="{A181B7D9-529D-439E-BDDC-712F58CA6B5D}"/>
                </a:ext>
              </a:extLst>
            </p:cNvPr>
            <p:cNvSpPr>
              <a:spLocks/>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sp>
          <p:nvSpPr>
            <p:cNvPr id="90" name="Freeform 209">
              <a:extLst>
                <a:ext uri="{FF2B5EF4-FFF2-40B4-BE49-F238E27FC236}">
                  <a16:creationId xmlns:a16="http://schemas.microsoft.com/office/drawing/2014/main" id="{6482F2D4-E633-4772-B963-1F1430ECE903}"/>
                </a:ext>
              </a:extLst>
            </p:cNvPr>
            <p:cNvSpPr>
              <a:spLocks/>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a:extLst>
              <a:ext uri="{91240B29-F687-4f45-9708-019B960494DF}"/>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微软雅黑"/>
                <a:ea typeface="Microsoft YaHei UI"/>
              </a:endParaRPr>
            </a:p>
          </p:txBody>
        </p:sp>
      </p:grpSp>
    </p:spTree>
    <p:extLst>
      <p:ext uri="{BB962C8B-B14F-4D97-AF65-F5344CB8AC3E}">
        <p14:creationId xmlns:p14="http://schemas.microsoft.com/office/powerpoint/2010/main" val="3884684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BEB02C33-3125-4964-A42E-357F8EE9F7AB}"/>
              </a:ext>
            </a:extLst>
          </p:cNvPr>
          <p:cNvSpPr/>
          <p:nvPr/>
        </p:nvSpPr>
        <p:spPr>
          <a:xfrm>
            <a:off x="1" y="3429000"/>
            <a:ext cx="12192000" cy="3429000"/>
          </a:xfrm>
          <a:prstGeom prst="rect">
            <a:avLst/>
          </a:prstGeom>
          <a:blipFill dpi="0" rotWithShape="1">
            <a:blip r:embed="rId2"/>
            <a:srcRect/>
            <a:tile tx="0" ty="-161290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矩形 5">
            <a:extLst>
              <a:ext uri="{FF2B5EF4-FFF2-40B4-BE49-F238E27FC236}">
                <a16:creationId xmlns:a16="http://schemas.microsoft.com/office/drawing/2014/main" id="{C27C38A7-ED9D-4BD5-B172-7B2470793AE5}"/>
              </a:ext>
            </a:extLst>
          </p:cNvPr>
          <p:cNvSpPr/>
          <p:nvPr/>
        </p:nvSpPr>
        <p:spPr>
          <a:xfrm>
            <a:off x="609601" y="624114"/>
            <a:ext cx="10972799" cy="5747657"/>
          </a:xfrm>
          <a:prstGeom prst="rect">
            <a:avLst/>
          </a:prstGeom>
          <a:noFill/>
          <a:ln w="57150">
            <a:solidFill>
              <a:srgbClr val="ED924C">
                <a:alpha val="3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55519E65-82A3-4E77-B98B-4888F5289F9A}"/>
              </a:ext>
            </a:extLst>
          </p:cNvPr>
          <p:cNvCxnSpPr>
            <a:cxnSpLocks/>
          </p:cNvCxnSpPr>
          <p:nvPr/>
        </p:nvCxnSpPr>
        <p:spPr>
          <a:xfrm>
            <a:off x="2957286" y="1074057"/>
            <a:ext cx="6277429" cy="0"/>
          </a:xfrm>
          <a:prstGeom prst="line">
            <a:avLst/>
          </a:prstGeom>
          <a:ln w="41275">
            <a:solidFill>
              <a:srgbClr val="ED924C">
                <a:alpha val="44000"/>
              </a:srgbClr>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83F74E79-BEEA-4B40-A994-1BFF3BCA6AC9}"/>
              </a:ext>
            </a:extLst>
          </p:cNvPr>
          <p:cNvSpPr txBox="1"/>
          <p:nvPr/>
        </p:nvSpPr>
        <p:spPr>
          <a:xfrm>
            <a:off x="2808514" y="1235866"/>
            <a:ext cx="6574972" cy="1015663"/>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Thank You</a:t>
            </a:r>
            <a:endParaRPr kumimoji="0" lang="zh-CN" altLang="en-US" sz="60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0" name="文本框 9">
            <a:extLst>
              <a:ext uri="{FF2B5EF4-FFF2-40B4-BE49-F238E27FC236}">
                <a16:creationId xmlns:a16="http://schemas.microsoft.com/office/drawing/2014/main" id="{D2CEDB52-93D7-4AB3-BAD8-718291C4A47D}"/>
              </a:ext>
            </a:extLst>
          </p:cNvPr>
          <p:cNvSpPr txBox="1"/>
          <p:nvPr/>
        </p:nvSpPr>
        <p:spPr>
          <a:xfrm>
            <a:off x="3265714" y="2266114"/>
            <a:ext cx="5704115"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lumMod val="50000"/>
                    <a:lumOff val="50000"/>
                  </a:prstClr>
                </a:solidFill>
                <a:effectLst/>
                <a:uLnTx/>
                <a:uFillTx/>
                <a:latin typeface="等线" panose="020F0502020204030204"/>
                <a:ea typeface="等线" panose="02010600030101010101" pitchFamily="2" charset="-122"/>
                <a:cs typeface="+mn-cs"/>
              </a:rPr>
              <a:t>Lorem ipsum dolor sit amet</a:t>
            </a:r>
            <a:r>
              <a:rPr kumimoji="0" lang="en-US" altLang="zh-CN" sz="16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rPr>
              <a:t>, consectetuer</a:t>
            </a:r>
            <a:endParaRPr kumimoji="0" lang="zh-CN" altLang="en-US" sz="1600" b="0" i="0" u="none" strike="noStrike" kern="1200" cap="none" spc="0" normalizeH="0" baseline="0" noProof="0">
              <a:ln>
                <a:noFill/>
              </a:ln>
              <a:solidFill>
                <a:prstClr val="black">
                  <a:lumMod val="50000"/>
                  <a:lumOff val="50000"/>
                </a:prstClr>
              </a:solidFill>
              <a:effectLst/>
              <a:uLnTx/>
              <a:uFillTx/>
              <a:latin typeface="等线" panose="020F0502020204030204"/>
              <a:ea typeface="等线" panose="02010600030101010101" pitchFamily="2" charset="-122"/>
              <a:cs typeface="+mn-cs"/>
            </a:endParaRPr>
          </a:p>
        </p:txBody>
      </p:sp>
      <p:cxnSp>
        <p:nvCxnSpPr>
          <p:cNvPr id="15" name="直接连接符 14">
            <a:extLst>
              <a:ext uri="{FF2B5EF4-FFF2-40B4-BE49-F238E27FC236}">
                <a16:creationId xmlns:a16="http://schemas.microsoft.com/office/drawing/2014/main" id="{1C2F769D-94F2-43A3-AB60-53158CA2ED0B}"/>
              </a:ext>
            </a:extLst>
          </p:cNvPr>
          <p:cNvCxnSpPr>
            <a:cxnSpLocks/>
          </p:cNvCxnSpPr>
          <p:nvPr/>
        </p:nvCxnSpPr>
        <p:spPr>
          <a:xfrm>
            <a:off x="2957286" y="2946400"/>
            <a:ext cx="6277429" cy="0"/>
          </a:xfrm>
          <a:prstGeom prst="line">
            <a:avLst/>
          </a:prstGeom>
          <a:ln w="41275">
            <a:solidFill>
              <a:srgbClr val="ED924C">
                <a:alpha val="44000"/>
              </a:srgbClr>
            </a:solidFill>
          </a:ln>
        </p:spPr>
        <p:style>
          <a:lnRef idx="1">
            <a:schemeClr val="accent1"/>
          </a:lnRef>
          <a:fillRef idx="0">
            <a:schemeClr val="accent1"/>
          </a:fillRef>
          <a:effectRef idx="0">
            <a:schemeClr val="accent1"/>
          </a:effectRef>
          <a:fontRef idx="minor">
            <a:schemeClr val="tx1"/>
          </a:fontRef>
        </p:style>
      </p:cxnSp>
      <p:sp>
        <p:nvSpPr>
          <p:cNvPr id="18" name="等腰三角形 17">
            <a:extLst>
              <a:ext uri="{FF2B5EF4-FFF2-40B4-BE49-F238E27FC236}">
                <a16:creationId xmlns:a16="http://schemas.microsoft.com/office/drawing/2014/main" id="{6E24EA13-4A28-4770-B711-90ECCF0E48FA}"/>
              </a:ext>
            </a:extLst>
          </p:cNvPr>
          <p:cNvSpPr/>
          <p:nvPr/>
        </p:nvSpPr>
        <p:spPr>
          <a:xfrm rot="5118782">
            <a:off x="10540803" y="271369"/>
            <a:ext cx="594089" cy="512145"/>
          </a:xfrm>
          <a:prstGeom prst="triangle">
            <a:avLst/>
          </a:prstGeom>
          <a:solidFill>
            <a:srgbClr val="BD6537">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等腰三角形 16">
            <a:extLst>
              <a:ext uri="{FF2B5EF4-FFF2-40B4-BE49-F238E27FC236}">
                <a16:creationId xmlns:a16="http://schemas.microsoft.com/office/drawing/2014/main" id="{FA7D72B0-E793-4857-8AA6-EA8DE85AC825}"/>
              </a:ext>
            </a:extLst>
          </p:cNvPr>
          <p:cNvSpPr/>
          <p:nvPr/>
        </p:nvSpPr>
        <p:spPr>
          <a:xfrm rot="5118782">
            <a:off x="10810143" y="-9591"/>
            <a:ext cx="791320" cy="682172"/>
          </a:xfrm>
          <a:prstGeom prst="triangle">
            <a:avLst/>
          </a:prstGeom>
          <a:solidFill>
            <a:srgbClr val="ED9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23" name="图片 22">
            <a:extLst>
              <a:ext uri="{FF2B5EF4-FFF2-40B4-BE49-F238E27FC236}">
                <a16:creationId xmlns:a16="http://schemas.microsoft.com/office/drawing/2014/main" id="{BEFB96B6-9460-4EAD-B551-775840ADDD74}"/>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rot="19188138">
            <a:off x="208517" y="2497886"/>
            <a:ext cx="719390" cy="792549"/>
          </a:xfrm>
          <a:prstGeom prst="rect">
            <a:avLst/>
          </a:prstGeom>
        </p:spPr>
      </p:pic>
    </p:spTree>
    <p:extLst>
      <p:ext uri="{BB962C8B-B14F-4D97-AF65-F5344CB8AC3E}">
        <p14:creationId xmlns:p14="http://schemas.microsoft.com/office/powerpoint/2010/main" val="656735336"/>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枫叶小清新2">
    <a:dk1>
      <a:sysClr val="windowText" lastClr="000000"/>
    </a:dk1>
    <a:lt1>
      <a:sysClr val="window" lastClr="FFFFFF"/>
    </a:lt1>
    <a:dk2>
      <a:srgbClr val="44546A"/>
    </a:dk2>
    <a:lt2>
      <a:srgbClr val="E7E6E6"/>
    </a:lt2>
    <a:accent1>
      <a:srgbClr val="782C2F"/>
    </a:accent1>
    <a:accent2>
      <a:srgbClr val="A30B10"/>
    </a:accent2>
    <a:accent3>
      <a:srgbClr val="9F5E31"/>
    </a:accent3>
    <a:accent4>
      <a:srgbClr val="562E2B"/>
    </a:accent4>
    <a:accent5>
      <a:srgbClr val="C7A789"/>
    </a:accent5>
    <a:accent6>
      <a:srgbClr val="70AD47"/>
    </a:accent6>
    <a:hlink>
      <a:srgbClr val="A30B10"/>
    </a:hlink>
    <a:folHlink>
      <a:srgbClr val="954F72"/>
    </a:folHlink>
  </a:clrScheme>
  <a:fontScheme name="标准1">
    <a:majorFont>
      <a:latin typeface="Arial"/>
      <a:ea typeface="微软雅黑"/>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枫叶小清新2">
    <a:dk1>
      <a:sysClr val="windowText" lastClr="000000"/>
    </a:dk1>
    <a:lt1>
      <a:sysClr val="window" lastClr="FFFFFF"/>
    </a:lt1>
    <a:dk2>
      <a:srgbClr val="44546A"/>
    </a:dk2>
    <a:lt2>
      <a:srgbClr val="E7E6E6"/>
    </a:lt2>
    <a:accent1>
      <a:srgbClr val="782C2F"/>
    </a:accent1>
    <a:accent2>
      <a:srgbClr val="A30B10"/>
    </a:accent2>
    <a:accent3>
      <a:srgbClr val="9F5E31"/>
    </a:accent3>
    <a:accent4>
      <a:srgbClr val="562E2B"/>
    </a:accent4>
    <a:accent5>
      <a:srgbClr val="C7A789"/>
    </a:accent5>
    <a:accent6>
      <a:srgbClr val="70AD47"/>
    </a:accent6>
    <a:hlink>
      <a:srgbClr val="A30B10"/>
    </a:hlink>
    <a:folHlink>
      <a:srgbClr val="954F72"/>
    </a:folHlink>
  </a:clrScheme>
  <a:fontScheme name="标准1">
    <a:majorFont>
      <a:latin typeface="Arial"/>
      <a:ea typeface="微软雅黑"/>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51</TotalTime>
  <Words>1597</Words>
  <Application>Microsoft Office PowerPoint</Application>
  <PresentationFormat>宽屏</PresentationFormat>
  <Paragraphs>206</Paragraphs>
  <Slides>25</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Gill Sans</vt:lpstr>
      <vt:lpstr>Microsoft YaHei UI</vt:lpstr>
      <vt:lpstr>等线</vt:lpstr>
      <vt:lpstr>华文细黑</vt:lpstr>
      <vt:lpstr>时尚中黑简体</vt:lpstr>
      <vt:lpstr>思源黑体 CN Light</vt:lpstr>
      <vt:lpstr>思源黑体 CN Normal</vt:lpstr>
      <vt:lpstr>宋体</vt:lpstr>
      <vt:lpstr>微软雅黑</vt:lpstr>
      <vt:lpstr>微软雅黑 Light</vt:lpstr>
      <vt:lpstr>Agency FB</vt:lpstr>
      <vt:lpstr>Arial</vt:lpstr>
      <vt:lpstr>Calibri</vt:lpstr>
      <vt:lpstr>Calibri Light</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daohangxitong.com</dc:creator>
  <cp:lastModifiedBy>daohangxitong.com</cp:lastModifiedBy>
  <cp:revision>9</cp:revision>
  <dcterms:created xsi:type="dcterms:W3CDTF">2018-07-18T01:59:13Z</dcterms:created>
  <dcterms:modified xsi:type="dcterms:W3CDTF">2018-07-18T02:51:09Z</dcterms:modified>
</cp:coreProperties>
</file>