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35"/>
  </p:notesMasterIdLst>
  <p:sldIdLst>
    <p:sldId id="256" r:id="rId3"/>
    <p:sldId id="257" r:id="rId4"/>
    <p:sldId id="258" r:id="rId5"/>
    <p:sldId id="274" r:id="rId6"/>
    <p:sldId id="272" r:id="rId7"/>
    <p:sldId id="278" r:id="rId8"/>
    <p:sldId id="275" r:id="rId9"/>
    <p:sldId id="288" r:id="rId10"/>
    <p:sldId id="270" r:id="rId11"/>
    <p:sldId id="301" r:id="rId12"/>
    <p:sldId id="279" r:id="rId13"/>
    <p:sldId id="296" r:id="rId14"/>
    <p:sldId id="284" r:id="rId15"/>
    <p:sldId id="285" r:id="rId16"/>
    <p:sldId id="286" r:id="rId17"/>
    <p:sldId id="302" r:id="rId18"/>
    <p:sldId id="269" r:id="rId19"/>
    <p:sldId id="280" r:id="rId20"/>
    <p:sldId id="294" r:id="rId21"/>
    <p:sldId id="282" r:id="rId22"/>
    <p:sldId id="271" r:id="rId23"/>
    <p:sldId id="263" r:id="rId24"/>
    <p:sldId id="290" r:id="rId25"/>
    <p:sldId id="303" r:id="rId26"/>
    <p:sldId id="264" r:id="rId27"/>
    <p:sldId id="266" r:id="rId28"/>
    <p:sldId id="268" r:id="rId29"/>
    <p:sldId id="295" r:id="rId30"/>
    <p:sldId id="273" r:id="rId31"/>
    <p:sldId id="289" r:id="rId32"/>
    <p:sldId id="281" r:id="rId33"/>
    <p:sldId id="304"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D169"/>
    <a:srgbClr val="FD9783"/>
    <a:srgbClr val="FED722"/>
    <a:srgbClr val="5CCCDA"/>
    <a:srgbClr val="7D8E16"/>
    <a:srgbClr val="128CCC"/>
    <a:srgbClr val="AFC51E"/>
    <a:srgbClr val="FAE2A7"/>
    <a:srgbClr val="C7A86D"/>
    <a:srgbClr val="794D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0" autoAdjust="0"/>
    <p:restoredTop sz="94660"/>
  </p:normalViewPr>
  <p:slideViewPr>
    <p:cSldViewPr snapToGrid="0">
      <p:cViewPr>
        <p:scale>
          <a:sx n="73" d="100"/>
          <a:sy n="73" d="100"/>
        </p:scale>
        <p:origin x="1992" y="948"/>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79224392864791"/>
          <c:y val="0"/>
          <c:w val="0.68041551214270413"/>
          <c:h val="1"/>
        </c:manualLayout>
      </c:layout>
      <c:doughnutChart>
        <c:varyColors val="1"/>
        <c:ser>
          <c:idx val="0"/>
          <c:order val="0"/>
          <c:tx>
            <c:strRef>
              <c:f>Sheet1!$B$1</c:f>
              <c:strCache>
                <c:ptCount val="1"/>
                <c:pt idx="0">
                  <c:v>销售额</c:v>
                </c:pt>
              </c:strCache>
            </c:strRef>
          </c:tx>
          <c:spPr>
            <a:effectLst/>
          </c:spPr>
          <c:dPt>
            <c:idx val="0"/>
            <c:bubble3D val="0"/>
            <c:spPr>
              <a:solidFill>
                <a:schemeClr val="accent1">
                  <a:lumMod val="75000"/>
                </a:schemeClr>
              </a:solidFill>
              <a:ln>
                <a:noFill/>
              </a:ln>
              <a:effectLst/>
            </c:spPr>
          </c:dPt>
          <c:dPt>
            <c:idx val="1"/>
            <c:bubble3D val="0"/>
            <c:spPr>
              <a:solidFill>
                <a:schemeClr val="accent2">
                  <a:lumMod val="75000"/>
                </a:schemeClr>
              </a:solidFill>
              <a:ln>
                <a:noFill/>
              </a:ln>
              <a:effectLst/>
            </c:spPr>
          </c:dPt>
          <c:dPt>
            <c:idx val="2"/>
            <c:bubble3D val="0"/>
            <c:spPr>
              <a:solidFill>
                <a:schemeClr val="accent3">
                  <a:lumMod val="75000"/>
                </a:schemeClr>
              </a:solidFill>
              <a:ln>
                <a:noFill/>
              </a:ln>
              <a:effectLst/>
            </c:spPr>
          </c:dPt>
          <c:dPt>
            <c:idx val="3"/>
            <c:bubble3D val="0"/>
            <c:spPr>
              <a:solidFill>
                <a:schemeClr val="accent4">
                  <a:lumMod val="75000"/>
                </a:schemeClr>
              </a:solidFill>
              <a:ln>
                <a:noFill/>
              </a:ln>
              <a:effectLst/>
            </c:spPr>
          </c:dPt>
          <c:cat>
            <c:strRef>
              <c:f>Sheet1!$A$2:$A$5</c:f>
              <c:strCache>
                <c:ptCount val="4"/>
                <c:pt idx="0">
                  <c:v>比例1</c:v>
                </c:pt>
                <c:pt idx="1">
                  <c:v>比例2</c:v>
                </c:pt>
                <c:pt idx="2">
                  <c:v>比例3</c:v>
                </c:pt>
                <c:pt idx="3">
                  <c:v>比例4</c:v>
                </c:pt>
              </c:strCache>
            </c:strRef>
          </c:cat>
          <c:val>
            <c:numRef>
              <c:f>Sheet1!$B$2:$B$5</c:f>
              <c:numCache>
                <c:formatCode>0%</c:formatCode>
                <c:ptCount val="4"/>
                <c:pt idx="0">
                  <c:v>0.25</c:v>
                </c:pt>
                <c:pt idx="1">
                  <c:v>0.13</c:v>
                </c:pt>
                <c:pt idx="2">
                  <c:v>0.35</c:v>
                </c:pt>
                <c:pt idx="3">
                  <c:v>0.27</c:v>
                </c:pt>
              </c:numCache>
            </c:numRef>
          </c:val>
        </c:ser>
        <c:ser>
          <c:idx val="1"/>
          <c:order val="1"/>
          <c:tx>
            <c:strRef>
              <c:f>Sheet1!$C$1</c:f>
              <c:strCache>
                <c:ptCount val="1"/>
                <c:pt idx="0">
                  <c:v>列4</c:v>
                </c:pt>
              </c:strCache>
            </c:strRef>
          </c:tx>
          <c:spPr>
            <a:effectLst/>
          </c:spPr>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4"/>
                <c:pt idx="0">
                  <c:v>比例1</c:v>
                </c:pt>
                <c:pt idx="1">
                  <c:v>比例2</c:v>
                </c:pt>
                <c:pt idx="2">
                  <c:v>比例3</c:v>
                </c:pt>
                <c:pt idx="3">
                  <c:v>比例4</c:v>
                </c:pt>
              </c:strCache>
            </c:strRef>
          </c:cat>
          <c:val>
            <c:numRef>
              <c:f>Sheet1!$C$2:$C$5</c:f>
              <c:numCache>
                <c:formatCode>0%</c:formatCode>
                <c:ptCount val="4"/>
                <c:pt idx="0">
                  <c:v>0.25</c:v>
                </c:pt>
                <c:pt idx="1">
                  <c:v>0.13</c:v>
                </c:pt>
                <c:pt idx="2">
                  <c:v>0.35</c:v>
                </c:pt>
                <c:pt idx="3">
                  <c:v>0.27</c:v>
                </c:pt>
              </c:numCache>
            </c:numRef>
          </c:val>
        </c:ser>
        <c:ser>
          <c:idx val="2"/>
          <c:order val="2"/>
          <c:tx>
            <c:strRef>
              <c:f>Sheet1!$D$1</c:f>
              <c:strCache>
                <c:ptCount val="1"/>
                <c:pt idx="0">
                  <c:v>列10</c:v>
                </c:pt>
              </c:strCache>
            </c:strRef>
          </c:tx>
          <c:spPr>
            <a:effectLst/>
          </c:spPr>
          <c:dPt>
            <c:idx val="0"/>
            <c:bubble3D val="0"/>
            <c:spPr>
              <a:solidFill>
                <a:schemeClr val="accent1"/>
              </a:solidFill>
              <a:ln>
                <a:solidFill>
                  <a:schemeClr val="accent1"/>
                </a:solidFill>
              </a:ln>
              <a:effectLst/>
            </c:spPr>
          </c:dPt>
          <c:dPt>
            <c:idx val="1"/>
            <c:bubble3D val="0"/>
            <c:spPr>
              <a:solidFill>
                <a:schemeClr val="accent2"/>
              </a:solidFill>
              <a:ln>
                <a:solidFill>
                  <a:schemeClr val="accent2"/>
                </a:solidFill>
              </a:ln>
              <a:effectLst/>
            </c:spPr>
          </c:dPt>
          <c:dPt>
            <c:idx val="2"/>
            <c:bubble3D val="0"/>
            <c:spPr>
              <a:solidFill>
                <a:schemeClr val="accent3"/>
              </a:solidFill>
              <a:ln>
                <a:solidFill>
                  <a:schemeClr val="accent3"/>
                </a:solidFill>
              </a:ln>
              <a:effectLst/>
            </c:spPr>
          </c:dPt>
          <c:dPt>
            <c:idx val="3"/>
            <c:bubble3D val="0"/>
            <c:spPr>
              <a:solidFill>
                <a:schemeClr val="accent4"/>
              </a:solidFill>
              <a:ln>
                <a:solidFill>
                  <a:schemeClr val="accent4"/>
                </a:solidFill>
              </a:ln>
              <a:effectLst/>
            </c:spPr>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lt1"/>
                    </a:solidFill>
                    <a:latin typeface="Impact" pitchFamily="34" charset="0"/>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Sheet1!$A$2:$A$5</c:f>
              <c:strCache>
                <c:ptCount val="4"/>
                <c:pt idx="0">
                  <c:v>比例1</c:v>
                </c:pt>
                <c:pt idx="1">
                  <c:v>比例2</c:v>
                </c:pt>
                <c:pt idx="2">
                  <c:v>比例3</c:v>
                </c:pt>
                <c:pt idx="3">
                  <c:v>比例4</c:v>
                </c:pt>
              </c:strCache>
            </c:strRef>
          </c:cat>
          <c:val>
            <c:numRef>
              <c:f>Sheet1!$D$2:$D$5</c:f>
              <c:numCache>
                <c:formatCode>0%</c:formatCode>
                <c:ptCount val="4"/>
                <c:pt idx="0">
                  <c:v>0.25</c:v>
                </c:pt>
                <c:pt idx="1">
                  <c:v>0.13</c:v>
                </c:pt>
                <c:pt idx="2">
                  <c:v>0.35</c:v>
                </c:pt>
                <c:pt idx="3">
                  <c:v>0.27</c:v>
                </c:pt>
              </c:numCache>
            </c:numRef>
          </c:val>
        </c:ser>
        <c:ser>
          <c:idx val="3"/>
          <c:order val="3"/>
          <c:tx>
            <c:strRef>
              <c:f>Sheet1!$E$1</c:f>
              <c:strCache>
                <c:ptCount val="1"/>
                <c:pt idx="0">
                  <c:v>列11</c:v>
                </c:pt>
              </c:strCache>
            </c:strRef>
          </c:tx>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cat>
            <c:strRef>
              <c:f>Sheet1!$A$2:$A$5</c:f>
              <c:strCache>
                <c:ptCount val="4"/>
                <c:pt idx="0">
                  <c:v>比例1</c:v>
                </c:pt>
                <c:pt idx="1">
                  <c:v>比例2</c:v>
                </c:pt>
                <c:pt idx="2">
                  <c:v>比例3</c:v>
                </c:pt>
                <c:pt idx="3">
                  <c:v>比例4</c:v>
                </c:pt>
              </c:strCache>
            </c:strRef>
          </c:cat>
          <c:val>
            <c:numRef>
              <c:f>Sheet1!$E$2:$E$5</c:f>
              <c:numCache>
                <c:formatCode>0%</c:formatCode>
                <c:ptCount val="4"/>
                <c:pt idx="0">
                  <c:v>0.25</c:v>
                </c:pt>
                <c:pt idx="1">
                  <c:v>0.13</c:v>
                </c:pt>
                <c:pt idx="2">
                  <c:v>0.35</c:v>
                </c:pt>
                <c:pt idx="3">
                  <c:v>0.27</c:v>
                </c:pt>
              </c:numCache>
            </c:numRef>
          </c:val>
        </c:ser>
        <c:ser>
          <c:idx val="4"/>
          <c:order val="4"/>
          <c:tx>
            <c:strRef>
              <c:f>Sheet1!$F$1</c:f>
              <c:strCache>
                <c:ptCount val="1"/>
                <c:pt idx="0">
                  <c:v>列12</c:v>
                </c:pt>
              </c:strCache>
            </c:strRef>
          </c:tx>
          <c:spPr>
            <a:effectLst/>
          </c:spPr>
          <c:dPt>
            <c:idx val="0"/>
            <c:bubble3D val="0"/>
            <c:spPr>
              <a:solidFill>
                <a:schemeClr val="accent1"/>
              </a:solidFill>
              <a:ln>
                <a:solidFill>
                  <a:schemeClr val="accent1"/>
                </a:solidFill>
              </a:ln>
              <a:effectLst/>
            </c:spPr>
          </c:dPt>
          <c:dPt>
            <c:idx val="1"/>
            <c:bubble3D val="0"/>
            <c:spPr>
              <a:solidFill>
                <a:schemeClr val="accent2"/>
              </a:solidFill>
              <a:ln>
                <a:solidFill>
                  <a:schemeClr val="accent2"/>
                </a:solidFill>
              </a:ln>
              <a:effectLst/>
            </c:spPr>
          </c:dPt>
          <c:dPt>
            <c:idx val="2"/>
            <c:bubble3D val="0"/>
            <c:spPr>
              <a:solidFill>
                <a:schemeClr val="accent3"/>
              </a:solidFill>
              <a:ln>
                <a:solidFill>
                  <a:schemeClr val="accent3"/>
                </a:solidFill>
              </a:ln>
              <a:effectLst/>
            </c:spPr>
          </c:dPt>
          <c:dPt>
            <c:idx val="3"/>
            <c:bubble3D val="0"/>
            <c:spPr>
              <a:solidFill>
                <a:schemeClr val="accent4"/>
              </a:solidFill>
              <a:ln>
                <a:solidFill>
                  <a:schemeClr val="accent4"/>
                </a:solidFill>
              </a:ln>
              <a:effectLst/>
            </c:spPr>
          </c:dPt>
          <c:cat>
            <c:strRef>
              <c:f>Sheet1!$A$2:$A$5</c:f>
              <c:strCache>
                <c:ptCount val="4"/>
                <c:pt idx="0">
                  <c:v>比例1</c:v>
                </c:pt>
                <c:pt idx="1">
                  <c:v>比例2</c:v>
                </c:pt>
                <c:pt idx="2">
                  <c:v>比例3</c:v>
                </c:pt>
                <c:pt idx="3">
                  <c:v>比例4</c:v>
                </c:pt>
              </c:strCache>
            </c:strRef>
          </c:cat>
          <c:val>
            <c:numRef>
              <c:f>Sheet1!$F$2:$F$5</c:f>
              <c:numCache>
                <c:formatCode>0%</c:formatCode>
                <c:ptCount val="4"/>
                <c:pt idx="0">
                  <c:v>0.25</c:v>
                </c:pt>
                <c:pt idx="1">
                  <c:v>0.13</c:v>
                </c:pt>
                <c:pt idx="2">
                  <c:v>0.35</c:v>
                </c:pt>
                <c:pt idx="3">
                  <c:v>0.27</c:v>
                </c:pt>
              </c:numCache>
            </c:numRef>
          </c:val>
        </c:ser>
        <c:dLbls>
          <c:showLegendKey val="0"/>
          <c:showVal val="0"/>
          <c:showCatName val="0"/>
          <c:showSerName val="0"/>
          <c:showPercent val="0"/>
          <c:showBubbleSize val="0"/>
          <c:showLeaderLines val="1"/>
        </c:dLbls>
        <c:firstSliceAng val="90"/>
        <c:holeSize val="42"/>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2AD3B-40CB-48F1-ADAD-F8F9CAD56B34}" type="datetimeFigureOut">
              <a:rPr lang="zh-CN" altLang="en-US" smtClean="0"/>
              <a:t>2018-07-11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9178C9-F1EB-4390-8A91-8729FE9E7B72}" type="slidenum">
              <a:rPr lang="zh-CN" altLang="en-US" smtClean="0"/>
              <a:t>‹#›</a:t>
            </a:fld>
            <a:endParaRPr lang="zh-CN" altLang="en-US"/>
          </a:p>
        </p:txBody>
      </p:sp>
    </p:spTree>
    <p:extLst>
      <p:ext uri="{BB962C8B-B14F-4D97-AF65-F5344CB8AC3E}">
        <p14:creationId xmlns:p14="http://schemas.microsoft.com/office/powerpoint/2010/main" val="3137957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4</a:t>
            </a:fld>
            <a:endParaRPr lang="zh-CN" altLang="en-US"/>
          </a:p>
        </p:txBody>
      </p:sp>
    </p:spTree>
    <p:extLst>
      <p:ext uri="{BB962C8B-B14F-4D97-AF65-F5344CB8AC3E}">
        <p14:creationId xmlns:p14="http://schemas.microsoft.com/office/powerpoint/2010/main" val="1279722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945840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6</a:t>
            </a:fld>
            <a:endParaRPr lang="zh-CN" altLang="en-US"/>
          </a:p>
        </p:txBody>
      </p:sp>
    </p:spTree>
    <p:extLst>
      <p:ext uri="{BB962C8B-B14F-4D97-AF65-F5344CB8AC3E}">
        <p14:creationId xmlns:p14="http://schemas.microsoft.com/office/powerpoint/2010/main" val="662360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7</a:t>
            </a:fld>
            <a:endParaRPr lang="zh-CN" altLang="en-US"/>
          </a:p>
        </p:txBody>
      </p:sp>
    </p:spTree>
    <p:extLst>
      <p:ext uri="{BB962C8B-B14F-4D97-AF65-F5344CB8AC3E}">
        <p14:creationId xmlns:p14="http://schemas.microsoft.com/office/powerpoint/2010/main" val="2038637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8</a:t>
            </a:fld>
            <a:endParaRPr lang="zh-CN" altLang="en-US"/>
          </a:p>
        </p:txBody>
      </p:sp>
    </p:spTree>
    <p:extLst>
      <p:ext uri="{BB962C8B-B14F-4D97-AF65-F5344CB8AC3E}">
        <p14:creationId xmlns:p14="http://schemas.microsoft.com/office/powerpoint/2010/main" val="1898567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938983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918450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304290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13</a:t>
            </a:fld>
            <a:endParaRPr lang="zh-CN" altLang="en-US"/>
          </a:p>
        </p:txBody>
      </p:sp>
    </p:spTree>
    <p:extLst>
      <p:ext uri="{BB962C8B-B14F-4D97-AF65-F5344CB8AC3E}">
        <p14:creationId xmlns:p14="http://schemas.microsoft.com/office/powerpoint/2010/main" val="2331884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14</a:t>
            </a:fld>
            <a:endParaRPr lang="zh-CN" altLang="en-US"/>
          </a:p>
        </p:txBody>
      </p:sp>
    </p:spTree>
    <p:extLst>
      <p:ext uri="{BB962C8B-B14F-4D97-AF65-F5344CB8AC3E}">
        <p14:creationId xmlns:p14="http://schemas.microsoft.com/office/powerpoint/2010/main" val="300899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15</a:t>
            </a:fld>
            <a:endParaRPr lang="zh-CN" altLang="en-US"/>
          </a:p>
        </p:txBody>
      </p:sp>
    </p:spTree>
    <p:extLst>
      <p:ext uri="{BB962C8B-B14F-4D97-AF65-F5344CB8AC3E}">
        <p14:creationId xmlns:p14="http://schemas.microsoft.com/office/powerpoint/2010/main" val="1574364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extLst>
      <p:ext uri="{BB962C8B-B14F-4D97-AF65-F5344CB8AC3E}">
        <p14:creationId xmlns:p14="http://schemas.microsoft.com/office/powerpoint/2010/main" val="530270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27219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19</a:t>
            </a:fld>
            <a:endParaRPr lang="zh-CN" altLang="en-US"/>
          </a:p>
        </p:txBody>
      </p:sp>
    </p:spTree>
    <p:extLst>
      <p:ext uri="{BB962C8B-B14F-4D97-AF65-F5344CB8AC3E}">
        <p14:creationId xmlns:p14="http://schemas.microsoft.com/office/powerpoint/2010/main" val="3254814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20</a:t>
            </a:fld>
            <a:endParaRPr lang="zh-CN" altLang="en-US"/>
          </a:p>
        </p:txBody>
      </p:sp>
    </p:spTree>
    <p:extLst>
      <p:ext uri="{BB962C8B-B14F-4D97-AF65-F5344CB8AC3E}">
        <p14:creationId xmlns:p14="http://schemas.microsoft.com/office/powerpoint/2010/main" val="4068636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333677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22</a:t>
            </a:fld>
            <a:endParaRPr lang="en-US"/>
          </a:p>
        </p:txBody>
      </p:sp>
    </p:spTree>
    <p:extLst>
      <p:ext uri="{BB962C8B-B14F-4D97-AF65-F5344CB8AC3E}">
        <p14:creationId xmlns:p14="http://schemas.microsoft.com/office/powerpoint/2010/main" val="554867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23</a:t>
            </a:fld>
            <a:endParaRPr lang="zh-CN" altLang="en-US"/>
          </a:p>
        </p:txBody>
      </p:sp>
    </p:spTree>
    <p:extLst>
      <p:ext uri="{BB962C8B-B14F-4D97-AF65-F5344CB8AC3E}">
        <p14:creationId xmlns:p14="http://schemas.microsoft.com/office/powerpoint/2010/main" val="1513091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099363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27</a:t>
            </a:fld>
            <a:endParaRPr lang="zh-CN" altLang="en-US"/>
          </a:p>
        </p:txBody>
      </p:sp>
    </p:spTree>
    <p:extLst>
      <p:ext uri="{BB962C8B-B14F-4D97-AF65-F5344CB8AC3E}">
        <p14:creationId xmlns:p14="http://schemas.microsoft.com/office/powerpoint/2010/main" val="121039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767853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29</a:t>
            </a:fld>
            <a:endParaRPr lang="zh-CN" altLang="en-US"/>
          </a:p>
        </p:txBody>
      </p:sp>
    </p:spTree>
    <p:extLst>
      <p:ext uri="{BB962C8B-B14F-4D97-AF65-F5344CB8AC3E}">
        <p14:creationId xmlns:p14="http://schemas.microsoft.com/office/powerpoint/2010/main" val="3391427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116118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0552097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671332"/>
            <a:ext cx="12192000" cy="618666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051403" y="165211"/>
            <a:ext cx="10515600" cy="502975"/>
          </a:xfrm>
        </p:spPr>
        <p:txBody>
          <a:bodyPr>
            <a:normAutofit/>
          </a:bodyPr>
          <a:lstStyle>
            <a:lvl1pPr>
              <a:defRPr sz="2400" b="1">
                <a:solidFill>
                  <a:schemeClr val="tx2"/>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2018-07-11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7" name="图片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315" y="156753"/>
            <a:ext cx="1101204" cy="544989"/>
          </a:xfrm>
          <a:prstGeom prst="rect">
            <a:avLst/>
          </a:prstGeom>
        </p:spPr>
      </p:pic>
      <p:cxnSp>
        <p:nvCxnSpPr>
          <p:cNvPr id="9" name="直接连接符 8"/>
          <p:cNvCxnSpPr/>
          <p:nvPr userDrawn="1"/>
        </p:nvCxnSpPr>
        <p:spPr>
          <a:xfrm>
            <a:off x="0" y="679269"/>
            <a:ext cx="12192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44060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2018-07-11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37741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2018-07-11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38">
                <a:solidFill>
                  <a:schemeClr val="tx1">
                    <a:tint val="75000"/>
                  </a:schemeClr>
                </a:solidFill>
              </a:defRPr>
            </a:lvl1pPr>
          </a:lstStyle>
          <a:p>
            <a:fld id="{D997B5FA-0921-464F-AAE1-844C04324D75}" type="datetimeFigureOut">
              <a:rPr lang="zh-CN" altLang="en-US" smtClean="0"/>
              <a:t>2018-07-11</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38">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38">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983923101"/>
      </p:ext>
    </p:extLst>
  </p:cSld>
  <p:clrMap bg1="lt1" tx1="dk1" bg2="lt2" tx2="dk2" accent1="accent1" accent2="accent2" accent3="accent3" accent4="accent4" accent5="accent5" accent6="accent6" hlink="hlink" folHlink="folHlink"/>
  <p:txStyles>
    <p:titleStyle>
      <a:lvl1pPr algn="l" defTabSz="866943"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36" indent="-216736" algn="l" defTabSz="866943"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07" indent="-216736" algn="l" defTabSz="866943"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678" indent="-216736" algn="l" defTabSz="866943"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7150"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4pPr>
      <a:lvl5pPr marL="1950621"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5pPr>
      <a:lvl6pPr marL="2384092"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6pPr>
      <a:lvl7pPr marL="2817564"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7pPr>
      <a:lvl8pPr marL="3251035"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8pPr>
      <a:lvl9pPr marL="3684506"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6943" rtl="0" eaLnBrk="1" latinLnBrk="0" hangingPunct="1">
        <a:defRPr sz="1707" kern="1200">
          <a:solidFill>
            <a:schemeClr val="tx1"/>
          </a:solidFill>
          <a:latin typeface="+mn-lt"/>
          <a:ea typeface="+mn-ea"/>
          <a:cs typeface="+mn-cs"/>
        </a:defRPr>
      </a:lvl1pPr>
      <a:lvl2pPr marL="433471" algn="l" defTabSz="866943" rtl="0" eaLnBrk="1" latinLnBrk="0" hangingPunct="1">
        <a:defRPr sz="1707" kern="1200">
          <a:solidFill>
            <a:schemeClr val="tx1"/>
          </a:solidFill>
          <a:latin typeface="+mn-lt"/>
          <a:ea typeface="+mn-ea"/>
          <a:cs typeface="+mn-cs"/>
        </a:defRPr>
      </a:lvl2pPr>
      <a:lvl3pPr marL="866943" algn="l" defTabSz="866943" rtl="0" eaLnBrk="1" latinLnBrk="0" hangingPunct="1">
        <a:defRPr sz="1707" kern="1200">
          <a:solidFill>
            <a:schemeClr val="tx1"/>
          </a:solidFill>
          <a:latin typeface="+mn-lt"/>
          <a:ea typeface="+mn-ea"/>
          <a:cs typeface="+mn-cs"/>
        </a:defRPr>
      </a:lvl3pPr>
      <a:lvl4pPr marL="1300414" algn="l" defTabSz="866943" rtl="0" eaLnBrk="1" latinLnBrk="0" hangingPunct="1">
        <a:defRPr sz="1707" kern="1200">
          <a:solidFill>
            <a:schemeClr val="tx1"/>
          </a:solidFill>
          <a:latin typeface="+mn-lt"/>
          <a:ea typeface="+mn-ea"/>
          <a:cs typeface="+mn-cs"/>
        </a:defRPr>
      </a:lvl4pPr>
      <a:lvl5pPr marL="1733885" algn="l" defTabSz="866943" rtl="0" eaLnBrk="1" latinLnBrk="0" hangingPunct="1">
        <a:defRPr sz="1707" kern="1200">
          <a:solidFill>
            <a:schemeClr val="tx1"/>
          </a:solidFill>
          <a:latin typeface="+mn-lt"/>
          <a:ea typeface="+mn-ea"/>
          <a:cs typeface="+mn-cs"/>
        </a:defRPr>
      </a:lvl5pPr>
      <a:lvl6pPr marL="2167357" algn="l" defTabSz="866943" rtl="0" eaLnBrk="1" latinLnBrk="0" hangingPunct="1">
        <a:defRPr sz="1707" kern="1200">
          <a:solidFill>
            <a:schemeClr val="tx1"/>
          </a:solidFill>
          <a:latin typeface="+mn-lt"/>
          <a:ea typeface="+mn-ea"/>
          <a:cs typeface="+mn-cs"/>
        </a:defRPr>
      </a:lvl6pPr>
      <a:lvl7pPr marL="2600828" algn="l" defTabSz="866943" rtl="0" eaLnBrk="1" latinLnBrk="0" hangingPunct="1">
        <a:defRPr sz="1707" kern="1200">
          <a:solidFill>
            <a:schemeClr val="tx1"/>
          </a:solidFill>
          <a:latin typeface="+mn-lt"/>
          <a:ea typeface="+mn-ea"/>
          <a:cs typeface="+mn-cs"/>
        </a:defRPr>
      </a:lvl7pPr>
      <a:lvl8pPr marL="3034299" algn="l" defTabSz="866943" rtl="0" eaLnBrk="1" latinLnBrk="0" hangingPunct="1">
        <a:defRPr sz="1707" kern="1200">
          <a:solidFill>
            <a:schemeClr val="tx1"/>
          </a:solidFill>
          <a:latin typeface="+mn-lt"/>
          <a:ea typeface="+mn-ea"/>
          <a:cs typeface="+mn-cs"/>
        </a:defRPr>
      </a:lvl8pPr>
      <a:lvl9pPr marL="3467771" algn="l" defTabSz="866943" rtl="0" eaLnBrk="1" latinLnBrk="0" hangingPunct="1">
        <a:defRPr sz="17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xml"/><Relationship Id="rId7"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slideLayout" Target="../slideLayouts/slideLayout1.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2" Type="http://schemas.openxmlformats.org/officeDocument/2006/relationships/tags" Target="../tags/tag6.xml"/><Relationship Id="rId16" Type="http://schemas.openxmlformats.org/officeDocument/2006/relationships/image" Target="../media/image16.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image" Target="../media/image15.png"/><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image" Target="../media/image17.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notesSlide" Target="../notesSlides/notesSlide22.xml"/><Relationship Id="rId5" Type="http://schemas.openxmlformats.org/officeDocument/2006/relationships/tags" Target="../tags/tag21.xml"/><Relationship Id="rId10" Type="http://schemas.openxmlformats.org/officeDocument/2006/relationships/slideLayout" Target="../slideLayouts/slideLayout1.xml"/><Relationship Id="rId4" Type="http://schemas.openxmlformats.org/officeDocument/2006/relationships/tags" Target="../tags/tag20.xml"/><Relationship Id="rId9" Type="http://schemas.openxmlformats.org/officeDocument/2006/relationships/tags" Target="../tags/tag2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Wisp X,DJ OKAWARI - Luv Letter (Wisp X Remix)">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8"/>
          <a:stretch>
            <a:fillRect/>
          </a:stretch>
        </p:blipFill>
        <p:spPr>
          <a:xfrm>
            <a:off x="5179999" y="-1767114"/>
            <a:ext cx="609600" cy="609600"/>
          </a:xfrm>
          <a:prstGeom prst="rect">
            <a:avLst/>
          </a:prstGeom>
        </p:spPr>
      </p:pic>
      <p:sp>
        <p:nvSpPr>
          <p:cNvPr id="7" name="PA_01 5"/>
          <p:cNvSpPr txBox="1">
            <a:spLocks noChangeArrowheads="1"/>
          </p:cNvSpPr>
          <p:nvPr>
            <p:custDataLst>
              <p:tags r:id="rId4"/>
            </p:custDataLst>
          </p:nvPr>
        </p:nvSpPr>
        <p:spPr bwMode="auto">
          <a:xfrm>
            <a:off x="529056" y="1929339"/>
            <a:ext cx="5968009" cy="4006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旅游出行</a:t>
            </a:r>
            <a:r>
              <a:rPr lang="en-US" altLang="zh-CN"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暑期出游</a:t>
            </a:r>
            <a:r>
              <a:rPr lang="en-US" altLang="zh-CN"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家庭出行</a:t>
            </a:r>
            <a:r>
              <a:rPr lang="en-US" altLang="zh-CN"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暑假生活模板</a:t>
            </a:r>
            <a:endParaRPr lang="zh-CN" altLang="en-US" sz="1707" spc="300" dirty="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PA_01 6"/>
          <p:cNvSpPr txBox="1">
            <a:spLocks noChangeArrowheads="1"/>
          </p:cNvSpPr>
          <p:nvPr>
            <p:custDataLst>
              <p:tags r:id="rId5"/>
            </p:custDataLst>
          </p:nvPr>
        </p:nvSpPr>
        <p:spPr bwMode="auto">
          <a:xfrm>
            <a:off x="514066" y="845747"/>
            <a:ext cx="7056565" cy="1271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zh-CN" altLang="en-US" sz="6257" kern="2000" dirty="0" smtClean="0">
                <a:solidFill>
                  <a:srgbClr val="FD9783"/>
                </a:solidFill>
                <a:latin typeface="方正正准黑简体" panose="02000000000000000000" pitchFamily="2" charset="-122"/>
                <a:ea typeface="方正正准黑简体" panose="02000000000000000000" pitchFamily="2" charset="-122"/>
                <a:cs typeface="+mn-ea"/>
                <a:sym typeface="Arial" panose="020B0604020202020204" pitchFamily="34" charset="0"/>
              </a:rPr>
              <a:t>暑期</a:t>
            </a:r>
            <a:r>
              <a:rPr lang="zh-CN" altLang="en-US" sz="6257" kern="2000" dirty="0" smtClean="0">
                <a:solidFill>
                  <a:srgbClr val="FED722"/>
                </a:solidFill>
                <a:latin typeface="方正正准黑简体" panose="02000000000000000000" pitchFamily="2" charset="-122"/>
                <a:ea typeface="方正正准黑简体" panose="02000000000000000000" pitchFamily="2" charset="-122"/>
                <a:cs typeface="+mn-ea"/>
                <a:sym typeface="Arial" panose="020B0604020202020204" pitchFamily="34" charset="0"/>
              </a:rPr>
              <a:t>出游</a:t>
            </a:r>
            <a:r>
              <a:rPr lang="zh-CN" altLang="en-US" sz="6257" kern="2000" dirty="0" smtClean="0">
                <a:solidFill>
                  <a:srgbClr val="5CCCDA"/>
                </a:solidFill>
                <a:latin typeface="方正正准黑简体" panose="02000000000000000000" pitchFamily="2" charset="-122"/>
                <a:ea typeface="方正正准黑简体" panose="02000000000000000000" pitchFamily="2" charset="-122"/>
                <a:cs typeface="+mn-ea"/>
                <a:sym typeface="Arial" panose="020B0604020202020204" pitchFamily="34" charset="0"/>
              </a:rPr>
              <a:t>旅行</a:t>
            </a:r>
            <a:r>
              <a:rPr lang="en-US" altLang="zh-CN" sz="6257" kern="2000" dirty="0" smtClean="0">
                <a:solidFill>
                  <a:srgbClr val="5CD169"/>
                </a:solidFill>
                <a:latin typeface="方正正准黑简体" panose="02000000000000000000" pitchFamily="2" charset="-122"/>
                <a:ea typeface="方正正准黑简体" panose="02000000000000000000" pitchFamily="2" charset="-122"/>
                <a:cs typeface="+mn-ea"/>
                <a:sym typeface="Arial" panose="020B0604020202020204" pitchFamily="34" charset="0"/>
              </a:rPr>
              <a:t>PPT</a:t>
            </a:r>
            <a:endParaRPr lang="zh-CN" altLang="en-US" sz="6257" kern="2000" dirty="0">
              <a:solidFill>
                <a:srgbClr val="5CD169"/>
              </a:solidFill>
              <a:latin typeface="方正正准黑简体" panose="02000000000000000000" pitchFamily="2" charset="-122"/>
              <a:ea typeface="方正正准黑简体" panose="02000000000000000000" pitchFamily="2" charset="-122"/>
              <a:cs typeface="+mn-ea"/>
              <a:sym typeface="Arial" panose="020B0604020202020204" pitchFamily="34" charset="0"/>
            </a:endParaRPr>
          </a:p>
        </p:txBody>
      </p:sp>
      <p:sp>
        <p:nvSpPr>
          <p:cNvPr id="9" name="PA_01 18"/>
          <p:cNvSpPr txBox="1"/>
          <p:nvPr>
            <p:custDataLst>
              <p:tags r:id="rId6"/>
            </p:custDataLst>
          </p:nvPr>
        </p:nvSpPr>
        <p:spPr>
          <a:xfrm>
            <a:off x="604006" y="3032434"/>
            <a:ext cx="2029352" cy="424939"/>
          </a:xfrm>
          <a:prstGeom prst="roundRect">
            <a:avLst/>
          </a:prstGeom>
          <a:solidFill>
            <a:srgbClr val="5CCCDA"/>
          </a:solidFill>
          <a:ln>
            <a:solidFill>
              <a:schemeClr val="bg1"/>
            </a:solidFill>
          </a:ln>
        </p:spPr>
        <p:txBody>
          <a:bodyPr wrap="square">
            <a:spAutoFit/>
          </a:bodyPr>
          <a:lstStyle/>
          <a:p>
            <a:pPr>
              <a:buNone/>
            </a:pPr>
            <a:r>
              <a:rPr lang="zh-CN" altLang="en-US" sz="1896" dirty="0" smtClean="0">
                <a:solidFill>
                  <a:schemeClr val="bg1"/>
                </a:solidFill>
                <a:latin typeface="+mj-ea"/>
                <a:ea typeface="+mj-ea"/>
                <a:cs typeface="Arial" panose="020B0604020202020204" pitchFamily="34" charset="0"/>
              </a:rPr>
              <a:t>时间：</a:t>
            </a:r>
            <a:r>
              <a:rPr lang="en-US" altLang="zh-CN" sz="1896" dirty="0" smtClean="0">
                <a:solidFill>
                  <a:schemeClr val="bg1"/>
                </a:solidFill>
                <a:latin typeface="+mj-ea"/>
                <a:ea typeface="+mj-ea"/>
                <a:cs typeface="Arial" panose="020B0604020202020204" pitchFamily="34" charset="0"/>
              </a:rPr>
              <a:t>2019.8.8</a:t>
            </a:r>
            <a:endParaRPr lang="en-US" altLang="zh-CN" sz="1896" dirty="0">
              <a:solidFill>
                <a:schemeClr val="bg1"/>
              </a:solidFill>
              <a:latin typeface="+mj-ea"/>
              <a:ea typeface="+mj-ea"/>
              <a:cs typeface="Arial" panose="020B0604020202020204" pitchFamily="34" charset="0"/>
            </a:endParaRPr>
          </a:p>
        </p:txBody>
      </p:sp>
      <p:sp>
        <p:nvSpPr>
          <p:cNvPr id="12" name="文本框 11"/>
          <p:cNvSpPr txBox="1"/>
          <p:nvPr/>
        </p:nvSpPr>
        <p:spPr>
          <a:xfrm>
            <a:off x="529056" y="2359941"/>
            <a:ext cx="6008916"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75000"/>
                    <a:lumOff val="25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3511687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8" grpId="0"/>
      <p:bldP spid="9" grpId="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9140412" y="311043"/>
            <a:ext cx="2878238" cy="1323439"/>
          </a:xfrm>
          <a:prstGeom prst="rect">
            <a:avLst/>
          </a:prstGeom>
        </p:spPr>
        <p:txBody>
          <a:bodyPr wrap="square">
            <a:spAutoFit/>
          </a:bodyPr>
          <a:lstStyle/>
          <a:p>
            <a:pPr algn="r"/>
            <a:r>
              <a:rPr lang="zh-CN" altLang="en-US" sz="4800" b="1" spc="400" dirty="0" smtClean="0">
                <a:solidFill>
                  <a:srgbClr val="FED722"/>
                </a:solidFill>
                <a:cs typeface="+mn-ea"/>
                <a:sym typeface="+mn-lt"/>
              </a:rPr>
              <a:t>目</a:t>
            </a:r>
            <a:r>
              <a:rPr lang="zh-CN" altLang="en-US" sz="4800" b="1" spc="400" dirty="0" smtClean="0">
                <a:solidFill>
                  <a:srgbClr val="5CD169"/>
                </a:solidFill>
                <a:cs typeface="+mn-ea"/>
                <a:sym typeface="+mn-lt"/>
              </a:rPr>
              <a:t>录</a:t>
            </a:r>
            <a:r>
              <a:rPr lang="en-US" altLang="zh-CN" sz="3200" b="1" spc="400" dirty="0">
                <a:solidFill>
                  <a:srgbClr val="5CCCDA"/>
                </a:solidFill>
                <a:cs typeface="+mn-ea"/>
                <a:sym typeface="+mn-lt"/>
              </a:rPr>
              <a:t>CONTENT</a:t>
            </a:r>
            <a:endParaRPr lang="en-US" altLang="zh-CN" sz="4800" b="1" spc="400" dirty="0">
              <a:solidFill>
                <a:srgbClr val="5CCCDA"/>
              </a:solidFill>
              <a:cs typeface="+mn-ea"/>
              <a:sym typeface="+mn-lt"/>
            </a:endParaRPr>
          </a:p>
        </p:txBody>
      </p:sp>
      <p:grpSp>
        <p:nvGrpSpPr>
          <p:cNvPr id="22" name="组合 21"/>
          <p:cNvGrpSpPr/>
          <p:nvPr/>
        </p:nvGrpSpPr>
        <p:grpSpPr>
          <a:xfrm>
            <a:off x="1095679" y="576174"/>
            <a:ext cx="797603" cy="797603"/>
            <a:chOff x="3529981" y="507683"/>
            <a:chExt cx="598350" cy="598350"/>
          </a:xfrm>
        </p:grpSpPr>
        <p:sp>
          <p:nvSpPr>
            <p:cNvPr id="23" name="椭圆 22"/>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5CCCDA"/>
                </a:solidFill>
                <a:latin typeface="Arial" panose="020B0604020202020204" pitchFamily="34" charset="0"/>
                <a:ea typeface="微软雅黑" pitchFamily="34" charset="-122"/>
                <a:cs typeface="Arial" panose="020B0604020202020204" pitchFamily="34" charset="0"/>
              </a:endParaRPr>
            </a:p>
          </p:txBody>
        </p:sp>
        <p:sp>
          <p:nvSpPr>
            <p:cNvPr id="24" name="TextBox 4"/>
            <p:cNvSpPr txBox="1"/>
            <p:nvPr/>
          </p:nvSpPr>
          <p:spPr>
            <a:xfrm>
              <a:off x="3572604" y="556752"/>
              <a:ext cx="537780" cy="500213"/>
            </a:xfrm>
            <a:prstGeom prst="rect">
              <a:avLst/>
            </a:prstGeom>
            <a:noFill/>
          </p:spPr>
          <p:txBody>
            <a:bodyPr wrap="none" rtlCol="0" anchor="ctr">
              <a:spAutoFit/>
            </a:bodyPr>
            <a:lstStyle/>
            <a:p>
              <a:pPr algn="ctr"/>
              <a:r>
                <a:rPr lang="en-US" altLang="zh-CN" sz="3733" dirty="0">
                  <a:solidFill>
                    <a:srgbClr val="5CCCDA"/>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01</a:t>
              </a:r>
              <a:endParaRPr lang="zh-CN" altLang="en-US" sz="3733" dirty="0">
                <a:solidFill>
                  <a:srgbClr val="5CCCDA"/>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26" name="矩形 25"/>
          <p:cNvSpPr/>
          <p:nvPr/>
        </p:nvSpPr>
        <p:spPr>
          <a:xfrm>
            <a:off x="2371573" y="715967"/>
            <a:ext cx="2392001" cy="617541"/>
          </a:xfrm>
          <a:prstGeom prst="rect">
            <a:avLst/>
          </a:prstGeom>
        </p:spPr>
        <p:txBody>
          <a:bodyPr wrap="none">
            <a:spAutoFit/>
          </a:bodyPr>
          <a:lstStyle/>
          <a:p>
            <a:r>
              <a:rPr lang="zh-CN" altLang="en-US" sz="2275" dirty="0">
                <a:solidFill>
                  <a:srgbClr val="5CCCDA"/>
                </a:solidFill>
                <a:latin typeface="微软雅黑" pitchFamily="34" charset="-122"/>
                <a:ea typeface="微软雅黑" pitchFamily="34" charset="-122"/>
              </a:rPr>
              <a:t>相关标题文字</a:t>
            </a:r>
            <a:endParaRPr lang="en-US" altLang="zh-CN" sz="2275" dirty="0">
              <a:solidFill>
                <a:srgbClr val="5CCCDA"/>
              </a:solidFill>
              <a:latin typeface="微软雅黑" pitchFamily="34" charset="-122"/>
              <a:ea typeface="微软雅黑" pitchFamily="34" charset="-122"/>
            </a:endParaRPr>
          </a:p>
          <a:p>
            <a:r>
              <a:rPr lang="en-US" altLang="zh-CN" sz="1138" b="1" dirty="0">
                <a:solidFill>
                  <a:srgbClr val="5CCCDA"/>
                </a:solidFill>
                <a:latin typeface="微软雅黑" pitchFamily="34" charset="-122"/>
                <a:ea typeface="微软雅黑" pitchFamily="34" charset="-122"/>
              </a:rPr>
              <a:t>CLICK TO ADD CAPTION TEXT</a:t>
            </a:r>
            <a:endParaRPr lang="zh-CN" altLang="en-US" sz="1138" b="1" dirty="0">
              <a:solidFill>
                <a:srgbClr val="5CCCDA"/>
              </a:solidFill>
              <a:latin typeface="微软雅黑" pitchFamily="34" charset="-122"/>
              <a:ea typeface="微软雅黑" pitchFamily="34" charset="-122"/>
            </a:endParaRPr>
          </a:p>
        </p:txBody>
      </p:sp>
      <p:sp>
        <p:nvSpPr>
          <p:cNvPr id="27" name="矩形 26"/>
          <p:cNvSpPr/>
          <p:nvPr/>
        </p:nvSpPr>
        <p:spPr>
          <a:xfrm>
            <a:off x="2371573" y="1720110"/>
            <a:ext cx="2392001" cy="617541"/>
          </a:xfrm>
          <a:prstGeom prst="rect">
            <a:avLst/>
          </a:prstGeom>
        </p:spPr>
        <p:txBody>
          <a:bodyPr wrap="none">
            <a:spAutoFit/>
          </a:bodyPr>
          <a:lstStyle/>
          <a:p>
            <a:r>
              <a:rPr lang="zh-CN" altLang="en-US" sz="2275" dirty="0">
                <a:solidFill>
                  <a:srgbClr val="FD9783"/>
                </a:solidFill>
                <a:latin typeface="微软雅黑" pitchFamily="34" charset="-122"/>
                <a:ea typeface="微软雅黑" pitchFamily="34" charset="-122"/>
              </a:rPr>
              <a:t>相关标题文字</a:t>
            </a:r>
            <a:endParaRPr lang="en-US" altLang="zh-CN" sz="2275" dirty="0">
              <a:solidFill>
                <a:srgbClr val="FD9783"/>
              </a:solidFill>
              <a:latin typeface="微软雅黑" pitchFamily="34" charset="-122"/>
              <a:ea typeface="微软雅黑" pitchFamily="34" charset="-122"/>
            </a:endParaRPr>
          </a:p>
          <a:p>
            <a:r>
              <a:rPr lang="en-US" altLang="zh-CN" sz="1138" b="1" dirty="0">
                <a:solidFill>
                  <a:srgbClr val="FD9783"/>
                </a:solidFill>
                <a:latin typeface="微软雅黑" pitchFamily="34" charset="-122"/>
                <a:ea typeface="微软雅黑" pitchFamily="34" charset="-122"/>
              </a:rPr>
              <a:t>CLICK TO ADD CAPTION TEXT</a:t>
            </a:r>
            <a:endParaRPr lang="zh-CN" altLang="en-US" sz="1138" b="1" dirty="0">
              <a:solidFill>
                <a:srgbClr val="FD9783"/>
              </a:solidFill>
              <a:latin typeface="微软雅黑" pitchFamily="34" charset="-122"/>
              <a:ea typeface="微软雅黑" pitchFamily="34" charset="-122"/>
            </a:endParaRPr>
          </a:p>
        </p:txBody>
      </p:sp>
      <p:sp>
        <p:nvSpPr>
          <p:cNvPr id="28" name="矩形 27"/>
          <p:cNvSpPr/>
          <p:nvPr/>
        </p:nvSpPr>
        <p:spPr>
          <a:xfrm>
            <a:off x="2331993" y="3728397"/>
            <a:ext cx="2392001" cy="617541"/>
          </a:xfrm>
          <a:prstGeom prst="rect">
            <a:avLst/>
          </a:prstGeom>
        </p:spPr>
        <p:txBody>
          <a:bodyPr wrap="none">
            <a:spAutoFit/>
          </a:bodyPr>
          <a:lstStyle/>
          <a:p>
            <a:r>
              <a:rPr lang="zh-CN" altLang="en-US" sz="2275" dirty="0">
                <a:solidFill>
                  <a:srgbClr val="5CD169"/>
                </a:solidFill>
                <a:latin typeface="微软雅黑" pitchFamily="34" charset="-122"/>
                <a:ea typeface="微软雅黑" pitchFamily="34" charset="-122"/>
              </a:rPr>
              <a:t>相关标题文字</a:t>
            </a:r>
            <a:endParaRPr lang="en-US" altLang="zh-CN" sz="2275" dirty="0">
              <a:solidFill>
                <a:srgbClr val="5CD169"/>
              </a:solidFill>
              <a:latin typeface="微软雅黑" pitchFamily="34" charset="-122"/>
              <a:ea typeface="微软雅黑" pitchFamily="34" charset="-122"/>
            </a:endParaRPr>
          </a:p>
          <a:p>
            <a:r>
              <a:rPr lang="en-US" altLang="zh-CN" sz="1138" b="1" dirty="0">
                <a:solidFill>
                  <a:srgbClr val="5CD169"/>
                </a:solidFill>
                <a:latin typeface="微软雅黑" pitchFamily="34" charset="-122"/>
                <a:ea typeface="微软雅黑" pitchFamily="34" charset="-122"/>
              </a:rPr>
              <a:t>CLICK TO ADD CAPTION TEXT</a:t>
            </a:r>
            <a:endParaRPr lang="zh-CN" altLang="en-US" sz="1138" b="1" dirty="0">
              <a:solidFill>
                <a:srgbClr val="5CD169"/>
              </a:solidFill>
              <a:latin typeface="微软雅黑" pitchFamily="34" charset="-122"/>
              <a:ea typeface="微软雅黑" pitchFamily="34" charset="-122"/>
            </a:endParaRPr>
          </a:p>
        </p:txBody>
      </p:sp>
      <p:grpSp>
        <p:nvGrpSpPr>
          <p:cNvPr id="29" name="组合 28"/>
          <p:cNvGrpSpPr/>
          <p:nvPr/>
        </p:nvGrpSpPr>
        <p:grpSpPr>
          <a:xfrm>
            <a:off x="1141348" y="1627680"/>
            <a:ext cx="797603" cy="797603"/>
            <a:chOff x="3529981" y="507683"/>
            <a:chExt cx="598350" cy="598350"/>
          </a:xfrm>
        </p:grpSpPr>
        <p:sp>
          <p:nvSpPr>
            <p:cNvPr id="30" name="椭圆 29"/>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FD9783"/>
                </a:solidFill>
                <a:latin typeface="Arial" panose="020B0604020202020204" pitchFamily="34" charset="0"/>
                <a:ea typeface="微软雅黑" pitchFamily="34" charset="-122"/>
                <a:cs typeface="Arial" panose="020B0604020202020204" pitchFamily="34" charset="0"/>
              </a:endParaRPr>
            </a:p>
          </p:txBody>
        </p:sp>
        <p:sp>
          <p:nvSpPr>
            <p:cNvPr id="31" name="TextBox 48"/>
            <p:cNvSpPr txBox="1"/>
            <p:nvPr/>
          </p:nvSpPr>
          <p:spPr>
            <a:xfrm>
              <a:off x="3544259" y="537591"/>
              <a:ext cx="537780" cy="500213"/>
            </a:xfrm>
            <a:prstGeom prst="rect">
              <a:avLst/>
            </a:prstGeom>
            <a:noFill/>
          </p:spPr>
          <p:txBody>
            <a:bodyPr wrap="none" rtlCol="0" anchor="ctr">
              <a:spAutoFit/>
            </a:bodyPr>
            <a:lstStyle/>
            <a:p>
              <a:pPr algn="ctr"/>
              <a:r>
                <a:rPr lang="en-US" altLang="zh-CN" sz="3733" dirty="0">
                  <a:solidFill>
                    <a:srgbClr val="FD9783"/>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02</a:t>
              </a:r>
              <a:endParaRPr lang="zh-CN" altLang="en-US" sz="3733" dirty="0">
                <a:solidFill>
                  <a:srgbClr val="FD9783"/>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32" name="组合 31"/>
          <p:cNvGrpSpPr/>
          <p:nvPr/>
        </p:nvGrpSpPr>
        <p:grpSpPr>
          <a:xfrm>
            <a:off x="1148917" y="3616638"/>
            <a:ext cx="797603" cy="797603"/>
            <a:chOff x="3529981" y="507683"/>
            <a:chExt cx="598350" cy="598350"/>
          </a:xfrm>
        </p:grpSpPr>
        <p:sp>
          <p:nvSpPr>
            <p:cNvPr id="33" name="椭圆 32"/>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5CD169"/>
                </a:solidFill>
                <a:latin typeface="Arial" panose="020B0604020202020204" pitchFamily="34" charset="0"/>
                <a:ea typeface="微软雅黑" pitchFamily="34" charset="-122"/>
                <a:cs typeface="Arial" panose="020B0604020202020204" pitchFamily="34" charset="0"/>
              </a:endParaRPr>
            </a:p>
          </p:txBody>
        </p:sp>
        <p:sp>
          <p:nvSpPr>
            <p:cNvPr id="34" name="TextBox 51"/>
            <p:cNvSpPr txBox="1"/>
            <p:nvPr/>
          </p:nvSpPr>
          <p:spPr>
            <a:xfrm>
              <a:off x="3566926" y="581010"/>
              <a:ext cx="537780" cy="500213"/>
            </a:xfrm>
            <a:prstGeom prst="rect">
              <a:avLst/>
            </a:prstGeom>
            <a:noFill/>
          </p:spPr>
          <p:txBody>
            <a:bodyPr wrap="none" rtlCol="0" anchor="ctr">
              <a:spAutoFit/>
            </a:bodyPr>
            <a:lstStyle/>
            <a:p>
              <a:pPr algn="ctr"/>
              <a:r>
                <a:rPr lang="en-US" altLang="zh-CN" sz="3733" dirty="0">
                  <a:solidFill>
                    <a:srgbClr val="5CD169"/>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04</a:t>
              </a:r>
              <a:endParaRPr lang="zh-CN" altLang="en-US" sz="3733" dirty="0">
                <a:solidFill>
                  <a:srgbClr val="5CD169"/>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35" name="组合 34"/>
          <p:cNvGrpSpPr/>
          <p:nvPr/>
        </p:nvGrpSpPr>
        <p:grpSpPr>
          <a:xfrm>
            <a:off x="993578" y="523425"/>
            <a:ext cx="1001809" cy="4008273"/>
            <a:chOff x="5901014" y="1112411"/>
            <a:chExt cx="1056725" cy="4227997"/>
          </a:xfrm>
        </p:grpSpPr>
        <p:sp>
          <p:nvSpPr>
            <p:cNvPr id="36" name="弧形 35"/>
            <p:cNvSpPr/>
            <p:nvPr/>
          </p:nvSpPr>
          <p:spPr>
            <a:xfrm>
              <a:off x="5901014" y="3226592"/>
              <a:ext cx="1056724" cy="1056724"/>
            </a:xfrm>
            <a:prstGeom prst="arc">
              <a:avLst>
                <a:gd name="adj1" fmla="val 16072548"/>
                <a:gd name="adj2" fmla="val 5356559"/>
              </a:avLst>
            </a:prstGeom>
            <a:noFill/>
            <a:ln w="9525">
              <a:solidFill>
                <a:srgbClr val="FED72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128CCC"/>
                </a:solidFill>
                <a:latin typeface="微软雅黑" pitchFamily="34" charset="-122"/>
                <a:ea typeface="微软雅黑" pitchFamily="34" charset="-122"/>
              </a:endParaRPr>
            </a:p>
          </p:txBody>
        </p:sp>
        <p:sp>
          <p:nvSpPr>
            <p:cNvPr id="37" name="弧形 36"/>
            <p:cNvSpPr/>
            <p:nvPr/>
          </p:nvSpPr>
          <p:spPr>
            <a:xfrm>
              <a:off x="5901014" y="1112411"/>
              <a:ext cx="1056724" cy="1056724"/>
            </a:xfrm>
            <a:prstGeom prst="arc">
              <a:avLst>
                <a:gd name="adj1" fmla="val 16200000"/>
                <a:gd name="adj2" fmla="val 5356559"/>
              </a:avLst>
            </a:prstGeom>
            <a:noFill/>
            <a:ln w="9525">
              <a:solidFill>
                <a:srgbClr val="FED72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128CCC"/>
                </a:solidFill>
                <a:latin typeface="微软雅黑" pitchFamily="34" charset="-122"/>
                <a:ea typeface="微软雅黑" pitchFamily="34" charset="-122"/>
              </a:endParaRPr>
            </a:p>
          </p:txBody>
        </p:sp>
        <p:sp>
          <p:nvSpPr>
            <p:cNvPr id="38" name="弧形 37"/>
            <p:cNvSpPr/>
            <p:nvPr/>
          </p:nvSpPr>
          <p:spPr>
            <a:xfrm flipH="1">
              <a:off x="5901015" y="2169503"/>
              <a:ext cx="1056724" cy="1056724"/>
            </a:xfrm>
            <a:prstGeom prst="arc">
              <a:avLst>
                <a:gd name="adj1" fmla="val 16169364"/>
                <a:gd name="adj2" fmla="val 5281886"/>
              </a:avLst>
            </a:prstGeom>
            <a:noFill/>
            <a:ln w="9525">
              <a:solidFill>
                <a:srgbClr val="FED72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128CCC"/>
                </a:solidFill>
                <a:latin typeface="微软雅黑" pitchFamily="34" charset="-122"/>
                <a:ea typeface="微软雅黑" pitchFamily="34" charset="-122"/>
              </a:endParaRPr>
            </a:p>
          </p:txBody>
        </p:sp>
        <p:sp>
          <p:nvSpPr>
            <p:cNvPr id="39" name="弧形 38"/>
            <p:cNvSpPr/>
            <p:nvPr/>
          </p:nvSpPr>
          <p:spPr>
            <a:xfrm flipH="1">
              <a:off x="5901015" y="4283684"/>
              <a:ext cx="1056724" cy="1056724"/>
            </a:xfrm>
            <a:prstGeom prst="arc">
              <a:avLst>
                <a:gd name="adj1" fmla="val 16152732"/>
                <a:gd name="adj2" fmla="val 5201936"/>
              </a:avLst>
            </a:prstGeom>
            <a:noFill/>
            <a:ln w="9525">
              <a:solidFill>
                <a:srgbClr val="FED72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b="1">
                <a:solidFill>
                  <a:srgbClr val="128CCC"/>
                </a:solidFill>
                <a:latin typeface="微软雅黑" pitchFamily="34" charset="-122"/>
                <a:ea typeface="微软雅黑" pitchFamily="34" charset="-122"/>
              </a:endParaRPr>
            </a:p>
          </p:txBody>
        </p:sp>
      </p:grpSp>
      <p:grpSp>
        <p:nvGrpSpPr>
          <p:cNvPr id="40" name="组合 39"/>
          <p:cNvGrpSpPr/>
          <p:nvPr/>
        </p:nvGrpSpPr>
        <p:grpSpPr>
          <a:xfrm>
            <a:off x="1138411" y="2629833"/>
            <a:ext cx="797603" cy="797603"/>
            <a:chOff x="3529981" y="507683"/>
            <a:chExt cx="598350" cy="598350"/>
          </a:xfrm>
        </p:grpSpPr>
        <p:sp>
          <p:nvSpPr>
            <p:cNvPr id="41" name="椭圆 4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FED722"/>
                </a:solidFill>
                <a:latin typeface="Arial" panose="020B0604020202020204" pitchFamily="34" charset="0"/>
                <a:ea typeface="微软雅黑" pitchFamily="34" charset="-122"/>
                <a:cs typeface="Arial" panose="020B0604020202020204" pitchFamily="34" charset="0"/>
              </a:endParaRPr>
            </a:p>
          </p:txBody>
        </p:sp>
        <p:sp>
          <p:nvSpPr>
            <p:cNvPr id="42" name="TextBox 57"/>
            <p:cNvSpPr txBox="1"/>
            <p:nvPr/>
          </p:nvSpPr>
          <p:spPr>
            <a:xfrm>
              <a:off x="3574805" y="581026"/>
              <a:ext cx="537780" cy="500213"/>
            </a:xfrm>
            <a:prstGeom prst="rect">
              <a:avLst/>
            </a:prstGeom>
            <a:noFill/>
          </p:spPr>
          <p:txBody>
            <a:bodyPr wrap="none" rtlCol="0" anchor="ctr">
              <a:spAutoFit/>
            </a:bodyPr>
            <a:lstStyle/>
            <a:p>
              <a:pPr algn="ctr"/>
              <a:r>
                <a:rPr lang="en-US" altLang="zh-CN" sz="3733" dirty="0">
                  <a:solidFill>
                    <a:srgbClr val="FED72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03</a:t>
              </a:r>
              <a:endParaRPr lang="zh-CN" altLang="en-US" sz="3733" dirty="0">
                <a:solidFill>
                  <a:srgbClr val="FED72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43" name="矩形 42"/>
          <p:cNvSpPr/>
          <p:nvPr/>
        </p:nvSpPr>
        <p:spPr>
          <a:xfrm>
            <a:off x="2331992" y="2724254"/>
            <a:ext cx="2392001" cy="617541"/>
          </a:xfrm>
          <a:prstGeom prst="rect">
            <a:avLst/>
          </a:prstGeom>
        </p:spPr>
        <p:txBody>
          <a:bodyPr wrap="none">
            <a:spAutoFit/>
          </a:bodyPr>
          <a:lstStyle/>
          <a:p>
            <a:r>
              <a:rPr lang="zh-CN" altLang="en-US" sz="2275" dirty="0">
                <a:solidFill>
                  <a:srgbClr val="FED722"/>
                </a:solidFill>
                <a:latin typeface="微软雅黑" pitchFamily="34" charset="-122"/>
                <a:ea typeface="微软雅黑" pitchFamily="34" charset="-122"/>
              </a:rPr>
              <a:t>相关标题文字</a:t>
            </a:r>
            <a:endParaRPr lang="en-US" altLang="zh-CN" sz="2275" dirty="0">
              <a:solidFill>
                <a:srgbClr val="FED722"/>
              </a:solidFill>
              <a:latin typeface="微软雅黑" pitchFamily="34" charset="-122"/>
              <a:ea typeface="微软雅黑" pitchFamily="34" charset="-122"/>
            </a:endParaRPr>
          </a:p>
          <a:p>
            <a:r>
              <a:rPr lang="en-US" altLang="zh-CN" sz="1138" b="1" dirty="0">
                <a:solidFill>
                  <a:srgbClr val="FED722"/>
                </a:solidFill>
                <a:latin typeface="微软雅黑" pitchFamily="34" charset="-122"/>
                <a:ea typeface="微软雅黑" pitchFamily="34" charset="-122"/>
              </a:rPr>
              <a:t>CLICK TO ADD CAPTION TEXT</a:t>
            </a:r>
            <a:endParaRPr lang="zh-CN" altLang="en-US" sz="1138" b="1" dirty="0">
              <a:solidFill>
                <a:srgbClr val="FED722"/>
              </a:solidFill>
              <a:latin typeface="微软雅黑" pitchFamily="34" charset="-122"/>
              <a:ea typeface="微软雅黑" pitchFamily="34" charset="-122"/>
            </a:endParaRPr>
          </a:p>
        </p:txBody>
      </p:sp>
    </p:spTree>
    <p:extLst>
      <p:ext uri="{BB962C8B-B14F-4D97-AF65-F5344CB8AC3E}">
        <p14:creationId xmlns:p14="http://schemas.microsoft.com/office/powerpoint/2010/main" val="32310505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up)">
                                          <p:cBhvr>
                                            <p:cTn id="13" dur="500"/>
                                            <p:tgtEl>
                                              <p:spTgt spid="35"/>
                                            </p:tgtEl>
                                          </p:cBhvr>
                                        </p:animEffect>
                                      </p:childTnLst>
                                    </p:cTn>
                                  </p:par>
                                </p:childTnLst>
                              </p:cTn>
                            </p:par>
                            <p:par>
                              <p:cTn id="14" fill="hold">
                                <p:stCondLst>
                                  <p:cond delay="1500"/>
                                </p:stCondLst>
                                <p:childTnLst>
                                  <p:par>
                                    <p:cTn id="15" presetID="2" presetClass="entr" presetSubtype="3" fill="hold" nodeType="afterEffect" p14:presetBounceEnd="60000">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14:bounceEnd="60000">
                                          <p:cBhvr additive="base">
                                            <p:cTn id="17" dur="125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18" dur="1250" fill="hold"/>
                                            <p:tgtEl>
                                              <p:spTgt spid="22"/>
                                            </p:tgtEl>
                                            <p:attrNameLst>
                                              <p:attrName>ppt_y</p:attrName>
                                            </p:attrNameLst>
                                          </p:cBhvr>
                                          <p:tavLst>
                                            <p:tav tm="0">
                                              <p:val>
                                                <p:strVal val="0-#ppt_h/2"/>
                                              </p:val>
                                            </p:tav>
                                            <p:tav tm="100000">
                                              <p:val>
                                                <p:strVal val="#ppt_y"/>
                                              </p:val>
                                            </p:tav>
                                          </p:tavLst>
                                        </p:anim>
                                      </p:childTnLst>
                                    </p:cTn>
                                  </p:par>
                                </p:childTnLst>
                              </p:cTn>
                            </p:par>
                            <p:par>
                              <p:cTn id="19" fill="hold">
                                <p:stCondLst>
                                  <p:cond delay="2750"/>
                                </p:stCondLst>
                                <p:childTnLst>
                                  <p:par>
                                    <p:cTn id="20" presetID="2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750"/>
                                            <p:tgtEl>
                                              <p:spTgt spid="26"/>
                                            </p:tgtEl>
                                          </p:cBhvr>
                                        </p:animEffect>
                                      </p:childTnLst>
                                    </p:cTn>
                                  </p:par>
                                </p:childTnLst>
                              </p:cTn>
                            </p:par>
                            <p:par>
                              <p:cTn id="23" fill="hold">
                                <p:stCondLst>
                                  <p:cond delay="3500"/>
                                </p:stCondLst>
                                <p:childTnLst>
                                  <p:par>
                                    <p:cTn id="24" presetID="2" presetClass="entr" presetSubtype="3" fill="hold" nodeType="afterEffect" p14:presetBounceEnd="60000">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14:bounceEnd="60000">
                                          <p:cBhvr additive="base">
                                            <p:cTn id="26" dur="125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27" dur="1250" fill="hold"/>
                                            <p:tgtEl>
                                              <p:spTgt spid="29"/>
                                            </p:tgtEl>
                                            <p:attrNameLst>
                                              <p:attrName>ppt_y</p:attrName>
                                            </p:attrNameLst>
                                          </p:cBhvr>
                                          <p:tavLst>
                                            <p:tav tm="0">
                                              <p:val>
                                                <p:strVal val="0-#ppt_h/2"/>
                                              </p:val>
                                            </p:tav>
                                            <p:tav tm="100000">
                                              <p:val>
                                                <p:strVal val="#ppt_y"/>
                                              </p:val>
                                            </p:tav>
                                          </p:tavLst>
                                        </p:anim>
                                      </p:childTnLst>
                                    </p:cTn>
                                  </p:par>
                                </p:childTnLst>
                              </p:cTn>
                            </p:par>
                            <p:par>
                              <p:cTn id="28" fill="hold">
                                <p:stCondLst>
                                  <p:cond delay="4750"/>
                                </p:stCondLst>
                                <p:childTnLst>
                                  <p:par>
                                    <p:cTn id="29" presetID="22" presetClass="entr" presetSubtype="8"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750"/>
                                            <p:tgtEl>
                                              <p:spTgt spid="27"/>
                                            </p:tgtEl>
                                          </p:cBhvr>
                                        </p:animEffect>
                                      </p:childTnLst>
                                    </p:cTn>
                                  </p:par>
                                </p:childTnLst>
                              </p:cTn>
                            </p:par>
                            <p:par>
                              <p:cTn id="32" fill="hold">
                                <p:stCondLst>
                                  <p:cond delay="5500"/>
                                </p:stCondLst>
                                <p:childTnLst>
                                  <p:par>
                                    <p:cTn id="33" presetID="2" presetClass="entr" presetSubtype="3" fill="hold" nodeType="afterEffect" p14:presetBounceEnd="60000">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14:bounceEnd="60000">
                                          <p:cBhvr additive="base">
                                            <p:cTn id="35" dur="125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36" dur="1250" fill="hold"/>
                                            <p:tgtEl>
                                              <p:spTgt spid="40"/>
                                            </p:tgtEl>
                                            <p:attrNameLst>
                                              <p:attrName>ppt_y</p:attrName>
                                            </p:attrNameLst>
                                          </p:cBhvr>
                                          <p:tavLst>
                                            <p:tav tm="0">
                                              <p:val>
                                                <p:strVal val="0-#ppt_h/2"/>
                                              </p:val>
                                            </p:tav>
                                            <p:tav tm="100000">
                                              <p:val>
                                                <p:strVal val="#ppt_y"/>
                                              </p:val>
                                            </p:tav>
                                          </p:tavLst>
                                        </p:anim>
                                      </p:childTnLst>
                                    </p:cTn>
                                  </p:par>
                                </p:childTnLst>
                              </p:cTn>
                            </p:par>
                            <p:par>
                              <p:cTn id="37" fill="hold">
                                <p:stCondLst>
                                  <p:cond delay="6750"/>
                                </p:stCondLst>
                                <p:childTnLst>
                                  <p:par>
                                    <p:cTn id="38" presetID="22" presetClass="entr" presetSubtype="8"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left)">
                                          <p:cBhvr>
                                            <p:cTn id="40" dur="750"/>
                                            <p:tgtEl>
                                              <p:spTgt spid="43"/>
                                            </p:tgtEl>
                                          </p:cBhvr>
                                        </p:animEffect>
                                      </p:childTnLst>
                                    </p:cTn>
                                  </p:par>
                                </p:childTnLst>
                              </p:cTn>
                            </p:par>
                            <p:par>
                              <p:cTn id="41" fill="hold">
                                <p:stCondLst>
                                  <p:cond delay="7500"/>
                                </p:stCondLst>
                                <p:childTnLst>
                                  <p:par>
                                    <p:cTn id="42" presetID="2" presetClass="entr" presetSubtype="3" fill="hold" nodeType="afterEffect" p14:presetBounceEnd="60000">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14:bounceEnd="60000">
                                          <p:cBhvr additive="base">
                                            <p:cTn id="44" dur="12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45" dur="1250" fill="hold"/>
                                            <p:tgtEl>
                                              <p:spTgt spid="32"/>
                                            </p:tgtEl>
                                            <p:attrNameLst>
                                              <p:attrName>ppt_y</p:attrName>
                                            </p:attrNameLst>
                                          </p:cBhvr>
                                          <p:tavLst>
                                            <p:tav tm="0">
                                              <p:val>
                                                <p:strVal val="0-#ppt_h/2"/>
                                              </p:val>
                                            </p:tav>
                                            <p:tav tm="100000">
                                              <p:val>
                                                <p:strVal val="#ppt_y"/>
                                              </p:val>
                                            </p:tav>
                                          </p:tavLst>
                                        </p:anim>
                                      </p:childTnLst>
                                    </p:cTn>
                                  </p:par>
                                </p:childTnLst>
                              </p:cTn>
                            </p:par>
                            <p:par>
                              <p:cTn id="46" fill="hold">
                                <p:stCondLst>
                                  <p:cond delay="875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up)">
                                          <p:cBhvr>
                                            <p:cTn id="13" dur="500"/>
                                            <p:tgtEl>
                                              <p:spTgt spid="35"/>
                                            </p:tgtEl>
                                          </p:cBhvr>
                                        </p:animEffect>
                                      </p:childTnLst>
                                    </p:cTn>
                                  </p:par>
                                </p:childTnLst>
                              </p:cTn>
                            </p:par>
                            <p:par>
                              <p:cTn id="14" fill="hold">
                                <p:stCondLst>
                                  <p:cond delay="1500"/>
                                </p:stCondLst>
                                <p:childTnLst>
                                  <p:par>
                                    <p:cTn id="15" presetID="2" presetClass="entr" presetSubtype="3"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250" fill="hold"/>
                                            <p:tgtEl>
                                              <p:spTgt spid="22"/>
                                            </p:tgtEl>
                                            <p:attrNameLst>
                                              <p:attrName>ppt_x</p:attrName>
                                            </p:attrNameLst>
                                          </p:cBhvr>
                                          <p:tavLst>
                                            <p:tav tm="0">
                                              <p:val>
                                                <p:strVal val="1+#ppt_w/2"/>
                                              </p:val>
                                            </p:tav>
                                            <p:tav tm="100000">
                                              <p:val>
                                                <p:strVal val="#ppt_x"/>
                                              </p:val>
                                            </p:tav>
                                          </p:tavLst>
                                        </p:anim>
                                        <p:anim calcmode="lin" valueType="num">
                                          <p:cBhvr additive="base">
                                            <p:cTn id="18" dur="1250" fill="hold"/>
                                            <p:tgtEl>
                                              <p:spTgt spid="22"/>
                                            </p:tgtEl>
                                            <p:attrNameLst>
                                              <p:attrName>ppt_y</p:attrName>
                                            </p:attrNameLst>
                                          </p:cBhvr>
                                          <p:tavLst>
                                            <p:tav tm="0">
                                              <p:val>
                                                <p:strVal val="0-#ppt_h/2"/>
                                              </p:val>
                                            </p:tav>
                                            <p:tav tm="100000">
                                              <p:val>
                                                <p:strVal val="#ppt_y"/>
                                              </p:val>
                                            </p:tav>
                                          </p:tavLst>
                                        </p:anim>
                                      </p:childTnLst>
                                    </p:cTn>
                                  </p:par>
                                </p:childTnLst>
                              </p:cTn>
                            </p:par>
                            <p:par>
                              <p:cTn id="19" fill="hold">
                                <p:stCondLst>
                                  <p:cond delay="2750"/>
                                </p:stCondLst>
                                <p:childTnLst>
                                  <p:par>
                                    <p:cTn id="20" presetID="2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750"/>
                                            <p:tgtEl>
                                              <p:spTgt spid="26"/>
                                            </p:tgtEl>
                                          </p:cBhvr>
                                        </p:animEffect>
                                      </p:childTnLst>
                                    </p:cTn>
                                  </p:par>
                                </p:childTnLst>
                              </p:cTn>
                            </p:par>
                            <p:par>
                              <p:cTn id="23" fill="hold">
                                <p:stCondLst>
                                  <p:cond delay="3500"/>
                                </p:stCondLst>
                                <p:childTnLst>
                                  <p:par>
                                    <p:cTn id="24" presetID="2" presetClass="entr" presetSubtype="3"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250" fill="hold"/>
                                            <p:tgtEl>
                                              <p:spTgt spid="29"/>
                                            </p:tgtEl>
                                            <p:attrNameLst>
                                              <p:attrName>ppt_x</p:attrName>
                                            </p:attrNameLst>
                                          </p:cBhvr>
                                          <p:tavLst>
                                            <p:tav tm="0">
                                              <p:val>
                                                <p:strVal val="1+#ppt_w/2"/>
                                              </p:val>
                                            </p:tav>
                                            <p:tav tm="100000">
                                              <p:val>
                                                <p:strVal val="#ppt_x"/>
                                              </p:val>
                                            </p:tav>
                                          </p:tavLst>
                                        </p:anim>
                                        <p:anim calcmode="lin" valueType="num">
                                          <p:cBhvr additive="base">
                                            <p:cTn id="27" dur="1250" fill="hold"/>
                                            <p:tgtEl>
                                              <p:spTgt spid="29"/>
                                            </p:tgtEl>
                                            <p:attrNameLst>
                                              <p:attrName>ppt_y</p:attrName>
                                            </p:attrNameLst>
                                          </p:cBhvr>
                                          <p:tavLst>
                                            <p:tav tm="0">
                                              <p:val>
                                                <p:strVal val="0-#ppt_h/2"/>
                                              </p:val>
                                            </p:tav>
                                            <p:tav tm="100000">
                                              <p:val>
                                                <p:strVal val="#ppt_y"/>
                                              </p:val>
                                            </p:tav>
                                          </p:tavLst>
                                        </p:anim>
                                      </p:childTnLst>
                                    </p:cTn>
                                  </p:par>
                                </p:childTnLst>
                              </p:cTn>
                            </p:par>
                            <p:par>
                              <p:cTn id="28" fill="hold">
                                <p:stCondLst>
                                  <p:cond delay="4750"/>
                                </p:stCondLst>
                                <p:childTnLst>
                                  <p:par>
                                    <p:cTn id="29" presetID="22" presetClass="entr" presetSubtype="8"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750"/>
                                            <p:tgtEl>
                                              <p:spTgt spid="27"/>
                                            </p:tgtEl>
                                          </p:cBhvr>
                                        </p:animEffect>
                                      </p:childTnLst>
                                    </p:cTn>
                                  </p:par>
                                </p:childTnLst>
                              </p:cTn>
                            </p:par>
                            <p:par>
                              <p:cTn id="32" fill="hold">
                                <p:stCondLst>
                                  <p:cond delay="5500"/>
                                </p:stCondLst>
                                <p:childTnLst>
                                  <p:par>
                                    <p:cTn id="33" presetID="2" presetClass="entr" presetSubtype="3"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1250" fill="hold"/>
                                            <p:tgtEl>
                                              <p:spTgt spid="40"/>
                                            </p:tgtEl>
                                            <p:attrNameLst>
                                              <p:attrName>ppt_x</p:attrName>
                                            </p:attrNameLst>
                                          </p:cBhvr>
                                          <p:tavLst>
                                            <p:tav tm="0">
                                              <p:val>
                                                <p:strVal val="1+#ppt_w/2"/>
                                              </p:val>
                                            </p:tav>
                                            <p:tav tm="100000">
                                              <p:val>
                                                <p:strVal val="#ppt_x"/>
                                              </p:val>
                                            </p:tav>
                                          </p:tavLst>
                                        </p:anim>
                                        <p:anim calcmode="lin" valueType="num">
                                          <p:cBhvr additive="base">
                                            <p:cTn id="36" dur="1250" fill="hold"/>
                                            <p:tgtEl>
                                              <p:spTgt spid="40"/>
                                            </p:tgtEl>
                                            <p:attrNameLst>
                                              <p:attrName>ppt_y</p:attrName>
                                            </p:attrNameLst>
                                          </p:cBhvr>
                                          <p:tavLst>
                                            <p:tav tm="0">
                                              <p:val>
                                                <p:strVal val="0-#ppt_h/2"/>
                                              </p:val>
                                            </p:tav>
                                            <p:tav tm="100000">
                                              <p:val>
                                                <p:strVal val="#ppt_y"/>
                                              </p:val>
                                            </p:tav>
                                          </p:tavLst>
                                        </p:anim>
                                      </p:childTnLst>
                                    </p:cTn>
                                  </p:par>
                                </p:childTnLst>
                              </p:cTn>
                            </p:par>
                            <p:par>
                              <p:cTn id="37" fill="hold">
                                <p:stCondLst>
                                  <p:cond delay="6750"/>
                                </p:stCondLst>
                                <p:childTnLst>
                                  <p:par>
                                    <p:cTn id="38" presetID="22" presetClass="entr" presetSubtype="8"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left)">
                                          <p:cBhvr>
                                            <p:cTn id="40" dur="750"/>
                                            <p:tgtEl>
                                              <p:spTgt spid="43"/>
                                            </p:tgtEl>
                                          </p:cBhvr>
                                        </p:animEffect>
                                      </p:childTnLst>
                                    </p:cTn>
                                  </p:par>
                                </p:childTnLst>
                              </p:cTn>
                            </p:par>
                            <p:par>
                              <p:cTn id="41" fill="hold">
                                <p:stCondLst>
                                  <p:cond delay="7500"/>
                                </p:stCondLst>
                                <p:childTnLst>
                                  <p:par>
                                    <p:cTn id="42" presetID="2" presetClass="entr" presetSubtype="3"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1250" fill="hold"/>
                                            <p:tgtEl>
                                              <p:spTgt spid="32"/>
                                            </p:tgtEl>
                                            <p:attrNameLst>
                                              <p:attrName>ppt_x</p:attrName>
                                            </p:attrNameLst>
                                          </p:cBhvr>
                                          <p:tavLst>
                                            <p:tav tm="0">
                                              <p:val>
                                                <p:strVal val="1+#ppt_w/2"/>
                                              </p:val>
                                            </p:tav>
                                            <p:tav tm="100000">
                                              <p:val>
                                                <p:strVal val="#ppt_x"/>
                                              </p:val>
                                            </p:tav>
                                          </p:tavLst>
                                        </p:anim>
                                        <p:anim calcmode="lin" valueType="num">
                                          <p:cBhvr additive="base">
                                            <p:cTn id="45" dur="1250" fill="hold"/>
                                            <p:tgtEl>
                                              <p:spTgt spid="32"/>
                                            </p:tgtEl>
                                            <p:attrNameLst>
                                              <p:attrName>ppt_y</p:attrName>
                                            </p:attrNameLst>
                                          </p:cBhvr>
                                          <p:tavLst>
                                            <p:tav tm="0">
                                              <p:val>
                                                <p:strVal val="0-#ppt_h/2"/>
                                              </p:val>
                                            </p:tav>
                                            <p:tav tm="100000">
                                              <p:val>
                                                <p:strVal val="#ppt_y"/>
                                              </p:val>
                                            </p:tav>
                                          </p:tavLst>
                                        </p:anim>
                                      </p:childTnLst>
                                    </p:cTn>
                                  </p:par>
                                </p:childTnLst>
                              </p:cTn>
                            </p:par>
                            <p:par>
                              <p:cTn id="46" fill="hold">
                                <p:stCondLst>
                                  <p:cond delay="875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4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552160" y="3102725"/>
            <a:ext cx="4202720" cy="990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d-ID" altLang="zh-CN" sz="1100" dirty="0">
                <a:solidFill>
                  <a:schemeClr val="bg1">
                    <a:lumMod val="65000"/>
                  </a:schemeClr>
                </a:solidFill>
              </a:rPr>
              <a:t>Lorem ipsum dolor sit amet, lacus nulla ac netus nibh aliquet, porttitor ligula justo libero vivamus porttitor dolor, conubia mollit. Sapien nam </a:t>
            </a:r>
            <a:r>
              <a:rPr lang="id-ID" altLang="zh-CN" sz="1100" dirty="0" smtClean="0">
                <a:solidFill>
                  <a:schemeClr val="bg1">
                    <a:lumMod val="65000"/>
                  </a:schemeClr>
                </a:solidFill>
              </a:rPr>
              <a:t>suspendisse</a:t>
            </a:r>
            <a:endParaRPr lang="en-US" sz="1100" dirty="0">
              <a:solidFill>
                <a:schemeClr val="bg1">
                  <a:lumMod val="65000"/>
                </a:schemeClr>
              </a:solidFill>
            </a:endParaRPr>
          </a:p>
        </p:txBody>
      </p:sp>
      <p:sp>
        <p:nvSpPr>
          <p:cNvPr id="3" name="Title 1"/>
          <p:cNvSpPr txBox="1">
            <a:spLocks/>
          </p:cNvSpPr>
          <p:nvPr/>
        </p:nvSpPr>
        <p:spPr>
          <a:xfrm>
            <a:off x="552160" y="794473"/>
            <a:ext cx="7053942" cy="20806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7200" b="1" dirty="0" smtClean="0">
                <a:solidFill>
                  <a:srgbClr val="5CD169"/>
                </a:solidFill>
                <a:latin typeface="+mj-ea"/>
              </a:rPr>
              <a:t>01</a:t>
            </a:r>
          </a:p>
          <a:p>
            <a:r>
              <a:rPr lang="zh-CN" altLang="en-US" sz="4800" b="1" dirty="0" smtClean="0">
                <a:solidFill>
                  <a:srgbClr val="FD9783"/>
                </a:solidFill>
                <a:latin typeface="+mj-ea"/>
              </a:rPr>
              <a:t>请</a:t>
            </a:r>
            <a:r>
              <a:rPr lang="zh-CN" altLang="en-US" sz="4800" b="1" dirty="0">
                <a:solidFill>
                  <a:srgbClr val="FD9783"/>
                </a:solidFill>
                <a:latin typeface="+mj-ea"/>
              </a:rPr>
              <a:t>输入目录</a:t>
            </a:r>
            <a:r>
              <a:rPr lang="zh-CN" altLang="en-US" sz="4800" b="1" dirty="0" smtClean="0">
                <a:solidFill>
                  <a:srgbClr val="FD9783"/>
                </a:solidFill>
                <a:latin typeface="+mj-ea"/>
              </a:rPr>
              <a:t>标题</a:t>
            </a:r>
            <a:endParaRPr lang="zh-CN" altLang="en-US" sz="4800" b="1" dirty="0">
              <a:solidFill>
                <a:srgbClr val="FD9783"/>
              </a:solidFill>
              <a:latin typeface="+mj-ea"/>
            </a:endParaRPr>
          </a:p>
        </p:txBody>
      </p:sp>
      <p:sp>
        <p:nvSpPr>
          <p:cNvPr id="4" name="矩形 3"/>
          <p:cNvSpPr/>
          <p:nvPr/>
        </p:nvSpPr>
        <p:spPr>
          <a:xfrm>
            <a:off x="552160" y="2725210"/>
            <a:ext cx="3923446" cy="400110"/>
          </a:xfrm>
          <a:prstGeom prst="rect">
            <a:avLst/>
          </a:prstGeom>
        </p:spPr>
        <p:txBody>
          <a:bodyPr wrap="none">
            <a:spAutoFit/>
          </a:bodyPr>
          <a:lstStyle/>
          <a:p>
            <a:r>
              <a:rPr lang="en-US" altLang="zh-CN" sz="2000" dirty="0">
                <a:solidFill>
                  <a:srgbClr val="FED722"/>
                </a:solidFill>
              </a:rPr>
              <a:t>CLICK ADD DIRECTORY TITLE</a:t>
            </a:r>
            <a:endParaRPr lang="zh-CN" altLang="en-US" sz="2000" dirty="0">
              <a:solidFill>
                <a:srgbClr val="FED722"/>
              </a:solidFill>
            </a:endParaRPr>
          </a:p>
        </p:txBody>
      </p:sp>
    </p:spTree>
    <p:extLst>
      <p:ext uri="{BB962C8B-B14F-4D97-AF65-F5344CB8AC3E}">
        <p14:creationId xmlns:p14="http://schemas.microsoft.com/office/powerpoint/2010/main" val="15947157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50"/>
                            </p:stCondLst>
                            <p:childTnLst>
                              <p:par>
                                <p:cTn id="11" presetID="53" presetClass="entr" presetSubtype="16" fill="hold" nodeType="after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135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par>
                          <p:cTn id="20" fill="hold">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63" presetClass="path" presetSubtype="0" decel="100000" fill="hold" grpId="1" nodeType="withEffect">
                                  <p:stCondLst>
                                    <p:cond delay="0"/>
                                  </p:stCondLst>
                                  <p:childTnLst>
                                    <p:animMotion origin="layout" path="M -2.91667E-6 1.11111E-6 L -2.91667E-6 0.17106 " pathEditMode="relative" rAng="0" ptsTypes="AA">
                                      <p:cBhvr>
                                        <p:cTn id="25" dur="1000" spd="-100000" fill="hold"/>
                                        <p:tgtEl>
                                          <p:spTgt spid="2"/>
                                        </p:tgtEl>
                                        <p:attrNameLst>
                                          <p:attrName>ppt_x</p:attrName>
                                          <p:attrName>ppt_y</p:attrName>
                                        </p:attrNameLst>
                                      </p:cBhvr>
                                      <p:rCtr x="0"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4911" y="1851579"/>
            <a:ext cx="4487228" cy="4073048"/>
            <a:chOff x="1022759" y="1388376"/>
            <a:chExt cx="3366298" cy="3055582"/>
          </a:xfrm>
        </p:grpSpPr>
        <p:sp>
          <p:nvSpPr>
            <p:cNvPr id="9" name="平行四边形 10"/>
            <p:cNvSpPr/>
            <p:nvPr/>
          </p:nvSpPr>
          <p:spPr>
            <a:xfrm flipH="1">
              <a:off x="1022760" y="3576934"/>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 fmla="*/ 0 w 2495550"/>
                <a:gd name="connsiteY0" fmla="*/ 177800 h 349250"/>
                <a:gd name="connsiteX1" fmla="*/ 649213 w 2495550"/>
                <a:gd name="connsiteY1" fmla="*/ 0 h 349250"/>
                <a:gd name="connsiteX2" fmla="*/ 2495550 w 2495550"/>
                <a:gd name="connsiteY2" fmla="*/ 0 h 349250"/>
                <a:gd name="connsiteX3" fmla="*/ 1836812 w 2495550"/>
                <a:gd name="connsiteY3" fmla="*/ 349250 h 349250"/>
                <a:gd name="connsiteX4" fmla="*/ 0 w 2495550"/>
                <a:gd name="connsiteY4" fmla="*/ 177800 h 349250"/>
                <a:gd name="connsiteX0" fmla="*/ 0 w 2495550"/>
                <a:gd name="connsiteY0" fmla="*/ 177800 h 177800"/>
                <a:gd name="connsiteX1" fmla="*/ 649213 w 2495550"/>
                <a:gd name="connsiteY1" fmla="*/ 0 h 177800"/>
                <a:gd name="connsiteX2" fmla="*/ 2495550 w 2495550"/>
                <a:gd name="connsiteY2" fmla="*/ 0 h 177800"/>
                <a:gd name="connsiteX3" fmla="*/ 1798712 w 2495550"/>
                <a:gd name="connsiteY3" fmla="*/ 174625 h 177800"/>
                <a:gd name="connsiteX4" fmla="*/ 0 w 2495550"/>
                <a:gd name="connsiteY4" fmla="*/ 177800 h 177800"/>
                <a:gd name="connsiteX0" fmla="*/ 0 w 2495550"/>
                <a:gd name="connsiteY0" fmla="*/ 177800 h 196850"/>
                <a:gd name="connsiteX1" fmla="*/ 649213 w 2495550"/>
                <a:gd name="connsiteY1" fmla="*/ 0 h 196850"/>
                <a:gd name="connsiteX2" fmla="*/ 2495550 w 2495550"/>
                <a:gd name="connsiteY2" fmla="*/ 0 h 196850"/>
                <a:gd name="connsiteX3" fmla="*/ 1865387 w 2495550"/>
                <a:gd name="connsiteY3" fmla="*/ 196850 h 196850"/>
                <a:gd name="connsiteX4" fmla="*/ 0 w 2495550"/>
                <a:gd name="connsiteY4" fmla="*/ 177800 h 196850"/>
                <a:gd name="connsiteX0" fmla="*/ 0 w 2501900"/>
                <a:gd name="connsiteY0" fmla="*/ 177800 h 196850"/>
                <a:gd name="connsiteX1" fmla="*/ 649213 w 2501900"/>
                <a:gd name="connsiteY1" fmla="*/ 0 h 196850"/>
                <a:gd name="connsiteX2" fmla="*/ 2501900 w 2501900"/>
                <a:gd name="connsiteY2" fmla="*/ 0 h 196850"/>
                <a:gd name="connsiteX3" fmla="*/ 1865387 w 2501900"/>
                <a:gd name="connsiteY3" fmla="*/ 196850 h 196850"/>
                <a:gd name="connsiteX4" fmla="*/ 0 w 2501900"/>
                <a:gd name="connsiteY4" fmla="*/ 177800 h 196850"/>
                <a:gd name="connsiteX0" fmla="*/ 0 w 2501900"/>
                <a:gd name="connsiteY0" fmla="*/ 196850 h 215900"/>
                <a:gd name="connsiteX1" fmla="*/ 722238 w 2501900"/>
                <a:gd name="connsiteY1" fmla="*/ 0 h 215900"/>
                <a:gd name="connsiteX2" fmla="*/ 2501900 w 2501900"/>
                <a:gd name="connsiteY2" fmla="*/ 19050 h 215900"/>
                <a:gd name="connsiteX3" fmla="*/ 1865387 w 2501900"/>
                <a:gd name="connsiteY3" fmla="*/ 215900 h 215900"/>
                <a:gd name="connsiteX4" fmla="*/ 0 w 2501900"/>
                <a:gd name="connsiteY4" fmla="*/ 196850 h 215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199" dirty="0">
                <a:latin typeface="微软雅黑" panose="020B0503020204020204" pitchFamily="34" charset="-122"/>
                <a:ea typeface="微软雅黑" panose="020B0503020204020204" pitchFamily="34" charset="-122"/>
              </a:endParaRPr>
            </a:p>
          </p:txBody>
        </p:sp>
        <p:sp>
          <p:nvSpPr>
            <p:cNvPr id="10" name="平行四边形 10"/>
            <p:cNvSpPr/>
            <p:nvPr/>
          </p:nvSpPr>
          <p:spPr>
            <a:xfrm flipH="1">
              <a:off x="1022760" y="1904388"/>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 fmla="*/ 0 w 2495550"/>
                <a:gd name="connsiteY0" fmla="*/ 177800 h 349250"/>
                <a:gd name="connsiteX1" fmla="*/ 649213 w 2495550"/>
                <a:gd name="connsiteY1" fmla="*/ 0 h 349250"/>
                <a:gd name="connsiteX2" fmla="*/ 2495550 w 2495550"/>
                <a:gd name="connsiteY2" fmla="*/ 0 h 349250"/>
                <a:gd name="connsiteX3" fmla="*/ 1836812 w 2495550"/>
                <a:gd name="connsiteY3" fmla="*/ 349250 h 349250"/>
                <a:gd name="connsiteX4" fmla="*/ 0 w 2495550"/>
                <a:gd name="connsiteY4" fmla="*/ 177800 h 349250"/>
                <a:gd name="connsiteX0" fmla="*/ 0 w 2495550"/>
                <a:gd name="connsiteY0" fmla="*/ 177800 h 177800"/>
                <a:gd name="connsiteX1" fmla="*/ 649213 w 2495550"/>
                <a:gd name="connsiteY1" fmla="*/ 0 h 177800"/>
                <a:gd name="connsiteX2" fmla="*/ 2495550 w 2495550"/>
                <a:gd name="connsiteY2" fmla="*/ 0 h 177800"/>
                <a:gd name="connsiteX3" fmla="*/ 1798712 w 2495550"/>
                <a:gd name="connsiteY3" fmla="*/ 174625 h 177800"/>
                <a:gd name="connsiteX4" fmla="*/ 0 w 2495550"/>
                <a:gd name="connsiteY4" fmla="*/ 177800 h 177800"/>
                <a:gd name="connsiteX0" fmla="*/ 0 w 2495550"/>
                <a:gd name="connsiteY0" fmla="*/ 177800 h 196850"/>
                <a:gd name="connsiteX1" fmla="*/ 649213 w 2495550"/>
                <a:gd name="connsiteY1" fmla="*/ 0 h 196850"/>
                <a:gd name="connsiteX2" fmla="*/ 2495550 w 2495550"/>
                <a:gd name="connsiteY2" fmla="*/ 0 h 196850"/>
                <a:gd name="connsiteX3" fmla="*/ 1865387 w 2495550"/>
                <a:gd name="connsiteY3" fmla="*/ 196850 h 196850"/>
                <a:gd name="connsiteX4" fmla="*/ 0 w 2495550"/>
                <a:gd name="connsiteY4" fmla="*/ 177800 h 196850"/>
                <a:gd name="connsiteX0" fmla="*/ 0 w 2501900"/>
                <a:gd name="connsiteY0" fmla="*/ 177800 h 196850"/>
                <a:gd name="connsiteX1" fmla="*/ 649213 w 2501900"/>
                <a:gd name="connsiteY1" fmla="*/ 0 h 196850"/>
                <a:gd name="connsiteX2" fmla="*/ 2501900 w 2501900"/>
                <a:gd name="connsiteY2" fmla="*/ 0 h 196850"/>
                <a:gd name="connsiteX3" fmla="*/ 1865387 w 2501900"/>
                <a:gd name="connsiteY3" fmla="*/ 196850 h 196850"/>
                <a:gd name="connsiteX4" fmla="*/ 0 w 2501900"/>
                <a:gd name="connsiteY4" fmla="*/ 177800 h 196850"/>
                <a:gd name="connsiteX0" fmla="*/ 0 w 2501900"/>
                <a:gd name="connsiteY0" fmla="*/ 196850 h 215900"/>
                <a:gd name="connsiteX1" fmla="*/ 722238 w 2501900"/>
                <a:gd name="connsiteY1" fmla="*/ 0 h 215900"/>
                <a:gd name="connsiteX2" fmla="*/ 2501900 w 2501900"/>
                <a:gd name="connsiteY2" fmla="*/ 19050 h 215900"/>
                <a:gd name="connsiteX3" fmla="*/ 1865387 w 2501900"/>
                <a:gd name="connsiteY3" fmla="*/ 215900 h 215900"/>
                <a:gd name="connsiteX4" fmla="*/ 0 w 2501900"/>
                <a:gd name="connsiteY4" fmla="*/ 196850 h 215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199" dirty="0">
                <a:latin typeface="微软雅黑" panose="020B0503020204020204" pitchFamily="34" charset="-122"/>
                <a:ea typeface="微软雅黑" panose="020B0503020204020204" pitchFamily="34" charset="-122"/>
              </a:endParaRPr>
            </a:p>
          </p:txBody>
        </p:sp>
        <p:sp>
          <p:nvSpPr>
            <p:cNvPr id="11" name="平行四边形 10"/>
            <p:cNvSpPr/>
            <p:nvPr/>
          </p:nvSpPr>
          <p:spPr>
            <a:xfrm flipH="1">
              <a:off x="1022760" y="2739912"/>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 fmla="*/ 0 w 2495550"/>
                <a:gd name="connsiteY0" fmla="*/ 177800 h 349250"/>
                <a:gd name="connsiteX1" fmla="*/ 649213 w 2495550"/>
                <a:gd name="connsiteY1" fmla="*/ 0 h 349250"/>
                <a:gd name="connsiteX2" fmla="*/ 2495550 w 2495550"/>
                <a:gd name="connsiteY2" fmla="*/ 0 h 349250"/>
                <a:gd name="connsiteX3" fmla="*/ 1836812 w 2495550"/>
                <a:gd name="connsiteY3" fmla="*/ 349250 h 349250"/>
                <a:gd name="connsiteX4" fmla="*/ 0 w 2495550"/>
                <a:gd name="connsiteY4" fmla="*/ 177800 h 349250"/>
                <a:gd name="connsiteX0" fmla="*/ 0 w 2495550"/>
                <a:gd name="connsiteY0" fmla="*/ 177800 h 177800"/>
                <a:gd name="connsiteX1" fmla="*/ 649213 w 2495550"/>
                <a:gd name="connsiteY1" fmla="*/ 0 h 177800"/>
                <a:gd name="connsiteX2" fmla="*/ 2495550 w 2495550"/>
                <a:gd name="connsiteY2" fmla="*/ 0 h 177800"/>
                <a:gd name="connsiteX3" fmla="*/ 1798712 w 2495550"/>
                <a:gd name="connsiteY3" fmla="*/ 174625 h 177800"/>
                <a:gd name="connsiteX4" fmla="*/ 0 w 2495550"/>
                <a:gd name="connsiteY4" fmla="*/ 177800 h 177800"/>
                <a:gd name="connsiteX0" fmla="*/ 0 w 2495550"/>
                <a:gd name="connsiteY0" fmla="*/ 177800 h 196850"/>
                <a:gd name="connsiteX1" fmla="*/ 649213 w 2495550"/>
                <a:gd name="connsiteY1" fmla="*/ 0 h 196850"/>
                <a:gd name="connsiteX2" fmla="*/ 2495550 w 2495550"/>
                <a:gd name="connsiteY2" fmla="*/ 0 h 196850"/>
                <a:gd name="connsiteX3" fmla="*/ 1865387 w 2495550"/>
                <a:gd name="connsiteY3" fmla="*/ 196850 h 196850"/>
                <a:gd name="connsiteX4" fmla="*/ 0 w 2495550"/>
                <a:gd name="connsiteY4" fmla="*/ 177800 h 196850"/>
                <a:gd name="connsiteX0" fmla="*/ 0 w 2501900"/>
                <a:gd name="connsiteY0" fmla="*/ 177800 h 196850"/>
                <a:gd name="connsiteX1" fmla="*/ 649213 w 2501900"/>
                <a:gd name="connsiteY1" fmla="*/ 0 h 196850"/>
                <a:gd name="connsiteX2" fmla="*/ 2501900 w 2501900"/>
                <a:gd name="connsiteY2" fmla="*/ 0 h 196850"/>
                <a:gd name="connsiteX3" fmla="*/ 1865387 w 2501900"/>
                <a:gd name="connsiteY3" fmla="*/ 196850 h 196850"/>
                <a:gd name="connsiteX4" fmla="*/ 0 w 2501900"/>
                <a:gd name="connsiteY4" fmla="*/ 177800 h 196850"/>
                <a:gd name="connsiteX0" fmla="*/ 0 w 2501900"/>
                <a:gd name="connsiteY0" fmla="*/ 196850 h 215900"/>
                <a:gd name="connsiteX1" fmla="*/ 722238 w 2501900"/>
                <a:gd name="connsiteY1" fmla="*/ 0 h 215900"/>
                <a:gd name="connsiteX2" fmla="*/ 2501900 w 2501900"/>
                <a:gd name="connsiteY2" fmla="*/ 19050 h 215900"/>
                <a:gd name="connsiteX3" fmla="*/ 1865387 w 2501900"/>
                <a:gd name="connsiteY3" fmla="*/ 215900 h 215900"/>
                <a:gd name="connsiteX4" fmla="*/ 0 w 2501900"/>
                <a:gd name="connsiteY4" fmla="*/ 196850 h 215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199" dirty="0">
                <a:latin typeface="微软雅黑" panose="020B0503020204020204" pitchFamily="34" charset="-122"/>
                <a:ea typeface="微软雅黑" panose="020B0503020204020204" pitchFamily="34" charset="-122"/>
              </a:endParaRPr>
            </a:p>
          </p:txBody>
        </p:sp>
        <p:sp>
          <p:nvSpPr>
            <p:cNvPr id="12" name="矩形 11"/>
            <p:cNvSpPr/>
            <p:nvPr/>
          </p:nvSpPr>
          <p:spPr>
            <a:xfrm>
              <a:off x="1504301" y="3056421"/>
              <a:ext cx="2868254" cy="5505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199" dirty="0">
                  <a:latin typeface="微软雅黑" panose="020B0503020204020204" pitchFamily="34" charset="-122"/>
                  <a:ea typeface="微软雅黑" panose="020B0503020204020204" pitchFamily="34" charset="-122"/>
                </a:rPr>
                <a:t>单机添加文本标题</a:t>
              </a:r>
            </a:p>
          </p:txBody>
        </p:sp>
        <p:sp>
          <p:nvSpPr>
            <p:cNvPr id="13" name="矩形 12"/>
            <p:cNvSpPr/>
            <p:nvPr/>
          </p:nvSpPr>
          <p:spPr>
            <a:xfrm>
              <a:off x="1504301" y="2219397"/>
              <a:ext cx="2868254" cy="5520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199" dirty="0">
                  <a:latin typeface="微软雅黑" panose="020B0503020204020204" pitchFamily="34" charset="-122"/>
                  <a:ea typeface="微软雅黑" panose="020B0503020204020204" pitchFamily="34" charset="-122"/>
                </a:rPr>
                <a:t>单机添加文本标题</a:t>
              </a:r>
            </a:p>
          </p:txBody>
        </p:sp>
        <p:sp>
          <p:nvSpPr>
            <p:cNvPr id="14" name="任意多边形 13"/>
            <p:cNvSpPr/>
            <p:nvPr/>
          </p:nvSpPr>
          <p:spPr>
            <a:xfrm>
              <a:off x="1022759" y="1740884"/>
              <a:ext cx="3366298" cy="499513"/>
            </a:xfrm>
            <a:custGeom>
              <a:avLst/>
              <a:gdLst>
                <a:gd name="connsiteX0" fmla="*/ 1587500 w 2540000"/>
                <a:gd name="connsiteY0" fmla="*/ 0 h 355600"/>
                <a:gd name="connsiteX1" fmla="*/ 2540000 w 2540000"/>
                <a:gd name="connsiteY1" fmla="*/ 355600 h 355600"/>
                <a:gd name="connsiteX2" fmla="*/ 609600 w 2540000"/>
                <a:gd name="connsiteY2" fmla="*/ 342900 h 355600"/>
                <a:gd name="connsiteX3" fmla="*/ 0 w 2540000"/>
                <a:gd name="connsiteY3" fmla="*/ 152400 h 355600"/>
                <a:gd name="connsiteX4" fmla="*/ 1701800 w 2540000"/>
                <a:gd name="connsiteY4" fmla="*/ 25400 h 355600"/>
                <a:gd name="connsiteX5" fmla="*/ 1701800 w 2540000"/>
                <a:gd name="connsiteY5" fmla="*/ 25400 h 355600"/>
                <a:gd name="connsiteX6" fmla="*/ 1701800 w 2540000"/>
                <a:gd name="connsiteY6" fmla="*/ 25400 h 355600"/>
                <a:gd name="connsiteX0" fmla="*/ 1492250 w 2540000"/>
                <a:gd name="connsiteY0" fmla="*/ 19050 h 330200"/>
                <a:gd name="connsiteX1" fmla="*/ 2540000 w 2540000"/>
                <a:gd name="connsiteY1" fmla="*/ 330200 h 330200"/>
                <a:gd name="connsiteX2" fmla="*/ 609600 w 2540000"/>
                <a:gd name="connsiteY2" fmla="*/ 317500 h 330200"/>
                <a:gd name="connsiteX3" fmla="*/ 0 w 2540000"/>
                <a:gd name="connsiteY3" fmla="*/ 127000 h 330200"/>
                <a:gd name="connsiteX4" fmla="*/ 1701800 w 2540000"/>
                <a:gd name="connsiteY4" fmla="*/ 0 h 330200"/>
                <a:gd name="connsiteX5" fmla="*/ 1701800 w 2540000"/>
                <a:gd name="connsiteY5" fmla="*/ 0 h 330200"/>
                <a:gd name="connsiteX6" fmla="*/ 1701800 w 2540000"/>
                <a:gd name="connsiteY6" fmla="*/ 0 h 330200"/>
                <a:gd name="connsiteX0" fmla="*/ 1492250 w 2540000"/>
                <a:gd name="connsiteY0" fmla="*/ 19050 h 330200"/>
                <a:gd name="connsiteX1" fmla="*/ 2540000 w 2540000"/>
                <a:gd name="connsiteY1" fmla="*/ 330200 h 330200"/>
                <a:gd name="connsiteX2" fmla="*/ 609600 w 2540000"/>
                <a:gd name="connsiteY2" fmla="*/ 317500 h 330200"/>
                <a:gd name="connsiteX3" fmla="*/ 0 w 2540000"/>
                <a:gd name="connsiteY3" fmla="*/ 127000 h 330200"/>
                <a:gd name="connsiteX4" fmla="*/ 1701800 w 2540000"/>
                <a:gd name="connsiteY4" fmla="*/ 0 h 330200"/>
                <a:gd name="connsiteX5" fmla="*/ 1701800 w 2540000"/>
                <a:gd name="connsiteY5" fmla="*/ 0 h 330200"/>
                <a:gd name="connsiteX6" fmla="*/ 1504950 w 2540000"/>
                <a:gd name="connsiteY6" fmla="*/ 25400 h 330200"/>
                <a:gd name="connsiteX0" fmla="*/ 1492250 w 2540000"/>
                <a:gd name="connsiteY0" fmla="*/ 19050 h 330200"/>
                <a:gd name="connsiteX1" fmla="*/ 2540000 w 2540000"/>
                <a:gd name="connsiteY1" fmla="*/ 330200 h 330200"/>
                <a:gd name="connsiteX2" fmla="*/ 609600 w 2540000"/>
                <a:gd name="connsiteY2" fmla="*/ 317500 h 330200"/>
                <a:gd name="connsiteX3" fmla="*/ 0 w 2540000"/>
                <a:gd name="connsiteY3" fmla="*/ 127000 h 330200"/>
                <a:gd name="connsiteX4" fmla="*/ 1701800 w 2540000"/>
                <a:gd name="connsiteY4" fmla="*/ 0 h 330200"/>
                <a:gd name="connsiteX5" fmla="*/ 1504950 w 2540000"/>
                <a:gd name="connsiteY5" fmla="*/ 25400 h 330200"/>
                <a:gd name="connsiteX0" fmla="*/ 1492250 w 2540000"/>
                <a:gd name="connsiteY0" fmla="*/ 0 h 311150"/>
                <a:gd name="connsiteX1" fmla="*/ 2540000 w 2540000"/>
                <a:gd name="connsiteY1" fmla="*/ 311150 h 311150"/>
                <a:gd name="connsiteX2" fmla="*/ 609600 w 2540000"/>
                <a:gd name="connsiteY2" fmla="*/ 298450 h 311150"/>
                <a:gd name="connsiteX3" fmla="*/ 0 w 2540000"/>
                <a:gd name="connsiteY3" fmla="*/ 107950 h 311150"/>
                <a:gd name="connsiteX4" fmla="*/ 1504950 w 2540000"/>
                <a:gd name="connsiteY4" fmla="*/ 6350 h 311150"/>
                <a:gd name="connsiteX0" fmla="*/ 1479550 w 2527300"/>
                <a:gd name="connsiteY0" fmla="*/ 0 h 311150"/>
                <a:gd name="connsiteX1" fmla="*/ 2527300 w 2527300"/>
                <a:gd name="connsiteY1" fmla="*/ 311150 h 311150"/>
                <a:gd name="connsiteX2" fmla="*/ 596900 w 2527300"/>
                <a:gd name="connsiteY2" fmla="*/ 298450 h 311150"/>
                <a:gd name="connsiteX3" fmla="*/ 0 w 2527300"/>
                <a:gd name="connsiteY3" fmla="*/ 114300 h 311150"/>
                <a:gd name="connsiteX4" fmla="*/ 1492250 w 2527300"/>
                <a:gd name="connsiteY4" fmla="*/ 6350 h 311150"/>
                <a:gd name="connsiteX0" fmla="*/ 1479550 w 2527300"/>
                <a:gd name="connsiteY0" fmla="*/ 0 h 311150"/>
                <a:gd name="connsiteX1" fmla="*/ 2527300 w 2527300"/>
                <a:gd name="connsiteY1" fmla="*/ 311150 h 311150"/>
                <a:gd name="connsiteX2" fmla="*/ 596900 w 2527300"/>
                <a:gd name="connsiteY2" fmla="*/ 298450 h 311150"/>
                <a:gd name="connsiteX3" fmla="*/ 0 w 2527300"/>
                <a:gd name="connsiteY3" fmla="*/ 114300 h 311150"/>
                <a:gd name="connsiteX4" fmla="*/ 1492250 w 2527300"/>
                <a:gd name="connsiteY4" fmla="*/ 6350 h 311150"/>
                <a:gd name="connsiteX5" fmla="*/ 1479550 w 2527300"/>
                <a:gd name="connsiteY5" fmla="*/ 0 h 311150"/>
                <a:gd name="connsiteX0" fmla="*/ 0 w 2527300"/>
                <a:gd name="connsiteY0" fmla="*/ 114300 h 311150"/>
                <a:gd name="connsiteX1" fmla="*/ 1492250 w 2527300"/>
                <a:gd name="connsiteY1" fmla="*/ 6350 h 311150"/>
                <a:gd name="connsiteX2" fmla="*/ 1479550 w 2527300"/>
                <a:gd name="connsiteY2" fmla="*/ 0 h 311150"/>
                <a:gd name="connsiteX3" fmla="*/ 2527300 w 2527300"/>
                <a:gd name="connsiteY3" fmla="*/ 311150 h 311150"/>
                <a:gd name="connsiteX4" fmla="*/ 596900 w 2527300"/>
                <a:gd name="connsiteY4" fmla="*/ 298450 h 311150"/>
                <a:gd name="connsiteX5" fmla="*/ 91440 w 2527300"/>
                <a:gd name="connsiteY5" fmla="*/ 205740 h 311150"/>
                <a:gd name="connsiteX0" fmla="*/ 0 w 2527300"/>
                <a:gd name="connsiteY0" fmla="*/ 114300 h 311150"/>
                <a:gd name="connsiteX1" fmla="*/ 1492250 w 2527300"/>
                <a:gd name="connsiteY1" fmla="*/ 6350 h 311150"/>
                <a:gd name="connsiteX2" fmla="*/ 1479550 w 2527300"/>
                <a:gd name="connsiteY2" fmla="*/ 0 h 311150"/>
                <a:gd name="connsiteX3" fmla="*/ 2527300 w 2527300"/>
                <a:gd name="connsiteY3" fmla="*/ 311150 h 311150"/>
                <a:gd name="connsiteX4" fmla="*/ 596900 w 2527300"/>
                <a:gd name="connsiteY4" fmla="*/ 298450 h 311150"/>
                <a:gd name="connsiteX5" fmla="*/ 21590 w 2527300"/>
                <a:gd name="connsiteY5" fmla="*/ 135890 h 311150"/>
                <a:gd name="connsiteX0" fmla="*/ 0 w 2517775"/>
                <a:gd name="connsiteY0" fmla="*/ 114300 h 311150"/>
                <a:gd name="connsiteX1" fmla="*/ 1482725 w 2517775"/>
                <a:gd name="connsiteY1" fmla="*/ 6350 h 311150"/>
                <a:gd name="connsiteX2" fmla="*/ 1470025 w 2517775"/>
                <a:gd name="connsiteY2" fmla="*/ 0 h 311150"/>
                <a:gd name="connsiteX3" fmla="*/ 2517775 w 2517775"/>
                <a:gd name="connsiteY3" fmla="*/ 311150 h 311150"/>
                <a:gd name="connsiteX4" fmla="*/ 587375 w 2517775"/>
                <a:gd name="connsiteY4" fmla="*/ 298450 h 311150"/>
                <a:gd name="connsiteX5" fmla="*/ 12065 w 2517775"/>
                <a:gd name="connsiteY5" fmla="*/ 135890 h 311150"/>
                <a:gd name="connsiteX0" fmla="*/ 0 w 2517775"/>
                <a:gd name="connsiteY0" fmla="*/ 114300 h 311150"/>
                <a:gd name="connsiteX1" fmla="*/ 1482725 w 2517775"/>
                <a:gd name="connsiteY1" fmla="*/ 6350 h 311150"/>
                <a:gd name="connsiteX2" fmla="*/ 1470025 w 2517775"/>
                <a:gd name="connsiteY2" fmla="*/ 0 h 311150"/>
                <a:gd name="connsiteX3" fmla="*/ 2517775 w 2517775"/>
                <a:gd name="connsiteY3" fmla="*/ 311150 h 311150"/>
                <a:gd name="connsiteX4" fmla="*/ 587375 w 2517775"/>
                <a:gd name="connsiteY4" fmla="*/ 298450 h 311150"/>
                <a:gd name="connsiteX5" fmla="*/ 2540 w 2517775"/>
                <a:gd name="connsiteY5" fmla="*/ 119221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7775" h="311150">
                  <a:moveTo>
                    <a:pt x="0" y="114300"/>
                  </a:moveTo>
                  <a:lnTo>
                    <a:pt x="1482725" y="6350"/>
                  </a:lnTo>
                  <a:lnTo>
                    <a:pt x="1470025" y="0"/>
                  </a:lnTo>
                  <a:lnTo>
                    <a:pt x="2517775" y="311150"/>
                  </a:lnTo>
                  <a:lnTo>
                    <a:pt x="587375" y="298450"/>
                  </a:lnTo>
                  <a:lnTo>
                    <a:pt x="2540" y="11922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199" dirty="0">
                <a:latin typeface="微软雅黑" panose="020B0503020204020204" pitchFamily="34" charset="-122"/>
                <a:ea typeface="微软雅黑" panose="020B0503020204020204" pitchFamily="34" charset="-122"/>
              </a:endParaRPr>
            </a:p>
          </p:txBody>
        </p:sp>
        <p:sp>
          <p:nvSpPr>
            <p:cNvPr id="15" name="矩形 14"/>
            <p:cNvSpPr/>
            <p:nvPr/>
          </p:nvSpPr>
          <p:spPr>
            <a:xfrm>
              <a:off x="1504301" y="1388376"/>
              <a:ext cx="2868254" cy="5505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199" dirty="0">
                  <a:latin typeface="微软雅黑" panose="020B0503020204020204" pitchFamily="34" charset="-122"/>
                  <a:ea typeface="微软雅黑" panose="020B0503020204020204" pitchFamily="34" charset="-122"/>
                </a:rPr>
                <a:t>单机添加文本标题</a:t>
              </a:r>
            </a:p>
          </p:txBody>
        </p:sp>
        <p:sp>
          <p:nvSpPr>
            <p:cNvPr id="16" name="矩形 15"/>
            <p:cNvSpPr/>
            <p:nvPr/>
          </p:nvSpPr>
          <p:spPr>
            <a:xfrm>
              <a:off x="1504301" y="3891942"/>
              <a:ext cx="2868254" cy="55201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199" dirty="0">
                  <a:latin typeface="微软雅黑" panose="020B0503020204020204" pitchFamily="34" charset="-122"/>
                  <a:ea typeface="微软雅黑" panose="020B0503020204020204" pitchFamily="34" charset="-122"/>
                </a:rPr>
                <a:t>单机添加文本标题</a:t>
              </a:r>
            </a:p>
          </p:txBody>
        </p:sp>
        <p:sp>
          <p:nvSpPr>
            <p:cNvPr id="17" name="矩形 16"/>
            <p:cNvSpPr/>
            <p:nvPr/>
          </p:nvSpPr>
          <p:spPr>
            <a:xfrm>
              <a:off x="1022759" y="3056421"/>
              <a:ext cx="481542" cy="550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6" dirty="0">
                  <a:latin typeface="微软雅黑" panose="020B0503020204020204" pitchFamily="34" charset="-122"/>
                  <a:ea typeface="微软雅黑" panose="020B0503020204020204" pitchFamily="34" charset="-122"/>
                  <a:cs typeface="Verdana" panose="020B0604030504040204" pitchFamily="34" charset="0"/>
                </a:rPr>
                <a:t>C</a:t>
              </a:r>
              <a:endParaRPr lang="zh-CN" altLang="en-US" sz="3466"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8" name="矩形 17"/>
            <p:cNvSpPr/>
            <p:nvPr/>
          </p:nvSpPr>
          <p:spPr>
            <a:xfrm>
              <a:off x="1022759" y="2219397"/>
              <a:ext cx="481542" cy="552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6" dirty="0">
                  <a:latin typeface="微软雅黑" panose="020B0503020204020204" pitchFamily="34" charset="-122"/>
                  <a:ea typeface="微软雅黑" panose="020B0503020204020204" pitchFamily="34" charset="-122"/>
                  <a:cs typeface="Verdana" panose="020B0604030504040204" pitchFamily="34" charset="0"/>
                </a:rPr>
                <a:t>B</a:t>
              </a:r>
              <a:endParaRPr lang="zh-CN" altLang="en-US" sz="3466"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9" name="矩形 18"/>
            <p:cNvSpPr/>
            <p:nvPr/>
          </p:nvSpPr>
          <p:spPr>
            <a:xfrm>
              <a:off x="1022759" y="1388376"/>
              <a:ext cx="481542" cy="55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6" dirty="0">
                  <a:latin typeface="微软雅黑" panose="020B0503020204020204" pitchFamily="34" charset="-122"/>
                  <a:ea typeface="微软雅黑" panose="020B0503020204020204" pitchFamily="34" charset="-122"/>
                  <a:cs typeface="Verdana" panose="020B0604030504040204" pitchFamily="34" charset="0"/>
                </a:rPr>
                <a:t>A</a:t>
              </a:r>
              <a:endParaRPr lang="zh-CN" altLang="en-US" sz="3466"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0" name="矩形 19"/>
            <p:cNvSpPr/>
            <p:nvPr/>
          </p:nvSpPr>
          <p:spPr>
            <a:xfrm>
              <a:off x="1022759" y="3891942"/>
              <a:ext cx="481542" cy="552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6" dirty="0">
                  <a:latin typeface="微软雅黑" panose="020B0503020204020204" pitchFamily="34" charset="-122"/>
                  <a:ea typeface="微软雅黑" panose="020B0503020204020204" pitchFamily="34" charset="-122"/>
                  <a:cs typeface="Verdana" panose="020B0604030504040204" pitchFamily="34" charset="0"/>
                </a:rPr>
                <a:t>D</a:t>
              </a:r>
              <a:endParaRPr lang="zh-CN" altLang="en-US" sz="3466" dirty="0">
                <a:latin typeface="微软雅黑" panose="020B0503020204020204" pitchFamily="34" charset="-122"/>
                <a:ea typeface="微软雅黑" panose="020B0503020204020204" pitchFamily="34" charset="-122"/>
                <a:cs typeface="Verdana" panose="020B0604030504040204" pitchFamily="34" charset="0"/>
              </a:endParaRPr>
            </a:p>
          </p:txBody>
        </p:sp>
      </p:grpSp>
      <p:sp>
        <p:nvSpPr>
          <p:cNvPr id="21" name="文本框 3"/>
          <p:cNvSpPr txBox="1"/>
          <p:nvPr/>
        </p:nvSpPr>
        <p:spPr>
          <a:xfrm>
            <a:off x="5852143" y="1851579"/>
            <a:ext cx="5043144" cy="733828"/>
          </a:xfrm>
          <a:prstGeom prst="rect">
            <a:avLst/>
          </a:prstGeom>
          <a:noFill/>
        </p:spPr>
        <p:txBody>
          <a:bodyPr lIns="115175" tIns="0" rIns="115175" bIns="0" anchor="ctr"/>
          <a:lstStyle/>
          <a:p>
            <a:pPr lvl="0">
              <a:lnSpc>
                <a:spcPct val="150000"/>
              </a:lnSpc>
              <a:defRPr/>
            </a:pPr>
            <a:r>
              <a:rPr lang="zh-CN" altLang="en-US" sz="1866"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866" dirty="0">
                <a:solidFill>
                  <a:schemeClr val="tx1">
                    <a:lumMod val="50000"/>
                    <a:lumOff val="50000"/>
                  </a:schemeClr>
                </a:solidFill>
                <a:latin typeface="微软雅黑" pitchFamily="34" charset="-122"/>
                <a:ea typeface="微软雅黑" pitchFamily="34" charset="-122"/>
              </a:rPr>
              <a:t>200</a:t>
            </a:r>
            <a:r>
              <a:rPr lang="zh-CN" altLang="en-US" sz="1866" dirty="0">
                <a:solidFill>
                  <a:schemeClr val="tx1">
                    <a:lumMod val="50000"/>
                    <a:lumOff val="50000"/>
                  </a:schemeClr>
                </a:solidFill>
                <a:latin typeface="微软雅黑" pitchFamily="34" charset="-122"/>
                <a:ea typeface="微软雅黑" pitchFamily="34" charset="-122"/>
              </a:rPr>
              <a:t>，根据需要添加适当的文字</a:t>
            </a:r>
          </a:p>
        </p:txBody>
      </p:sp>
      <p:sp>
        <p:nvSpPr>
          <p:cNvPr id="22" name="文本框 22"/>
          <p:cNvSpPr txBox="1"/>
          <p:nvPr/>
        </p:nvSpPr>
        <p:spPr>
          <a:xfrm>
            <a:off x="5852143" y="2951322"/>
            <a:ext cx="5043144" cy="733828"/>
          </a:xfrm>
          <a:prstGeom prst="rect">
            <a:avLst/>
          </a:prstGeom>
          <a:noFill/>
        </p:spPr>
        <p:txBody>
          <a:bodyPr lIns="115175" tIns="0" rIns="115175" bIns="0" anchor="ctr"/>
          <a:lstStyle/>
          <a:p>
            <a:pPr lvl="0">
              <a:lnSpc>
                <a:spcPct val="150000"/>
              </a:lnSpc>
              <a:defRPr/>
            </a:pPr>
            <a:r>
              <a:rPr lang="zh-CN" altLang="en-US" sz="1866"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866" dirty="0">
                <a:solidFill>
                  <a:schemeClr val="tx1">
                    <a:lumMod val="50000"/>
                    <a:lumOff val="50000"/>
                  </a:schemeClr>
                </a:solidFill>
                <a:latin typeface="微软雅黑" pitchFamily="34" charset="-122"/>
                <a:ea typeface="微软雅黑" pitchFamily="34" charset="-122"/>
              </a:rPr>
              <a:t>200</a:t>
            </a:r>
            <a:r>
              <a:rPr lang="zh-CN" altLang="en-US" sz="1866" dirty="0">
                <a:solidFill>
                  <a:schemeClr val="tx1">
                    <a:lumMod val="50000"/>
                    <a:lumOff val="50000"/>
                  </a:schemeClr>
                </a:solidFill>
                <a:latin typeface="微软雅黑" pitchFamily="34" charset="-122"/>
                <a:ea typeface="微软雅黑" pitchFamily="34" charset="-122"/>
              </a:rPr>
              <a:t>，根据需要添加适当的文字</a:t>
            </a:r>
          </a:p>
        </p:txBody>
      </p:sp>
      <p:sp>
        <p:nvSpPr>
          <p:cNvPr id="23" name="文本框 23"/>
          <p:cNvSpPr txBox="1"/>
          <p:nvPr/>
        </p:nvSpPr>
        <p:spPr>
          <a:xfrm>
            <a:off x="5852143" y="4053063"/>
            <a:ext cx="5043144" cy="733830"/>
          </a:xfrm>
          <a:prstGeom prst="rect">
            <a:avLst/>
          </a:prstGeom>
          <a:noFill/>
        </p:spPr>
        <p:txBody>
          <a:bodyPr lIns="115175" tIns="0" rIns="115175" bIns="0" anchor="ctr"/>
          <a:lstStyle/>
          <a:p>
            <a:pPr lvl="0">
              <a:lnSpc>
                <a:spcPct val="150000"/>
              </a:lnSpc>
              <a:defRPr/>
            </a:pPr>
            <a:r>
              <a:rPr lang="zh-CN" altLang="en-US" sz="1866"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866" dirty="0">
                <a:solidFill>
                  <a:schemeClr val="tx1">
                    <a:lumMod val="50000"/>
                    <a:lumOff val="50000"/>
                  </a:schemeClr>
                </a:solidFill>
                <a:latin typeface="微软雅黑" pitchFamily="34" charset="-122"/>
                <a:ea typeface="微软雅黑" pitchFamily="34" charset="-122"/>
              </a:rPr>
              <a:t>200</a:t>
            </a:r>
            <a:r>
              <a:rPr lang="zh-CN" altLang="en-US" sz="1866" dirty="0">
                <a:solidFill>
                  <a:schemeClr val="tx1">
                    <a:lumMod val="50000"/>
                    <a:lumOff val="50000"/>
                  </a:schemeClr>
                </a:solidFill>
                <a:latin typeface="微软雅黑" pitchFamily="34" charset="-122"/>
                <a:ea typeface="微软雅黑" pitchFamily="34" charset="-122"/>
              </a:rPr>
              <a:t>，根据需要添加适当的文字</a:t>
            </a:r>
          </a:p>
        </p:txBody>
      </p:sp>
      <p:sp>
        <p:nvSpPr>
          <p:cNvPr id="24" name="文本框 24"/>
          <p:cNvSpPr txBox="1"/>
          <p:nvPr/>
        </p:nvSpPr>
        <p:spPr>
          <a:xfrm>
            <a:off x="5852143" y="5172802"/>
            <a:ext cx="5043144" cy="733830"/>
          </a:xfrm>
          <a:prstGeom prst="rect">
            <a:avLst/>
          </a:prstGeom>
          <a:noFill/>
        </p:spPr>
        <p:txBody>
          <a:bodyPr lIns="115175" tIns="0" rIns="115175" bIns="0" anchor="ctr"/>
          <a:lstStyle/>
          <a:p>
            <a:pPr lvl="0">
              <a:lnSpc>
                <a:spcPct val="150000"/>
              </a:lnSpc>
              <a:defRPr/>
            </a:pPr>
            <a:r>
              <a:rPr lang="zh-CN" altLang="en-US" sz="1866"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866" dirty="0">
                <a:solidFill>
                  <a:schemeClr val="tx1">
                    <a:lumMod val="50000"/>
                    <a:lumOff val="50000"/>
                  </a:schemeClr>
                </a:solidFill>
                <a:latin typeface="微软雅黑" pitchFamily="34" charset="-122"/>
                <a:ea typeface="微软雅黑" pitchFamily="34" charset="-122"/>
              </a:rPr>
              <a:t>200</a:t>
            </a:r>
            <a:r>
              <a:rPr lang="zh-CN" altLang="en-US" sz="1866" dirty="0">
                <a:solidFill>
                  <a:schemeClr val="tx1">
                    <a:lumMod val="50000"/>
                    <a:lumOff val="50000"/>
                  </a:schemeClr>
                </a:solidFill>
                <a:latin typeface="微软雅黑" pitchFamily="34" charset="-122"/>
                <a:ea typeface="微软雅黑" pitchFamily="34" charset="-122"/>
              </a:rPr>
              <a:t>，根据需要添加适当的文字</a:t>
            </a:r>
          </a:p>
        </p:txBody>
      </p:sp>
      <p:sp>
        <p:nvSpPr>
          <p:cNvPr id="25" name="标题 24"/>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99548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a:grpSpLocks/>
          </p:cNvGrpSpPr>
          <p:nvPr/>
        </p:nvGrpSpPr>
        <p:grpSpPr bwMode="auto">
          <a:xfrm>
            <a:off x="1493449" y="1803823"/>
            <a:ext cx="8969272" cy="3856152"/>
            <a:chOff x="0" y="-9523"/>
            <a:chExt cx="8972558" cy="3856324"/>
          </a:xfrm>
        </p:grpSpPr>
        <p:grpSp>
          <p:nvGrpSpPr>
            <p:cNvPr id="22" name="Group 10"/>
            <p:cNvGrpSpPr>
              <a:grpSpLocks/>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35" name="任意多边形 42"/>
              <p:cNvSpPr>
                <a:spLocks/>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199">
                  <a:solidFill>
                    <a:srgbClr val="FFFFFF"/>
                  </a:solidFill>
                  <a:latin typeface="微软雅黑" pitchFamily="34" charset="-122"/>
                  <a:ea typeface="微软雅黑"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3" b="1" dirty="0">
                    <a:solidFill>
                      <a:schemeClr val="accent1"/>
                    </a:solidFill>
                    <a:latin typeface="微软雅黑" pitchFamily="34" charset="-122"/>
                    <a:ea typeface="微软雅黑" pitchFamily="34" charset="-122"/>
                    <a:sym typeface="方正兰亭细黑_GBK" charset="-122"/>
                  </a:rPr>
                  <a:t>此处添加标题内容</a:t>
                </a:r>
                <a:endParaRPr lang="en-US" sz="2133" b="1" dirty="0">
                  <a:solidFill>
                    <a:schemeClr val="accent1"/>
                  </a:solidFill>
                  <a:latin typeface="微软雅黑" pitchFamily="34" charset="-122"/>
                  <a:ea typeface="微软雅黑"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endParaRPr lang="en-US" sz="1600" dirty="0">
                  <a:solidFill>
                    <a:schemeClr val="tx1">
                      <a:lumMod val="50000"/>
                      <a:lumOff val="50000"/>
                    </a:schemeClr>
                  </a:solidFill>
                  <a:latin typeface="微软雅黑" pitchFamily="34" charset="-122"/>
                  <a:ea typeface="微软雅黑"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p>
              <a:p>
                <a:pPr algn="just">
                  <a:lnSpc>
                    <a:spcPct val="150000"/>
                  </a:lnSpc>
                </a:pPr>
                <a:endParaRPr lang="zh-CN" altLang="en-US" sz="1466" b="1" dirty="0">
                  <a:latin typeface="微软雅黑" pitchFamily="34" charset="-122"/>
                  <a:ea typeface="微软雅黑" pitchFamily="34" charset="-122"/>
                  <a:sym typeface="方正兰亭细黑_GBK" charset="-122"/>
                </a:endParaRPr>
              </a:p>
            </p:txBody>
          </p:sp>
          <p:sp>
            <p:nvSpPr>
              <p:cNvPr id="37" name="任意多边形 44"/>
              <p:cNvSpPr>
                <a:spLocks/>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199">
                  <a:solidFill>
                    <a:srgbClr val="FFFFFF"/>
                  </a:solidFill>
                  <a:latin typeface="微软雅黑" pitchFamily="34" charset="-122"/>
                  <a:ea typeface="微软雅黑" pitchFamily="34" charset="-122"/>
                  <a:sym typeface="宋体" panose="02010600030101010101" pitchFamily="2" charset="-122"/>
                </a:endParaRPr>
              </a:p>
            </p:txBody>
          </p:sp>
          <p:sp>
            <p:nvSpPr>
              <p:cNvPr id="38" name="任意多边形 47"/>
              <p:cNvSpPr>
                <a:spLocks/>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199">
                  <a:solidFill>
                    <a:srgbClr val="FFFFFF"/>
                  </a:solidFill>
                  <a:latin typeface="微软雅黑" pitchFamily="34" charset="-122"/>
                  <a:ea typeface="微软雅黑" pitchFamily="34" charset="-122"/>
                  <a:sym typeface="宋体" panose="02010600030101010101" pitchFamily="2" charset="-122"/>
                </a:endParaRPr>
              </a:p>
            </p:txBody>
          </p:sp>
          <p:sp>
            <p:nvSpPr>
              <p:cNvPr id="39" name="任意多边形 48"/>
              <p:cNvSpPr>
                <a:spLocks/>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199">
                  <a:solidFill>
                    <a:srgbClr val="FFFFFF"/>
                  </a:solidFill>
                  <a:latin typeface="微软雅黑" pitchFamily="34" charset="-122"/>
                  <a:ea typeface="微软雅黑"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3199">
                  <a:solidFill>
                    <a:srgbClr val="000000"/>
                  </a:solidFill>
                  <a:latin typeface="微软雅黑" pitchFamily="34" charset="-122"/>
                  <a:ea typeface="微软雅黑"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3" b="1" dirty="0">
                    <a:solidFill>
                      <a:schemeClr val="accent1"/>
                    </a:solidFill>
                    <a:latin typeface="微软雅黑" pitchFamily="34" charset="-122"/>
                    <a:ea typeface="微软雅黑" pitchFamily="34" charset="-122"/>
                    <a:sym typeface="方正兰亭细黑_GBK" charset="-122"/>
                  </a:rPr>
                  <a:t>此处添加标题内容</a:t>
                </a:r>
                <a:endParaRPr lang="en-US" sz="2133" b="1" dirty="0">
                  <a:solidFill>
                    <a:schemeClr val="accent1"/>
                  </a:solidFill>
                  <a:latin typeface="微软雅黑" pitchFamily="34" charset="-122"/>
                  <a:ea typeface="微软雅黑"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endParaRPr lang="en-US" sz="1600" dirty="0">
                  <a:solidFill>
                    <a:schemeClr val="tx1">
                      <a:lumMod val="50000"/>
                      <a:lumOff val="50000"/>
                    </a:schemeClr>
                  </a:solidFill>
                  <a:latin typeface="微软雅黑" pitchFamily="34" charset="-122"/>
                  <a:ea typeface="微软雅黑"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p>
              <a:p>
                <a:pPr algn="just">
                  <a:lnSpc>
                    <a:spcPct val="150000"/>
                  </a:lnSpc>
                </a:pPr>
                <a:endParaRPr lang="zh-CN" altLang="en-US" sz="1466" b="1" dirty="0">
                  <a:latin typeface="微软雅黑" pitchFamily="34" charset="-122"/>
                  <a:ea typeface="微软雅黑" pitchFamily="34" charset="-122"/>
                  <a:sym typeface="方正兰亭细黑_GBK"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3" b="1" dirty="0">
                    <a:solidFill>
                      <a:schemeClr val="accent1"/>
                    </a:solidFill>
                    <a:latin typeface="微软雅黑" pitchFamily="34" charset="-122"/>
                    <a:ea typeface="微软雅黑" pitchFamily="34" charset="-122"/>
                    <a:sym typeface="方正兰亭细黑_GBK" charset="-122"/>
                  </a:rPr>
                  <a:t>此处添加标题内容</a:t>
                </a:r>
                <a:endParaRPr lang="en-US" sz="2133" b="1" dirty="0">
                  <a:solidFill>
                    <a:schemeClr val="accent1"/>
                  </a:solidFill>
                  <a:latin typeface="微软雅黑" pitchFamily="34" charset="-122"/>
                  <a:ea typeface="微软雅黑"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endParaRPr lang="en-US" sz="1600" dirty="0">
                  <a:solidFill>
                    <a:schemeClr val="tx1">
                      <a:lumMod val="50000"/>
                      <a:lumOff val="50000"/>
                    </a:schemeClr>
                  </a:solidFill>
                  <a:latin typeface="微软雅黑" pitchFamily="34" charset="-122"/>
                  <a:ea typeface="微软雅黑"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p>
              <a:p>
                <a:pPr algn="r">
                  <a:lnSpc>
                    <a:spcPct val="150000"/>
                  </a:lnSpc>
                </a:pPr>
                <a:endParaRPr lang="zh-CN" altLang="en-US" sz="1466" b="1" dirty="0">
                  <a:latin typeface="微软雅黑" pitchFamily="34" charset="-122"/>
                  <a:ea typeface="微软雅黑" pitchFamily="34" charset="-122"/>
                  <a:sym typeface="方正兰亭细黑_GBK"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3" b="1" dirty="0">
                    <a:solidFill>
                      <a:schemeClr val="accent1"/>
                    </a:solidFill>
                    <a:latin typeface="微软雅黑" pitchFamily="34" charset="-122"/>
                    <a:ea typeface="微软雅黑" pitchFamily="34" charset="-122"/>
                    <a:sym typeface="方正兰亭细黑_GBK" charset="-122"/>
                  </a:rPr>
                  <a:t>此处添加标题内容</a:t>
                </a:r>
                <a:endParaRPr lang="en-US" sz="2133" b="1" dirty="0">
                  <a:solidFill>
                    <a:schemeClr val="accent1"/>
                  </a:solidFill>
                  <a:latin typeface="微软雅黑" pitchFamily="34" charset="-122"/>
                  <a:ea typeface="微软雅黑"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endParaRPr lang="en-US" sz="1600" dirty="0">
                  <a:solidFill>
                    <a:schemeClr val="tx1">
                      <a:lumMod val="50000"/>
                      <a:lumOff val="50000"/>
                    </a:schemeClr>
                  </a:solidFill>
                  <a:latin typeface="微软雅黑" pitchFamily="34" charset="-122"/>
                  <a:ea typeface="微软雅黑"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itchFamily="34" charset="-122"/>
                    <a:ea typeface="微软雅黑" pitchFamily="34" charset="-122"/>
                    <a:sym typeface="方正兰亭细黑_GBK" charset="-122"/>
                  </a:rPr>
                  <a:t>点击此处添加内容</a:t>
                </a:r>
              </a:p>
              <a:p>
                <a:pPr algn="r">
                  <a:lnSpc>
                    <a:spcPct val="150000"/>
                  </a:lnSpc>
                </a:pPr>
                <a:endParaRPr lang="zh-CN" altLang="en-US" sz="1466" b="1" dirty="0">
                  <a:solidFill>
                    <a:schemeClr val="tx1">
                      <a:lumMod val="50000"/>
                      <a:lumOff val="50000"/>
                    </a:schemeClr>
                  </a:solidFill>
                  <a:latin typeface="微软雅黑" pitchFamily="34" charset="-122"/>
                  <a:ea typeface="微软雅黑" pitchFamily="34" charset="-122"/>
                  <a:sym typeface="方正兰亭细黑_GBK" charset="-122"/>
                </a:endParaRPr>
              </a:p>
            </p:txBody>
          </p:sp>
        </p:grpSp>
        <p:pic>
          <p:nvPicPr>
            <p:cNvPr id="23" name="图片 29"/>
            <p:cNvPicPr>
              <a:picLocks noChangeAspect="1" noChangeArrowheads="1"/>
            </p:cNvPicPr>
            <p:nvPr/>
          </p:nvPicPr>
          <p:blipFill>
            <a:blip r:embed="rId3" cstate="print">
              <a:grayscl/>
              <a:biLevel thresh="50000"/>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5" cstate="print">
              <a:grayscl/>
              <a:biLevel thresh="50000"/>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6" cstate="print">
              <a:grayscl/>
              <a:biLevel thresh="50000"/>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118438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3565145" y="2094436"/>
            <a:ext cx="4743552" cy="525856"/>
          </a:xfrm>
          <a:prstGeom prst="rightArrow">
            <a:avLst>
              <a:gd name="adj1" fmla="val 50000"/>
              <a:gd name="adj2" fmla="val 50092"/>
            </a:avLst>
          </a:prstGeom>
          <a:solidFill>
            <a:schemeClr val="accent3"/>
          </a:solidFill>
          <a:ln>
            <a:noFill/>
          </a:ln>
          <a:effectLst>
            <a:outerShdw blurRad="50800" dist="38100" dir="2700000" algn="tl" rotWithShape="0">
              <a:prstClr val="black">
                <a:alpha val="40000"/>
              </a:prstClr>
            </a:outerShdw>
          </a:effectLst>
          <a:extLst/>
        </p:spPr>
        <p:txBody>
          <a:bodyPr lIns="128245" tIns="64121" rIns="128245" bIns="64121" anchor="ctr"/>
          <a:lstStyle/>
          <a:p>
            <a:pPr>
              <a:lnSpc>
                <a:spcPct val="120000"/>
              </a:lnSpc>
              <a:defRPr/>
            </a:pPr>
            <a:endParaRPr lang="zh-CN" altLang="en-US" sz="2533" b="1" kern="0" dirty="0">
              <a:solidFill>
                <a:sysClr val="window" lastClr="FFFFFF"/>
              </a:solidFill>
              <a:latin typeface="微软雅黑" pitchFamily="34" charset="-122"/>
              <a:ea typeface="微软雅黑" pitchFamily="34" charset="-122"/>
            </a:endParaRPr>
          </a:p>
        </p:txBody>
      </p:sp>
      <p:sp>
        <p:nvSpPr>
          <p:cNvPr id="3" name="右箭头 2"/>
          <p:cNvSpPr>
            <a:spLocks noChangeArrowheads="1"/>
          </p:cNvSpPr>
          <p:nvPr/>
        </p:nvSpPr>
        <p:spPr bwMode="auto">
          <a:xfrm flipH="1">
            <a:off x="3740092" y="2883218"/>
            <a:ext cx="4911858" cy="523609"/>
          </a:xfrm>
          <a:prstGeom prst="rightArrow">
            <a:avLst>
              <a:gd name="adj1" fmla="val 50000"/>
              <a:gd name="adj2" fmla="val 50064"/>
            </a:avLst>
          </a:prstGeom>
          <a:solidFill>
            <a:schemeClr val="accent4"/>
          </a:solidFill>
          <a:ln>
            <a:noFill/>
          </a:ln>
          <a:effectLst>
            <a:outerShdw blurRad="50800" dist="38100" dir="2700000" algn="tl" rotWithShape="0">
              <a:prstClr val="black">
                <a:alpha val="40000"/>
              </a:prstClr>
            </a:outerShdw>
          </a:effectLst>
          <a:extLst/>
        </p:spPr>
        <p:txBody>
          <a:bodyPr lIns="128245" tIns="64121" rIns="128245" bIns="64121" anchor="ctr"/>
          <a:lstStyle/>
          <a:p>
            <a:pPr>
              <a:lnSpc>
                <a:spcPct val="120000"/>
              </a:lnSpc>
              <a:defRPr/>
            </a:pPr>
            <a:endParaRPr lang="zh-CN" altLang="en-US" sz="2533" b="1" kern="0" dirty="0">
              <a:solidFill>
                <a:sysClr val="window" lastClr="FFFFFF"/>
              </a:solidFill>
              <a:latin typeface="微软雅黑" pitchFamily="34" charset="-122"/>
              <a:ea typeface="微软雅黑" pitchFamily="34" charset="-122"/>
            </a:endParaRPr>
          </a:p>
        </p:txBody>
      </p:sp>
      <p:sp>
        <p:nvSpPr>
          <p:cNvPr id="4" name="椭圆 3"/>
          <p:cNvSpPr>
            <a:spLocks noChangeArrowheads="1"/>
          </p:cNvSpPr>
          <p:nvPr/>
        </p:nvSpPr>
        <p:spPr bwMode="auto">
          <a:xfrm>
            <a:off x="1239871" y="1438241"/>
            <a:ext cx="2500221" cy="2537140"/>
          </a:xfrm>
          <a:prstGeom prst="ellipse">
            <a:avLst/>
          </a:prstGeom>
          <a:solidFill>
            <a:schemeClr val="accent1"/>
          </a:solidFill>
          <a:ln>
            <a:noFill/>
          </a:ln>
          <a:effectLst>
            <a:outerShdw blurRad="50800" dist="38100" dir="2700000" algn="tl" rotWithShape="0">
              <a:prstClr val="black">
                <a:alpha val="40000"/>
              </a:prstClr>
            </a:outerShdw>
          </a:effectLst>
          <a:extLst/>
        </p:spPr>
        <p:txBody>
          <a:bodyPr lIns="128245" tIns="64121" rIns="128245" bIns="64121" anchor="ctr"/>
          <a:lstStyle/>
          <a:p>
            <a:pPr>
              <a:lnSpc>
                <a:spcPct val="120000"/>
              </a:lnSpc>
              <a:defRPr/>
            </a:pPr>
            <a:r>
              <a:rPr lang="zh-CN" altLang="en-US" sz="2533" kern="0" dirty="0">
                <a:solidFill>
                  <a:srgbClr val="FFFFFF"/>
                </a:solidFill>
                <a:latin typeface="微软雅黑" pitchFamily="34" charset="-122"/>
                <a:ea typeface="微软雅黑" pitchFamily="34" charset="-122"/>
              </a:rPr>
              <a:t>  添加内容</a:t>
            </a:r>
          </a:p>
        </p:txBody>
      </p:sp>
      <p:sp>
        <p:nvSpPr>
          <p:cNvPr id="5" name="椭圆 4"/>
          <p:cNvSpPr>
            <a:spLocks noChangeArrowheads="1"/>
          </p:cNvSpPr>
          <p:nvPr/>
        </p:nvSpPr>
        <p:spPr bwMode="auto">
          <a:xfrm>
            <a:off x="8392851" y="1438241"/>
            <a:ext cx="2502433" cy="2537140"/>
          </a:xfrm>
          <a:prstGeom prst="ellipse">
            <a:avLst/>
          </a:prstGeom>
          <a:solidFill>
            <a:schemeClr val="accent2"/>
          </a:solidFill>
          <a:ln>
            <a:noFill/>
          </a:ln>
          <a:effectLst>
            <a:outerShdw blurRad="50800" dist="38100" dir="2700000" algn="tl" rotWithShape="0">
              <a:prstClr val="black">
                <a:alpha val="40000"/>
              </a:prstClr>
            </a:outerShdw>
          </a:effectLst>
          <a:extLst/>
        </p:spPr>
        <p:txBody>
          <a:bodyPr lIns="128245" tIns="64121" rIns="128245" bIns="64121" anchor="ctr"/>
          <a:lstStyle/>
          <a:p>
            <a:pPr>
              <a:lnSpc>
                <a:spcPct val="120000"/>
              </a:lnSpc>
              <a:defRPr/>
            </a:pPr>
            <a:r>
              <a:rPr lang="zh-CN" altLang="en-US" sz="2533" kern="0" dirty="0">
                <a:solidFill>
                  <a:srgbClr val="FFFFFF"/>
                </a:solidFill>
                <a:latin typeface="微软雅黑" pitchFamily="34" charset="-122"/>
                <a:ea typeface="微软雅黑" pitchFamily="34" charset="-122"/>
              </a:rPr>
              <a:t>  添加内容</a:t>
            </a:r>
          </a:p>
        </p:txBody>
      </p:sp>
      <p:sp>
        <p:nvSpPr>
          <p:cNvPr id="6" name="矩形 5"/>
          <p:cNvSpPr/>
          <p:nvPr/>
        </p:nvSpPr>
        <p:spPr>
          <a:xfrm>
            <a:off x="4902731" y="1921400"/>
            <a:ext cx="1982017" cy="166071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45" tIns="64121" rIns="128245" bIns="64121" anchor="ctr"/>
          <a:lstStyle/>
          <a:p>
            <a:pPr algn="ctr">
              <a:lnSpc>
                <a:spcPct val="120000"/>
              </a:lnSpc>
              <a:defRPr/>
            </a:pPr>
            <a:r>
              <a:rPr lang="zh-CN" altLang="en-US" b="1" kern="0" dirty="0">
                <a:solidFill>
                  <a:schemeClr val="tx1">
                    <a:lumMod val="50000"/>
                    <a:lumOff val="50000"/>
                  </a:schemeClr>
                </a:solidFill>
                <a:latin typeface="微软雅黑" pitchFamily="34" charset="-122"/>
                <a:ea typeface="微软雅黑" pitchFamily="34" charset="-122"/>
              </a:rPr>
              <a:t>   添加内容</a:t>
            </a:r>
          </a:p>
        </p:txBody>
      </p:sp>
      <p:sp>
        <p:nvSpPr>
          <p:cNvPr id="7" name="下箭头 6"/>
          <p:cNvSpPr>
            <a:spLocks noChangeArrowheads="1"/>
          </p:cNvSpPr>
          <p:nvPr/>
        </p:nvSpPr>
        <p:spPr bwMode="auto">
          <a:xfrm>
            <a:off x="5367782" y="4027067"/>
            <a:ext cx="1122776" cy="786535"/>
          </a:xfrm>
          <a:prstGeom prst="downArrow">
            <a:avLst>
              <a:gd name="adj1" fmla="val 50000"/>
              <a:gd name="adj2" fmla="val 50000"/>
            </a:avLst>
          </a:prstGeom>
          <a:solidFill>
            <a:schemeClr val="accent5"/>
          </a:solidFill>
          <a:ln>
            <a:noFill/>
          </a:ln>
          <a:effectLst>
            <a:outerShdw blurRad="50800" dist="38100" dir="2700000" algn="tl" rotWithShape="0">
              <a:prstClr val="black">
                <a:alpha val="40000"/>
              </a:prstClr>
            </a:outerShdw>
          </a:effectLst>
          <a:extLst/>
        </p:spPr>
        <p:txBody>
          <a:bodyPr lIns="128245" tIns="64121" rIns="128245" bIns="64121" anchor="ctr"/>
          <a:lstStyle/>
          <a:p>
            <a:pPr>
              <a:lnSpc>
                <a:spcPct val="120000"/>
              </a:lnSpc>
              <a:defRPr/>
            </a:pPr>
            <a:endParaRPr lang="zh-CN" altLang="en-US" sz="2533" b="1" kern="0" dirty="0">
              <a:solidFill>
                <a:sysClr val="window" lastClr="FFFFFF"/>
              </a:solidFill>
              <a:latin typeface="微软雅黑" pitchFamily="34" charset="-122"/>
              <a:ea typeface="微软雅黑" pitchFamily="34" charset="-122"/>
            </a:endParaRPr>
          </a:p>
        </p:txBody>
      </p:sp>
      <p:sp>
        <p:nvSpPr>
          <p:cNvPr id="8" name="TextBox 7"/>
          <p:cNvSpPr txBox="1"/>
          <p:nvPr/>
        </p:nvSpPr>
        <p:spPr bwMode="auto">
          <a:xfrm>
            <a:off x="1379566" y="4242803"/>
            <a:ext cx="2068384"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 name="TextBox 8"/>
          <p:cNvSpPr txBox="1"/>
          <p:nvPr/>
        </p:nvSpPr>
        <p:spPr bwMode="auto">
          <a:xfrm>
            <a:off x="8610054" y="4328199"/>
            <a:ext cx="2070599"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 name="TextBox 19"/>
          <p:cNvSpPr txBox="1">
            <a:spLocks noChangeArrowheads="1"/>
          </p:cNvSpPr>
          <p:nvPr/>
        </p:nvSpPr>
        <p:spPr bwMode="auto">
          <a:xfrm>
            <a:off x="5293775" y="5069787"/>
            <a:ext cx="1570111" cy="917274"/>
          </a:xfrm>
          <a:prstGeom prst="rect">
            <a:avLst/>
          </a:prstGeom>
          <a:noFill/>
          <a:ln>
            <a:noFill/>
          </a:ln>
          <a:extLst/>
        </p:spPr>
        <p:txBody>
          <a:bodyPr lIns="128245" tIns="64121" rIns="128245" bIns="6412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2133" kern="0" dirty="0">
                <a:solidFill>
                  <a:schemeClr val="tx1">
                    <a:lumMod val="50000"/>
                    <a:lumOff val="50000"/>
                  </a:schemeClr>
                </a:solidFill>
                <a:latin typeface="微软雅黑" pitchFamily="34" charset="-122"/>
                <a:ea typeface="微软雅黑" pitchFamily="34" charset="-122"/>
              </a:rPr>
              <a:t>单击此处添加标题</a:t>
            </a:r>
          </a:p>
        </p:txBody>
      </p:sp>
      <p:sp>
        <p:nvSpPr>
          <p:cNvPr id="18" name="标题 17"/>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8298507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lide(fromLeft)">
                                      <p:cBhvr>
                                        <p:cTn id="20" dur="500"/>
                                        <p:tgtEl>
                                          <p:spTgt spid="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Right)">
                                      <p:cBhvr>
                                        <p:cTn id="23" dur="500"/>
                                        <p:tgtEl>
                                          <p:spTgt spid="3"/>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amond(in)">
                                      <p:cBhvr>
                                        <p:cTn id="38" dur="500"/>
                                        <p:tgtEl>
                                          <p:spTgt spid="1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amond(in)">
                                      <p:cBhvr>
                                        <p:cTn id="41" dur="500"/>
                                        <p:tgtEl>
                                          <p:spTgt spid="8"/>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amond(in)">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161587" y="1509288"/>
            <a:ext cx="9868829" cy="143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zh-CN" altLang="en-US" sz="3199">
              <a:solidFill>
                <a:schemeClr val="bg1"/>
              </a:solidFill>
            </a:endParaRPr>
          </a:p>
        </p:txBody>
      </p:sp>
      <p:sp>
        <p:nvSpPr>
          <p:cNvPr id="9" name="矩形 8"/>
          <p:cNvSpPr/>
          <p:nvPr/>
        </p:nvSpPr>
        <p:spPr>
          <a:xfrm>
            <a:off x="1161587" y="3064171"/>
            <a:ext cx="9868829" cy="143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zh-CN" altLang="en-US" sz="3199">
              <a:solidFill>
                <a:schemeClr val="bg1"/>
              </a:solidFill>
            </a:endParaRPr>
          </a:p>
        </p:txBody>
      </p:sp>
      <p:sp>
        <p:nvSpPr>
          <p:cNvPr id="10" name="矩形 9"/>
          <p:cNvSpPr/>
          <p:nvPr/>
        </p:nvSpPr>
        <p:spPr>
          <a:xfrm>
            <a:off x="1161587" y="4619054"/>
            <a:ext cx="9868829" cy="143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zh-CN" altLang="en-US" sz="3199">
              <a:solidFill>
                <a:schemeClr val="bg1"/>
              </a:solidFill>
            </a:endParaRPr>
          </a:p>
        </p:txBody>
      </p:sp>
      <p:sp>
        <p:nvSpPr>
          <p:cNvPr id="11" name="矩形 10"/>
          <p:cNvSpPr>
            <a:spLocks/>
          </p:cNvSpPr>
          <p:nvPr/>
        </p:nvSpPr>
        <p:spPr>
          <a:xfrm>
            <a:off x="1372518" y="1595292"/>
            <a:ext cx="1765940" cy="126687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12" name="矩形 11"/>
          <p:cNvSpPr>
            <a:spLocks/>
          </p:cNvSpPr>
          <p:nvPr/>
        </p:nvSpPr>
        <p:spPr>
          <a:xfrm>
            <a:off x="1372518" y="3156555"/>
            <a:ext cx="1765940" cy="126687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13" name="矩形 12"/>
          <p:cNvSpPr>
            <a:spLocks/>
          </p:cNvSpPr>
          <p:nvPr/>
        </p:nvSpPr>
        <p:spPr>
          <a:xfrm>
            <a:off x="1372518" y="4711438"/>
            <a:ext cx="1765940" cy="126687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14" name="矩形 13"/>
          <p:cNvSpPr/>
          <p:nvPr/>
        </p:nvSpPr>
        <p:spPr>
          <a:xfrm>
            <a:off x="3271507" y="2059657"/>
            <a:ext cx="7527791" cy="666593"/>
          </a:xfrm>
          <a:prstGeom prst="rect">
            <a:avLst/>
          </a:prstGeom>
        </p:spPr>
        <p:txBody>
          <a:bodyPr wrap="square">
            <a:spAutoFit/>
          </a:bodyPr>
          <a:lstStyle/>
          <a:p>
            <a:pPr lvl="0"/>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r>
              <a:rPr lang="en-US" altLang="zh-CN" sz="1866" dirty="0">
                <a:solidFill>
                  <a:schemeClr val="bg1"/>
                </a:solidFill>
              </a:rPr>
              <a:t>,</a:t>
            </a:r>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endParaRPr lang="zh-CN" altLang="en-US" sz="1866" dirty="0">
              <a:solidFill>
                <a:schemeClr val="bg1"/>
              </a:solidFill>
            </a:endParaRPr>
          </a:p>
        </p:txBody>
      </p:sp>
      <p:sp>
        <p:nvSpPr>
          <p:cNvPr id="15" name="矩形 14"/>
          <p:cNvSpPr/>
          <p:nvPr/>
        </p:nvSpPr>
        <p:spPr>
          <a:xfrm>
            <a:off x="3271506" y="1531348"/>
            <a:ext cx="2824494" cy="523028"/>
          </a:xfrm>
          <a:prstGeom prst="rect">
            <a:avLst/>
          </a:prstGeom>
        </p:spPr>
        <p:txBody>
          <a:bodyPr wrap="square">
            <a:spAutoFit/>
          </a:bodyPr>
          <a:lstStyle/>
          <a:p>
            <a:pPr lvl="0">
              <a:lnSpc>
                <a:spcPct val="150000"/>
              </a:lnSpc>
            </a:pPr>
            <a:r>
              <a:rPr lang="zh-CN" altLang="en-US" sz="1866" b="1" dirty="0">
                <a:solidFill>
                  <a:schemeClr val="bg1"/>
                </a:solidFill>
                <a:latin typeface="微软雅黑" panose="020B0503020204020204" pitchFamily="34" charset="-122"/>
                <a:ea typeface="微软雅黑" panose="020B0503020204020204" pitchFamily="34" charset="-122"/>
              </a:rPr>
              <a:t>此处输入文本标题</a:t>
            </a:r>
          </a:p>
        </p:txBody>
      </p:sp>
      <p:sp>
        <p:nvSpPr>
          <p:cNvPr id="16" name="矩形 15"/>
          <p:cNvSpPr/>
          <p:nvPr/>
        </p:nvSpPr>
        <p:spPr>
          <a:xfrm>
            <a:off x="3271507" y="3595427"/>
            <a:ext cx="7527791" cy="666593"/>
          </a:xfrm>
          <a:prstGeom prst="rect">
            <a:avLst/>
          </a:prstGeom>
        </p:spPr>
        <p:txBody>
          <a:bodyPr wrap="square">
            <a:spAutoFit/>
          </a:bodyPr>
          <a:lstStyle/>
          <a:p>
            <a:pPr lvl="0"/>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r>
              <a:rPr lang="en-US" altLang="zh-CN" sz="1866" dirty="0">
                <a:solidFill>
                  <a:schemeClr val="bg1"/>
                </a:solidFill>
              </a:rPr>
              <a:t>,</a:t>
            </a:r>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endParaRPr lang="zh-CN" altLang="en-US" sz="1866" dirty="0">
              <a:solidFill>
                <a:schemeClr val="bg1"/>
              </a:solidFill>
            </a:endParaRPr>
          </a:p>
        </p:txBody>
      </p:sp>
      <p:sp>
        <p:nvSpPr>
          <p:cNvPr id="17" name="矩形 16"/>
          <p:cNvSpPr/>
          <p:nvPr/>
        </p:nvSpPr>
        <p:spPr>
          <a:xfrm>
            <a:off x="3271506" y="3067118"/>
            <a:ext cx="2824494" cy="523028"/>
          </a:xfrm>
          <a:prstGeom prst="rect">
            <a:avLst/>
          </a:prstGeom>
        </p:spPr>
        <p:txBody>
          <a:bodyPr wrap="square">
            <a:spAutoFit/>
          </a:bodyPr>
          <a:lstStyle/>
          <a:p>
            <a:pPr lvl="0">
              <a:lnSpc>
                <a:spcPct val="150000"/>
              </a:lnSpc>
            </a:pPr>
            <a:r>
              <a:rPr lang="zh-CN" altLang="en-US" sz="1866" b="1" dirty="0">
                <a:solidFill>
                  <a:schemeClr val="bg1"/>
                </a:solidFill>
                <a:latin typeface="微软雅黑" panose="020B0503020204020204" pitchFamily="34" charset="-122"/>
                <a:ea typeface="微软雅黑" panose="020B0503020204020204" pitchFamily="34" charset="-122"/>
              </a:rPr>
              <a:t>此处输入文本标题</a:t>
            </a:r>
          </a:p>
        </p:txBody>
      </p:sp>
      <p:sp>
        <p:nvSpPr>
          <p:cNvPr id="18" name="矩形 17"/>
          <p:cNvSpPr/>
          <p:nvPr/>
        </p:nvSpPr>
        <p:spPr>
          <a:xfrm>
            <a:off x="3271507" y="5131198"/>
            <a:ext cx="7527791" cy="666593"/>
          </a:xfrm>
          <a:prstGeom prst="rect">
            <a:avLst/>
          </a:prstGeom>
        </p:spPr>
        <p:txBody>
          <a:bodyPr wrap="square">
            <a:spAutoFit/>
          </a:bodyPr>
          <a:lstStyle/>
          <a:p>
            <a:pPr lvl="0"/>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r>
              <a:rPr lang="en-US" altLang="zh-CN" sz="1866" dirty="0">
                <a:solidFill>
                  <a:schemeClr val="bg1"/>
                </a:solidFill>
              </a:rPr>
              <a:t>,</a:t>
            </a:r>
            <a:r>
              <a:rPr lang="zh-CN" altLang="en-US" sz="1866" dirty="0">
                <a:solidFill>
                  <a:schemeClr val="bg1"/>
                </a:solidFill>
                <a:latin typeface="微软雅黑" pitchFamily="34" charset="-122"/>
                <a:ea typeface="微软雅黑" pitchFamily="34" charset="-122"/>
              </a:rPr>
              <a:t>添加适当文字，一页最好不要超过</a:t>
            </a:r>
            <a:r>
              <a:rPr lang="en-US" altLang="zh-CN" sz="1866" dirty="0">
                <a:solidFill>
                  <a:schemeClr val="bg1"/>
                </a:solidFill>
                <a:latin typeface="微软雅黑" pitchFamily="34" charset="-122"/>
                <a:ea typeface="微软雅黑" pitchFamily="34" charset="-122"/>
              </a:rPr>
              <a:t>200</a:t>
            </a:r>
            <a:endParaRPr lang="zh-CN" altLang="en-US" sz="1866" dirty="0">
              <a:solidFill>
                <a:schemeClr val="bg1"/>
              </a:solidFill>
            </a:endParaRPr>
          </a:p>
        </p:txBody>
      </p:sp>
      <p:sp>
        <p:nvSpPr>
          <p:cNvPr id="19" name="矩形 18"/>
          <p:cNvSpPr/>
          <p:nvPr/>
        </p:nvSpPr>
        <p:spPr>
          <a:xfrm>
            <a:off x="3271506" y="4602889"/>
            <a:ext cx="2824494" cy="523028"/>
          </a:xfrm>
          <a:prstGeom prst="rect">
            <a:avLst/>
          </a:prstGeom>
        </p:spPr>
        <p:txBody>
          <a:bodyPr wrap="square">
            <a:spAutoFit/>
          </a:bodyPr>
          <a:lstStyle/>
          <a:p>
            <a:pPr lvl="0">
              <a:lnSpc>
                <a:spcPct val="150000"/>
              </a:lnSpc>
            </a:pPr>
            <a:r>
              <a:rPr lang="zh-CN" altLang="en-US" sz="1866" b="1" dirty="0">
                <a:solidFill>
                  <a:schemeClr val="bg1"/>
                </a:solidFill>
                <a:latin typeface="微软雅黑" panose="020B0503020204020204" pitchFamily="34" charset="-122"/>
                <a:ea typeface="微软雅黑" panose="020B0503020204020204" pitchFamily="34" charset="-122"/>
              </a:rPr>
              <a:t>此处输入文本标题</a:t>
            </a:r>
          </a:p>
        </p:txBody>
      </p:sp>
      <p:sp>
        <p:nvSpPr>
          <p:cNvPr id="20" name="标题 19"/>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26452639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 calcmode="lin" valueType="num">
                                      <p:cBhvr>
                                        <p:cTn id="13" dur="1000" fill="hold"/>
                                        <p:tgtEl>
                                          <p:spTgt spid="11"/>
                                        </p:tgtEl>
                                        <p:attrNameLst>
                                          <p:attrName>style.rotation</p:attrName>
                                        </p:attrNameLst>
                                      </p:cBhvr>
                                      <p:tavLst>
                                        <p:tav tm="0">
                                          <p:val>
                                            <p:fltVal val="90"/>
                                          </p:val>
                                        </p:tav>
                                        <p:tav tm="100000">
                                          <p:val>
                                            <p:fltVal val="0"/>
                                          </p:val>
                                        </p:tav>
                                      </p:tavLst>
                                    </p:anim>
                                    <p:animEffect transition="in" filter="fade">
                                      <p:cBhvr>
                                        <p:cTn id="14" dur="1000"/>
                                        <p:tgtEl>
                                          <p:spTgt spid="11"/>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3000"/>
                            </p:stCondLst>
                            <p:childTnLst>
                              <p:par>
                                <p:cTn id="28" presetID="31"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4500"/>
                            </p:stCondLst>
                            <p:childTnLst>
                              <p:par>
                                <p:cTn id="39" presetID="22"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5500"/>
                            </p:stCondLst>
                            <p:childTnLst>
                              <p:par>
                                <p:cTn id="47" presetID="3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childTnLst>
                          </p:cTn>
                        </p:par>
                        <p:par>
                          <p:cTn id="53" fill="hold">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3"/>
          <p:cNvSpPr>
            <a:spLocks/>
          </p:cNvSpPr>
          <p:nvPr/>
        </p:nvSpPr>
        <p:spPr bwMode="gray">
          <a:xfrm flipV="1">
            <a:off x="2495163" y="3572946"/>
            <a:ext cx="1608096" cy="187550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71">
              <a:defRPr/>
            </a:pPr>
            <a:endParaRPr lang="zh-CN" altLang="en-US" sz="1866">
              <a:solidFill>
                <a:sysClr val="windowText" lastClr="000000"/>
              </a:solidFill>
              <a:latin typeface="Calibri"/>
              <a:ea typeface="宋体"/>
            </a:endParaRPr>
          </a:p>
        </p:txBody>
      </p:sp>
      <p:sp>
        <p:nvSpPr>
          <p:cNvPr id="3" name="箭头2"/>
          <p:cNvSpPr>
            <a:spLocks/>
          </p:cNvSpPr>
          <p:nvPr/>
        </p:nvSpPr>
        <p:spPr bwMode="gray">
          <a:xfrm rot="16200000">
            <a:off x="2919075" y="2882232"/>
            <a:ext cx="477604" cy="191144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71">
              <a:defRPr/>
            </a:pPr>
            <a:endParaRPr lang="zh-CN" altLang="en-US" sz="1866">
              <a:solidFill>
                <a:sysClr val="windowText" lastClr="000000"/>
              </a:solidFill>
              <a:latin typeface="Calibri"/>
              <a:ea typeface="宋体"/>
            </a:endParaRPr>
          </a:p>
        </p:txBody>
      </p:sp>
      <p:sp>
        <p:nvSpPr>
          <p:cNvPr id="4" name="箭头1"/>
          <p:cNvSpPr>
            <a:spLocks/>
          </p:cNvSpPr>
          <p:nvPr/>
        </p:nvSpPr>
        <p:spPr bwMode="gray">
          <a:xfrm>
            <a:off x="2484822" y="2129279"/>
            <a:ext cx="1608096" cy="187550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71">
              <a:defRPr/>
            </a:pPr>
            <a:endParaRPr lang="zh-CN" altLang="en-US" sz="1866">
              <a:solidFill>
                <a:sysClr val="windowText" lastClr="000000"/>
              </a:solidFill>
              <a:latin typeface="Calibri"/>
              <a:ea typeface="宋体"/>
            </a:endParaRPr>
          </a:p>
        </p:txBody>
      </p:sp>
      <p:sp>
        <p:nvSpPr>
          <p:cNvPr id="5" name="标题1"/>
          <p:cNvSpPr>
            <a:spLocks noChangeArrowheads="1"/>
          </p:cNvSpPr>
          <p:nvPr/>
        </p:nvSpPr>
        <p:spPr bwMode="gray">
          <a:xfrm>
            <a:off x="4204018" y="1773632"/>
            <a:ext cx="2657161" cy="11550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          点击添加文本</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6" name="标题2"/>
          <p:cNvSpPr>
            <a:spLocks noChangeArrowheads="1"/>
          </p:cNvSpPr>
          <p:nvPr/>
        </p:nvSpPr>
        <p:spPr bwMode="gray">
          <a:xfrm>
            <a:off x="4216709" y="3209614"/>
            <a:ext cx="2644470" cy="1155031"/>
          </a:xfrm>
          <a:prstGeom prst="roundRect">
            <a:avLst>
              <a:gd name="adj" fmla="val 11921"/>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点击添加文本</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7" name="标题3"/>
          <p:cNvSpPr>
            <a:spLocks noChangeArrowheads="1"/>
          </p:cNvSpPr>
          <p:nvPr/>
        </p:nvSpPr>
        <p:spPr bwMode="gray">
          <a:xfrm>
            <a:off x="4197672" y="4650106"/>
            <a:ext cx="2663506" cy="1153991"/>
          </a:xfrm>
          <a:prstGeom prst="roundRect">
            <a:avLst>
              <a:gd name="adj" fmla="val 11921"/>
            </a:avLst>
          </a:prstGeom>
          <a:solidFill>
            <a:schemeClr val="accent4"/>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点击添加文本</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8" name="Oval 19"/>
          <p:cNvSpPr>
            <a:spLocks noChangeArrowheads="1"/>
          </p:cNvSpPr>
          <p:nvPr/>
        </p:nvSpPr>
        <p:spPr bwMode="auto">
          <a:xfrm>
            <a:off x="1968616" y="3069296"/>
            <a:ext cx="1438876" cy="1439292"/>
          </a:xfrm>
          <a:prstGeom prst="roundRect">
            <a:avLst/>
          </a:pr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lIns="125950" tIns="45701" rIns="125950" bIns="179929" anchor="ctr"/>
          <a:lstStyle/>
          <a:p>
            <a:pPr algn="ctr">
              <a:lnSpc>
                <a:spcPct val="120000"/>
              </a:lnSpc>
            </a:pPr>
            <a:r>
              <a:rPr lang="zh-CN" altLang="en-US" sz="2000" b="1" kern="0" dirty="0">
                <a:solidFill>
                  <a:srgbClr val="F9F9F9"/>
                </a:solidFill>
                <a:latin typeface="微软雅黑" pitchFamily="34" charset="-122"/>
                <a:ea typeface="微软雅黑" pitchFamily="34" charset="-122"/>
              </a:rPr>
              <a:t>添加内容</a:t>
            </a:r>
          </a:p>
        </p:txBody>
      </p:sp>
      <p:sp>
        <p:nvSpPr>
          <p:cNvPr id="9" name="文本1"/>
          <p:cNvSpPr>
            <a:spLocks noChangeArrowheads="1"/>
          </p:cNvSpPr>
          <p:nvPr/>
        </p:nvSpPr>
        <p:spPr bwMode="gray">
          <a:xfrm>
            <a:off x="6861180" y="1773632"/>
            <a:ext cx="3378561" cy="115503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tx1">
                    <a:lumMod val="65000"/>
                    <a:lumOff val="35000"/>
                  </a:schemeClr>
                </a:solidFill>
                <a:latin typeface="微软雅黑" pitchFamily="34" charset="-122"/>
                <a:ea typeface="微软雅黑" pitchFamily="34" charset="-122"/>
              </a:rPr>
              <a:t>    点击添加文字，点击添加文字</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0" name="文本2"/>
          <p:cNvSpPr>
            <a:spLocks noChangeArrowheads="1"/>
          </p:cNvSpPr>
          <p:nvPr/>
        </p:nvSpPr>
        <p:spPr bwMode="gray">
          <a:xfrm>
            <a:off x="6861180" y="3209614"/>
            <a:ext cx="3378561" cy="115503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a:solidFill>
                <a:schemeClr val="tx1">
                  <a:lumMod val="65000"/>
                  <a:lumOff val="35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点击添加文字，点击添加文字</a:t>
            </a:r>
            <a:endParaRPr lang="zh-CN" altLang="zh-CN" sz="1600" dirty="0">
              <a:solidFill>
                <a:schemeClr val="tx1">
                  <a:lumMod val="65000"/>
                  <a:lumOff val="35000"/>
                </a:schemeClr>
              </a:solidFill>
              <a:latin typeface="微软雅黑" pitchFamily="34" charset="-122"/>
              <a:ea typeface="微软雅黑" pitchFamily="34" charset="-122"/>
            </a:endParaRPr>
          </a:p>
          <a:p>
            <a:pPr lvl="0" fontAlgn="base">
              <a:lnSpc>
                <a:spcPct val="120000"/>
              </a:lnSpc>
              <a:spcBef>
                <a:spcPct val="0"/>
              </a:spcBef>
              <a:spcAft>
                <a:spcPct val="0"/>
              </a:spcAft>
              <a:defRPr/>
            </a:pP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3"/>
          <p:cNvSpPr>
            <a:spLocks noChangeArrowheads="1"/>
          </p:cNvSpPr>
          <p:nvPr/>
        </p:nvSpPr>
        <p:spPr bwMode="ltGray">
          <a:xfrm>
            <a:off x="6861177" y="4659627"/>
            <a:ext cx="3381734" cy="114447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tx1">
                    <a:lumMod val="65000"/>
                    <a:lumOff val="35000"/>
                  </a:schemeClr>
                </a:solidFill>
                <a:latin typeface="微软雅黑" pitchFamily="34" charset="-122"/>
                <a:ea typeface="微软雅黑" pitchFamily="34" charset="-122"/>
              </a:rPr>
              <a:t>    点击添加文字，点击添加文字</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9" name="标题 18"/>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17337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44"/>
          <p:cNvGrpSpPr/>
          <p:nvPr/>
        </p:nvGrpSpPr>
        <p:grpSpPr>
          <a:xfrm>
            <a:off x="1017325" y="2366111"/>
            <a:ext cx="2533133" cy="1082044"/>
            <a:chOff x="6498654" y="3179834"/>
            <a:chExt cx="2533795" cy="1082325"/>
          </a:xfrm>
        </p:grpSpPr>
        <p:sp>
          <p:nvSpPr>
            <p:cNvPr id="29" name="文本框 45"/>
            <p:cNvSpPr txBox="1"/>
            <p:nvPr/>
          </p:nvSpPr>
          <p:spPr>
            <a:xfrm>
              <a:off x="6600249" y="3179834"/>
              <a:ext cx="2432200" cy="369428"/>
            </a:xfrm>
            <a:prstGeom prst="rect">
              <a:avLst/>
            </a:prstGeom>
            <a:noFill/>
          </p:spPr>
          <p:txBody>
            <a:bodyPr wrap="square" rtlCol="0">
              <a:spAutoFit/>
            </a:bodyPr>
            <a:lstStyle/>
            <a:p>
              <a:r>
                <a:rPr lang="zh-CN" altLang="en-US" dirty="0">
                  <a:solidFill>
                    <a:schemeClr val="accent4"/>
                  </a:solidFill>
                  <a:latin typeface="微软雅黑" pitchFamily="34" charset="-122"/>
                  <a:ea typeface="微软雅黑" pitchFamily="34" charset="-122"/>
                </a:rPr>
                <a:t>在此添加标题</a:t>
              </a:r>
            </a:p>
          </p:txBody>
        </p:sp>
        <p:sp>
          <p:nvSpPr>
            <p:cNvPr id="30" name="文本框 46"/>
            <p:cNvSpPr txBox="1"/>
            <p:nvPr/>
          </p:nvSpPr>
          <p:spPr>
            <a:xfrm>
              <a:off x="6498654" y="3590647"/>
              <a:ext cx="2175916"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itchFamily="34" charset="-122"/>
                <a:ea typeface="微软雅黑" pitchFamily="34" charset="-122"/>
              </a:endParaRPr>
            </a:p>
          </p:txBody>
        </p:sp>
      </p:grpSp>
      <p:grpSp>
        <p:nvGrpSpPr>
          <p:cNvPr id="97" name="Group 96"/>
          <p:cNvGrpSpPr/>
          <p:nvPr/>
        </p:nvGrpSpPr>
        <p:grpSpPr>
          <a:xfrm>
            <a:off x="4297438" y="1967168"/>
            <a:ext cx="3678385" cy="3696451"/>
            <a:chOff x="3222726" y="1475089"/>
            <a:chExt cx="2759507" cy="2773061"/>
          </a:xfrm>
        </p:grpSpPr>
        <p:sp>
          <p:nvSpPr>
            <p:cNvPr id="31" name="任意多边形 22"/>
            <p:cNvSpPr/>
            <p:nvPr/>
          </p:nvSpPr>
          <p:spPr>
            <a:xfrm>
              <a:off x="3362460"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4"/>
            </a:solidFill>
            <a:ln w="349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2" name="任意多边形 23"/>
            <p:cNvSpPr/>
            <p:nvPr/>
          </p:nvSpPr>
          <p:spPr>
            <a:xfrm flipH="1">
              <a:off x="5171226"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3" name="任意多边形 26"/>
            <p:cNvSpPr/>
            <p:nvPr/>
          </p:nvSpPr>
          <p:spPr>
            <a:xfrm rot="5400000">
              <a:off x="4239680" y="163553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4" name="任意多边形 27"/>
            <p:cNvSpPr/>
            <p:nvPr/>
          </p:nvSpPr>
          <p:spPr>
            <a:xfrm rot="5400000" flipH="1">
              <a:off x="4239680" y="3444296"/>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5" name="任意多边形 21"/>
            <p:cNvSpPr/>
            <p:nvPr/>
          </p:nvSpPr>
          <p:spPr>
            <a:xfrm>
              <a:off x="3222726" y="1475089"/>
              <a:ext cx="2759507" cy="2773061"/>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lumMod val="84000"/>
                  </a:schemeClr>
                </a:gs>
                <a:gs pos="100000">
                  <a:schemeClr val="bg1">
                    <a:lumMod val="93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6" name="椭圆 28"/>
            <p:cNvSpPr/>
            <p:nvPr/>
          </p:nvSpPr>
          <p:spPr>
            <a:xfrm>
              <a:off x="4102418" y="2392480"/>
              <a:ext cx="939165" cy="939165"/>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7" name="文本框 29"/>
            <p:cNvSpPr txBox="1"/>
            <p:nvPr/>
          </p:nvSpPr>
          <p:spPr>
            <a:xfrm>
              <a:off x="4327842" y="1737576"/>
              <a:ext cx="488316" cy="392403"/>
            </a:xfrm>
            <a:prstGeom prst="rect">
              <a:avLst/>
            </a:prstGeom>
            <a:noFill/>
          </p:spPr>
          <p:txBody>
            <a:bodyPr wrap="square" lIns="91416" tIns="45708" rIns="91416" bIns="45708" rtlCol="0">
              <a:spAutoFit/>
            </a:bodyPr>
            <a:lstStyle/>
            <a:p>
              <a:pPr algn="ctr"/>
              <a:r>
                <a:rPr lang="en-US" altLang="zh-CN" sz="2799" dirty="0">
                  <a:solidFill>
                    <a:schemeClr val="bg1"/>
                  </a:solidFill>
                  <a:latin typeface="Impact" panose="020B0806030902050204" pitchFamily="34" charset="0"/>
                </a:rPr>
                <a:t>01</a:t>
              </a:r>
              <a:endParaRPr lang="zh-CN" altLang="en-US" sz="2799" dirty="0">
                <a:solidFill>
                  <a:schemeClr val="bg1"/>
                </a:solidFill>
                <a:latin typeface="Impact" panose="020B0806030902050204" pitchFamily="34" charset="0"/>
              </a:endParaRPr>
            </a:p>
          </p:txBody>
        </p:sp>
        <p:sp>
          <p:nvSpPr>
            <p:cNvPr id="38" name="文本框 30"/>
            <p:cNvSpPr txBox="1"/>
            <p:nvPr/>
          </p:nvSpPr>
          <p:spPr>
            <a:xfrm>
              <a:off x="4327842" y="3570238"/>
              <a:ext cx="488316" cy="392403"/>
            </a:xfrm>
            <a:prstGeom prst="rect">
              <a:avLst/>
            </a:prstGeom>
            <a:noFill/>
          </p:spPr>
          <p:txBody>
            <a:bodyPr wrap="square" lIns="91416" tIns="45708" rIns="91416" bIns="45708" rtlCol="0">
              <a:spAutoFit/>
            </a:bodyPr>
            <a:lstStyle/>
            <a:p>
              <a:pPr algn="ctr"/>
              <a:r>
                <a:rPr lang="en-US" altLang="zh-CN" sz="2799" dirty="0">
                  <a:solidFill>
                    <a:schemeClr val="bg1"/>
                  </a:solidFill>
                  <a:latin typeface="Impact" panose="020B0806030902050204" pitchFamily="34" charset="0"/>
                </a:rPr>
                <a:t>03</a:t>
              </a:r>
              <a:endParaRPr lang="zh-CN" altLang="en-US" sz="2799" dirty="0">
                <a:solidFill>
                  <a:schemeClr val="bg1"/>
                </a:solidFill>
                <a:latin typeface="Impact" panose="020B0806030902050204" pitchFamily="34" charset="0"/>
              </a:endParaRPr>
            </a:p>
          </p:txBody>
        </p:sp>
        <p:sp>
          <p:nvSpPr>
            <p:cNvPr id="39" name="文本框 31"/>
            <p:cNvSpPr txBox="1"/>
            <p:nvPr/>
          </p:nvSpPr>
          <p:spPr>
            <a:xfrm>
              <a:off x="5314581" y="2665411"/>
              <a:ext cx="488316" cy="392403"/>
            </a:xfrm>
            <a:prstGeom prst="rect">
              <a:avLst/>
            </a:prstGeom>
            <a:noFill/>
          </p:spPr>
          <p:txBody>
            <a:bodyPr wrap="square" lIns="91416" tIns="45708" rIns="91416" bIns="45708" rtlCol="0">
              <a:spAutoFit/>
            </a:bodyPr>
            <a:lstStyle/>
            <a:p>
              <a:pPr algn="ctr"/>
              <a:r>
                <a:rPr lang="en-US" altLang="zh-CN" sz="2799" dirty="0">
                  <a:solidFill>
                    <a:schemeClr val="bg1"/>
                  </a:solidFill>
                  <a:latin typeface="Impact" panose="020B0806030902050204" pitchFamily="34" charset="0"/>
                </a:rPr>
                <a:t>02</a:t>
              </a:r>
              <a:endParaRPr lang="zh-CN" altLang="en-US" sz="2799" dirty="0">
                <a:solidFill>
                  <a:schemeClr val="bg1"/>
                </a:solidFill>
                <a:latin typeface="Impact" panose="020B0806030902050204" pitchFamily="34" charset="0"/>
              </a:endParaRPr>
            </a:p>
          </p:txBody>
        </p:sp>
        <p:sp>
          <p:nvSpPr>
            <p:cNvPr id="40" name="文本框 32"/>
            <p:cNvSpPr txBox="1"/>
            <p:nvPr/>
          </p:nvSpPr>
          <p:spPr>
            <a:xfrm>
              <a:off x="3408890" y="2665411"/>
              <a:ext cx="488316" cy="392403"/>
            </a:xfrm>
            <a:prstGeom prst="rect">
              <a:avLst/>
            </a:prstGeom>
            <a:noFill/>
          </p:spPr>
          <p:txBody>
            <a:bodyPr wrap="square" lIns="91416" tIns="45708" rIns="91416" bIns="45708" rtlCol="0">
              <a:spAutoFit/>
            </a:bodyPr>
            <a:lstStyle/>
            <a:p>
              <a:pPr algn="ctr"/>
              <a:r>
                <a:rPr lang="en-US" altLang="zh-CN" sz="2799" dirty="0">
                  <a:solidFill>
                    <a:schemeClr val="bg1"/>
                  </a:solidFill>
                  <a:latin typeface="Impact" panose="020B0806030902050204" pitchFamily="34" charset="0"/>
                </a:rPr>
                <a:t>04</a:t>
              </a:r>
              <a:endParaRPr lang="zh-CN" altLang="en-US" sz="2799" dirty="0">
                <a:solidFill>
                  <a:schemeClr val="bg1"/>
                </a:solidFill>
                <a:latin typeface="Impact" panose="020B0806030902050204" pitchFamily="34" charset="0"/>
              </a:endParaRPr>
            </a:p>
          </p:txBody>
        </p:sp>
        <p:sp>
          <p:nvSpPr>
            <p:cNvPr id="41" name="文本框 33"/>
            <p:cNvSpPr txBox="1"/>
            <p:nvPr/>
          </p:nvSpPr>
          <p:spPr>
            <a:xfrm>
              <a:off x="4177665" y="2539235"/>
              <a:ext cx="788670" cy="623199"/>
            </a:xfrm>
            <a:prstGeom prst="rect">
              <a:avLst/>
            </a:prstGeom>
            <a:noFill/>
          </p:spPr>
          <p:txBody>
            <a:bodyPr wrap="square" lIns="91416" tIns="45708" rIns="91416" bIns="45708" rtlCol="0">
              <a:spAutoFit/>
            </a:bodyPr>
            <a:lstStyle/>
            <a:p>
              <a:pPr algn="ctr"/>
              <a:r>
                <a:rPr lang="en-US" altLang="zh-CN" sz="2399" dirty="0">
                  <a:solidFill>
                    <a:schemeClr val="tx1">
                      <a:lumMod val="65000"/>
                      <a:lumOff val="35000"/>
                    </a:schemeClr>
                  </a:solidFill>
                  <a:latin typeface="LiHei Pro" panose="020B0500000000000000" pitchFamily="34" charset="-122"/>
                  <a:ea typeface="LiHei Pro" panose="020B0500000000000000" pitchFamily="34" charset="-122"/>
                </a:rPr>
                <a:t>TEXT HERE</a:t>
              </a:r>
              <a:endParaRPr lang="zh-CN" altLang="en-US" sz="2399" dirty="0">
                <a:solidFill>
                  <a:schemeClr val="tx1">
                    <a:lumMod val="65000"/>
                    <a:lumOff val="35000"/>
                  </a:schemeClr>
                </a:solidFill>
                <a:latin typeface="LiHei Pro" panose="020B0500000000000000" pitchFamily="34" charset="-122"/>
                <a:ea typeface="LiHei Pro" panose="020B0500000000000000" pitchFamily="34" charset="-122"/>
              </a:endParaRPr>
            </a:p>
          </p:txBody>
        </p:sp>
        <p:grpSp>
          <p:nvGrpSpPr>
            <p:cNvPr id="42" name="组合 5"/>
            <p:cNvGrpSpPr/>
            <p:nvPr/>
          </p:nvGrpSpPr>
          <p:grpSpPr>
            <a:xfrm>
              <a:off x="5195894" y="1910588"/>
              <a:ext cx="295264" cy="359899"/>
              <a:chOff x="3683997" y="856343"/>
              <a:chExt cx="576394" cy="702571"/>
            </a:xfrm>
            <a:solidFill>
              <a:srgbClr val="01ACBE"/>
            </a:solidFill>
          </p:grpSpPr>
          <p:sp>
            <p:nvSpPr>
              <p:cNvPr id="43"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44"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45" name="组合 8"/>
            <p:cNvGrpSpPr/>
            <p:nvPr/>
          </p:nvGrpSpPr>
          <p:grpSpPr>
            <a:xfrm>
              <a:off x="3665652" y="1930072"/>
              <a:ext cx="345848" cy="320930"/>
              <a:chOff x="7903081" y="894379"/>
              <a:chExt cx="675141" cy="626498"/>
            </a:xfrm>
            <a:solidFill>
              <a:schemeClr val="accent4"/>
            </a:solidFill>
          </p:grpSpPr>
          <p:sp>
            <p:nvSpPr>
              <p:cNvPr id="4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4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4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49" name="组合 6"/>
            <p:cNvGrpSpPr/>
            <p:nvPr/>
          </p:nvGrpSpPr>
          <p:grpSpPr>
            <a:xfrm>
              <a:off x="5160391" y="3434588"/>
              <a:ext cx="366269" cy="359899"/>
              <a:chOff x="5037571" y="856343"/>
              <a:chExt cx="715006" cy="702571"/>
            </a:xfrm>
            <a:solidFill>
              <a:schemeClr val="accent2"/>
            </a:solidFill>
          </p:grpSpPr>
          <p:sp>
            <p:nvSpPr>
              <p:cNvPr id="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53" name="组合 7"/>
            <p:cNvGrpSpPr/>
            <p:nvPr/>
          </p:nvGrpSpPr>
          <p:grpSpPr>
            <a:xfrm>
              <a:off x="3656940" y="3443018"/>
              <a:ext cx="363271" cy="343038"/>
              <a:chOff x="6460269" y="872801"/>
              <a:chExt cx="709154" cy="669655"/>
            </a:xfrm>
            <a:solidFill>
              <a:schemeClr val="accent1"/>
            </a:solidFill>
          </p:grpSpPr>
          <p:sp>
            <p:nvSpPr>
              <p:cNvPr id="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grpSp>
      <p:grpSp>
        <p:nvGrpSpPr>
          <p:cNvPr id="56" name="组合 43"/>
          <p:cNvGrpSpPr/>
          <p:nvPr/>
        </p:nvGrpSpPr>
        <p:grpSpPr>
          <a:xfrm>
            <a:off x="3170684" y="2427659"/>
            <a:ext cx="1620732" cy="739871"/>
            <a:chOff x="3169920" y="2040315"/>
            <a:chExt cx="1621155" cy="740064"/>
          </a:xfrm>
        </p:grpSpPr>
        <p:sp>
          <p:nvSpPr>
            <p:cNvPr id="57" name="椭圆 9"/>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cxnSp>
          <p:nvCxnSpPr>
            <p:cNvPr id="58" name="直接连接符 13"/>
            <p:cNvCxnSpPr>
              <a:stCxn id="57"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42"/>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0" name="组合 47"/>
          <p:cNvGrpSpPr/>
          <p:nvPr/>
        </p:nvGrpSpPr>
        <p:grpSpPr>
          <a:xfrm>
            <a:off x="1017321" y="4348393"/>
            <a:ext cx="2533144" cy="1099049"/>
            <a:chOff x="6498651" y="3179832"/>
            <a:chExt cx="2533806" cy="1099335"/>
          </a:xfrm>
        </p:grpSpPr>
        <p:sp>
          <p:nvSpPr>
            <p:cNvPr id="61" name="文本框 48"/>
            <p:cNvSpPr txBox="1"/>
            <p:nvPr/>
          </p:nvSpPr>
          <p:spPr>
            <a:xfrm>
              <a:off x="6600255" y="3179832"/>
              <a:ext cx="2432202" cy="369428"/>
            </a:xfrm>
            <a:prstGeom prst="rect">
              <a:avLst/>
            </a:prstGeom>
            <a:noFill/>
          </p:spPr>
          <p:txBody>
            <a:bodyPr wrap="square" rtlCol="0">
              <a:spAutoFit/>
            </a:bodyPr>
            <a:lstStyle/>
            <a:p>
              <a:r>
                <a:rPr lang="zh-CN" altLang="en-US" dirty="0">
                  <a:solidFill>
                    <a:schemeClr val="accent1"/>
                  </a:solidFill>
                  <a:latin typeface="微软雅黑" pitchFamily="34" charset="-122"/>
                  <a:ea typeface="微软雅黑" pitchFamily="34" charset="-122"/>
                </a:rPr>
                <a:t>在此添加标题</a:t>
              </a:r>
            </a:p>
          </p:txBody>
        </p:sp>
        <p:sp>
          <p:nvSpPr>
            <p:cNvPr id="62" name="文本框 49"/>
            <p:cNvSpPr txBox="1"/>
            <p:nvPr/>
          </p:nvSpPr>
          <p:spPr>
            <a:xfrm>
              <a:off x="6498651" y="3607654"/>
              <a:ext cx="2175916"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itchFamily="34" charset="-122"/>
                <a:ea typeface="微软雅黑" pitchFamily="34" charset="-122"/>
              </a:endParaRPr>
            </a:p>
          </p:txBody>
        </p:sp>
      </p:grpSp>
      <p:grpSp>
        <p:nvGrpSpPr>
          <p:cNvPr id="63" name="组合 50"/>
          <p:cNvGrpSpPr/>
          <p:nvPr/>
        </p:nvGrpSpPr>
        <p:grpSpPr>
          <a:xfrm>
            <a:off x="3170684" y="4409943"/>
            <a:ext cx="1620732" cy="739871"/>
            <a:chOff x="3169920" y="2040315"/>
            <a:chExt cx="1621155" cy="740064"/>
          </a:xfrm>
        </p:grpSpPr>
        <p:sp>
          <p:nvSpPr>
            <p:cNvPr id="64" name="椭圆 51"/>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cxnSp>
          <p:nvCxnSpPr>
            <p:cNvPr id="65" name="直接连接符 52"/>
            <p:cNvCxnSpPr>
              <a:stCxn id="64"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53"/>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71"/>
          <p:cNvGrpSpPr/>
          <p:nvPr/>
        </p:nvGrpSpPr>
        <p:grpSpPr>
          <a:xfrm flipH="1">
            <a:off x="7453848" y="2427659"/>
            <a:ext cx="1620732" cy="739871"/>
            <a:chOff x="3169920" y="2040315"/>
            <a:chExt cx="1621155" cy="740064"/>
          </a:xfrm>
        </p:grpSpPr>
        <p:sp>
          <p:nvSpPr>
            <p:cNvPr id="68" name="椭圆 72"/>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cxnSp>
          <p:nvCxnSpPr>
            <p:cNvPr id="69" name="直接连接符 73"/>
            <p:cNvCxnSpPr>
              <a:stCxn id="68"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74"/>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5"/>
          <p:cNvGrpSpPr/>
          <p:nvPr/>
        </p:nvGrpSpPr>
        <p:grpSpPr>
          <a:xfrm flipH="1">
            <a:off x="7453848" y="4409943"/>
            <a:ext cx="1620732" cy="739871"/>
            <a:chOff x="3169920" y="2040315"/>
            <a:chExt cx="1621155" cy="740064"/>
          </a:xfrm>
        </p:grpSpPr>
        <p:sp>
          <p:nvSpPr>
            <p:cNvPr id="72" name="椭圆 76"/>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cxnSp>
          <p:nvCxnSpPr>
            <p:cNvPr id="81" name="直接连接符 77"/>
            <p:cNvCxnSpPr>
              <a:stCxn id="72"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78"/>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79"/>
          <p:cNvGrpSpPr/>
          <p:nvPr/>
        </p:nvGrpSpPr>
        <p:grpSpPr>
          <a:xfrm>
            <a:off x="9080683" y="2366111"/>
            <a:ext cx="2297140" cy="1124785"/>
            <a:chOff x="7109327" y="3179834"/>
            <a:chExt cx="2297740" cy="1125077"/>
          </a:xfrm>
        </p:grpSpPr>
        <p:sp>
          <p:nvSpPr>
            <p:cNvPr id="90" name="文本框 80"/>
            <p:cNvSpPr txBox="1"/>
            <p:nvPr/>
          </p:nvSpPr>
          <p:spPr>
            <a:xfrm>
              <a:off x="7109327" y="3179834"/>
              <a:ext cx="2094539" cy="369428"/>
            </a:xfrm>
            <a:prstGeom prst="rect">
              <a:avLst/>
            </a:prstGeom>
            <a:noFill/>
          </p:spPr>
          <p:txBody>
            <a:bodyPr wrap="square" rtlCol="0">
              <a:spAutoFit/>
            </a:bodyPr>
            <a:lstStyle/>
            <a:p>
              <a:r>
                <a:rPr lang="zh-CN" altLang="en-US" dirty="0">
                  <a:solidFill>
                    <a:schemeClr val="accent2"/>
                  </a:solidFill>
                  <a:latin typeface="微软雅黑" pitchFamily="34" charset="-122"/>
                  <a:ea typeface="微软雅黑" pitchFamily="34" charset="-122"/>
                </a:rPr>
                <a:t>在此添加标题</a:t>
              </a:r>
            </a:p>
          </p:txBody>
        </p:sp>
        <p:sp>
          <p:nvSpPr>
            <p:cNvPr id="93" name="文本框 81"/>
            <p:cNvSpPr txBox="1"/>
            <p:nvPr/>
          </p:nvSpPr>
          <p:spPr>
            <a:xfrm>
              <a:off x="7115250" y="3633399"/>
              <a:ext cx="2291817"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itchFamily="34" charset="-122"/>
                <a:ea typeface="微软雅黑" pitchFamily="34" charset="-122"/>
              </a:endParaRPr>
            </a:p>
          </p:txBody>
        </p:sp>
      </p:grpSp>
      <p:grpSp>
        <p:nvGrpSpPr>
          <p:cNvPr id="94" name="组合 82"/>
          <p:cNvGrpSpPr/>
          <p:nvPr/>
        </p:nvGrpSpPr>
        <p:grpSpPr>
          <a:xfrm>
            <a:off x="9080685" y="4348389"/>
            <a:ext cx="2398713" cy="1173976"/>
            <a:chOff x="7109327" y="3179836"/>
            <a:chExt cx="2399338" cy="1174283"/>
          </a:xfrm>
        </p:grpSpPr>
        <p:sp>
          <p:nvSpPr>
            <p:cNvPr id="95" name="文本框 83"/>
            <p:cNvSpPr txBox="1"/>
            <p:nvPr/>
          </p:nvSpPr>
          <p:spPr>
            <a:xfrm>
              <a:off x="7109327" y="3179836"/>
              <a:ext cx="2399338" cy="369429"/>
            </a:xfrm>
            <a:prstGeom prst="rect">
              <a:avLst/>
            </a:prstGeom>
            <a:noFill/>
          </p:spPr>
          <p:txBody>
            <a:bodyPr wrap="square" rtlCol="0">
              <a:spAutoFit/>
            </a:bodyPr>
            <a:lstStyle/>
            <a:p>
              <a:r>
                <a:rPr lang="zh-CN" altLang="en-US" dirty="0">
                  <a:solidFill>
                    <a:schemeClr val="accent2"/>
                  </a:solidFill>
                  <a:latin typeface="微软雅黑" pitchFamily="34" charset="-122"/>
                  <a:ea typeface="微软雅黑" pitchFamily="34" charset="-122"/>
                </a:rPr>
                <a:t>在此添加标题</a:t>
              </a:r>
            </a:p>
          </p:txBody>
        </p:sp>
        <p:sp>
          <p:nvSpPr>
            <p:cNvPr id="96" name="文本框 84"/>
            <p:cNvSpPr txBox="1"/>
            <p:nvPr/>
          </p:nvSpPr>
          <p:spPr>
            <a:xfrm>
              <a:off x="7115250" y="3682606"/>
              <a:ext cx="2088617"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itchFamily="34" charset="-122"/>
                <a:ea typeface="微软雅黑"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1430872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Lef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downRight)">
                                      <p:cBhvr>
                                        <p:cTn id="16" dur="500"/>
                                        <p:tgtEl>
                                          <p:spTgt spid="67"/>
                                        </p:tgtEl>
                                      </p:cBhvr>
                                    </p:animEffect>
                                  </p:childTnLst>
                                </p:cTn>
                              </p:par>
                              <p:par>
                                <p:cTn id="17" presetID="18" presetClass="entr" presetSubtype="6"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strips(downRight)">
                                      <p:cBhvr>
                                        <p:cTn id="19" dur="500"/>
                                        <p:tgtEl>
                                          <p:spTgt spid="71"/>
                                        </p:tgtEl>
                                      </p:cBhvr>
                                    </p:animEffect>
                                  </p:childTnLst>
                                </p:cTn>
                              </p:par>
                              <p:par>
                                <p:cTn id="20" presetID="18" presetClass="entr" presetSubtype="12"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strips(downLeft)">
                                      <p:cBhvr>
                                        <p:cTn id="22" dur="500"/>
                                        <p:tgtEl>
                                          <p:spTgt spid="63"/>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anim calcmode="lin" valueType="num">
                                      <p:cBhvr additive="base">
                                        <p:cTn id="26" dur="1000" fill="hold"/>
                                        <p:tgtEl>
                                          <p:spTgt spid="87"/>
                                        </p:tgtEl>
                                        <p:attrNameLst>
                                          <p:attrName>ppt_x</p:attrName>
                                        </p:attrNameLst>
                                      </p:cBhvr>
                                      <p:tavLst>
                                        <p:tav tm="0">
                                          <p:val>
                                            <p:strVal val="0-#ppt_w/2"/>
                                          </p:val>
                                        </p:tav>
                                        <p:tav tm="100000">
                                          <p:val>
                                            <p:strVal val="#ppt_x"/>
                                          </p:val>
                                        </p:tav>
                                      </p:tavLst>
                                    </p:anim>
                                    <p:anim calcmode="lin" valueType="num">
                                      <p:cBhvr additive="base">
                                        <p:cTn id="27" dur="1000" fill="hold"/>
                                        <p:tgtEl>
                                          <p:spTgt spid="8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000" fill="hold"/>
                                        <p:tgtEl>
                                          <p:spTgt spid="94"/>
                                        </p:tgtEl>
                                        <p:attrNameLst>
                                          <p:attrName>ppt_x</p:attrName>
                                        </p:attrNameLst>
                                      </p:cBhvr>
                                      <p:tavLst>
                                        <p:tav tm="0">
                                          <p:val>
                                            <p:strVal val="0-#ppt_w/2"/>
                                          </p:val>
                                        </p:tav>
                                        <p:tav tm="100000">
                                          <p:val>
                                            <p:strVal val="#ppt_x"/>
                                          </p:val>
                                        </p:tav>
                                      </p:tavLst>
                                    </p:anim>
                                    <p:anim calcmode="lin" valueType="num">
                                      <p:cBhvr additive="base">
                                        <p:cTn id="32" dur="1000" fill="hold"/>
                                        <p:tgtEl>
                                          <p:spTgt spid="9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1000" fill="hold"/>
                                        <p:tgtEl>
                                          <p:spTgt spid="60"/>
                                        </p:tgtEl>
                                        <p:attrNameLst>
                                          <p:attrName>ppt_x</p:attrName>
                                        </p:attrNameLst>
                                      </p:cBhvr>
                                      <p:tavLst>
                                        <p:tav tm="0">
                                          <p:val>
                                            <p:strVal val="1+#ppt_w/2"/>
                                          </p:val>
                                        </p:tav>
                                        <p:tav tm="100000">
                                          <p:val>
                                            <p:strVal val="#ppt_x"/>
                                          </p:val>
                                        </p:tav>
                                      </p:tavLst>
                                    </p:anim>
                                    <p:anim calcmode="lin" valueType="num">
                                      <p:cBhvr additive="base">
                                        <p:cTn id="37" dur="1000" fill="hold"/>
                                        <p:tgtEl>
                                          <p:spTgt spid="60"/>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1000" fill="hold"/>
                                        <p:tgtEl>
                                          <p:spTgt spid="28"/>
                                        </p:tgtEl>
                                        <p:attrNameLst>
                                          <p:attrName>ppt_x</p:attrName>
                                        </p:attrNameLst>
                                      </p:cBhvr>
                                      <p:tavLst>
                                        <p:tav tm="0">
                                          <p:val>
                                            <p:strVal val="1+#ppt_w/2"/>
                                          </p:val>
                                        </p:tav>
                                        <p:tav tm="100000">
                                          <p:val>
                                            <p:strVal val="#ppt_x"/>
                                          </p:val>
                                        </p:tav>
                                      </p:tavLst>
                                    </p:anim>
                                    <p:anim calcmode="lin" valueType="num">
                                      <p:cBhvr additive="base">
                                        <p:cTn id="4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552160" y="3102725"/>
            <a:ext cx="4202720" cy="990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d-ID" altLang="zh-CN" sz="1100" dirty="0">
                <a:solidFill>
                  <a:schemeClr val="bg1">
                    <a:lumMod val="65000"/>
                  </a:schemeClr>
                </a:solidFill>
              </a:rPr>
              <a:t>Lorem ipsum dolor sit amet, lacus nulla ac netus nibh aliquet, porttitor ligula justo libero vivamus porttitor dolor, conubia mollit. Sapien nam </a:t>
            </a:r>
            <a:r>
              <a:rPr lang="id-ID" altLang="zh-CN" sz="1100" dirty="0" smtClean="0">
                <a:solidFill>
                  <a:schemeClr val="bg1">
                    <a:lumMod val="65000"/>
                  </a:schemeClr>
                </a:solidFill>
              </a:rPr>
              <a:t>suspendisse</a:t>
            </a:r>
            <a:endParaRPr lang="en-US" sz="1100" dirty="0">
              <a:solidFill>
                <a:schemeClr val="bg1">
                  <a:lumMod val="65000"/>
                </a:schemeClr>
              </a:solidFill>
            </a:endParaRPr>
          </a:p>
        </p:txBody>
      </p:sp>
      <p:sp>
        <p:nvSpPr>
          <p:cNvPr id="3" name="Title 1"/>
          <p:cNvSpPr txBox="1">
            <a:spLocks/>
          </p:cNvSpPr>
          <p:nvPr/>
        </p:nvSpPr>
        <p:spPr>
          <a:xfrm>
            <a:off x="552160" y="794473"/>
            <a:ext cx="7053942" cy="20806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7200" b="1" dirty="0" smtClean="0">
                <a:solidFill>
                  <a:srgbClr val="5CD169"/>
                </a:solidFill>
                <a:latin typeface="+mj-ea"/>
              </a:rPr>
              <a:t>02</a:t>
            </a:r>
            <a:endParaRPr lang="en-US" altLang="zh-CN" sz="7200" b="1" dirty="0" smtClean="0">
              <a:solidFill>
                <a:srgbClr val="5CD169"/>
              </a:solidFill>
              <a:latin typeface="+mj-ea"/>
            </a:endParaRPr>
          </a:p>
          <a:p>
            <a:r>
              <a:rPr lang="zh-CN" altLang="en-US" sz="4800" b="1" dirty="0" smtClean="0">
                <a:solidFill>
                  <a:srgbClr val="FD9783"/>
                </a:solidFill>
                <a:latin typeface="+mj-ea"/>
              </a:rPr>
              <a:t>请</a:t>
            </a:r>
            <a:r>
              <a:rPr lang="zh-CN" altLang="en-US" sz="4800" b="1" dirty="0">
                <a:solidFill>
                  <a:srgbClr val="FD9783"/>
                </a:solidFill>
                <a:latin typeface="+mj-ea"/>
              </a:rPr>
              <a:t>输入目录</a:t>
            </a:r>
            <a:r>
              <a:rPr lang="zh-CN" altLang="en-US" sz="4800" b="1" dirty="0" smtClean="0">
                <a:solidFill>
                  <a:srgbClr val="FD9783"/>
                </a:solidFill>
                <a:latin typeface="+mj-ea"/>
              </a:rPr>
              <a:t>标题</a:t>
            </a:r>
            <a:endParaRPr lang="zh-CN" altLang="en-US" sz="4800" b="1" dirty="0">
              <a:solidFill>
                <a:srgbClr val="FD9783"/>
              </a:solidFill>
              <a:latin typeface="+mj-ea"/>
            </a:endParaRPr>
          </a:p>
        </p:txBody>
      </p:sp>
      <p:sp>
        <p:nvSpPr>
          <p:cNvPr id="4" name="矩形 3"/>
          <p:cNvSpPr/>
          <p:nvPr/>
        </p:nvSpPr>
        <p:spPr>
          <a:xfrm>
            <a:off x="552160" y="2725210"/>
            <a:ext cx="3923446" cy="400110"/>
          </a:xfrm>
          <a:prstGeom prst="rect">
            <a:avLst/>
          </a:prstGeom>
        </p:spPr>
        <p:txBody>
          <a:bodyPr wrap="none">
            <a:spAutoFit/>
          </a:bodyPr>
          <a:lstStyle/>
          <a:p>
            <a:r>
              <a:rPr lang="en-US" altLang="zh-CN" sz="2000" dirty="0">
                <a:solidFill>
                  <a:srgbClr val="FED722"/>
                </a:solidFill>
              </a:rPr>
              <a:t>CLICK ADD DIRECTORY TITLE</a:t>
            </a:r>
            <a:endParaRPr lang="zh-CN" altLang="en-US" sz="2000" dirty="0">
              <a:solidFill>
                <a:srgbClr val="FED722"/>
              </a:solidFill>
            </a:endParaRPr>
          </a:p>
        </p:txBody>
      </p:sp>
    </p:spTree>
    <p:extLst>
      <p:ext uri="{BB962C8B-B14F-4D97-AF65-F5344CB8AC3E}">
        <p14:creationId xmlns:p14="http://schemas.microsoft.com/office/powerpoint/2010/main" val="113699130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50"/>
                            </p:stCondLst>
                            <p:childTnLst>
                              <p:par>
                                <p:cTn id="11" presetID="53" presetClass="entr" presetSubtype="16" fill="hold" nodeType="after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135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par>
                          <p:cTn id="20" fill="hold">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63" presetClass="path" presetSubtype="0" decel="100000" fill="hold" grpId="1" nodeType="withEffect">
                                  <p:stCondLst>
                                    <p:cond delay="0"/>
                                  </p:stCondLst>
                                  <p:childTnLst>
                                    <p:animMotion origin="layout" path="M -2.91667E-6 1.11111E-6 L -2.91667E-6 0.17106 " pathEditMode="relative" rAng="0" ptsTypes="AA">
                                      <p:cBhvr>
                                        <p:cTn id="25" dur="1000" spd="-100000" fill="hold"/>
                                        <p:tgtEl>
                                          <p:spTgt spid="2"/>
                                        </p:tgtEl>
                                        <p:attrNameLst>
                                          <p:attrName>ppt_x</p:attrName>
                                          <p:attrName>ppt_y</p:attrName>
                                        </p:attrNameLst>
                                      </p:cBhvr>
                                      <p:rCtr x="0"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p:cNvGrpSpPr/>
          <p:nvPr/>
        </p:nvGrpSpPr>
        <p:grpSpPr>
          <a:xfrm>
            <a:off x="6070609" y="2122914"/>
            <a:ext cx="5819976" cy="3362455"/>
            <a:chOff x="4552949" y="1591929"/>
            <a:chExt cx="4366119" cy="2522498"/>
          </a:xfrm>
        </p:grpSpPr>
        <p:pic>
          <p:nvPicPr>
            <p:cNvPr id="30"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67" r="7205" b="57679"/>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38" name="平行四边形 116"/>
            <p:cNvSpPr/>
            <p:nvPr/>
          </p:nvSpPr>
          <p:spPr>
            <a:xfrm rot="16200000">
              <a:off x="6645902" y="2019619"/>
              <a:ext cx="740288" cy="477033"/>
            </a:xfrm>
            <a:prstGeom prst="parallelogram">
              <a:avLst>
                <a:gd name="adj" fmla="val 36484"/>
              </a:avLst>
            </a:prstGeom>
            <a:solidFill>
              <a:schemeClr val="accent1"/>
            </a:solidFill>
            <a:ln w="14288" cap="flat">
              <a:noFill/>
              <a:prstDash val="solid"/>
              <a:miter lim="800000"/>
              <a:headEnd/>
              <a:tailEnd/>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prstTxWarp prst="textNoShape">
                <a:avLst/>
              </a:prstTxWarp>
            </a:bodyPr>
            <a:lstStyle/>
            <a:p>
              <a:endParaRPr lang="zh-CN" altLang="en-US" sz="3199"/>
            </a:p>
          </p:txBody>
        </p:sp>
        <p:sp>
          <p:nvSpPr>
            <p:cNvPr id="39"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40" name="五边形 118"/>
            <p:cNvSpPr/>
            <p:nvPr/>
          </p:nvSpPr>
          <p:spPr>
            <a:xfrm flipH="1">
              <a:off x="5503720" y="3371869"/>
              <a:ext cx="2227320" cy="568209"/>
            </a:xfrm>
            <a:prstGeom prst="homePlate">
              <a:avLst>
                <a:gd name="adj" fmla="val 37444"/>
              </a:avLst>
            </a:prstGeom>
            <a:solidFill>
              <a:schemeClr val="accent3"/>
            </a:solidFill>
            <a:ln w="14288" cap="flat">
              <a:noFill/>
              <a:prstDash val="solid"/>
              <a:miter lim="800000"/>
              <a:headEnd/>
              <a:tailEnd/>
            </a:ln>
            <a:effectLst>
              <a:reflection blurRad="6350" stA="52000" endA="300" endPos="35000" dir="5400000" sy="-100000" algn="bl" rotWithShape="0"/>
            </a:effectLst>
          </p:spPr>
          <p:txBody>
            <a:bodyPr vert="horz" wrap="square" lIns="91416" tIns="45708" rIns="91416" bIns="45708" numCol="1" anchor="t" anchorCtr="0" compatLnSpc="1">
              <a:prstTxWarp prst="textNoShape">
                <a:avLst/>
              </a:prstTxWarp>
            </a:bodyPr>
            <a:lstStyle/>
            <a:p>
              <a:endParaRPr lang="zh-CN" altLang="en-US" sz="3199">
                <a:sym typeface="Batang"/>
              </a:endParaRPr>
            </a:p>
          </p:txBody>
        </p:sp>
        <p:sp>
          <p:nvSpPr>
            <p:cNvPr id="41"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42" name="平行四边形 120"/>
            <p:cNvSpPr/>
            <p:nvPr/>
          </p:nvSpPr>
          <p:spPr>
            <a:xfrm rot="16200000">
              <a:off x="7122935" y="2758157"/>
              <a:ext cx="740288" cy="477033"/>
            </a:xfrm>
            <a:prstGeom prst="parallelogram">
              <a:avLst>
                <a:gd name="adj" fmla="val 36484"/>
              </a:avLst>
            </a:prstGeom>
            <a:solidFill>
              <a:schemeClr val="accent2"/>
            </a:solidFill>
            <a:ln w="14288" cap="flat">
              <a:noFill/>
              <a:prstDash val="solid"/>
              <a:miter lim="800000"/>
              <a:headEnd/>
              <a:tailEnd/>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prstTxWarp prst="textNoShape">
                <a:avLst/>
              </a:prstTxWarp>
            </a:bodyPr>
            <a:lstStyle/>
            <a:p>
              <a:endParaRPr lang="zh-CN" altLang="en-US" sz="3199"/>
            </a:p>
          </p:txBody>
        </p:sp>
        <p:sp>
          <p:nvSpPr>
            <p:cNvPr id="43"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44"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45" name="平行四边形 123"/>
            <p:cNvSpPr/>
            <p:nvPr/>
          </p:nvSpPr>
          <p:spPr>
            <a:xfrm rot="16200000">
              <a:off x="7599968" y="3505766"/>
              <a:ext cx="740288" cy="477033"/>
            </a:xfrm>
            <a:prstGeom prst="parallelogram">
              <a:avLst>
                <a:gd name="adj" fmla="val 36484"/>
              </a:avLst>
            </a:prstGeom>
            <a:solidFill>
              <a:schemeClr val="accent3"/>
            </a:solidFill>
            <a:ln w="14288" cap="flat">
              <a:noFill/>
              <a:prstDash val="solid"/>
              <a:miter lim="800000"/>
              <a:headEnd/>
              <a:tailEnd/>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prstTxWarp prst="textNoShape">
                <a:avLst/>
              </a:prstTxWarp>
            </a:bodyPr>
            <a:lstStyle/>
            <a:p>
              <a:endParaRPr lang="zh-CN" altLang="en-US" sz="3199"/>
            </a:p>
          </p:txBody>
        </p:sp>
        <p:sp>
          <p:nvSpPr>
            <p:cNvPr id="46"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p>
          </p:txBody>
        </p:sp>
        <p:sp>
          <p:nvSpPr>
            <p:cNvPr id="47" name="五边形 125"/>
            <p:cNvSpPr/>
            <p:nvPr/>
          </p:nvSpPr>
          <p:spPr>
            <a:xfrm flipH="1">
              <a:off x="5022115" y="2625012"/>
              <a:ext cx="2238255" cy="568209"/>
            </a:xfrm>
            <a:prstGeom prst="homePlate">
              <a:avLst>
                <a:gd name="adj" fmla="val 37444"/>
              </a:avLst>
            </a:prstGeom>
            <a:solidFill>
              <a:schemeClr val="accent2"/>
            </a:solidFill>
            <a:ln w="14288" cap="flat">
              <a:noFill/>
              <a:prstDash val="solid"/>
              <a:miter lim="800000"/>
              <a:headEnd/>
              <a:tailEnd/>
            </a:ln>
            <a:effectLst>
              <a:reflection blurRad="6350" stA="52000" endA="300" endPos="35000" dir="5400000" sy="-100000" algn="bl" rotWithShape="0"/>
            </a:effectLst>
          </p:spPr>
          <p:txBody>
            <a:bodyPr vert="horz" wrap="square" lIns="91416" tIns="45708" rIns="91416" bIns="45708" numCol="1" anchor="t" anchorCtr="0" compatLnSpc="1">
              <a:prstTxWarp prst="textNoShape">
                <a:avLst/>
              </a:prstTxWarp>
            </a:bodyPr>
            <a:lstStyle/>
            <a:p>
              <a:endParaRPr lang="zh-CN" altLang="en-US" sz="3199">
                <a:sym typeface="Batang"/>
              </a:endParaRPr>
            </a:p>
          </p:txBody>
        </p:sp>
        <p:sp>
          <p:nvSpPr>
            <p:cNvPr id="48" name="五边形 126"/>
            <p:cNvSpPr/>
            <p:nvPr/>
          </p:nvSpPr>
          <p:spPr>
            <a:xfrm flipH="1">
              <a:off x="4552949" y="1883949"/>
              <a:ext cx="2227320" cy="568209"/>
            </a:xfrm>
            <a:prstGeom prst="homePlate">
              <a:avLst>
                <a:gd name="adj" fmla="val 40583"/>
              </a:avLst>
            </a:prstGeom>
            <a:solidFill>
              <a:schemeClr val="accent1"/>
            </a:solidFill>
            <a:ln w="14288" cap="flat">
              <a:noFill/>
              <a:prstDash val="solid"/>
              <a:miter lim="800000"/>
              <a:headEnd/>
              <a:tailEnd/>
            </a:ln>
            <a:effectLst>
              <a:reflection blurRad="6350" stA="52000" endA="300" endPos="35000" dir="5400000" sy="-100000" algn="bl" rotWithShape="0"/>
            </a:effectLst>
          </p:spPr>
          <p:txBody>
            <a:bodyPr vert="horz" wrap="square" lIns="91416" tIns="45708" rIns="91416" bIns="45708" numCol="1" anchor="t" anchorCtr="0" compatLnSpc="1">
              <a:prstTxWarp prst="textNoShape">
                <a:avLst/>
              </a:prstTxWarp>
            </a:bodyPr>
            <a:lstStyle/>
            <a:p>
              <a:endParaRPr lang="zh-CN" altLang="en-US" sz="3199">
                <a:sym typeface="Batang"/>
              </a:endParaRPr>
            </a:p>
          </p:txBody>
        </p:sp>
        <p:sp>
          <p:nvSpPr>
            <p:cNvPr id="49"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accent2"/>
            </a:solidFill>
            <a:ln>
              <a:noFill/>
            </a:ln>
            <a:effectLst>
              <a:reflection blurRad="6350" stA="52000" endA="300" endPos="35000" dir="5400000" sy="-100000" algn="bl" rotWithShape="0"/>
            </a:effectLst>
          </p:spPr>
          <p:txBody>
            <a:bodyPr vert="horz" wrap="square" lIns="61719" tIns="30859" rIns="61719" bIns="30859" numCol="1" anchor="t" anchorCtr="0" compatLnSpc="1">
              <a:prstTxWarp prst="textNoShape">
                <a:avLst/>
              </a:prstTxWarp>
            </a:bodyPr>
            <a:lstStyle/>
            <a:p>
              <a:endParaRPr lang="en-US" sz="1200" dirty="0"/>
            </a:p>
          </p:txBody>
        </p:sp>
        <p:sp>
          <p:nvSpPr>
            <p:cNvPr id="50"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latin typeface="Batang"/>
                <a:sym typeface="Batang"/>
              </a:endParaRPr>
            </a:p>
          </p:txBody>
        </p:sp>
        <p:sp>
          <p:nvSpPr>
            <p:cNvPr id="51"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latin typeface="Batang"/>
                <a:sym typeface="Batang"/>
              </a:endParaRPr>
            </a:p>
          </p:txBody>
        </p:sp>
        <p:sp>
          <p:nvSpPr>
            <p:cNvPr id="52" name="矩形 130"/>
            <p:cNvSpPr/>
            <p:nvPr/>
          </p:nvSpPr>
          <p:spPr>
            <a:xfrm rot="10800000">
              <a:off x="7377911" y="3371869"/>
              <a:ext cx="354683"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latin typeface="Batang"/>
                <a:sym typeface="Batang"/>
              </a:endParaRPr>
            </a:p>
          </p:txBody>
        </p:sp>
        <p:pic>
          <p:nvPicPr>
            <p:cNvPr id="53"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133"/>
            <p:cNvGrpSpPr>
              <a:grpSpLocks noChangeAspect="1"/>
            </p:cNvGrpSpPr>
            <p:nvPr/>
          </p:nvGrpSpPr>
          <p:grpSpPr>
            <a:xfrm>
              <a:off x="7088733" y="1591929"/>
              <a:ext cx="339976" cy="286883"/>
              <a:chOff x="2162176" y="-104775"/>
              <a:chExt cx="1655763" cy="1417638"/>
            </a:xfrm>
            <a:solidFill>
              <a:srgbClr val="3666D7"/>
            </a:solidFill>
          </p:grpSpPr>
          <p:sp>
            <p:nvSpPr>
              <p:cNvPr id="56"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accent1"/>
              </a:solidFill>
              <a:ln>
                <a:noFill/>
              </a:ln>
              <a:effectLst>
                <a:reflection blurRad="6350" stA="52000" endA="300" endPos="35000" dir="5400000" sy="-100000" algn="bl" rotWithShape="0"/>
              </a:effectLst>
              <a:extLst/>
            </p:spPr>
            <p:txBody>
              <a:bodyPr vert="horz" wrap="square" lIns="82292" tIns="41145" rIns="82292" bIns="41145" numCol="1" anchor="t" anchorCtr="0" compatLnSpc="1">
                <a:prstTxWarp prst="textNoShape">
                  <a:avLst/>
                </a:prstTxWarp>
              </a:bodyPr>
              <a:lstStyle/>
              <a:p>
                <a:endParaRPr lang="zh-CN" altLang="en-US" sz="1200" dirty="0"/>
              </a:p>
            </p:txBody>
          </p:sp>
          <p:sp>
            <p:nvSpPr>
              <p:cNvPr id="57"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a:extLst/>
            </p:spPr>
            <p:txBody>
              <a:bodyPr vert="horz" wrap="square" lIns="82292" tIns="41145" rIns="82292" bIns="41145" numCol="1" anchor="t" anchorCtr="0" compatLnSpc="1">
                <a:prstTxWarp prst="textNoShape">
                  <a:avLst/>
                </a:prstTxWarp>
              </a:bodyPr>
              <a:lstStyle/>
              <a:p>
                <a:endParaRPr lang="zh-CN" altLang="en-US" sz="1200" dirty="0"/>
              </a:p>
            </p:txBody>
          </p:sp>
        </p:grpSp>
        <p:pic>
          <p:nvPicPr>
            <p:cNvPr id="58" name="Picture 5" descr="\\MAGNUM\Projects\Microsoft\Cloud Power FY12\Design\ICONS_PNG\Increase.png"/>
            <p:cNvPicPr>
              <a:picLocks noChangeAspect="1" noChangeArrowheads="1"/>
            </p:cNvPicPr>
            <p:nvPr/>
          </p:nvPicPr>
          <p:blipFill rotWithShape="1">
            <a:blip r:embed="rId6" cstate="print">
              <a:duotone>
                <a:prstClr val="black"/>
                <a:srgbClr val="393F59">
                  <a:tint val="45000"/>
                  <a:satMod val="400000"/>
                </a:srgbClr>
              </a:duotone>
              <a:extLst>
                <a:ext uri="{28A0092B-C50C-407E-A947-70E740481C1C}">
                  <a14:useLocalDpi xmlns:a14="http://schemas.microsoft.com/office/drawing/2010/main"/>
                </a:ext>
              </a:extLst>
            </a:blip>
            <a:srcRect b="16251"/>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9" name="文本框 137"/>
            <p:cNvSpPr txBox="1"/>
            <p:nvPr/>
          </p:nvSpPr>
          <p:spPr>
            <a:xfrm>
              <a:off x="5007689" y="1998337"/>
              <a:ext cx="1523855" cy="346224"/>
            </a:xfrm>
            <a:prstGeom prst="rect">
              <a:avLst/>
            </a:prstGeom>
            <a:noFill/>
          </p:spPr>
          <p:txBody>
            <a:bodyPr wrap="none" lIns="91416" tIns="45708" rIns="91416" bIns="45708" rtlCol="0">
              <a:spAutoFit/>
            </a:bodyPr>
            <a:lstStyle/>
            <a:p>
              <a:r>
                <a:rPr lang="zh-CN" altLang="en-US" sz="2399" dirty="0">
                  <a:solidFill>
                    <a:schemeClr val="bg1"/>
                  </a:solidFill>
                  <a:latin typeface="微软雅黑" pitchFamily="34" charset="-122"/>
                  <a:ea typeface="微软雅黑" pitchFamily="34" charset="-122"/>
                  <a:cs typeface="Tahoma" panose="020B0604030504040204" pitchFamily="34" charset="0"/>
                </a:rPr>
                <a:t>点击输入文字</a:t>
              </a:r>
            </a:p>
          </p:txBody>
        </p:sp>
        <p:sp>
          <p:nvSpPr>
            <p:cNvPr id="60" name="文本框 138"/>
            <p:cNvSpPr txBox="1"/>
            <p:nvPr/>
          </p:nvSpPr>
          <p:spPr>
            <a:xfrm>
              <a:off x="5407901" y="2735217"/>
              <a:ext cx="1523855" cy="346224"/>
            </a:xfrm>
            <a:prstGeom prst="rect">
              <a:avLst/>
            </a:prstGeom>
            <a:noFill/>
          </p:spPr>
          <p:txBody>
            <a:bodyPr wrap="none" lIns="91416" tIns="45708" rIns="91416" bIns="45708" rtlCol="0">
              <a:spAutoFit/>
            </a:bodyPr>
            <a:lstStyle/>
            <a:p>
              <a:r>
                <a:rPr lang="zh-CN" altLang="en-US" sz="2399" dirty="0">
                  <a:solidFill>
                    <a:schemeClr val="bg1"/>
                  </a:solidFill>
                  <a:latin typeface="微软雅黑" pitchFamily="34" charset="-122"/>
                  <a:ea typeface="微软雅黑" pitchFamily="34" charset="-122"/>
                  <a:cs typeface="Tahoma" panose="020B0604030504040204" pitchFamily="34" charset="0"/>
                </a:rPr>
                <a:t>点击输入文字</a:t>
              </a:r>
            </a:p>
          </p:txBody>
        </p:sp>
        <p:sp>
          <p:nvSpPr>
            <p:cNvPr id="61" name="文本框 139"/>
            <p:cNvSpPr txBox="1"/>
            <p:nvPr/>
          </p:nvSpPr>
          <p:spPr>
            <a:xfrm>
              <a:off x="5808113" y="3472097"/>
              <a:ext cx="1523855" cy="346224"/>
            </a:xfrm>
            <a:prstGeom prst="rect">
              <a:avLst/>
            </a:prstGeom>
            <a:noFill/>
          </p:spPr>
          <p:txBody>
            <a:bodyPr wrap="none" lIns="91416" tIns="45708" rIns="91416" bIns="45708" rtlCol="0">
              <a:spAutoFit/>
            </a:bodyPr>
            <a:lstStyle/>
            <a:p>
              <a:r>
                <a:rPr lang="zh-CN" altLang="en-US" sz="2399" dirty="0">
                  <a:solidFill>
                    <a:schemeClr val="bg1"/>
                  </a:solidFill>
                  <a:latin typeface="微软雅黑" pitchFamily="34" charset="-122"/>
                  <a:ea typeface="微软雅黑" pitchFamily="34" charset="-122"/>
                  <a:cs typeface="Tahoma" panose="020B0604030504040204" pitchFamily="34" charset="0"/>
                </a:rPr>
                <a:t>点击输入文字</a:t>
              </a:r>
            </a:p>
          </p:txBody>
        </p:sp>
        <p:grpSp>
          <p:nvGrpSpPr>
            <p:cNvPr id="62" name="组合 140"/>
            <p:cNvGrpSpPr/>
            <p:nvPr/>
          </p:nvGrpSpPr>
          <p:grpSpPr>
            <a:xfrm>
              <a:off x="6901085" y="2030573"/>
              <a:ext cx="218826" cy="477753"/>
              <a:chOff x="5038767" y="1303073"/>
              <a:chExt cx="325210" cy="720403"/>
            </a:xfrm>
          </p:grpSpPr>
          <p:sp>
            <p:nvSpPr>
              <p:cNvPr id="64" name="Freeform 22"/>
              <p:cNvSpPr>
                <a:spLocks/>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65" name="Freeform 23"/>
              <p:cNvSpPr>
                <a:spLocks/>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66" name="Freeform 24"/>
              <p:cNvSpPr>
                <a:spLocks/>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67" name="Freeform 25"/>
              <p:cNvSpPr>
                <a:spLocks/>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68"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69" name="组合 147"/>
            <p:cNvGrpSpPr/>
            <p:nvPr/>
          </p:nvGrpSpPr>
          <p:grpSpPr>
            <a:xfrm>
              <a:off x="7386672" y="2749493"/>
              <a:ext cx="224012" cy="498227"/>
              <a:chOff x="5846145" y="2700653"/>
              <a:chExt cx="332915" cy="751275"/>
            </a:xfrm>
          </p:grpSpPr>
          <p:sp>
            <p:nvSpPr>
              <p:cNvPr id="71" name="Freeform 28"/>
              <p:cNvSpPr>
                <a:spLocks/>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72" name="Freeform 29"/>
              <p:cNvSpPr>
                <a:spLocks/>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73" name="Freeform 30"/>
              <p:cNvSpPr>
                <a:spLocks/>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74" name="Freeform 31"/>
              <p:cNvSpPr>
                <a:spLocks/>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7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76" name="组合 154"/>
            <p:cNvGrpSpPr/>
            <p:nvPr/>
          </p:nvGrpSpPr>
          <p:grpSpPr>
            <a:xfrm>
              <a:off x="7866225" y="3512668"/>
              <a:ext cx="224026" cy="495498"/>
              <a:chOff x="6669441" y="4079707"/>
              <a:chExt cx="332935" cy="747160"/>
            </a:xfrm>
          </p:grpSpPr>
          <p:sp>
            <p:nvSpPr>
              <p:cNvPr id="78" name="Freeform 34"/>
              <p:cNvSpPr>
                <a:spLocks/>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79" name="Freeform 35"/>
              <p:cNvSpPr>
                <a:spLocks/>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80" name="Freeform 36"/>
              <p:cNvSpPr>
                <a:spLocks/>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81" name="Freeform 37"/>
              <p:cNvSpPr>
                <a:spLocks/>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sp>
            <p:nvSpPr>
              <p:cNvPr id="82"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headEnd/>
                <a:tailEnd/>
              </a:ln>
            </p:spPr>
            <p:txBody>
              <a:bodyPr vert="horz" wrap="square" lIns="121888" tIns="60944" rIns="121888" bIns="60944" numCol="1" anchor="t" anchorCtr="0" compatLnSpc="1">
                <a:prstTxWarp prst="textNoShape">
                  <a:avLst/>
                </a:prstTxWarp>
              </a:bodyPr>
              <a:lstStyle/>
              <a:p>
                <a:endParaRPr lang="zh-CN" altLang="en-US" sz="3199"/>
              </a:p>
            </p:txBody>
          </p:sp>
        </p:grpSp>
      </p:grpSp>
      <p:grpSp>
        <p:nvGrpSpPr>
          <p:cNvPr id="88" name="Group 87"/>
          <p:cNvGrpSpPr/>
          <p:nvPr/>
        </p:nvGrpSpPr>
        <p:grpSpPr>
          <a:xfrm>
            <a:off x="954109" y="1423268"/>
            <a:ext cx="4556199" cy="1152464"/>
            <a:chOff x="138498" y="3002145"/>
            <a:chExt cx="3418039" cy="864573"/>
          </a:xfrm>
        </p:grpSpPr>
        <p:sp>
          <p:nvSpPr>
            <p:cNvPr id="89"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latin typeface="微软雅黑" pitchFamily="34" charset="-122"/>
                  <a:ea typeface="微软雅黑" pitchFamily="34" charset="-122"/>
                </a:rPr>
                <a:t>1</a:t>
              </a:r>
              <a:endParaRPr lang="zh-CN" altLang="en-US" sz="2133" b="1" dirty="0">
                <a:solidFill>
                  <a:schemeClr val="bg1"/>
                </a:solidFill>
                <a:latin typeface="微软雅黑" pitchFamily="34" charset="-122"/>
                <a:ea typeface="微软雅黑" pitchFamily="34" charset="-122"/>
              </a:endParaRPr>
            </a:p>
          </p:txBody>
        </p:sp>
        <p:sp>
          <p:nvSpPr>
            <p:cNvPr id="90" name="文本框 11"/>
            <p:cNvSpPr txBox="1"/>
            <p:nvPr/>
          </p:nvSpPr>
          <p:spPr>
            <a:xfrm>
              <a:off x="477437" y="3002145"/>
              <a:ext cx="1213629" cy="284671"/>
            </a:xfrm>
            <a:prstGeom prst="rect">
              <a:avLst/>
            </a:prstGeom>
            <a:noFill/>
          </p:spPr>
          <p:txBody>
            <a:bodyPr wrap="none" rtlCol="0">
              <a:spAutoFit/>
            </a:bodyPr>
            <a:lstStyle/>
            <a:p>
              <a:pPr algn="l"/>
              <a:r>
                <a:rPr lang="zh-CN" altLang="en-US" sz="1866" dirty="0">
                  <a:solidFill>
                    <a:schemeClr val="accent1"/>
                  </a:solidFill>
                  <a:latin typeface="微软雅黑" pitchFamily="34" charset="-122"/>
                  <a:ea typeface="微软雅黑" pitchFamily="34" charset="-122"/>
                </a:rPr>
                <a:t>点击添加标题</a:t>
              </a:r>
              <a:endParaRPr lang="en-US" altLang="zh-CN" sz="1866" dirty="0">
                <a:solidFill>
                  <a:schemeClr val="accent1"/>
                </a:solidFill>
                <a:latin typeface="微软雅黑" pitchFamily="34" charset="-122"/>
                <a:ea typeface="微软雅黑" pitchFamily="34" charset="-122"/>
              </a:endParaRPr>
            </a:p>
          </p:txBody>
        </p:sp>
        <p:sp>
          <p:nvSpPr>
            <p:cNvPr id="91" name="矩形 9"/>
            <p:cNvSpPr/>
            <p:nvPr/>
          </p:nvSpPr>
          <p:spPr>
            <a:xfrm>
              <a:off x="484797" y="3271159"/>
              <a:ext cx="3071740" cy="595559"/>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92" name="Group 91"/>
          <p:cNvGrpSpPr/>
          <p:nvPr/>
        </p:nvGrpSpPr>
        <p:grpSpPr>
          <a:xfrm>
            <a:off x="966805" y="2996042"/>
            <a:ext cx="4543500" cy="1152464"/>
            <a:chOff x="138498" y="3002145"/>
            <a:chExt cx="3408513" cy="864573"/>
          </a:xfrm>
        </p:grpSpPr>
        <p:sp>
          <p:nvSpPr>
            <p:cNvPr id="93"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latin typeface="微软雅黑" pitchFamily="34" charset="-122"/>
                  <a:ea typeface="微软雅黑" pitchFamily="34" charset="-122"/>
                </a:rPr>
                <a:t>2</a:t>
              </a:r>
              <a:endParaRPr lang="zh-CN" altLang="en-US" sz="2133" b="1" dirty="0">
                <a:solidFill>
                  <a:schemeClr val="bg1"/>
                </a:solidFill>
                <a:latin typeface="微软雅黑" pitchFamily="34" charset="-122"/>
                <a:ea typeface="微软雅黑" pitchFamily="34" charset="-122"/>
              </a:endParaRPr>
            </a:p>
          </p:txBody>
        </p:sp>
        <p:sp>
          <p:nvSpPr>
            <p:cNvPr id="94" name="文本框 11"/>
            <p:cNvSpPr txBox="1"/>
            <p:nvPr/>
          </p:nvSpPr>
          <p:spPr>
            <a:xfrm>
              <a:off x="477437" y="3002145"/>
              <a:ext cx="1213629" cy="284671"/>
            </a:xfrm>
            <a:prstGeom prst="rect">
              <a:avLst/>
            </a:prstGeom>
            <a:noFill/>
          </p:spPr>
          <p:txBody>
            <a:bodyPr wrap="none" rtlCol="0">
              <a:spAutoFit/>
            </a:bodyPr>
            <a:lstStyle/>
            <a:p>
              <a:pPr algn="l"/>
              <a:r>
                <a:rPr lang="zh-CN" altLang="en-US" sz="1866" dirty="0">
                  <a:solidFill>
                    <a:schemeClr val="accent2"/>
                  </a:solidFill>
                  <a:latin typeface="微软雅黑" pitchFamily="34" charset="-122"/>
                  <a:ea typeface="微软雅黑" pitchFamily="34" charset="-122"/>
                </a:rPr>
                <a:t>点击添加标题</a:t>
              </a:r>
              <a:endParaRPr lang="en-US" altLang="zh-CN" sz="1866" dirty="0">
                <a:solidFill>
                  <a:schemeClr val="accent2"/>
                </a:solidFill>
                <a:latin typeface="微软雅黑" pitchFamily="34" charset="-122"/>
                <a:ea typeface="微软雅黑" pitchFamily="34" charset="-122"/>
              </a:endParaRPr>
            </a:p>
          </p:txBody>
        </p:sp>
        <p:sp>
          <p:nvSpPr>
            <p:cNvPr id="95" name="矩形 9"/>
            <p:cNvSpPr/>
            <p:nvPr/>
          </p:nvSpPr>
          <p:spPr>
            <a:xfrm>
              <a:off x="484796" y="3271159"/>
              <a:ext cx="3062215" cy="595559"/>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96" name="Group 95"/>
          <p:cNvGrpSpPr/>
          <p:nvPr/>
        </p:nvGrpSpPr>
        <p:grpSpPr>
          <a:xfrm>
            <a:off x="979502" y="4598480"/>
            <a:ext cx="4530802" cy="1152464"/>
            <a:chOff x="138498" y="3002145"/>
            <a:chExt cx="3398987" cy="864573"/>
          </a:xfrm>
        </p:grpSpPr>
        <p:sp>
          <p:nvSpPr>
            <p:cNvPr id="97"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latin typeface="微软雅黑" pitchFamily="34" charset="-122"/>
                  <a:ea typeface="微软雅黑" pitchFamily="34" charset="-122"/>
                </a:rPr>
                <a:t>3</a:t>
              </a:r>
              <a:endParaRPr lang="zh-CN" altLang="en-US" sz="2133" b="1" dirty="0">
                <a:solidFill>
                  <a:schemeClr val="bg1"/>
                </a:solidFill>
                <a:latin typeface="微软雅黑" pitchFamily="34" charset="-122"/>
                <a:ea typeface="微软雅黑" pitchFamily="34" charset="-122"/>
              </a:endParaRPr>
            </a:p>
          </p:txBody>
        </p:sp>
        <p:sp>
          <p:nvSpPr>
            <p:cNvPr id="98" name="文本框 11"/>
            <p:cNvSpPr txBox="1"/>
            <p:nvPr/>
          </p:nvSpPr>
          <p:spPr>
            <a:xfrm>
              <a:off x="477437" y="3002145"/>
              <a:ext cx="1213629" cy="284671"/>
            </a:xfrm>
            <a:prstGeom prst="rect">
              <a:avLst/>
            </a:prstGeom>
            <a:noFill/>
          </p:spPr>
          <p:txBody>
            <a:bodyPr wrap="none" rtlCol="0">
              <a:spAutoFit/>
            </a:bodyPr>
            <a:lstStyle/>
            <a:p>
              <a:pPr algn="l"/>
              <a:r>
                <a:rPr lang="zh-CN" altLang="en-US" sz="1866" dirty="0">
                  <a:solidFill>
                    <a:schemeClr val="accent3"/>
                  </a:solidFill>
                  <a:latin typeface="微软雅黑" pitchFamily="34" charset="-122"/>
                  <a:ea typeface="微软雅黑" pitchFamily="34" charset="-122"/>
                </a:rPr>
                <a:t>点击添加标题</a:t>
              </a:r>
              <a:endParaRPr lang="en-US" altLang="zh-CN" sz="1866" dirty="0">
                <a:solidFill>
                  <a:schemeClr val="accent3"/>
                </a:solidFill>
                <a:latin typeface="微软雅黑" pitchFamily="34" charset="-122"/>
                <a:ea typeface="微软雅黑" pitchFamily="34" charset="-122"/>
              </a:endParaRPr>
            </a:p>
          </p:txBody>
        </p:sp>
        <p:sp>
          <p:nvSpPr>
            <p:cNvPr id="99" name="矩形 9"/>
            <p:cNvSpPr/>
            <p:nvPr/>
          </p:nvSpPr>
          <p:spPr>
            <a:xfrm>
              <a:off x="484796" y="3271159"/>
              <a:ext cx="3052689" cy="595559"/>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0365997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lide(fromTop)">
                                      <p:cBhvr>
                                        <p:cTn id="7" dur="500"/>
                                        <p:tgtEl>
                                          <p:spTgt spid="8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Top)">
                                      <p:cBhvr>
                                        <p:cTn id="11" dur="500"/>
                                        <p:tgtEl>
                                          <p:spTgt spid="9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lide(fromTop)">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3"/>
          <p:cNvGraphicFramePr/>
          <p:nvPr>
            <p:extLst/>
          </p:nvPr>
        </p:nvGraphicFramePr>
        <p:xfrm>
          <a:off x="2806890" y="1703770"/>
          <a:ext cx="6578220" cy="4461369"/>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直接连接符 45"/>
          <p:cNvCxnSpPr/>
          <p:nvPr/>
        </p:nvCxnSpPr>
        <p:spPr>
          <a:xfrm>
            <a:off x="801481" y="5639483"/>
            <a:ext cx="4346501" cy="0"/>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3" name="直接连接符 40"/>
          <p:cNvCxnSpPr/>
          <p:nvPr/>
        </p:nvCxnSpPr>
        <p:spPr>
          <a:xfrm>
            <a:off x="7740525" y="2677278"/>
            <a:ext cx="3635185" cy="0"/>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41"/>
          <p:cNvCxnSpPr/>
          <p:nvPr/>
        </p:nvCxnSpPr>
        <p:spPr>
          <a:xfrm>
            <a:off x="7740525" y="5011854"/>
            <a:ext cx="3649997" cy="0"/>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4"/>
          <p:cNvCxnSpPr/>
          <p:nvPr/>
        </p:nvCxnSpPr>
        <p:spPr>
          <a:xfrm>
            <a:off x="801481" y="2410608"/>
            <a:ext cx="3635185" cy="0"/>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 name="椭圆 4"/>
          <p:cNvSpPr/>
          <p:nvPr/>
        </p:nvSpPr>
        <p:spPr>
          <a:xfrm>
            <a:off x="5334747" y="3171080"/>
            <a:ext cx="1522511" cy="152251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grpSp>
        <p:nvGrpSpPr>
          <p:cNvPr id="8" name="组合 38"/>
          <p:cNvGrpSpPr/>
          <p:nvPr/>
        </p:nvGrpSpPr>
        <p:grpSpPr>
          <a:xfrm>
            <a:off x="5727459" y="3648471"/>
            <a:ext cx="737085" cy="567724"/>
            <a:chOff x="4329113" y="2384425"/>
            <a:chExt cx="490537" cy="377826"/>
          </a:xfrm>
          <a:solidFill>
            <a:schemeClr val="accent1"/>
          </a:solidFill>
        </p:grpSpPr>
        <p:sp>
          <p:nvSpPr>
            <p:cNvPr id="9" name="Freeform 5"/>
            <p:cNvSpPr>
              <a:spLocks/>
            </p:cNvSpPr>
            <p:nvPr/>
          </p:nvSpPr>
          <p:spPr bwMode="auto">
            <a:xfrm>
              <a:off x="4462463" y="2389188"/>
              <a:ext cx="100013" cy="373063"/>
            </a:xfrm>
            <a:custGeom>
              <a:avLst/>
              <a:gdLst>
                <a:gd name="T0" fmla="*/ 63 w 63"/>
                <a:gd name="T1" fmla="*/ 0 h 235"/>
                <a:gd name="T2" fmla="*/ 0 w 63"/>
                <a:gd name="T3" fmla="*/ 19 h 235"/>
                <a:gd name="T4" fmla="*/ 0 w 63"/>
                <a:gd name="T5" fmla="*/ 235 h 235"/>
                <a:gd name="T6" fmla="*/ 63 w 63"/>
                <a:gd name="T7" fmla="*/ 216 h 235"/>
                <a:gd name="T8" fmla="*/ 63 w 63"/>
                <a:gd name="T9" fmla="*/ 0 h 235"/>
              </a:gdLst>
              <a:ahLst/>
              <a:cxnLst>
                <a:cxn ang="0">
                  <a:pos x="T0" y="T1"/>
                </a:cxn>
                <a:cxn ang="0">
                  <a:pos x="T2" y="T3"/>
                </a:cxn>
                <a:cxn ang="0">
                  <a:pos x="T4" y="T5"/>
                </a:cxn>
                <a:cxn ang="0">
                  <a:pos x="T6" y="T7"/>
                </a:cxn>
                <a:cxn ang="0">
                  <a:pos x="T8" y="T9"/>
                </a:cxn>
              </a:cxnLst>
              <a:rect l="0" t="0" r="r" b="b"/>
              <a:pathLst>
                <a:path w="63" h="235">
                  <a:moveTo>
                    <a:pt x="63" y="0"/>
                  </a:moveTo>
                  <a:lnTo>
                    <a:pt x="0" y="19"/>
                  </a:lnTo>
                  <a:lnTo>
                    <a:pt x="0" y="235"/>
                  </a:lnTo>
                  <a:lnTo>
                    <a:pt x="63" y="216"/>
                  </a:lnTo>
                  <a:lnTo>
                    <a:pt x="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10" name="Freeform 6"/>
            <p:cNvSpPr>
              <a:spLocks/>
            </p:cNvSpPr>
            <p:nvPr/>
          </p:nvSpPr>
          <p:spPr bwMode="auto">
            <a:xfrm>
              <a:off x="4586288" y="2389188"/>
              <a:ext cx="98425" cy="373063"/>
            </a:xfrm>
            <a:custGeom>
              <a:avLst/>
              <a:gdLst>
                <a:gd name="T0" fmla="*/ 62 w 62"/>
                <a:gd name="T1" fmla="*/ 19 h 235"/>
                <a:gd name="T2" fmla="*/ 0 w 62"/>
                <a:gd name="T3" fmla="*/ 0 h 235"/>
                <a:gd name="T4" fmla="*/ 0 w 62"/>
                <a:gd name="T5" fmla="*/ 216 h 235"/>
                <a:gd name="T6" fmla="*/ 62 w 62"/>
                <a:gd name="T7" fmla="*/ 235 h 235"/>
                <a:gd name="T8" fmla="*/ 62 w 62"/>
                <a:gd name="T9" fmla="*/ 19 h 235"/>
              </a:gdLst>
              <a:ahLst/>
              <a:cxnLst>
                <a:cxn ang="0">
                  <a:pos x="T0" y="T1"/>
                </a:cxn>
                <a:cxn ang="0">
                  <a:pos x="T2" y="T3"/>
                </a:cxn>
                <a:cxn ang="0">
                  <a:pos x="T4" y="T5"/>
                </a:cxn>
                <a:cxn ang="0">
                  <a:pos x="T6" y="T7"/>
                </a:cxn>
                <a:cxn ang="0">
                  <a:pos x="T8" y="T9"/>
                </a:cxn>
              </a:cxnLst>
              <a:rect l="0" t="0" r="r" b="b"/>
              <a:pathLst>
                <a:path w="62" h="235">
                  <a:moveTo>
                    <a:pt x="62" y="19"/>
                  </a:moveTo>
                  <a:lnTo>
                    <a:pt x="0" y="0"/>
                  </a:lnTo>
                  <a:lnTo>
                    <a:pt x="0" y="216"/>
                  </a:lnTo>
                  <a:lnTo>
                    <a:pt x="62" y="235"/>
                  </a:lnTo>
                  <a:lnTo>
                    <a:pt x="62"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11" name="Freeform 7"/>
            <p:cNvSpPr>
              <a:spLocks/>
            </p:cNvSpPr>
            <p:nvPr/>
          </p:nvSpPr>
          <p:spPr bwMode="auto">
            <a:xfrm>
              <a:off x="4708525" y="2384425"/>
              <a:ext cx="111125" cy="377825"/>
            </a:xfrm>
            <a:custGeom>
              <a:avLst/>
              <a:gdLst>
                <a:gd name="T0" fmla="*/ 70 w 70"/>
                <a:gd name="T1" fmla="*/ 0 h 238"/>
                <a:gd name="T2" fmla="*/ 0 w 70"/>
                <a:gd name="T3" fmla="*/ 22 h 238"/>
                <a:gd name="T4" fmla="*/ 0 w 70"/>
                <a:gd name="T5" fmla="*/ 238 h 238"/>
                <a:gd name="T6" fmla="*/ 70 w 70"/>
                <a:gd name="T7" fmla="*/ 216 h 238"/>
                <a:gd name="T8" fmla="*/ 70 w 70"/>
                <a:gd name="T9" fmla="*/ 0 h 238"/>
              </a:gdLst>
              <a:ahLst/>
              <a:cxnLst>
                <a:cxn ang="0">
                  <a:pos x="T0" y="T1"/>
                </a:cxn>
                <a:cxn ang="0">
                  <a:pos x="T2" y="T3"/>
                </a:cxn>
                <a:cxn ang="0">
                  <a:pos x="T4" y="T5"/>
                </a:cxn>
                <a:cxn ang="0">
                  <a:pos x="T6" y="T7"/>
                </a:cxn>
                <a:cxn ang="0">
                  <a:pos x="T8" y="T9"/>
                </a:cxn>
              </a:cxnLst>
              <a:rect l="0" t="0" r="r" b="b"/>
              <a:pathLst>
                <a:path w="70" h="238">
                  <a:moveTo>
                    <a:pt x="70" y="0"/>
                  </a:moveTo>
                  <a:lnTo>
                    <a:pt x="0" y="22"/>
                  </a:lnTo>
                  <a:lnTo>
                    <a:pt x="0" y="238"/>
                  </a:lnTo>
                  <a:lnTo>
                    <a:pt x="70" y="216"/>
                  </a:ln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12" name="Freeform 8"/>
            <p:cNvSpPr>
              <a:spLocks/>
            </p:cNvSpPr>
            <p:nvPr/>
          </p:nvSpPr>
          <p:spPr bwMode="auto">
            <a:xfrm>
              <a:off x="4329113" y="2384425"/>
              <a:ext cx="111125" cy="377825"/>
            </a:xfrm>
            <a:custGeom>
              <a:avLst/>
              <a:gdLst>
                <a:gd name="T0" fmla="*/ 70 w 70"/>
                <a:gd name="T1" fmla="*/ 238 h 238"/>
                <a:gd name="T2" fmla="*/ 70 w 70"/>
                <a:gd name="T3" fmla="*/ 22 h 238"/>
                <a:gd name="T4" fmla="*/ 0 w 70"/>
                <a:gd name="T5" fmla="*/ 0 h 238"/>
                <a:gd name="T6" fmla="*/ 0 w 70"/>
                <a:gd name="T7" fmla="*/ 216 h 238"/>
                <a:gd name="T8" fmla="*/ 70 w 70"/>
                <a:gd name="T9" fmla="*/ 238 h 238"/>
              </a:gdLst>
              <a:ahLst/>
              <a:cxnLst>
                <a:cxn ang="0">
                  <a:pos x="T0" y="T1"/>
                </a:cxn>
                <a:cxn ang="0">
                  <a:pos x="T2" y="T3"/>
                </a:cxn>
                <a:cxn ang="0">
                  <a:pos x="T4" y="T5"/>
                </a:cxn>
                <a:cxn ang="0">
                  <a:pos x="T6" y="T7"/>
                </a:cxn>
                <a:cxn ang="0">
                  <a:pos x="T8" y="T9"/>
                </a:cxn>
              </a:cxnLst>
              <a:rect l="0" t="0" r="r" b="b"/>
              <a:pathLst>
                <a:path w="70" h="238">
                  <a:moveTo>
                    <a:pt x="70" y="238"/>
                  </a:moveTo>
                  <a:lnTo>
                    <a:pt x="70" y="22"/>
                  </a:lnTo>
                  <a:lnTo>
                    <a:pt x="0" y="0"/>
                  </a:lnTo>
                  <a:lnTo>
                    <a:pt x="0" y="216"/>
                  </a:lnTo>
                  <a:lnTo>
                    <a:pt x="70"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22" name="Group 21"/>
          <p:cNvGrpSpPr/>
          <p:nvPr/>
        </p:nvGrpSpPr>
        <p:grpSpPr>
          <a:xfrm>
            <a:off x="801480" y="1877270"/>
            <a:ext cx="3124910" cy="1187111"/>
            <a:chOff x="600075" y="1407647"/>
            <a:chExt cx="2344293" cy="890565"/>
          </a:xfrm>
        </p:grpSpPr>
        <p:sp>
          <p:nvSpPr>
            <p:cNvPr id="13" name="文本框 49"/>
            <p:cNvSpPr txBox="1"/>
            <p:nvPr/>
          </p:nvSpPr>
          <p:spPr>
            <a:xfrm>
              <a:off x="600075" y="1407647"/>
              <a:ext cx="1213629" cy="284671"/>
            </a:xfrm>
            <a:prstGeom prst="rect">
              <a:avLst/>
            </a:prstGeom>
            <a:noFill/>
          </p:spPr>
          <p:txBody>
            <a:bodyPr wrap="none" rtlCol="0">
              <a:spAutoFit/>
            </a:bodyPr>
            <a:lstStyle/>
            <a:p>
              <a:pPr algn="l"/>
              <a:r>
                <a:rPr lang="zh-CN" altLang="en-US" sz="1866" dirty="0">
                  <a:solidFill>
                    <a:schemeClr val="tx1">
                      <a:lumMod val="50000"/>
                      <a:lumOff val="50000"/>
                    </a:schemeClr>
                  </a:solidFill>
                  <a:latin typeface="微软雅黑" pitchFamily="34" charset="-122"/>
                  <a:ea typeface="微软雅黑" pitchFamily="34" charset="-122"/>
                </a:rPr>
                <a:t>单击添加标题</a:t>
              </a:r>
            </a:p>
          </p:txBody>
        </p:sp>
        <p:sp>
          <p:nvSpPr>
            <p:cNvPr id="14" name="矩形 50"/>
            <p:cNvSpPr/>
            <p:nvPr/>
          </p:nvSpPr>
          <p:spPr>
            <a:xfrm>
              <a:off x="600075" y="1807757"/>
              <a:ext cx="2344293"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endParaRPr lang="en-US" altLang="zh-CN" sz="1600" dirty="0">
                <a:solidFill>
                  <a:schemeClr val="tx1">
                    <a:lumMod val="50000"/>
                    <a:lumOff val="50000"/>
                  </a:schemeClr>
                </a:solidFill>
                <a:latin typeface="微软雅黑" pitchFamily="34" charset="-122"/>
                <a:ea typeface="微软雅黑" pitchFamily="34" charset="-122"/>
              </a:endParaRPr>
            </a:p>
          </p:txBody>
        </p:sp>
      </p:grpSp>
      <p:grpSp>
        <p:nvGrpSpPr>
          <p:cNvPr id="25" name="Group 24"/>
          <p:cNvGrpSpPr/>
          <p:nvPr/>
        </p:nvGrpSpPr>
        <p:grpSpPr>
          <a:xfrm>
            <a:off x="801480" y="4970782"/>
            <a:ext cx="3124910" cy="1048161"/>
            <a:chOff x="600075" y="3728388"/>
            <a:chExt cx="2344293" cy="786326"/>
          </a:xfrm>
        </p:grpSpPr>
        <p:sp>
          <p:nvSpPr>
            <p:cNvPr id="15" name="文本框 51"/>
            <p:cNvSpPr txBox="1"/>
            <p:nvPr/>
          </p:nvSpPr>
          <p:spPr>
            <a:xfrm>
              <a:off x="600075" y="4230043"/>
              <a:ext cx="1213629" cy="284671"/>
            </a:xfrm>
            <a:prstGeom prst="rect">
              <a:avLst/>
            </a:prstGeom>
            <a:noFill/>
          </p:spPr>
          <p:txBody>
            <a:bodyPr wrap="none" rtlCol="0">
              <a:spAutoFit/>
            </a:bodyPr>
            <a:lstStyle/>
            <a:p>
              <a:pPr algn="l"/>
              <a:r>
                <a:rPr lang="zh-CN" altLang="en-US" sz="1866" dirty="0">
                  <a:solidFill>
                    <a:schemeClr val="tx1">
                      <a:lumMod val="50000"/>
                      <a:lumOff val="50000"/>
                    </a:schemeClr>
                  </a:solidFill>
                  <a:latin typeface="微软雅黑" pitchFamily="34" charset="-122"/>
                  <a:ea typeface="微软雅黑" pitchFamily="34" charset="-122"/>
                </a:rPr>
                <a:t>单击添加标题</a:t>
              </a:r>
            </a:p>
          </p:txBody>
        </p:sp>
        <p:sp>
          <p:nvSpPr>
            <p:cNvPr id="16" name="矩形 52"/>
            <p:cNvSpPr/>
            <p:nvPr/>
          </p:nvSpPr>
          <p:spPr>
            <a:xfrm>
              <a:off x="600075" y="3728388"/>
              <a:ext cx="2344293"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endParaRPr lang="en-US" altLang="zh-CN" sz="1600" dirty="0">
                <a:solidFill>
                  <a:schemeClr val="tx1">
                    <a:lumMod val="50000"/>
                    <a:lumOff val="50000"/>
                  </a:schemeClr>
                </a:solidFill>
                <a:latin typeface="微软雅黑" pitchFamily="34" charset="-122"/>
                <a:ea typeface="微软雅黑" pitchFamily="34" charset="-122"/>
              </a:endParaRPr>
            </a:p>
          </p:txBody>
        </p:sp>
      </p:grpSp>
      <p:grpSp>
        <p:nvGrpSpPr>
          <p:cNvPr id="23" name="Group 22"/>
          <p:cNvGrpSpPr/>
          <p:nvPr/>
        </p:nvGrpSpPr>
        <p:grpSpPr>
          <a:xfrm>
            <a:off x="8411878" y="2143940"/>
            <a:ext cx="2972907" cy="1187111"/>
            <a:chOff x="6309360" y="1607702"/>
            <a:chExt cx="2230261" cy="890565"/>
          </a:xfrm>
        </p:grpSpPr>
        <p:sp>
          <p:nvSpPr>
            <p:cNvPr id="17" name="文本框 53"/>
            <p:cNvSpPr txBox="1"/>
            <p:nvPr/>
          </p:nvSpPr>
          <p:spPr>
            <a:xfrm>
              <a:off x="7043193" y="1607702"/>
              <a:ext cx="1213629" cy="284671"/>
            </a:xfrm>
            <a:prstGeom prst="rect">
              <a:avLst/>
            </a:prstGeom>
            <a:noFill/>
          </p:spPr>
          <p:txBody>
            <a:bodyPr wrap="none" rtlCol="0">
              <a:spAutoFit/>
            </a:bodyPr>
            <a:lstStyle/>
            <a:p>
              <a:pPr algn="l"/>
              <a:r>
                <a:rPr lang="zh-CN" altLang="en-US" sz="1866" dirty="0">
                  <a:solidFill>
                    <a:schemeClr val="tx1">
                      <a:lumMod val="50000"/>
                      <a:lumOff val="50000"/>
                    </a:schemeClr>
                  </a:solidFill>
                  <a:latin typeface="微软雅黑" pitchFamily="34" charset="-122"/>
                  <a:ea typeface="微软雅黑" pitchFamily="34" charset="-122"/>
                </a:rPr>
                <a:t>单击添加标题</a:t>
              </a:r>
            </a:p>
          </p:txBody>
        </p:sp>
        <p:sp>
          <p:nvSpPr>
            <p:cNvPr id="18" name="矩形 55"/>
            <p:cNvSpPr/>
            <p:nvPr/>
          </p:nvSpPr>
          <p:spPr>
            <a:xfrm>
              <a:off x="6309360" y="2007812"/>
              <a:ext cx="2230261"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endParaRPr lang="en-US" altLang="zh-CN" sz="1600" dirty="0">
                <a:solidFill>
                  <a:schemeClr val="tx1">
                    <a:lumMod val="50000"/>
                    <a:lumOff val="50000"/>
                  </a:schemeClr>
                </a:solidFill>
                <a:latin typeface="微软雅黑" pitchFamily="34" charset="-122"/>
                <a:ea typeface="微软雅黑" pitchFamily="34" charset="-122"/>
              </a:endParaRPr>
            </a:p>
          </p:txBody>
        </p:sp>
      </p:grpSp>
      <p:grpSp>
        <p:nvGrpSpPr>
          <p:cNvPr id="24" name="Group 23"/>
          <p:cNvGrpSpPr/>
          <p:nvPr/>
        </p:nvGrpSpPr>
        <p:grpSpPr>
          <a:xfrm>
            <a:off x="8411878" y="4568106"/>
            <a:ext cx="2972907" cy="1085536"/>
            <a:chOff x="6309360" y="3426302"/>
            <a:chExt cx="2230261" cy="814364"/>
          </a:xfrm>
        </p:grpSpPr>
        <p:sp>
          <p:nvSpPr>
            <p:cNvPr id="19" name="文本框 56"/>
            <p:cNvSpPr txBox="1"/>
            <p:nvPr/>
          </p:nvSpPr>
          <p:spPr>
            <a:xfrm>
              <a:off x="7043193" y="3426302"/>
              <a:ext cx="1213629" cy="284671"/>
            </a:xfrm>
            <a:prstGeom prst="rect">
              <a:avLst/>
            </a:prstGeom>
            <a:noFill/>
          </p:spPr>
          <p:txBody>
            <a:bodyPr wrap="none" rtlCol="0">
              <a:spAutoFit/>
            </a:bodyPr>
            <a:lstStyle/>
            <a:p>
              <a:pPr algn="l"/>
              <a:r>
                <a:rPr lang="zh-CN" altLang="en-US" sz="1866" dirty="0">
                  <a:solidFill>
                    <a:schemeClr val="tx1">
                      <a:lumMod val="50000"/>
                      <a:lumOff val="50000"/>
                    </a:schemeClr>
                  </a:solidFill>
                  <a:latin typeface="微软雅黑" pitchFamily="34" charset="-122"/>
                  <a:ea typeface="微软雅黑" pitchFamily="34" charset="-122"/>
                </a:rPr>
                <a:t>单击添加标题</a:t>
              </a:r>
            </a:p>
          </p:txBody>
        </p:sp>
        <p:sp>
          <p:nvSpPr>
            <p:cNvPr id="20" name="矩形 57"/>
            <p:cNvSpPr/>
            <p:nvPr/>
          </p:nvSpPr>
          <p:spPr>
            <a:xfrm>
              <a:off x="6309360" y="3750212"/>
              <a:ext cx="2230261" cy="490454"/>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endParaRPr lang="en-US" altLang="zh-CN" sz="1600" dirty="0">
                <a:solidFill>
                  <a:schemeClr val="tx1">
                    <a:lumMod val="50000"/>
                    <a:lumOff val="50000"/>
                  </a:schemeClr>
                </a:solidFill>
                <a:latin typeface="微软雅黑" pitchFamily="34" charset="-122"/>
                <a:ea typeface="微软雅黑" pitchFamily="34" charset="-122"/>
              </a:endParaRPr>
            </a:p>
          </p:txBody>
        </p:sp>
      </p:grpSp>
      <p:sp>
        <p:nvSpPr>
          <p:cNvPr id="26" name="标题 25"/>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7477982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par>
                          <p:cTn id="18" fill="hold">
                            <p:stCondLst>
                              <p:cond delay="3000"/>
                            </p:stCondLst>
                            <p:childTnLst>
                              <p:par>
                                <p:cTn id="19" presetID="12"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lide(fromRight)">
                                      <p:cBhvr>
                                        <p:cTn id="21" dur="500"/>
                                        <p:tgtEl>
                                          <p:spTgt spid="5"/>
                                        </p:tgtEl>
                                      </p:cBhvr>
                                    </p:animEffect>
                                  </p:childTnLst>
                                </p:cTn>
                              </p:par>
                              <p:par>
                                <p:cTn id="22" presetID="1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lide(fromLeft)">
                                      <p:cBhvr>
                                        <p:cTn id="24" dur="500"/>
                                        <p:tgtEl>
                                          <p:spTgt spid="3"/>
                                        </p:tgtEl>
                                      </p:cBhvr>
                                    </p:animEffect>
                                  </p:childTnLst>
                                </p:cTn>
                              </p:par>
                              <p:par>
                                <p:cTn id="25" presetID="12" presetClass="entr" presetSubtype="2"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Right)">
                                      <p:cBhvr>
                                        <p:cTn id="27" dur="500"/>
                                        <p:tgtEl>
                                          <p:spTgt spid="2"/>
                                        </p:tgtEl>
                                      </p:cBhvr>
                                    </p:animEffect>
                                  </p:childTnLst>
                                </p:cTn>
                              </p:par>
                              <p:par>
                                <p:cTn id="28" presetID="12" presetClass="entr" presetSubtype="8"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lide(fromLeft)">
                                      <p:cBhvr>
                                        <p:cTn id="30" dur="500"/>
                                        <p:tgtEl>
                                          <p:spTgt spid="4"/>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5808043" y="494308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cs typeface="Arial" charset="0"/>
            </a:endParaRPr>
          </a:p>
        </p:txBody>
      </p:sp>
      <p:sp>
        <p:nvSpPr>
          <p:cNvPr id="9" name="MH_SubTitle_4"/>
          <p:cNvSpPr/>
          <p:nvPr>
            <p:custDataLst>
              <p:tags r:id="rId2"/>
            </p:custDataLst>
          </p:nvPr>
        </p:nvSpPr>
        <p:spPr>
          <a:xfrm>
            <a:off x="144889" y="4382356"/>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cs typeface="Arial" charset="0"/>
            </a:endParaRPr>
          </a:p>
        </p:txBody>
      </p:sp>
      <p:sp>
        <p:nvSpPr>
          <p:cNvPr id="10" name="MH_SubTitle_4"/>
          <p:cNvSpPr/>
          <p:nvPr>
            <p:custDataLst>
              <p:tags r:id="rId3"/>
            </p:custDataLst>
          </p:nvPr>
        </p:nvSpPr>
        <p:spPr>
          <a:xfrm>
            <a:off x="2592912" y="1880798"/>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cs typeface="Arial" charset="0"/>
            </a:endParaRPr>
          </a:p>
        </p:txBody>
      </p:sp>
      <p:sp>
        <p:nvSpPr>
          <p:cNvPr id="11" name="MH_Other_1"/>
          <p:cNvSpPr>
            <a:spLocks/>
          </p:cNvSpPr>
          <p:nvPr>
            <p:custDataLst>
              <p:tags r:id="rId4"/>
            </p:custDataLst>
          </p:nvPr>
        </p:nvSpPr>
        <p:spPr bwMode="auto">
          <a:xfrm>
            <a:off x="7202732" y="2243452"/>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799" b="1" dirty="0">
              <a:solidFill>
                <a:schemeClr val="accent3"/>
              </a:solidFill>
              <a:latin typeface="+mn-lt"/>
              <a:ea typeface="+mn-ea"/>
            </a:endParaRPr>
          </a:p>
        </p:txBody>
      </p:sp>
      <p:pic>
        <p:nvPicPr>
          <p:cNvPr id="12" name="MH_Other_2"/>
          <p:cNvPicPr>
            <a:picLocks/>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7202735" y="1964120"/>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a:spLocks/>
          </p:cNvSpPr>
          <p:nvPr>
            <p:custDataLst>
              <p:tags r:id="rId6"/>
            </p:custDataLst>
          </p:nvPr>
        </p:nvSpPr>
        <p:spPr bwMode="auto">
          <a:xfrm>
            <a:off x="6106585" y="2849719"/>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799" b="1" dirty="0">
              <a:solidFill>
                <a:schemeClr val="accent2"/>
              </a:solidFill>
              <a:latin typeface="+mn-lt"/>
              <a:ea typeface="+mn-ea"/>
            </a:endParaRPr>
          </a:p>
        </p:txBody>
      </p:sp>
      <p:pic>
        <p:nvPicPr>
          <p:cNvPr id="14" name="MH_Other_4"/>
          <p:cNvPicPr>
            <a:picLocks/>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6106587" y="2570386"/>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a:spLocks/>
          </p:cNvSpPr>
          <p:nvPr>
            <p:custDataLst>
              <p:tags r:id="rId8"/>
            </p:custDataLst>
          </p:nvPr>
        </p:nvSpPr>
        <p:spPr bwMode="auto">
          <a:xfrm>
            <a:off x="5010437" y="3455985"/>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799" b="1" dirty="0">
              <a:solidFill>
                <a:schemeClr val="accent1"/>
              </a:solidFill>
              <a:latin typeface="+mn-lt"/>
              <a:ea typeface="+mn-ea"/>
            </a:endParaRPr>
          </a:p>
        </p:txBody>
      </p:sp>
      <p:pic>
        <p:nvPicPr>
          <p:cNvPr id="16" name="MH_Other_6"/>
          <p:cNvPicPr>
            <a:picLocks/>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5010439" y="3176654"/>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a:spLocks/>
          </p:cNvSpPr>
          <p:nvPr>
            <p:custDataLst>
              <p:tags r:id="rId10"/>
            </p:custDataLst>
          </p:nvPr>
        </p:nvSpPr>
        <p:spPr bwMode="auto">
          <a:xfrm>
            <a:off x="3916407" y="4062253"/>
            <a:ext cx="907333"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tx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799" b="1" dirty="0">
              <a:solidFill>
                <a:schemeClr val="tx2"/>
              </a:solidFill>
              <a:latin typeface="+mn-lt"/>
              <a:ea typeface="+mn-ea"/>
            </a:endParaRPr>
          </a:p>
        </p:txBody>
      </p:sp>
      <p:pic>
        <p:nvPicPr>
          <p:cNvPr id="18" name="MH_Other_8"/>
          <p:cNvPicPr>
            <a:picLocks/>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3916405" y="3782921"/>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8389869" y="256007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cs typeface="Arial" charset="0"/>
            </a:endParaRPr>
          </a:p>
        </p:txBody>
      </p:sp>
      <p:sp>
        <p:nvSpPr>
          <p:cNvPr id="20" name="矩形 19"/>
          <p:cNvSpPr/>
          <p:nvPr/>
        </p:nvSpPr>
        <p:spPr>
          <a:xfrm>
            <a:off x="6005479" y="3335337"/>
            <a:ext cx="628698" cy="830868"/>
          </a:xfrm>
          <a:prstGeom prst="rect">
            <a:avLst/>
          </a:prstGeom>
        </p:spPr>
        <p:txBody>
          <a:bodyPr wrap="none">
            <a:spAutoFit/>
          </a:bodyPr>
          <a:lstStyle/>
          <a:p>
            <a:pPr lvl="0" algn="just">
              <a:defRPr/>
            </a:pPr>
            <a:r>
              <a:rPr lang="en-US" altLang="zh-CN" sz="4799" b="1" dirty="0">
                <a:solidFill>
                  <a:schemeClr val="accent2"/>
                </a:solidFill>
              </a:rPr>
              <a:t>C</a:t>
            </a:r>
            <a:endParaRPr lang="zh-CN" altLang="en-US" sz="4799" b="1" dirty="0">
              <a:solidFill>
                <a:schemeClr val="accent2"/>
              </a:solidFill>
            </a:endParaRPr>
          </a:p>
        </p:txBody>
      </p:sp>
      <p:sp>
        <p:nvSpPr>
          <p:cNvPr id="21" name="矩形 20"/>
          <p:cNvSpPr/>
          <p:nvPr/>
        </p:nvSpPr>
        <p:spPr>
          <a:xfrm>
            <a:off x="7095884" y="2739745"/>
            <a:ext cx="628698" cy="830868"/>
          </a:xfrm>
          <a:prstGeom prst="rect">
            <a:avLst/>
          </a:prstGeom>
        </p:spPr>
        <p:txBody>
          <a:bodyPr wrap="none">
            <a:spAutoFit/>
          </a:bodyPr>
          <a:lstStyle/>
          <a:p>
            <a:pPr lvl="0" algn="just">
              <a:defRPr/>
            </a:pPr>
            <a:r>
              <a:rPr lang="en-US" altLang="zh-CN" sz="4799" b="1" dirty="0">
                <a:solidFill>
                  <a:schemeClr val="accent3"/>
                </a:solidFill>
              </a:rPr>
              <a:t>D</a:t>
            </a:r>
            <a:endParaRPr lang="zh-CN" altLang="en-US" sz="4799" b="1" dirty="0">
              <a:solidFill>
                <a:schemeClr val="accent3"/>
              </a:solidFill>
            </a:endParaRPr>
          </a:p>
        </p:txBody>
      </p:sp>
      <p:sp>
        <p:nvSpPr>
          <p:cNvPr id="22" name="矩形 21"/>
          <p:cNvSpPr/>
          <p:nvPr/>
        </p:nvSpPr>
        <p:spPr>
          <a:xfrm>
            <a:off x="4889459" y="3911251"/>
            <a:ext cx="628698" cy="830868"/>
          </a:xfrm>
          <a:prstGeom prst="rect">
            <a:avLst/>
          </a:prstGeom>
        </p:spPr>
        <p:txBody>
          <a:bodyPr wrap="none">
            <a:spAutoFit/>
          </a:bodyPr>
          <a:lstStyle/>
          <a:p>
            <a:pPr lvl="0" algn="just">
              <a:defRPr/>
            </a:pPr>
            <a:r>
              <a:rPr lang="en-US" altLang="zh-CN" sz="4799" b="1" dirty="0">
                <a:solidFill>
                  <a:schemeClr val="accent1"/>
                </a:solidFill>
              </a:rPr>
              <a:t>B</a:t>
            </a:r>
            <a:endParaRPr lang="zh-CN" altLang="en-US" sz="4799" b="1" dirty="0">
              <a:solidFill>
                <a:schemeClr val="accent1"/>
              </a:solidFill>
            </a:endParaRPr>
          </a:p>
        </p:txBody>
      </p:sp>
      <p:sp>
        <p:nvSpPr>
          <p:cNvPr id="23" name="矩形 22"/>
          <p:cNvSpPr/>
          <p:nvPr/>
        </p:nvSpPr>
        <p:spPr>
          <a:xfrm>
            <a:off x="3738988" y="4484845"/>
            <a:ext cx="628698" cy="830868"/>
          </a:xfrm>
          <a:prstGeom prst="rect">
            <a:avLst/>
          </a:prstGeom>
        </p:spPr>
        <p:txBody>
          <a:bodyPr wrap="none">
            <a:spAutoFit/>
          </a:bodyPr>
          <a:lstStyle/>
          <a:p>
            <a:pPr lvl="0" algn="just">
              <a:defRPr/>
            </a:pPr>
            <a:r>
              <a:rPr lang="en-US" altLang="zh-CN" sz="4799" b="1" dirty="0">
                <a:solidFill>
                  <a:schemeClr val="tx2"/>
                </a:solidFill>
              </a:rPr>
              <a:t>A</a:t>
            </a:r>
            <a:endParaRPr lang="zh-CN" altLang="en-US" sz="4799" b="1" dirty="0">
              <a:solidFill>
                <a:schemeClr val="tx2"/>
              </a:solidFill>
            </a:endParaRPr>
          </a:p>
        </p:txBody>
      </p:sp>
      <p:sp>
        <p:nvSpPr>
          <p:cNvPr id="24" name="标题 23"/>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6286806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a:spLocks/>
          </p:cNvSpPr>
          <p:nvPr/>
        </p:nvSpPr>
        <p:spPr bwMode="gray">
          <a:xfrm>
            <a:off x="6764693" y="1317319"/>
            <a:ext cx="1955291" cy="1185850"/>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1"/>
          </a:solidFill>
          <a:ln w="12700">
            <a:noFill/>
            <a:prstDash val="solid"/>
            <a:round/>
            <a:headEnd/>
            <a:tailEnd/>
          </a:ln>
        </p:spPr>
        <p:txBody>
          <a:bodyPr/>
          <a:lstStyle/>
          <a:p>
            <a:pPr>
              <a:defRPr/>
            </a:pPr>
            <a:endParaRPr lang="zh-CN" altLang="en-US" sz="3199">
              <a:ea typeface="宋体" pitchFamily="2" charset="-122"/>
            </a:endParaRPr>
          </a:p>
        </p:txBody>
      </p:sp>
      <p:sp>
        <p:nvSpPr>
          <p:cNvPr id="9" name="AutoShape 5"/>
          <p:cNvSpPr>
            <a:spLocks noChangeArrowheads="1"/>
          </p:cNvSpPr>
          <p:nvPr/>
        </p:nvSpPr>
        <p:spPr bwMode="auto">
          <a:xfrm>
            <a:off x="4566053" y="2788225"/>
            <a:ext cx="3059903" cy="3023213"/>
          </a:xfrm>
          <a:prstGeom prst="roundRect">
            <a:avLst>
              <a:gd name="adj" fmla="val 4690"/>
            </a:avLst>
          </a:prstGeom>
          <a:noFill/>
          <a:ln w="12700">
            <a:solidFill>
              <a:schemeClr val="tx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3199"/>
          </a:p>
        </p:txBody>
      </p:sp>
      <p:sp>
        <p:nvSpPr>
          <p:cNvPr id="10" name="AutoShape 6"/>
          <p:cNvSpPr>
            <a:spLocks noChangeArrowheads="1"/>
          </p:cNvSpPr>
          <p:nvPr/>
        </p:nvSpPr>
        <p:spPr bwMode="gray">
          <a:xfrm>
            <a:off x="4877121" y="2646509"/>
            <a:ext cx="2484320" cy="479875"/>
          </a:xfrm>
          <a:prstGeom prst="roundRect">
            <a:avLst>
              <a:gd name="adj" fmla="val 50000"/>
            </a:avLst>
          </a:prstGeom>
          <a:solidFill>
            <a:schemeClr val="accent1"/>
          </a:solidFill>
          <a:ln w="9525">
            <a:noFill/>
            <a:round/>
            <a:headEnd/>
            <a:tailEnd/>
          </a:ln>
          <a:effectLst/>
        </p:spPr>
        <p:txBody>
          <a:bodyPr wrap="none" anchor="ctr"/>
          <a:lstStyle/>
          <a:p>
            <a:pPr algn="ctr">
              <a:defRPr/>
            </a:pPr>
            <a:r>
              <a:rPr lang="zh-CN" altLang="en-US" sz="3199" dirty="0">
                <a:solidFill>
                  <a:schemeClr val="bg1"/>
                </a:solidFill>
                <a:latin typeface="微软雅黑" panose="020B0503020204020204" pitchFamily="34" charset="-122"/>
                <a:ea typeface="微软雅黑" panose="020B0503020204020204" pitchFamily="34" charset="-122"/>
              </a:rPr>
              <a:t>添加标题</a:t>
            </a:r>
          </a:p>
        </p:txBody>
      </p:sp>
      <p:sp>
        <p:nvSpPr>
          <p:cNvPr id="11" name="AutoShape 9"/>
          <p:cNvSpPr>
            <a:spLocks noChangeArrowheads="1"/>
          </p:cNvSpPr>
          <p:nvPr/>
        </p:nvSpPr>
        <p:spPr bwMode="auto">
          <a:xfrm>
            <a:off x="7911631" y="2273488"/>
            <a:ext cx="3059903" cy="3023213"/>
          </a:xfrm>
          <a:prstGeom prst="roundRect">
            <a:avLst>
              <a:gd name="adj" fmla="val 4690"/>
            </a:avLst>
          </a:prstGeom>
          <a:noFill/>
          <a:ln w="12700">
            <a:solidFill>
              <a:schemeClr val="tx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3199"/>
          </a:p>
        </p:txBody>
      </p:sp>
      <p:sp>
        <p:nvSpPr>
          <p:cNvPr id="12" name="AutoShape 10"/>
          <p:cNvSpPr>
            <a:spLocks noChangeArrowheads="1"/>
          </p:cNvSpPr>
          <p:nvPr/>
        </p:nvSpPr>
        <p:spPr bwMode="gray">
          <a:xfrm>
            <a:off x="8199422" y="2126886"/>
            <a:ext cx="2484320" cy="479875"/>
          </a:xfrm>
          <a:prstGeom prst="roundRect">
            <a:avLst>
              <a:gd name="adj" fmla="val 50000"/>
            </a:avLst>
          </a:prstGeom>
          <a:solidFill>
            <a:schemeClr val="accent2"/>
          </a:solidFill>
          <a:ln w="9525">
            <a:noFill/>
            <a:round/>
            <a:headEnd/>
            <a:tailEnd/>
          </a:ln>
          <a:effectLst/>
        </p:spPr>
        <p:txBody>
          <a:bodyPr wrap="none" anchor="ctr"/>
          <a:lstStyle/>
          <a:p>
            <a:pPr algn="ctr">
              <a:defRPr/>
            </a:pPr>
            <a:r>
              <a:rPr lang="zh-CN" altLang="en-US" sz="3199" dirty="0">
                <a:solidFill>
                  <a:schemeClr val="bg1"/>
                </a:solidFill>
                <a:latin typeface="微软雅黑" panose="020B0503020204020204" pitchFamily="34" charset="-122"/>
                <a:ea typeface="微软雅黑" panose="020B0503020204020204" pitchFamily="34" charset="-122"/>
              </a:rPr>
              <a:t>添加标题</a:t>
            </a:r>
          </a:p>
        </p:txBody>
      </p:sp>
      <p:sp>
        <p:nvSpPr>
          <p:cNvPr id="13" name="Freeform 13"/>
          <p:cNvSpPr>
            <a:spLocks/>
          </p:cNvSpPr>
          <p:nvPr/>
        </p:nvSpPr>
        <p:spPr bwMode="gray">
          <a:xfrm>
            <a:off x="3323890" y="1832056"/>
            <a:ext cx="1955291" cy="118747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headEnd/>
            <a:tailEnd/>
          </a:ln>
        </p:spPr>
        <p:txBody>
          <a:bodyPr/>
          <a:lstStyle/>
          <a:p>
            <a:pPr>
              <a:defRPr/>
            </a:pPr>
            <a:endParaRPr lang="zh-CN" altLang="en-US" sz="3199">
              <a:ea typeface="宋体" pitchFamily="2" charset="-122"/>
            </a:endParaRPr>
          </a:p>
        </p:txBody>
      </p:sp>
      <p:sp>
        <p:nvSpPr>
          <p:cNvPr id="14" name="AutoShape 17"/>
          <p:cNvSpPr>
            <a:spLocks noChangeArrowheads="1"/>
          </p:cNvSpPr>
          <p:nvPr/>
        </p:nvSpPr>
        <p:spPr bwMode="auto">
          <a:xfrm>
            <a:off x="1220474" y="3229661"/>
            <a:ext cx="3059903" cy="3023213"/>
          </a:xfrm>
          <a:prstGeom prst="roundRect">
            <a:avLst>
              <a:gd name="adj" fmla="val 4690"/>
            </a:avLst>
          </a:prstGeom>
          <a:noFill/>
          <a:ln w="12700">
            <a:solidFill>
              <a:schemeClr val="tx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3199"/>
          </a:p>
        </p:txBody>
      </p:sp>
      <p:sp>
        <p:nvSpPr>
          <p:cNvPr id="15" name="AutoShape 18"/>
          <p:cNvSpPr>
            <a:spLocks noChangeArrowheads="1"/>
          </p:cNvSpPr>
          <p:nvPr/>
        </p:nvSpPr>
        <p:spPr bwMode="gray">
          <a:xfrm>
            <a:off x="1508265" y="3083058"/>
            <a:ext cx="2484320" cy="479875"/>
          </a:xfrm>
          <a:prstGeom prst="roundRect">
            <a:avLst>
              <a:gd name="adj" fmla="val 50000"/>
            </a:avLst>
          </a:prstGeom>
          <a:solidFill>
            <a:schemeClr val="tx2"/>
          </a:solidFill>
          <a:ln w="9525">
            <a:noFill/>
            <a:round/>
            <a:headEnd/>
            <a:tailEnd/>
          </a:ln>
          <a:effectLst/>
        </p:spPr>
        <p:txBody>
          <a:bodyPr wrap="none" anchor="ctr"/>
          <a:lstStyle/>
          <a:p>
            <a:pPr algn="ctr">
              <a:defRPr/>
            </a:pPr>
            <a:r>
              <a:rPr lang="zh-CN" altLang="en-US" sz="3199" dirty="0">
                <a:solidFill>
                  <a:schemeClr val="bg1"/>
                </a:solidFill>
                <a:latin typeface="微软雅黑" panose="020B0503020204020204" pitchFamily="34" charset="-122"/>
                <a:ea typeface="微软雅黑" panose="020B0503020204020204" pitchFamily="34" charset="-122"/>
              </a:rPr>
              <a:t>添加标题</a:t>
            </a:r>
          </a:p>
        </p:txBody>
      </p:sp>
      <p:sp>
        <p:nvSpPr>
          <p:cNvPr id="16" name="Text Box 10"/>
          <p:cNvSpPr txBox="1">
            <a:spLocks noChangeArrowheads="1"/>
          </p:cNvSpPr>
          <p:nvPr/>
        </p:nvSpPr>
        <p:spPr bwMode="auto">
          <a:xfrm>
            <a:off x="1296718" y="3758370"/>
            <a:ext cx="2831263" cy="2262247"/>
          </a:xfrm>
          <a:prstGeom prst="rect">
            <a:avLst/>
          </a:prstGeom>
          <a:noFill/>
          <a:ln w="9525">
            <a:noFill/>
            <a:miter lim="800000"/>
            <a:headEnd/>
            <a:tailEnd/>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p>
        </p:txBody>
      </p:sp>
      <p:sp>
        <p:nvSpPr>
          <p:cNvPr id="17" name="Text Box 10"/>
          <p:cNvSpPr txBox="1">
            <a:spLocks noChangeArrowheads="1"/>
          </p:cNvSpPr>
          <p:nvPr/>
        </p:nvSpPr>
        <p:spPr bwMode="auto">
          <a:xfrm>
            <a:off x="4680370" y="3322998"/>
            <a:ext cx="2831263" cy="2262247"/>
          </a:xfrm>
          <a:prstGeom prst="rect">
            <a:avLst/>
          </a:prstGeom>
          <a:noFill/>
          <a:ln w="9525">
            <a:noFill/>
            <a:miter lim="800000"/>
            <a:headEnd/>
            <a:tailEnd/>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p>
        </p:txBody>
      </p:sp>
      <p:sp>
        <p:nvSpPr>
          <p:cNvPr id="18" name="Text Box 10"/>
          <p:cNvSpPr txBox="1">
            <a:spLocks noChangeArrowheads="1"/>
          </p:cNvSpPr>
          <p:nvPr/>
        </p:nvSpPr>
        <p:spPr bwMode="auto">
          <a:xfrm>
            <a:off x="8025947" y="2788228"/>
            <a:ext cx="2831263" cy="2262247"/>
          </a:xfrm>
          <a:prstGeom prst="rect">
            <a:avLst/>
          </a:prstGeom>
          <a:noFill/>
          <a:ln w="9525">
            <a:noFill/>
            <a:miter lim="800000"/>
            <a:headEnd/>
            <a:tailEnd/>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itchFamily="34" charset="-122"/>
                <a:ea typeface="微软雅黑" pitchFamily="34" charset="-122"/>
              </a:rPr>
              <a:t>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字根据需要添加适当的文字，一页的文字最好不要超过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p>
        </p:txBody>
      </p:sp>
      <p:sp>
        <p:nvSpPr>
          <p:cNvPr id="19" name="标题 18"/>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16153753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柱形 7"/>
          <p:cNvSpPr/>
          <p:nvPr/>
        </p:nvSpPr>
        <p:spPr>
          <a:xfrm>
            <a:off x="4464245" y="5000160"/>
            <a:ext cx="3263513" cy="773890"/>
          </a:xfrm>
          <a:prstGeom prst="ca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3" dirty="0">
                <a:latin typeface="微软雅黑" panose="020B0503020204020204" pitchFamily="34" charset="-122"/>
                <a:ea typeface="微软雅黑" panose="020B0503020204020204" pitchFamily="34" charset="-122"/>
              </a:rPr>
              <a:t>添加文本</a:t>
            </a:r>
          </a:p>
        </p:txBody>
      </p:sp>
      <p:sp>
        <p:nvSpPr>
          <p:cNvPr id="9" name="圆柱形 8"/>
          <p:cNvSpPr/>
          <p:nvPr/>
        </p:nvSpPr>
        <p:spPr>
          <a:xfrm>
            <a:off x="4656215" y="4040303"/>
            <a:ext cx="2879570" cy="773890"/>
          </a:xfrm>
          <a:prstGeom prst="ca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3" dirty="0">
                <a:latin typeface="微软雅黑" panose="020B0503020204020204" pitchFamily="34" charset="-122"/>
                <a:ea typeface="微软雅黑" panose="020B0503020204020204" pitchFamily="34" charset="-122"/>
              </a:rPr>
              <a:t>添加文本</a:t>
            </a:r>
          </a:p>
        </p:txBody>
      </p:sp>
      <p:sp>
        <p:nvSpPr>
          <p:cNvPr id="10" name="圆柱形 9"/>
          <p:cNvSpPr/>
          <p:nvPr/>
        </p:nvSpPr>
        <p:spPr>
          <a:xfrm>
            <a:off x="4848188" y="3080446"/>
            <a:ext cx="2495627" cy="773890"/>
          </a:xfrm>
          <a:prstGeom prst="ca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3" dirty="0">
                <a:latin typeface="微软雅黑" panose="020B0503020204020204" pitchFamily="34" charset="-122"/>
                <a:ea typeface="微软雅黑" panose="020B0503020204020204" pitchFamily="34" charset="-122"/>
              </a:rPr>
              <a:t>添加文本</a:t>
            </a:r>
          </a:p>
        </p:txBody>
      </p:sp>
      <p:sp>
        <p:nvSpPr>
          <p:cNvPr id="11" name="圆柱形 10"/>
          <p:cNvSpPr/>
          <p:nvPr/>
        </p:nvSpPr>
        <p:spPr>
          <a:xfrm>
            <a:off x="5079934" y="2120590"/>
            <a:ext cx="2032132" cy="773890"/>
          </a:xfrm>
          <a:prstGeom prst="ca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3" dirty="0">
                <a:latin typeface="微软雅黑" panose="020B0503020204020204" pitchFamily="34" charset="-122"/>
                <a:ea typeface="微软雅黑" panose="020B0503020204020204" pitchFamily="34" charset="-122"/>
              </a:rPr>
              <a:t>添加文本</a:t>
            </a:r>
          </a:p>
        </p:txBody>
      </p:sp>
      <p:cxnSp>
        <p:nvCxnSpPr>
          <p:cNvPr id="12" name="直接连接符 11"/>
          <p:cNvCxnSpPr/>
          <p:nvPr/>
        </p:nvCxnSpPr>
        <p:spPr>
          <a:xfrm>
            <a:off x="7535785" y="5486089"/>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112066" y="3467387"/>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984230" y="442724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368343" y="251053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8060288" y="2894476"/>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50000"/>
              </a:lnSpc>
            </a:pPr>
            <a:r>
              <a:rPr lang="zh-CN" altLang="en-US" sz="1600" dirty="0">
                <a:solidFill>
                  <a:schemeClr val="tx1">
                    <a:lumMod val="50000"/>
                    <a:lumOff val="50000"/>
                  </a:schemeClr>
                </a:solidFill>
                <a:latin typeface="微软雅黑" pitchFamily="34" charset="-122"/>
              </a:rPr>
              <a:t>添加文本信息</a:t>
            </a:r>
            <a:endParaRPr lang="en-US" altLang="zh-CN" sz="1600" dirty="0">
              <a:solidFill>
                <a:schemeClr val="tx1">
                  <a:lumMod val="50000"/>
                  <a:lumOff val="50000"/>
                </a:schemeClr>
              </a:solidFill>
              <a:latin typeface="微软雅黑" pitchFamily="34" charset="-122"/>
            </a:endParaRPr>
          </a:p>
          <a:p>
            <a:pPr>
              <a:lnSpc>
                <a:spcPct val="150000"/>
              </a:lnSpc>
              <a:spcBef>
                <a:spcPts val="400"/>
              </a:spcBef>
            </a:pPr>
            <a:r>
              <a:rPr lang="zh-CN" altLang="en-US" sz="16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7" name="文本框 7"/>
          <p:cNvSpPr txBox="1">
            <a:spLocks noChangeArrowheads="1"/>
          </p:cNvSpPr>
          <p:nvPr/>
        </p:nvSpPr>
        <p:spPr bwMode="auto">
          <a:xfrm>
            <a:off x="8517929" y="4853893"/>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50000"/>
              </a:lnSpc>
            </a:pPr>
            <a:r>
              <a:rPr lang="zh-CN" altLang="en-US" sz="1600" dirty="0">
                <a:solidFill>
                  <a:schemeClr val="tx1">
                    <a:lumMod val="50000"/>
                    <a:lumOff val="50000"/>
                  </a:schemeClr>
                </a:solidFill>
                <a:latin typeface="微软雅黑" pitchFamily="34" charset="-122"/>
              </a:rPr>
              <a:t>添加文本信息</a:t>
            </a:r>
            <a:endParaRPr lang="en-US" altLang="zh-CN" sz="1600" dirty="0">
              <a:solidFill>
                <a:schemeClr val="tx1">
                  <a:lumMod val="50000"/>
                  <a:lumOff val="50000"/>
                </a:schemeClr>
              </a:solidFill>
              <a:latin typeface="微软雅黑" pitchFamily="34" charset="-122"/>
            </a:endParaRPr>
          </a:p>
          <a:p>
            <a:pPr>
              <a:lnSpc>
                <a:spcPct val="150000"/>
              </a:lnSpc>
              <a:spcBef>
                <a:spcPts val="400"/>
              </a:spcBef>
            </a:pPr>
            <a:r>
              <a:rPr lang="zh-CN" altLang="en-US" sz="16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8" name="文本框 7"/>
          <p:cNvSpPr txBox="1">
            <a:spLocks noChangeArrowheads="1"/>
          </p:cNvSpPr>
          <p:nvPr/>
        </p:nvSpPr>
        <p:spPr bwMode="auto">
          <a:xfrm>
            <a:off x="624817" y="1838634"/>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lnSpc>
                <a:spcPct val="150000"/>
              </a:lnSpc>
            </a:pPr>
            <a:r>
              <a:rPr lang="zh-CN" altLang="en-US" sz="1600" dirty="0">
                <a:solidFill>
                  <a:schemeClr val="tx1">
                    <a:lumMod val="50000"/>
                    <a:lumOff val="50000"/>
                  </a:schemeClr>
                </a:solidFill>
                <a:latin typeface="微软雅黑" pitchFamily="34" charset="-122"/>
              </a:rPr>
              <a:t>添加文本信息</a:t>
            </a:r>
            <a:endParaRPr lang="en-US" altLang="zh-CN" sz="1600" dirty="0">
              <a:solidFill>
                <a:schemeClr val="tx1">
                  <a:lumMod val="50000"/>
                  <a:lumOff val="50000"/>
                </a:schemeClr>
              </a:solidFill>
              <a:latin typeface="微软雅黑"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9" name="文本框 7"/>
          <p:cNvSpPr txBox="1">
            <a:spLocks noChangeArrowheads="1"/>
          </p:cNvSpPr>
          <p:nvPr/>
        </p:nvSpPr>
        <p:spPr bwMode="auto">
          <a:xfrm>
            <a:off x="144889" y="3758347"/>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lnSpc>
                <a:spcPct val="150000"/>
              </a:lnSpc>
            </a:pPr>
            <a:r>
              <a:rPr lang="zh-CN" altLang="en-US" sz="1600" dirty="0">
                <a:solidFill>
                  <a:schemeClr val="tx1">
                    <a:lumMod val="50000"/>
                    <a:lumOff val="50000"/>
                  </a:schemeClr>
                </a:solidFill>
                <a:latin typeface="微软雅黑" pitchFamily="34" charset="-122"/>
              </a:rPr>
              <a:t>添加文本信息</a:t>
            </a:r>
            <a:endParaRPr lang="en-US" altLang="zh-CN" sz="1600" dirty="0">
              <a:solidFill>
                <a:schemeClr val="tx1">
                  <a:lumMod val="50000"/>
                  <a:lumOff val="50000"/>
                </a:schemeClr>
              </a:solidFill>
              <a:latin typeface="微软雅黑"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20" name="标题 19"/>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18842574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60000">
                                          <p:cBhvr additive="base">
                                            <p:cTn id="12"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14:presetBounceEnd="60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0000">
                                          <p:cBhvr additive="base">
                                            <p:cTn id="17"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60000">
                                          <p:cBhvr additive="base">
                                            <p:cTn id="22"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552160" y="3102725"/>
            <a:ext cx="4202720" cy="990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d-ID" altLang="zh-CN" sz="1100" dirty="0">
                <a:solidFill>
                  <a:schemeClr val="bg1">
                    <a:lumMod val="65000"/>
                  </a:schemeClr>
                </a:solidFill>
              </a:rPr>
              <a:t>Lorem ipsum dolor sit amet, lacus nulla ac netus nibh aliquet, porttitor ligula justo libero vivamus porttitor dolor, conubia mollit. Sapien nam </a:t>
            </a:r>
            <a:r>
              <a:rPr lang="id-ID" altLang="zh-CN" sz="1100" dirty="0" smtClean="0">
                <a:solidFill>
                  <a:schemeClr val="bg1">
                    <a:lumMod val="65000"/>
                  </a:schemeClr>
                </a:solidFill>
              </a:rPr>
              <a:t>suspendisse</a:t>
            </a:r>
            <a:endParaRPr lang="en-US" sz="1100" dirty="0">
              <a:solidFill>
                <a:schemeClr val="bg1">
                  <a:lumMod val="65000"/>
                </a:schemeClr>
              </a:solidFill>
            </a:endParaRPr>
          </a:p>
        </p:txBody>
      </p:sp>
      <p:sp>
        <p:nvSpPr>
          <p:cNvPr id="3" name="Title 1"/>
          <p:cNvSpPr txBox="1">
            <a:spLocks/>
          </p:cNvSpPr>
          <p:nvPr/>
        </p:nvSpPr>
        <p:spPr>
          <a:xfrm>
            <a:off x="552160" y="794473"/>
            <a:ext cx="7053942" cy="20806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7200" b="1" dirty="0" smtClean="0">
                <a:solidFill>
                  <a:srgbClr val="5CD169"/>
                </a:solidFill>
                <a:latin typeface="+mj-ea"/>
              </a:rPr>
              <a:t>03</a:t>
            </a:r>
            <a:endParaRPr lang="en-US" altLang="zh-CN" sz="7200" b="1" dirty="0" smtClean="0">
              <a:solidFill>
                <a:srgbClr val="5CD169"/>
              </a:solidFill>
              <a:latin typeface="+mj-ea"/>
            </a:endParaRPr>
          </a:p>
          <a:p>
            <a:r>
              <a:rPr lang="zh-CN" altLang="en-US" sz="4800" b="1" dirty="0" smtClean="0">
                <a:solidFill>
                  <a:srgbClr val="FD9783"/>
                </a:solidFill>
                <a:latin typeface="+mj-ea"/>
              </a:rPr>
              <a:t>请</a:t>
            </a:r>
            <a:r>
              <a:rPr lang="zh-CN" altLang="en-US" sz="4800" b="1" dirty="0">
                <a:solidFill>
                  <a:srgbClr val="FD9783"/>
                </a:solidFill>
                <a:latin typeface="+mj-ea"/>
              </a:rPr>
              <a:t>输入目录</a:t>
            </a:r>
            <a:r>
              <a:rPr lang="zh-CN" altLang="en-US" sz="4800" b="1" dirty="0" smtClean="0">
                <a:solidFill>
                  <a:srgbClr val="FD9783"/>
                </a:solidFill>
                <a:latin typeface="+mj-ea"/>
              </a:rPr>
              <a:t>标题</a:t>
            </a:r>
            <a:endParaRPr lang="zh-CN" altLang="en-US" sz="4800" b="1" dirty="0">
              <a:solidFill>
                <a:srgbClr val="FD9783"/>
              </a:solidFill>
              <a:latin typeface="+mj-ea"/>
            </a:endParaRPr>
          </a:p>
        </p:txBody>
      </p:sp>
      <p:sp>
        <p:nvSpPr>
          <p:cNvPr id="4" name="矩形 3"/>
          <p:cNvSpPr/>
          <p:nvPr/>
        </p:nvSpPr>
        <p:spPr>
          <a:xfrm>
            <a:off x="552160" y="2725210"/>
            <a:ext cx="3923446" cy="400110"/>
          </a:xfrm>
          <a:prstGeom prst="rect">
            <a:avLst/>
          </a:prstGeom>
        </p:spPr>
        <p:txBody>
          <a:bodyPr wrap="none">
            <a:spAutoFit/>
          </a:bodyPr>
          <a:lstStyle/>
          <a:p>
            <a:r>
              <a:rPr lang="en-US" altLang="zh-CN" sz="2000" dirty="0">
                <a:solidFill>
                  <a:srgbClr val="FED722"/>
                </a:solidFill>
              </a:rPr>
              <a:t>CLICK ADD DIRECTORY TITLE</a:t>
            </a:r>
            <a:endParaRPr lang="zh-CN" altLang="en-US" sz="2000" dirty="0">
              <a:solidFill>
                <a:srgbClr val="FED722"/>
              </a:solidFill>
            </a:endParaRPr>
          </a:p>
        </p:txBody>
      </p:sp>
    </p:spTree>
    <p:extLst>
      <p:ext uri="{BB962C8B-B14F-4D97-AF65-F5344CB8AC3E}">
        <p14:creationId xmlns:p14="http://schemas.microsoft.com/office/powerpoint/2010/main" val="379898026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50"/>
                            </p:stCondLst>
                            <p:childTnLst>
                              <p:par>
                                <p:cTn id="11" presetID="53" presetClass="entr" presetSubtype="16" fill="hold" nodeType="after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135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par>
                          <p:cTn id="20" fill="hold">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63" presetClass="path" presetSubtype="0" decel="100000" fill="hold" grpId="1" nodeType="withEffect">
                                  <p:stCondLst>
                                    <p:cond delay="0"/>
                                  </p:stCondLst>
                                  <p:childTnLst>
                                    <p:animMotion origin="layout" path="M -2.91667E-6 1.11111E-6 L -2.91667E-6 0.17106 " pathEditMode="relative" rAng="0" ptsTypes="AA">
                                      <p:cBhvr>
                                        <p:cTn id="25" dur="1000" spd="-100000" fill="hold"/>
                                        <p:tgtEl>
                                          <p:spTgt spid="2"/>
                                        </p:tgtEl>
                                        <p:attrNameLst>
                                          <p:attrName>ppt_x</p:attrName>
                                          <p:attrName>ppt_y</p:attrName>
                                        </p:attrNameLst>
                                      </p:cBhvr>
                                      <p:rCtr x="0"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3024060" y="1412777"/>
            <a:ext cx="1923572" cy="1126788"/>
            <a:chOff x="0" y="0"/>
            <a:chExt cx="9801" cy="6692"/>
          </a:xfrm>
          <a:solidFill>
            <a:schemeClr val="accent1"/>
          </a:solidFill>
          <a:effectLst>
            <a:outerShdw blurRad="127000" dist="38100" dir="8100000" algn="tr" rotWithShape="0">
              <a:prstClr val="black">
                <a:alpha val="40000"/>
              </a:prstClr>
            </a:outerShdw>
          </a:effectLst>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endParaRPr lang="zh-CN" altLang="en-US"/>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endParaRPr lang="zh-CN" altLang="en-US"/>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endParaRPr lang="zh-CN" altLang="en-US"/>
            </a:p>
          </p:txBody>
        </p:sp>
      </p:grpSp>
      <p:grpSp>
        <p:nvGrpSpPr>
          <p:cNvPr id="25" name="Group 12"/>
          <p:cNvGrpSpPr>
            <a:grpSpLocks/>
          </p:cNvGrpSpPr>
          <p:nvPr/>
        </p:nvGrpSpPr>
        <p:grpSpPr bwMode="auto">
          <a:xfrm>
            <a:off x="7019056" y="1412777"/>
            <a:ext cx="1923572" cy="1126788"/>
            <a:chOff x="0" y="0"/>
            <a:chExt cx="9801" cy="6692"/>
          </a:xfrm>
          <a:solidFill>
            <a:schemeClr val="accent2"/>
          </a:solidFill>
          <a:effectLst>
            <a:outerShdw blurRad="127000" dist="38100" dir="8100000" algn="tr" rotWithShape="0">
              <a:prstClr val="black">
                <a:alpha val="40000"/>
              </a:prstClr>
            </a:outerShdw>
          </a:effectLst>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pPr algn="ctr"/>
              <a:endParaRPr lang="zh-CN" altLang="en-US" sz="1900" b="1">
                <a:solidFill>
                  <a:srgbClr val="F8F8F8"/>
                </a:solidFill>
                <a:ea typeface="微软雅黑" pitchFamily="34" charset="-122"/>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pPr algn="ctr"/>
              <a:endParaRPr lang="zh-CN" altLang="en-US" sz="1900" b="1">
                <a:solidFill>
                  <a:srgbClr val="F8F8F8"/>
                </a:solidFill>
                <a:ea typeface="微软雅黑" pitchFamily="34" charset="-122"/>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pPr algn="ctr"/>
              <a:endParaRPr lang="zh-CN" altLang="en-US" sz="1900" b="1">
                <a:solidFill>
                  <a:srgbClr val="F8F8F8"/>
                </a:solidFill>
                <a:ea typeface="微软雅黑" pitchFamily="34" charset="-122"/>
              </a:endParaRPr>
            </a:p>
          </p:txBody>
        </p:sp>
      </p:grpSp>
      <p:sp>
        <p:nvSpPr>
          <p:cNvPr id="48" name="Text Box 16"/>
          <p:cNvSpPr txBox="1">
            <a:spLocks noChangeArrowheads="1"/>
          </p:cNvSpPr>
          <p:nvPr/>
        </p:nvSpPr>
        <p:spPr bwMode="auto">
          <a:xfrm>
            <a:off x="3024059" y="2692047"/>
            <a:ext cx="2148886" cy="334792"/>
          </a:xfrm>
          <a:prstGeom prst="rect">
            <a:avLst/>
          </a:prstGeom>
          <a:solidFill>
            <a:schemeClr val="accent1"/>
          </a:solidFill>
          <a:ln w="38100" cap="flat" cmpd="sng">
            <a:solidFill>
              <a:schemeClr val="bg1"/>
            </a:solidFill>
            <a:bevel/>
            <a:headEnd/>
            <a:tailEnd/>
          </a:ln>
          <a:effectLst>
            <a:outerShdw blurRad="127000" dist="38100" dir="8100000" algn="tr" rotWithShape="0">
              <a:prstClr val="black">
                <a:alpha val="40000"/>
              </a:prstClr>
            </a:outerShdw>
          </a:effectLst>
        </p:spPr>
        <p:txBody>
          <a:bodyPr lIns="82816" tIns="41407" rIns="82816" bIns="41407" anchor="ctr"/>
          <a:lstStyle>
            <a:defPPr>
              <a:defRPr lang="zh-CN"/>
            </a:defPPr>
          </a:lstStyle>
          <a:p>
            <a:pPr algn="ctr">
              <a:lnSpc>
                <a:spcPct val="130000"/>
              </a:lnSpc>
            </a:pPr>
            <a:r>
              <a:rPr lang="en-US" altLang="zh-CN" sz="1500" b="1" dirty="0">
                <a:solidFill>
                  <a:srgbClr val="F8F8F8"/>
                </a:solidFill>
                <a:latin typeface="微软雅黑" pitchFamily="34" charset="-122"/>
                <a:ea typeface="微软雅黑" pitchFamily="34" charset="-122"/>
              </a:rPr>
              <a:t>A</a:t>
            </a:r>
            <a:r>
              <a:rPr lang="zh-CN" altLang="en-US" sz="1500" b="1"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3024061" y="3186365"/>
            <a:ext cx="2150324" cy="1949624"/>
          </a:xfrm>
          <a:prstGeom prst="rect">
            <a:avLst/>
          </a:prstGeom>
          <a:solidFill>
            <a:schemeClr val="accent1"/>
          </a:solidFill>
          <a:ln w="38100">
            <a:solidFill>
              <a:schemeClr val="bg1"/>
            </a:solidFill>
          </a:ln>
          <a:effectLst>
            <a:outerShdw blurRad="127000" dist="38100" dir="8100000" algn="tr" rotWithShape="0">
              <a:prstClr val="black">
                <a:alpha val="40000"/>
              </a:prstClr>
            </a:outerShdw>
          </a:effectLst>
          <a:extLst/>
        </p:spPr>
        <p:txBody>
          <a:bodyPr lIns="82816" tIns="41407" rIns="82816" bIns="41407" anchor="ctr"/>
          <a:lstStyle/>
          <a:p>
            <a:pPr>
              <a:lnSpc>
                <a:spcPct val="130000"/>
              </a:lnSpc>
            </a:pPr>
            <a:endParaRPr lang="zh-CN" altLang="en-US" sz="1300">
              <a:latin typeface="微软雅黑" pitchFamily="34" charset="-122"/>
              <a:ea typeface="微软雅黑" pitchFamily="34" charset="-122"/>
            </a:endParaRPr>
          </a:p>
        </p:txBody>
      </p:sp>
      <p:sp>
        <p:nvSpPr>
          <p:cNvPr id="50" name="Text Box 18"/>
          <p:cNvSpPr txBox="1">
            <a:spLocks noChangeArrowheads="1"/>
          </p:cNvSpPr>
          <p:nvPr/>
        </p:nvSpPr>
        <p:spPr bwMode="auto">
          <a:xfrm>
            <a:off x="7017619" y="2692049"/>
            <a:ext cx="2150324" cy="362692"/>
          </a:xfrm>
          <a:prstGeom prst="rect">
            <a:avLst/>
          </a:prstGeom>
          <a:solidFill>
            <a:schemeClr val="accent2"/>
          </a:solidFill>
          <a:ln w="38100" cap="flat" cmpd="sng">
            <a:solidFill>
              <a:schemeClr val="bg1"/>
            </a:solidFill>
            <a:bevel/>
            <a:headEnd/>
            <a:tailEnd/>
          </a:ln>
          <a:effectLst>
            <a:outerShdw blurRad="127000" dist="38100" dir="8100000" algn="tr" rotWithShape="0">
              <a:prstClr val="black">
                <a:alpha val="40000"/>
              </a:prstClr>
            </a:outerShdw>
          </a:effectLst>
        </p:spPr>
        <p:txBody>
          <a:bodyPr lIns="82816" tIns="41407" rIns="82816" bIns="41407" anchor="ctr"/>
          <a:lstStyle>
            <a:defPPr>
              <a:defRPr lang="zh-CN"/>
            </a:defPPr>
            <a:lvl1pPr algn="ctr">
              <a:defRPr sz="2000" b="1">
                <a:solidFill>
                  <a:srgbClr val="F8F8F8"/>
                </a:solidFill>
                <a:ea typeface="微软雅黑" pitchFamily="34" charset="-122"/>
              </a:defRPr>
            </a:lvl1pPr>
          </a:lstStyle>
          <a:p>
            <a:pPr>
              <a:lnSpc>
                <a:spcPct val="130000"/>
              </a:lnSpc>
            </a:pPr>
            <a:r>
              <a:rPr lang="en-US" altLang="zh-CN" sz="1500" dirty="0">
                <a:latin typeface="微软雅黑" pitchFamily="34" charset="-122"/>
              </a:rPr>
              <a:t>B</a:t>
            </a:r>
            <a:r>
              <a:rPr lang="zh-CN" altLang="en-US" sz="1500" dirty="0">
                <a:latin typeface="微软雅黑" pitchFamily="34" charset="-122"/>
              </a:rPr>
              <a:t>团队</a:t>
            </a:r>
          </a:p>
        </p:txBody>
      </p:sp>
      <p:sp>
        <p:nvSpPr>
          <p:cNvPr id="51" name="Rectangle 19"/>
          <p:cNvSpPr>
            <a:spLocks noChangeArrowheads="1"/>
          </p:cNvSpPr>
          <p:nvPr/>
        </p:nvSpPr>
        <p:spPr bwMode="auto">
          <a:xfrm>
            <a:off x="7017619" y="3207568"/>
            <a:ext cx="2150324" cy="1949624"/>
          </a:xfrm>
          <a:prstGeom prst="rect">
            <a:avLst/>
          </a:prstGeom>
          <a:solidFill>
            <a:schemeClr val="accent2"/>
          </a:solidFill>
          <a:ln w="38100">
            <a:solidFill>
              <a:schemeClr val="bg1"/>
            </a:solidFill>
          </a:ln>
          <a:effectLst>
            <a:outerShdw blurRad="127000" dist="38100" dir="8100000" algn="tr" rotWithShape="0">
              <a:prstClr val="black">
                <a:alpha val="40000"/>
              </a:prstClr>
            </a:outerShdw>
          </a:effectLst>
          <a:extLst/>
        </p:spPr>
        <p:txBody>
          <a:bodyPr lIns="82816" tIns="41407" rIns="82816" bIns="41407" anchor="ctr"/>
          <a:lstStyle/>
          <a:p>
            <a:pPr>
              <a:lnSpc>
                <a:spcPct val="130000"/>
              </a:lnSpc>
            </a:pPr>
            <a:endParaRPr lang="zh-CN" altLang="en-US" sz="1300">
              <a:latin typeface="微软雅黑" pitchFamily="34" charset="-122"/>
              <a:ea typeface="微软雅黑" pitchFamily="34" charset="-122"/>
            </a:endParaRPr>
          </a:p>
        </p:txBody>
      </p:sp>
      <p:sp>
        <p:nvSpPr>
          <p:cNvPr id="52" name="Text Box 20"/>
          <p:cNvSpPr txBox="1">
            <a:spLocks noChangeArrowheads="1"/>
          </p:cNvSpPr>
          <p:nvPr/>
        </p:nvSpPr>
        <p:spPr bwMode="auto">
          <a:xfrm>
            <a:off x="3183610" y="3315902"/>
            <a:ext cx="1868598" cy="1684061"/>
          </a:xfrm>
          <a:prstGeom prst="rect">
            <a:avLst/>
          </a:prstGeom>
          <a:noFill/>
          <a:ln>
            <a:noFill/>
          </a:ln>
          <a:effectLst/>
          <a:extLst/>
        </p:spPr>
        <p:txBody>
          <a:bodyPr lIns="82816" tIns="41407" rIns="82816" bIns="41407">
            <a:spAutoFit/>
          </a:bodyPr>
          <a:lstStyle/>
          <a:p>
            <a:pPr>
              <a:lnSpc>
                <a:spcPct val="130000"/>
              </a:lnSpc>
            </a:pPr>
            <a:r>
              <a:rPr lang="zh-CN" altLang="en-US" sz="16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7178604" y="3315902"/>
            <a:ext cx="1868598" cy="1684061"/>
          </a:xfrm>
          <a:prstGeom prst="rect">
            <a:avLst/>
          </a:prstGeom>
          <a:noFill/>
          <a:ln>
            <a:noFill/>
          </a:ln>
          <a:effectLst/>
          <a:extLst/>
        </p:spPr>
        <p:txBody>
          <a:bodyPr lIns="82816" tIns="41407" rIns="82816" bIns="41407">
            <a:spAutoFit/>
          </a:bodyPr>
          <a:lstStyle/>
          <a:p>
            <a:pPr>
              <a:lnSpc>
                <a:spcPct val="130000"/>
              </a:lnSpc>
            </a:pPr>
            <a:r>
              <a:rPr lang="zh-CN" altLang="en-US" sz="16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54" name="Group 22"/>
          <p:cNvGrpSpPr>
            <a:grpSpLocks/>
          </p:cNvGrpSpPr>
          <p:nvPr/>
        </p:nvGrpSpPr>
        <p:grpSpPr bwMode="auto">
          <a:xfrm>
            <a:off x="5599630" y="2738486"/>
            <a:ext cx="977419" cy="978547"/>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w="50800">
              <a:solidFill>
                <a:schemeClr val="bg1"/>
              </a:solidFill>
              <a:round/>
              <a:headEnd/>
              <a:tailEnd/>
            </a:ln>
            <a:effectLst>
              <a:outerShdw blurRad="127000" dist="38100" dir="8100000" algn="tr" rotWithShape="0">
                <a:prstClr val="black">
                  <a:alpha val="40000"/>
                </a:prstClr>
              </a:outerShdw>
            </a:effectLst>
            <a:extLst/>
          </p:spPr>
          <p:txBody>
            <a:bodyPr anchor="ctr"/>
            <a:lstStyle/>
            <a:p>
              <a:pPr>
                <a:lnSpc>
                  <a:spcPct val="130000"/>
                </a:lnSpc>
              </a:pPr>
              <a:endParaRPr lang="zh-CN" altLang="en-US" sz="1300">
                <a:latin typeface="微软雅黑" pitchFamily="34" charset="-122"/>
                <a:ea typeface="微软雅黑" pitchFamily="34" charset="-122"/>
              </a:endParaRPr>
            </a:p>
          </p:txBody>
        </p:sp>
        <p:sp>
          <p:nvSpPr>
            <p:cNvPr id="56" name="WordArt 24"/>
            <p:cNvSpPr>
              <a:spLocks noChangeArrowheads="1" noChangeShapeType="1"/>
            </p:cNvSpPr>
            <p:nvPr/>
          </p:nvSpPr>
          <p:spPr bwMode="auto">
            <a:xfrm>
              <a:off x="269" y="459"/>
              <a:ext cx="1149" cy="877"/>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400" b="1" dirty="0">
                  <a:solidFill>
                    <a:srgbClr val="F8F8F8"/>
                  </a:solidFill>
                  <a:latin typeface="微软雅黑" pitchFamily="34" charset="-122"/>
                  <a:ea typeface="微软雅黑" pitchFamily="34" charset="-122"/>
                </a:rPr>
                <a:t>VS</a:t>
              </a:r>
              <a:endParaRPr lang="zh-CN" altLang="en-US" sz="400" b="1" dirty="0">
                <a:solidFill>
                  <a:srgbClr val="F8F8F8"/>
                </a:solidFill>
                <a:latin typeface="微软雅黑" pitchFamily="34" charset="-122"/>
                <a:ea typeface="微软雅黑" pitchFamily="34" charset="-122"/>
              </a:endParaRPr>
            </a:p>
          </p:txBody>
        </p:sp>
      </p:grpSp>
      <p:sp>
        <p:nvSpPr>
          <p:cNvPr id="57" name="Rectangle 269"/>
          <p:cNvSpPr/>
          <p:nvPr/>
        </p:nvSpPr>
        <p:spPr>
          <a:xfrm>
            <a:off x="1488089" y="5445225"/>
            <a:ext cx="9311822" cy="892188"/>
          </a:xfrm>
          <a:prstGeom prst="rect">
            <a:avLst/>
          </a:prstGeom>
          <a:solidFill>
            <a:schemeClr val="accent3"/>
          </a:soli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16" tIns="41407" rIns="82816" bIns="41407" rtlCol="0" anchor="ctr"/>
          <a:lstStyle/>
          <a:p>
            <a:pPr algn="ctr"/>
            <a:endParaRPr lang="en-US" sz="900">
              <a:solidFill>
                <a:schemeClr val="accent1">
                  <a:lumMod val="75000"/>
                </a:schemeClr>
              </a:solidFill>
              <a:latin typeface="微软雅黑" pitchFamily="34" charset="-122"/>
              <a:ea typeface="微软雅黑" pitchFamily="34" charset="-122"/>
            </a:endParaRPr>
          </a:p>
        </p:txBody>
      </p:sp>
      <p:sp>
        <p:nvSpPr>
          <p:cNvPr id="58" name="Text Box 7"/>
          <p:cNvSpPr txBox="1">
            <a:spLocks noChangeArrowheads="1"/>
          </p:cNvSpPr>
          <p:nvPr/>
        </p:nvSpPr>
        <p:spPr bwMode="auto">
          <a:xfrm>
            <a:off x="2064078" y="5553726"/>
            <a:ext cx="7981150" cy="681990"/>
          </a:xfrm>
          <a:prstGeom prst="rect">
            <a:avLst/>
          </a:prstGeom>
          <a:noFill/>
          <a:ln w="9525">
            <a:noFill/>
            <a:miter lim="800000"/>
            <a:headEnd/>
            <a:tailEnd/>
          </a:ln>
        </p:spPr>
        <p:txBody>
          <a:bodyPr wrap="square" lIns="41407" tIns="20705" rIns="41407" bIns="20705" anchor="ctr">
            <a:spAutoFit/>
          </a:bodyPr>
          <a:lstStyle/>
          <a:p>
            <a:pPr algn="ctr" defTabSz="985587">
              <a:lnSpc>
                <a:spcPct val="130000"/>
              </a:lnSpc>
            </a:pPr>
            <a:r>
              <a:rPr lang="zh-CN" altLang="en-US" sz="1600" dirty="0">
                <a:solidFill>
                  <a:schemeClr val="bg1"/>
                </a:solidFill>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600" dirty="0">
              <a:solidFill>
                <a:schemeClr val="bg1"/>
              </a:solidFill>
              <a:latin typeface="微软雅黑" pitchFamily="34" charset="-122"/>
              <a:ea typeface="微软雅黑" pitchFamily="34" charset="-122"/>
              <a:cs typeface="Open Sans Semibold" pitchFamily="34" charset="0"/>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3152153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1"/>
          <p:cNvGrpSpPr/>
          <p:nvPr/>
        </p:nvGrpSpPr>
        <p:grpSpPr>
          <a:xfrm>
            <a:off x="1195077" y="1966311"/>
            <a:ext cx="1782156" cy="1782156"/>
            <a:chOff x="1835696" y="1738840"/>
            <a:chExt cx="1336965" cy="1336965"/>
          </a:xfrm>
        </p:grpSpPr>
        <p:grpSp>
          <p:nvGrpSpPr>
            <p:cNvPr id="72" name="组合 2"/>
            <p:cNvGrpSpPr/>
            <p:nvPr/>
          </p:nvGrpSpPr>
          <p:grpSpPr>
            <a:xfrm>
              <a:off x="1835696" y="1738840"/>
              <a:ext cx="1336965" cy="1336965"/>
              <a:chOff x="966782" y="1738840"/>
              <a:chExt cx="1336965" cy="1336965"/>
            </a:xfrm>
          </p:grpSpPr>
          <p:sp>
            <p:nvSpPr>
              <p:cNvPr id="74" name="矩形 4"/>
              <p:cNvSpPr/>
              <p:nvPr/>
            </p:nvSpPr>
            <p:spPr>
              <a:xfrm>
                <a:off x="966782" y="1738840"/>
                <a:ext cx="1336965" cy="1336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bg2">
                      <a:lumMod val="10000"/>
                    </a:schemeClr>
                  </a:solidFill>
                  <a:latin typeface="微软雅黑" pitchFamily="34" charset="-122"/>
                  <a:ea typeface="微软雅黑" pitchFamily="34" charset="-122"/>
                </a:endParaRPr>
              </a:p>
            </p:txBody>
          </p:sp>
          <p:sp>
            <p:nvSpPr>
              <p:cNvPr id="77" name="矩形 5"/>
              <p:cNvSpPr/>
              <p:nvPr/>
            </p:nvSpPr>
            <p:spPr>
              <a:xfrm>
                <a:off x="1943708" y="2715766"/>
                <a:ext cx="360039" cy="360039"/>
              </a:xfrm>
              <a:prstGeom prst="rect">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6" dirty="0">
                    <a:solidFill>
                      <a:schemeClr val="tx1">
                        <a:lumMod val="65000"/>
                        <a:lumOff val="35000"/>
                      </a:schemeClr>
                    </a:solidFill>
                    <a:latin typeface="微软雅黑" pitchFamily="34" charset="-122"/>
                    <a:ea typeface="微软雅黑" pitchFamily="34" charset="-122"/>
                  </a:rPr>
                  <a:t>S</a:t>
                </a:r>
                <a:endParaRPr lang="zh-CN" altLang="en-US" sz="2666" dirty="0">
                  <a:solidFill>
                    <a:schemeClr val="tx1">
                      <a:lumMod val="65000"/>
                      <a:lumOff val="35000"/>
                    </a:schemeClr>
                  </a:solidFill>
                  <a:latin typeface="微软雅黑" pitchFamily="34" charset="-122"/>
                  <a:ea typeface="微软雅黑" pitchFamily="34" charset="-122"/>
                </a:endParaRPr>
              </a:p>
            </p:txBody>
          </p:sp>
        </p:grpSp>
        <p:sp>
          <p:nvSpPr>
            <p:cNvPr id="73" name="矩形 3"/>
            <p:cNvSpPr/>
            <p:nvPr/>
          </p:nvSpPr>
          <p:spPr>
            <a:xfrm>
              <a:off x="2031649" y="2276517"/>
              <a:ext cx="961090" cy="315505"/>
            </a:xfrm>
            <a:prstGeom prst="rect">
              <a:avLst/>
            </a:prstGeom>
          </p:spPr>
          <p:txBody>
            <a:bodyPr wrap="none">
              <a:spAutoFit/>
            </a:bodyPr>
            <a:lstStyle/>
            <a:p>
              <a:pPr algn="ctr"/>
              <a:r>
                <a:rPr lang="zh-CN" altLang="en-US" sz="2133"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83" name="组合 6"/>
          <p:cNvGrpSpPr/>
          <p:nvPr/>
        </p:nvGrpSpPr>
        <p:grpSpPr>
          <a:xfrm>
            <a:off x="3265194" y="1966311"/>
            <a:ext cx="1782156" cy="1782156"/>
            <a:chOff x="3388686" y="1738840"/>
            <a:chExt cx="1336965" cy="1336965"/>
          </a:xfrm>
        </p:grpSpPr>
        <p:grpSp>
          <p:nvGrpSpPr>
            <p:cNvPr id="84" name="组合 7"/>
            <p:cNvGrpSpPr/>
            <p:nvPr/>
          </p:nvGrpSpPr>
          <p:grpSpPr>
            <a:xfrm>
              <a:off x="3388686" y="1738840"/>
              <a:ext cx="1336965" cy="1336965"/>
              <a:chOff x="966782" y="1738840"/>
              <a:chExt cx="1336965" cy="1336965"/>
            </a:xfrm>
          </p:grpSpPr>
          <p:sp>
            <p:nvSpPr>
              <p:cNvPr id="86" name="矩形 9"/>
              <p:cNvSpPr/>
              <p:nvPr/>
            </p:nvSpPr>
            <p:spPr>
              <a:xfrm>
                <a:off x="966782" y="1738840"/>
                <a:ext cx="1336965" cy="13369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bg2">
                      <a:lumMod val="10000"/>
                    </a:schemeClr>
                  </a:solidFill>
                  <a:latin typeface="微软雅黑" pitchFamily="34" charset="-122"/>
                  <a:ea typeface="微软雅黑" pitchFamily="34" charset="-122"/>
                </a:endParaRPr>
              </a:p>
            </p:txBody>
          </p:sp>
          <p:sp>
            <p:nvSpPr>
              <p:cNvPr id="94" name="矩形 10"/>
              <p:cNvSpPr/>
              <p:nvPr/>
            </p:nvSpPr>
            <p:spPr>
              <a:xfrm>
                <a:off x="966782" y="2715766"/>
                <a:ext cx="360039" cy="360039"/>
              </a:xfrm>
              <a:prstGeom prst="rect">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6" dirty="0">
                    <a:solidFill>
                      <a:schemeClr val="tx1">
                        <a:lumMod val="65000"/>
                        <a:lumOff val="35000"/>
                      </a:schemeClr>
                    </a:solidFill>
                    <a:latin typeface="微软雅黑" pitchFamily="34" charset="-122"/>
                    <a:ea typeface="微软雅黑" pitchFamily="34" charset="-122"/>
                  </a:rPr>
                  <a:t>W</a:t>
                </a:r>
                <a:endParaRPr lang="zh-CN" altLang="en-US" sz="2666" dirty="0">
                  <a:solidFill>
                    <a:schemeClr val="tx1">
                      <a:lumMod val="65000"/>
                      <a:lumOff val="35000"/>
                    </a:schemeClr>
                  </a:solidFill>
                  <a:latin typeface="微软雅黑" pitchFamily="34" charset="-122"/>
                  <a:ea typeface="微软雅黑" pitchFamily="34" charset="-122"/>
                </a:endParaRPr>
              </a:p>
            </p:txBody>
          </p:sp>
        </p:grpSp>
        <p:sp>
          <p:nvSpPr>
            <p:cNvPr id="85" name="矩形 8"/>
            <p:cNvSpPr/>
            <p:nvPr/>
          </p:nvSpPr>
          <p:spPr>
            <a:xfrm>
              <a:off x="3585440" y="2276517"/>
              <a:ext cx="961090" cy="315505"/>
            </a:xfrm>
            <a:prstGeom prst="rect">
              <a:avLst/>
            </a:prstGeom>
          </p:spPr>
          <p:txBody>
            <a:bodyPr wrap="none">
              <a:spAutoFit/>
            </a:bodyPr>
            <a:lstStyle/>
            <a:p>
              <a:pPr algn="ctr"/>
              <a:r>
                <a:rPr lang="zh-CN" altLang="en-US" sz="2133"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97" name="组合 11"/>
          <p:cNvGrpSpPr/>
          <p:nvPr/>
        </p:nvGrpSpPr>
        <p:grpSpPr>
          <a:xfrm>
            <a:off x="1195077" y="3892447"/>
            <a:ext cx="1782156" cy="1782156"/>
            <a:chOff x="1835696" y="3183818"/>
            <a:chExt cx="1336965" cy="1336965"/>
          </a:xfrm>
        </p:grpSpPr>
        <p:grpSp>
          <p:nvGrpSpPr>
            <p:cNvPr id="100" name="组合 12"/>
            <p:cNvGrpSpPr/>
            <p:nvPr/>
          </p:nvGrpSpPr>
          <p:grpSpPr>
            <a:xfrm>
              <a:off x="1835696" y="3183818"/>
              <a:ext cx="1336965" cy="1336965"/>
              <a:chOff x="966782" y="1738840"/>
              <a:chExt cx="1336965" cy="1336965"/>
            </a:xfrm>
          </p:grpSpPr>
          <p:sp>
            <p:nvSpPr>
              <p:cNvPr id="106" name="矩形 14"/>
              <p:cNvSpPr/>
              <p:nvPr/>
            </p:nvSpPr>
            <p:spPr>
              <a:xfrm>
                <a:off x="966782" y="1738840"/>
                <a:ext cx="1336965" cy="1336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bg2">
                      <a:lumMod val="10000"/>
                    </a:schemeClr>
                  </a:solidFill>
                  <a:latin typeface="微软雅黑" pitchFamily="34" charset="-122"/>
                  <a:ea typeface="微软雅黑" pitchFamily="34" charset="-122"/>
                </a:endParaRPr>
              </a:p>
            </p:txBody>
          </p:sp>
          <p:sp>
            <p:nvSpPr>
              <p:cNvPr id="107" name="矩形 15"/>
              <p:cNvSpPr/>
              <p:nvPr/>
            </p:nvSpPr>
            <p:spPr>
              <a:xfrm>
                <a:off x="1943708" y="1738840"/>
                <a:ext cx="360039" cy="360039"/>
              </a:xfrm>
              <a:prstGeom prst="rect">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6" dirty="0">
                    <a:solidFill>
                      <a:schemeClr val="tx1">
                        <a:lumMod val="65000"/>
                        <a:lumOff val="35000"/>
                      </a:schemeClr>
                    </a:solidFill>
                    <a:latin typeface="微软雅黑" pitchFamily="34" charset="-122"/>
                    <a:ea typeface="微软雅黑" pitchFamily="34" charset="-122"/>
                  </a:rPr>
                  <a:t>O</a:t>
                </a:r>
                <a:endParaRPr lang="zh-CN" altLang="en-US" sz="2666" dirty="0">
                  <a:solidFill>
                    <a:schemeClr val="tx1">
                      <a:lumMod val="65000"/>
                      <a:lumOff val="35000"/>
                    </a:schemeClr>
                  </a:solidFill>
                  <a:latin typeface="微软雅黑" pitchFamily="34" charset="-122"/>
                  <a:ea typeface="微软雅黑" pitchFamily="34" charset="-122"/>
                </a:endParaRPr>
              </a:p>
            </p:txBody>
          </p:sp>
        </p:grpSp>
        <p:sp>
          <p:nvSpPr>
            <p:cNvPr id="103" name="矩形 13"/>
            <p:cNvSpPr/>
            <p:nvPr/>
          </p:nvSpPr>
          <p:spPr>
            <a:xfrm>
              <a:off x="2023632" y="3721495"/>
              <a:ext cx="961090" cy="315505"/>
            </a:xfrm>
            <a:prstGeom prst="rect">
              <a:avLst/>
            </a:prstGeom>
          </p:spPr>
          <p:txBody>
            <a:bodyPr wrap="none">
              <a:spAutoFit/>
            </a:bodyPr>
            <a:lstStyle/>
            <a:p>
              <a:pPr algn="ctr"/>
              <a:r>
                <a:rPr lang="zh-CN" altLang="en-US" sz="2133"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108" name="组合 16"/>
          <p:cNvGrpSpPr/>
          <p:nvPr/>
        </p:nvGrpSpPr>
        <p:grpSpPr>
          <a:xfrm>
            <a:off x="3265194" y="3892447"/>
            <a:ext cx="1782156" cy="1782156"/>
            <a:chOff x="3388686" y="3183818"/>
            <a:chExt cx="1336965" cy="1336965"/>
          </a:xfrm>
        </p:grpSpPr>
        <p:grpSp>
          <p:nvGrpSpPr>
            <p:cNvPr id="109" name="组合 17"/>
            <p:cNvGrpSpPr/>
            <p:nvPr/>
          </p:nvGrpSpPr>
          <p:grpSpPr>
            <a:xfrm>
              <a:off x="3388686" y="3183818"/>
              <a:ext cx="1336965" cy="1336965"/>
              <a:chOff x="966782" y="1738840"/>
              <a:chExt cx="1336965" cy="1336965"/>
            </a:xfrm>
          </p:grpSpPr>
          <p:sp>
            <p:nvSpPr>
              <p:cNvPr id="111" name="矩形 19"/>
              <p:cNvSpPr/>
              <p:nvPr/>
            </p:nvSpPr>
            <p:spPr>
              <a:xfrm>
                <a:off x="966782" y="1738840"/>
                <a:ext cx="1336965" cy="13369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bg2">
                      <a:lumMod val="10000"/>
                    </a:schemeClr>
                  </a:solidFill>
                  <a:latin typeface="微软雅黑" pitchFamily="34" charset="-122"/>
                  <a:ea typeface="微软雅黑" pitchFamily="34" charset="-122"/>
                </a:endParaRPr>
              </a:p>
            </p:txBody>
          </p:sp>
          <p:sp>
            <p:nvSpPr>
              <p:cNvPr id="112" name="矩形 20"/>
              <p:cNvSpPr/>
              <p:nvPr/>
            </p:nvSpPr>
            <p:spPr>
              <a:xfrm>
                <a:off x="966782" y="1738840"/>
                <a:ext cx="360039" cy="360039"/>
              </a:xfrm>
              <a:prstGeom prst="rect">
                <a:avLst/>
              </a:pr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6" dirty="0">
                    <a:solidFill>
                      <a:schemeClr val="tx1">
                        <a:lumMod val="65000"/>
                        <a:lumOff val="35000"/>
                      </a:schemeClr>
                    </a:solidFill>
                    <a:latin typeface="微软雅黑" pitchFamily="34" charset="-122"/>
                    <a:ea typeface="微软雅黑" pitchFamily="34" charset="-122"/>
                  </a:rPr>
                  <a:t>T</a:t>
                </a:r>
                <a:endParaRPr lang="zh-CN" altLang="en-US" sz="2666" dirty="0">
                  <a:solidFill>
                    <a:schemeClr val="tx1">
                      <a:lumMod val="65000"/>
                      <a:lumOff val="35000"/>
                    </a:schemeClr>
                  </a:solidFill>
                  <a:latin typeface="微软雅黑" pitchFamily="34" charset="-122"/>
                  <a:ea typeface="微软雅黑" pitchFamily="34" charset="-122"/>
                </a:endParaRPr>
              </a:p>
            </p:txBody>
          </p:sp>
        </p:grpSp>
        <p:sp>
          <p:nvSpPr>
            <p:cNvPr id="110" name="矩形 18"/>
            <p:cNvSpPr/>
            <p:nvPr/>
          </p:nvSpPr>
          <p:spPr>
            <a:xfrm>
              <a:off x="3576623" y="3721495"/>
              <a:ext cx="961090" cy="315505"/>
            </a:xfrm>
            <a:prstGeom prst="rect">
              <a:avLst/>
            </a:prstGeom>
          </p:spPr>
          <p:txBody>
            <a:bodyPr wrap="none">
              <a:spAutoFit/>
            </a:bodyPr>
            <a:lstStyle/>
            <a:p>
              <a:pPr algn="ctr"/>
              <a:r>
                <a:rPr lang="zh-CN" altLang="en-US" sz="2133"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113" name="组合 25"/>
          <p:cNvGrpSpPr/>
          <p:nvPr/>
        </p:nvGrpSpPr>
        <p:grpSpPr>
          <a:xfrm>
            <a:off x="5802388" y="1788235"/>
            <a:ext cx="5245322" cy="937584"/>
            <a:chOff x="503238" y="2770637"/>
            <a:chExt cx="3204356" cy="703371"/>
          </a:xfrm>
        </p:grpSpPr>
        <p:sp>
          <p:nvSpPr>
            <p:cNvPr id="114" name="矩形 26"/>
            <p:cNvSpPr/>
            <p:nvPr/>
          </p:nvSpPr>
          <p:spPr>
            <a:xfrm>
              <a:off x="503238" y="3053880"/>
              <a:ext cx="3204356" cy="42012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p>
          </p:txBody>
        </p:sp>
        <p:sp>
          <p:nvSpPr>
            <p:cNvPr id="115" name="矩形 27"/>
            <p:cNvSpPr/>
            <p:nvPr/>
          </p:nvSpPr>
          <p:spPr>
            <a:xfrm>
              <a:off x="565895" y="2770637"/>
              <a:ext cx="988281" cy="284671"/>
            </a:xfrm>
            <a:prstGeom prst="rect">
              <a:avLst/>
            </a:prstGeom>
          </p:spPr>
          <p:txBody>
            <a:bodyPr wrap="none">
              <a:spAutoFit/>
            </a:bodyPr>
            <a:lstStyle/>
            <a:p>
              <a:pPr>
                <a:defRPr/>
              </a:pPr>
              <a:r>
                <a:rPr lang="zh-CN" altLang="en-US" sz="1866" dirty="0">
                  <a:solidFill>
                    <a:schemeClr val="tx1">
                      <a:lumMod val="50000"/>
                      <a:lumOff val="50000"/>
                    </a:schemeClr>
                  </a:solidFill>
                  <a:latin typeface="微软雅黑" pitchFamily="34" charset="-122"/>
                  <a:ea typeface="微软雅黑" pitchFamily="34" charset="-122"/>
                </a:rPr>
                <a:t>点击添加标题</a:t>
              </a:r>
              <a:endParaRPr lang="en-US" altLang="zh-CN" sz="1866" dirty="0">
                <a:solidFill>
                  <a:schemeClr val="tx1">
                    <a:lumMod val="50000"/>
                    <a:lumOff val="50000"/>
                  </a:schemeClr>
                </a:solidFill>
                <a:latin typeface="微软雅黑" pitchFamily="34" charset="-122"/>
                <a:ea typeface="微软雅黑" pitchFamily="34" charset="-122"/>
              </a:endParaRPr>
            </a:p>
          </p:txBody>
        </p:sp>
      </p:grpSp>
      <p:grpSp>
        <p:nvGrpSpPr>
          <p:cNvPr id="116" name="组合 37"/>
          <p:cNvGrpSpPr/>
          <p:nvPr/>
        </p:nvGrpSpPr>
        <p:grpSpPr>
          <a:xfrm>
            <a:off x="5802388" y="2824242"/>
            <a:ext cx="5245322" cy="937584"/>
            <a:chOff x="503238" y="2770637"/>
            <a:chExt cx="3204356" cy="703371"/>
          </a:xfrm>
        </p:grpSpPr>
        <p:sp>
          <p:nvSpPr>
            <p:cNvPr id="117" name="矩形 38"/>
            <p:cNvSpPr/>
            <p:nvPr/>
          </p:nvSpPr>
          <p:spPr>
            <a:xfrm>
              <a:off x="503238" y="3053880"/>
              <a:ext cx="3204356" cy="42012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p>
          </p:txBody>
        </p:sp>
        <p:sp>
          <p:nvSpPr>
            <p:cNvPr id="118" name="矩形 39"/>
            <p:cNvSpPr/>
            <p:nvPr/>
          </p:nvSpPr>
          <p:spPr>
            <a:xfrm>
              <a:off x="565895" y="2770637"/>
              <a:ext cx="988281" cy="284671"/>
            </a:xfrm>
            <a:prstGeom prst="rect">
              <a:avLst/>
            </a:prstGeom>
          </p:spPr>
          <p:txBody>
            <a:bodyPr wrap="none">
              <a:spAutoFit/>
            </a:bodyPr>
            <a:lstStyle/>
            <a:p>
              <a:pPr>
                <a:defRPr/>
              </a:pPr>
              <a:r>
                <a:rPr lang="zh-CN" altLang="en-US" sz="1866" dirty="0">
                  <a:solidFill>
                    <a:schemeClr val="tx1">
                      <a:lumMod val="50000"/>
                      <a:lumOff val="50000"/>
                    </a:schemeClr>
                  </a:solidFill>
                  <a:latin typeface="微软雅黑" pitchFamily="34" charset="-122"/>
                  <a:ea typeface="微软雅黑" pitchFamily="34" charset="-122"/>
                </a:rPr>
                <a:t>点击添加标题</a:t>
              </a:r>
              <a:endParaRPr lang="en-US" altLang="zh-CN" sz="1866" dirty="0">
                <a:solidFill>
                  <a:schemeClr val="tx1">
                    <a:lumMod val="50000"/>
                    <a:lumOff val="50000"/>
                  </a:schemeClr>
                </a:solidFill>
                <a:latin typeface="微软雅黑" pitchFamily="34" charset="-122"/>
                <a:ea typeface="微软雅黑" pitchFamily="34" charset="-122"/>
              </a:endParaRPr>
            </a:p>
          </p:txBody>
        </p:sp>
      </p:grpSp>
      <p:grpSp>
        <p:nvGrpSpPr>
          <p:cNvPr id="119" name="组合 40"/>
          <p:cNvGrpSpPr/>
          <p:nvPr/>
        </p:nvGrpSpPr>
        <p:grpSpPr>
          <a:xfrm>
            <a:off x="5802388" y="3860245"/>
            <a:ext cx="5245322" cy="937584"/>
            <a:chOff x="503238" y="2770637"/>
            <a:chExt cx="3204356" cy="703371"/>
          </a:xfrm>
        </p:grpSpPr>
        <p:sp>
          <p:nvSpPr>
            <p:cNvPr id="120" name="矩形 41"/>
            <p:cNvSpPr/>
            <p:nvPr/>
          </p:nvSpPr>
          <p:spPr>
            <a:xfrm>
              <a:off x="503238" y="3053880"/>
              <a:ext cx="3204356" cy="42012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endParaRPr lang="zh-CN" altLang="en-US" sz="1333"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
          <p:nvSpPr>
            <p:cNvPr id="121" name="矩形 42"/>
            <p:cNvSpPr/>
            <p:nvPr/>
          </p:nvSpPr>
          <p:spPr>
            <a:xfrm>
              <a:off x="565895" y="2770637"/>
              <a:ext cx="988281" cy="284671"/>
            </a:xfrm>
            <a:prstGeom prst="rect">
              <a:avLst/>
            </a:prstGeom>
          </p:spPr>
          <p:txBody>
            <a:bodyPr wrap="none">
              <a:spAutoFit/>
            </a:bodyPr>
            <a:lstStyle/>
            <a:p>
              <a:pPr>
                <a:defRPr/>
              </a:pPr>
              <a:r>
                <a:rPr lang="zh-CN" altLang="en-US" sz="1866" dirty="0">
                  <a:solidFill>
                    <a:schemeClr val="tx1">
                      <a:lumMod val="50000"/>
                      <a:lumOff val="50000"/>
                    </a:schemeClr>
                  </a:solidFill>
                  <a:latin typeface="微软雅黑" pitchFamily="34" charset="-122"/>
                  <a:ea typeface="微软雅黑" pitchFamily="34" charset="-122"/>
                </a:rPr>
                <a:t>点击添加标题</a:t>
              </a:r>
              <a:endParaRPr lang="en-US" altLang="zh-CN" sz="1866" dirty="0">
                <a:solidFill>
                  <a:schemeClr val="tx1">
                    <a:lumMod val="50000"/>
                    <a:lumOff val="50000"/>
                  </a:schemeClr>
                </a:solidFill>
                <a:latin typeface="微软雅黑" pitchFamily="34" charset="-122"/>
                <a:ea typeface="微软雅黑" pitchFamily="34" charset="-122"/>
              </a:endParaRPr>
            </a:p>
          </p:txBody>
        </p:sp>
      </p:grpSp>
      <p:grpSp>
        <p:nvGrpSpPr>
          <p:cNvPr id="122" name="组合 43"/>
          <p:cNvGrpSpPr/>
          <p:nvPr/>
        </p:nvGrpSpPr>
        <p:grpSpPr>
          <a:xfrm>
            <a:off x="5802388" y="4896251"/>
            <a:ext cx="5245322" cy="937584"/>
            <a:chOff x="503238" y="2770637"/>
            <a:chExt cx="3204356" cy="703371"/>
          </a:xfrm>
        </p:grpSpPr>
        <p:sp>
          <p:nvSpPr>
            <p:cNvPr id="123" name="矩形 44"/>
            <p:cNvSpPr/>
            <p:nvPr/>
          </p:nvSpPr>
          <p:spPr>
            <a:xfrm>
              <a:off x="503238" y="3053880"/>
              <a:ext cx="3204356" cy="42012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endParaRPr lang="zh-CN" altLang="en-US" sz="1333"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
          <p:nvSpPr>
            <p:cNvPr id="124" name="矩形 45"/>
            <p:cNvSpPr/>
            <p:nvPr/>
          </p:nvSpPr>
          <p:spPr>
            <a:xfrm>
              <a:off x="565895" y="2770637"/>
              <a:ext cx="988281" cy="284671"/>
            </a:xfrm>
            <a:prstGeom prst="rect">
              <a:avLst/>
            </a:prstGeom>
          </p:spPr>
          <p:txBody>
            <a:bodyPr wrap="none">
              <a:spAutoFit/>
            </a:bodyPr>
            <a:lstStyle/>
            <a:p>
              <a:pPr>
                <a:defRPr/>
              </a:pPr>
              <a:r>
                <a:rPr lang="zh-CN" altLang="en-US" sz="1866" dirty="0">
                  <a:solidFill>
                    <a:schemeClr val="tx1">
                      <a:lumMod val="50000"/>
                      <a:lumOff val="50000"/>
                    </a:schemeClr>
                  </a:solidFill>
                  <a:latin typeface="微软雅黑" pitchFamily="34" charset="-122"/>
                  <a:ea typeface="微软雅黑" pitchFamily="34" charset="-122"/>
                </a:rPr>
                <a:t>点击添加标题</a:t>
              </a:r>
              <a:endParaRPr lang="en-US" altLang="zh-CN" sz="1866" dirty="0">
                <a:solidFill>
                  <a:schemeClr val="tx1">
                    <a:lumMod val="50000"/>
                    <a:lumOff val="50000"/>
                  </a:schemeClr>
                </a:solidFill>
                <a:latin typeface="微软雅黑" pitchFamily="34" charset="-122"/>
                <a:ea typeface="微软雅黑" pitchFamily="34" charset="-122"/>
              </a:endParaRPr>
            </a:p>
          </p:txBody>
        </p:sp>
      </p:grpSp>
      <p:grpSp>
        <p:nvGrpSpPr>
          <p:cNvPr id="125" name="组合 101"/>
          <p:cNvGrpSpPr>
            <a:grpSpLocks noChangeAspect="1"/>
          </p:cNvGrpSpPr>
          <p:nvPr/>
        </p:nvGrpSpPr>
        <p:grpSpPr>
          <a:xfrm>
            <a:off x="1906096" y="2210120"/>
            <a:ext cx="460511" cy="354002"/>
            <a:chOff x="8204201" y="339725"/>
            <a:chExt cx="954087" cy="733425"/>
          </a:xfrm>
          <a:solidFill>
            <a:schemeClr val="bg1"/>
          </a:solidFill>
        </p:grpSpPr>
        <p:sp>
          <p:nvSpPr>
            <p:cNvPr id="12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12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grpSp>
        <p:nvGrpSpPr>
          <p:cNvPr id="128" name="组合 98"/>
          <p:cNvGrpSpPr/>
          <p:nvPr/>
        </p:nvGrpSpPr>
        <p:grpSpPr>
          <a:xfrm>
            <a:off x="3937566" y="2184726"/>
            <a:ext cx="410566" cy="360012"/>
            <a:chOff x="1123950" y="3781426"/>
            <a:chExt cx="850900" cy="746125"/>
          </a:xfrm>
          <a:solidFill>
            <a:schemeClr val="bg1"/>
          </a:solidFill>
        </p:grpSpPr>
        <p:sp>
          <p:nvSpPr>
            <p:cNvPr id="129"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130"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sp>
        <p:nvSpPr>
          <p:cNvPr id="131" name="Freeform 5"/>
          <p:cNvSpPr>
            <a:spLocks noEditPoints="1"/>
          </p:cNvSpPr>
          <p:nvPr/>
        </p:nvSpPr>
        <p:spPr bwMode="auto">
          <a:xfrm>
            <a:off x="1918789" y="4038442"/>
            <a:ext cx="258135" cy="42665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3199"/>
          </a:p>
        </p:txBody>
      </p:sp>
      <p:grpSp>
        <p:nvGrpSpPr>
          <p:cNvPr id="132" name="组合 78"/>
          <p:cNvGrpSpPr>
            <a:grpSpLocks noChangeAspect="1"/>
          </p:cNvGrpSpPr>
          <p:nvPr/>
        </p:nvGrpSpPr>
        <p:grpSpPr>
          <a:xfrm>
            <a:off x="4020093" y="4080567"/>
            <a:ext cx="425341" cy="364169"/>
            <a:chOff x="2162176" y="-104775"/>
            <a:chExt cx="1655763" cy="1417638"/>
          </a:xfrm>
          <a:solidFill>
            <a:schemeClr val="bg1"/>
          </a:solidFill>
        </p:grpSpPr>
        <p:sp>
          <p:nvSpPr>
            <p:cNvPr id="133"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solidFill>
                  <a:schemeClr val="bg1"/>
                </a:solidFill>
              </a:endParaRPr>
            </a:p>
          </p:txBody>
        </p:sp>
        <p:sp>
          <p:nvSpPr>
            <p:cNvPr id="134"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solidFill>
                  <a:schemeClr val="bg1"/>
                </a:solidFill>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0950801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71"/>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83"/>
                                        </p:tgtEl>
                                        <p:attrNameLst>
                                          <p:attrName>style.visibility</p:attrName>
                                        </p:attrNameLst>
                                      </p:cBhvr>
                                      <p:to>
                                        <p:strVal val="visible"/>
                                      </p:to>
                                    </p:set>
                                    <p:anim calcmode="lin" valueType="num">
                                      <p:cBhvr>
                                        <p:cTn id="13" dur="300" fill="hold"/>
                                        <p:tgtEl>
                                          <p:spTgt spid="83"/>
                                        </p:tgtEl>
                                        <p:attrNameLst>
                                          <p:attrName>ppt_w</p:attrName>
                                        </p:attrNameLst>
                                      </p:cBhvr>
                                      <p:tavLst>
                                        <p:tav tm="0">
                                          <p:val>
                                            <p:fltVal val="0"/>
                                          </p:val>
                                        </p:tav>
                                        <p:tav tm="100000">
                                          <p:val>
                                            <p:strVal val="#ppt_w"/>
                                          </p:val>
                                        </p:tav>
                                      </p:tavLst>
                                    </p:anim>
                                    <p:anim calcmode="lin" valueType="num">
                                      <p:cBhvr>
                                        <p:cTn id="14" dur="300" fill="hold"/>
                                        <p:tgtEl>
                                          <p:spTgt spid="8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83"/>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97"/>
                                        </p:tgtEl>
                                        <p:attrNameLst>
                                          <p:attrName>style.visibility</p:attrName>
                                        </p:attrNameLst>
                                      </p:cBhvr>
                                      <p:to>
                                        <p:strVal val="visible"/>
                                      </p:to>
                                    </p:set>
                                    <p:anim calcmode="lin" valueType="num">
                                      <p:cBhvr>
                                        <p:cTn id="19" dur="300" fill="hold"/>
                                        <p:tgtEl>
                                          <p:spTgt spid="97"/>
                                        </p:tgtEl>
                                        <p:attrNameLst>
                                          <p:attrName>ppt_w</p:attrName>
                                        </p:attrNameLst>
                                      </p:cBhvr>
                                      <p:tavLst>
                                        <p:tav tm="0">
                                          <p:val>
                                            <p:fltVal val="0"/>
                                          </p:val>
                                        </p:tav>
                                        <p:tav tm="100000">
                                          <p:val>
                                            <p:strVal val="#ppt_w"/>
                                          </p:val>
                                        </p:tav>
                                      </p:tavLst>
                                    </p:anim>
                                    <p:anim calcmode="lin" valueType="num">
                                      <p:cBhvr>
                                        <p:cTn id="20" dur="300" fill="hold"/>
                                        <p:tgtEl>
                                          <p:spTgt spid="9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97"/>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300" fill="hold"/>
                                        <p:tgtEl>
                                          <p:spTgt spid="108"/>
                                        </p:tgtEl>
                                        <p:attrNameLst>
                                          <p:attrName>ppt_w</p:attrName>
                                        </p:attrNameLst>
                                      </p:cBhvr>
                                      <p:tavLst>
                                        <p:tav tm="0">
                                          <p:val>
                                            <p:fltVal val="0"/>
                                          </p:val>
                                        </p:tav>
                                        <p:tav tm="100000">
                                          <p:val>
                                            <p:strVal val="#ppt_w"/>
                                          </p:val>
                                        </p:tav>
                                      </p:tavLst>
                                    </p:anim>
                                    <p:anim calcmode="lin" valueType="num">
                                      <p:cBhvr>
                                        <p:cTn id="26" dur="300" fill="hold"/>
                                        <p:tgtEl>
                                          <p:spTgt spid="108"/>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108"/>
                                        </p:tgtEl>
                                      </p:cBhvr>
                                      <p:by x="110000" y="110000"/>
                                    </p:animScale>
                                  </p:childTnLst>
                                </p:cTn>
                              </p:par>
                              <p:par>
                                <p:cTn id="29" presetID="10" presetClass="entr" presetSubtype="0" fill="hold" nodeType="withEffect">
                                  <p:stCondLst>
                                    <p:cond delay="1750"/>
                                  </p:stCondLst>
                                  <p:childTnLst>
                                    <p:set>
                                      <p:cBhvr>
                                        <p:cTn id="30" dur="1" fill="hold">
                                          <p:stCondLst>
                                            <p:cond delay="0"/>
                                          </p:stCondLst>
                                        </p:cTn>
                                        <p:tgtEl>
                                          <p:spTgt spid="125"/>
                                        </p:tgtEl>
                                        <p:attrNameLst>
                                          <p:attrName>style.visibility</p:attrName>
                                        </p:attrNameLst>
                                      </p:cBhvr>
                                      <p:to>
                                        <p:strVal val="visible"/>
                                      </p:to>
                                    </p:set>
                                    <p:animEffect transition="in" filter="fade">
                                      <p:cBhvr>
                                        <p:cTn id="31" dur="500"/>
                                        <p:tgtEl>
                                          <p:spTgt spid="125"/>
                                        </p:tgtEl>
                                      </p:cBhvr>
                                    </p:animEffect>
                                  </p:childTnLst>
                                </p:cTn>
                              </p:par>
                              <p:par>
                                <p:cTn id="32" presetID="10" presetClass="entr" presetSubtype="0" fill="hold" nodeType="withEffect">
                                  <p:stCondLst>
                                    <p:cond delay="1750"/>
                                  </p:stCondLst>
                                  <p:childTnLst>
                                    <p:set>
                                      <p:cBhvr>
                                        <p:cTn id="33" dur="1" fill="hold">
                                          <p:stCondLst>
                                            <p:cond delay="0"/>
                                          </p:stCondLst>
                                        </p:cTn>
                                        <p:tgtEl>
                                          <p:spTgt spid="128"/>
                                        </p:tgtEl>
                                        <p:attrNameLst>
                                          <p:attrName>style.visibility</p:attrName>
                                        </p:attrNameLst>
                                      </p:cBhvr>
                                      <p:to>
                                        <p:strVal val="visible"/>
                                      </p:to>
                                    </p:set>
                                    <p:animEffect transition="in" filter="fade">
                                      <p:cBhvr>
                                        <p:cTn id="34" dur="500"/>
                                        <p:tgtEl>
                                          <p:spTgt spid="128"/>
                                        </p:tgtEl>
                                      </p:cBhvr>
                                    </p:animEffect>
                                  </p:childTnLst>
                                </p:cTn>
                              </p:par>
                              <p:par>
                                <p:cTn id="35" presetID="10" presetClass="entr" presetSubtype="0" fill="hold" grpId="0" nodeType="withEffect">
                                  <p:stCondLst>
                                    <p:cond delay="1750"/>
                                  </p:stCondLst>
                                  <p:childTnLst>
                                    <p:set>
                                      <p:cBhvr>
                                        <p:cTn id="36" dur="1" fill="hold">
                                          <p:stCondLst>
                                            <p:cond delay="0"/>
                                          </p:stCondLst>
                                        </p:cTn>
                                        <p:tgtEl>
                                          <p:spTgt spid="131"/>
                                        </p:tgtEl>
                                        <p:attrNameLst>
                                          <p:attrName>style.visibility</p:attrName>
                                        </p:attrNameLst>
                                      </p:cBhvr>
                                      <p:to>
                                        <p:strVal val="visible"/>
                                      </p:to>
                                    </p:set>
                                    <p:animEffect transition="in" filter="fade">
                                      <p:cBhvr>
                                        <p:cTn id="37" dur="500"/>
                                        <p:tgtEl>
                                          <p:spTgt spid="131"/>
                                        </p:tgtEl>
                                      </p:cBhvr>
                                    </p:animEffect>
                                  </p:childTnLst>
                                </p:cTn>
                              </p:par>
                              <p:par>
                                <p:cTn id="38" presetID="10" presetClass="entr" presetSubtype="0" fill="hold" nodeType="withEffect">
                                  <p:stCondLst>
                                    <p:cond delay="1750"/>
                                  </p:stCondLst>
                                  <p:childTnLst>
                                    <p:set>
                                      <p:cBhvr>
                                        <p:cTn id="39" dur="1" fill="hold">
                                          <p:stCondLst>
                                            <p:cond delay="0"/>
                                          </p:stCondLst>
                                        </p:cTn>
                                        <p:tgtEl>
                                          <p:spTgt spid="132"/>
                                        </p:tgtEl>
                                        <p:attrNameLst>
                                          <p:attrName>style.visibility</p:attrName>
                                        </p:attrNameLst>
                                      </p:cBhvr>
                                      <p:to>
                                        <p:strVal val="visible"/>
                                      </p:to>
                                    </p:set>
                                    <p:animEffect transition="in" filter="fade">
                                      <p:cBhvr>
                                        <p:cTn id="40" dur="500"/>
                                        <p:tgtEl>
                                          <p:spTgt spid="132"/>
                                        </p:tgtEl>
                                      </p:cBhvr>
                                    </p:animEffect>
                                  </p:childTnLst>
                                </p:cTn>
                              </p:par>
                            </p:childTnLst>
                          </p:cTn>
                        </p:par>
                        <p:par>
                          <p:cTn id="41" fill="hold">
                            <p:stCondLst>
                              <p:cond delay="2250"/>
                            </p:stCondLst>
                            <p:childTnLst>
                              <p:par>
                                <p:cTn id="42" presetID="2" presetClass="entr" presetSubtype="2" decel="100000" fill="hold" nodeType="afterEffect">
                                  <p:stCondLst>
                                    <p:cond delay="0"/>
                                  </p:stCondLst>
                                  <p:childTnLst>
                                    <p:set>
                                      <p:cBhvr>
                                        <p:cTn id="43" dur="1" fill="hold">
                                          <p:stCondLst>
                                            <p:cond delay="0"/>
                                          </p:stCondLst>
                                        </p:cTn>
                                        <p:tgtEl>
                                          <p:spTgt spid="113"/>
                                        </p:tgtEl>
                                        <p:attrNameLst>
                                          <p:attrName>style.visibility</p:attrName>
                                        </p:attrNameLst>
                                      </p:cBhvr>
                                      <p:to>
                                        <p:strVal val="visible"/>
                                      </p:to>
                                    </p:set>
                                    <p:anim calcmode="lin" valueType="num">
                                      <p:cBhvr additive="base">
                                        <p:cTn id="44" dur="500" fill="hold"/>
                                        <p:tgtEl>
                                          <p:spTgt spid="113"/>
                                        </p:tgtEl>
                                        <p:attrNameLst>
                                          <p:attrName>ppt_x</p:attrName>
                                        </p:attrNameLst>
                                      </p:cBhvr>
                                      <p:tavLst>
                                        <p:tav tm="0">
                                          <p:val>
                                            <p:strVal val="1+#ppt_w/2"/>
                                          </p:val>
                                        </p:tav>
                                        <p:tav tm="100000">
                                          <p:val>
                                            <p:strVal val="#ppt_x"/>
                                          </p:val>
                                        </p:tav>
                                      </p:tavLst>
                                    </p:anim>
                                    <p:anim calcmode="lin" valueType="num">
                                      <p:cBhvr additive="base">
                                        <p:cTn id="45" dur="500" fill="hold"/>
                                        <p:tgtEl>
                                          <p:spTgt spid="113"/>
                                        </p:tgtEl>
                                        <p:attrNameLst>
                                          <p:attrName>ppt_y</p:attrName>
                                        </p:attrNameLst>
                                      </p:cBhvr>
                                      <p:tavLst>
                                        <p:tav tm="0">
                                          <p:val>
                                            <p:strVal val="#ppt_y"/>
                                          </p:val>
                                        </p:tav>
                                        <p:tav tm="100000">
                                          <p:val>
                                            <p:strVal val="#ppt_y"/>
                                          </p:val>
                                        </p:tav>
                                      </p:tavLst>
                                    </p:anim>
                                  </p:childTnLst>
                                </p:cTn>
                              </p:par>
                            </p:childTnLst>
                          </p:cTn>
                        </p:par>
                        <p:par>
                          <p:cTn id="46" fill="hold">
                            <p:stCondLst>
                              <p:cond delay="2750"/>
                            </p:stCondLst>
                            <p:childTnLst>
                              <p:par>
                                <p:cTn id="47" presetID="2" presetClass="entr" presetSubtype="2" decel="100000" fill="hold" nodeType="after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1+#ppt_w/2"/>
                                          </p:val>
                                        </p:tav>
                                        <p:tav tm="100000">
                                          <p:val>
                                            <p:strVal val="#ppt_x"/>
                                          </p:val>
                                        </p:tav>
                                      </p:tavLst>
                                    </p:anim>
                                    <p:anim calcmode="lin" valueType="num">
                                      <p:cBhvr additive="base">
                                        <p:cTn id="50" dur="500" fill="hold"/>
                                        <p:tgtEl>
                                          <p:spTgt spid="116"/>
                                        </p:tgtEl>
                                        <p:attrNameLst>
                                          <p:attrName>ppt_y</p:attrName>
                                        </p:attrNameLst>
                                      </p:cBhvr>
                                      <p:tavLst>
                                        <p:tav tm="0">
                                          <p:val>
                                            <p:strVal val="#ppt_y"/>
                                          </p:val>
                                        </p:tav>
                                        <p:tav tm="100000">
                                          <p:val>
                                            <p:strVal val="#ppt_y"/>
                                          </p:val>
                                        </p:tav>
                                      </p:tavLst>
                                    </p:anim>
                                  </p:childTnLst>
                                </p:cTn>
                              </p:par>
                            </p:childTnLst>
                          </p:cTn>
                        </p:par>
                        <p:par>
                          <p:cTn id="51" fill="hold">
                            <p:stCondLst>
                              <p:cond delay="3250"/>
                            </p:stCondLst>
                            <p:childTnLst>
                              <p:par>
                                <p:cTn id="52" presetID="2" presetClass="entr" presetSubtype="2" decel="100000" fill="hold" nodeType="afterEffect">
                                  <p:stCondLst>
                                    <p:cond delay="0"/>
                                  </p:stCondLst>
                                  <p:childTnLst>
                                    <p:set>
                                      <p:cBhvr>
                                        <p:cTn id="53" dur="1" fill="hold">
                                          <p:stCondLst>
                                            <p:cond delay="0"/>
                                          </p:stCondLst>
                                        </p:cTn>
                                        <p:tgtEl>
                                          <p:spTgt spid="119"/>
                                        </p:tgtEl>
                                        <p:attrNameLst>
                                          <p:attrName>style.visibility</p:attrName>
                                        </p:attrNameLst>
                                      </p:cBhvr>
                                      <p:to>
                                        <p:strVal val="visible"/>
                                      </p:to>
                                    </p:set>
                                    <p:anim calcmode="lin" valueType="num">
                                      <p:cBhvr additive="base">
                                        <p:cTn id="54" dur="500" fill="hold"/>
                                        <p:tgtEl>
                                          <p:spTgt spid="119"/>
                                        </p:tgtEl>
                                        <p:attrNameLst>
                                          <p:attrName>ppt_x</p:attrName>
                                        </p:attrNameLst>
                                      </p:cBhvr>
                                      <p:tavLst>
                                        <p:tav tm="0">
                                          <p:val>
                                            <p:strVal val="1+#ppt_w/2"/>
                                          </p:val>
                                        </p:tav>
                                        <p:tav tm="100000">
                                          <p:val>
                                            <p:strVal val="#ppt_x"/>
                                          </p:val>
                                        </p:tav>
                                      </p:tavLst>
                                    </p:anim>
                                    <p:anim calcmode="lin" valueType="num">
                                      <p:cBhvr additive="base">
                                        <p:cTn id="55" dur="500" fill="hold"/>
                                        <p:tgtEl>
                                          <p:spTgt spid="119"/>
                                        </p:tgtEl>
                                        <p:attrNameLst>
                                          <p:attrName>ppt_y</p:attrName>
                                        </p:attrNameLst>
                                      </p:cBhvr>
                                      <p:tavLst>
                                        <p:tav tm="0">
                                          <p:val>
                                            <p:strVal val="#ppt_y"/>
                                          </p:val>
                                        </p:tav>
                                        <p:tav tm="100000">
                                          <p:val>
                                            <p:strVal val="#ppt_y"/>
                                          </p:val>
                                        </p:tav>
                                      </p:tavLst>
                                    </p:anim>
                                  </p:childTnLst>
                                </p:cTn>
                              </p:par>
                            </p:childTnLst>
                          </p:cTn>
                        </p:par>
                        <p:par>
                          <p:cTn id="56" fill="hold">
                            <p:stCondLst>
                              <p:cond delay="3750"/>
                            </p:stCondLst>
                            <p:childTnLst>
                              <p:par>
                                <p:cTn id="57" presetID="2" presetClass="entr" presetSubtype="2" decel="100000" fill="hold" nodeType="afterEffect">
                                  <p:stCondLst>
                                    <p:cond delay="0"/>
                                  </p:stCondLst>
                                  <p:childTnLst>
                                    <p:set>
                                      <p:cBhvr>
                                        <p:cTn id="58" dur="1" fill="hold">
                                          <p:stCondLst>
                                            <p:cond delay="0"/>
                                          </p:stCondLst>
                                        </p:cTn>
                                        <p:tgtEl>
                                          <p:spTgt spid="122"/>
                                        </p:tgtEl>
                                        <p:attrNameLst>
                                          <p:attrName>style.visibility</p:attrName>
                                        </p:attrNameLst>
                                      </p:cBhvr>
                                      <p:to>
                                        <p:strVal val="visible"/>
                                      </p:to>
                                    </p:set>
                                    <p:anim calcmode="lin" valueType="num">
                                      <p:cBhvr additive="base">
                                        <p:cTn id="59" dur="500" fill="hold"/>
                                        <p:tgtEl>
                                          <p:spTgt spid="122"/>
                                        </p:tgtEl>
                                        <p:attrNameLst>
                                          <p:attrName>ppt_x</p:attrName>
                                        </p:attrNameLst>
                                      </p:cBhvr>
                                      <p:tavLst>
                                        <p:tav tm="0">
                                          <p:val>
                                            <p:strVal val="1+#ppt_w/2"/>
                                          </p:val>
                                        </p:tav>
                                        <p:tav tm="100000">
                                          <p:val>
                                            <p:strVal val="#ppt_x"/>
                                          </p:val>
                                        </p:tav>
                                      </p:tavLst>
                                    </p:anim>
                                    <p:anim calcmode="lin" valueType="num">
                                      <p:cBhvr additive="base">
                                        <p:cTn id="60"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948862" y="2799454"/>
            <a:ext cx="2190513" cy="2319565"/>
            <a:chOff x="0" y="0"/>
            <a:chExt cx="1186" cy="1256"/>
          </a:xfrm>
        </p:grpSpPr>
        <p:sp>
          <p:nvSpPr>
            <p:cNvPr id="3"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199"/>
            </a:p>
          </p:txBody>
        </p:sp>
        <p:sp>
          <p:nvSpPr>
            <p:cNvPr id="4"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199"/>
            </a:p>
          </p:txBody>
        </p:sp>
      </p:grpSp>
      <p:grpSp>
        <p:nvGrpSpPr>
          <p:cNvPr id="5" name="Group 5"/>
          <p:cNvGrpSpPr>
            <a:grpSpLocks/>
          </p:cNvGrpSpPr>
          <p:nvPr/>
        </p:nvGrpSpPr>
        <p:grpSpPr bwMode="auto">
          <a:xfrm>
            <a:off x="8139374" y="2994088"/>
            <a:ext cx="2190513" cy="2124930"/>
            <a:chOff x="0" y="0"/>
            <a:chExt cx="1185" cy="1151"/>
          </a:xfrm>
        </p:grpSpPr>
        <p:sp>
          <p:nvSpPr>
            <p:cNvPr id="6"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199"/>
            </a:p>
          </p:txBody>
        </p:sp>
        <p:sp>
          <p:nvSpPr>
            <p:cNvPr id="7"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199"/>
            </a:p>
          </p:txBody>
        </p:sp>
      </p:grpSp>
      <p:grpSp>
        <p:nvGrpSpPr>
          <p:cNvPr id="8" name="Group 8"/>
          <p:cNvGrpSpPr>
            <a:grpSpLocks/>
          </p:cNvGrpSpPr>
          <p:nvPr/>
        </p:nvGrpSpPr>
        <p:grpSpPr bwMode="auto">
          <a:xfrm>
            <a:off x="5040158" y="3058298"/>
            <a:ext cx="3097208" cy="2058714"/>
            <a:chOff x="0" y="0"/>
            <a:chExt cx="1676" cy="1115"/>
          </a:xfrm>
        </p:grpSpPr>
        <p:sp>
          <p:nvSpPr>
            <p:cNvPr id="9"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199"/>
            </a:p>
          </p:txBody>
        </p:sp>
        <p:sp>
          <p:nvSpPr>
            <p:cNvPr id="10"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sz="3199" b="1">
                <a:solidFill>
                  <a:srgbClr val="000000"/>
                </a:solidFill>
                <a:latin typeface="Gulim" pitchFamily="34" charset="-127"/>
                <a:sym typeface="Gulim" pitchFamily="34" charset="-127"/>
              </a:endParaRPr>
            </a:p>
          </p:txBody>
        </p:sp>
      </p:grpSp>
      <p:grpSp>
        <p:nvGrpSpPr>
          <p:cNvPr id="11" name="Group 11"/>
          <p:cNvGrpSpPr>
            <a:grpSpLocks/>
          </p:cNvGrpSpPr>
          <p:nvPr/>
        </p:nvGrpSpPr>
        <p:grpSpPr bwMode="auto">
          <a:xfrm>
            <a:off x="8139372" y="3642203"/>
            <a:ext cx="3095203" cy="1476817"/>
            <a:chOff x="0" y="0"/>
            <a:chExt cx="1675" cy="800"/>
          </a:xfrm>
        </p:grpSpPr>
        <p:sp>
          <p:nvSpPr>
            <p:cNvPr id="12"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199"/>
            </a:p>
          </p:txBody>
        </p:sp>
        <p:sp>
          <p:nvSpPr>
            <p:cNvPr id="13" name="Rectangle 19"/>
            <p:cNvSpPr>
              <a:spLocks noChangeArrowheads="1"/>
            </p:cNvSpPr>
            <p:nvPr/>
          </p:nvSpPr>
          <p:spPr bwMode="auto">
            <a:xfrm>
              <a:off x="0" y="591"/>
              <a:ext cx="1675" cy="209"/>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sz="3199" b="1">
                <a:solidFill>
                  <a:srgbClr val="000000"/>
                </a:solidFill>
                <a:latin typeface="Gulim" pitchFamily="34" charset="-127"/>
                <a:sym typeface="Gulim" pitchFamily="34" charset="-127"/>
              </a:endParaRPr>
            </a:p>
          </p:txBody>
        </p:sp>
      </p:grpSp>
      <p:grpSp>
        <p:nvGrpSpPr>
          <p:cNvPr id="14" name="Group 14"/>
          <p:cNvGrpSpPr>
            <a:grpSpLocks/>
          </p:cNvGrpSpPr>
          <p:nvPr/>
        </p:nvGrpSpPr>
        <p:grpSpPr bwMode="auto">
          <a:xfrm>
            <a:off x="5048081" y="3959237"/>
            <a:ext cx="3095202" cy="2253348"/>
            <a:chOff x="0" y="0"/>
            <a:chExt cx="1676" cy="1221"/>
          </a:xfrm>
        </p:grpSpPr>
        <p:sp>
          <p:nvSpPr>
            <p:cNvPr id="15"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199"/>
            </a:p>
          </p:txBody>
        </p:sp>
        <p:sp>
          <p:nvSpPr>
            <p:cNvPr id="16"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199"/>
            </a:p>
          </p:txBody>
        </p:sp>
        <p:sp>
          <p:nvSpPr>
            <p:cNvPr id="17"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199"/>
            </a:p>
          </p:txBody>
        </p:sp>
      </p:grpSp>
      <p:grpSp>
        <p:nvGrpSpPr>
          <p:cNvPr id="18" name="Group 18"/>
          <p:cNvGrpSpPr>
            <a:grpSpLocks/>
          </p:cNvGrpSpPr>
          <p:nvPr/>
        </p:nvGrpSpPr>
        <p:grpSpPr bwMode="auto">
          <a:xfrm>
            <a:off x="8143676" y="4926391"/>
            <a:ext cx="3095203" cy="1286194"/>
            <a:chOff x="0" y="0"/>
            <a:chExt cx="1675" cy="697"/>
          </a:xfrm>
        </p:grpSpPr>
        <p:sp>
          <p:nvSpPr>
            <p:cNvPr id="19"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199"/>
            </a:p>
          </p:txBody>
        </p:sp>
        <p:sp>
          <p:nvSpPr>
            <p:cNvPr id="20"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199"/>
            </a:p>
          </p:txBody>
        </p:sp>
        <p:sp>
          <p:nvSpPr>
            <p:cNvPr id="21"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199"/>
            </a:p>
          </p:txBody>
        </p:sp>
      </p:grpSp>
      <p:sp>
        <p:nvSpPr>
          <p:cNvPr id="22" name="Text Box 30"/>
          <p:cNvSpPr>
            <a:spLocks noChangeArrowheads="1"/>
          </p:cNvSpPr>
          <p:nvPr/>
        </p:nvSpPr>
        <p:spPr bwMode="auto">
          <a:xfrm>
            <a:off x="9536222" y="5082497"/>
            <a:ext cx="1539563" cy="33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4" tIns="45701" rIns="91404" bIns="45701">
            <a:spAutoFit/>
          </a:bodyPr>
          <a:lstStyle/>
          <a:p>
            <a:pPr algn="ctr" latinLnBrk="1"/>
            <a:r>
              <a:rPr lang="zh-CN" altLang="en-US" sz="1600" dirty="0">
                <a:solidFill>
                  <a:schemeClr val="tx1">
                    <a:lumMod val="75000"/>
                    <a:lumOff val="25000"/>
                  </a:schemeClr>
                </a:solidFill>
                <a:latin typeface="微软雅黑" pitchFamily="34" charset="-122"/>
                <a:ea typeface="微软雅黑" pitchFamily="34" charset="-122"/>
                <a:sym typeface="Arial Black" pitchFamily="34" charset="0"/>
              </a:rPr>
              <a:t>在此插入内容</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23" name="Text Box 31"/>
          <p:cNvSpPr>
            <a:spLocks noChangeArrowheads="1"/>
          </p:cNvSpPr>
          <p:nvPr/>
        </p:nvSpPr>
        <p:spPr bwMode="auto">
          <a:xfrm>
            <a:off x="9435246" y="4125379"/>
            <a:ext cx="1438739" cy="33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4" tIns="45701" rIns="91404" bIns="45701">
            <a:spAutoFit/>
          </a:bodyPr>
          <a:lstStyle/>
          <a:p>
            <a:r>
              <a:rPr lang="zh-CN" altLang="en-US" sz="1600" dirty="0">
                <a:solidFill>
                  <a:schemeClr val="bg1"/>
                </a:solidFill>
                <a:latin typeface="微软雅黑" pitchFamily="34" charset="-122"/>
                <a:ea typeface="微软雅黑" pitchFamily="34" charset="-122"/>
                <a:sym typeface="微软雅黑" pitchFamily="34" charset="-122"/>
              </a:rPr>
              <a:t>在此插入内容</a:t>
            </a:r>
            <a:endParaRPr lang="en-US" sz="1600" dirty="0">
              <a:solidFill>
                <a:schemeClr val="bg1"/>
              </a:solidFill>
              <a:latin typeface="微软雅黑" pitchFamily="34" charset="-122"/>
              <a:ea typeface="微软雅黑" pitchFamily="34" charset="-122"/>
              <a:sym typeface="微软雅黑" pitchFamily="34" charset="-122"/>
            </a:endParaRPr>
          </a:p>
        </p:txBody>
      </p:sp>
      <p:sp>
        <p:nvSpPr>
          <p:cNvPr id="24" name="Text Box 32"/>
          <p:cNvSpPr>
            <a:spLocks noChangeArrowheads="1"/>
          </p:cNvSpPr>
          <p:nvPr/>
        </p:nvSpPr>
        <p:spPr bwMode="auto">
          <a:xfrm>
            <a:off x="5578871" y="4146853"/>
            <a:ext cx="1559294" cy="33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4" tIns="45701" rIns="91404" bIns="45701">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在此插入内容</a:t>
            </a:r>
            <a:endParaRPr 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5" name="Text Box 33"/>
          <p:cNvSpPr>
            <a:spLocks noChangeArrowheads="1"/>
          </p:cNvSpPr>
          <p:nvPr/>
        </p:nvSpPr>
        <p:spPr bwMode="auto">
          <a:xfrm>
            <a:off x="6656859" y="3084569"/>
            <a:ext cx="1440325" cy="33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4" tIns="45701" rIns="91404" bIns="45701">
            <a:spAutoFit/>
          </a:bodyPr>
          <a:lstStyle/>
          <a:p>
            <a:r>
              <a:rPr lang="zh-CN" altLang="en-US" sz="1600" dirty="0">
                <a:solidFill>
                  <a:schemeClr val="bg1"/>
                </a:solidFill>
                <a:latin typeface="微软雅黑" pitchFamily="34" charset="-122"/>
                <a:ea typeface="微软雅黑" pitchFamily="34" charset="-122"/>
                <a:sym typeface="微软雅黑" pitchFamily="34" charset="-122"/>
              </a:rPr>
              <a:t>在此插入内容</a:t>
            </a:r>
            <a:endParaRPr lang="en-US" sz="1600" dirty="0">
              <a:solidFill>
                <a:schemeClr val="bg1"/>
              </a:solidFill>
              <a:latin typeface="微软雅黑" pitchFamily="34" charset="-122"/>
              <a:ea typeface="微软雅黑" pitchFamily="34" charset="-122"/>
              <a:sym typeface="微软雅黑" pitchFamily="34" charset="-122"/>
            </a:endParaRPr>
          </a:p>
        </p:txBody>
      </p:sp>
      <p:sp>
        <p:nvSpPr>
          <p:cNvPr id="26" name="Text Box 34"/>
          <p:cNvSpPr>
            <a:spLocks noChangeArrowheads="1"/>
          </p:cNvSpPr>
          <p:nvPr/>
        </p:nvSpPr>
        <p:spPr bwMode="auto">
          <a:xfrm>
            <a:off x="5363016" y="3499101"/>
            <a:ext cx="1624332" cy="33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4" tIns="45701" rIns="91404" bIns="45701">
            <a:spAutoFit/>
          </a:bodyPr>
          <a:lstStyle/>
          <a:p>
            <a:pPr algn="ctr" latinLnBrk="1"/>
            <a:r>
              <a:rPr lang="zh-CN" altLang="en-US" sz="1600" dirty="0">
                <a:solidFill>
                  <a:schemeClr val="tx1">
                    <a:lumMod val="75000"/>
                    <a:lumOff val="25000"/>
                  </a:schemeClr>
                </a:solidFill>
                <a:latin typeface="微软雅黑" pitchFamily="34" charset="-122"/>
                <a:ea typeface="微软雅黑" pitchFamily="34" charset="-122"/>
                <a:sym typeface="Arial Black" pitchFamily="34" charset="0"/>
              </a:rPr>
              <a:t>在此插入内容</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27" name="Text Box 35"/>
          <p:cNvSpPr>
            <a:spLocks noChangeArrowheads="1"/>
          </p:cNvSpPr>
          <p:nvPr/>
        </p:nvSpPr>
        <p:spPr bwMode="auto">
          <a:xfrm>
            <a:off x="8313040" y="3333680"/>
            <a:ext cx="1467563" cy="33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4" tIns="45701" rIns="91404" bIns="45701">
            <a:spAutoFit/>
          </a:bodyPr>
          <a:lstStyle/>
          <a:p>
            <a:pPr algn="ctr" latinLnBrk="1"/>
            <a:r>
              <a:rPr lang="zh-CN" altLang="en-US" sz="1600" dirty="0">
                <a:solidFill>
                  <a:schemeClr val="bg1"/>
                </a:solidFill>
                <a:latin typeface="微软雅黑" pitchFamily="34" charset="-122"/>
                <a:ea typeface="微软雅黑" pitchFamily="34" charset="-122"/>
                <a:sym typeface="Arial Black" pitchFamily="34" charset="0"/>
              </a:rPr>
              <a:t>在此插入内容</a:t>
            </a:r>
            <a:endParaRPr lang="zh-CN" altLang="en-US" sz="1600" dirty="0">
              <a:solidFill>
                <a:schemeClr val="bg1"/>
              </a:solidFill>
              <a:latin typeface="微软雅黑" pitchFamily="34" charset="-122"/>
              <a:ea typeface="微软雅黑" pitchFamily="34" charset="-122"/>
            </a:endParaRPr>
          </a:p>
        </p:txBody>
      </p:sp>
      <p:sp>
        <p:nvSpPr>
          <p:cNvPr id="28" name="Text Box 36"/>
          <p:cNvSpPr>
            <a:spLocks noChangeArrowheads="1"/>
          </p:cNvSpPr>
          <p:nvPr/>
        </p:nvSpPr>
        <p:spPr bwMode="auto">
          <a:xfrm>
            <a:off x="5136144" y="1701259"/>
            <a:ext cx="5080349" cy="80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4" tIns="45701" rIns="91404" bIns="45701">
            <a:spAutoFit/>
          </a:bodyPr>
          <a:lstStyle/>
          <a:p>
            <a:r>
              <a:rPr lang="zh-CN" altLang="en-US" b="1" dirty="0">
                <a:solidFill>
                  <a:schemeClr val="tx1">
                    <a:lumMod val="50000"/>
                    <a:lumOff val="50000"/>
                  </a:schemeClr>
                </a:solidFill>
                <a:latin typeface="微软雅黑" pitchFamily="34" charset="-122"/>
                <a:ea typeface="微软雅黑" pitchFamily="34" charset="-122"/>
                <a:sym typeface="微软雅黑" pitchFamily="34" charset="-122"/>
              </a:rPr>
              <a:t>在此添加标题内容</a:t>
            </a:r>
            <a:endParaRPr lang="en-US" b="1" dirty="0">
              <a:solidFill>
                <a:schemeClr val="tx1">
                  <a:lumMod val="50000"/>
                  <a:lumOff val="50000"/>
                </a:schemeClr>
              </a:solidFill>
              <a:latin typeface="微软雅黑" pitchFamily="34" charset="-122"/>
              <a:ea typeface="微软雅黑" pitchFamily="34" charset="-122"/>
              <a:sym typeface="微软雅黑" pitchFamily="34" charset="-122"/>
            </a:endParaRPr>
          </a:p>
          <a:p>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在此插入内容在此插入内容在此插入内容在此插入内容</a:t>
            </a:r>
            <a:endParaRPr lang="en-US" sz="1400" dirty="0">
              <a:solidFill>
                <a:schemeClr val="tx1">
                  <a:lumMod val="50000"/>
                  <a:lumOff val="50000"/>
                </a:schemeClr>
              </a:solidFill>
              <a:latin typeface="微软雅黑" pitchFamily="34" charset="-122"/>
              <a:ea typeface="微软雅黑" pitchFamily="34" charset="-122"/>
              <a:sym typeface="微软雅黑" pitchFamily="34" charset="-122"/>
            </a:endParaRPr>
          </a:p>
          <a:p>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在此插入内容在此插入内容在此插入内容在此插入内容</a:t>
            </a:r>
            <a:endParaRPr 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9" name="圆角矩形 28"/>
          <p:cNvSpPr/>
          <p:nvPr/>
        </p:nvSpPr>
        <p:spPr>
          <a:xfrm>
            <a:off x="816789" y="1701259"/>
            <a:ext cx="3263513" cy="4454309"/>
          </a:xfrm>
          <a:prstGeom prst="round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tx1">
                  <a:lumMod val="50000"/>
                  <a:lumOff val="50000"/>
                </a:schemeClr>
              </a:solidFill>
            </a:endParaRPr>
          </a:p>
        </p:txBody>
      </p:sp>
      <p:sp>
        <p:nvSpPr>
          <p:cNvPr id="30" name="TextBox 29"/>
          <p:cNvSpPr txBox="1"/>
          <p:nvPr/>
        </p:nvSpPr>
        <p:spPr>
          <a:xfrm>
            <a:off x="1093891" y="2482836"/>
            <a:ext cx="2794439" cy="2857385"/>
          </a:xfrm>
          <a:prstGeom prst="rect">
            <a:avLst/>
          </a:prstGeom>
          <a:noFill/>
        </p:spPr>
        <p:txBody>
          <a:bodyPr wrap="square" lIns="0" tIns="0" rIns="0" bIns="0"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200" dirty="0">
              <a:solidFill>
                <a:schemeClr val="tx1">
                  <a:lumMod val="50000"/>
                  <a:lumOff val="50000"/>
                </a:schemeClr>
              </a:solidFill>
              <a:latin typeface="微软雅黑" pitchFamily="34" charset="-122"/>
              <a:ea typeface="微软雅黑" pitchFamily="34" charset="-122"/>
            </a:endParaRP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点击输入简要文字内容，文字内容需概括精炼，不用多余的文字修饰。点击输入简要文字内容，文字内容需概括精炼，不用多余的文字修饰。点击输入简要文字内容，文字内容需概括精炼，不用多余的文字修饰。</a:t>
            </a:r>
            <a:endParaRPr lang="en-US" altLang="zh-CN" sz="1200" dirty="0">
              <a:solidFill>
                <a:schemeClr val="tx1">
                  <a:lumMod val="50000"/>
                  <a:lumOff val="50000"/>
                </a:schemeClr>
              </a:solidFill>
              <a:latin typeface="微软雅黑" pitchFamily="34" charset="-122"/>
              <a:ea typeface="微软雅黑" pitchFamily="34" charset="-122"/>
            </a:endParaRP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a:t>
            </a:r>
            <a:endParaRPr lang="zh-CN" altLang="en-US" sz="1200" b="1" dirty="0">
              <a:solidFill>
                <a:schemeClr val="tx1">
                  <a:lumMod val="50000"/>
                  <a:lumOff val="50000"/>
                </a:schemeClr>
              </a:solidFill>
              <a:latin typeface="微软雅黑" pitchFamily="34" charset="-122"/>
              <a:ea typeface="微软雅黑" pitchFamily="34" charset="-122"/>
            </a:endParaRPr>
          </a:p>
        </p:txBody>
      </p:sp>
      <p:sp>
        <p:nvSpPr>
          <p:cNvPr id="31" name="Text Placeholder 2"/>
          <p:cNvSpPr txBox="1">
            <a:spLocks/>
          </p:cNvSpPr>
          <p:nvPr/>
        </p:nvSpPr>
        <p:spPr bwMode="auto">
          <a:xfrm>
            <a:off x="1968617" y="2085203"/>
            <a:ext cx="2031060" cy="357801"/>
          </a:xfrm>
          <a:prstGeom prst="rect">
            <a:avLst/>
          </a:prstGeom>
          <a:noFill/>
          <a:ln>
            <a:noFill/>
          </a:ln>
          <a:extLst/>
        </p:spPr>
        <p:txBody>
          <a:bodyPr/>
          <a:lstStyle>
            <a:lvl1pPr>
              <a:defRPr>
                <a:solidFill>
                  <a:schemeClr val="tx1"/>
                </a:solidFill>
                <a:latin typeface="Open Sans" charset="0"/>
                <a:ea typeface="MS PGothic" pitchFamily="34" charset="-128"/>
              </a:defRPr>
            </a:lvl1pPr>
            <a:lvl2pPr marL="742950" indent="-285750">
              <a:defRPr>
                <a:solidFill>
                  <a:schemeClr val="tx1"/>
                </a:solidFill>
                <a:latin typeface="Open Sans" charset="0"/>
                <a:ea typeface="MS PGothic" pitchFamily="34" charset="-128"/>
              </a:defRPr>
            </a:lvl2pPr>
            <a:lvl3pPr marL="1143000" indent="-228600">
              <a:defRPr>
                <a:solidFill>
                  <a:schemeClr val="tx1"/>
                </a:solidFill>
                <a:latin typeface="Open Sans" charset="0"/>
                <a:ea typeface="MS PGothic" pitchFamily="34" charset="-128"/>
              </a:defRPr>
            </a:lvl3pPr>
            <a:lvl4pPr marL="1600200" indent="-228600">
              <a:defRPr>
                <a:solidFill>
                  <a:schemeClr val="tx1"/>
                </a:solidFill>
                <a:latin typeface="Open Sans" charset="0"/>
                <a:ea typeface="MS PGothic" pitchFamily="34" charset="-128"/>
              </a:defRPr>
            </a:lvl4pPr>
            <a:lvl5pPr marL="2057400" indent="-228600">
              <a:defRPr>
                <a:solidFill>
                  <a:schemeClr val="tx1"/>
                </a:solidFill>
                <a:latin typeface="Open Sans" charset="0"/>
                <a:ea typeface="MS PGothic" pitchFamily="34" charset="-128"/>
              </a:defRPr>
            </a:lvl5pPr>
            <a:lvl6pPr marL="2514600" indent="-228600" fontAlgn="base">
              <a:spcBef>
                <a:spcPct val="0"/>
              </a:spcBef>
              <a:spcAft>
                <a:spcPct val="0"/>
              </a:spcAft>
              <a:defRPr>
                <a:solidFill>
                  <a:schemeClr val="tx1"/>
                </a:solidFill>
                <a:latin typeface="Open Sans" charset="0"/>
                <a:ea typeface="MS PGothic" pitchFamily="34" charset="-128"/>
              </a:defRPr>
            </a:lvl6pPr>
            <a:lvl7pPr marL="2971800" indent="-228600" fontAlgn="base">
              <a:spcBef>
                <a:spcPct val="0"/>
              </a:spcBef>
              <a:spcAft>
                <a:spcPct val="0"/>
              </a:spcAft>
              <a:defRPr>
                <a:solidFill>
                  <a:schemeClr val="tx1"/>
                </a:solidFill>
                <a:latin typeface="Open Sans" charset="0"/>
                <a:ea typeface="MS PGothic" pitchFamily="34" charset="-128"/>
              </a:defRPr>
            </a:lvl7pPr>
            <a:lvl8pPr marL="3429000" indent="-228600" fontAlgn="base">
              <a:spcBef>
                <a:spcPct val="0"/>
              </a:spcBef>
              <a:spcAft>
                <a:spcPct val="0"/>
              </a:spcAft>
              <a:defRPr>
                <a:solidFill>
                  <a:schemeClr val="tx1"/>
                </a:solidFill>
                <a:latin typeface="Open Sans" charset="0"/>
                <a:ea typeface="MS PGothic" pitchFamily="34" charset="-128"/>
              </a:defRPr>
            </a:lvl8pPr>
            <a:lvl9pPr marL="3886200" indent="-228600" fontAlgn="base">
              <a:spcBef>
                <a:spcPct val="0"/>
              </a:spcBef>
              <a:spcAft>
                <a:spcPct val="0"/>
              </a:spcAft>
              <a:defRPr>
                <a:solidFill>
                  <a:schemeClr val="tx1"/>
                </a:solidFill>
                <a:latin typeface="Open Sans" charset="0"/>
                <a:ea typeface="MS PGothic" pitchFamily="34" charset="-128"/>
              </a:defRPr>
            </a:lvl9pPr>
          </a:lstStyle>
          <a:p>
            <a:pPr algn="ctr">
              <a:buClr>
                <a:schemeClr val="accent1"/>
              </a:buClr>
              <a:buSzPct val="80000"/>
              <a:buFont typeface="Corbel" pitchFamily="34" charset="0"/>
              <a:buNone/>
            </a:pPr>
            <a:r>
              <a:rPr lang="zh-CN" altLang="en-US" sz="2000" b="1" dirty="0">
                <a:solidFill>
                  <a:schemeClr val="tx1">
                    <a:lumMod val="50000"/>
                    <a:lumOff val="50000"/>
                  </a:schemeClr>
                </a:solidFill>
                <a:latin typeface="微软雅黑" pitchFamily="34" charset="-122"/>
                <a:ea typeface="微软雅黑" pitchFamily="34" charset="-122"/>
              </a:rPr>
              <a:t>添加会议主题</a:t>
            </a:r>
            <a:endParaRPr lang="en-AU" sz="2000" b="1" dirty="0">
              <a:solidFill>
                <a:schemeClr val="tx1">
                  <a:lumMod val="50000"/>
                  <a:lumOff val="50000"/>
                </a:schemeClr>
              </a:solidFill>
              <a:latin typeface="微软雅黑" pitchFamily="34" charset="-122"/>
              <a:ea typeface="微软雅黑" pitchFamily="34" charset="-122"/>
            </a:endParaRPr>
          </a:p>
        </p:txBody>
      </p:sp>
      <p:sp>
        <p:nvSpPr>
          <p:cNvPr id="39" name="标题 38"/>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3733045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childTnLst>
                              </p:cTn>
                            </p:par>
                            <p:par>
                              <p:cTn id="56" fill="hold">
                                <p:stCondLst>
                                  <p:cond delay="6500"/>
                                </p:stCondLst>
                                <p:childTnLst>
                                  <p:par>
                                    <p:cTn id="57" presetID="2" presetClass="entr" presetSubtype="1" fill="hold" grpId="0" nodeType="afterEffect" p14:presetBounceEnd="30000">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14:bounceEnd="30000">
                                          <p:cBhvr additive="base">
                                            <p:cTn id="59" dur="1000" fill="hold"/>
                                            <p:tgtEl>
                                              <p:spTgt spid="29"/>
                                            </p:tgtEl>
                                            <p:attrNameLst>
                                              <p:attrName>ppt_x</p:attrName>
                                            </p:attrNameLst>
                                          </p:cBhvr>
                                          <p:tavLst>
                                            <p:tav tm="0">
                                              <p:val>
                                                <p:strVal val="#ppt_x"/>
                                              </p:val>
                                            </p:tav>
                                            <p:tav tm="100000">
                                              <p:val>
                                                <p:strVal val="#ppt_x"/>
                                              </p:val>
                                            </p:tav>
                                          </p:tavLst>
                                        </p:anim>
                                        <p:anim calcmode="lin" valueType="num" p14:bounceEnd="30000">
                                          <p:cBhvr additive="base">
                                            <p:cTn id="60" dur="1000" fill="hold"/>
                                            <p:tgtEl>
                                              <p:spTgt spid="29"/>
                                            </p:tgtEl>
                                            <p:attrNameLst>
                                              <p:attrName>ppt_y</p:attrName>
                                            </p:attrNameLst>
                                          </p:cBhvr>
                                          <p:tavLst>
                                            <p:tav tm="0">
                                              <p:val>
                                                <p:strVal val="0-#ppt_h/2"/>
                                              </p:val>
                                            </p:tav>
                                            <p:tav tm="100000">
                                              <p:val>
                                                <p:strVal val="#ppt_y"/>
                                              </p:val>
                                            </p:tav>
                                          </p:tavLst>
                                        </p:anim>
                                      </p:childTnLst>
                                    </p:cTn>
                                  </p:par>
                                  <p:par>
                                    <p:cTn id="61" presetID="50" presetClass="entr" presetSubtype="0" decel="100000" fill="hold" grpId="0" nodeType="withEffect">
                                      <p:stCondLst>
                                        <p:cond delay="200"/>
                                      </p:stCondLst>
                                      <p:iterate type="lt">
                                        <p:tmPct val="10000"/>
                                      </p:iterate>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strVal val="#ppt_w+.3"/>
                                              </p:val>
                                            </p:tav>
                                            <p:tav tm="100000">
                                              <p:val>
                                                <p:strVal val="#ppt_w"/>
                                              </p:val>
                                            </p:tav>
                                          </p:tavLst>
                                        </p:anim>
                                        <p:anim calcmode="lin" valueType="num">
                                          <p:cBhvr>
                                            <p:cTn id="64" dur="500" fill="hold"/>
                                            <p:tgtEl>
                                              <p:spTgt spid="31"/>
                                            </p:tgtEl>
                                            <p:attrNameLst>
                                              <p:attrName>ppt_h</p:attrName>
                                            </p:attrNameLst>
                                          </p:cBhvr>
                                          <p:tavLst>
                                            <p:tav tm="0">
                                              <p:val>
                                                <p:strVal val="#ppt_h"/>
                                              </p:val>
                                            </p:tav>
                                            <p:tav tm="100000">
                                              <p:val>
                                                <p:strVal val="#ppt_h"/>
                                              </p:val>
                                            </p:tav>
                                          </p:tavLst>
                                        </p:anim>
                                        <p:animEffect transition="in" filter="fade">
                                          <p:cBhvr>
                                            <p:cTn id="65" dur="500"/>
                                            <p:tgtEl>
                                              <p:spTgt spid="31"/>
                                            </p:tgtEl>
                                          </p:cBhvr>
                                        </p:animEffect>
                                      </p:childTnLst>
                                    </p:cTn>
                                  </p:par>
                                  <p:par>
                                    <p:cTn id="66" presetID="22" presetClass="entr" presetSubtype="8" fill="hold" grpId="0" nodeType="withEffect">
                                      <p:stCondLst>
                                        <p:cond delay="300"/>
                                      </p:stCondLst>
                                      <p:iterate type="lt">
                                        <p:tmPct val="30000"/>
                                      </p:iterate>
                                      <p:childTnLst>
                                        <p:set>
                                          <p:cBhvr>
                                            <p:cTn id="67" dur="1" fill="hold">
                                              <p:stCondLst>
                                                <p:cond delay="0"/>
                                              </p:stCondLst>
                                            </p:cTn>
                                            <p:tgtEl>
                                              <p:spTgt spid="30"/>
                                            </p:tgtEl>
                                            <p:attrNameLst>
                                              <p:attrName>style.visibility</p:attrName>
                                            </p:attrNameLst>
                                          </p:cBhvr>
                                          <p:to>
                                            <p:strVal val="visible"/>
                                          </p:to>
                                        </p:set>
                                        <p:animEffect transition="in" filter="wipe(left)">
                                          <p:cBhvr>
                                            <p:cTn id="68" dur="50"/>
                                            <p:tgtEl>
                                              <p:spTgt spid="30"/>
                                            </p:tgtEl>
                                          </p:cBhvr>
                                        </p:animEffect>
                                      </p:childTnLst>
                                    </p:cTn>
                                  </p:par>
                                  <p:par>
                                    <p:cTn id="69" presetID="36" presetClass="emph" presetSubtype="0" fill="hold" grpId="1" nodeType="withEffect">
                                      <p:stCondLst>
                                        <p:cond delay="300"/>
                                      </p:stCondLst>
                                      <p:iterate type="lt">
                                        <p:tmPct val="30000"/>
                                      </p:iterate>
                                      <p:childTnLst>
                                        <p:animScale>
                                          <p:cBhvr>
                                            <p:cTn id="70" dur="25" autoRev="1" fill="hold">
                                              <p:stCondLst>
                                                <p:cond delay="0"/>
                                              </p:stCondLst>
                                            </p:cTn>
                                            <p:tgtEl>
                                              <p:spTgt spid="30"/>
                                            </p:tgtEl>
                                          </p:cBhvr>
                                          <p:to x="80000" y="100000"/>
                                        </p:animScale>
                                        <p:anim by="(#ppt_w*0.10)" calcmode="lin" valueType="num">
                                          <p:cBhvr>
                                            <p:cTn id="71" dur="25" autoRev="1" fill="hold">
                                              <p:stCondLst>
                                                <p:cond delay="0"/>
                                              </p:stCondLst>
                                            </p:cTn>
                                            <p:tgtEl>
                                              <p:spTgt spid="30"/>
                                            </p:tgtEl>
                                            <p:attrNameLst>
                                              <p:attrName>ppt_x</p:attrName>
                                            </p:attrNameLst>
                                          </p:cBhvr>
                                        </p:anim>
                                        <p:anim by="(-#ppt_w*0.10)" calcmode="lin" valueType="num">
                                          <p:cBhvr>
                                            <p:cTn id="72" dur="25" autoRev="1" fill="hold">
                                              <p:stCondLst>
                                                <p:cond delay="0"/>
                                              </p:stCondLst>
                                            </p:cTn>
                                            <p:tgtEl>
                                              <p:spTgt spid="30"/>
                                            </p:tgtEl>
                                            <p:attrNameLst>
                                              <p:attrName>ppt_y</p:attrName>
                                            </p:attrNameLst>
                                          </p:cBhvr>
                                        </p:anim>
                                        <p:animRot by="-480000">
                                          <p:cBhvr>
                                            <p:cTn id="73" dur="25" autoRev="1"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animBg="1"/>
          <p:bldP spid="30" grpId="0"/>
          <p:bldP spid="30" grpId="1"/>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childTnLst>
                              </p:cTn>
                            </p:par>
                            <p:par>
                              <p:cTn id="56" fill="hold">
                                <p:stCondLst>
                                  <p:cond delay="6500"/>
                                </p:stCondLst>
                                <p:childTnLst>
                                  <p:par>
                                    <p:cTn id="57" presetID="2" presetClass="entr" presetSubtype="1"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1000" fill="hold"/>
                                            <p:tgtEl>
                                              <p:spTgt spid="29"/>
                                            </p:tgtEl>
                                            <p:attrNameLst>
                                              <p:attrName>ppt_x</p:attrName>
                                            </p:attrNameLst>
                                          </p:cBhvr>
                                          <p:tavLst>
                                            <p:tav tm="0">
                                              <p:val>
                                                <p:strVal val="#ppt_x"/>
                                              </p:val>
                                            </p:tav>
                                            <p:tav tm="100000">
                                              <p:val>
                                                <p:strVal val="#ppt_x"/>
                                              </p:val>
                                            </p:tav>
                                          </p:tavLst>
                                        </p:anim>
                                        <p:anim calcmode="lin" valueType="num">
                                          <p:cBhvr additive="base">
                                            <p:cTn id="60" dur="1000" fill="hold"/>
                                            <p:tgtEl>
                                              <p:spTgt spid="29"/>
                                            </p:tgtEl>
                                            <p:attrNameLst>
                                              <p:attrName>ppt_y</p:attrName>
                                            </p:attrNameLst>
                                          </p:cBhvr>
                                          <p:tavLst>
                                            <p:tav tm="0">
                                              <p:val>
                                                <p:strVal val="0-#ppt_h/2"/>
                                              </p:val>
                                            </p:tav>
                                            <p:tav tm="100000">
                                              <p:val>
                                                <p:strVal val="#ppt_y"/>
                                              </p:val>
                                            </p:tav>
                                          </p:tavLst>
                                        </p:anim>
                                      </p:childTnLst>
                                    </p:cTn>
                                  </p:par>
                                  <p:par>
                                    <p:cTn id="61" presetID="50" presetClass="entr" presetSubtype="0" decel="100000" fill="hold" grpId="0" nodeType="withEffect">
                                      <p:stCondLst>
                                        <p:cond delay="200"/>
                                      </p:stCondLst>
                                      <p:iterate type="lt">
                                        <p:tmPct val="10000"/>
                                      </p:iterate>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strVal val="#ppt_w+.3"/>
                                              </p:val>
                                            </p:tav>
                                            <p:tav tm="100000">
                                              <p:val>
                                                <p:strVal val="#ppt_w"/>
                                              </p:val>
                                            </p:tav>
                                          </p:tavLst>
                                        </p:anim>
                                        <p:anim calcmode="lin" valueType="num">
                                          <p:cBhvr>
                                            <p:cTn id="64" dur="500" fill="hold"/>
                                            <p:tgtEl>
                                              <p:spTgt spid="31"/>
                                            </p:tgtEl>
                                            <p:attrNameLst>
                                              <p:attrName>ppt_h</p:attrName>
                                            </p:attrNameLst>
                                          </p:cBhvr>
                                          <p:tavLst>
                                            <p:tav tm="0">
                                              <p:val>
                                                <p:strVal val="#ppt_h"/>
                                              </p:val>
                                            </p:tav>
                                            <p:tav tm="100000">
                                              <p:val>
                                                <p:strVal val="#ppt_h"/>
                                              </p:val>
                                            </p:tav>
                                          </p:tavLst>
                                        </p:anim>
                                        <p:animEffect transition="in" filter="fade">
                                          <p:cBhvr>
                                            <p:cTn id="65" dur="500"/>
                                            <p:tgtEl>
                                              <p:spTgt spid="31"/>
                                            </p:tgtEl>
                                          </p:cBhvr>
                                        </p:animEffect>
                                      </p:childTnLst>
                                    </p:cTn>
                                  </p:par>
                                  <p:par>
                                    <p:cTn id="66" presetID="22" presetClass="entr" presetSubtype="8" fill="hold" grpId="0" nodeType="withEffect">
                                      <p:stCondLst>
                                        <p:cond delay="300"/>
                                      </p:stCondLst>
                                      <p:iterate type="lt">
                                        <p:tmPct val="30000"/>
                                      </p:iterate>
                                      <p:childTnLst>
                                        <p:set>
                                          <p:cBhvr>
                                            <p:cTn id="67" dur="1" fill="hold">
                                              <p:stCondLst>
                                                <p:cond delay="0"/>
                                              </p:stCondLst>
                                            </p:cTn>
                                            <p:tgtEl>
                                              <p:spTgt spid="30"/>
                                            </p:tgtEl>
                                            <p:attrNameLst>
                                              <p:attrName>style.visibility</p:attrName>
                                            </p:attrNameLst>
                                          </p:cBhvr>
                                          <p:to>
                                            <p:strVal val="visible"/>
                                          </p:to>
                                        </p:set>
                                        <p:animEffect transition="in" filter="wipe(left)">
                                          <p:cBhvr>
                                            <p:cTn id="68" dur="50"/>
                                            <p:tgtEl>
                                              <p:spTgt spid="30"/>
                                            </p:tgtEl>
                                          </p:cBhvr>
                                        </p:animEffect>
                                      </p:childTnLst>
                                    </p:cTn>
                                  </p:par>
                                  <p:par>
                                    <p:cTn id="69" presetID="36" presetClass="emph" presetSubtype="0" fill="hold" grpId="1" nodeType="withEffect">
                                      <p:stCondLst>
                                        <p:cond delay="300"/>
                                      </p:stCondLst>
                                      <p:iterate type="lt">
                                        <p:tmPct val="30000"/>
                                      </p:iterate>
                                      <p:childTnLst>
                                        <p:animScale>
                                          <p:cBhvr>
                                            <p:cTn id="70" dur="25" autoRev="1" fill="hold">
                                              <p:stCondLst>
                                                <p:cond delay="0"/>
                                              </p:stCondLst>
                                            </p:cTn>
                                            <p:tgtEl>
                                              <p:spTgt spid="30"/>
                                            </p:tgtEl>
                                          </p:cBhvr>
                                          <p:to x="80000" y="100000"/>
                                        </p:animScale>
                                        <p:anim by="(#ppt_w*0.10)" calcmode="lin" valueType="num">
                                          <p:cBhvr>
                                            <p:cTn id="71" dur="25" autoRev="1" fill="hold">
                                              <p:stCondLst>
                                                <p:cond delay="0"/>
                                              </p:stCondLst>
                                            </p:cTn>
                                            <p:tgtEl>
                                              <p:spTgt spid="30"/>
                                            </p:tgtEl>
                                            <p:attrNameLst>
                                              <p:attrName>ppt_x</p:attrName>
                                            </p:attrNameLst>
                                          </p:cBhvr>
                                        </p:anim>
                                        <p:anim by="(-#ppt_w*0.10)" calcmode="lin" valueType="num">
                                          <p:cBhvr>
                                            <p:cTn id="72" dur="25" autoRev="1" fill="hold">
                                              <p:stCondLst>
                                                <p:cond delay="0"/>
                                              </p:stCondLst>
                                            </p:cTn>
                                            <p:tgtEl>
                                              <p:spTgt spid="30"/>
                                            </p:tgtEl>
                                            <p:attrNameLst>
                                              <p:attrName>ppt_y</p:attrName>
                                            </p:attrNameLst>
                                          </p:cBhvr>
                                        </p:anim>
                                        <p:animRot by="-480000">
                                          <p:cBhvr>
                                            <p:cTn id="73" dur="25" autoRev="1"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animBg="1"/>
          <p:bldP spid="30" grpId="0"/>
          <p:bldP spid="30" grpId="1"/>
          <p:bldP spid="3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199" dirty="0">
                <a:latin typeface="微软雅黑" pitchFamily="34" charset="-122"/>
                <a:ea typeface="微软雅黑" pitchFamily="34" charset="-122"/>
              </a:rPr>
              <a:t>添加文本标题</a:t>
            </a: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199" dirty="0">
                <a:latin typeface="微软雅黑" pitchFamily="34" charset="-122"/>
                <a:ea typeface="微软雅黑" pitchFamily="34" charset="-122"/>
              </a:rPr>
              <a:t>添加文本标题</a:t>
            </a: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199" dirty="0">
                <a:latin typeface="微软雅黑" pitchFamily="34" charset="-122"/>
                <a:ea typeface="微软雅黑" pitchFamily="34" charset="-122"/>
              </a:rPr>
              <a:t>添加文本标题</a:t>
            </a: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199" dirty="0">
                <a:latin typeface="微软雅黑" pitchFamily="34" charset="-122"/>
                <a:ea typeface="微软雅黑" pitchFamily="34" charset="-122"/>
              </a:rPr>
              <a:t>添加文本标题</a:t>
            </a: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gn="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gn="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20" name="标题 19"/>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7321003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4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9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4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18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3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28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2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37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2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46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1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a:spLocks/>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prstTxWarp prst="textNoShape">
                <a:avLst/>
              </a:prstTxWarp>
            </a:bodyPr>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a:spLocks/>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prstTxWarp prst="textNoShape">
                <a:avLst/>
              </a:prstTxWarp>
            </a:bodyPr>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a:spLocks/>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prstTxWarp prst="textNoShape">
                <a:avLst/>
              </a:prstTxWarp>
            </a:bodyPr>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a:spLocks/>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defRPr/>
              </a:pPr>
              <a:endParaRPr lang="zh-CN" altLang="en-US" dirty="0">
                <a:solidFill>
                  <a:srgbClr val="FFFFFF"/>
                </a:solidFill>
                <a:latin typeface="Calibri"/>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4" name="Freeform 95"/>
              <p:cNvSpPr>
                <a:spLocks/>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a:spLocks/>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defRPr/>
              </a:pPr>
              <a:endParaRPr lang="zh-CN" altLang="en-US" dirty="0">
                <a:solidFill>
                  <a:srgbClr val="FFFFFF"/>
                </a:solidFill>
                <a:latin typeface="Calibri"/>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a:spLocks/>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8" name="Freeform 99"/>
              <p:cNvSpPr>
                <a:spLocks/>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a:spLocks/>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defRPr/>
              </a:pPr>
              <a:endParaRPr lang="zh-CN" altLang="en-US" dirty="0">
                <a:solidFill>
                  <a:srgbClr val="FFFFFF"/>
                </a:solidFill>
                <a:latin typeface="Calibri"/>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8" name="Freeform 109"/>
              <p:cNvSpPr>
                <a:spLocks/>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40" name="Freeform 111"/>
              <p:cNvSpPr>
                <a:spLocks/>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itchFamily="34" charset="-122"/>
                <a:ea typeface="微软雅黑"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itchFamily="34" charset="-122"/>
                <a:ea typeface="微软雅黑"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itchFamily="34" charset="-122"/>
                <a:ea typeface="微软雅黑"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24055822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0"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0"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p:cNvSpPr>
            <a:spLocks noChangeArrowheads="1"/>
          </p:cNvSpPr>
          <p:nvPr/>
        </p:nvSpPr>
        <p:spPr bwMode="auto">
          <a:xfrm>
            <a:off x="2725443" y="2020915"/>
            <a:ext cx="8655253" cy="39163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a:solidFill>
                <a:schemeClr val="bg1"/>
              </a:solidFill>
            </a:endParaRPr>
          </a:p>
        </p:txBody>
      </p:sp>
      <p:cxnSp>
        <p:nvCxnSpPr>
          <p:cNvPr id="53" name="直接连接符 52"/>
          <p:cNvCxnSpPr/>
          <p:nvPr/>
        </p:nvCxnSpPr>
        <p:spPr>
          <a:xfrm>
            <a:off x="3462498" y="1916832"/>
            <a:ext cx="0" cy="410445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3464982" y="2276873"/>
            <a:ext cx="6563141" cy="2925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464981" y="3260982"/>
            <a:ext cx="6563140" cy="2925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3464981" y="4245091"/>
            <a:ext cx="6563140" cy="2925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3464981" y="5229201"/>
            <a:ext cx="6563140" cy="2925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1212435" y="2283844"/>
            <a:ext cx="2231086" cy="338554"/>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单击此处添加文本</a:t>
            </a:r>
          </a:p>
        </p:txBody>
      </p:sp>
      <p:sp>
        <p:nvSpPr>
          <p:cNvPr id="59" name="TextBox 58"/>
          <p:cNvSpPr txBox="1"/>
          <p:nvPr/>
        </p:nvSpPr>
        <p:spPr>
          <a:xfrm>
            <a:off x="1212435" y="3227303"/>
            <a:ext cx="2231086" cy="338554"/>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单击此处添加文本</a:t>
            </a:r>
          </a:p>
        </p:txBody>
      </p:sp>
      <p:sp>
        <p:nvSpPr>
          <p:cNvPr id="60" name="TextBox 59"/>
          <p:cNvSpPr txBox="1"/>
          <p:nvPr/>
        </p:nvSpPr>
        <p:spPr>
          <a:xfrm>
            <a:off x="1202005" y="4252062"/>
            <a:ext cx="2231086" cy="338554"/>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单击此处添加文本</a:t>
            </a:r>
          </a:p>
        </p:txBody>
      </p:sp>
      <p:sp>
        <p:nvSpPr>
          <p:cNvPr id="61" name="TextBox 60"/>
          <p:cNvSpPr txBox="1"/>
          <p:nvPr/>
        </p:nvSpPr>
        <p:spPr>
          <a:xfrm>
            <a:off x="1217638" y="5236172"/>
            <a:ext cx="2231086" cy="338554"/>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单击此处添加文本</a:t>
            </a:r>
          </a:p>
        </p:txBody>
      </p:sp>
      <p:sp>
        <p:nvSpPr>
          <p:cNvPr id="62" name="矩形 61"/>
          <p:cNvSpPr/>
          <p:nvPr/>
        </p:nvSpPr>
        <p:spPr>
          <a:xfrm>
            <a:off x="3464981" y="2276872"/>
            <a:ext cx="3325595"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3464982" y="3260982"/>
            <a:ext cx="5751593" cy="292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464982" y="4245091"/>
            <a:ext cx="3728369" cy="292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3479933" y="5229202"/>
            <a:ext cx="1864185" cy="304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标注 65"/>
          <p:cNvSpPr/>
          <p:nvPr/>
        </p:nvSpPr>
        <p:spPr>
          <a:xfrm>
            <a:off x="6598741" y="1696235"/>
            <a:ext cx="913924" cy="441194"/>
          </a:xfrm>
          <a:prstGeom prst="wedgeRoundRectCallout">
            <a:avLst>
              <a:gd name="adj1" fmla="val -17658"/>
              <a:gd name="adj2" fmla="val 65790"/>
              <a:gd name="adj3" fmla="val 1666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8F8F8"/>
                </a:solidFill>
              </a:rPr>
              <a:t>50%</a:t>
            </a:r>
            <a:endParaRPr lang="zh-CN" altLang="en-US" dirty="0">
              <a:solidFill>
                <a:srgbClr val="F8F8F8"/>
              </a:solidFill>
            </a:endParaRPr>
          </a:p>
        </p:txBody>
      </p:sp>
      <p:sp>
        <p:nvSpPr>
          <p:cNvPr id="67" name="圆角矩形标注 66"/>
          <p:cNvSpPr/>
          <p:nvPr/>
        </p:nvSpPr>
        <p:spPr>
          <a:xfrm>
            <a:off x="8902850" y="2717865"/>
            <a:ext cx="913924" cy="441194"/>
          </a:xfrm>
          <a:prstGeom prst="wedgeRoundRectCallout">
            <a:avLst>
              <a:gd name="adj1" fmla="val -17658"/>
              <a:gd name="adj2" fmla="val 65790"/>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8F8F8"/>
                </a:solidFill>
              </a:rPr>
              <a:t>90%</a:t>
            </a:r>
            <a:endParaRPr lang="zh-CN" altLang="en-US" dirty="0">
              <a:solidFill>
                <a:srgbClr val="F8F8F8"/>
              </a:solidFill>
            </a:endParaRPr>
          </a:p>
        </p:txBody>
      </p:sp>
      <p:sp>
        <p:nvSpPr>
          <p:cNvPr id="68" name="圆角矩形标注 67"/>
          <p:cNvSpPr/>
          <p:nvPr/>
        </p:nvSpPr>
        <p:spPr>
          <a:xfrm>
            <a:off x="6916259" y="3645024"/>
            <a:ext cx="913924" cy="441194"/>
          </a:xfrm>
          <a:prstGeom prst="wedgeRoundRectCallout">
            <a:avLst>
              <a:gd name="adj1" fmla="val -17658"/>
              <a:gd name="adj2" fmla="val 6579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8F8F8"/>
                </a:solidFill>
              </a:rPr>
              <a:t>60%</a:t>
            </a:r>
            <a:endParaRPr lang="zh-CN" altLang="en-US" dirty="0">
              <a:solidFill>
                <a:srgbClr val="F8F8F8"/>
              </a:solidFill>
            </a:endParaRPr>
          </a:p>
        </p:txBody>
      </p:sp>
      <p:sp>
        <p:nvSpPr>
          <p:cNvPr id="69" name="圆角矩形标注 68"/>
          <p:cNvSpPr/>
          <p:nvPr/>
        </p:nvSpPr>
        <p:spPr>
          <a:xfrm>
            <a:off x="5127776" y="4658504"/>
            <a:ext cx="913924" cy="441194"/>
          </a:xfrm>
          <a:prstGeom prst="wedgeRoundRectCallout">
            <a:avLst>
              <a:gd name="adj1" fmla="val -17658"/>
              <a:gd name="adj2" fmla="val 65790"/>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8F8F8"/>
                </a:solidFill>
              </a:rPr>
              <a:t>20%</a:t>
            </a:r>
            <a:endParaRPr lang="zh-CN" altLang="en-US" dirty="0">
              <a:solidFill>
                <a:srgbClr val="F8F8F8"/>
              </a:solidFill>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0366778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up)">
                                      <p:cBhvr>
                                        <p:cTn id="7" dur="500"/>
                                        <p:tgtEl>
                                          <p:spTgt spid="5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ipe(right)">
                                      <p:cBhvr>
                                        <p:cTn id="10" dur="500"/>
                                        <p:tgtEl>
                                          <p:spTgt spid="5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right)">
                                      <p:cBhvr>
                                        <p:cTn id="17" dur="500"/>
                                        <p:tgtEl>
                                          <p:spTgt spid="5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500"/>
                                        <p:tgtEl>
                                          <p:spTgt spid="55"/>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right)">
                                      <p:cBhvr>
                                        <p:cTn id="24" dur="500"/>
                                        <p:tgtEl>
                                          <p:spTgt spid="6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1500"/>
                            </p:stCondLst>
                            <p:childTnLst>
                              <p:par>
                                <p:cTn id="29" presetID="22" presetClass="entr" presetSubtype="2"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right)">
                                      <p:cBhvr>
                                        <p:cTn id="31" dur="500"/>
                                        <p:tgtEl>
                                          <p:spTgt spid="6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left)">
                                      <p:cBhvr>
                                        <p:cTn id="34" dur="500"/>
                                        <p:tgtEl>
                                          <p:spTgt spid="57"/>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left)">
                                      <p:cBhvr>
                                        <p:cTn id="38" dur="500"/>
                                        <p:tgtEl>
                                          <p:spTgt spid="62"/>
                                        </p:tgtEl>
                                      </p:cBhvr>
                                    </p:animEffect>
                                  </p:childTnLst>
                                </p:cTn>
                              </p:par>
                              <p:par>
                                <p:cTn id="39" presetID="47" presetClass="entr" presetSubtype="0"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500"/>
                                        <p:tgtEl>
                                          <p:spTgt spid="66"/>
                                        </p:tgtEl>
                                      </p:cBhvr>
                                    </p:animEffect>
                                    <p:anim calcmode="lin" valueType="num">
                                      <p:cBhvr>
                                        <p:cTn id="42" dur="500" fill="hold"/>
                                        <p:tgtEl>
                                          <p:spTgt spid="66"/>
                                        </p:tgtEl>
                                        <p:attrNameLst>
                                          <p:attrName>ppt_x</p:attrName>
                                        </p:attrNameLst>
                                      </p:cBhvr>
                                      <p:tavLst>
                                        <p:tav tm="0">
                                          <p:val>
                                            <p:strVal val="#ppt_x"/>
                                          </p:val>
                                        </p:tav>
                                        <p:tav tm="100000">
                                          <p:val>
                                            <p:strVal val="#ppt_x"/>
                                          </p:val>
                                        </p:tav>
                                      </p:tavLst>
                                    </p:anim>
                                    <p:anim calcmode="lin" valueType="num">
                                      <p:cBhvr>
                                        <p:cTn id="43" dur="500" fill="hold"/>
                                        <p:tgtEl>
                                          <p:spTgt spid="66"/>
                                        </p:tgtEl>
                                        <p:attrNameLst>
                                          <p:attrName>ppt_y</p:attrName>
                                        </p:attrNameLst>
                                      </p:cBhvr>
                                      <p:tavLst>
                                        <p:tav tm="0">
                                          <p:val>
                                            <p:strVal val="#ppt_y-.1"/>
                                          </p:val>
                                        </p:tav>
                                        <p:tav tm="100000">
                                          <p:val>
                                            <p:strVal val="#ppt_y"/>
                                          </p:val>
                                        </p:tav>
                                      </p:tavLst>
                                    </p:anim>
                                  </p:childTnLst>
                                </p:cTn>
                              </p:par>
                              <p:par>
                                <p:cTn id="44" presetID="22" presetClass="entr" presetSubtype="8" fill="hold" grpId="0" nodeType="withEffect">
                                  <p:stCondLst>
                                    <p:cond delay="20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par>
                                <p:cTn id="47" presetID="47" presetClass="entr" presetSubtype="0" fill="hold" grpId="0" nodeType="withEffect">
                                  <p:stCondLst>
                                    <p:cond delay="200"/>
                                  </p:stCondLst>
                                  <p:childTnLst>
                                    <p:set>
                                      <p:cBhvr>
                                        <p:cTn id="48" dur="1" fill="hold">
                                          <p:stCondLst>
                                            <p:cond delay="0"/>
                                          </p:stCondLst>
                                        </p:cTn>
                                        <p:tgtEl>
                                          <p:spTgt spid="67"/>
                                        </p:tgtEl>
                                        <p:attrNameLst>
                                          <p:attrName>style.visibility</p:attrName>
                                        </p:attrNameLst>
                                      </p:cBhvr>
                                      <p:to>
                                        <p:strVal val="visible"/>
                                      </p:to>
                                    </p:set>
                                    <p:animEffect transition="in" filter="fade">
                                      <p:cBhvr>
                                        <p:cTn id="49" dur="500"/>
                                        <p:tgtEl>
                                          <p:spTgt spid="67"/>
                                        </p:tgtEl>
                                      </p:cBhvr>
                                    </p:animEffect>
                                    <p:anim calcmode="lin" valueType="num">
                                      <p:cBhvr>
                                        <p:cTn id="50" dur="500" fill="hold"/>
                                        <p:tgtEl>
                                          <p:spTgt spid="67"/>
                                        </p:tgtEl>
                                        <p:attrNameLst>
                                          <p:attrName>ppt_x</p:attrName>
                                        </p:attrNameLst>
                                      </p:cBhvr>
                                      <p:tavLst>
                                        <p:tav tm="0">
                                          <p:val>
                                            <p:strVal val="#ppt_x"/>
                                          </p:val>
                                        </p:tav>
                                        <p:tav tm="100000">
                                          <p:val>
                                            <p:strVal val="#ppt_x"/>
                                          </p:val>
                                        </p:tav>
                                      </p:tavLst>
                                    </p:anim>
                                    <p:anim calcmode="lin" valueType="num">
                                      <p:cBhvr>
                                        <p:cTn id="51" dur="500" fill="hold"/>
                                        <p:tgtEl>
                                          <p:spTgt spid="67"/>
                                        </p:tgtEl>
                                        <p:attrNameLst>
                                          <p:attrName>ppt_y</p:attrName>
                                        </p:attrNameLst>
                                      </p:cBhvr>
                                      <p:tavLst>
                                        <p:tav tm="0">
                                          <p:val>
                                            <p:strVal val="#ppt_y-.1"/>
                                          </p:val>
                                        </p:tav>
                                        <p:tav tm="100000">
                                          <p:val>
                                            <p:strVal val="#ppt_y"/>
                                          </p:val>
                                        </p:tav>
                                      </p:tavLst>
                                    </p:anim>
                                  </p:childTnLst>
                                </p:cTn>
                              </p:par>
                              <p:par>
                                <p:cTn id="52" presetID="22" presetClass="entr" presetSubtype="8" fill="hold" grpId="0" nodeType="withEffect">
                                  <p:stCondLst>
                                    <p:cond delay="30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par>
                                <p:cTn id="55" presetID="47" presetClass="entr" presetSubtype="0" fill="hold" grpId="0" nodeType="withEffect">
                                  <p:stCondLst>
                                    <p:cond delay="300"/>
                                  </p:stCondLst>
                                  <p:childTnLst>
                                    <p:set>
                                      <p:cBhvr>
                                        <p:cTn id="56" dur="1" fill="hold">
                                          <p:stCondLst>
                                            <p:cond delay="0"/>
                                          </p:stCondLst>
                                        </p:cTn>
                                        <p:tgtEl>
                                          <p:spTgt spid="68"/>
                                        </p:tgtEl>
                                        <p:attrNameLst>
                                          <p:attrName>style.visibility</p:attrName>
                                        </p:attrNameLst>
                                      </p:cBhvr>
                                      <p:to>
                                        <p:strVal val="visible"/>
                                      </p:to>
                                    </p:set>
                                    <p:animEffect transition="in" filter="fade">
                                      <p:cBhvr>
                                        <p:cTn id="57" dur="500"/>
                                        <p:tgtEl>
                                          <p:spTgt spid="68"/>
                                        </p:tgtEl>
                                      </p:cBhvr>
                                    </p:animEffect>
                                    <p:anim calcmode="lin" valueType="num">
                                      <p:cBhvr>
                                        <p:cTn id="58" dur="500" fill="hold"/>
                                        <p:tgtEl>
                                          <p:spTgt spid="68"/>
                                        </p:tgtEl>
                                        <p:attrNameLst>
                                          <p:attrName>ppt_x</p:attrName>
                                        </p:attrNameLst>
                                      </p:cBhvr>
                                      <p:tavLst>
                                        <p:tav tm="0">
                                          <p:val>
                                            <p:strVal val="#ppt_x"/>
                                          </p:val>
                                        </p:tav>
                                        <p:tav tm="100000">
                                          <p:val>
                                            <p:strVal val="#ppt_x"/>
                                          </p:val>
                                        </p:tav>
                                      </p:tavLst>
                                    </p:anim>
                                    <p:anim calcmode="lin" valueType="num">
                                      <p:cBhvr>
                                        <p:cTn id="59" dur="500" fill="hold"/>
                                        <p:tgtEl>
                                          <p:spTgt spid="68"/>
                                        </p:tgtEl>
                                        <p:attrNameLst>
                                          <p:attrName>ppt_y</p:attrName>
                                        </p:attrNameLst>
                                      </p:cBhvr>
                                      <p:tavLst>
                                        <p:tav tm="0">
                                          <p:val>
                                            <p:strVal val="#ppt_y-.1"/>
                                          </p:val>
                                        </p:tav>
                                        <p:tav tm="100000">
                                          <p:val>
                                            <p:strVal val="#ppt_y"/>
                                          </p:val>
                                        </p:tav>
                                      </p:tavLst>
                                    </p:anim>
                                  </p:childTnLst>
                                </p:cTn>
                              </p:par>
                              <p:par>
                                <p:cTn id="60" presetID="22" presetClass="entr" presetSubtype="8"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500"/>
                                        <p:tgtEl>
                                          <p:spTgt spid="65"/>
                                        </p:tgtEl>
                                      </p:cBhvr>
                                    </p:animEffect>
                                  </p:childTnLst>
                                </p:cTn>
                              </p:par>
                              <p:par>
                                <p:cTn id="63" presetID="47" presetClass="entr" presetSubtype="0" fill="hold" grpId="0" nodeType="withEffect">
                                  <p:stCondLst>
                                    <p:cond delay="50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5313397" y="3181729"/>
            <a:ext cx="1606438" cy="1384861"/>
          </a:xfrm>
          <a:prstGeom prst="hexagon">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9" name="文本框 7"/>
          <p:cNvSpPr txBox="1">
            <a:spLocks noChangeArrowheads="1"/>
          </p:cNvSpPr>
          <p:nvPr/>
        </p:nvSpPr>
        <p:spPr bwMode="auto">
          <a:xfrm>
            <a:off x="1513032"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gn="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0" name="文本框 7"/>
          <p:cNvSpPr txBox="1">
            <a:spLocks noChangeArrowheads="1"/>
          </p:cNvSpPr>
          <p:nvPr/>
        </p:nvSpPr>
        <p:spPr bwMode="auto">
          <a:xfrm>
            <a:off x="745944"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gn="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1" name="文本框 7"/>
          <p:cNvSpPr txBox="1">
            <a:spLocks noChangeArrowheads="1"/>
          </p:cNvSpPr>
          <p:nvPr/>
        </p:nvSpPr>
        <p:spPr bwMode="auto">
          <a:xfrm>
            <a:off x="1512702"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gn="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2" name="文本框 7"/>
          <p:cNvSpPr txBox="1">
            <a:spLocks noChangeArrowheads="1"/>
          </p:cNvSpPr>
          <p:nvPr/>
        </p:nvSpPr>
        <p:spPr bwMode="auto">
          <a:xfrm>
            <a:off x="7859540"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3" name="文本框 7"/>
          <p:cNvSpPr txBox="1">
            <a:spLocks noChangeArrowheads="1"/>
          </p:cNvSpPr>
          <p:nvPr/>
        </p:nvSpPr>
        <p:spPr bwMode="auto">
          <a:xfrm>
            <a:off x="8591823"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4" name="文本框 7"/>
          <p:cNvSpPr txBox="1">
            <a:spLocks noChangeArrowheads="1"/>
          </p:cNvSpPr>
          <p:nvPr/>
        </p:nvSpPr>
        <p:spPr bwMode="auto">
          <a:xfrm>
            <a:off x="7859210"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66" b="1" dirty="0">
                <a:solidFill>
                  <a:schemeClr val="tx1">
                    <a:lumMod val="50000"/>
                    <a:lumOff val="50000"/>
                  </a:schemeClr>
                </a:solidFill>
                <a:latin typeface="微软雅黑" pitchFamily="34" charset="-122"/>
              </a:rPr>
              <a:t>添加文本信息</a:t>
            </a:r>
            <a:endParaRPr lang="en-US" altLang="zh-CN" sz="1866" b="1" dirty="0">
              <a:solidFill>
                <a:schemeClr val="tx1">
                  <a:lumMod val="50000"/>
                  <a:lumOff val="50000"/>
                </a:schemeClr>
              </a:solidFill>
              <a:latin typeface="微软雅黑" pitchFamily="34" charset="-122"/>
            </a:endParaRPr>
          </a:p>
          <a:p>
            <a:pPr>
              <a:lnSpc>
                <a:spcPct val="150000"/>
              </a:lnSpc>
              <a:spcBef>
                <a:spcPts val="400"/>
              </a:spcBef>
            </a:pPr>
            <a:r>
              <a:rPr lang="zh-CN" altLang="en-US" sz="1466" dirty="0">
                <a:solidFill>
                  <a:schemeClr val="tx1">
                    <a:lumMod val="50000"/>
                    <a:lumOff val="50000"/>
                  </a:schemeClr>
                </a:solidFill>
                <a:latin typeface="微软雅黑" pitchFamily="34" charset="-122"/>
              </a:rPr>
              <a:t>此处添加说明文字添加说明文字添加说明文字此处添加说明文字</a:t>
            </a:r>
          </a:p>
        </p:txBody>
      </p:sp>
      <p:grpSp>
        <p:nvGrpSpPr>
          <p:cNvPr id="15" name="组合 14"/>
          <p:cNvGrpSpPr/>
          <p:nvPr/>
        </p:nvGrpSpPr>
        <p:grpSpPr>
          <a:xfrm>
            <a:off x="4458007" y="4413132"/>
            <a:ext cx="1655237" cy="1920076"/>
            <a:chOff x="3343182" y="2976764"/>
            <a:chExt cx="1241751" cy="1440432"/>
          </a:xfrm>
        </p:grpSpPr>
        <p:sp>
          <p:nvSpPr>
            <p:cNvPr id="16" name="六边形 15"/>
            <p:cNvSpPr/>
            <p:nvPr/>
          </p:nvSpPr>
          <p:spPr>
            <a:xfrm rot="16200000">
              <a:off x="3243842" y="3076104"/>
              <a:ext cx="1440432" cy="1241751"/>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17" name="矩形 58"/>
            <p:cNvSpPr>
              <a:spLocks noChangeArrowheads="1"/>
            </p:cNvSpPr>
            <p:nvPr/>
          </p:nvSpPr>
          <p:spPr bwMode="auto">
            <a:xfrm>
              <a:off x="3465908" y="3488225"/>
              <a:ext cx="1052657" cy="561742"/>
            </a:xfrm>
            <a:prstGeom prst="rect">
              <a:avLst/>
            </a:prstGeom>
            <a:noFill/>
            <a:ln w="9525">
              <a:noFill/>
              <a:miter lim="800000"/>
              <a:headEnd/>
              <a:tailEnd/>
            </a:ln>
          </p:spPr>
          <p:txBody>
            <a:bodyPr wrap="square">
              <a:spAutoFit/>
            </a:bodyPr>
            <a:lstStyle/>
            <a:p>
              <a:pPr algn="ctr"/>
              <a:r>
                <a:rPr lang="zh-CN" altLang="en-US" sz="2133" b="1" dirty="0">
                  <a:solidFill>
                    <a:schemeClr val="bg1"/>
                  </a:solidFill>
                  <a:latin typeface="微软雅黑" pitchFamily="34" charset="-122"/>
                  <a:ea typeface="微软雅黑" pitchFamily="34" charset="-122"/>
                </a:rPr>
                <a:t>添加文本五</a:t>
              </a:r>
            </a:p>
          </p:txBody>
        </p:sp>
      </p:grpSp>
      <p:grpSp>
        <p:nvGrpSpPr>
          <p:cNvPr id="18" name="组合 17"/>
          <p:cNvGrpSpPr/>
          <p:nvPr/>
        </p:nvGrpSpPr>
        <p:grpSpPr>
          <a:xfrm>
            <a:off x="6113244" y="4413132"/>
            <a:ext cx="1655237" cy="1920076"/>
            <a:chOff x="4584933" y="2976764"/>
            <a:chExt cx="1241751" cy="1440432"/>
          </a:xfrm>
        </p:grpSpPr>
        <p:sp>
          <p:nvSpPr>
            <p:cNvPr id="19" name="六边形 18"/>
            <p:cNvSpPr/>
            <p:nvPr/>
          </p:nvSpPr>
          <p:spPr>
            <a:xfrm rot="16200000">
              <a:off x="4485593" y="3076104"/>
              <a:ext cx="1440432" cy="1241751"/>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0" name="矩形 58"/>
            <p:cNvSpPr>
              <a:spLocks noChangeArrowheads="1"/>
            </p:cNvSpPr>
            <p:nvPr/>
          </p:nvSpPr>
          <p:spPr bwMode="auto">
            <a:xfrm>
              <a:off x="4679479" y="3452843"/>
              <a:ext cx="1052657" cy="561742"/>
            </a:xfrm>
            <a:prstGeom prst="rect">
              <a:avLst/>
            </a:prstGeom>
            <a:noFill/>
            <a:ln w="9525">
              <a:noFill/>
              <a:miter lim="800000"/>
              <a:headEnd/>
              <a:tailEnd/>
            </a:ln>
          </p:spPr>
          <p:txBody>
            <a:bodyPr wrap="square">
              <a:spAutoFit/>
            </a:bodyPr>
            <a:lstStyle/>
            <a:p>
              <a:pPr algn="ctr"/>
              <a:r>
                <a:rPr lang="zh-CN" altLang="en-US" sz="2133" b="1" dirty="0">
                  <a:solidFill>
                    <a:schemeClr val="bg1"/>
                  </a:solidFill>
                  <a:latin typeface="微软雅黑" pitchFamily="34" charset="-122"/>
                  <a:ea typeface="微软雅黑" pitchFamily="34" charset="-122"/>
                </a:rPr>
                <a:t>添加文本四</a:t>
              </a:r>
            </a:p>
          </p:txBody>
        </p:sp>
      </p:grpSp>
      <p:grpSp>
        <p:nvGrpSpPr>
          <p:cNvPr id="21" name="组合 20"/>
          <p:cNvGrpSpPr/>
          <p:nvPr/>
        </p:nvGrpSpPr>
        <p:grpSpPr>
          <a:xfrm>
            <a:off x="6940862" y="2914121"/>
            <a:ext cx="1655237" cy="1920076"/>
            <a:chOff x="5205808" y="1852213"/>
            <a:chExt cx="1241751" cy="1440432"/>
          </a:xfrm>
        </p:grpSpPr>
        <p:sp>
          <p:nvSpPr>
            <p:cNvPr id="22" name="六边形 21"/>
            <p:cNvSpPr/>
            <p:nvPr/>
          </p:nvSpPr>
          <p:spPr>
            <a:xfrm rot="16200000">
              <a:off x="5106468" y="1951553"/>
              <a:ext cx="1440432" cy="1241751"/>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3" name="矩形 58"/>
            <p:cNvSpPr>
              <a:spLocks noChangeArrowheads="1"/>
            </p:cNvSpPr>
            <p:nvPr/>
          </p:nvSpPr>
          <p:spPr bwMode="auto">
            <a:xfrm>
              <a:off x="5300355" y="2328293"/>
              <a:ext cx="1052657" cy="561742"/>
            </a:xfrm>
            <a:prstGeom prst="rect">
              <a:avLst/>
            </a:prstGeom>
            <a:noFill/>
            <a:ln w="9525">
              <a:noFill/>
              <a:miter lim="800000"/>
              <a:headEnd/>
              <a:tailEnd/>
            </a:ln>
          </p:spPr>
          <p:txBody>
            <a:bodyPr wrap="square">
              <a:spAutoFit/>
            </a:bodyPr>
            <a:lstStyle/>
            <a:p>
              <a:pPr algn="ctr"/>
              <a:r>
                <a:rPr lang="zh-CN" altLang="en-US" sz="2133" b="1" dirty="0">
                  <a:solidFill>
                    <a:schemeClr val="bg1"/>
                  </a:solidFill>
                  <a:latin typeface="微软雅黑" pitchFamily="34" charset="-122"/>
                  <a:ea typeface="微软雅黑" pitchFamily="34" charset="-122"/>
                </a:rPr>
                <a:t>添加文本三</a:t>
              </a:r>
            </a:p>
          </p:txBody>
        </p:sp>
      </p:grpSp>
      <p:grpSp>
        <p:nvGrpSpPr>
          <p:cNvPr id="24" name="组合 23"/>
          <p:cNvGrpSpPr/>
          <p:nvPr/>
        </p:nvGrpSpPr>
        <p:grpSpPr>
          <a:xfrm>
            <a:off x="6113244" y="1413301"/>
            <a:ext cx="1655237" cy="1920076"/>
            <a:chOff x="4584933" y="726305"/>
            <a:chExt cx="1241751" cy="1440432"/>
          </a:xfrm>
        </p:grpSpPr>
        <p:sp>
          <p:nvSpPr>
            <p:cNvPr id="25" name="六边形 24"/>
            <p:cNvSpPr/>
            <p:nvPr/>
          </p:nvSpPr>
          <p:spPr>
            <a:xfrm rot="16200000">
              <a:off x="4485593" y="825645"/>
              <a:ext cx="1440432" cy="1241751"/>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6" name="矩形 58"/>
            <p:cNvSpPr>
              <a:spLocks noChangeArrowheads="1"/>
            </p:cNvSpPr>
            <p:nvPr/>
          </p:nvSpPr>
          <p:spPr bwMode="auto">
            <a:xfrm>
              <a:off x="4679480" y="1202385"/>
              <a:ext cx="1052657" cy="561742"/>
            </a:xfrm>
            <a:prstGeom prst="rect">
              <a:avLst/>
            </a:prstGeom>
            <a:noFill/>
            <a:ln w="9525">
              <a:noFill/>
              <a:miter lim="800000"/>
              <a:headEnd/>
              <a:tailEnd/>
            </a:ln>
          </p:spPr>
          <p:txBody>
            <a:bodyPr wrap="square">
              <a:spAutoFit/>
            </a:bodyPr>
            <a:lstStyle/>
            <a:p>
              <a:pPr algn="ctr"/>
              <a:r>
                <a:rPr lang="zh-CN" altLang="en-US" sz="2133" b="1" dirty="0">
                  <a:solidFill>
                    <a:schemeClr val="bg1"/>
                  </a:solidFill>
                  <a:latin typeface="微软雅黑" pitchFamily="34" charset="-122"/>
                  <a:ea typeface="微软雅黑" pitchFamily="34" charset="-122"/>
                </a:rPr>
                <a:t>添加文本二</a:t>
              </a:r>
            </a:p>
          </p:txBody>
        </p:sp>
      </p:grpSp>
      <p:grpSp>
        <p:nvGrpSpPr>
          <p:cNvPr id="27" name="组合 26"/>
          <p:cNvGrpSpPr/>
          <p:nvPr/>
        </p:nvGrpSpPr>
        <p:grpSpPr>
          <a:xfrm>
            <a:off x="4458007" y="1413301"/>
            <a:ext cx="1655237" cy="1920076"/>
            <a:chOff x="3343182" y="726305"/>
            <a:chExt cx="1241751" cy="1440432"/>
          </a:xfrm>
        </p:grpSpPr>
        <p:sp>
          <p:nvSpPr>
            <p:cNvPr id="28" name="六边形 27"/>
            <p:cNvSpPr/>
            <p:nvPr/>
          </p:nvSpPr>
          <p:spPr>
            <a:xfrm rot="16200000">
              <a:off x="3243842" y="825645"/>
              <a:ext cx="1440432" cy="1241751"/>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9" name="矩形 58"/>
            <p:cNvSpPr>
              <a:spLocks noChangeArrowheads="1"/>
            </p:cNvSpPr>
            <p:nvPr/>
          </p:nvSpPr>
          <p:spPr bwMode="auto">
            <a:xfrm>
              <a:off x="3437727" y="1202384"/>
              <a:ext cx="1052657" cy="561742"/>
            </a:xfrm>
            <a:prstGeom prst="rect">
              <a:avLst/>
            </a:prstGeom>
            <a:noFill/>
            <a:ln w="9525">
              <a:noFill/>
              <a:miter lim="800000"/>
              <a:headEnd/>
              <a:tailEnd/>
            </a:ln>
          </p:spPr>
          <p:txBody>
            <a:bodyPr wrap="square">
              <a:spAutoFit/>
            </a:bodyPr>
            <a:lstStyle/>
            <a:p>
              <a:pPr algn="ctr"/>
              <a:r>
                <a:rPr lang="zh-CN" altLang="en-US" sz="2133" b="1" dirty="0">
                  <a:solidFill>
                    <a:schemeClr val="bg1"/>
                  </a:solidFill>
                  <a:latin typeface="微软雅黑" pitchFamily="34" charset="-122"/>
                  <a:ea typeface="微软雅黑" pitchFamily="34" charset="-122"/>
                </a:rPr>
                <a:t>添加文本一</a:t>
              </a:r>
            </a:p>
          </p:txBody>
        </p:sp>
      </p:grpSp>
      <p:grpSp>
        <p:nvGrpSpPr>
          <p:cNvPr id="30" name="组合 29"/>
          <p:cNvGrpSpPr/>
          <p:nvPr/>
        </p:nvGrpSpPr>
        <p:grpSpPr>
          <a:xfrm>
            <a:off x="3630387" y="2914121"/>
            <a:ext cx="1655237" cy="1920076"/>
            <a:chOff x="2722305" y="1852213"/>
            <a:chExt cx="1241751" cy="1440432"/>
          </a:xfrm>
        </p:grpSpPr>
        <p:sp>
          <p:nvSpPr>
            <p:cNvPr id="31" name="六边形 30"/>
            <p:cNvSpPr/>
            <p:nvPr/>
          </p:nvSpPr>
          <p:spPr>
            <a:xfrm rot="16200000">
              <a:off x="2622965" y="1951553"/>
              <a:ext cx="1440432" cy="1241751"/>
            </a:xfrm>
            <a:prstGeom prst="hexagon">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32" name="矩形 58"/>
            <p:cNvSpPr>
              <a:spLocks noChangeArrowheads="1"/>
            </p:cNvSpPr>
            <p:nvPr/>
          </p:nvSpPr>
          <p:spPr bwMode="auto">
            <a:xfrm>
              <a:off x="2816851" y="2328292"/>
              <a:ext cx="1052657" cy="561742"/>
            </a:xfrm>
            <a:prstGeom prst="rect">
              <a:avLst/>
            </a:prstGeom>
            <a:noFill/>
            <a:ln w="9525">
              <a:noFill/>
              <a:miter lim="800000"/>
              <a:headEnd/>
              <a:tailEnd/>
            </a:ln>
          </p:spPr>
          <p:txBody>
            <a:bodyPr wrap="square">
              <a:spAutoFit/>
            </a:bodyPr>
            <a:lstStyle/>
            <a:p>
              <a:pPr algn="ctr"/>
              <a:r>
                <a:rPr lang="zh-CN" altLang="en-US" sz="2133" b="1" dirty="0">
                  <a:solidFill>
                    <a:schemeClr val="bg1"/>
                  </a:solidFill>
                  <a:latin typeface="微软雅黑" pitchFamily="34" charset="-122"/>
                  <a:ea typeface="微软雅黑" pitchFamily="34" charset="-122"/>
                </a:rPr>
                <a:t>添加文本六</a:t>
              </a:r>
            </a:p>
          </p:txBody>
        </p:sp>
      </p:grpSp>
      <p:sp>
        <p:nvSpPr>
          <p:cNvPr id="33" name="矩形 32"/>
          <p:cNvSpPr/>
          <p:nvPr/>
        </p:nvSpPr>
        <p:spPr>
          <a:xfrm>
            <a:off x="5561318" y="3559753"/>
            <a:ext cx="1110596" cy="666593"/>
          </a:xfrm>
          <a:prstGeom prst="rect">
            <a:avLst/>
          </a:prstGeom>
        </p:spPr>
        <p:txBody>
          <a:bodyPr wrap="square">
            <a:spAutoFit/>
          </a:bodyPr>
          <a:lstStyle/>
          <a:p>
            <a:pPr lvl="0" algn="ctr"/>
            <a:r>
              <a:rPr lang="zh-CN" altLang="en-US" sz="1866" b="1" dirty="0">
                <a:solidFill>
                  <a:schemeClr val="tx1">
                    <a:lumMod val="50000"/>
                    <a:lumOff val="50000"/>
                  </a:schemeClr>
                </a:solidFill>
                <a:latin typeface="微软雅黑" pitchFamily="34" charset="-122"/>
                <a:ea typeface="微软雅黑" pitchFamily="34" charset="-122"/>
              </a:rPr>
              <a:t>添加文本说明</a:t>
            </a:r>
            <a:endParaRPr lang="en-US" altLang="zh-CN" sz="1866" b="1" dirty="0">
              <a:solidFill>
                <a:schemeClr val="tx1">
                  <a:lumMod val="50000"/>
                  <a:lumOff val="50000"/>
                </a:schemeClr>
              </a:solidFill>
              <a:latin typeface="微软雅黑" pitchFamily="34" charset="-122"/>
              <a:ea typeface="微软雅黑" pitchFamily="34" charset="-122"/>
            </a:endParaRPr>
          </a:p>
        </p:txBody>
      </p:sp>
      <p:sp>
        <p:nvSpPr>
          <p:cNvPr id="34" name="标题 33"/>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40381295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Scale>
                                      <p:cBhvr>
                                        <p:cTn id="17"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27"/>
                                        </p:tgtEl>
                                        <p:attrNameLst>
                                          <p:attrName>ppt_x</p:attrName>
                                          <p:attrName>ppt_y</p:attrName>
                                        </p:attrNameLst>
                                      </p:cBhvr>
                                    </p:animMotion>
                                    <p:animEffect transition="in" filter="fade">
                                      <p:cBhvr>
                                        <p:cTn id="19" dur="750"/>
                                        <p:tgtEl>
                                          <p:spTgt spid="27"/>
                                        </p:tgtEl>
                                      </p:cBhvr>
                                    </p:animEffect>
                                  </p:childTnLst>
                                </p:cTn>
                              </p:par>
                              <p:par>
                                <p:cTn id="20" presetID="52"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Scale>
                                      <p:cBhvr>
                                        <p:cTn id="22"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750" decel="50000" fill="hold">
                                          <p:stCondLst>
                                            <p:cond delay="0"/>
                                          </p:stCondLst>
                                        </p:cTn>
                                        <p:tgtEl>
                                          <p:spTgt spid="24"/>
                                        </p:tgtEl>
                                        <p:attrNameLst>
                                          <p:attrName>ppt_x</p:attrName>
                                          <p:attrName>ppt_y</p:attrName>
                                        </p:attrNameLst>
                                      </p:cBhvr>
                                    </p:animMotion>
                                    <p:animEffect transition="in" filter="fade">
                                      <p:cBhvr>
                                        <p:cTn id="24" dur="750"/>
                                        <p:tgtEl>
                                          <p:spTgt spid="24"/>
                                        </p:tgtEl>
                                      </p:cBhvr>
                                    </p:animEffect>
                                  </p:childTnLst>
                                </p:cTn>
                              </p:par>
                              <p:par>
                                <p:cTn id="25" presetID="52" presetClass="entr" presetSubtype="0"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Scale>
                                      <p:cBhvr>
                                        <p:cTn id="27" dur="7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21"/>
                                        </p:tgtEl>
                                        <p:attrNameLst>
                                          <p:attrName>ppt_x</p:attrName>
                                          <p:attrName>ppt_y</p:attrName>
                                        </p:attrNameLst>
                                      </p:cBhvr>
                                    </p:animMotion>
                                    <p:animEffect transition="in" filter="fade">
                                      <p:cBhvr>
                                        <p:cTn id="29" dur="750"/>
                                        <p:tgtEl>
                                          <p:spTgt spid="21"/>
                                        </p:tgtEl>
                                      </p:cBhvr>
                                    </p:animEffect>
                                  </p:childTnLst>
                                </p:cTn>
                              </p:par>
                              <p:par>
                                <p:cTn id="30" presetID="52" presetClass="entr" presetSubtype="0" fill="hold" nodeType="withEffect">
                                  <p:stCondLst>
                                    <p:cond delay="750"/>
                                  </p:stCondLst>
                                  <p:childTnLst>
                                    <p:set>
                                      <p:cBhvr>
                                        <p:cTn id="31" dur="1" fill="hold">
                                          <p:stCondLst>
                                            <p:cond delay="0"/>
                                          </p:stCondLst>
                                        </p:cTn>
                                        <p:tgtEl>
                                          <p:spTgt spid="18"/>
                                        </p:tgtEl>
                                        <p:attrNameLst>
                                          <p:attrName>style.visibility</p:attrName>
                                        </p:attrNameLst>
                                      </p:cBhvr>
                                      <p:to>
                                        <p:strVal val="visible"/>
                                      </p:to>
                                    </p:set>
                                    <p:animScale>
                                      <p:cBhvr>
                                        <p:cTn id="3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8"/>
                                        </p:tgtEl>
                                        <p:attrNameLst>
                                          <p:attrName>ppt_x</p:attrName>
                                          <p:attrName>ppt_y</p:attrName>
                                        </p:attrNameLst>
                                      </p:cBhvr>
                                    </p:animMotion>
                                    <p:animEffect transition="in" filter="fade">
                                      <p:cBhvr>
                                        <p:cTn id="34" dur="750"/>
                                        <p:tgtEl>
                                          <p:spTgt spid="18"/>
                                        </p:tgtEl>
                                      </p:cBhvr>
                                    </p:animEffect>
                                  </p:childTnLst>
                                </p:cTn>
                              </p:par>
                              <p:par>
                                <p:cTn id="35" presetID="52" presetClass="entr"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visible"/>
                                      </p:to>
                                    </p:set>
                                    <p:animScale>
                                      <p:cBhvr>
                                        <p:cTn id="37"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750" decel="50000" fill="hold">
                                          <p:stCondLst>
                                            <p:cond delay="0"/>
                                          </p:stCondLst>
                                        </p:cTn>
                                        <p:tgtEl>
                                          <p:spTgt spid="15"/>
                                        </p:tgtEl>
                                        <p:attrNameLst>
                                          <p:attrName>ppt_x</p:attrName>
                                          <p:attrName>ppt_y</p:attrName>
                                        </p:attrNameLst>
                                      </p:cBhvr>
                                    </p:animMotion>
                                    <p:animEffect transition="in" filter="fade">
                                      <p:cBhvr>
                                        <p:cTn id="39" dur="750"/>
                                        <p:tgtEl>
                                          <p:spTgt spid="15"/>
                                        </p:tgtEl>
                                      </p:cBhvr>
                                    </p:animEffect>
                                  </p:childTnLst>
                                </p:cTn>
                              </p:par>
                              <p:par>
                                <p:cTn id="40" presetID="52" presetClass="entr" presetSubtype="0" fill="hold" nodeType="withEffect">
                                  <p:stCondLst>
                                    <p:cond delay="125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3000"/>
                            </p:stCondLst>
                            <p:childTnLst>
                              <p:par>
                                <p:cTn id="46" presetID="2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4000"/>
                            </p:stCondLst>
                            <p:childTnLst>
                              <p:par>
                                <p:cTn id="54" presetID="2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right)">
                                      <p:cBhvr>
                                        <p:cTn id="56" dur="500"/>
                                        <p:tgtEl>
                                          <p:spTgt spid="10"/>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5000"/>
                            </p:stCondLst>
                            <p:childTnLst>
                              <p:par>
                                <p:cTn id="62" presetID="2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right)">
                                      <p:cBhvr>
                                        <p:cTn id="64" dur="500"/>
                                        <p:tgtEl>
                                          <p:spTgt spid="9"/>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552160" y="3102725"/>
            <a:ext cx="4202720" cy="990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d-ID" altLang="zh-CN" sz="1100" dirty="0">
                <a:solidFill>
                  <a:schemeClr val="bg1">
                    <a:lumMod val="65000"/>
                  </a:schemeClr>
                </a:solidFill>
              </a:rPr>
              <a:t>Lorem ipsum dolor sit amet, lacus nulla ac netus nibh aliquet, porttitor ligula justo libero vivamus porttitor dolor, conubia mollit. Sapien nam </a:t>
            </a:r>
            <a:r>
              <a:rPr lang="id-ID" altLang="zh-CN" sz="1100" dirty="0" smtClean="0">
                <a:solidFill>
                  <a:schemeClr val="bg1">
                    <a:lumMod val="65000"/>
                  </a:schemeClr>
                </a:solidFill>
              </a:rPr>
              <a:t>suspendisse</a:t>
            </a:r>
            <a:endParaRPr lang="en-US" sz="1100" dirty="0">
              <a:solidFill>
                <a:schemeClr val="bg1">
                  <a:lumMod val="65000"/>
                </a:schemeClr>
              </a:solidFill>
            </a:endParaRPr>
          </a:p>
        </p:txBody>
      </p:sp>
      <p:sp>
        <p:nvSpPr>
          <p:cNvPr id="3" name="Title 1"/>
          <p:cNvSpPr txBox="1">
            <a:spLocks/>
          </p:cNvSpPr>
          <p:nvPr/>
        </p:nvSpPr>
        <p:spPr>
          <a:xfrm>
            <a:off x="552160" y="794473"/>
            <a:ext cx="7053942" cy="20806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7200" b="1" dirty="0" smtClean="0">
                <a:solidFill>
                  <a:srgbClr val="5CD169"/>
                </a:solidFill>
                <a:latin typeface="+mj-ea"/>
              </a:rPr>
              <a:t>04</a:t>
            </a:r>
            <a:endParaRPr lang="en-US" altLang="zh-CN" sz="7200" b="1" dirty="0" smtClean="0">
              <a:solidFill>
                <a:srgbClr val="5CD169"/>
              </a:solidFill>
              <a:latin typeface="+mj-ea"/>
            </a:endParaRPr>
          </a:p>
          <a:p>
            <a:r>
              <a:rPr lang="zh-CN" altLang="en-US" sz="4800" b="1" dirty="0" smtClean="0">
                <a:solidFill>
                  <a:srgbClr val="FD9783"/>
                </a:solidFill>
                <a:latin typeface="+mj-ea"/>
              </a:rPr>
              <a:t>请</a:t>
            </a:r>
            <a:r>
              <a:rPr lang="zh-CN" altLang="en-US" sz="4800" b="1" dirty="0">
                <a:solidFill>
                  <a:srgbClr val="FD9783"/>
                </a:solidFill>
                <a:latin typeface="+mj-ea"/>
              </a:rPr>
              <a:t>输入目录</a:t>
            </a:r>
            <a:r>
              <a:rPr lang="zh-CN" altLang="en-US" sz="4800" b="1" dirty="0" smtClean="0">
                <a:solidFill>
                  <a:srgbClr val="FD9783"/>
                </a:solidFill>
                <a:latin typeface="+mj-ea"/>
              </a:rPr>
              <a:t>标题</a:t>
            </a:r>
            <a:endParaRPr lang="zh-CN" altLang="en-US" sz="4800" b="1" dirty="0">
              <a:solidFill>
                <a:srgbClr val="FD9783"/>
              </a:solidFill>
              <a:latin typeface="+mj-ea"/>
            </a:endParaRPr>
          </a:p>
        </p:txBody>
      </p:sp>
      <p:sp>
        <p:nvSpPr>
          <p:cNvPr id="4" name="矩形 3"/>
          <p:cNvSpPr/>
          <p:nvPr/>
        </p:nvSpPr>
        <p:spPr>
          <a:xfrm>
            <a:off x="552160" y="2725210"/>
            <a:ext cx="3923446" cy="400110"/>
          </a:xfrm>
          <a:prstGeom prst="rect">
            <a:avLst/>
          </a:prstGeom>
        </p:spPr>
        <p:txBody>
          <a:bodyPr wrap="none">
            <a:spAutoFit/>
          </a:bodyPr>
          <a:lstStyle/>
          <a:p>
            <a:r>
              <a:rPr lang="en-US" altLang="zh-CN" sz="2000" dirty="0">
                <a:solidFill>
                  <a:srgbClr val="FED722"/>
                </a:solidFill>
              </a:rPr>
              <a:t>CLICK ADD DIRECTORY TITLE</a:t>
            </a:r>
            <a:endParaRPr lang="zh-CN" altLang="en-US" sz="2000" dirty="0">
              <a:solidFill>
                <a:srgbClr val="FED722"/>
              </a:solidFill>
            </a:endParaRPr>
          </a:p>
        </p:txBody>
      </p:sp>
    </p:spTree>
    <p:extLst>
      <p:ext uri="{BB962C8B-B14F-4D97-AF65-F5344CB8AC3E}">
        <p14:creationId xmlns:p14="http://schemas.microsoft.com/office/powerpoint/2010/main" val="141643649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50"/>
                            </p:stCondLst>
                            <p:childTnLst>
                              <p:par>
                                <p:cTn id="11" presetID="53" presetClass="entr" presetSubtype="16" fill="hold" nodeType="after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135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par>
                          <p:cTn id="20" fill="hold">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63" presetClass="path" presetSubtype="0" decel="100000" fill="hold" grpId="1" nodeType="withEffect">
                                  <p:stCondLst>
                                    <p:cond delay="0"/>
                                  </p:stCondLst>
                                  <p:childTnLst>
                                    <p:animMotion origin="layout" path="M -2.91667E-6 1.11111E-6 L -2.91667E-6 0.17106 " pathEditMode="relative" rAng="0" ptsTypes="AA">
                                      <p:cBhvr>
                                        <p:cTn id="25" dur="1000" spd="-100000" fill="hold"/>
                                        <p:tgtEl>
                                          <p:spTgt spid="2"/>
                                        </p:tgtEl>
                                        <p:attrNameLst>
                                          <p:attrName>ppt_x</p:attrName>
                                          <p:attrName>ppt_y</p:attrName>
                                        </p:attrNameLst>
                                      </p:cBhvr>
                                      <p:rCtr x="0"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a:spLocks/>
          </p:cNvSpPr>
          <p:nvPr/>
        </p:nvSpPr>
        <p:spPr bwMode="auto">
          <a:xfrm>
            <a:off x="613032" y="1412776"/>
            <a:ext cx="4136753"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6"/>
          <p:cNvSpPr>
            <a:spLocks/>
          </p:cNvSpPr>
          <p:nvPr/>
        </p:nvSpPr>
        <p:spPr bwMode="auto">
          <a:xfrm>
            <a:off x="4004110" y="3107804"/>
            <a:ext cx="2738580"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椭圆 23"/>
          <p:cNvSpPr/>
          <p:nvPr/>
        </p:nvSpPr>
        <p:spPr bwMode="auto">
          <a:xfrm>
            <a:off x="3827929" y="1700808"/>
            <a:ext cx="935617" cy="936104"/>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sp>
        <p:nvSpPr>
          <p:cNvPr id="25" name="椭圆 24"/>
          <p:cNvSpPr/>
          <p:nvPr/>
        </p:nvSpPr>
        <p:spPr bwMode="auto">
          <a:xfrm>
            <a:off x="6168995" y="3429000"/>
            <a:ext cx="782304" cy="782712"/>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sp>
        <p:nvSpPr>
          <p:cNvPr id="26" name="TextBox 25"/>
          <p:cNvSpPr txBox="1"/>
          <p:nvPr/>
        </p:nvSpPr>
        <p:spPr>
          <a:xfrm>
            <a:off x="3828749" y="1891861"/>
            <a:ext cx="952505" cy="553998"/>
          </a:xfrm>
          <a:prstGeom prst="rect">
            <a:avLst/>
          </a:prstGeom>
          <a:noFill/>
        </p:spPr>
        <p:txBody>
          <a:bodyPr wrap="none" rtlCol="0">
            <a:spAutoFit/>
          </a:bodyPr>
          <a:lstStyle/>
          <a:p>
            <a:r>
              <a:rPr lang="en-US" altLang="zh-CN" sz="3000" dirty="0">
                <a:solidFill>
                  <a:srgbClr val="F8F8F8"/>
                </a:solidFill>
              </a:rPr>
              <a:t>75%</a:t>
            </a:r>
            <a:endParaRPr lang="zh-CN" altLang="en-US" sz="3000" dirty="0">
              <a:solidFill>
                <a:srgbClr val="F8F8F8"/>
              </a:solidFill>
            </a:endParaRPr>
          </a:p>
        </p:txBody>
      </p:sp>
      <p:sp>
        <p:nvSpPr>
          <p:cNvPr id="27" name="TextBox 26"/>
          <p:cNvSpPr txBox="1"/>
          <p:nvPr/>
        </p:nvSpPr>
        <p:spPr>
          <a:xfrm>
            <a:off x="6185610" y="3589525"/>
            <a:ext cx="801823" cy="461665"/>
          </a:xfrm>
          <a:prstGeom prst="rect">
            <a:avLst/>
          </a:prstGeom>
          <a:noFill/>
        </p:spPr>
        <p:txBody>
          <a:bodyPr wrap="none" rtlCol="0">
            <a:spAutoFit/>
          </a:bodyPr>
          <a:lstStyle/>
          <a:p>
            <a:r>
              <a:rPr lang="en-US" altLang="zh-CN" sz="2400" dirty="0">
                <a:solidFill>
                  <a:srgbClr val="F8F8F8"/>
                </a:solidFill>
              </a:rPr>
              <a:t>34%</a:t>
            </a:r>
            <a:endParaRPr lang="zh-CN" altLang="en-US" sz="2400" dirty="0">
              <a:solidFill>
                <a:srgbClr val="F8F8F8"/>
              </a:solidFill>
            </a:endParaRPr>
          </a:p>
        </p:txBody>
      </p:sp>
      <p:sp>
        <p:nvSpPr>
          <p:cNvPr id="28" name="TextBox 27"/>
          <p:cNvSpPr txBox="1"/>
          <p:nvPr/>
        </p:nvSpPr>
        <p:spPr>
          <a:xfrm>
            <a:off x="2178968" y="1933039"/>
            <a:ext cx="1004880" cy="584775"/>
          </a:xfrm>
          <a:prstGeom prst="rect">
            <a:avLst/>
          </a:prstGeom>
          <a:noFill/>
        </p:spPr>
        <p:txBody>
          <a:bodyPr wrap="none" rtlCol="0">
            <a:spAutoFit/>
          </a:bodyPr>
          <a:lstStyle/>
          <a:p>
            <a:r>
              <a:rPr lang="zh-CN" altLang="en-US" sz="3200" dirty="0">
                <a:solidFill>
                  <a:srgbClr val="F8F8F8"/>
                </a:solidFill>
                <a:latin typeface="+mj-ea"/>
                <a:ea typeface="+mj-ea"/>
              </a:rPr>
              <a:t>目标</a:t>
            </a:r>
          </a:p>
        </p:txBody>
      </p:sp>
      <p:sp>
        <p:nvSpPr>
          <p:cNvPr id="29" name="TextBox 28"/>
          <p:cNvSpPr txBox="1"/>
          <p:nvPr/>
        </p:nvSpPr>
        <p:spPr>
          <a:xfrm>
            <a:off x="1273977" y="2690788"/>
            <a:ext cx="2610251" cy="1754326"/>
          </a:xfrm>
          <a:prstGeom prst="rect">
            <a:avLst/>
          </a:prstGeom>
          <a:noFill/>
        </p:spPr>
        <p:txBody>
          <a:bodyPr wrap="square" rtlCol="0">
            <a:spAutoFit/>
          </a:bodyPr>
          <a:lstStyle/>
          <a:p>
            <a:pPr algn="ctr"/>
            <a:r>
              <a:rPr lang="zh-CN" altLang="en-US" dirty="0">
                <a:solidFill>
                  <a:srgbClr val="F8F8F8"/>
                </a:solidFill>
                <a:latin typeface="+mn-ea"/>
              </a:rPr>
              <a:t>请输入您的文字对目标进行说明请输入您的文字对目标进行说明请输入您的文字对目标进行说明</a:t>
            </a:r>
          </a:p>
          <a:p>
            <a:pPr algn="ctr"/>
            <a:endParaRPr lang="zh-CN" altLang="en-US" dirty="0">
              <a:solidFill>
                <a:srgbClr val="F8F8F8"/>
              </a:solidFill>
              <a:latin typeface="+mn-ea"/>
            </a:endParaRPr>
          </a:p>
        </p:txBody>
      </p:sp>
      <p:sp>
        <p:nvSpPr>
          <p:cNvPr id="30" name="TextBox 29"/>
          <p:cNvSpPr txBox="1"/>
          <p:nvPr/>
        </p:nvSpPr>
        <p:spPr>
          <a:xfrm>
            <a:off x="4930843" y="3469739"/>
            <a:ext cx="1004880" cy="584775"/>
          </a:xfrm>
          <a:prstGeom prst="rect">
            <a:avLst/>
          </a:prstGeom>
          <a:noFill/>
        </p:spPr>
        <p:txBody>
          <a:bodyPr wrap="none" rtlCol="0">
            <a:spAutoFit/>
          </a:bodyPr>
          <a:lstStyle/>
          <a:p>
            <a:r>
              <a:rPr lang="zh-CN" altLang="en-US" sz="3200" dirty="0">
                <a:solidFill>
                  <a:srgbClr val="F8F8F8"/>
                </a:solidFill>
                <a:latin typeface="+mj-ea"/>
                <a:ea typeface="+mj-ea"/>
              </a:rPr>
              <a:t>实际</a:t>
            </a:r>
          </a:p>
        </p:txBody>
      </p:sp>
      <p:sp>
        <p:nvSpPr>
          <p:cNvPr id="31" name="TextBox 30"/>
          <p:cNvSpPr txBox="1"/>
          <p:nvPr/>
        </p:nvSpPr>
        <p:spPr>
          <a:xfrm>
            <a:off x="4230461" y="4265590"/>
            <a:ext cx="2405642" cy="646331"/>
          </a:xfrm>
          <a:prstGeom prst="rect">
            <a:avLst/>
          </a:prstGeom>
          <a:noFill/>
        </p:spPr>
        <p:txBody>
          <a:bodyPr wrap="square" rtlCol="0">
            <a:spAutoFit/>
          </a:bodyPr>
          <a:lstStyle/>
          <a:p>
            <a:pPr algn="ctr"/>
            <a:r>
              <a:rPr lang="zh-CN" altLang="en-US" dirty="0">
                <a:solidFill>
                  <a:srgbClr val="F8F8F8"/>
                </a:solidFill>
                <a:latin typeface="+mn-ea"/>
              </a:rPr>
              <a:t>请输入您的</a:t>
            </a:r>
            <a:r>
              <a:rPr lang="zh-CN" altLang="en-US">
                <a:solidFill>
                  <a:srgbClr val="F8F8F8"/>
                </a:solidFill>
                <a:latin typeface="+mn-ea"/>
              </a:rPr>
              <a:t>文字对实际情况进行说明</a:t>
            </a:r>
            <a:endParaRPr lang="zh-CN" altLang="en-US" dirty="0">
              <a:solidFill>
                <a:srgbClr val="F8F8F8"/>
              </a:solidFill>
              <a:latin typeface="+mn-ea"/>
            </a:endParaRPr>
          </a:p>
        </p:txBody>
      </p:sp>
      <p:sp>
        <p:nvSpPr>
          <p:cNvPr id="32" name="TextBox 31"/>
          <p:cNvSpPr txBox="1"/>
          <p:nvPr/>
        </p:nvSpPr>
        <p:spPr>
          <a:xfrm>
            <a:off x="4944473" y="1609873"/>
            <a:ext cx="5731205" cy="646331"/>
          </a:xfrm>
          <a:prstGeom prst="rect">
            <a:avLst/>
          </a:prstGeom>
          <a:noFill/>
        </p:spPr>
        <p:txBody>
          <a:bodyPr wrap="square" rtlCol="0">
            <a:spAutoFit/>
          </a:bodyPr>
          <a:lstStyle/>
          <a:p>
            <a:r>
              <a:rPr lang="zh-CN" altLang="en-US" dirty="0">
                <a:solidFill>
                  <a:schemeClr val="tx1">
                    <a:lumMod val="50000"/>
                    <a:lumOff val="50000"/>
                  </a:schemeClr>
                </a:solidFill>
                <a:latin typeface="+mj-ea"/>
                <a:sym typeface="微软雅黑" pitchFamily="34" charset="-122"/>
              </a:rPr>
              <a:t>在此录入上述图表的综合描述说明，在此录入上述图表的综合描述说明。</a:t>
            </a:r>
            <a:endParaRPr lang="zh-CN" altLang="en-US" dirty="0">
              <a:solidFill>
                <a:schemeClr val="tx2"/>
              </a:solidFill>
              <a:latin typeface="+mn-ea"/>
            </a:endParaRPr>
          </a:p>
        </p:txBody>
      </p:sp>
      <p:sp>
        <p:nvSpPr>
          <p:cNvPr id="33" name="TextBox 32"/>
          <p:cNvSpPr txBox="1"/>
          <p:nvPr/>
        </p:nvSpPr>
        <p:spPr>
          <a:xfrm>
            <a:off x="7797393" y="3438672"/>
            <a:ext cx="2878285" cy="923330"/>
          </a:xfrm>
          <a:prstGeom prst="rect">
            <a:avLst/>
          </a:prstGeom>
          <a:noFill/>
        </p:spPr>
        <p:txBody>
          <a:bodyPr wrap="square" rtlCol="0">
            <a:spAutoFit/>
          </a:bodyPr>
          <a:lstStyle/>
          <a:p>
            <a:r>
              <a:rPr lang="zh-CN" altLang="en-US" dirty="0">
                <a:solidFill>
                  <a:schemeClr val="tx1">
                    <a:lumMod val="50000"/>
                    <a:lumOff val="50000"/>
                  </a:schemeClr>
                </a:solidFill>
                <a:latin typeface="+mj-ea"/>
                <a:sym typeface="微软雅黑" pitchFamily="34" charset="-122"/>
              </a:rPr>
              <a:t>在此录入上述图表的综合描述说明，在此录入上述图表的综合描述说明。</a:t>
            </a:r>
            <a:endParaRPr lang="zh-CN" altLang="en-US" dirty="0">
              <a:solidFill>
                <a:schemeClr val="tx2"/>
              </a:solidFill>
              <a:latin typeface="+mn-ea"/>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13077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435">
                                          <p:stCondLst>
                                            <p:cond delay="0"/>
                                          </p:stCondLst>
                                        </p:cTn>
                                        <p:tgtEl>
                                          <p:spTgt spid="22"/>
                                        </p:tgtEl>
                                      </p:cBhvr>
                                    </p:animEffect>
                                    <p:anim calcmode="lin" valueType="num">
                                      <p:cBhvr>
                                        <p:cTn id="8"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13" dur="20">
                                          <p:stCondLst>
                                            <p:cond delay="487"/>
                                          </p:stCondLst>
                                        </p:cTn>
                                        <p:tgtEl>
                                          <p:spTgt spid="22"/>
                                        </p:tgtEl>
                                      </p:cBhvr>
                                      <p:to x="100000" y="60000"/>
                                    </p:animScale>
                                    <p:animScale>
                                      <p:cBhvr>
                                        <p:cTn id="14" dur="124" decel="50000">
                                          <p:stCondLst>
                                            <p:cond delay="507"/>
                                          </p:stCondLst>
                                        </p:cTn>
                                        <p:tgtEl>
                                          <p:spTgt spid="22"/>
                                        </p:tgtEl>
                                      </p:cBhvr>
                                      <p:to x="100000" y="100000"/>
                                    </p:animScale>
                                    <p:animScale>
                                      <p:cBhvr>
                                        <p:cTn id="15" dur="20">
                                          <p:stCondLst>
                                            <p:cond delay="984"/>
                                          </p:stCondLst>
                                        </p:cTn>
                                        <p:tgtEl>
                                          <p:spTgt spid="22"/>
                                        </p:tgtEl>
                                      </p:cBhvr>
                                      <p:to x="100000" y="80000"/>
                                    </p:animScale>
                                    <p:animScale>
                                      <p:cBhvr>
                                        <p:cTn id="16" dur="124" decel="50000">
                                          <p:stCondLst>
                                            <p:cond delay="1004"/>
                                          </p:stCondLst>
                                        </p:cTn>
                                        <p:tgtEl>
                                          <p:spTgt spid="22"/>
                                        </p:tgtEl>
                                      </p:cBhvr>
                                      <p:to x="100000" y="100000"/>
                                    </p:animScale>
                                    <p:animScale>
                                      <p:cBhvr>
                                        <p:cTn id="17" dur="20">
                                          <p:stCondLst>
                                            <p:cond delay="1231"/>
                                          </p:stCondLst>
                                        </p:cTn>
                                        <p:tgtEl>
                                          <p:spTgt spid="22"/>
                                        </p:tgtEl>
                                      </p:cBhvr>
                                      <p:to x="100000" y="90000"/>
                                    </p:animScale>
                                    <p:animScale>
                                      <p:cBhvr>
                                        <p:cTn id="18" dur="124" decel="50000">
                                          <p:stCondLst>
                                            <p:cond delay="1251"/>
                                          </p:stCondLst>
                                        </p:cTn>
                                        <p:tgtEl>
                                          <p:spTgt spid="22"/>
                                        </p:tgtEl>
                                      </p:cBhvr>
                                      <p:to x="100000" y="100000"/>
                                    </p:animScale>
                                    <p:animScale>
                                      <p:cBhvr>
                                        <p:cTn id="19" dur="20">
                                          <p:stCondLst>
                                            <p:cond delay="1356"/>
                                          </p:stCondLst>
                                        </p:cTn>
                                        <p:tgtEl>
                                          <p:spTgt spid="22"/>
                                        </p:tgtEl>
                                      </p:cBhvr>
                                      <p:to x="100000" y="95000"/>
                                    </p:animScale>
                                    <p:animScale>
                                      <p:cBhvr>
                                        <p:cTn id="20" dur="124" decel="50000">
                                          <p:stCondLst>
                                            <p:cond delay="1376"/>
                                          </p:stCondLst>
                                        </p:cTn>
                                        <p:tgtEl>
                                          <p:spTgt spid="22"/>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435">
                                          <p:stCondLst>
                                            <p:cond delay="0"/>
                                          </p:stCondLst>
                                        </p:cTn>
                                        <p:tgtEl>
                                          <p:spTgt spid="23"/>
                                        </p:tgtEl>
                                      </p:cBhvr>
                                    </p:animEffect>
                                    <p:anim calcmode="lin" valueType="num">
                                      <p:cBhvr>
                                        <p:cTn id="24"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29" dur="20">
                                          <p:stCondLst>
                                            <p:cond delay="487"/>
                                          </p:stCondLst>
                                        </p:cTn>
                                        <p:tgtEl>
                                          <p:spTgt spid="23"/>
                                        </p:tgtEl>
                                      </p:cBhvr>
                                      <p:to x="100000" y="60000"/>
                                    </p:animScale>
                                    <p:animScale>
                                      <p:cBhvr>
                                        <p:cTn id="30" dur="124" decel="50000">
                                          <p:stCondLst>
                                            <p:cond delay="507"/>
                                          </p:stCondLst>
                                        </p:cTn>
                                        <p:tgtEl>
                                          <p:spTgt spid="23"/>
                                        </p:tgtEl>
                                      </p:cBhvr>
                                      <p:to x="100000" y="100000"/>
                                    </p:animScale>
                                    <p:animScale>
                                      <p:cBhvr>
                                        <p:cTn id="31" dur="20">
                                          <p:stCondLst>
                                            <p:cond delay="984"/>
                                          </p:stCondLst>
                                        </p:cTn>
                                        <p:tgtEl>
                                          <p:spTgt spid="23"/>
                                        </p:tgtEl>
                                      </p:cBhvr>
                                      <p:to x="100000" y="80000"/>
                                    </p:animScale>
                                    <p:animScale>
                                      <p:cBhvr>
                                        <p:cTn id="32" dur="124" decel="50000">
                                          <p:stCondLst>
                                            <p:cond delay="1004"/>
                                          </p:stCondLst>
                                        </p:cTn>
                                        <p:tgtEl>
                                          <p:spTgt spid="23"/>
                                        </p:tgtEl>
                                      </p:cBhvr>
                                      <p:to x="100000" y="100000"/>
                                    </p:animScale>
                                    <p:animScale>
                                      <p:cBhvr>
                                        <p:cTn id="33" dur="20">
                                          <p:stCondLst>
                                            <p:cond delay="1231"/>
                                          </p:stCondLst>
                                        </p:cTn>
                                        <p:tgtEl>
                                          <p:spTgt spid="23"/>
                                        </p:tgtEl>
                                      </p:cBhvr>
                                      <p:to x="100000" y="90000"/>
                                    </p:animScale>
                                    <p:animScale>
                                      <p:cBhvr>
                                        <p:cTn id="34" dur="124" decel="50000">
                                          <p:stCondLst>
                                            <p:cond delay="1251"/>
                                          </p:stCondLst>
                                        </p:cTn>
                                        <p:tgtEl>
                                          <p:spTgt spid="23"/>
                                        </p:tgtEl>
                                      </p:cBhvr>
                                      <p:to x="100000" y="100000"/>
                                    </p:animScale>
                                    <p:animScale>
                                      <p:cBhvr>
                                        <p:cTn id="35" dur="20">
                                          <p:stCondLst>
                                            <p:cond delay="1356"/>
                                          </p:stCondLst>
                                        </p:cTn>
                                        <p:tgtEl>
                                          <p:spTgt spid="23"/>
                                        </p:tgtEl>
                                      </p:cBhvr>
                                      <p:to x="100000" y="95000"/>
                                    </p:animScale>
                                    <p:animScale>
                                      <p:cBhvr>
                                        <p:cTn id="36" dur="124" decel="50000">
                                          <p:stCondLst>
                                            <p:cond delay="1376"/>
                                          </p:stCondLst>
                                        </p:cTn>
                                        <p:tgtEl>
                                          <p:spTgt spid="23"/>
                                        </p:tgtEl>
                                      </p:cBhvr>
                                      <p:to x="100000" y="100000"/>
                                    </p:animScale>
                                  </p:childTnLst>
                                </p:cTn>
                              </p:par>
                            </p:childTnLst>
                          </p:cTn>
                        </p:par>
                        <p:par>
                          <p:cTn id="37" fill="hold">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 calcmode="lin" valueType="num">
                                      <p:cBhvr>
                                        <p:cTn id="42" dur="500" fill="hold"/>
                                        <p:tgtEl>
                                          <p:spTgt spid="28"/>
                                        </p:tgtEl>
                                        <p:attrNameLst>
                                          <p:attrName>style.rotation</p:attrName>
                                        </p:attrNameLst>
                                      </p:cBhvr>
                                      <p:tavLst>
                                        <p:tav tm="0">
                                          <p:val>
                                            <p:fltVal val="90"/>
                                          </p:val>
                                        </p:tav>
                                        <p:tav tm="100000">
                                          <p:val>
                                            <p:fltVal val="0"/>
                                          </p:val>
                                        </p:tav>
                                      </p:tavLst>
                                    </p:anim>
                                    <p:animEffect transition="in" filter="fade">
                                      <p:cBhvr>
                                        <p:cTn id="43" dur="500"/>
                                        <p:tgtEl>
                                          <p:spTgt spid="28"/>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style.rotation</p:attrName>
                                        </p:attrNameLst>
                                      </p:cBhvr>
                                      <p:tavLst>
                                        <p:tav tm="0">
                                          <p:val>
                                            <p:fltVal val="90"/>
                                          </p:val>
                                        </p:tav>
                                        <p:tav tm="100000">
                                          <p:val>
                                            <p:fltVal val="0"/>
                                          </p:val>
                                        </p:tav>
                                      </p:tavLst>
                                    </p:anim>
                                    <p:animEffect transition="in" filter="fade">
                                      <p:cBhvr>
                                        <p:cTn id="49" dur="500"/>
                                        <p:tgtEl>
                                          <p:spTgt spid="29"/>
                                        </p:tgtEl>
                                      </p:cBhvr>
                                    </p:animEffect>
                                  </p:childTnLst>
                                </p:cTn>
                              </p:par>
                            </p:childTnLst>
                          </p:cTn>
                        </p:par>
                        <p:par>
                          <p:cTn id="50" fill="hold">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Scale>
                                      <p:cBhvr>
                                        <p:cTn id="53"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24"/>
                                        </p:tgtEl>
                                        <p:attrNameLst>
                                          <p:attrName>ppt_x</p:attrName>
                                          <p:attrName>ppt_y</p:attrName>
                                        </p:attrNameLst>
                                      </p:cBhvr>
                                    </p:animMotion>
                                    <p:animEffect transition="in" filter="fade">
                                      <p:cBhvr>
                                        <p:cTn id="55" dur="1000"/>
                                        <p:tgtEl>
                                          <p:spTgt spid="24"/>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Scale>
                                      <p:cBhvr>
                                        <p:cTn id="5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26"/>
                                        </p:tgtEl>
                                        <p:attrNameLst>
                                          <p:attrName>ppt_x</p:attrName>
                                          <p:attrName>ppt_y</p:attrName>
                                        </p:attrNameLst>
                                      </p:cBhvr>
                                    </p:animMotion>
                                    <p:animEffect transition="in" filter="fade">
                                      <p:cBhvr>
                                        <p:cTn id="60" dur="1000"/>
                                        <p:tgtEl>
                                          <p:spTgt spid="26"/>
                                        </p:tgtEl>
                                      </p:cBhvr>
                                    </p:animEffect>
                                  </p:childTnLst>
                                </p:cTn>
                              </p:par>
                            </p:childTnLst>
                          </p:cTn>
                        </p:par>
                        <p:par>
                          <p:cTn id="61" fill="hold">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right)">
                                      <p:cBhvr>
                                        <p:cTn id="64" dur="500"/>
                                        <p:tgtEl>
                                          <p:spTgt spid="32"/>
                                        </p:tgtEl>
                                      </p:cBhvr>
                                    </p:animEffect>
                                  </p:childTnLst>
                                </p:cTn>
                              </p:par>
                            </p:childTnLst>
                          </p:cTn>
                        </p:par>
                        <p:par>
                          <p:cTn id="65" fill="hold">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 calcmode="lin" valueType="num">
                                      <p:cBhvr>
                                        <p:cTn id="70" dur="500" fill="hold"/>
                                        <p:tgtEl>
                                          <p:spTgt spid="30"/>
                                        </p:tgtEl>
                                        <p:attrNameLst>
                                          <p:attrName>style.rotation</p:attrName>
                                        </p:attrNameLst>
                                      </p:cBhvr>
                                      <p:tavLst>
                                        <p:tav tm="0">
                                          <p:val>
                                            <p:fltVal val="90"/>
                                          </p:val>
                                        </p:tav>
                                        <p:tav tm="100000">
                                          <p:val>
                                            <p:fltVal val="0"/>
                                          </p:val>
                                        </p:tav>
                                      </p:tavLst>
                                    </p:anim>
                                    <p:animEffect transition="in" filter="fade">
                                      <p:cBhvr>
                                        <p:cTn id="71" dur="500"/>
                                        <p:tgtEl>
                                          <p:spTgt spid="30"/>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 calcmode="lin" valueType="num">
                                      <p:cBhvr>
                                        <p:cTn id="76" dur="500" fill="hold"/>
                                        <p:tgtEl>
                                          <p:spTgt spid="31"/>
                                        </p:tgtEl>
                                        <p:attrNameLst>
                                          <p:attrName>style.rotation</p:attrName>
                                        </p:attrNameLst>
                                      </p:cBhvr>
                                      <p:tavLst>
                                        <p:tav tm="0">
                                          <p:val>
                                            <p:fltVal val="90"/>
                                          </p:val>
                                        </p:tav>
                                        <p:tav tm="100000">
                                          <p:val>
                                            <p:fltVal val="0"/>
                                          </p:val>
                                        </p:tav>
                                      </p:tavLst>
                                    </p:anim>
                                    <p:animEffect transition="in" filter="fade">
                                      <p:cBhvr>
                                        <p:cTn id="77" dur="500"/>
                                        <p:tgtEl>
                                          <p:spTgt spid="31"/>
                                        </p:tgtEl>
                                      </p:cBhvr>
                                    </p:animEffect>
                                  </p:childTnLst>
                                </p:cTn>
                              </p:par>
                            </p:childTnLst>
                          </p:cTn>
                        </p:par>
                        <p:par>
                          <p:cTn id="78" fill="hold">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Scale>
                                      <p:cBhvr>
                                        <p:cTn id="8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25"/>
                                        </p:tgtEl>
                                        <p:attrNameLst>
                                          <p:attrName>ppt_x</p:attrName>
                                          <p:attrName>ppt_y</p:attrName>
                                        </p:attrNameLst>
                                      </p:cBhvr>
                                    </p:animMotion>
                                    <p:animEffect transition="in" filter="fade">
                                      <p:cBhvr>
                                        <p:cTn id="83" dur="1000"/>
                                        <p:tgtEl>
                                          <p:spTgt spid="25"/>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Scale>
                                      <p:cBhvr>
                                        <p:cTn id="86"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27"/>
                                        </p:tgtEl>
                                        <p:attrNameLst>
                                          <p:attrName>ppt_x</p:attrName>
                                          <p:attrName>ppt_y</p:attrName>
                                        </p:attrNameLst>
                                      </p:cBhvr>
                                    </p:animMotion>
                                    <p:animEffect transition="in" filter="fade">
                                      <p:cBhvr>
                                        <p:cTn id="88" dur="1000"/>
                                        <p:tgtEl>
                                          <p:spTgt spid="27"/>
                                        </p:tgtEl>
                                      </p:cBhvr>
                                    </p:animEffect>
                                  </p:childTnLst>
                                </p:cTn>
                              </p:par>
                            </p:childTnLst>
                          </p:cTn>
                        </p:par>
                        <p:par>
                          <p:cTn id="89" fill="hold">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right)">
                                      <p:cBhvr>
                                        <p:cTn id="9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8313" y="2064911"/>
            <a:ext cx="2099460" cy="3360829"/>
            <a:chOff x="2217519" y="2064910"/>
            <a:chExt cx="2099460" cy="3360829"/>
          </a:xfrm>
        </p:grpSpPr>
        <p:sp>
          <p:nvSpPr>
            <p:cNvPr id="54" name="Rectangle 16"/>
            <p:cNvSpPr/>
            <p:nvPr/>
          </p:nvSpPr>
          <p:spPr bwMode="auto">
            <a:xfrm>
              <a:off x="2225984" y="2627871"/>
              <a:ext cx="2086761" cy="2448665"/>
            </a:xfrm>
            <a:prstGeom prst="rect">
              <a:avLst/>
            </a:prstGeom>
            <a:solidFill>
              <a:sysClr val="window" lastClr="FFFFFF"/>
            </a:solidFill>
            <a:ln w="9525" cap="flat" cmpd="sng" algn="ctr">
              <a:solidFill>
                <a:schemeClr val="tx2"/>
              </a:solidFill>
              <a:prstDash val="solid"/>
            </a:ln>
            <a:effectLst/>
          </p:spPr>
          <p:txBody>
            <a:bodyPr anchor="ctr"/>
            <a:lstStyle/>
            <a:p>
              <a:pPr algn="ctr" defTabSz="609370">
                <a:lnSpc>
                  <a:spcPct val="80000"/>
                </a:lnSpc>
                <a:defRPr/>
              </a:pPr>
              <a:endParaRPr lang="en-US" sz="120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55" name="Rectangle 17"/>
            <p:cNvSpPr/>
            <p:nvPr/>
          </p:nvSpPr>
          <p:spPr bwMode="auto">
            <a:xfrm>
              <a:off x="2217519" y="2064910"/>
              <a:ext cx="2099460" cy="562960"/>
            </a:xfrm>
            <a:prstGeom prst="rect">
              <a:avLst/>
            </a:prstGeom>
            <a:solidFill>
              <a:schemeClr val="tx2"/>
            </a:solidFill>
            <a:ln w="9525" cap="flat" cmpd="sng" algn="ctr">
              <a:noFill/>
              <a:prstDash val="solid"/>
            </a:ln>
            <a:effectLst/>
          </p:spPr>
          <p:txBody>
            <a:bodyPr anchor="ctr"/>
            <a:lstStyle/>
            <a:p>
              <a:pPr defTabSz="457200">
                <a:spcBef>
                  <a:spcPct val="0"/>
                </a:spcBef>
                <a:defRPr/>
              </a:pP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56" name="Rectangle 18"/>
            <p:cNvSpPr/>
            <p:nvPr/>
          </p:nvSpPr>
          <p:spPr bwMode="auto">
            <a:xfrm>
              <a:off x="2217519" y="5076535"/>
              <a:ext cx="2099460" cy="349204"/>
            </a:xfrm>
            <a:prstGeom prst="rect">
              <a:avLst/>
            </a:prstGeom>
            <a:solidFill>
              <a:schemeClr val="tx2"/>
            </a:solidFill>
            <a:ln w="9525" cap="flat" cmpd="sng" algn="ctr">
              <a:noFill/>
              <a:prstDash val="solid"/>
            </a:ln>
            <a:effectLst/>
          </p:spPr>
          <p:txBody>
            <a:bodyPr tIns="0" bIns="45714" anchor="ctr"/>
            <a:lstStyle/>
            <a:p>
              <a:pPr algn="ctr" defTabSz="609370">
                <a:defRPr/>
              </a:pPr>
              <a:endParaRPr lang="en-US" sz="135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60" name="矩形 59"/>
            <p:cNvSpPr/>
            <p:nvPr/>
          </p:nvSpPr>
          <p:spPr>
            <a:xfrm>
              <a:off x="2657317" y="2161724"/>
              <a:ext cx="1107852" cy="369332"/>
            </a:xfrm>
            <a:prstGeom prst="rect">
              <a:avLst/>
            </a:prstGeom>
          </p:spPr>
          <p:txBody>
            <a:bodyPr wrap="none">
              <a:spAutoFit/>
            </a:bodyPr>
            <a:lstStyle/>
            <a:p>
              <a:pPr defTabSz="457200">
                <a:spcBef>
                  <a:spcPct val="0"/>
                </a:spcBef>
                <a:defRPr/>
              </a:pPr>
              <a:r>
                <a:rPr lang="zh-CN" altLang="en-US"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添加标题</a:t>
              </a: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63" name="矩形 62"/>
            <p:cNvSpPr/>
            <p:nvPr/>
          </p:nvSpPr>
          <p:spPr>
            <a:xfrm>
              <a:off x="2502641" y="3175365"/>
              <a:ext cx="1662417" cy="1551194"/>
            </a:xfrm>
            <a:prstGeom prst="rect">
              <a:avLst/>
            </a:prstGeom>
            <a:noFill/>
          </p:spPr>
          <p:txBody>
            <a:bodyPr wrap="square" lIns="0" tIns="0" rIns="0" bIns="0" rtlCol="0" anchor="t" anchorCtr="0">
              <a:spAutoFit/>
            </a:bodyPr>
            <a:lstStyle/>
            <a:p>
              <a:pPr algn="ctr" defTabSz="1216817">
                <a:lnSpc>
                  <a:spcPct val="120000"/>
                </a:lnSpc>
                <a:spcBef>
                  <a:spcPct val="20000"/>
                </a:spcBef>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4789728" y="1738987"/>
            <a:ext cx="2509470" cy="4012677"/>
            <a:chOff x="4788934" y="1738986"/>
            <a:chExt cx="2509470" cy="4012677"/>
          </a:xfrm>
        </p:grpSpPr>
        <p:sp>
          <p:nvSpPr>
            <p:cNvPr id="41" name="Rectangle 12"/>
            <p:cNvSpPr/>
            <p:nvPr/>
          </p:nvSpPr>
          <p:spPr bwMode="auto">
            <a:xfrm>
              <a:off x="4788936" y="2411999"/>
              <a:ext cx="2487218" cy="2922737"/>
            </a:xfrm>
            <a:prstGeom prst="rect">
              <a:avLst/>
            </a:prstGeom>
            <a:solidFill>
              <a:sysClr val="window" lastClr="FFFFFF"/>
            </a:solidFill>
            <a:ln w="9525" cap="flat" cmpd="sng" algn="ctr">
              <a:solidFill>
                <a:schemeClr val="accent1"/>
              </a:solidFill>
              <a:prstDash val="solid"/>
            </a:ln>
            <a:effectLst/>
          </p:spPr>
          <p:txBody>
            <a:bodyPr anchor="ctr"/>
            <a:lstStyle/>
            <a:p>
              <a:pPr algn="ctr" defTabSz="609370">
                <a:lnSpc>
                  <a:spcPct val="80000"/>
                </a:lnSpc>
                <a:defRPr/>
              </a:pPr>
              <a:endParaRPr lang="en-US" sz="1350" kern="0" dirty="0">
                <a:solidFill>
                  <a:srgbClr val="797979"/>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42" name="Rectangle 13"/>
            <p:cNvSpPr/>
            <p:nvPr/>
          </p:nvSpPr>
          <p:spPr bwMode="auto">
            <a:xfrm>
              <a:off x="4788934" y="1738986"/>
              <a:ext cx="2509470" cy="673013"/>
            </a:xfrm>
            <a:prstGeom prst="rect">
              <a:avLst/>
            </a:prstGeom>
            <a:solidFill>
              <a:schemeClr val="accent1"/>
            </a:solidFill>
            <a:ln w="9525" cap="flat" cmpd="sng" algn="ctr">
              <a:noFill/>
              <a:prstDash val="solid"/>
            </a:ln>
            <a:effectLst/>
          </p:spPr>
          <p:txBody>
            <a:bodyPr anchor="ctr"/>
            <a:lstStyle/>
            <a:p>
              <a:pPr algn="ctr" defTabSz="609370">
                <a:defRPr/>
              </a:pPr>
              <a:endParaRPr lang="en-US" sz="2400" kern="0" dirty="0">
                <a:solidFill>
                  <a:prstClr val="white"/>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43" name="Rectangle 14"/>
            <p:cNvSpPr/>
            <p:nvPr/>
          </p:nvSpPr>
          <p:spPr bwMode="auto">
            <a:xfrm>
              <a:off x="4788934" y="5334735"/>
              <a:ext cx="2509470" cy="416928"/>
            </a:xfrm>
            <a:prstGeom prst="rect">
              <a:avLst/>
            </a:prstGeom>
            <a:solidFill>
              <a:schemeClr val="accent1"/>
            </a:solidFill>
            <a:ln w="9525" cap="flat" cmpd="sng" algn="ctr">
              <a:noFill/>
              <a:prstDash val="solid"/>
            </a:ln>
            <a:effectLst/>
          </p:spPr>
          <p:txBody>
            <a:bodyPr tIns="0" bIns="45714" anchor="ctr"/>
            <a:lstStyle/>
            <a:p>
              <a:pPr algn="ctr" defTabSz="609370">
                <a:defRPr/>
              </a:pPr>
              <a:endParaRPr lang="en-US" sz="160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61" name="矩形 60"/>
            <p:cNvSpPr/>
            <p:nvPr/>
          </p:nvSpPr>
          <p:spPr>
            <a:xfrm>
              <a:off x="5481562" y="1890826"/>
              <a:ext cx="1107852" cy="369332"/>
            </a:xfrm>
            <a:prstGeom prst="rect">
              <a:avLst/>
            </a:prstGeom>
          </p:spPr>
          <p:txBody>
            <a:bodyPr wrap="none">
              <a:spAutoFit/>
            </a:bodyPr>
            <a:lstStyle/>
            <a:p>
              <a:pPr defTabSz="457200">
                <a:spcBef>
                  <a:spcPct val="0"/>
                </a:spcBef>
                <a:defRPr/>
              </a:pPr>
              <a:r>
                <a:rPr lang="zh-CN" altLang="en-US"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添加标题</a:t>
              </a: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64" name="矩形 63"/>
            <p:cNvSpPr/>
            <p:nvPr/>
          </p:nvSpPr>
          <p:spPr>
            <a:xfrm>
              <a:off x="5204280" y="3175365"/>
              <a:ext cx="1662417" cy="1551194"/>
            </a:xfrm>
            <a:prstGeom prst="rect">
              <a:avLst/>
            </a:prstGeom>
            <a:noFill/>
          </p:spPr>
          <p:txBody>
            <a:bodyPr wrap="square" lIns="0" tIns="0" rIns="0" bIns="0" rtlCol="0" anchor="t" anchorCtr="0">
              <a:spAutoFit/>
            </a:bodyPr>
            <a:lstStyle/>
            <a:p>
              <a:pPr algn="ctr" defTabSz="1216817">
                <a:lnSpc>
                  <a:spcPct val="120000"/>
                </a:lnSpc>
                <a:spcBef>
                  <a:spcPct val="20000"/>
                </a:spcBef>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7791230" y="2052212"/>
            <a:ext cx="2103234" cy="3360829"/>
            <a:chOff x="7790436" y="2052211"/>
            <a:chExt cx="2103234" cy="3360829"/>
          </a:xfrm>
        </p:grpSpPr>
        <p:sp>
          <p:nvSpPr>
            <p:cNvPr id="57" name="Rectangle 20"/>
            <p:cNvSpPr/>
            <p:nvPr/>
          </p:nvSpPr>
          <p:spPr bwMode="auto">
            <a:xfrm>
              <a:off x="7790436" y="2615171"/>
              <a:ext cx="2076181" cy="2448665"/>
            </a:xfrm>
            <a:prstGeom prst="rect">
              <a:avLst/>
            </a:prstGeom>
            <a:solidFill>
              <a:sysClr val="window" lastClr="FFFFFF"/>
            </a:solidFill>
            <a:ln w="9525" cap="flat" cmpd="sng" algn="ctr">
              <a:solidFill>
                <a:schemeClr val="accent2"/>
              </a:solidFill>
              <a:prstDash val="solid"/>
            </a:ln>
            <a:effectLst/>
          </p:spPr>
          <p:txBody>
            <a:bodyPr anchor="ctr"/>
            <a:lstStyle/>
            <a:p>
              <a:pPr algn="ctr" defTabSz="609370">
                <a:lnSpc>
                  <a:spcPct val="80000"/>
                </a:lnSpc>
                <a:defRPr/>
              </a:pPr>
              <a:endParaRPr lang="en-US" sz="120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58" name="Rectangle 21"/>
            <p:cNvSpPr/>
            <p:nvPr/>
          </p:nvSpPr>
          <p:spPr bwMode="auto">
            <a:xfrm>
              <a:off x="7794210" y="2052211"/>
              <a:ext cx="2099460" cy="562960"/>
            </a:xfrm>
            <a:prstGeom prst="rect">
              <a:avLst/>
            </a:prstGeom>
            <a:solidFill>
              <a:schemeClr val="accent2"/>
            </a:solidFill>
            <a:ln w="9525" cap="flat" cmpd="sng" algn="ctr">
              <a:noFill/>
              <a:prstDash val="solid"/>
            </a:ln>
            <a:effectLst/>
          </p:spPr>
          <p:txBody>
            <a:bodyPr anchor="ctr"/>
            <a:lstStyle/>
            <a:p>
              <a:pPr algn="ctr" defTabSz="609370">
                <a:defRPr/>
              </a:pPr>
              <a:endParaRPr lang="en-US" sz="2200" kern="0" dirty="0">
                <a:solidFill>
                  <a:prstClr val="white"/>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59" name="Rectangle 22"/>
            <p:cNvSpPr/>
            <p:nvPr/>
          </p:nvSpPr>
          <p:spPr bwMode="auto">
            <a:xfrm>
              <a:off x="7794210" y="5063836"/>
              <a:ext cx="2099460" cy="349204"/>
            </a:xfrm>
            <a:prstGeom prst="rect">
              <a:avLst/>
            </a:prstGeom>
            <a:solidFill>
              <a:schemeClr val="accent2"/>
            </a:solidFill>
            <a:ln w="9525" cap="flat" cmpd="sng" algn="ctr">
              <a:noFill/>
              <a:prstDash val="solid"/>
            </a:ln>
            <a:effectLst/>
          </p:spPr>
          <p:txBody>
            <a:bodyPr tIns="0" bIns="45714" anchor="ctr"/>
            <a:lstStyle/>
            <a:p>
              <a:pPr algn="ctr" defTabSz="609370">
                <a:defRPr/>
              </a:pPr>
              <a:endParaRPr lang="en-US" sz="135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62" name="矩形 61"/>
            <p:cNvSpPr/>
            <p:nvPr/>
          </p:nvSpPr>
          <p:spPr>
            <a:xfrm>
              <a:off x="8290013" y="2161724"/>
              <a:ext cx="1107852" cy="369332"/>
            </a:xfrm>
            <a:prstGeom prst="rect">
              <a:avLst/>
            </a:prstGeom>
          </p:spPr>
          <p:txBody>
            <a:bodyPr wrap="none">
              <a:spAutoFit/>
            </a:bodyPr>
            <a:lstStyle/>
            <a:p>
              <a:pPr defTabSz="457200">
                <a:spcBef>
                  <a:spcPct val="0"/>
                </a:spcBef>
                <a:defRPr/>
              </a:pPr>
              <a:r>
                <a:rPr lang="zh-CN" altLang="en-US"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添加标题</a:t>
              </a: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65" name="矩形 64"/>
            <p:cNvSpPr/>
            <p:nvPr/>
          </p:nvSpPr>
          <p:spPr>
            <a:xfrm>
              <a:off x="8012730" y="3175365"/>
              <a:ext cx="1662417" cy="1551194"/>
            </a:xfrm>
            <a:prstGeom prst="rect">
              <a:avLst/>
            </a:prstGeom>
            <a:noFill/>
          </p:spPr>
          <p:txBody>
            <a:bodyPr wrap="square" lIns="0" tIns="0" rIns="0" bIns="0" rtlCol="0" anchor="t" anchorCtr="0">
              <a:spAutoFit/>
            </a:bodyPr>
            <a:lstStyle/>
            <a:p>
              <a:pPr algn="ctr" defTabSz="1216817">
                <a:lnSpc>
                  <a:spcPct val="120000"/>
                </a:lnSpc>
                <a:spcBef>
                  <a:spcPct val="20000"/>
                </a:spcBef>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标题 4"/>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7232512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14:presetBounceEnd="45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5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45000">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accel="48000" fill="hold" nodeType="afterEffect" p14:presetBounceEnd="45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45000">
                                          <p:cBhvr additive="base">
                                            <p:cTn id="12" dur="1000" fill="hold"/>
                                            <p:tgtEl>
                                              <p:spTgt spid="3"/>
                                            </p:tgtEl>
                                            <p:attrNameLst>
                                              <p:attrName>ppt_x</p:attrName>
                                            </p:attrNameLst>
                                          </p:cBhvr>
                                          <p:tavLst>
                                            <p:tav tm="0">
                                              <p:val>
                                                <p:strVal val="#ppt_x"/>
                                              </p:val>
                                            </p:tav>
                                            <p:tav tm="100000">
                                              <p:val>
                                                <p:strVal val="#ppt_x"/>
                                              </p:val>
                                            </p:tav>
                                          </p:tavLst>
                                        </p:anim>
                                        <p:anim calcmode="lin" valueType="num" p14:bounceEnd="45000">
                                          <p:cBhvr additive="base">
                                            <p:cTn id="13" dur="10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48000" fill="hold" nodeType="afterEffect" p14:presetBounceEnd="45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45000">
                                          <p:cBhvr additive="base">
                                            <p:cTn id="17" dur="1000" fill="hold"/>
                                            <p:tgtEl>
                                              <p:spTgt spid="4"/>
                                            </p:tgtEl>
                                            <p:attrNameLst>
                                              <p:attrName>ppt_x</p:attrName>
                                            </p:attrNameLst>
                                          </p:cBhvr>
                                          <p:tavLst>
                                            <p:tav tm="0">
                                              <p:val>
                                                <p:strVal val="#ppt_x"/>
                                              </p:val>
                                            </p:tav>
                                            <p:tav tm="100000">
                                              <p:val>
                                                <p:strVal val="#ppt_x"/>
                                              </p:val>
                                            </p:tav>
                                          </p:tavLst>
                                        </p:anim>
                                        <p:anim calcmode="lin" valueType="num" p14:bounceEnd="45000">
                                          <p:cBhvr additive="base">
                                            <p:cTn id="1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accel="48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ppt_x"/>
                                              </p:val>
                                            </p:tav>
                                            <p:tav tm="100000">
                                              <p:val>
                                                <p:strVal val="#ppt_x"/>
                                              </p:val>
                                            </p:tav>
                                          </p:tavLst>
                                        </p:anim>
                                        <p:anim calcmode="lin" valueType="num">
                                          <p:cBhvr additive="base">
                                            <p:cTn id="13" dur="10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48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5166"/>
          <p:cNvSpPr/>
          <p:nvPr/>
        </p:nvSpPr>
        <p:spPr>
          <a:xfrm>
            <a:off x="2592917" y="1876577"/>
            <a:ext cx="1623865" cy="143881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4" name="Shape 5167"/>
          <p:cNvSpPr/>
          <p:nvPr/>
        </p:nvSpPr>
        <p:spPr>
          <a:xfrm>
            <a:off x="2100460" y="2729599"/>
            <a:ext cx="2614905" cy="149788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5" name="Shape 5168"/>
          <p:cNvSpPr/>
          <p:nvPr/>
        </p:nvSpPr>
        <p:spPr>
          <a:xfrm>
            <a:off x="1608005" y="3654533"/>
            <a:ext cx="3605945" cy="1497883"/>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Shape 5169"/>
          <p:cNvSpPr/>
          <p:nvPr/>
        </p:nvSpPr>
        <p:spPr>
          <a:xfrm>
            <a:off x="1104096" y="4579466"/>
            <a:ext cx="4596976" cy="1497876"/>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7" name="组合 6"/>
          <p:cNvGrpSpPr/>
          <p:nvPr/>
        </p:nvGrpSpPr>
        <p:grpSpPr>
          <a:xfrm>
            <a:off x="3085373" y="1477976"/>
            <a:ext cx="1143692" cy="980623"/>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10" name="组合 9"/>
          <p:cNvGrpSpPr/>
          <p:nvPr/>
        </p:nvGrpSpPr>
        <p:grpSpPr>
          <a:xfrm>
            <a:off x="2592916" y="2729598"/>
            <a:ext cx="2119384" cy="576548"/>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点击输入文本</a:t>
              </a:r>
            </a:p>
          </p:txBody>
        </p:sp>
      </p:grpSp>
      <p:grpSp>
        <p:nvGrpSpPr>
          <p:cNvPr id="13" name="组合 12"/>
          <p:cNvGrpSpPr/>
          <p:nvPr/>
        </p:nvGrpSpPr>
        <p:grpSpPr>
          <a:xfrm>
            <a:off x="2100462" y="3654532"/>
            <a:ext cx="3110423" cy="576549"/>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16" name="组合 15"/>
          <p:cNvGrpSpPr/>
          <p:nvPr/>
        </p:nvGrpSpPr>
        <p:grpSpPr>
          <a:xfrm>
            <a:off x="1608006" y="4579466"/>
            <a:ext cx="4101453" cy="576543"/>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19" name="组合 18"/>
          <p:cNvGrpSpPr/>
          <p:nvPr/>
        </p:nvGrpSpPr>
        <p:grpSpPr>
          <a:xfrm>
            <a:off x="1104098" y="5491555"/>
            <a:ext cx="5092497" cy="576543"/>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22" name="Round Same Side Corner Rectangle 67"/>
          <p:cNvSpPr/>
          <p:nvPr/>
        </p:nvSpPr>
        <p:spPr>
          <a:xfrm rot="10800000" flipH="1">
            <a:off x="6788195" y="1495892"/>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a:endParaRPr>
          </a:p>
        </p:txBody>
      </p:sp>
      <p:sp>
        <p:nvSpPr>
          <p:cNvPr id="24" name="Round Same Side Corner Rectangle 68"/>
          <p:cNvSpPr/>
          <p:nvPr/>
        </p:nvSpPr>
        <p:spPr>
          <a:xfrm rot="10800000" flipH="1">
            <a:off x="6786008" y="2537612"/>
            <a:ext cx="66529"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a:endParaRPr>
          </a:p>
        </p:txBody>
      </p:sp>
      <p:sp>
        <p:nvSpPr>
          <p:cNvPr id="25" name="Round Same Side Corner Rectangle 69"/>
          <p:cNvSpPr/>
          <p:nvPr/>
        </p:nvSpPr>
        <p:spPr>
          <a:xfrm rot="10800000" flipH="1">
            <a:off x="6788195" y="3484455"/>
            <a:ext cx="66529"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a:endParaRPr>
          </a:p>
        </p:txBody>
      </p:sp>
      <p:grpSp>
        <p:nvGrpSpPr>
          <p:cNvPr id="26" name="组合 25"/>
          <p:cNvGrpSpPr/>
          <p:nvPr/>
        </p:nvGrpSpPr>
        <p:grpSpPr>
          <a:xfrm>
            <a:off x="6971237" y="1479025"/>
            <a:ext cx="3828675" cy="773200"/>
            <a:chOff x="5228512" y="1109269"/>
            <a:chExt cx="2871880" cy="579900"/>
          </a:xfrm>
        </p:grpSpPr>
        <p:sp>
          <p:nvSpPr>
            <p:cNvPr id="27" name="TextBox 26"/>
            <p:cNvSpPr txBox="1"/>
            <p:nvPr/>
          </p:nvSpPr>
          <p:spPr>
            <a:xfrm>
              <a:off x="5228512" y="1303102"/>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28" name="Rectangle 71"/>
            <p:cNvSpPr/>
            <p:nvPr/>
          </p:nvSpPr>
          <p:spPr>
            <a:xfrm>
              <a:off x="5228513" y="1109269"/>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grpSp>
      <p:grpSp>
        <p:nvGrpSpPr>
          <p:cNvPr id="29" name="组合 28"/>
          <p:cNvGrpSpPr/>
          <p:nvPr/>
        </p:nvGrpSpPr>
        <p:grpSpPr>
          <a:xfrm>
            <a:off x="6971237" y="2492242"/>
            <a:ext cx="3828675" cy="773199"/>
            <a:chOff x="5228512" y="1869180"/>
            <a:chExt cx="2871880" cy="579899"/>
          </a:xfrm>
        </p:grpSpPr>
        <p:sp>
          <p:nvSpPr>
            <p:cNvPr id="30" name="TextBox 29"/>
            <p:cNvSpPr txBox="1"/>
            <p:nvPr/>
          </p:nvSpPr>
          <p:spPr>
            <a:xfrm>
              <a:off x="5228512" y="2063012"/>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31" name="Rectangle 73"/>
            <p:cNvSpPr/>
            <p:nvPr/>
          </p:nvSpPr>
          <p:spPr>
            <a:xfrm>
              <a:off x="5228513" y="1869180"/>
              <a:ext cx="1283211" cy="210634"/>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grpSp>
      <p:grpSp>
        <p:nvGrpSpPr>
          <p:cNvPr id="32" name="组合 31"/>
          <p:cNvGrpSpPr/>
          <p:nvPr/>
        </p:nvGrpSpPr>
        <p:grpSpPr>
          <a:xfrm>
            <a:off x="6971237" y="3505455"/>
            <a:ext cx="3828675" cy="773200"/>
            <a:chOff x="5228512" y="2629091"/>
            <a:chExt cx="2871880" cy="579900"/>
          </a:xfrm>
        </p:grpSpPr>
        <p:sp>
          <p:nvSpPr>
            <p:cNvPr id="33" name="TextBox 32"/>
            <p:cNvSpPr txBox="1"/>
            <p:nvPr/>
          </p:nvSpPr>
          <p:spPr>
            <a:xfrm>
              <a:off x="5228512" y="2822924"/>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34" name="Rectangle 75"/>
            <p:cNvSpPr/>
            <p:nvPr/>
          </p:nvSpPr>
          <p:spPr>
            <a:xfrm>
              <a:off x="5228513" y="2629091"/>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grpSp>
      <p:sp>
        <p:nvSpPr>
          <p:cNvPr id="35" name="Round Same Side Corner Rectangle 76"/>
          <p:cNvSpPr/>
          <p:nvPr/>
        </p:nvSpPr>
        <p:spPr>
          <a:xfrm rot="10800000" flipH="1">
            <a:off x="6786008" y="4445105"/>
            <a:ext cx="66529"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a:endParaRPr>
          </a:p>
        </p:txBody>
      </p:sp>
      <p:sp>
        <p:nvSpPr>
          <p:cNvPr id="36" name="Round Same Side Corner Rectangle 77"/>
          <p:cNvSpPr/>
          <p:nvPr/>
        </p:nvSpPr>
        <p:spPr>
          <a:xfrm rot="10800000" flipH="1">
            <a:off x="6788195" y="5391948"/>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a:endParaRPr>
          </a:p>
        </p:txBody>
      </p:sp>
      <p:grpSp>
        <p:nvGrpSpPr>
          <p:cNvPr id="37" name="组合 36"/>
          <p:cNvGrpSpPr/>
          <p:nvPr/>
        </p:nvGrpSpPr>
        <p:grpSpPr>
          <a:xfrm>
            <a:off x="6971237" y="4399733"/>
            <a:ext cx="3828675" cy="773200"/>
            <a:chOff x="5228512" y="3299800"/>
            <a:chExt cx="2871880" cy="579900"/>
          </a:xfrm>
        </p:grpSpPr>
        <p:sp>
          <p:nvSpPr>
            <p:cNvPr id="38" name="TextBox 37"/>
            <p:cNvSpPr txBox="1"/>
            <p:nvPr/>
          </p:nvSpPr>
          <p:spPr>
            <a:xfrm>
              <a:off x="5228512" y="3493633"/>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39" name="Rectangle 79"/>
            <p:cNvSpPr/>
            <p:nvPr/>
          </p:nvSpPr>
          <p:spPr>
            <a:xfrm>
              <a:off x="5228513" y="3299800"/>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grpSp>
      <p:grpSp>
        <p:nvGrpSpPr>
          <p:cNvPr id="40" name="组合 39"/>
          <p:cNvGrpSpPr/>
          <p:nvPr/>
        </p:nvGrpSpPr>
        <p:grpSpPr>
          <a:xfrm>
            <a:off x="6971237" y="5412948"/>
            <a:ext cx="3828675" cy="773200"/>
            <a:chOff x="5228512" y="4059711"/>
            <a:chExt cx="2871880" cy="579900"/>
          </a:xfrm>
        </p:grpSpPr>
        <p:sp>
          <p:nvSpPr>
            <p:cNvPr id="41" name="TextBox 40"/>
            <p:cNvSpPr txBox="1"/>
            <p:nvPr/>
          </p:nvSpPr>
          <p:spPr>
            <a:xfrm>
              <a:off x="5228512" y="4253544"/>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42" name="Rectangle 81"/>
            <p:cNvSpPr/>
            <p:nvPr/>
          </p:nvSpPr>
          <p:spPr>
            <a:xfrm>
              <a:off x="5228513" y="4059711"/>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3696184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606680" y="1812017"/>
            <a:ext cx="2721415" cy="2443862"/>
            <a:chOff x="1204130" y="1358696"/>
            <a:chExt cx="2041593" cy="1833374"/>
          </a:xfrm>
        </p:grpSpPr>
        <p:sp>
          <p:nvSpPr>
            <p:cNvPr id="9" name="Freeform 46"/>
            <p:cNvSpPr>
              <a:spLocks/>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14" name="Freeform 51"/>
            <p:cNvSpPr>
              <a:spLocks/>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3" dirty="0">
                  <a:solidFill>
                    <a:schemeClr val="tx1">
                      <a:lumMod val="50000"/>
                      <a:lumOff val="50000"/>
                    </a:schemeClr>
                  </a:solidFill>
                  <a:latin typeface="微软雅黑" pitchFamily="34" charset="-122"/>
                  <a:ea typeface="微软雅黑" pitchFamily="34" charset="-122"/>
                </a:rPr>
                <a:t>文字说明</a:t>
              </a:r>
            </a:p>
          </p:txBody>
        </p:sp>
      </p:grpSp>
      <p:grpSp>
        <p:nvGrpSpPr>
          <p:cNvPr id="38" name="Group 37"/>
          <p:cNvGrpSpPr/>
          <p:nvPr/>
        </p:nvGrpSpPr>
        <p:grpSpPr>
          <a:xfrm>
            <a:off x="3649754" y="1812017"/>
            <a:ext cx="2719113" cy="2443862"/>
            <a:chOff x="2736837" y="1358696"/>
            <a:chExt cx="2039866" cy="1833374"/>
          </a:xfrm>
        </p:grpSpPr>
        <p:sp>
          <p:nvSpPr>
            <p:cNvPr id="7" name="Freeform 44"/>
            <p:cNvSpPr>
              <a:spLocks/>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3" dirty="0">
                  <a:solidFill>
                    <a:schemeClr val="tx1">
                      <a:lumMod val="50000"/>
                      <a:lumOff val="50000"/>
                    </a:schemeClr>
                  </a:solidFill>
                  <a:latin typeface="微软雅黑" pitchFamily="34" charset="-122"/>
                  <a:ea typeface="微软雅黑" pitchFamily="34" charset="-122"/>
                </a:rPr>
                <a:t>文字说明</a:t>
              </a:r>
            </a:p>
          </p:txBody>
        </p:sp>
      </p:grpSp>
      <p:grpSp>
        <p:nvGrpSpPr>
          <p:cNvPr id="37" name="Group 36"/>
          <p:cNvGrpSpPr/>
          <p:nvPr/>
        </p:nvGrpSpPr>
        <p:grpSpPr>
          <a:xfrm>
            <a:off x="5691683" y="1812017"/>
            <a:ext cx="2721415" cy="2443862"/>
            <a:chOff x="4268680" y="1358696"/>
            <a:chExt cx="2041593" cy="1833374"/>
          </a:xfrm>
        </p:grpSpPr>
        <p:sp>
          <p:nvSpPr>
            <p:cNvPr id="5" name="Freeform 42"/>
            <p:cNvSpPr>
              <a:spLocks/>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3" dirty="0">
                  <a:solidFill>
                    <a:schemeClr val="tx1">
                      <a:lumMod val="50000"/>
                      <a:lumOff val="50000"/>
                    </a:schemeClr>
                  </a:solidFill>
                  <a:latin typeface="微软雅黑" pitchFamily="34" charset="-122"/>
                  <a:ea typeface="微软雅黑" pitchFamily="34" charset="-122"/>
                </a:rPr>
                <a:t>文字说明</a:t>
              </a:r>
            </a:p>
          </p:txBody>
        </p:sp>
      </p:grpSp>
      <p:grpSp>
        <p:nvGrpSpPr>
          <p:cNvPr id="36" name="Group 35"/>
          <p:cNvGrpSpPr/>
          <p:nvPr/>
        </p:nvGrpSpPr>
        <p:grpSpPr>
          <a:xfrm>
            <a:off x="7732457" y="1812017"/>
            <a:ext cx="2721415" cy="2443862"/>
            <a:chOff x="5799659" y="1358696"/>
            <a:chExt cx="2041593" cy="1833374"/>
          </a:xfrm>
        </p:grpSpPr>
        <p:sp>
          <p:nvSpPr>
            <p:cNvPr id="3" name="Freeform 40"/>
            <p:cNvSpPr>
              <a:spLocks/>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199">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13" name="Freeform 50"/>
            <p:cNvSpPr>
              <a:spLocks/>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3199">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3" dirty="0">
                  <a:solidFill>
                    <a:schemeClr val="tx1">
                      <a:lumMod val="50000"/>
                      <a:lumOff val="50000"/>
                    </a:schemeClr>
                  </a:solidFill>
                  <a:latin typeface="微软雅黑" pitchFamily="34" charset="-122"/>
                  <a:ea typeface="微软雅黑" pitchFamily="34" charset="-122"/>
                </a:rPr>
                <a:t>文字说明</a:t>
              </a:r>
            </a:p>
          </p:txBody>
        </p:sp>
      </p:grpSp>
      <p:grpSp>
        <p:nvGrpSpPr>
          <p:cNvPr id="22" name="组合 3"/>
          <p:cNvGrpSpPr/>
          <p:nvPr/>
        </p:nvGrpSpPr>
        <p:grpSpPr>
          <a:xfrm>
            <a:off x="1356050" y="4549929"/>
            <a:ext cx="2022860" cy="1439491"/>
            <a:chOff x="5054600" y="1342008"/>
            <a:chExt cx="1517540" cy="1079899"/>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6" dirty="0">
                  <a:solidFill>
                    <a:schemeClr val="tx1">
                      <a:lumMod val="50000"/>
                      <a:lumOff val="50000"/>
                    </a:schemeClr>
                  </a:solidFill>
                </a:rPr>
                <a:t>点击添加标题</a:t>
              </a:r>
              <a:endParaRPr lang="en-US" altLang="zh-CN" sz="1866" dirty="0">
                <a:solidFill>
                  <a:schemeClr val="tx1">
                    <a:lumMod val="50000"/>
                    <a:lumOff val="50000"/>
                  </a:schemeClr>
                </a:solidFill>
              </a:endParaRPr>
            </a:p>
          </p:txBody>
        </p:sp>
        <p:sp>
          <p:nvSpPr>
            <p:cNvPr id="2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p>
          </p:txBody>
        </p:sp>
      </p:grpSp>
      <p:grpSp>
        <p:nvGrpSpPr>
          <p:cNvPr id="25" name="组合 3"/>
          <p:cNvGrpSpPr/>
          <p:nvPr/>
        </p:nvGrpSpPr>
        <p:grpSpPr>
          <a:xfrm>
            <a:off x="3793813" y="4549929"/>
            <a:ext cx="2022860" cy="1439491"/>
            <a:chOff x="5054600" y="1342008"/>
            <a:chExt cx="1517540" cy="1079899"/>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6" dirty="0">
                  <a:solidFill>
                    <a:schemeClr val="tx1">
                      <a:lumMod val="50000"/>
                      <a:lumOff val="50000"/>
                    </a:schemeClr>
                  </a:solidFill>
                </a:rPr>
                <a:t>点击添加标题</a:t>
              </a:r>
              <a:endParaRPr lang="en-US" altLang="zh-CN" sz="1866" dirty="0">
                <a:solidFill>
                  <a:schemeClr val="tx1">
                    <a:lumMod val="50000"/>
                    <a:lumOff val="50000"/>
                  </a:schemeClr>
                </a:solidFill>
              </a:endParaRPr>
            </a:p>
          </p:txBody>
        </p:sp>
        <p:sp>
          <p:nvSpPr>
            <p:cNvPr id="28"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p>
          </p:txBody>
        </p:sp>
      </p:grpSp>
      <p:grpSp>
        <p:nvGrpSpPr>
          <p:cNvPr id="29" name="组合 3"/>
          <p:cNvGrpSpPr/>
          <p:nvPr/>
        </p:nvGrpSpPr>
        <p:grpSpPr>
          <a:xfrm>
            <a:off x="6172181" y="4549929"/>
            <a:ext cx="2022860" cy="1439491"/>
            <a:chOff x="5054600" y="1342008"/>
            <a:chExt cx="1517540" cy="1079899"/>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6" dirty="0">
                  <a:solidFill>
                    <a:schemeClr val="tx1">
                      <a:lumMod val="50000"/>
                      <a:lumOff val="50000"/>
                    </a:schemeClr>
                  </a:solidFill>
                </a:rPr>
                <a:t>点击添加标题</a:t>
              </a:r>
              <a:endParaRPr lang="en-US" altLang="zh-CN" sz="1866" dirty="0">
                <a:solidFill>
                  <a:schemeClr val="tx1">
                    <a:lumMod val="50000"/>
                    <a:lumOff val="50000"/>
                  </a:schemeClr>
                </a:solidFill>
              </a:endParaRPr>
            </a:p>
          </p:txBody>
        </p:sp>
        <p:sp>
          <p:nvSpPr>
            <p:cNvPr id="31"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p>
          </p:txBody>
        </p:sp>
      </p:grpSp>
      <p:grpSp>
        <p:nvGrpSpPr>
          <p:cNvPr id="32" name="组合 3"/>
          <p:cNvGrpSpPr/>
          <p:nvPr/>
        </p:nvGrpSpPr>
        <p:grpSpPr>
          <a:xfrm>
            <a:off x="8641635" y="4549929"/>
            <a:ext cx="2022860" cy="1439491"/>
            <a:chOff x="5054600" y="1342008"/>
            <a:chExt cx="1517540" cy="1079899"/>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6" dirty="0">
                  <a:solidFill>
                    <a:schemeClr val="tx1">
                      <a:lumMod val="50000"/>
                      <a:lumOff val="50000"/>
                    </a:schemeClr>
                  </a:solidFill>
                </a:rPr>
                <a:t>点击添加标题</a:t>
              </a:r>
              <a:endParaRPr lang="en-US" altLang="zh-CN" sz="1866" dirty="0">
                <a:solidFill>
                  <a:schemeClr val="tx1">
                    <a:lumMod val="50000"/>
                    <a:lumOff val="50000"/>
                  </a:schemeClr>
                </a:solidFill>
              </a:endParaRPr>
            </a:p>
          </p:txBody>
        </p:sp>
        <p:sp>
          <p:nvSpPr>
            <p:cNvPr id="3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3" dirty="0">
                  <a:solidFill>
                    <a:schemeClr val="tx1">
                      <a:lumMod val="50000"/>
                      <a:lumOff val="50000"/>
                    </a:schemeClr>
                  </a:solidFill>
                  <a:latin typeface="微软雅黑" pitchFamily="34" charset="-122"/>
                  <a:ea typeface="微软雅黑" pitchFamily="34" charset="-122"/>
                </a:rPr>
                <a:t>轻点此处输入文字内容，</a:t>
              </a:r>
              <a:r>
                <a:rPr lang="en-US" altLang="zh-CN" sz="1333" dirty="0">
                  <a:solidFill>
                    <a:schemeClr val="tx1">
                      <a:lumMod val="50000"/>
                      <a:lumOff val="50000"/>
                    </a:schemeClr>
                  </a:solidFill>
                  <a:latin typeface="微软雅黑" pitchFamily="34" charset="-122"/>
                  <a:ea typeface="微软雅黑" pitchFamily="34" charset="-122"/>
                </a:rPr>
                <a:t>PPT</a:t>
              </a:r>
              <a:r>
                <a:rPr lang="zh-CN" altLang="en-US" sz="1333" dirty="0">
                  <a:solidFill>
                    <a:schemeClr val="tx1">
                      <a:lumMod val="50000"/>
                      <a:lumOff val="50000"/>
                    </a:schemeClr>
                  </a:solidFill>
                  <a:latin typeface="微软雅黑" pitchFamily="34" charset="-122"/>
                  <a:ea typeface="微软雅黑" pitchFamily="34" charset="-122"/>
                </a:rPr>
                <a:t>模板所有文字图片都可编辑，数据图表都可以修改颜色大小形状</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980479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ppt_x</p:attrName>
                                        </p:attrNameLst>
                                      </p:cBhvr>
                                      <p:tavLst>
                                        <p:tav tm="0">
                                          <p:val>
                                            <p:strVal val="#ppt_x-.2"/>
                                          </p:val>
                                        </p:tav>
                                        <p:tav tm="100000">
                                          <p:val>
                                            <p:strVal val="#ppt_x"/>
                                          </p:val>
                                        </p:tav>
                                      </p:tavLst>
                                    </p:anim>
                                    <p:anim calcmode="lin" valueType="num">
                                      <p:cBhvr>
                                        <p:cTn id="8"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ppt_x</p:attrName>
                                        </p:attrNameLst>
                                      </p:cBhvr>
                                      <p:tavLst>
                                        <p:tav tm="0">
                                          <p:val>
                                            <p:strVal val="#ppt_x-.2"/>
                                          </p:val>
                                        </p:tav>
                                        <p:tav tm="100000">
                                          <p:val>
                                            <p:strVal val="#ppt_x"/>
                                          </p:val>
                                        </p:tav>
                                      </p:tavLst>
                                    </p:anim>
                                    <p:anim calcmode="lin" valueType="num">
                                      <p:cBhvr>
                                        <p:cTn id="14"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ppt_x</p:attrName>
                                        </p:attrNameLst>
                                      </p:cBhvr>
                                      <p:tavLst>
                                        <p:tav tm="0">
                                          <p:val>
                                            <p:strVal val="#ppt_x-.2"/>
                                          </p:val>
                                        </p:tav>
                                        <p:tav tm="100000">
                                          <p:val>
                                            <p:strVal val="#ppt_x"/>
                                          </p:val>
                                        </p:tav>
                                      </p:tavLst>
                                    </p:anim>
                                    <p:anim calcmode="lin" valueType="num">
                                      <p:cBhvr>
                                        <p:cTn id="20"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ppt_x</p:attrName>
                                        </p:attrNameLst>
                                      </p:cBhvr>
                                      <p:tavLst>
                                        <p:tav tm="0">
                                          <p:val>
                                            <p:strVal val="#ppt_x-.2"/>
                                          </p:val>
                                        </p:tav>
                                        <p:tav tm="100000">
                                          <p:val>
                                            <p:strVal val="#ppt_x"/>
                                          </p:val>
                                        </p:tav>
                                      </p:tavLst>
                                    </p:anim>
                                    <p:anim calcmode="lin" valueType="num">
                                      <p:cBhvr>
                                        <p:cTn id="26"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6"/>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1000" fill="hold"/>
                                        <p:tgtEl>
                                          <p:spTgt spid="29"/>
                                        </p:tgtEl>
                                        <p:attrNameLst>
                                          <p:attrName>ppt_x</p:attrName>
                                        </p:attrNameLst>
                                      </p:cBhvr>
                                      <p:tavLst>
                                        <p:tav tm="0">
                                          <p:val>
                                            <p:strVal val="#ppt_x-.2"/>
                                          </p:val>
                                        </p:tav>
                                        <p:tav tm="100000">
                                          <p:val>
                                            <p:strVal val="#ppt_x"/>
                                          </p:val>
                                        </p:tav>
                                      </p:tavLst>
                                    </p:anim>
                                    <p:anim calcmode="lin" valueType="num">
                                      <p:cBhvr>
                                        <p:cTn id="4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9"/>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ppt_x</p:attrName>
                                        </p:attrNameLst>
                                      </p:cBhvr>
                                      <p:tavLst>
                                        <p:tav tm="0">
                                          <p:val>
                                            <p:strVal val="#ppt_x-.2"/>
                                          </p:val>
                                        </p:tav>
                                        <p:tav tm="100000">
                                          <p:val>
                                            <p:strVal val="#ppt_x"/>
                                          </p:val>
                                        </p:tav>
                                      </p:tavLst>
                                    </p:anim>
                                    <p:anim calcmode="lin" valueType="num">
                                      <p:cBhvr>
                                        <p:cTn id="50"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1"/>
          <p:cNvSpPr/>
          <p:nvPr>
            <p:custDataLst>
              <p:tags r:id="rId1"/>
            </p:custDataLst>
          </p:nvPr>
        </p:nvSpPr>
        <p:spPr>
          <a:xfrm>
            <a:off x="1561169"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6" b="1" dirty="0">
                <a:solidFill>
                  <a:srgbClr val="FFFFFF"/>
                </a:solidFill>
              </a:rPr>
              <a:t>01</a:t>
            </a:r>
            <a:endParaRPr lang="zh-CN" altLang="en-US" sz="4266" b="1" dirty="0">
              <a:solidFill>
                <a:srgbClr val="FFFFFF"/>
              </a:solidFill>
            </a:endParaRPr>
          </a:p>
        </p:txBody>
      </p:sp>
      <p:pic>
        <p:nvPicPr>
          <p:cNvPr id="9" name="MH_Other_2"/>
          <p:cNvPicPr>
            <a:picLocks/>
          </p:cNvPicPr>
          <p:nvPr>
            <p:custDataLst>
              <p:tags r:id="rId2"/>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a:off x="894589"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4"/>
          <p:cNvSpPr/>
          <p:nvPr>
            <p:custDataLst>
              <p:tags r:id="rId3"/>
            </p:custDataLst>
          </p:nvPr>
        </p:nvSpPr>
        <p:spPr>
          <a:xfrm>
            <a:off x="5082385"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6" b="1" dirty="0">
                <a:solidFill>
                  <a:srgbClr val="FFFFFF"/>
                </a:solidFill>
              </a:rPr>
              <a:t>02</a:t>
            </a:r>
            <a:endParaRPr lang="zh-CN" altLang="en-US" sz="4266" b="1" dirty="0">
              <a:solidFill>
                <a:srgbClr val="FFFFFF"/>
              </a:solidFill>
            </a:endParaRPr>
          </a:p>
        </p:txBody>
      </p:sp>
      <p:pic>
        <p:nvPicPr>
          <p:cNvPr id="11" name="MH_Other_5"/>
          <p:cNvPicPr>
            <a:picLocks/>
          </p:cNvPicPr>
          <p:nvPr>
            <p:custDataLst>
              <p:tags r:id="rId4"/>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a:off x="4415806"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Other_7"/>
          <p:cNvSpPr/>
          <p:nvPr>
            <p:custDataLst>
              <p:tags r:id="rId5"/>
            </p:custDataLst>
          </p:nvPr>
        </p:nvSpPr>
        <p:spPr>
          <a:xfrm>
            <a:off x="8603602"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6" b="1" dirty="0">
                <a:solidFill>
                  <a:srgbClr val="FFFFFF"/>
                </a:solidFill>
              </a:rPr>
              <a:t>03</a:t>
            </a:r>
            <a:endParaRPr lang="zh-CN" altLang="en-US" sz="4266" b="1" dirty="0">
              <a:solidFill>
                <a:srgbClr val="FFFFFF"/>
              </a:solidFill>
            </a:endParaRPr>
          </a:p>
        </p:txBody>
      </p:sp>
      <p:pic>
        <p:nvPicPr>
          <p:cNvPr id="13" name="MH_Other_8"/>
          <p:cNvPicPr>
            <a:picLocks/>
          </p:cNvPicPr>
          <p:nvPr>
            <p:custDataLst>
              <p:tags r:id="rId6"/>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a:off x="7937022"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H_SubTitle_4"/>
          <p:cNvSpPr/>
          <p:nvPr>
            <p:custDataLst>
              <p:tags r:id="rId7"/>
            </p:custDataLst>
          </p:nvPr>
        </p:nvSpPr>
        <p:spPr>
          <a:xfrm>
            <a:off x="1051909" y="3716957"/>
            <a:ext cx="3028392" cy="1727742"/>
          </a:xfrm>
          <a:prstGeom prst="rect">
            <a:avLst/>
          </a:prstGeom>
        </p:spPr>
        <p:txBody>
          <a:bodyPr anchor="ctr"/>
          <a:lstStyle/>
          <a:p>
            <a:pPr lvl="0" algn="ctr">
              <a:lnSpc>
                <a:spcPct val="150000"/>
              </a:lnSpc>
              <a:spcBef>
                <a:spcPct val="0"/>
              </a:spcBef>
            </a:pPr>
            <a:r>
              <a:rPr lang="zh-CN" altLang="en-US" sz="1866" b="1" dirty="0">
                <a:solidFill>
                  <a:schemeClr val="tx2"/>
                </a:solidFill>
                <a:latin typeface="微软雅黑" pitchFamily="34" charset="-122"/>
                <a:ea typeface="微软雅黑" pitchFamily="34" charset="-122"/>
              </a:rPr>
              <a:t>添加文本</a:t>
            </a:r>
            <a:endParaRPr lang="en-US" altLang="zh-CN" sz="1866" b="1" dirty="0">
              <a:solidFill>
                <a:schemeClr val="tx2"/>
              </a:solidFill>
              <a:latin typeface="微软雅黑" pitchFamily="34" charset="-122"/>
              <a:ea typeface="微软雅黑"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r>
              <a:rPr lang="en-US" altLang="zh-CN" sz="1600" dirty="0">
                <a:solidFill>
                  <a:schemeClr val="tx1">
                    <a:lumMod val="50000"/>
                    <a:lumOff val="50000"/>
                  </a:schemeClr>
                </a:solidFill>
                <a:latin typeface="微软雅黑" pitchFamily="34" charset="-122"/>
                <a:ea typeface="微软雅黑" pitchFamily="34" charset="-122"/>
              </a:rPr>
              <a:t>,</a:t>
            </a:r>
            <a:r>
              <a:rPr lang="zh-CN" altLang="en-US" sz="1600" dirty="0">
                <a:solidFill>
                  <a:schemeClr val="tx1">
                    <a:lumMod val="50000"/>
                    <a:lumOff val="50000"/>
                  </a:schemeClr>
                </a:solidFill>
                <a:latin typeface="微软雅黑" pitchFamily="34" charset="-122"/>
                <a:ea typeface="微软雅黑" pitchFamily="34" charset="-122"/>
              </a:rPr>
              <a:t>添加适当的文字，最好不要超过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charset="0"/>
            </a:endParaRPr>
          </a:p>
        </p:txBody>
      </p:sp>
      <p:sp>
        <p:nvSpPr>
          <p:cNvPr id="15" name="MH_SubTitle_4"/>
          <p:cNvSpPr/>
          <p:nvPr>
            <p:custDataLst>
              <p:tags r:id="rId8"/>
            </p:custDataLst>
          </p:nvPr>
        </p:nvSpPr>
        <p:spPr>
          <a:xfrm>
            <a:off x="4581804" y="3716957"/>
            <a:ext cx="3028392" cy="1727742"/>
          </a:xfrm>
          <a:prstGeom prst="rect">
            <a:avLst/>
          </a:prstGeom>
        </p:spPr>
        <p:txBody>
          <a:bodyPr anchor="ctr"/>
          <a:lstStyle/>
          <a:p>
            <a:pPr lvl="0" algn="ctr">
              <a:lnSpc>
                <a:spcPct val="150000"/>
              </a:lnSpc>
              <a:spcBef>
                <a:spcPct val="0"/>
              </a:spcBef>
            </a:pPr>
            <a:r>
              <a:rPr lang="zh-CN" altLang="en-US" sz="1866" b="1" dirty="0">
                <a:solidFill>
                  <a:schemeClr val="accent1"/>
                </a:solidFill>
                <a:latin typeface="微软雅黑" pitchFamily="34" charset="-122"/>
                <a:ea typeface="微软雅黑" pitchFamily="34" charset="-122"/>
              </a:rPr>
              <a:t>添加文本</a:t>
            </a:r>
            <a:endParaRPr lang="en-US" altLang="zh-CN" sz="1866" b="1" dirty="0">
              <a:solidFill>
                <a:schemeClr val="accent1"/>
              </a:solidFill>
              <a:latin typeface="微软雅黑" pitchFamily="34" charset="-122"/>
              <a:ea typeface="微软雅黑"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r>
              <a:rPr lang="en-US" altLang="zh-CN" sz="1600" dirty="0">
                <a:solidFill>
                  <a:schemeClr val="tx1">
                    <a:lumMod val="50000"/>
                    <a:lumOff val="50000"/>
                  </a:schemeClr>
                </a:solidFill>
                <a:latin typeface="微软雅黑" pitchFamily="34" charset="-122"/>
                <a:ea typeface="微软雅黑" pitchFamily="34" charset="-122"/>
              </a:rPr>
              <a:t>,</a:t>
            </a:r>
            <a:r>
              <a:rPr lang="zh-CN" altLang="en-US" sz="1600" dirty="0">
                <a:solidFill>
                  <a:schemeClr val="tx1">
                    <a:lumMod val="50000"/>
                    <a:lumOff val="50000"/>
                  </a:schemeClr>
                </a:solidFill>
                <a:latin typeface="微软雅黑" pitchFamily="34" charset="-122"/>
                <a:ea typeface="微软雅黑" pitchFamily="34" charset="-122"/>
              </a:rPr>
              <a:t>添加适当的文字，最好不要超过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charset="0"/>
            </a:endParaRPr>
          </a:p>
        </p:txBody>
      </p:sp>
      <p:sp>
        <p:nvSpPr>
          <p:cNvPr id="16" name="MH_SubTitle_4"/>
          <p:cNvSpPr/>
          <p:nvPr>
            <p:custDataLst>
              <p:tags r:id="rId9"/>
            </p:custDataLst>
          </p:nvPr>
        </p:nvSpPr>
        <p:spPr>
          <a:xfrm>
            <a:off x="8103020" y="3716957"/>
            <a:ext cx="3028392" cy="1727742"/>
          </a:xfrm>
          <a:prstGeom prst="rect">
            <a:avLst/>
          </a:prstGeom>
        </p:spPr>
        <p:txBody>
          <a:bodyPr anchor="ctr"/>
          <a:lstStyle/>
          <a:p>
            <a:pPr lvl="0" algn="ctr">
              <a:lnSpc>
                <a:spcPct val="150000"/>
              </a:lnSpc>
              <a:spcBef>
                <a:spcPct val="0"/>
              </a:spcBef>
            </a:pPr>
            <a:r>
              <a:rPr lang="zh-CN" altLang="en-US" sz="1866" b="1" dirty="0">
                <a:solidFill>
                  <a:schemeClr val="accent2"/>
                </a:solidFill>
                <a:latin typeface="微软雅黑" pitchFamily="34" charset="-122"/>
                <a:ea typeface="微软雅黑" pitchFamily="34" charset="-122"/>
              </a:rPr>
              <a:t>添加文本</a:t>
            </a:r>
            <a:endParaRPr lang="en-US" altLang="zh-CN" sz="1866" b="1" dirty="0">
              <a:solidFill>
                <a:schemeClr val="accent2"/>
              </a:solidFill>
              <a:latin typeface="微软雅黑" pitchFamily="34" charset="-122"/>
              <a:ea typeface="微软雅黑"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itchFamily="34" charset="-122"/>
                <a:ea typeface="微软雅黑" pitchFamily="34" charset="-122"/>
              </a:rPr>
              <a:t>添加适当的文字，最好不要超过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r>
              <a:rPr lang="en-US" altLang="zh-CN" sz="1600" dirty="0">
                <a:solidFill>
                  <a:schemeClr val="tx1">
                    <a:lumMod val="50000"/>
                    <a:lumOff val="50000"/>
                  </a:schemeClr>
                </a:solidFill>
                <a:latin typeface="微软雅黑" pitchFamily="34" charset="-122"/>
                <a:ea typeface="微软雅黑" pitchFamily="34" charset="-122"/>
              </a:rPr>
              <a:t>,</a:t>
            </a:r>
            <a:r>
              <a:rPr lang="zh-CN" altLang="en-US" sz="1600" dirty="0">
                <a:solidFill>
                  <a:schemeClr val="tx1">
                    <a:lumMod val="50000"/>
                    <a:lumOff val="50000"/>
                  </a:schemeClr>
                </a:solidFill>
                <a:latin typeface="微软雅黑" pitchFamily="34" charset="-122"/>
                <a:ea typeface="微软雅黑" pitchFamily="34" charset="-122"/>
              </a:rPr>
              <a:t>添加适当的文字，最好不要超过</a:t>
            </a:r>
            <a:r>
              <a:rPr lang="en-US" altLang="zh-CN" sz="1600" dirty="0">
                <a:solidFill>
                  <a:schemeClr val="tx1">
                    <a:lumMod val="50000"/>
                    <a:lumOff val="50000"/>
                  </a:schemeClr>
                </a:solidFill>
                <a:latin typeface="微软雅黑" pitchFamily="34" charset="-122"/>
                <a:ea typeface="微软雅黑" pitchFamily="34" charset="-122"/>
              </a:rPr>
              <a:t>200</a:t>
            </a:r>
            <a:r>
              <a:rPr lang="zh-CN" altLang="en-US" sz="1600" dirty="0">
                <a:solidFill>
                  <a:schemeClr val="tx1">
                    <a:lumMod val="50000"/>
                    <a:lumOff val="50000"/>
                  </a:schemeClr>
                </a:solidFill>
                <a:latin typeface="微软雅黑" pitchFamily="34" charset="-122"/>
                <a:ea typeface="微软雅黑"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charset="0"/>
            </a:endParaRPr>
          </a:p>
        </p:txBody>
      </p:sp>
      <p:sp>
        <p:nvSpPr>
          <p:cNvPr id="17" name="标题 16"/>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3484087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
          <p:cNvGrpSpPr/>
          <p:nvPr/>
        </p:nvGrpSpPr>
        <p:grpSpPr>
          <a:xfrm>
            <a:off x="2198221" y="1586658"/>
            <a:ext cx="7795560" cy="3916996"/>
            <a:chOff x="3650968" y="2196025"/>
            <a:chExt cx="4890106" cy="2457106"/>
          </a:xfrm>
          <a:scene3d>
            <a:camera prst="perspectiveRelaxedModerately">
              <a:rot lat="17390632" lon="0" rev="0"/>
            </a:camera>
            <a:lightRig rig="flat" dir="t">
              <a:rot lat="0" lon="0" rev="4200000"/>
            </a:lightRig>
          </a:scene3d>
        </p:grpSpPr>
        <p:grpSp>
          <p:nvGrpSpPr>
            <p:cNvPr id="14" name="组合 2"/>
            <p:cNvGrpSpPr/>
            <p:nvPr/>
          </p:nvGrpSpPr>
          <p:grpSpPr>
            <a:xfrm rot="16200000">
              <a:off x="4867468" y="979525"/>
              <a:ext cx="2457106" cy="4890106"/>
              <a:chOff x="1910354" y="1548938"/>
              <a:chExt cx="1697887" cy="3379127"/>
            </a:xfrm>
          </p:grpSpPr>
          <p:sp>
            <p:nvSpPr>
              <p:cNvPr id="16" name="圆角矩形 4"/>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17" name="圆角矩形 5"/>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18" name="圆角矩形 6"/>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grpSp>
            <p:nvGrpSpPr>
              <p:cNvPr id="19" name="组合 7"/>
              <p:cNvGrpSpPr/>
              <p:nvPr/>
            </p:nvGrpSpPr>
            <p:grpSpPr>
              <a:xfrm>
                <a:off x="1958085" y="1548938"/>
                <a:ext cx="1617852" cy="3379127"/>
                <a:chOff x="1958085" y="1548938"/>
                <a:chExt cx="1617852" cy="3379127"/>
              </a:xfrm>
            </p:grpSpPr>
            <p:sp>
              <p:nvSpPr>
                <p:cNvPr id="24" name="圆角矩形 12"/>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5" name="圆角矩形 13"/>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grpSp>
          <p:sp>
            <p:nvSpPr>
              <p:cNvPr id="20" name="矩形 8"/>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1" name="圆角矩形 9"/>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2" name="椭圆 10"/>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sp>
            <p:nvSpPr>
              <p:cNvPr id="23" name="椭圆 11"/>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p>
            </p:txBody>
          </p:sp>
        </p:grpSp>
        <p:pic>
          <p:nvPicPr>
            <p:cNvPr id="15"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28" name="组合 29"/>
          <p:cNvGrpSpPr/>
          <p:nvPr/>
        </p:nvGrpSpPr>
        <p:grpSpPr>
          <a:xfrm>
            <a:off x="915751" y="4873720"/>
            <a:ext cx="2374565" cy="1419665"/>
            <a:chOff x="2744012" y="4399037"/>
            <a:chExt cx="2375184" cy="1420035"/>
          </a:xfrm>
        </p:grpSpPr>
        <p:sp>
          <p:nvSpPr>
            <p:cNvPr id="29" name="文本框 30"/>
            <p:cNvSpPr txBox="1"/>
            <p:nvPr/>
          </p:nvSpPr>
          <p:spPr bwMode="auto">
            <a:xfrm>
              <a:off x="2915604" y="4884341"/>
              <a:ext cx="2203592" cy="934731"/>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p>
          </p:txBody>
        </p:sp>
        <p:sp>
          <p:nvSpPr>
            <p:cNvPr id="30" name="文本框 31"/>
            <p:cNvSpPr txBox="1"/>
            <p:nvPr/>
          </p:nvSpPr>
          <p:spPr bwMode="auto">
            <a:xfrm>
              <a:off x="2744012" y="4399037"/>
              <a:ext cx="2349784" cy="420674"/>
            </a:xfrm>
            <a:prstGeom prst="rect">
              <a:avLst/>
            </a:prstGeom>
            <a:noFill/>
          </p:spPr>
          <p:txBody>
            <a:bodyPr wrap="square">
              <a:spAutoFit/>
            </a:bodyPr>
            <a:lstStyle/>
            <a:p>
              <a:pPr marL="285679" indent="-285679" algn="ctr">
                <a:defRPr/>
              </a:pPr>
              <a:r>
                <a:rPr lang="zh-CN" altLang="en-US" sz="2133" spc="100" dirty="0">
                  <a:solidFill>
                    <a:schemeClr val="accent1"/>
                  </a:solidFill>
                  <a:latin typeface="微软雅黑" pitchFamily="34" charset="-122"/>
                  <a:ea typeface="微软雅黑" pitchFamily="34" charset="-122"/>
                </a:rPr>
                <a:t>在此添加标题</a:t>
              </a:r>
            </a:p>
          </p:txBody>
        </p:sp>
      </p:grpSp>
      <p:grpSp>
        <p:nvGrpSpPr>
          <p:cNvPr id="31" name="组合 32"/>
          <p:cNvGrpSpPr/>
          <p:nvPr/>
        </p:nvGrpSpPr>
        <p:grpSpPr>
          <a:xfrm>
            <a:off x="3556662" y="4882689"/>
            <a:ext cx="2355378" cy="1383322"/>
            <a:chOff x="2744012" y="4408005"/>
            <a:chExt cx="2355992" cy="1383682"/>
          </a:xfrm>
        </p:grpSpPr>
        <p:sp>
          <p:nvSpPr>
            <p:cNvPr id="32" name="文本框 33"/>
            <p:cNvSpPr txBox="1"/>
            <p:nvPr/>
          </p:nvSpPr>
          <p:spPr bwMode="auto">
            <a:xfrm>
              <a:off x="2845612" y="4856957"/>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p>
          </p:txBody>
        </p:sp>
        <p:sp>
          <p:nvSpPr>
            <p:cNvPr id="33" name="文本框 34"/>
            <p:cNvSpPr txBox="1"/>
            <p:nvPr/>
          </p:nvSpPr>
          <p:spPr bwMode="auto">
            <a:xfrm>
              <a:off x="2744012" y="4408005"/>
              <a:ext cx="2349784" cy="420673"/>
            </a:xfrm>
            <a:prstGeom prst="rect">
              <a:avLst/>
            </a:prstGeom>
            <a:noFill/>
          </p:spPr>
          <p:txBody>
            <a:bodyPr wrap="square">
              <a:spAutoFit/>
            </a:bodyPr>
            <a:lstStyle/>
            <a:p>
              <a:pPr marL="285679" indent="-285679" algn="ctr">
                <a:defRPr/>
              </a:pPr>
              <a:r>
                <a:rPr lang="zh-CN" altLang="en-US" sz="2133" spc="100" dirty="0">
                  <a:solidFill>
                    <a:schemeClr val="accent1"/>
                  </a:solidFill>
                  <a:latin typeface="微软雅黑" pitchFamily="34" charset="-122"/>
                  <a:ea typeface="微软雅黑" pitchFamily="34" charset="-122"/>
                </a:rPr>
                <a:t>在此添加标题</a:t>
              </a:r>
            </a:p>
          </p:txBody>
        </p:sp>
      </p:grpSp>
      <p:grpSp>
        <p:nvGrpSpPr>
          <p:cNvPr id="34" name="组合 35"/>
          <p:cNvGrpSpPr/>
          <p:nvPr/>
        </p:nvGrpSpPr>
        <p:grpSpPr>
          <a:xfrm>
            <a:off x="6229173" y="4882693"/>
            <a:ext cx="2349172" cy="1383323"/>
            <a:chOff x="2744012" y="4408005"/>
            <a:chExt cx="2349784" cy="1383683"/>
          </a:xfrm>
        </p:grpSpPr>
        <p:sp>
          <p:nvSpPr>
            <p:cNvPr id="35" name="文本框 36"/>
            <p:cNvSpPr txBox="1"/>
            <p:nvPr/>
          </p:nvSpPr>
          <p:spPr bwMode="auto">
            <a:xfrm>
              <a:off x="2845612" y="4856958"/>
              <a:ext cx="22035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p>
          </p:txBody>
        </p:sp>
        <p:sp>
          <p:nvSpPr>
            <p:cNvPr id="36" name="文本框 37"/>
            <p:cNvSpPr txBox="1"/>
            <p:nvPr/>
          </p:nvSpPr>
          <p:spPr bwMode="auto">
            <a:xfrm>
              <a:off x="2744012" y="4408005"/>
              <a:ext cx="2349784" cy="420673"/>
            </a:xfrm>
            <a:prstGeom prst="rect">
              <a:avLst/>
            </a:prstGeom>
            <a:noFill/>
          </p:spPr>
          <p:txBody>
            <a:bodyPr wrap="square">
              <a:spAutoFit/>
            </a:bodyPr>
            <a:lstStyle/>
            <a:p>
              <a:pPr marL="285679" indent="-285679" algn="ctr">
                <a:defRPr/>
              </a:pPr>
              <a:r>
                <a:rPr lang="zh-CN" altLang="en-US" sz="2133" spc="100" dirty="0">
                  <a:solidFill>
                    <a:schemeClr val="accent3"/>
                  </a:solidFill>
                  <a:latin typeface="微软雅黑" pitchFamily="34" charset="-122"/>
                  <a:ea typeface="微软雅黑" pitchFamily="34" charset="-122"/>
                </a:rPr>
                <a:t>在此添加标题</a:t>
              </a:r>
            </a:p>
          </p:txBody>
        </p:sp>
      </p:grpSp>
      <p:grpSp>
        <p:nvGrpSpPr>
          <p:cNvPr id="37" name="组合 38"/>
          <p:cNvGrpSpPr/>
          <p:nvPr/>
        </p:nvGrpSpPr>
        <p:grpSpPr>
          <a:xfrm>
            <a:off x="8819299" y="4851032"/>
            <a:ext cx="2355378" cy="1414983"/>
            <a:chOff x="2744012" y="4376337"/>
            <a:chExt cx="2355992" cy="1415351"/>
          </a:xfrm>
        </p:grpSpPr>
        <p:sp>
          <p:nvSpPr>
            <p:cNvPr id="38" name="文本框 39"/>
            <p:cNvSpPr txBox="1"/>
            <p:nvPr/>
          </p:nvSpPr>
          <p:spPr bwMode="auto">
            <a:xfrm>
              <a:off x="2845612" y="4856958"/>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itchFamily="34" charset="-122"/>
                  <a:ea typeface="微软雅黑" pitchFamily="34" charset="-122"/>
                </a:rPr>
                <a:t>轻点此处输入文字内容，</a:t>
              </a:r>
              <a:r>
                <a:rPr lang="en-US" altLang="zh-CN" sz="1600" dirty="0">
                  <a:solidFill>
                    <a:schemeClr val="tx1">
                      <a:lumMod val="50000"/>
                      <a:lumOff val="50000"/>
                    </a:schemeClr>
                  </a:solidFill>
                  <a:latin typeface="微软雅黑" pitchFamily="34" charset="-122"/>
                  <a:ea typeface="微软雅黑" pitchFamily="34" charset="-122"/>
                </a:rPr>
                <a:t>PPT</a:t>
              </a:r>
              <a:r>
                <a:rPr lang="zh-CN" altLang="en-US" sz="1600" dirty="0">
                  <a:solidFill>
                    <a:schemeClr val="tx1">
                      <a:lumMod val="50000"/>
                      <a:lumOff val="50000"/>
                    </a:schemeClr>
                  </a:solidFill>
                  <a:latin typeface="微软雅黑" pitchFamily="34" charset="-122"/>
                  <a:ea typeface="微软雅黑" pitchFamily="34" charset="-122"/>
                </a:rPr>
                <a:t>模板所有文字图片都可编辑</a:t>
              </a:r>
            </a:p>
          </p:txBody>
        </p:sp>
        <p:sp>
          <p:nvSpPr>
            <p:cNvPr id="39" name="文本框 40"/>
            <p:cNvSpPr txBox="1"/>
            <p:nvPr/>
          </p:nvSpPr>
          <p:spPr bwMode="auto">
            <a:xfrm>
              <a:off x="2744012" y="4376337"/>
              <a:ext cx="2349784" cy="420673"/>
            </a:xfrm>
            <a:prstGeom prst="rect">
              <a:avLst/>
            </a:prstGeom>
            <a:noFill/>
          </p:spPr>
          <p:txBody>
            <a:bodyPr wrap="square">
              <a:spAutoFit/>
            </a:bodyPr>
            <a:lstStyle/>
            <a:p>
              <a:pPr marL="285679" indent="-285679" algn="ctr">
                <a:defRPr/>
              </a:pPr>
              <a:r>
                <a:rPr lang="zh-CN" altLang="en-US" sz="2133" spc="100" dirty="0">
                  <a:solidFill>
                    <a:schemeClr val="accent1"/>
                  </a:solidFill>
                  <a:latin typeface="微软雅黑" pitchFamily="34" charset="-122"/>
                  <a:ea typeface="微软雅黑" pitchFamily="34" charset="-122"/>
                </a:rPr>
                <a:t>在此添加标题</a:t>
              </a:r>
            </a:p>
          </p:txBody>
        </p:sp>
      </p:grpSp>
      <p:sp>
        <p:nvSpPr>
          <p:cNvPr id="40" name="Rectangle 5"/>
          <p:cNvSpPr>
            <a:spLocks noChangeArrowheads="1"/>
          </p:cNvSpPr>
          <p:nvPr/>
        </p:nvSpPr>
        <p:spPr bwMode="auto">
          <a:xfrm>
            <a:off x="4845468" y="2784327"/>
            <a:ext cx="970924" cy="964453"/>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3199"/>
          </a:p>
        </p:txBody>
      </p:sp>
      <p:sp>
        <p:nvSpPr>
          <p:cNvPr id="41" name="Rectangle 6"/>
          <p:cNvSpPr>
            <a:spLocks noChangeArrowheads="1"/>
          </p:cNvSpPr>
          <p:nvPr/>
        </p:nvSpPr>
        <p:spPr bwMode="auto">
          <a:xfrm>
            <a:off x="6147070" y="2459439"/>
            <a:ext cx="970924" cy="1289343"/>
          </a:xfrm>
          <a:prstGeom prst="rect">
            <a:avLst/>
          </a:prstGeom>
          <a:solidFill>
            <a:schemeClr val="accent3"/>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3199"/>
          </a:p>
        </p:txBody>
      </p:sp>
      <p:sp>
        <p:nvSpPr>
          <p:cNvPr id="42" name="Rectangle 7"/>
          <p:cNvSpPr>
            <a:spLocks noChangeArrowheads="1"/>
          </p:cNvSpPr>
          <p:nvPr/>
        </p:nvSpPr>
        <p:spPr bwMode="auto">
          <a:xfrm>
            <a:off x="7460580" y="2144766"/>
            <a:ext cx="957325" cy="1604016"/>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3199"/>
          </a:p>
        </p:txBody>
      </p:sp>
      <p:sp>
        <p:nvSpPr>
          <p:cNvPr id="43" name="Rectangle 8"/>
          <p:cNvSpPr>
            <a:spLocks noChangeArrowheads="1"/>
          </p:cNvSpPr>
          <p:nvPr/>
        </p:nvSpPr>
        <p:spPr bwMode="auto">
          <a:xfrm>
            <a:off x="3545559" y="3109220"/>
            <a:ext cx="957325" cy="639563"/>
          </a:xfrm>
          <a:prstGeom prst="rect">
            <a:avLst/>
          </a:prstGeom>
          <a:solidFill>
            <a:schemeClr val="accent1"/>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3199"/>
          </a:p>
        </p:txBody>
      </p:sp>
      <p:sp>
        <p:nvSpPr>
          <p:cNvPr id="44" name="文本框 48"/>
          <p:cNvSpPr txBox="1"/>
          <p:nvPr/>
        </p:nvSpPr>
        <p:spPr>
          <a:xfrm>
            <a:off x="347499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2014</a:t>
            </a:r>
            <a:endParaRPr lang="zh-CN" altLang="en-US" sz="2000" dirty="0">
              <a:solidFill>
                <a:schemeClr val="bg1"/>
              </a:solidFill>
              <a:latin typeface="Impact" panose="020B0806030902050204" pitchFamily="34" charset="0"/>
            </a:endParaRPr>
          </a:p>
        </p:txBody>
      </p:sp>
      <p:sp>
        <p:nvSpPr>
          <p:cNvPr id="45" name="文本框 49"/>
          <p:cNvSpPr txBox="1"/>
          <p:nvPr/>
        </p:nvSpPr>
        <p:spPr>
          <a:xfrm>
            <a:off x="4781702"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2015</a:t>
            </a:r>
            <a:endParaRPr lang="zh-CN" altLang="en-US" sz="2000" dirty="0">
              <a:solidFill>
                <a:schemeClr val="bg1"/>
              </a:solidFill>
              <a:latin typeface="Impact" panose="020B0806030902050204" pitchFamily="34" charset="0"/>
            </a:endParaRPr>
          </a:p>
        </p:txBody>
      </p:sp>
      <p:sp>
        <p:nvSpPr>
          <p:cNvPr id="46" name="文本框 50"/>
          <p:cNvSpPr txBox="1"/>
          <p:nvPr/>
        </p:nvSpPr>
        <p:spPr>
          <a:xfrm>
            <a:off x="6080757"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2016</a:t>
            </a:r>
            <a:endParaRPr lang="zh-CN" altLang="en-US" sz="2000" dirty="0">
              <a:solidFill>
                <a:schemeClr val="bg1"/>
              </a:solidFill>
              <a:latin typeface="Impact" panose="020B0806030902050204" pitchFamily="34" charset="0"/>
            </a:endParaRPr>
          </a:p>
        </p:txBody>
      </p:sp>
      <p:sp>
        <p:nvSpPr>
          <p:cNvPr id="47" name="文本框 51"/>
          <p:cNvSpPr txBox="1"/>
          <p:nvPr/>
        </p:nvSpPr>
        <p:spPr>
          <a:xfrm>
            <a:off x="739001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2017</a:t>
            </a:r>
            <a:endParaRPr lang="zh-CN" altLang="en-US" sz="2000" dirty="0">
              <a:solidFill>
                <a:schemeClr val="bg1"/>
              </a:solidFill>
              <a:latin typeface="Impact" panose="020B0806030902050204" pitchFamily="34" charset="0"/>
            </a:endParaRPr>
          </a:p>
        </p:txBody>
      </p:sp>
      <p:grpSp>
        <p:nvGrpSpPr>
          <p:cNvPr id="48" name="Group 4"/>
          <p:cNvGrpSpPr>
            <a:grpSpLocks noChangeAspect="1"/>
          </p:cNvGrpSpPr>
          <p:nvPr/>
        </p:nvGrpSpPr>
        <p:grpSpPr bwMode="auto">
          <a:xfrm flipH="1">
            <a:off x="5096136" y="2300723"/>
            <a:ext cx="548472" cy="486768"/>
            <a:chOff x="330" y="1320"/>
            <a:chExt cx="560" cy="497"/>
          </a:xfrm>
        </p:grpSpPr>
        <p:sp>
          <p:nvSpPr>
            <p:cNvPr id="49"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0" name="Freeform 8"/>
            <p:cNvSpPr>
              <a:spLocks/>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1" name="Freeform 9"/>
            <p:cNvSpPr>
              <a:spLocks/>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2" name="Freeform 10"/>
            <p:cNvSpPr>
              <a:spLocks/>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3" name="Freeform 11"/>
            <p:cNvSpPr>
              <a:spLocks/>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4" name="Freeform 12"/>
            <p:cNvSpPr>
              <a:spLocks/>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5"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sp>
          <p:nvSpPr>
            <p:cNvPr id="56" name="Freeform 15"/>
            <p:cNvSpPr>
              <a:spLocks/>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zh-CN" altLang="en-US" sz="3199"/>
            </a:p>
          </p:txBody>
        </p:sp>
      </p:grpSp>
      <p:sp>
        <p:nvSpPr>
          <p:cNvPr id="2" name="标题 1"/>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34056490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down)">
                                      <p:cBhvr>
                                        <p:cTn id="14" dur="500"/>
                                        <p:tgtEl>
                                          <p:spTgt spid="43"/>
                                        </p:tgtEl>
                                      </p:cBhvr>
                                    </p:animEffect>
                                  </p:childTnLst>
                                </p:cTn>
                              </p:par>
                              <p:par>
                                <p:cTn id="15" presetID="53" presetClass="entr" presetSubtype="16" fill="hold" grpId="0" nodeType="withEffect">
                                  <p:stCondLst>
                                    <p:cond delay="0"/>
                                  </p:stCondLst>
                                  <p:iterate type="lt">
                                    <p:tmPct val="10000"/>
                                  </p:iterate>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1650"/>
                            </p:stCondLst>
                            <p:childTnLst>
                              <p:par>
                                <p:cTn id="21" presetID="2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childTnLst>
                          </p:cTn>
                        </p:par>
                        <p:par>
                          <p:cTn id="29" fill="hold">
                            <p:stCondLst>
                              <p:cond delay="2300"/>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2950"/>
                            </p:stCondLst>
                            <p:childTnLst>
                              <p:par>
                                <p:cTn id="39" presetID="22" presetClass="entr" presetSubtype="4"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3600"/>
                            </p:stCondLst>
                            <p:childTnLst>
                              <p:par>
                                <p:cTn id="48" presetID="5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48"/>
                                        </p:tgtEl>
                                        <p:attrNameLst>
                                          <p:attrName>ppt_x</p:attrName>
                                          <p:attrName>ppt_y</p:attrName>
                                        </p:attrNameLst>
                                      </p:cBhvr>
                                    </p:animMotion>
                                    <p:animEffect transition="in" filter="fade">
                                      <p:cBhvr>
                                        <p:cTn id="52" dur="500"/>
                                        <p:tgtEl>
                                          <p:spTgt spid="48"/>
                                        </p:tgtEl>
                                      </p:cBhvr>
                                    </p:animEffect>
                                  </p:childTnLst>
                                </p:cTn>
                              </p:par>
                            </p:childTnLst>
                          </p:cTn>
                        </p:par>
                        <p:par>
                          <p:cTn id="53" fill="hold">
                            <p:stCondLst>
                              <p:cond delay="4100"/>
                            </p:stCondLst>
                            <p:childTnLst>
                              <p:par>
                                <p:cTn id="54" presetID="16" presetClass="entr" presetSubtype="37"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outVertical)">
                                      <p:cBhvr>
                                        <p:cTn id="56" dur="500"/>
                                        <p:tgtEl>
                                          <p:spTgt spid="28"/>
                                        </p:tgtEl>
                                      </p:cBhvr>
                                    </p:animEffect>
                                  </p:childTnLst>
                                </p:cTn>
                              </p:par>
                              <p:par>
                                <p:cTn id="57" presetID="16" presetClass="entr" presetSubtype="37"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par>
                                <p:cTn id="60" presetID="16" presetClass="entr" presetSubtype="37"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outVertical)">
                                      <p:cBhvr>
                                        <p:cTn id="62" dur="500"/>
                                        <p:tgtEl>
                                          <p:spTgt spid="34"/>
                                        </p:tgtEl>
                                      </p:cBhvr>
                                    </p:animEffect>
                                  </p:childTnLst>
                                </p:cTn>
                              </p:par>
                              <p:par>
                                <p:cTn id="63" presetID="16" presetClass="entr" presetSubtype="37"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barn(outVertical)">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p:bldP spid="45" grpId="0"/>
      <p:bldP spid="46"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62"/>
          <p:cNvGrpSpPr/>
          <p:nvPr/>
        </p:nvGrpSpPr>
        <p:grpSpPr>
          <a:xfrm>
            <a:off x="3327362" y="3326541"/>
            <a:ext cx="1655666" cy="1655667"/>
            <a:chOff x="4993868" y="2326868"/>
            <a:chExt cx="2204265" cy="2204265"/>
          </a:xfrm>
          <a:effectLst>
            <a:outerShdw blurRad="292100" dist="114300" dir="2700000" algn="tl" rotWithShape="0">
              <a:prstClr val="black">
                <a:alpha val="25000"/>
              </a:prstClr>
            </a:outerShdw>
          </a:effectLst>
        </p:grpSpPr>
        <p:sp>
          <p:nvSpPr>
            <p:cNvPr id="74" name="任意多边形 60"/>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75" name="椭圆 5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76" name="椭圆 61"/>
            <p:cNvSpPr/>
            <p:nvPr/>
          </p:nvSpPr>
          <p:spPr>
            <a:xfrm>
              <a:off x="5370108" y="2708871"/>
              <a:ext cx="1451783" cy="1451783"/>
            </a:xfrm>
            <a:prstGeom prst="ellipse">
              <a:avLst/>
            </a:prstGeom>
            <a:solidFill>
              <a:schemeClr val="accent1"/>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grpSp>
      <p:grpSp>
        <p:nvGrpSpPr>
          <p:cNvPr id="80" name="组合 63"/>
          <p:cNvGrpSpPr/>
          <p:nvPr/>
        </p:nvGrpSpPr>
        <p:grpSpPr>
          <a:xfrm>
            <a:off x="4568655" y="2381701"/>
            <a:ext cx="1655666" cy="1655667"/>
            <a:chOff x="4993868" y="2326868"/>
            <a:chExt cx="2204265" cy="2204265"/>
          </a:xfrm>
          <a:effectLst>
            <a:outerShdw blurRad="292100" dist="114300" dir="2700000" algn="tl" rotWithShape="0">
              <a:prstClr val="black">
                <a:alpha val="25000"/>
              </a:prstClr>
            </a:outerShdw>
          </a:effectLst>
        </p:grpSpPr>
        <p:sp>
          <p:nvSpPr>
            <p:cNvPr id="84" name="任意多边形 64"/>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87" name="椭圆 6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92" name="椭圆 66"/>
            <p:cNvSpPr/>
            <p:nvPr/>
          </p:nvSpPr>
          <p:spPr>
            <a:xfrm>
              <a:off x="5370108" y="2708871"/>
              <a:ext cx="1451783" cy="1451783"/>
            </a:xfrm>
            <a:prstGeom prst="ellipse">
              <a:avLst/>
            </a:prstGeom>
            <a:solidFill>
              <a:schemeClr val="accent2"/>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grpSp>
      <p:grpSp>
        <p:nvGrpSpPr>
          <p:cNvPr id="93" name="组合 71"/>
          <p:cNvGrpSpPr/>
          <p:nvPr/>
        </p:nvGrpSpPr>
        <p:grpSpPr>
          <a:xfrm>
            <a:off x="5868132" y="3326541"/>
            <a:ext cx="1655666" cy="1655667"/>
            <a:chOff x="4993868" y="2326868"/>
            <a:chExt cx="2204265" cy="2204265"/>
          </a:xfrm>
          <a:effectLst>
            <a:outerShdw blurRad="292100" dist="114300" dir="2700000" algn="tl" rotWithShape="0">
              <a:prstClr val="black">
                <a:alpha val="25000"/>
              </a:prstClr>
            </a:outerShdw>
          </a:effectLst>
        </p:grpSpPr>
        <p:sp>
          <p:nvSpPr>
            <p:cNvPr id="94" name="任意多边形 7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95" name="椭圆 7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96" name="椭圆 74"/>
            <p:cNvSpPr/>
            <p:nvPr/>
          </p:nvSpPr>
          <p:spPr>
            <a:xfrm>
              <a:off x="5370108" y="2708871"/>
              <a:ext cx="1451783" cy="1451783"/>
            </a:xfrm>
            <a:prstGeom prst="ellipse">
              <a:avLst/>
            </a:prstGeom>
            <a:solidFill>
              <a:schemeClr val="accent3"/>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grpSp>
      <p:grpSp>
        <p:nvGrpSpPr>
          <p:cNvPr id="97" name="组合 75"/>
          <p:cNvGrpSpPr/>
          <p:nvPr/>
        </p:nvGrpSpPr>
        <p:grpSpPr>
          <a:xfrm>
            <a:off x="7132795" y="2381701"/>
            <a:ext cx="1655666" cy="1655667"/>
            <a:chOff x="4993868" y="2326868"/>
            <a:chExt cx="2204265" cy="2204265"/>
          </a:xfrm>
          <a:effectLst>
            <a:outerShdw blurRad="292100" dist="114300" dir="2700000" algn="tl" rotWithShape="0">
              <a:prstClr val="black">
                <a:alpha val="25000"/>
              </a:prstClr>
            </a:outerShdw>
          </a:effectLst>
        </p:grpSpPr>
        <p:sp>
          <p:nvSpPr>
            <p:cNvPr id="98" name="任意多边形 7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99" name="椭圆 7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sp>
          <p:nvSpPr>
            <p:cNvPr id="100" name="椭圆 78"/>
            <p:cNvSpPr/>
            <p:nvPr/>
          </p:nvSpPr>
          <p:spPr>
            <a:xfrm>
              <a:off x="5370108" y="2708871"/>
              <a:ext cx="1451783" cy="1451783"/>
            </a:xfrm>
            <a:prstGeom prst="ellipse">
              <a:avLst/>
            </a:prstGeom>
            <a:solidFill>
              <a:schemeClr val="accent4"/>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199" dirty="0">
                <a:solidFill>
                  <a:prstClr val="white"/>
                </a:solidFill>
                <a:latin typeface="Calibri"/>
                <a:ea typeface="宋体" panose="02010600030101010101" pitchFamily="2" charset="-122"/>
              </a:endParaRPr>
            </a:p>
          </p:txBody>
        </p:sp>
      </p:grpSp>
      <p:grpSp>
        <p:nvGrpSpPr>
          <p:cNvPr id="101" name="组合 80"/>
          <p:cNvGrpSpPr/>
          <p:nvPr/>
        </p:nvGrpSpPr>
        <p:grpSpPr>
          <a:xfrm>
            <a:off x="8299475" y="1853717"/>
            <a:ext cx="3484642" cy="935669"/>
            <a:chOff x="5947699" y="908862"/>
            <a:chExt cx="3485550" cy="935912"/>
          </a:xfrm>
        </p:grpSpPr>
        <p:grpSp>
          <p:nvGrpSpPr>
            <p:cNvPr id="102" name="组合 81"/>
            <p:cNvGrpSpPr/>
            <p:nvPr/>
          </p:nvGrpSpPr>
          <p:grpSpPr>
            <a:xfrm flipV="1">
              <a:off x="5947699" y="1317986"/>
              <a:ext cx="2684915" cy="333365"/>
              <a:chOff x="5272248" y="4626108"/>
              <a:chExt cx="2684915" cy="333365"/>
            </a:xfrm>
          </p:grpSpPr>
          <p:sp>
            <p:nvSpPr>
              <p:cNvPr id="105" name="椭圆 8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任意多边形 8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文本框 82"/>
            <p:cNvSpPr txBox="1"/>
            <p:nvPr/>
          </p:nvSpPr>
          <p:spPr>
            <a:xfrm>
              <a:off x="6852147" y="908862"/>
              <a:ext cx="1780467" cy="379562"/>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itchFamily="34" charset="-122"/>
                  <a:ea typeface="微软雅黑" pitchFamily="34" charset="-122"/>
                </a:rPr>
                <a:t>点击添加标题</a:t>
              </a:r>
              <a:endParaRPr lang="en-US" altLang="zh-CN" dirty="0">
                <a:solidFill>
                  <a:schemeClr val="tx1">
                    <a:lumMod val="50000"/>
                    <a:lumOff val="50000"/>
                  </a:schemeClr>
                </a:solidFill>
                <a:latin typeface="微软雅黑" pitchFamily="34" charset="-122"/>
                <a:ea typeface="微软雅黑" pitchFamily="34" charset="-122"/>
              </a:endParaRPr>
            </a:p>
          </p:txBody>
        </p:sp>
        <p:sp>
          <p:nvSpPr>
            <p:cNvPr id="104" name="文本框 83"/>
            <p:cNvSpPr txBox="1"/>
            <p:nvPr/>
          </p:nvSpPr>
          <p:spPr>
            <a:xfrm>
              <a:off x="6290682" y="1331295"/>
              <a:ext cx="3142567" cy="513479"/>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107" name="组合 86"/>
          <p:cNvGrpSpPr/>
          <p:nvPr/>
        </p:nvGrpSpPr>
        <p:grpSpPr>
          <a:xfrm flipV="1">
            <a:off x="7047748" y="4741761"/>
            <a:ext cx="3619063" cy="859847"/>
            <a:chOff x="5947699" y="822281"/>
            <a:chExt cx="3620006" cy="860070"/>
          </a:xfrm>
        </p:grpSpPr>
        <p:grpSp>
          <p:nvGrpSpPr>
            <p:cNvPr id="108" name="组合 87"/>
            <p:cNvGrpSpPr/>
            <p:nvPr/>
          </p:nvGrpSpPr>
          <p:grpSpPr>
            <a:xfrm flipV="1">
              <a:off x="5947699" y="1317986"/>
              <a:ext cx="2684915" cy="333365"/>
              <a:chOff x="5272248" y="4626108"/>
              <a:chExt cx="2684915" cy="333365"/>
            </a:xfrm>
          </p:grpSpPr>
          <p:sp>
            <p:nvSpPr>
              <p:cNvPr id="117" name="椭圆 9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任意多边形 9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1" name="文本框 88"/>
            <p:cNvSpPr txBox="1"/>
            <p:nvPr/>
          </p:nvSpPr>
          <p:spPr>
            <a:xfrm flipV="1">
              <a:off x="6852147" y="1302790"/>
              <a:ext cx="1780467" cy="379561"/>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itchFamily="34" charset="-122"/>
                  <a:ea typeface="微软雅黑" pitchFamily="34" charset="-122"/>
                </a:rPr>
                <a:t>点击添加标题</a:t>
              </a:r>
              <a:endParaRPr lang="en-US" altLang="zh-CN" dirty="0">
                <a:solidFill>
                  <a:schemeClr val="tx1">
                    <a:lumMod val="50000"/>
                    <a:lumOff val="50000"/>
                  </a:schemeClr>
                </a:solidFill>
                <a:latin typeface="微软雅黑" pitchFamily="34" charset="-122"/>
                <a:ea typeface="微软雅黑" pitchFamily="34" charset="-122"/>
              </a:endParaRPr>
            </a:p>
          </p:txBody>
        </p:sp>
        <p:sp>
          <p:nvSpPr>
            <p:cNvPr id="114" name="文本框 89"/>
            <p:cNvSpPr txBox="1"/>
            <p:nvPr/>
          </p:nvSpPr>
          <p:spPr>
            <a:xfrm flipV="1">
              <a:off x="6290683" y="822281"/>
              <a:ext cx="3277022" cy="513479"/>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133" name="组合 92"/>
          <p:cNvGrpSpPr/>
          <p:nvPr/>
        </p:nvGrpSpPr>
        <p:grpSpPr>
          <a:xfrm flipH="1">
            <a:off x="712603" y="1855521"/>
            <a:ext cx="4341204" cy="935669"/>
            <a:chOff x="5947699" y="908862"/>
            <a:chExt cx="4342335" cy="935912"/>
          </a:xfrm>
        </p:grpSpPr>
        <p:grpSp>
          <p:nvGrpSpPr>
            <p:cNvPr id="138" name="组合 93"/>
            <p:cNvGrpSpPr/>
            <p:nvPr/>
          </p:nvGrpSpPr>
          <p:grpSpPr>
            <a:xfrm flipV="1">
              <a:off x="5947699" y="1317986"/>
              <a:ext cx="2684915" cy="333365"/>
              <a:chOff x="5272248" y="4626108"/>
              <a:chExt cx="2684915" cy="333365"/>
            </a:xfrm>
          </p:grpSpPr>
          <p:sp>
            <p:nvSpPr>
              <p:cNvPr id="159" name="椭圆 9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任意多边形 9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文本框 94"/>
            <p:cNvSpPr txBox="1"/>
            <p:nvPr/>
          </p:nvSpPr>
          <p:spPr>
            <a:xfrm>
              <a:off x="6852146" y="908862"/>
              <a:ext cx="2117088" cy="400214"/>
            </a:xfrm>
            <a:prstGeom prst="rect">
              <a:avLst/>
            </a:prstGeom>
            <a:noFill/>
          </p:spPr>
          <p:txBody>
            <a:bodyPr wrap="square" rtlCol="0">
              <a:spAutoFit/>
            </a:bodyPr>
            <a:lstStyle/>
            <a:p>
              <a:pPr algn="r">
                <a:defRPr/>
              </a:pPr>
              <a:r>
                <a:rPr lang="zh-CN" altLang="en-US" sz="2000" dirty="0">
                  <a:solidFill>
                    <a:schemeClr val="tx1">
                      <a:lumMod val="50000"/>
                      <a:lumOff val="50000"/>
                    </a:schemeClr>
                  </a:solidFill>
                  <a:latin typeface="微软雅黑" pitchFamily="34" charset="-122"/>
                  <a:ea typeface="微软雅黑" pitchFamily="34" charset="-122"/>
                </a:rPr>
                <a:t>点击添加标题</a:t>
              </a:r>
              <a:endParaRPr lang="en-US" altLang="zh-CN" sz="2000" dirty="0">
                <a:solidFill>
                  <a:schemeClr val="tx1">
                    <a:lumMod val="50000"/>
                    <a:lumOff val="50000"/>
                  </a:schemeClr>
                </a:solidFill>
                <a:latin typeface="微软雅黑" pitchFamily="34" charset="-122"/>
                <a:ea typeface="微软雅黑" pitchFamily="34" charset="-122"/>
              </a:endParaRPr>
            </a:p>
          </p:txBody>
        </p:sp>
        <p:sp>
          <p:nvSpPr>
            <p:cNvPr id="158" name="文本框 95"/>
            <p:cNvSpPr txBox="1"/>
            <p:nvPr/>
          </p:nvSpPr>
          <p:spPr>
            <a:xfrm>
              <a:off x="6290682" y="1331295"/>
              <a:ext cx="3999352" cy="513479"/>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161" name="组合 104"/>
          <p:cNvGrpSpPr/>
          <p:nvPr/>
        </p:nvGrpSpPr>
        <p:grpSpPr>
          <a:xfrm flipH="1" flipV="1">
            <a:off x="407882" y="4725889"/>
            <a:ext cx="3433012" cy="859847"/>
            <a:chOff x="5947699" y="822281"/>
            <a:chExt cx="3433907" cy="860070"/>
          </a:xfrm>
        </p:grpSpPr>
        <p:grpSp>
          <p:nvGrpSpPr>
            <p:cNvPr id="162" name="组合 105"/>
            <p:cNvGrpSpPr/>
            <p:nvPr/>
          </p:nvGrpSpPr>
          <p:grpSpPr>
            <a:xfrm flipV="1">
              <a:off x="5947699" y="1317986"/>
              <a:ext cx="2684915" cy="333365"/>
              <a:chOff x="5272248" y="4626108"/>
              <a:chExt cx="2684915" cy="333365"/>
            </a:xfrm>
          </p:grpSpPr>
          <p:sp>
            <p:nvSpPr>
              <p:cNvPr id="165" name="椭圆 10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任意多边形 10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3" name="文本框 106"/>
            <p:cNvSpPr txBox="1"/>
            <p:nvPr/>
          </p:nvSpPr>
          <p:spPr>
            <a:xfrm flipV="1">
              <a:off x="6852146" y="1302789"/>
              <a:ext cx="1780467" cy="379562"/>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itchFamily="34" charset="-122"/>
                  <a:ea typeface="微软雅黑" pitchFamily="34" charset="-122"/>
                </a:rPr>
                <a:t>点击添加标题</a:t>
              </a:r>
              <a:endParaRPr lang="en-US" altLang="zh-CN" dirty="0">
                <a:solidFill>
                  <a:schemeClr val="tx1">
                    <a:lumMod val="50000"/>
                    <a:lumOff val="50000"/>
                  </a:schemeClr>
                </a:solidFill>
                <a:latin typeface="微软雅黑" pitchFamily="34" charset="-122"/>
                <a:ea typeface="微软雅黑" pitchFamily="34" charset="-122"/>
              </a:endParaRPr>
            </a:p>
          </p:txBody>
        </p:sp>
        <p:sp>
          <p:nvSpPr>
            <p:cNvPr id="164" name="文本框 107"/>
            <p:cNvSpPr txBox="1"/>
            <p:nvPr/>
          </p:nvSpPr>
          <p:spPr>
            <a:xfrm flipV="1">
              <a:off x="6290682" y="822281"/>
              <a:ext cx="3090924" cy="513479"/>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167" name="Group 36"/>
          <p:cNvGrpSpPr>
            <a:grpSpLocks noChangeAspect="1"/>
          </p:cNvGrpSpPr>
          <p:nvPr/>
        </p:nvGrpSpPr>
        <p:grpSpPr bwMode="auto">
          <a:xfrm>
            <a:off x="4163582" y="1824843"/>
            <a:ext cx="435481" cy="376137"/>
            <a:chOff x="3321" y="1710"/>
            <a:chExt cx="1042" cy="900"/>
          </a:xfrm>
          <a:solidFill>
            <a:schemeClr val="accent2">
              <a:alpha val="40000"/>
            </a:schemeClr>
          </a:solidFill>
        </p:grpSpPr>
        <p:sp>
          <p:nvSpPr>
            <p:cNvPr id="16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sp>
          <p:nvSpPr>
            <p:cNvPr id="16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sp>
          <p:nvSpPr>
            <p:cNvPr id="17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sp>
          <p:nvSpPr>
            <p:cNvPr id="171"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grpSp>
      <p:sp>
        <p:nvSpPr>
          <p:cNvPr id="172" name="Freeform 53"/>
          <p:cNvSpPr>
            <a:spLocks noEditPoints="1"/>
          </p:cNvSpPr>
          <p:nvPr/>
        </p:nvSpPr>
        <p:spPr bwMode="auto">
          <a:xfrm>
            <a:off x="2907882" y="4648070"/>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alpha val="40000"/>
            </a:schemeClr>
          </a:solidFill>
          <a:ln>
            <a:noFill/>
          </a:ln>
        </p:spPr>
        <p:txBody>
          <a:bodyPr vert="horz" wrap="square" lIns="91416" tIns="45708" rIns="91416" bIns="45708"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grpSp>
        <p:nvGrpSpPr>
          <p:cNvPr id="173" name="Group 46"/>
          <p:cNvGrpSpPr>
            <a:grpSpLocks noChangeAspect="1"/>
          </p:cNvGrpSpPr>
          <p:nvPr/>
        </p:nvGrpSpPr>
        <p:grpSpPr bwMode="auto">
          <a:xfrm>
            <a:off x="8659633" y="1866345"/>
            <a:ext cx="513260" cy="317764"/>
            <a:chOff x="3098" y="1701"/>
            <a:chExt cx="1486" cy="920"/>
          </a:xfrm>
          <a:solidFill>
            <a:schemeClr val="accent4">
              <a:alpha val="40000"/>
            </a:schemeClr>
          </a:solidFill>
        </p:grpSpPr>
        <p:sp>
          <p:nvSpPr>
            <p:cNvPr id="174"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sp>
          <p:nvSpPr>
            <p:cNvPr id="175"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sp>
          <p:nvSpPr>
            <p:cNvPr id="176"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grpSp>
      <p:sp>
        <p:nvSpPr>
          <p:cNvPr id="177" name="Freeform 57"/>
          <p:cNvSpPr>
            <a:spLocks noEditPoints="1"/>
          </p:cNvSpPr>
          <p:nvPr/>
        </p:nvSpPr>
        <p:spPr bwMode="auto">
          <a:xfrm>
            <a:off x="7553582" y="4712834"/>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3">
              <a:alpha val="40000"/>
            </a:schemeClr>
          </a:solidFill>
          <a:ln>
            <a:noFill/>
          </a:ln>
        </p:spPr>
        <p:txBody>
          <a:bodyPr vert="horz" wrap="square" lIns="91416" tIns="45708" rIns="91416" bIns="45708" numCol="1" anchor="t" anchorCtr="0" compatLnSpc="1">
            <a:prstTxWarp prst="textNoShape">
              <a:avLst/>
            </a:prstTxWarp>
          </a:bodyPr>
          <a:lstStyle/>
          <a:p>
            <a:pPr>
              <a:defRPr/>
            </a:pPr>
            <a:endParaRPr lang="zh-CN" altLang="en-US" sz="3199" dirty="0">
              <a:solidFill>
                <a:prstClr val="black"/>
              </a:solidFill>
              <a:latin typeface="Calibri"/>
              <a:ea typeface="宋体" panose="02010600030101010101" pitchFamily="2" charset="-122"/>
            </a:endParaRPr>
          </a:p>
        </p:txBody>
      </p:sp>
      <p:sp>
        <p:nvSpPr>
          <p:cNvPr id="179" name="文本框 122"/>
          <p:cNvSpPr txBox="1"/>
          <p:nvPr/>
        </p:nvSpPr>
        <p:spPr>
          <a:xfrm>
            <a:off x="3649542" y="3807837"/>
            <a:ext cx="999857" cy="707758"/>
          </a:xfrm>
          <a:prstGeom prst="rect">
            <a:avLst/>
          </a:prstGeom>
          <a:noFill/>
        </p:spPr>
        <p:txBody>
          <a:bodyPr wrap="square" rtlCol="0">
            <a:spAutoFit/>
          </a:bodyPr>
          <a:lstStyle/>
          <a:p>
            <a:pPr algn="ctr">
              <a:defRPr/>
            </a:pPr>
            <a:r>
              <a:rPr lang="en-US" altLang="zh-CN" sz="3999" dirty="0">
                <a:solidFill>
                  <a:schemeClr val="bg1"/>
                </a:solidFill>
                <a:latin typeface="Impact" panose="020B0806030902050204" pitchFamily="34" charset="0"/>
                <a:ea typeface="宋体" panose="02010600030101010101" pitchFamily="2" charset="-122"/>
              </a:rPr>
              <a:t>01</a:t>
            </a:r>
            <a:endParaRPr lang="zh-CN" altLang="en-US" sz="3999" dirty="0">
              <a:solidFill>
                <a:schemeClr val="bg1"/>
              </a:solidFill>
              <a:latin typeface="Impact" panose="020B0806030902050204" pitchFamily="34" charset="0"/>
              <a:ea typeface="宋体" panose="02010600030101010101" pitchFamily="2" charset="-122"/>
            </a:endParaRPr>
          </a:p>
        </p:txBody>
      </p:sp>
      <p:sp>
        <p:nvSpPr>
          <p:cNvPr id="182" name="文本框 125"/>
          <p:cNvSpPr txBox="1"/>
          <p:nvPr/>
        </p:nvSpPr>
        <p:spPr>
          <a:xfrm>
            <a:off x="4899265" y="2834244"/>
            <a:ext cx="999857" cy="707758"/>
          </a:xfrm>
          <a:prstGeom prst="rect">
            <a:avLst/>
          </a:prstGeom>
          <a:noFill/>
        </p:spPr>
        <p:txBody>
          <a:bodyPr wrap="square" rtlCol="0">
            <a:spAutoFit/>
          </a:bodyPr>
          <a:lstStyle/>
          <a:p>
            <a:pPr algn="ctr">
              <a:defRPr/>
            </a:pPr>
            <a:r>
              <a:rPr lang="en-US" altLang="zh-CN" sz="3999" dirty="0">
                <a:solidFill>
                  <a:schemeClr val="bg1"/>
                </a:solidFill>
                <a:latin typeface="Impact" panose="020B0806030902050204" pitchFamily="34" charset="0"/>
                <a:ea typeface="宋体" panose="02010600030101010101" pitchFamily="2" charset="-122"/>
              </a:rPr>
              <a:t>02</a:t>
            </a:r>
            <a:endParaRPr lang="zh-CN" altLang="en-US" sz="3999" dirty="0">
              <a:solidFill>
                <a:schemeClr val="bg1"/>
              </a:solidFill>
              <a:latin typeface="Impact" panose="020B0806030902050204" pitchFamily="34" charset="0"/>
              <a:ea typeface="宋体" panose="02010600030101010101" pitchFamily="2" charset="-122"/>
            </a:endParaRPr>
          </a:p>
        </p:txBody>
      </p:sp>
      <p:sp>
        <p:nvSpPr>
          <p:cNvPr id="185" name="文本框 128"/>
          <p:cNvSpPr txBox="1"/>
          <p:nvPr/>
        </p:nvSpPr>
        <p:spPr>
          <a:xfrm>
            <a:off x="7471137" y="2893675"/>
            <a:ext cx="999857" cy="707758"/>
          </a:xfrm>
          <a:prstGeom prst="rect">
            <a:avLst/>
          </a:prstGeom>
          <a:noFill/>
        </p:spPr>
        <p:txBody>
          <a:bodyPr wrap="square" rtlCol="0">
            <a:spAutoFit/>
          </a:bodyPr>
          <a:lstStyle/>
          <a:p>
            <a:pPr algn="ctr">
              <a:defRPr/>
            </a:pPr>
            <a:r>
              <a:rPr lang="en-US" altLang="zh-CN" sz="3999" dirty="0">
                <a:solidFill>
                  <a:schemeClr val="bg1"/>
                </a:solidFill>
                <a:latin typeface="Impact" panose="020B0806030902050204" pitchFamily="34" charset="0"/>
                <a:ea typeface="宋体" panose="02010600030101010101" pitchFamily="2" charset="-122"/>
              </a:rPr>
              <a:t>04</a:t>
            </a:r>
            <a:endParaRPr lang="zh-CN" altLang="en-US" sz="3999" dirty="0">
              <a:solidFill>
                <a:schemeClr val="bg1"/>
              </a:solidFill>
              <a:latin typeface="Impact" panose="020B0806030902050204" pitchFamily="34" charset="0"/>
              <a:ea typeface="宋体" panose="02010600030101010101" pitchFamily="2" charset="-122"/>
            </a:endParaRPr>
          </a:p>
        </p:txBody>
      </p:sp>
      <p:sp>
        <p:nvSpPr>
          <p:cNvPr id="188" name="文本框 131"/>
          <p:cNvSpPr txBox="1"/>
          <p:nvPr/>
        </p:nvSpPr>
        <p:spPr>
          <a:xfrm>
            <a:off x="6196035" y="3775981"/>
            <a:ext cx="999857" cy="707758"/>
          </a:xfrm>
          <a:prstGeom prst="rect">
            <a:avLst/>
          </a:prstGeom>
          <a:noFill/>
        </p:spPr>
        <p:txBody>
          <a:bodyPr wrap="square" rtlCol="0">
            <a:spAutoFit/>
          </a:bodyPr>
          <a:lstStyle/>
          <a:p>
            <a:pPr algn="ctr">
              <a:defRPr/>
            </a:pPr>
            <a:r>
              <a:rPr lang="en-US" altLang="zh-CN" sz="3999" dirty="0">
                <a:solidFill>
                  <a:schemeClr val="bg1"/>
                </a:solidFill>
                <a:latin typeface="Impact" panose="020B0806030902050204" pitchFamily="34" charset="0"/>
                <a:ea typeface="宋体" panose="02010600030101010101" pitchFamily="2" charset="-122"/>
              </a:rPr>
              <a:t>03</a:t>
            </a:r>
            <a:endParaRPr lang="zh-CN" altLang="en-US" sz="3999" dirty="0">
              <a:solidFill>
                <a:schemeClr val="bg1"/>
              </a:solidFill>
              <a:latin typeface="Impact" panose="020B0806030902050204" pitchFamily="34" charset="0"/>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a:t>
            </a:r>
            <a:r>
              <a:rPr lang="zh-CN" altLang="en-US" dirty="0" smtClean="0"/>
              <a:t>添加标题</a:t>
            </a:r>
            <a:endParaRPr lang="zh-CN" altLang="en-US" dirty="0"/>
          </a:p>
        </p:txBody>
      </p:sp>
    </p:spTree>
    <p:extLst>
      <p:ext uri="{BB962C8B-B14F-4D97-AF65-F5344CB8AC3E}">
        <p14:creationId xmlns:p14="http://schemas.microsoft.com/office/powerpoint/2010/main" val="34982843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 calcmode="lin" valueType="num">
                                      <p:cBhvr>
                                        <p:cTn id="9" dur="500" fill="hold"/>
                                        <p:tgtEl>
                                          <p:spTgt spid="72"/>
                                        </p:tgtEl>
                                        <p:attrNameLst>
                                          <p:attrName>style.rotation</p:attrName>
                                        </p:attrNameLst>
                                      </p:cBhvr>
                                      <p:tavLst>
                                        <p:tav tm="0">
                                          <p:val>
                                            <p:fltVal val="360"/>
                                          </p:val>
                                        </p:tav>
                                        <p:tav tm="100000">
                                          <p:val>
                                            <p:fltVal val="0"/>
                                          </p:val>
                                        </p:tav>
                                      </p:tavLst>
                                    </p:anim>
                                    <p:animEffect transition="in" filter="fade">
                                      <p:cBhvr>
                                        <p:cTn id="10" dur="500"/>
                                        <p:tgtEl>
                                          <p:spTgt spid="7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0"/>
                                        </p:tgtEl>
                                        <p:attrNameLst>
                                          <p:attrName>style.visibility</p:attrName>
                                        </p:attrNameLst>
                                      </p:cBhvr>
                                      <p:to>
                                        <p:strVal val="visible"/>
                                      </p:to>
                                    </p:set>
                                    <p:anim calcmode="lin" valueType="num">
                                      <p:cBhvr>
                                        <p:cTn id="14" dur="500" fill="hold"/>
                                        <p:tgtEl>
                                          <p:spTgt spid="80"/>
                                        </p:tgtEl>
                                        <p:attrNameLst>
                                          <p:attrName>ppt_w</p:attrName>
                                        </p:attrNameLst>
                                      </p:cBhvr>
                                      <p:tavLst>
                                        <p:tav tm="0">
                                          <p:val>
                                            <p:fltVal val="0"/>
                                          </p:val>
                                        </p:tav>
                                        <p:tav tm="100000">
                                          <p:val>
                                            <p:strVal val="#ppt_w"/>
                                          </p:val>
                                        </p:tav>
                                      </p:tavLst>
                                    </p:anim>
                                    <p:anim calcmode="lin" valueType="num">
                                      <p:cBhvr>
                                        <p:cTn id="15" dur="500" fill="hold"/>
                                        <p:tgtEl>
                                          <p:spTgt spid="80"/>
                                        </p:tgtEl>
                                        <p:attrNameLst>
                                          <p:attrName>ppt_h</p:attrName>
                                        </p:attrNameLst>
                                      </p:cBhvr>
                                      <p:tavLst>
                                        <p:tav tm="0">
                                          <p:val>
                                            <p:fltVal val="0"/>
                                          </p:val>
                                        </p:tav>
                                        <p:tav tm="100000">
                                          <p:val>
                                            <p:strVal val="#ppt_h"/>
                                          </p:val>
                                        </p:tav>
                                      </p:tavLst>
                                    </p:anim>
                                    <p:anim calcmode="lin" valueType="num">
                                      <p:cBhvr>
                                        <p:cTn id="16" dur="500" fill="hold"/>
                                        <p:tgtEl>
                                          <p:spTgt spid="80"/>
                                        </p:tgtEl>
                                        <p:attrNameLst>
                                          <p:attrName>style.rotation</p:attrName>
                                        </p:attrNameLst>
                                      </p:cBhvr>
                                      <p:tavLst>
                                        <p:tav tm="0">
                                          <p:val>
                                            <p:fltVal val="360"/>
                                          </p:val>
                                        </p:tav>
                                        <p:tav tm="100000">
                                          <p:val>
                                            <p:fltVal val="0"/>
                                          </p:val>
                                        </p:tav>
                                      </p:tavLst>
                                    </p:anim>
                                    <p:animEffect transition="in" filter="fade">
                                      <p:cBhvr>
                                        <p:cTn id="17" dur="500"/>
                                        <p:tgtEl>
                                          <p:spTgt spid="8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p:cTn id="21" dur="500" fill="hold"/>
                                        <p:tgtEl>
                                          <p:spTgt spid="93"/>
                                        </p:tgtEl>
                                        <p:attrNameLst>
                                          <p:attrName>ppt_w</p:attrName>
                                        </p:attrNameLst>
                                      </p:cBhvr>
                                      <p:tavLst>
                                        <p:tav tm="0">
                                          <p:val>
                                            <p:fltVal val="0"/>
                                          </p:val>
                                        </p:tav>
                                        <p:tav tm="100000">
                                          <p:val>
                                            <p:strVal val="#ppt_w"/>
                                          </p:val>
                                        </p:tav>
                                      </p:tavLst>
                                    </p:anim>
                                    <p:anim calcmode="lin" valueType="num">
                                      <p:cBhvr>
                                        <p:cTn id="22" dur="500" fill="hold"/>
                                        <p:tgtEl>
                                          <p:spTgt spid="93"/>
                                        </p:tgtEl>
                                        <p:attrNameLst>
                                          <p:attrName>ppt_h</p:attrName>
                                        </p:attrNameLst>
                                      </p:cBhvr>
                                      <p:tavLst>
                                        <p:tav tm="0">
                                          <p:val>
                                            <p:fltVal val="0"/>
                                          </p:val>
                                        </p:tav>
                                        <p:tav tm="100000">
                                          <p:val>
                                            <p:strVal val="#ppt_h"/>
                                          </p:val>
                                        </p:tav>
                                      </p:tavLst>
                                    </p:anim>
                                    <p:anim calcmode="lin" valueType="num">
                                      <p:cBhvr>
                                        <p:cTn id="23" dur="500" fill="hold"/>
                                        <p:tgtEl>
                                          <p:spTgt spid="93"/>
                                        </p:tgtEl>
                                        <p:attrNameLst>
                                          <p:attrName>style.rotation</p:attrName>
                                        </p:attrNameLst>
                                      </p:cBhvr>
                                      <p:tavLst>
                                        <p:tav tm="0">
                                          <p:val>
                                            <p:fltVal val="360"/>
                                          </p:val>
                                        </p:tav>
                                        <p:tav tm="100000">
                                          <p:val>
                                            <p:fltVal val="0"/>
                                          </p:val>
                                        </p:tav>
                                      </p:tavLst>
                                    </p:anim>
                                    <p:animEffect transition="in" filter="fade">
                                      <p:cBhvr>
                                        <p:cTn id="24" dur="500"/>
                                        <p:tgtEl>
                                          <p:spTgt spid="93"/>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 calcmode="lin" valueType="num">
                                      <p:cBhvr>
                                        <p:cTn id="30" dur="500" fill="hold"/>
                                        <p:tgtEl>
                                          <p:spTgt spid="97"/>
                                        </p:tgtEl>
                                        <p:attrNameLst>
                                          <p:attrName>style.rotation</p:attrName>
                                        </p:attrNameLst>
                                      </p:cBhvr>
                                      <p:tavLst>
                                        <p:tav tm="0">
                                          <p:val>
                                            <p:fltVal val="360"/>
                                          </p:val>
                                        </p:tav>
                                        <p:tav tm="100000">
                                          <p:val>
                                            <p:fltVal val="0"/>
                                          </p:val>
                                        </p:tav>
                                      </p:tavLst>
                                    </p:anim>
                                    <p:animEffect transition="in" filter="fade">
                                      <p:cBhvr>
                                        <p:cTn id="31" dur="500"/>
                                        <p:tgtEl>
                                          <p:spTgt spid="9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179"/>
                                        </p:tgtEl>
                                        <p:attrNameLst>
                                          <p:attrName>style.visibility</p:attrName>
                                        </p:attrNameLst>
                                      </p:cBhvr>
                                      <p:to>
                                        <p:strVal val="visible"/>
                                      </p:to>
                                    </p:set>
                                    <p:anim calcmode="lin" valueType="num">
                                      <p:cBhvr>
                                        <p:cTn id="35" dur="500" fill="hold"/>
                                        <p:tgtEl>
                                          <p:spTgt spid="179"/>
                                        </p:tgtEl>
                                        <p:attrNameLst>
                                          <p:attrName>ppt_w</p:attrName>
                                        </p:attrNameLst>
                                      </p:cBhvr>
                                      <p:tavLst>
                                        <p:tav tm="0">
                                          <p:val>
                                            <p:fltVal val="0"/>
                                          </p:val>
                                        </p:tav>
                                        <p:tav tm="100000">
                                          <p:val>
                                            <p:strVal val="#ppt_w"/>
                                          </p:val>
                                        </p:tav>
                                      </p:tavLst>
                                    </p:anim>
                                    <p:anim calcmode="lin" valueType="num">
                                      <p:cBhvr>
                                        <p:cTn id="36" dur="500" fill="hold"/>
                                        <p:tgtEl>
                                          <p:spTgt spid="179"/>
                                        </p:tgtEl>
                                        <p:attrNameLst>
                                          <p:attrName>ppt_h</p:attrName>
                                        </p:attrNameLst>
                                      </p:cBhvr>
                                      <p:tavLst>
                                        <p:tav tm="0">
                                          <p:val>
                                            <p:fltVal val="0"/>
                                          </p:val>
                                        </p:tav>
                                        <p:tav tm="100000">
                                          <p:val>
                                            <p:strVal val="#ppt_h"/>
                                          </p:val>
                                        </p:tav>
                                      </p:tavLst>
                                    </p:anim>
                                    <p:anim calcmode="lin" valueType="num">
                                      <p:cBhvr>
                                        <p:cTn id="37" dur="500" fill="hold"/>
                                        <p:tgtEl>
                                          <p:spTgt spid="179"/>
                                        </p:tgtEl>
                                        <p:attrNameLst>
                                          <p:attrName>style.rotation</p:attrName>
                                        </p:attrNameLst>
                                      </p:cBhvr>
                                      <p:tavLst>
                                        <p:tav tm="0">
                                          <p:val>
                                            <p:fltVal val="360"/>
                                          </p:val>
                                        </p:tav>
                                        <p:tav tm="100000">
                                          <p:val>
                                            <p:fltVal val="0"/>
                                          </p:val>
                                        </p:tav>
                                      </p:tavLst>
                                    </p:anim>
                                    <p:animEffect transition="in" filter="fade">
                                      <p:cBhvr>
                                        <p:cTn id="38" dur="500"/>
                                        <p:tgtEl>
                                          <p:spTgt spid="179"/>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p:cTn id="41" dur="500" fill="hold"/>
                                        <p:tgtEl>
                                          <p:spTgt spid="182"/>
                                        </p:tgtEl>
                                        <p:attrNameLst>
                                          <p:attrName>ppt_w</p:attrName>
                                        </p:attrNameLst>
                                      </p:cBhvr>
                                      <p:tavLst>
                                        <p:tav tm="0">
                                          <p:val>
                                            <p:fltVal val="0"/>
                                          </p:val>
                                        </p:tav>
                                        <p:tav tm="100000">
                                          <p:val>
                                            <p:strVal val="#ppt_w"/>
                                          </p:val>
                                        </p:tav>
                                      </p:tavLst>
                                    </p:anim>
                                    <p:anim calcmode="lin" valueType="num">
                                      <p:cBhvr>
                                        <p:cTn id="42" dur="500" fill="hold"/>
                                        <p:tgtEl>
                                          <p:spTgt spid="182"/>
                                        </p:tgtEl>
                                        <p:attrNameLst>
                                          <p:attrName>ppt_h</p:attrName>
                                        </p:attrNameLst>
                                      </p:cBhvr>
                                      <p:tavLst>
                                        <p:tav tm="0">
                                          <p:val>
                                            <p:fltVal val="0"/>
                                          </p:val>
                                        </p:tav>
                                        <p:tav tm="100000">
                                          <p:val>
                                            <p:strVal val="#ppt_h"/>
                                          </p:val>
                                        </p:tav>
                                      </p:tavLst>
                                    </p:anim>
                                    <p:anim calcmode="lin" valueType="num">
                                      <p:cBhvr>
                                        <p:cTn id="43" dur="500" fill="hold"/>
                                        <p:tgtEl>
                                          <p:spTgt spid="182"/>
                                        </p:tgtEl>
                                        <p:attrNameLst>
                                          <p:attrName>style.rotation</p:attrName>
                                        </p:attrNameLst>
                                      </p:cBhvr>
                                      <p:tavLst>
                                        <p:tav tm="0">
                                          <p:val>
                                            <p:fltVal val="360"/>
                                          </p:val>
                                        </p:tav>
                                        <p:tav tm="100000">
                                          <p:val>
                                            <p:fltVal val="0"/>
                                          </p:val>
                                        </p:tav>
                                      </p:tavLst>
                                    </p:anim>
                                    <p:animEffect transition="in" filter="fade">
                                      <p:cBhvr>
                                        <p:cTn id="44" dur="500"/>
                                        <p:tgtEl>
                                          <p:spTgt spid="182"/>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88"/>
                                        </p:tgtEl>
                                        <p:attrNameLst>
                                          <p:attrName>style.visibility</p:attrName>
                                        </p:attrNameLst>
                                      </p:cBhvr>
                                      <p:to>
                                        <p:strVal val="visible"/>
                                      </p:to>
                                    </p:set>
                                    <p:anim calcmode="lin" valueType="num">
                                      <p:cBhvr>
                                        <p:cTn id="47" dur="500" fill="hold"/>
                                        <p:tgtEl>
                                          <p:spTgt spid="188"/>
                                        </p:tgtEl>
                                        <p:attrNameLst>
                                          <p:attrName>ppt_w</p:attrName>
                                        </p:attrNameLst>
                                      </p:cBhvr>
                                      <p:tavLst>
                                        <p:tav tm="0">
                                          <p:val>
                                            <p:fltVal val="0"/>
                                          </p:val>
                                        </p:tav>
                                        <p:tav tm="100000">
                                          <p:val>
                                            <p:strVal val="#ppt_w"/>
                                          </p:val>
                                        </p:tav>
                                      </p:tavLst>
                                    </p:anim>
                                    <p:anim calcmode="lin" valueType="num">
                                      <p:cBhvr>
                                        <p:cTn id="48" dur="500" fill="hold"/>
                                        <p:tgtEl>
                                          <p:spTgt spid="188"/>
                                        </p:tgtEl>
                                        <p:attrNameLst>
                                          <p:attrName>ppt_h</p:attrName>
                                        </p:attrNameLst>
                                      </p:cBhvr>
                                      <p:tavLst>
                                        <p:tav tm="0">
                                          <p:val>
                                            <p:fltVal val="0"/>
                                          </p:val>
                                        </p:tav>
                                        <p:tav tm="100000">
                                          <p:val>
                                            <p:strVal val="#ppt_h"/>
                                          </p:val>
                                        </p:tav>
                                      </p:tavLst>
                                    </p:anim>
                                    <p:anim calcmode="lin" valueType="num">
                                      <p:cBhvr>
                                        <p:cTn id="49" dur="500" fill="hold"/>
                                        <p:tgtEl>
                                          <p:spTgt spid="188"/>
                                        </p:tgtEl>
                                        <p:attrNameLst>
                                          <p:attrName>style.rotation</p:attrName>
                                        </p:attrNameLst>
                                      </p:cBhvr>
                                      <p:tavLst>
                                        <p:tav tm="0">
                                          <p:val>
                                            <p:fltVal val="360"/>
                                          </p:val>
                                        </p:tav>
                                        <p:tav tm="100000">
                                          <p:val>
                                            <p:fltVal val="0"/>
                                          </p:val>
                                        </p:tav>
                                      </p:tavLst>
                                    </p:anim>
                                    <p:animEffect transition="in" filter="fade">
                                      <p:cBhvr>
                                        <p:cTn id="50" dur="500"/>
                                        <p:tgtEl>
                                          <p:spTgt spid="188"/>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185"/>
                                        </p:tgtEl>
                                        <p:attrNameLst>
                                          <p:attrName>style.visibility</p:attrName>
                                        </p:attrNameLst>
                                      </p:cBhvr>
                                      <p:to>
                                        <p:strVal val="visible"/>
                                      </p:to>
                                    </p:set>
                                    <p:anim calcmode="lin" valueType="num">
                                      <p:cBhvr>
                                        <p:cTn id="53" dur="500" fill="hold"/>
                                        <p:tgtEl>
                                          <p:spTgt spid="185"/>
                                        </p:tgtEl>
                                        <p:attrNameLst>
                                          <p:attrName>ppt_w</p:attrName>
                                        </p:attrNameLst>
                                      </p:cBhvr>
                                      <p:tavLst>
                                        <p:tav tm="0">
                                          <p:val>
                                            <p:fltVal val="0"/>
                                          </p:val>
                                        </p:tav>
                                        <p:tav tm="100000">
                                          <p:val>
                                            <p:strVal val="#ppt_w"/>
                                          </p:val>
                                        </p:tav>
                                      </p:tavLst>
                                    </p:anim>
                                    <p:anim calcmode="lin" valueType="num">
                                      <p:cBhvr>
                                        <p:cTn id="54" dur="500" fill="hold"/>
                                        <p:tgtEl>
                                          <p:spTgt spid="185"/>
                                        </p:tgtEl>
                                        <p:attrNameLst>
                                          <p:attrName>ppt_h</p:attrName>
                                        </p:attrNameLst>
                                      </p:cBhvr>
                                      <p:tavLst>
                                        <p:tav tm="0">
                                          <p:val>
                                            <p:fltVal val="0"/>
                                          </p:val>
                                        </p:tav>
                                        <p:tav tm="100000">
                                          <p:val>
                                            <p:strVal val="#ppt_h"/>
                                          </p:val>
                                        </p:tav>
                                      </p:tavLst>
                                    </p:anim>
                                    <p:anim calcmode="lin" valueType="num">
                                      <p:cBhvr>
                                        <p:cTn id="55" dur="500" fill="hold"/>
                                        <p:tgtEl>
                                          <p:spTgt spid="185"/>
                                        </p:tgtEl>
                                        <p:attrNameLst>
                                          <p:attrName>style.rotation</p:attrName>
                                        </p:attrNameLst>
                                      </p:cBhvr>
                                      <p:tavLst>
                                        <p:tav tm="0">
                                          <p:val>
                                            <p:fltVal val="360"/>
                                          </p:val>
                                        </p:tav>
                                        <p:tav tm="100000">
                                          <p:val>
                                            <p:fltVal val="0"/>
                                          </p:val>
                                        </p:tav>
                                      </p:tavLst>
                                    </p:anim>
                                    <p:animEffect transition="in" filter="fade">
                                      <p:cBhvr>
                                        <p:cTn id="56" dur="500"/>
                                        <p:tgtEl>
                                          <p:spTgt spid="185"/>
                                        </p:tgtEl>
                                      </p:cBhvr>
                                    </p:animEffect>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161"/>
                                        </p:tgtEl>
                                        <p:attrNameLst>
                                          <p:attrName>style.visibility</p:attrName>
                                        </p:attrNameLst>
                                      </p:cBhvr>
                                      <p:to>
                                        <p:strVal val="visible"/>
                                      </p:to>
                                    </p:set>
                                    <p:animEffect transition="in" filter="fade">
                                      <p:cBhvr>
                                        <p:cTn id="60" dur="1000"/>
                                        <p:tgtEl>
                                          <p:spTgt spid="161"/>
                                        </p:tgtEl>
                                      </p:cBhvr>
                                    </p:animEffect>
                                    <p:anim calcmode="lin" valueType="num">
                                      <p:cBhvr>
                                        <p:cTn id="61" dur="1000" fill="hold"/>
                                        <p:tgtEl>
                                          <p:spTgt spid="161"/>
                                        </p:tgtEl>
                                        <p:attrNameLst>
                                          <p:attrName>ppt_x</p:attrName>
                                        </p:attrNameLst>
                                      </p:cBhvr>
                                      <p:tavLst>
                                        <p:tav tm="0">
                                          <p:val>
                                            <p:strVal val="#ppt_x"/>
                                          </p:val>
                                        </p:tav>
                                        <p:tav tm="100000">
                                          <p:val>
                                            <p:strVal val="#ppt_x"/>
                                          </p:val>
                                        </p:tav>
                                      </p:tavLst>
                                    </p:anim>
                                    <p:anim calcmode="lin" valueType="num">
                                      <p:cBhvr>
                                        <p:cTn id="62" dur="1000" fill="hold"/>
                                        <p:tgtEl>
                                          <p:spTgt spid="16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2"/>
                                        </p:tgtEl>
                                        <p:attrNameLst>
                                          <p:attrName>style.visibility</p:attrName>
                                        </p:attrNameLst>
                                      </p:cBhvr>
                                      <p:to>
                                        <p:strVal val="visible"/>
                                      </p:to>
                                    </p:set>
                                    <p:animEffect transition="in" filter="fade">
                                      <p:cBhvr>
                                        <p:cTn id="65" dur="1000"/>
                                        <p:tgtEl>
                                          <p:spTgt spid="172"/>
                                        </p:tgtEl>
                                      </p:cBhvr>
                                    </p:animEffect>
                                    <p:anim calcmode="lin" valueType="num">
                                      <p:cBhvr>
                                        <p:cTn id="66" dur="1000" fill="hold"/>
                                        <p:tgtEl>
                                          <p:spTgt spid="172"/>
                                        </p:tgtEl>
                                        <p:attrNameLst>
                                          <p:attrName>ppt_x</p:attrName>
                                        </p:attrNameLst>
                                      </p:cBhvr>
                                      <p:tavLst>
                                        <p:tav tm="0">
                                          <p:val>
                                            <p:strVal val="#ppt_x"/>
                                          </p:val>
                                        </p:tav>
                                        <p:tav tm="100000">
                                          <p:val>
                                            <p:strVal val="#ppt_x"/>
                                          </p:val>
                                        </p:tav>
                                      </p:tavLst>
                                    </p:anim>
                                    <p:anim calcmode="lin" valueType="num">
                                      <p:cBhvr>
                                        <p:cTn id="67" dur="1000" fill="hold"/>
                                        <p:tgtEl>
                                          <p:spTgt spid="17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33"/>
                                        </p:tgtEl>
                                        <p:attrNameLst>
                                          <p:attrName>style.visibility</p:attrName>
                                        </p:attrNameLst>
                                      </p:cBhvr>
                                      <p:to>
                                        <p:strVal val="visible"/>
                                      </p:to>
                                    </p:set>
                                    <p:animEffect transition="in" filter="fade">
                                      <p:cBhvr>
                                        <p:cTn id="70" dur="1000"/>
                                        <p:tgtEl>
                                          <p:spTgt spid="133"/>
                                        </p:tgtEl>
                                      </p:cBhvr>
                                    </p:animEffect>
                                    <p:anim calcmode="lin" valueType="num">
                                      <p:cBhvr>
                                        <p:cTn id="71" dur="1000" fill="hold"/>
                                        <p:tgtEl>
                                          <p:spTgt spid="133"/>
                                        </p:tgtEl>
                                        <p:attrNameLst>
                                          <p:attrName>ppt_x</p:attrName>
                                        </p:attrNameLst>
                                      </p:cBhvr>
                                      <p:tavLst>
                                        <p:tav tm="0">
                                          <p:val>
                                            <p:strVal val="#ppt_x"/>
                                          </p:val>
                                        </p:tav>
                                        <p:tav tm="100000">
                                          <p:val>
                                            <p:strVal val="#ppt_x"/>
                                          </p:val>
                                        </p:tav>
                                      </p:tavLst>
                                    </p:anim>
                                    <p:anim calcmode="lin" valueType="num">
                                      <p:cBhvr>
                                        <p:cTn id="72" dur="1000" fill="hold"/>
                                        <p:tgtEl>
                                          <p:spTgt spid="133"/>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67"/>
                                        </p:tgtEl>
                                        <p:attrNameLst>
                                          <p:attrName>style.visibility</p:attrName>
                                        </p:attrNameLst>
                                      </p:cBhvr>
                                      <p:to>
                                        <p:strVal val="visible"/>
                                      </p:to>
                                    </p:set>
                                    <p:animEffect transition="in" filter="fade">
                                      <p:cBhvr>
                                        <p:cTn id="75" dur="1000"/>
                                        <p:tgtEl>
                                          <p:spTgt spid="167"/>
                                        </p:tgtEl>
                                      </p:cBhvr>
                                    </p:animEffect>
                                    <p:anim calcmode="lin" valueType="num">
                                      <p:cBhvr>
                                        <p:cTn id="76" dur="1000" fill="hold"/>
                                        <p:tgtEl>
                                          <p:spTgt spid="167"/>
                                        </p:tgtEl>
                                        <p:attrNameLst>
                                          <p:attrName>ppt_x</p:attrName>
                                        </p:attrNameLst>
                                      </p:cBhvr>
                                      <p:tavLst>
                                        <p:tav tm="0">
                                          <p:val>
                                            <p:strVal val="#ppt_x"/>
                                          </p:val>
                                        </p:tav>
                                        <p:tav tm="100000">
                                          <p:val>
                                            <p:strVal val="#ppt_x"/>
                                          </p:val>
                                        </p:tav>
                                      </p:tavLst>
                                    </p:anim>
                                    <p:anim calcmode="lin" valueType="num">
                                      <p:cBhvr>
                                        <p:cTn id="77" dur="1000" fill="hold"/>
                                        <p:tgtEl>
                                          <p:spTgt spid="16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01"/>
                                        </p:tgtEl>
                                        <p:attrNameLst>
                                          <p:attrName>style.visibility</p:attrName>
                                        </p:attrNameLst>
                                      </p:cBhvr>
                                      <p:to>
                                        <p:strVal val="visible"/>
                                      </p:to>
                                    </p:set>
                                    <p:animEffect transition="in" filter="fade">
                                      <p:cBhvr>
                                        <p:cTn id="80" dur="1000"/>
                                        <p:tgtEl>
                                          <p:spTgt spid="101"/>
                                        </p:tgtEl>
                                      </p:cBhvr>
                                    </p:animEffect>
                                    <p:anim calcmode="lin" valueType="num">
                                      <p:cBhvr>
                                        <p:cTn id="81" dur="1000" fill="hold"/>
                                        <p:tgtEl>
                                          <p:spTgt spid="101"/>
                                        </p:tgtEl>
                                        <p:attrNameLst>
                                          <p:attrName>ppt_x</p:attrName>
                                        </p:attrNameLst>
                                      </p:cBhvr>
                                      <p:tavLst>
                                        <p:tav tm="0">
                                          <p:val>
                                            <p:strVal val="#ppt_x"/>
                                          </p:val>
                                        </p:tav>
                                        <p:tav tm="100000">
                                          <p:val>
                                            <p:strVal val="#ppt_x"/>
                                          </p:val>
                                        </p:tav>
                                      </p:tavLst>
                                    </p:anim>
                                    <p:anim calcmode="lin" valueType="num">
                                      <p:cBhvr>
                                        <p:cTn id="82" dur="1000" fill="hold"/>
                                        <p:tgtEl>
                                          <p:spTgt spid="101"/>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73"/>
                                        </p:tgtEl>
                                        <p:attrNameLst>
                                          <p:attrName>style.visibility</p:attrName>
                                        </p:attrNameLst>
                                      </p:cBhvr>
                                      <p:to>
                                        <p:strVal val="visible"/>
                                      </p:to>
                                    </p:set>
                                    <p:animEffect transition="in" filter="fade">
                                      <p:cBhvr>
                                        <p:cTn id="85" dur="1000"/>
                                        <p:tgtEl>
                                          <p:spTgt spid="173"/>
                                        </p:tgtEl>
                                      </p:cBhvr>
                                    </p:animEffect>
                                    <p:anim calcmode="lin" valueType="num">
                                      <p:cBhvr>
                                        <p:cTn id="86" dur="1000" fill="hold"/>
                                        <p:tgtEl>
                                          <p:spTgt spid="173"/>
                                        </p:tgtEl>
                                        <p:attrNameLst>
                                          <p:attrName>ppt_x</p:attrName>
                                        </p:attrNameLst>
                                      </p:cBhvr>
                                      <p:tavLst>
                                        <p:tav tm="0">
                                          <p:val>
                                            <p:strVal val="#ppt_x"/>
                                          </p:val>
                                        </p:tav>
                                        <p:tav tm="100000">
                                          <p:val>
                                            <p:strVal val="#ppt_x"/>
                                          </p:val>
                                        </p:tav>
                                      </p:tavLst>
                                    </p:anim>
                                    <p:anim calcmode="lin" valueType="num">
                                      <p:cBhvr>
                                        <p:cTn id="87" dur="1000" fill="hold"/>
                                        <p:tgtEl>
                                          <p:spTgt spid="173"/>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1000"/>
                                        <p:tgtEl>
                                          <p:spTgt spid="107"/>
                                        </p:tgtEl>
                                      </p:cBhvr>
                                    </p:animEffect>
                                    <p:anim calcmode="lin" valueType="num">
                                      <p:cBhvr>
                                        <p:cTn id="91" dur="1000" fill="hold"/>
                                        <p:tgtEl>
                                          <p:spTgt spid="107"/>
                                        </p:tgtEl>
                                        <p:attrNameLst>
                                          <p:attrName>ppt_x</p:attrName>
                                        </p:attrNameLst>
                                      </p:cBhvr>
                                      <p:tavLst>
                                        <p:tav tm="0">
                                          <p:val>
                                            <p:strVal val="#ppt_x"/>
                                          </p:val>
                                        </p:tav>
                                        <p:tav tm="100000">
                                          <p:val>
                                            <p:strVal val="#ppt_x"/>
                                          </p:val>
                                        </p:tav>
                                      </p:tavLst>
                                    </p:anim>
                                    <p:anim calcmode="lin" valueType="num">
                                      <p:cBhvr>
                                        <p:cTn id="92" dur="1000" fill="hold"/>
                                        <p:tgtEl>
                                          <p:spTgt spid="10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7"/>
                                        </p:tgtEl>
                                        <p:attrNameLst>
                                          <p:attrName>style.visibility</p:attrName>
                                        </p:attrNameLst>
                                      </p:cBhvr>
                                      <p:to>
                                        <p:strVal val="visible"/>
                                      </p:to>
                                    </p:set>
                                    <p:animEffect transition="in" filter="fade">
                                      <p:cBhvr>
                                        <p:cTn id="95" dur="1000"/>
                                        <p:tgtEl>
                                          <p:spTgt spid="177"/>
                                        </p:tgtEl>
                                      </p:cBhvr>
                                    </p:animEffect>
                                    <p:anim calcmode="lin" valueType="num">
                                      <p:cBhvr>
                                        <p:cTn id="96" dur="1000" fill="hold"/>
                                        <p:tgtEl>
                                          <p:spTgt spid="177"/>
                                        </p:tgtEl>
                                        <p:attrNameLst>
                                          <p:attrName>ppt_x</p:attrName>
                                        </p:attrNameLst>
                                      </p:cBhvr>
                                      <p:tavLst>
                                        <p:tav tm="0">
                                          <p:val>
                                            <p:strVal val="#ppt_x"/>
                                          </p:val>
                                        </p:tav>
                                        <p:tav tm="100000">
                                          <p:val>
                                            <p:strVal val="#ppt_x"/>
                                          </p:val>
                                        </p:tav>
                                      </p:tavLst>
                                    </p:anim>
                                    <p:anim calcmode="lin" valueType="num">
                                      <p:cBhvr>
                                        <p:cTn id="97"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7" grpId="0" animBg="1"/>
      <p:bldP spid="179" grpId="0"/>
      <p:bldP spid="182" grpId="0"/>
      <p:bldP spid="185" grpId="0"/>
      <p:bldP spid="18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01 5"/>
          <p:cNvSpPr txBox="1">
            <a:spLocks noChangeArrowheads="1"/>
          </p:cNvSpPr>
          <p:nvPr>
            <p:custDataLst>
              <p:tags r:id="rId1"/>
            </p:custDataLst>
          </p:nvPr>
        </p:nvSpPr>
        <p:spPr bwMode="auto">
          <a:xfrm>
            <a:off x="529056" y="1929339"/>
            <a:ext cx="5968009" cy="4006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旅游出行</a:t>
            </a:r>
            <a:r>
              <a:rPr lang="en-US" altLang="zh-CN"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暑期出游</a:t>
            </a:r>
            <a:r>
              <a:rPr lang="en-US" altLang="zh-CN"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家庭出行</a:t>
            </a:r>
            <a:r>
              <a:rPr lang="en-US" altLang="zh-CN"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7" spc="300" dirty="0" smtClean="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rPr>
              <a:t>暑假生活模板</a:t>
            </a:r>
            <a:endParaRPr lang="zh-CN" altLang="en-US" sz="1707" spc="300" dirty="0">
              <a:solidFill>
                <a:srgbClr val="5CCCDA"/>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PA_01 6"/>
          <p:cNvSpPr txBox="1">
            <a:spLocks noChangeArrowheads="1"/>
          </p:cNvSpPr>
          <p:nvPr>
            <p:custDataLst>
              <p:tags r:id="rId2"/>
            </p:custDataLst>
          </p:nvPr>
        </p:nvSpPr>
        <p:spPr bwMode="auto">
          <a:xfrm>
            <a:off x="514066" y="845747"/>
            <a:ext cx="7056565" cy="1271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zh-CN" altLang="en-US" sz="6257" kern="2000" dirty="0" smtClean="0">
                <a:solidFill>
                  <a:srgbClr val="FD9783"/>
                </a:solidFill>
                <a:latin typeface="方正正准黑简体" panose="02000000000000000000" pitchFamily="2" charset="-122"/>
                <a:ea typeface="方正正准黑简体" panose="02000000000000000000" pitchFamily="2" charset="-122"/>
                <a:cs typeface="+mn-ea"/>
                <a:sym typeface="Arial" panose="020B0604020202020204" pitchFamily="34" charset="0"/>
              </a:rPr>
              <a:t>感谢</a:t>
            </a:r>
            <a:r>
              <a:rPr lang="zh-CN" altLang="en-US" sz="6257" kern="2000" dirty="0" smtClean="0">
                <a:solidFill>
                  <a:schemeClr val="tx2"/>
                </a:solidFill>
                <a:latin typeface="方正正准黑简体" panose="02000000000000000000" pitchFamily="2" charset="-122"/>
                <a:ea typeface="方正正准黑简体" panose="02000000000000000000" pitchFamily="2" charset="-122"/>
                <a:cs typeface="+mn-ea"/>
                <a:sym typeface="Arial" panose="020B0604020202020204" pitchFamily="34" charset="0"/>
              </a:rPr>
              <a:t>您的</a:t>
            </a:r>
            <a:r>
              <a:rPr lang="zh-CN" altLang="en-US" sz="6257" kern="2000" dirty="0" smtClean="0">
                <a:solidFill>
                  <a:schemeClr val="bg2"/>
                </a:solidFill>
                <a:latin typeface="方正正准黑简体" panose="02000000000000000000" pitchFamily="2" charset="-122"/>
                <a:ea typeface="方正正准黑简体" panose="02000000000000000000" pitchFamily="2" charset="-122"/>
                <a:cs typeface="+mn-ea"/>
                <a:sym typeface="Arial" panose="020B0604020202020204" pitchFamily="34" charset="0"/>
              </a:rPr>
              <a:t>观看</a:t>
            </a:r>
            <a:endParaRPr lang="zh-CN" altLang="en-US" sz="6257" kern="2000" dirty="0">
              <a:solidFill>
                <a:schemeClr val="bg2"/>
              </a:solidFill>
              <a:latin typeface="方正正准黑简体" panose="02000000000000000000" pitchFamily="2" charset="-122"/>
              <a:ea typeface="方正正准黑简体" panose="02000000000000000000" pitchFamily="2" charset="-122"/>
              <a:cs typeface="+mn-ea"/>
              <a:sym typeface="Arial" panose="020B0604020202020204" pitchFamily="34" charset="0"/>
            </a:endParaRPr>
          </a:p>
        </p:txBody>
      </p:sp>
      <p:sp>
        <p:nvSpPr>
          <p:cNvPr id="9" name="PA_01 18"/>
          <p:cNvSpPr txBox="1"/>
          <p:nvPr>
            <p:custDataLst>
              <p:tags r:id="rId3"/>
            </p:custDataLst>
          </p:nvPr>
        </p:nvSpPr>
        <p:spPr>
          <a:xfrm>
            <a:off x="604006" y="3032434"/>
            <a:ext cx="2029352" cy="424939"/>
          </a:xfrm>
          <a:prstGeom prst="roundRect">
            <a:avLst/>
          </a:prstGeom>
          <a:solidFill>
            <a:srgbClr val="5CCCDA"/>
          </a:solidFill>
          <a:ln>
            <a:solidFill>
              <a:schemeClr val="bg1"/>
            </a:solidFill>
          </a:ln>
        </p:spPr>
        <p:txBody>
          <a:bodyPr wrap="square">
            <a:spAutoFit/>
          </a:bodyPr>
          <a:lstStyle/>
          <a:p>
            <a:pPr>
              <a:buNone/>
            </a:pPr>
            <a:r>
              <a:rPr lang="zh-CN" altLang="en-US" sz="1896" dirty="0" smtClean="0">
                <a:solidFill>
                  <a:schemeClr val="bg1"/>
                </a:solidFill>
                <a:latin typeface="+mj-ea"/>
                <a:ea typeface="+mj-ea"/>
                <a:cs typeface="Arial" panose="020B0604020202020204" pitchFamily="34" charset="0"/>
              </a:rPr>
              <a:t>时间：</a:t>
            </a:r>
            <a:r>
              <a:rPr lang="en-US" altLang="zh-CN" sz="1896" dirty="0" smtClean="0">
                <a:solidFill>
                  <a:schemeClr val="bg1"/>
                </a:solidFill>
                <a:latin typeface="+mj-ea"/>
                <a:ea typeface="+mj-ea"/>
                <a:cs typeface="Arial" panose="020B0604020202020204" pitchFamily="34" charset="0"/>
              </a:rPr>
              <a:t>2019.8.8</a:t>
            </a:r>
            <a:endParaRPr lang="en-US" altLang="zh-CN" sz="1896" dirty="0">
              <a:solidFill>
                <a:schemeClr val="bg1"/>
              </a:solidFill>
              <a:latin typeface="+mj-ea"/>
              <a:ea typeface="+mj-ea"/>
              <a:cs typeface="Arial" panose="020B0604020202020204" pitchFamily="34" charset="0"/>
            </a:endParaRPr>
          </a:p>
        </p:txBody>
      </p:sp>
      <p:sp>
        <p:nvSpPr>
          <p:cNvPr id="12" name="文本框 11"/>
          <p:cNvSpPr txBox="1"/>
          <p:nvPr/>
        </p:nvSpPr>
        <p:spPr>
          <a:xfrm>
            <a:off x="529056" y="2359941"/>
            <a:ext cx="6008916"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75000"/>
                    <a:lumOff val="25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357185951"/>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7"/>
</p:tagLst>
</file>

<file path=ppt/tags/tag22.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381">
      <a:dk1>
        <a:sysClr val="windowText" lastClr="000000"/>
      </a:dk1>
      <a:lt1>
        <a:sysClr val="window" lastClr="FFFFFF"/>
      </a:lt1>
      <a:dk2>
        <a:srgbClr val="5CCCDA"/>
      </a:dk2>
      <a:lt2>
        <a:srgbClr val="FED722"/>
      </a:lt2>
      <a:accent1>
        <a:srgbClr val="FD9783"/>
      </a:accent1>
      <a:accent2>
        <a:srgbClr val="5CD169"/>
      </a:accent2>
      <a:accent3>
        <a:srgbClr val="5CCCDA"/>
      </a:accent3>
      <a:accent4>
        <a:srgbClr val="FED722"/>
      </a:accent4>
      <a:accent5>
        <a:srgbClr val="FD9783"/>
      </a:accent5>
      <a:accent6>
        <a:srgbClr val="5CD16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184">
      <a:dk1>
        <a:sysClr val="windowText" lastClr="000000"/>
      </a:dk1>
      <a:lt1>
        <a:sysClr val="window" lastClr="FFFFFF"/>
      </a:lt1>
      <a:dk2>
        <a:srgbClr val="44546A"/>
      </a:dk2>
      <a:lt2>
        <a:srgbClr val="E7E6E6"/>
      </a:lt2>
      <a:accent1>
        <a:srgbClr val="0070C0"/>
      </a:accent1>
      <a:accent2>
        <a:srgbClr val="FFC000"/>
      </a:accent2>
      <a:accent3>
        <a:srgbClr val="92D14F"/>
      </a:accent3>
      <a:accent4>
        <a:srgbClr val="0070C0"/>
      </a:accent4>
      <a:accent5>
        <a:srgbClr val="FFC000"/>
      </a:accent5>
      <a:accent6>
        <a:srgbClr val="92D14F"/>
      </a:accent6>
      <a:hlink>
        <a:srgbClr val="0070C0"/>
      </a:hlink>
      <a:folHlink>
        <a:srgbClr val="FFC00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1278</TotalTime>
  <Words>2845</Words>
  <Application>Microsoft Office PowerPoint</Application>
  <PresentationFormat>宽屏</PresentationFormat>
  <Paragraphs>340</Paragraphs>
  <Slides>32</Slides>
  <Notes>24</Notes>
  <HiddenSlides>0</HiddenSlides>
  <MMClips>1</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32</vt:i4>
      </vt:variant>
    </vt:vector>
  </HeadingPairs>
  <TitlesOfParts>
    <vt:vector size="57" baseType="lpstr">
      <vt:lpstr>Batang</vt:lpstr>
      <vt:lpstr>Gill Sans</vt:lpstr>
      <vt:lpstr>Gulim</vt:lpstr>
      <vt:lpstr>Helvetica Neue</vt:lpstr>
      <vt:lpstr>Lato Light</vt:lpstr>
      <vt:lpstr>LiHei Pro</vt:lpstr>
      <vt:lpstr>方正兰亭细黑_GBK</vt:lpstr>
      <vt:lpstr>方正正纤黑简体</vt:lpstr>
      <vt:lpstr>方正正准黑简体</vt:lpstr>
      <vt:lpstr>宋体</vt:lpstr>
      <vt:lpstr>微软雅黑</vt:lpstr>
      <vt:lpstr>Aharoni</vt:lpstr>
      <vt:lpstr>Arial</vt:lpstr>
      <vt:lpstr>Arial Black</vt:lpstr>
      <vt:lpstr>Calibri</vt:lpstr>
      <vt:lpstr>Calibri Light</vt:lpstr>
      <vt:lpstr>Corbel</vt:lpstr>
      <vt:lpstr>Impact</vt:lpstr>
      <vt:lpstr>Open Sans Semibold</vt:lpstr>
      <vt:lpstr>Source Sans Pro</vt:lpstr>
      <vt:lpstr>Source Sans Pro ExtraLight</vt:lpstr>
      <vt:lpstr>Tahoma</vt:lpstr>
      <vt:lpstr>Verdana</vt:lpstr>
      <vt:lpstr>Office 主题</vt:lpstr>
      <vt:lpstr>1_自定义设计方案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MICHAEL</cp:lastModifiedBy>
  <cp:revision>61</cp:revision>
  <dcterms:created xsi:type="dcterms:W3CDTF">2015-05-05T08:02:14Z</dcterms:created>
  <dcterms:modified xsi:type="dcterms:W3CDTF">2018-07-11T03:27:43Z</dcterms:modified>
</cp:coreProperties>
</file>