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2" r:id="rId6"/>
    <p:sldId id="263" r:id="rId7"/>
    <p:sldId id="260" r:id="rId8"/>
    <p:sldId id="261" r:id="rId9"/>
    <p:sldId id="266" r:id="rId10"/>
    <p:sldId id="258" r:id="rId11"/>
    <p:sldId id="259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22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92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73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90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46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726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63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65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728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68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50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F86D0-80CF-4F02-9AD2-7682220E5DF4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04C2E-CDA2-4669-ADF0-7F770E649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47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"/>
          <a:stretch/>
        </p:blipFill>
        <p:spPr>
          <a:xfrm>
            <a:off x="0" y="181"/>
            <a:ext cx="12191999" cy="685763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852960" y="4690703"/>
            <a:ext cx="64860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浪漫七夕情人节主题活动策划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490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00374" y="657992"/>
            <a:ext cx="2991251" cy="5909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en-US" altLang="zh-CN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14709" y="2687581"/>
            <a:ext cx="8487737" cy="1740400"/>
            <a:chOff x="2282948" y="2618280"/>
            <a:chExt cx="7178753" cy="1471994"/>
          </a:xfrm>
        </p:grpSpPr>
        <p:grpSp>
          <p:nvGrpSpPr>
            <p:cNvPr id="5" name="组合 4"/>
            <p:cNvGrpSpPr/>
            <p:nvPr/>
          </p:nvGrpSpPr>
          <p:grpSpPr>
            <a:xfrm>
              <a:off x="2282948" y="2618280"/>
              <a:ext cx="3072292" cy="442528"/>
              <a:chOff x="3333663" y="2388597"/>
              <a:chExt cx="3072292" cy="442528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3333663" y="2388597"/>
                <a:ext cx="530384" cy="442528"/>
              </a:xfrm>
              <a:prstGeom prst="rect">
                <a:avLst/>
              </a:prstGeom>
              <a:solidFill>
                <a:srgbClr val="7FB9CB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013722" y="2416379"/>
                <a:ext cx="2392233" cy="338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282948" y="3647746"/>
              <a:ext cx="3072292" cy="442528"/>
              <a:chOff x="3333663" y="2388597"/>
              <a:chExt cx="3072292" cy="442528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3333663" y="2388597"/>
                <a:ext cx="530384" cy="442528"/>
              </a:xfrm>
              <a:prstGeom prst="rect">
                <a:avLst/>
              </a:prstGeom>
              <a:solidFill>
                <a:srgbClr val="7FB9CB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013722" y="2416379"/>
                <a:ext cx="2392233" cy="338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389409" y="2618280"/>
              <a:ext cx="3072292" cy="442528"/>
              <a:chOff x="3333663" y="2388597"/>
              <a:chExt cx="3072292" cy="442528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3333663" y="2388597"/>
                <a:ext cx="530384" cy="442528"/>
              </a:xfrm>
              <a:prstGeom prst="rect">
                <a:avLst/>
              </a:prstGeom>
              <a:solidFill>
                <a:srgbClr val="7FB9CB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4013722" y="2416379"/>
                <a:ext cx="2392233" cy="338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389409" y="3647746"/>
              <a:ext cx="3072292" cy="442528"/>
              <a:chOff x="3333663" y="2388597"/>
              <a:chExt cx="3072292" cy="442528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333663" y="2388597"/>
                <a:ext cx="530384" cy="442528"/>
              </a:xfrm>
              <a:prstGeom prst="rect">
                <a:avLst/>
              </a:prstGeom>
              <a:solidFill>
                <a:srgbClr val="7FB9CB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4013722" y="2416379"/>
                <a:ext cx="2392233" cy="338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8369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27996" y="2685611"/>
            <a:ext cx="2383986" cy="22313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139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39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06414" y="4716936"/>
            <a:ext cx="2827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35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9668" y="304720"/>
            <a:ext cx="28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Century Gothic"/>
                <a:ea typeface="微软雅黑"/>
              </a:rPr>
              <a:t>点击此处添加标题</a:t>
            </a:r>
            <a:endParaRPr kumimoji="1" lang="en-US" altLang="zh-CN" sz="2400" b="1" dirty="0" smtClean="0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32764" y="1719618"/>
            <a:ext cx="3193576" cy="319357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672316" y="1719618"/>
            <a:ext cx="3193576" cy="3193576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476500"/>
            <a:ext cx="1905000" cy="1905000"/>
          </a:xfrm>
          <a:prstGeom prst="rect">
            <a:avLst/>
          </a:prstGeom>
        </p:spPr>
      </p:pic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5143500" y="4381500"/>
            <a:ext cx="1945530" cy="84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zh-CN" altLang="en-US" b="1" dirty="0" smtClean="0">
                <a:solidFill>
                  <a:schemeClr val="bg1"/>
                </a:solidFill>
              </a:rPr>
              <a:t>此处</a:t>
            </a:r>
            <a:r>
              <a:rPr lang="zh-CN" altLang="en-US" b="1" dirty="0">
                <a:solidFill>
                  <a:schemeClr val="bg1"/>
                </a:solidFill>
              </a:rPr>
              <a:t>输入标题</a:t>
            </a:r>
            <a:endParaRPr lang="en-US" b="1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25000"/>
              </a:lnSpc>
            </a:pPr>
            <a:r>
              <a:rPr lang="zh-CN" altLang="en-US" sz="1050" dirty="0">
                <a:solidFill>
                  <a:schemeClr val="bg1"/>
                </a:solidFill>
              </a:rPr>
              <a:t>点击此处输入文字点击此处</a:t>
            </a:r>
            <a:r>
              <a:rPr lang="zh-CN" altLang="en-US" sz="1050" dirty="0" smtClean="0">
                <a:solidFill>
                  <a:schemeClr val="bg1"/>
                </a:solidFill>
              </a:rPr>
              <a:t>输入文字</a:t>
            </a:r>
            <a:r>
              <a:rPr lang="zh-CN" altLang="en-US" sz="1050" dirty="0">
                <a:solidFill>
                  <a:schemeClr val="bg1"/>
                </a:solidFill>
              </a:rPr>
              <a:t>点击此处输入</a:t>
            </a:r>
            <a:r>
              <a:rPr lang="zh-CN" altLang="en-US" sz="1050" dirty="0" smtClean="0">
                <a:solidFill>
                  <a:schemeClr val="bg1"/>
                </a:solidFill>
              </a:rPr>
              <a:t>文字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222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27996" y="2685611"/>
            <a:ext cx="2383986" cy="22313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139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39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06414" y="4716936"/>
            <a:ext cx="2827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712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9668" y="304720"/>
            <a:ext cx="28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Century Gothic"/>
                <a:ea typeface="微软雅黑"/>
              </a:rPr>
              <a:t>点击此处添加标题</a:t>
            </a:r>
            <a:endParaRPr kumimoji="1" lang="en-US" altLang="zh-CN" sz="2400" b="1" dirty="0" smtClean="0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7"/>
          <a:stretch/>
        </p:blipFill>
        <p:spPr>
          <a:xfrm>
            <a:off x="773373" y="1557733"/>
            <a:ext cx="3657600" cy="22499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2"/>
          <a:stretch/>
        </p:blipFill>
        <p:spPr>
          <a:xfrm>
            <a:off x="7515367" y="4118963"/>
            <a:ext cx="3657600" cy="224999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30973" y="1557733"/>
            <a:ext cx="5722961" cy="2249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92406" y="4118963"/>
            <a:ext cx="5722961" cy="2249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îṡ1idè">
            <a:extLst>
              <a:ext uri="{FF2B5EF4-FFF2-40B4-BE49-F238E27FC236}">
                <a16:creationId xmlns:a16="http://schemas.microsoft.com/office/drawing/2014/main" xmlns="" id="{71BC7D3E-F75A-463B-A86E-AECE2805E81E}"/>
              </a:ext>
            </a:extLst>
          </p:cNvPr>
          <p:cNvSpPr/>
          <p:nvPr/>
        </p:nvSpPr>
        <p:spPr bwMode="auto">
          <a:xfrm>
            <a:off x="4989700" y="2498618"/>
            <a:ext cx="2525667" cy="50033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7709668" y="2125537"/>
            <a:ext cx="194553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此处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输入标题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点击此处输入文字点击此处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输入文字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文字点击此处输入文字点击此处输入文字点击此处输入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文字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îṡ1idè">
            <a:extLst>
              <a:ext uri="{FF2B5EF4-FFF2-40B4-BE49-F238E27FC236}">
                <a16:creationId xmlns:a16="http://schemas.microsoft.com/office/drawing/2014/main" xmlns="" id="{71BC7D3E-F75A-463B-A86E-AECE2805E81E}"/>
              </a:ext>
            </a:extLst>
          </p:cNvPr>
          <p:cNvSpPr/>
          <p:nvPr/>
        </p:nvSpPr>
        <p:spPr bwMode="auto">
          <a:xfrm>
            <a:off x="4653886" y="4993793"/>
            <a:ext cx="2525667" cy="500332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2179868" y="4620711"/>
            <a:ext cx="194553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此处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输入标题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点击此处输入文字点击此处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输入文字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文字点击此处输入文字点击此处输入文字点击此处输入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文字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4176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27996" y="2685611"/>
            <a:ext cx="2383986" cy="22313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139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39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06414" y="4716936"/>
            <a:ext cx="2827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616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9668" y="304720"/>
            <a:ext cx="28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Century Gothic"/>
                <a:ea typeface="微软雅黑"/>
              </a:rPr>
              <a:t>点击此处添加标题</a:t>
            </a:r>
            <a:endParaRPr kumimoji="1" lang="en-US" altLang="zh-CN" sz="2400" b="1" dirty="0" smtClean="0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3457" y="1787856"/>
            <a:ext cx="6919415" cy="43945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2"/>
          <a:stretch/>
        </p:blipFill>
        <p:spPr>
          <a:xfrm>
            <a:off x="1128215" y="2005083"/>
            <a:ext cx="6378054" cy="38811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674" y="1112473"/>
            <a:ext cx="1905000" cy="1905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724" y="2993169"/>
            <a:ext cx="964682" cy="964682"/>
          </a:xfrm>
          <a:prstGeom prst="rect">
            <a:avLst/>
          </a:prstGeom>
        </p:spPr>
      </p:pic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8350724" y="3985145"/>
            <a:ext cx="3099748" cy="111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此处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输入标题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点击此处输入文字点击此处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输入文字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文字点击此处输入文字点击此处输入文字点击此处输入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112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9668" y="304720"/>
            <a:ext cx="28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Century Gothic"/>
                <a:ea typeface="微软雅黑"/>
              </a:rPr>
              <a:t>点击此处添加标题</a:t>
            </a:r>
            <a:endParaRPr kumimoji="1" lang="en-US" altLang="zh-CN" sz="2400" b="1" dirty="0" smtClean="0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2"/>
          <a:stretch/>
        </p:blipFill>
        <p:spPr>
          <a:xfrm>
            <a:off x="7639635" y="2214829"/>
            <a:ext cx="3784979" cy="264377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7387" y="2214829"/>
            <a:ext cx="5722961" cy="26437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13"/>
          <a:stretch/>
        </p:blipFill>
        <p:spPr>
          <a:xfrm>
            <a:off x="3914634" y="2214829"/>
            <a:ext cx="3657600" cy="2643774"/>
          </a:xfrm>
          <a:prstGeom prst="rect">
            <a:avLst/>
          </a:prstGeom>
        </p:spPr>
      </p:pic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084564" y="3152632"/>
            <a:ext cx="2512894" cy="111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此处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输入标题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点击此处输入文字点击此处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输入文字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文字点击此处输入文字点击此处输入文字点击此处输入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58" y="2333815"/>
            <a:ext cx="774246" cy="7742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813" y="2586855"/>
            <a:ext cx="499991" cy="49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51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27996" y="2685611"/>
            <a:ext cx="2383986" cy="22313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139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39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06414" y="4716936"/>
            <a:ext cx="2827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904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"/>
            <a:ext cx="12192000" cy="68576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9668" y="304720"/>
            <a:ext cx="28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Century Gothic"/>
                <a:ea typeface="微软雅黑"/>
              </a:rPr>
              <a:t>点击此处添加标题</a:t>
            </a:r>
            <a:endParaRPr kumimoji="1" lang="en-US" altLang="zh-CN" sz="2400" b="1" dirty="0" smtClean="0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92439" y="1410095"/>
            <a:ext cx="4339988" cy="4339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868" y="2215725"/>
            <a:ext cx="1209862" cy="1209862"/>
          </a:xfrm>
          <a:prstGeom prst="rect">
            <a:avLst/>
          </a:prstGeom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1125507" y="3152632"/>
            <a:ext cx="2512894" cy="111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此处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输入标题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点击此处输入文字点击此处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输入文字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</a:rPr>
              <a:t>文字点击此处输入文字点击此处输入文字点击此处输入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7505986" y="3475991"/>
            <a:ext cx="2512894" cy="111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</a:rPr>
              <a:t>此处</a:t>
            </a:r>
            <a:r>
              <a:rPr lang="zh-CN" altLang="en-US" sz="2000" b="1" dirty="0">
                <a:latin typeface="微软雅黑" panose="020B0503020204020204" pitchFamily="34" charset="-122"/>
              </a:rPr>
              <a:t>输入标题</a:t>
            </a:r>
            <a:endParaRPr lang="en-US" sz="2000" b="1" dirty="0">
              <a:latin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100" dirty="0">
                <a:latin typeface="微软雅黑" panose="020B0503020204020204" pitchFamily="34" charset="-122"/>
              </a:rPr>
              <a:t>点击此处输入文字点击此处</a:t>
            </a:r>
            <a:r>
              <a:rPr lang="zh-CN" altLang="en-US" sz="1100" dirty="0" smtClean="0">
                <a:latin typeface="微软雅黑" panose="020B0503020204020204" pitchFamily="34" charset="-122"/>
              </a:rPr>
              <a:t>输入文字</a:t>
            </a:r>
            <a:r>
              <a:rPr lang="zh-CN" altLang="en-US" sz="1100" dirty="0">
                <a:latin typeface="微软雅黑" panose="020B0503020204020204" pitchFamily="34" charset="-122"/>
              </a:rPr>
              <a:t>点击此处输入</a:t>
            </a:r>
            <a:r>
              <a:rPr lang="zh-CN" altLang="en-US" sz="1100" dirty="0">
                <a:latin typeface="微软雅黑" panose="020B0503020204020204" pitchFamily="34" charset="-122"/>
              </a:rPr>
              <a:t>文字点击此处输入文字点击此处输入文字点击此处输入</a:t>
            </a:r>
            <a:r>
              <a:rPr lang="zh-CN" altLang="en-US" sz="1100" dirty="0" smtClean="0">
                <a:latin typeface="微软雅黑" panose="020B0503020204020204" pitchFamily="34" charset="-122"/>
              </a:rPr>
              <a:t>文字</a:t>
            </a:r>
            <a:endParaRPr lang="zh-CN" altLang="en-US" sz="1100" dirty="0">
              <a:latin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735153" y="2398368"/>
            <a:ext cx="2501178" cy="250117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50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"/>
          <a:stretch/>
        </p:blipFill>
        <p:spPr>
          <a:xfrm>
            <a:off x="0" y="181"/>
            <a:ext cx="12191999" cy="685763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548708" y="4690703"/>
            <a:ext cx="52310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感谢您的观看！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656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253</Words>
  <Application>Microsoft Office PowerPoint</Application>
  <PresentationFormat>宽屏</PresentationFormat>
  <Paragraphs>40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宋体</vt:lpstr>
      <vt:lpstr>微软雅黑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10</cp:revision>
  <dcterms:created xsi:type="dcterms:W3CDTF">2018-07-04T07:59:42Z</dcterms:created>
  <dcterms:modified xsi:type="dcterms:W3CDTF">2018-07-04T08:27:24Z</dcterms:modified>
</cp:coreProperties>
</file>