
<file path=[Content_Types].xml><?xml version="1.0" encoding="utf-8"?>
<Types xmlns="http://schemas.openxmlformats.org/package/2006/content-types">
  <Default Extension="jpeg" ContentType="image/jpeg"/>
  <Default Extension="wdp" ContentType="image/vnd.ms-photo"/>
  <Default Extension="png" ContentType="image/png"/>
  <Default Extension="gif" ContentType="image/gi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62"/>
  </p:handoutMasterIdLst>
  <p:sldIdLst>
    <p:sldId id="331" r:id="rId3"/>
    <p:sldId id="259" r:id="rId5"/>
    <p:sldId id="258" r:id="rId6"/>
    <p:sldId id="260" r:id="rId7"/>
    <p:sldId id="261" r:id="rId8"/>
    <p:sldId id="262" r:id="rId9"/>
    <p:sldId id="263" r:id="rId10"/>
    <p:sldId id="265" r:id="rId11"/>
    <p:sldId id="266" r:id="rId12"/>
    <p:sldId id="267" r:id="rId13"/>
    <p:sldId id="279" r:id="rId14"/>
    <p:sldId id="269" r:id="rId15"/>
    <p:sldId id="270" r:id="rId16"/>
    <p:sldId id="271" r:id="rId17"/>
    <p:sldId id="272" r:id="rId18"/>
    <p:sldId id="273" r:id="rId19"/>
    <p:sldId id="274" r:id="rId20"/>
    <p:sldId id="275" r:id="rId21"/>
    <p:sldId id="280" r:id="rId22"/>
    <p:sldId id="276"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24" r:id="rId45"/>
    <p:sldId id="325" r:id="rId46"/>
    <p:sldId id="326" r:id="rId47"/>
    <p:sldId id="327" r:id="rId48"/>
    <p:sldId id="319" r:id="rId49"/>
    <p:sldId id="320" r:id="rId50"/>
    <p:sldId id="321" r:id="rId51"/>
    <p:sldId id="322" r:id="rId52"/>
    <p:sldId id="323" r:id="rId53"/>
    <p:sldId id="309" r:id="rId54"/>
    <p:sldId id="328" r:id="rId55"/>
    <p:sldId id="302" r:id="rId56"/>
    <p:sldId id="303" r:id="rId57"/>
    <p:sldId id="310" r:id="rId58"/>
    <p:sldId id="311" r:id="rId59"/>
    <p:sldId id="329" r:id="rId60"/>
    <p:sldId id="389" r:id="rId6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E0000"/>
    <a:srgbClr val="F1E5F1"/>
    <a:srgbClr val="E8E7F3"/>
    <a:srgbClr val="C6E1F4"/>
    <a:srgbClr val="F7FAFC"/>
    <a:srgbClr val="EFE3F1"/>
    <a:srgbClr val="C8000B"/>
    <a:srgbClr val="D33233"/>
    <a:srgbClr val="B6060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showGuides="1">
      <p:cViewPr>
        <p:scale>
          <a:sx n="80" d="100"/>
          <a:sy n="80" d="100"/>
        </p:scale>
        <p:origin x="936" y="846"/>
      </p:cViewPr>
      <p:guideLst>
        <p:guide orient="horz" pos="2156"/>
        <p:guide pos="3840"/>
      </p:guideLst>
    </p:cSldViewPr>
  </p:slideViewPr>
  <p:notesTextViewPr>
    <p:cViewPr>
      <p:scale>
        <a:sx n="1" d="1"/>
        <a:sy n="1" d="1"/>
      </p:scale>
      <p:origin x="0" y="0"/>
    </p:cViewPr>
  </p:notesTextViewPr>
  <p:notesViewPr>
    <p:cSldViewPr snapToGrid="0">
      <p:cViewPr varScale="1">
        <p:scale>
          <a:sx n="87" d="100"/>
          <a:sy n="87" d="100"/>
        </p:scale>
        <p:origin x="3840" y="66"/>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5" Type="http://schemas.openxmlformats.org/officeDocument/2006/relationships/tableStyles" Target="tableStyles.xml"/><Relationship Id="rId64" Type="http://schemas.openxmlformats.org/officeDocument/2006/relationships/viewProps" Target="viewProps.xml"/><Relationship Id="rId63" Type="http://schemas.openxmlformats.org/officeDocument/2006/relationships/presProps" Target="presProps.xml"/><Relationship Id="rId62" Type="http://schemas.openxmlformats.org/officeDocument/2006/relationships/handoutMaster" Target="handoutMasters/handoutMaster1.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8809E76-FB51-412D-BEE9-AA82C31FB294}"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064745C-6464-4400-A819-89FCA2A33E03}"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DE9BCD-4726-4C69-B5F2-7300B9C6719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77ABEF-8630-497E-A6C6-5E226FDFE4B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77ABEF-8630-497E-A6C6-5E226FDFE4BF}"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77ABEF-8630-497E-A6C6-5E226FDFE4BF}"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77ABEF-8630-497E-A6C6-5E226FDFE4BF}"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77ABEF-8630-497E-A6C6-5E226FDFE4BF}"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77ABEF-8630-497E-A6C6-5E226FDFE4BF}"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77ABEF-8630-497E-A6C6-5E226FDFE4BF}"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77ABEF-8630-497E-A6C6-5E226FDFE4BF}"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77ABEF-8630-497E-A6C6-5E226FDFE4BF}"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77ABEF-8630-497E-A6C6-5E226FDFE4BF}"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77ABEF-8630-497E-A6C6-5E226FDFE4BF}"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77ABEF-8630-497E-A6C6-5E226FDFE4BF}"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77ABEF-8630-497E-A6C6-5E226FDFE4BF}"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77ABEF-8630-497E-A6C6-5E226FDFE4BF}"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77ABEF-8630-497E-A6C6-5E226FDFE4BF}"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77ABEF-8630-497E-A6C6-5E226FDFE4BF}"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77ABEF-8630-497E-A6C6-5E226FDFE4BF}"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77ABEF-8630-497E-A6C6-5E226FDFE4BF}"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77ABEF-8630-497E-A6C6-5E226FDFE4BF}"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77ABEF-8630-497E-A6C6-5E226FDFE4BF}"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77ABEF-8630-497E-A6C6-5E226FDFE4BF}"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63B8ADE-B9A5-4BC7-A4AF-9167C5367D4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63B8ADE-B9A5-4BC7-A4AF-9167C5367D4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63B8ADE-B9A5-4BC7-A4AF-9167C5367D4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63B8ADE-B9A5-4BC7-A4AF-9167C5367D4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63B8ADE-B9A5-4BC7-A4AF-9167C5367D4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63B8ADE-B9A5-4BC7-A4AF-9167C5367D4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63B8ADE-B9A5-4BC7-A4AF-9167C5367D4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77ABEF-8630-497E-A6C6-5E226FDFE4BF}"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63B8ADE-B9A5-4BC7-A4AF-9167C5367D4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63B8ADE-B9A5-4BC7-A4AF-9167C5367D4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63B8ADE-B9A5-4BC7-A4AF-9167C5367D4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63B8ADE-B9A5-4BC7-A4AF-9167C5367D4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63B8ADE-B9A5-4BC7-A4AF-9167C5367D4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63B8ADE-B9A5-4BC7-A4AF-9167C5367D4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63B8ADE-B9A5-4BC7-A4AF-9167C5367D4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77ABEF-8630-497E-A6C6-5E226FDFE4BF}"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63B8ADE-B9A5-4BC7-A4AF-9167C5367D4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63B8ADE-B9A5-4BC7-A4AF-9167C5367D4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63B8ADE-B9A5-4BC7-A4AF-9167C5367D4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63B8ADE-B9A5-4BC7-A4AF-9167C5367D4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63B8ADE-B9A5-4BC7-A4AF-9167C5367D4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63B8ADE-B9A5-4BC7-A4AF-9167C5367D4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63B8ADE-B9A5-4BC7-A4AF-9167C5367D4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77ABEF-8630-497E-A6C6-5E226FDFE4BF}" type="slidenum">
              <a:rPr lang="zh-CN" altLang="en-US" smtClean="0"/>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63B8ADE-B9A5-4BC7-A4AF-9167C5367D4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63B8ADE-B9A5-4BC7-A4AF-9167C5367D4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63B8ADE-B9A5-4BC7-A4AF-9167C5367D4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63B8ADE-B9A5-4BC7-A4AF-9167C5367D4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63B8ADE-B9A5-4BC7-A4AF-9167C5367D4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63B8ADE-B9A5-4BC7-A4AF-9167C5367D4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63B8ADE-B9A5-4BC7-A4AF-9167C5367D4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63B8ADE-B9A5-4BC7-A4AF-9167C5367D4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63B8ADE-B9A5-4BC7-A4AF-9167C5367D4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63B8ADE-B9A5-4BC7-A4AF-9167C5367D4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63B8ADE-B9A5-4BC7-A4AF-9167C5367D4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63B8ADE-B9A5-4BC7-A4AF-9167C5367D4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77ABEF-8630-497E-A6C6-5E226FDFE4BF}" type="slidenum">
              <a:rPr lang="zh-CN" altLang="en-US" smtClean="0"/>
            </a:fld>
            <a:endParaRPr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77ABEF-8630-497E-A6C6-5E226FDFE4BF}"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image" Target="../media/image9.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5" Type="http://schemas.openxmlformats.org/officeDocument/2006/relationships/image" Target="../media/image10.png"/><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14" y="0"/>
            <a:ext cx="12181172" cy="6858000"/>
          </a:xfrm>
          <a:prstGeom prst="rect">
            <a:avLst/>
          </a:prstGeom>
        </p:spPr>
      </p:pic>
      <p:pic>
        <p:nvPicPr>
          <p:cNvPr id="5" name="图片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615" y="0"/>
            <a:ext cx="12181172" cy="6858000"/>
          </a:xfrm>
          <a:prstGeom prst="rect">
            <a:avLst/>
          </a:prstGeom>
        </p:spPr>
      </p:pic>
      <p:pic>
        <p:nvPicPr>
          <p:cNvPr id="12" name="图片 11"/>
          <p:cNvPicPr>
            <a:picLocks noChangeAspect="1"/>
          </p:cNvPicPr>
          <p:nvPr userDrawn="1"/>
        </p:nvPicPr>
        <p:blipFill rotWithShape="1">
          <a:blip r:embed="rId4">
            <a:extLst>
              <a:ext uri="{28A0092B-C50C-407E-A947-70E740481C1C}">
                <a14:useLocalDpi xmlns:a14="http://schemas.microsoft.com/office/drawing/2010/main" val="0"/>
              </a:ext>
            </a:extLst>
          </a:blip>
          <a:srcRect l="77664" r="1119" b="61650"/>
          <a:stretch>
            <a:fillRect/>
          </a:stretch>
        </p:blipFill>
        <p:spPr>
          <a:xfrm>
            <a:off x="8923328" y="28460"/>
            <a:ext cx="2273967" cy="2054163"/>
          </a:xfrm>
          <a:prstGeom prst="rect">
            <a:avLst/>
          </a:prstGeom>
        </p:spPr>
      </p:pic>
      <p:pic>
        <p:nvPicPr>
          <p:cNvPr id="10" name="图片 9"/>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452033" y="1504879"/>
            <a:ext cx="7447200" cy="1851931"/>
          </a:xfrm>
          <a:prstGeom prst="rect">
            <a:avLst/>
          </a:prstGeom>
        </p:spPr>
      </p:pic>
      <p:pic>
        <p:nvPicPr>
          <p:cNvPr id="13" name="图片 12"/>
          <p:cNvPicPr>
            <a:picLocks noChangeAspect="1"/>
          </p:cNvPicPr>
          <p:nvPr userDrawn="1"/>
        </p:nvPicPr>
        <p:blipFill rotWithShape="1">
          <a:blip r:embed="rId4">
            <a:extLst>
              <a:ext uri="{28A0092B-C50C-407E-A947-70E740481C1C}">
                <a14:useLocalDpi xmlns:a14="http://schemas.microsoft.com/office/drawing/2010/main" val="0"/>
              </a:ext>
            </a:extLst>
          </a:blip>
          <a:srcRect l="1854" t="67830" r="84450" b="12179"/>
          <a:stretch>
            <a:fillRect/>
          </a:stretch>
        </p:blipFill>
        <p:spPr>
          <a:xfrm>
            <a:off x="1792706" y="489154"/>
            <a:ext cx="1852862" cy="1351678"/>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14" y="0"/>
            <a:ext cx="12181172" cy="6858000"/>
          </a:xfrm>
          <a:prstGeom prst="rect">
            <a:avLst/>
          </a:prstGeom>
        </p:spPr>
      </p:pic>
      <p:sp>
        <p:nvSpPr>
          <p:cNvPr id="4" name="矩形 3"/>
          <p:cNvSpPr/>
          <p:nvPr userDrawn="1"/>
        </p:nvSpPr>
        <p:spPr>
          <a:xfrm>
            <a:off x="-24000" y="764506"/>
            <a:ext cx="12240000" cy="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userDrawn="1"/>
        </p:nvGrpSpPr>
        <p:grpSpPr>
          <a:xfrm>
            <a:off x="9549564" y="71256"/>
            <a:ext cx="2421858" cy="582453"/>
            <a:chOff x="842561" y="96656"/>
            <a:chExt cx="2586342" cy="622011"/>
          </a:xfrm>
        </p:grpSpPr>
        <p:grpSp>
          <p:nvGrpSpPr>
            <p:cNvPr id="6" name="组合 5"/>
            <p:cNvGrpSpPr/>
            <p:nvPr userDrawn="1"/>
          </p:nvGrpSpPr>
          <p:grpSpPr>
            <a:xfrm>
              <a:off x="842561" y="150674"/>
              <a:ext cx="2586342" cy="567993"/>
              <a:chOff x="3801976" y="1643918"/>
              <a:chExt cx="2586342" cy="567993"/>
            </a:xfrm>
          </p:grpSpPr>
          <p:sp>
            <p:nvSpPr>
              <p:cNvPr id="8" name="平行四边形 7"/>
              <p:cNvSpPr/>
              <p:nvPr userDrawn="1"/>
            </p:nvSpPr>
            <p:spPr>
              <a:xfrm>
                <a:off x="4074241" y="1673722"/>
                <a:ext cx="1233346" cy="538189"/>
              </a:xfrm>
              <a:prstGeom prst="parallelogram">
                <a:avLst>
                  <a:gd name="adj" fmla="val 5286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SzPct val="80000"/>
                </a:pPr>
                <a:r>
                  <a:rPr lang="zh-CN" altLang="en-US" sz="3300" b="0" spc="-300" dirty="0">
                    <a:gradFill flip="none" rotWithShape="1">
                      <a:gsLst>
                        <a:gs pos="100000">
                          <a:srgbClr val="FFC000"/>
                        </a:gs>
                        <a:gs pos="65000">
                          <a:srgbClr val="FFFF00"/>
                        </a:gs>
                        <a:gs pos="17000">
                          <a:schemeClr val="bg1"/>
                        </a:gs>
                      </a:gsLst>
                      <a:lin ang="8100000" scaled="1"/>
                      <a:tileRect/>
                    </a:gradFill>
                    <a:effectLst>
                      <a:glow rad="76200">
                        <a:srgbClr val="8A0000">
                          <a:alpha val="80000"/>
                        </a:srgbClr>
                      </a:glow>
                    </a:effectLst>
                    <a:latin typeface="禹卫书法行书简体" pitchFamily="2" charset="-122"/>
                    <a:ea typeface="禹卫书法行书简体" pitchFamily="2" charset="-122"/>
                  </a:rPr>
                  <a:t>血</a:t>
                </a:r>
                <a:endParaRPr lang="zh-CN" altLang="en-US" sz="3300" b="0" spc="-300" dirty="0">
                  <a:gradFill flip="none" rotWithShape="1">
                    <a:gsLst>
                      <a:gs pos="100000">
                        <a:srgbClr val="FFC000"/>
                      </a:gs>
                      <a:gs pos="65000">
                        <a:srgbClr val="FFFF00"/>
                      </a:gs>
                      <a:gs pos="17000">
                        <a:schemeClr val="bg1"/>
                      </a:gs>
                    </a:gsLst>
                    <a:lin ang="8100000" scaled="1"/>
                    <a:tileRect/>
                  </a:gradFill>
                  <a:effectLst>
                    <a:glow rad="76200">
                      <a:srgbClr val="8A0000">
                        <a:alpha val="80000"/>
                      </a:srgbClr>
                    </a:glow>
                  </a:effectLst>
                  <a:latin typeface="禹卫书法行书简体" pitchFamily="2" charset="-122"/>
                  <a:ea typeface="禹卫书法行书简体" pitchFamily="2" charset="-122"/>
                </a:endParaRPr>
              </a:p>
            </p:txBody>
          </p:sp>
          <p:sp>
            <p:nvSpPr>
              <p:cNvPr id="9" name="平行四边形 8"/>
              <p:cNvSpPr/>
              <p:nvPr userDrawn="1"/>
            </p:nvSpPr>
            <p:spPr>
              <a:xfrm>
                <a:off x="3801976" y="1648322"/>
                <a:ext cx="946614" cy="538189"/>
              </a:xfrm>
              <a:prstGeom prst="parallelogram">
                <a:avLst>
                  <a:gd name="adj" fmla="val 5286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SzPct val="80000"/>
                </a:pPr>
                <a:r>
                  <a:rPr lang="zh-CN" altLang="en-US" sz="3800" b="0" spc="-300" dirty="0">
                    <a:gradFill flip="none" rotWithShape="1">
                      <a:gsLst>
                        <a:gs pos="100000">
                          <a:srgbClr val="FFC000"/>
                        </a:gs>
                        <a:gs pos="65000">
                          <a:srgbClr val="FFFF00"/>
                        </a:gs>
                        <a:gs pos="17000">
                          <a:schemeClr val="bg1"/>
                        </a:gs>
                      </a:gsLst>
                      <a:lin ang="8100000" scaled="1"/>
                      <a:tileRect/>
                    </a:gradFill>
                    <a:effectLst>
                      <a:glow rad="76200">
                        <a:srgbClr val="8A0000">
                          <a:alpha val="80000"/>
                        </a:srgbClr>
                      </a:glow>
                    </a:effectLst>
                    <a:latin typeface="禹卫书法行书简体" pitchFamily="2" charset="-122"/>
                    <a:ea typeface="禹卫书法行书简体" pitchFamily="2" charset="-122"/>
                  </a:rPr>
                  <a:t>铁</a:t>
                </a:r>
                <a:endParaRPr lang="zh-CN" altLang="en-US" sz="3800" b="0" spc="-300" dirty="0">
                  <a:gradFill flip="none" rotWithShape="1">
                    <a:gsLst>
                      <a:gs pos="100000">
                        <a:srgbClr val="FFC000"/>
                      </a:gs>
                      <a:gs pos="65000">
                        <a:srgbClr val="FFFF00"/>
                      </a:gs>
                      <a:gs pos="17000">
                        <a:schemeClr val="bg1"/>
                      </a:gs>
                    </a:gsLst>
                    <a:lin ang="8100000" scaled="1"/>
                    <a:tileRect/>
                  </a:gradFill>
                  <a:effectLst>
                    <a:glow rad="76200">
                      <a:srgbClr val="8A0000">
                        <a:alpha val="80000"/>
                      </a:srgbClr>
                    </a:glow>
                  </a:effectLst>
                  <a:latin typeface="禹卫书法行书简体" pitchFamily="2" charset="-122"/>
                  <a:ea typeface="禹卫书法行书简体" pitchFamily="2" charset="-122"/>
                </a:endParaRPr>
              </a:p>
            </p:txBody>
          </p:sp>
          <p:sp>
            <p:nvSpPr>
              <p:cNvPr id="10" name="平行四边形 9"/>
              <p:cNvSpPr/>
              <p:nvPr userDrawn="1"/>
            </p:nvSpPr>
            <p:spPr>
              <a:xfrm>
                <a:off x="5141775" y="1643918"/>
                <a:ext cx="839905" cy="538189"/>
              </a:xfrm>
              <a:prstGeom prst="parallelogram">
                <a:avLst>
                  <a:gd name="adj" fmla="val 5286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SzPct val="80000"/>
                </a:pPr>
                <a:r>
                  <a:rPr lang="zh-CN" altLang="en-US" sz="3100" b="0" spc="-300" dirty="0">
                    <a:gradFill flip="none" rotWithShape="1">
                      <a:gsLst>
                        <a:gs pos="100000">
                          <a:srgbClr val="FFC000"/>
                        </a:gs>
                        <a:gs pos="65000">
                          <a:srgbClr val="FFFF00"/>
                        </a:gs>
                        <a:gs pos="17000">
                          <a:schemeClr val="bg1"/>
                        </a:gs>
                      </a:gsLst>
                      <a:lin ang="8100000" scaled="1"/>
                      <a:tileRect/>
                    </a:gradFill>
                    <a:effectLst>
                      <a:glow rad="76200">
                        <a:srgbClr val="8A0000">
                          <a:alpha val="80000"/>
                        </a:srgbClr>
                      </a:glow>
                    </a:effectLst>
                    <a:latin typeface="禹卫书法行书简体" pitchFamily="2" charset="-122"/>
                    <a:ea typeface="禹卫书法行书简体" pitchFamily="2" charset="-122"/>
                  </a:rPr>
                  <a:t>军</a:t>
                </a:r>
                <a:endParaRPr lang="zh-CN" altLang="en-US" sz="3100" b="0" spc="-300" dirty="0">
                  <a:gradFill flip="none" rotWithShape="1">
                    <a:gsLst>
                      <a:gs pos="100000">
                        <a:srgbClr val="FFC000"/>
                      </a:gs>
                      <a:gs pos="65000">
                        <a:srgbClr val="FFFF00"/>
                      </a:gs>
                      <a:gs pos="17000">
                        <a:schemeClr val="bg1"/>
                      </a:gs>
                    </a:gsLst>
                    <a:lin ang="8100000" scaled="1"/>
                    <a:tileRect/>
                  </a:gradFill>
                  <a:effectLst>
                    <a:glow rad="76200">
                      <a:srgbClr val="8A0000">
                        <a:alpha val="80000"/>
                      </a:srgbClr>
                    </a:glow>
                  </a:effectLst>
                  <a:latin typeface="禹卫书法行书简体" pitchFamily="2" charset="-122"/>
                  <a:ea typeface="禹卫书法行书简体" pitchFamily="2" charset="-122"/>
                </a:endParaRPr>
              </a:p>
            </p:txBody>
          </p:sp>
          <p:sp>
            <p:nvSpPr>
              <p:cNvPr id="11" name="平行四边形 10"/>
              <p:cNvSpPr/>
              <p:nvPr userDrawn="1"/>
            </p:nvSpPr>
            <p:spPr>
              <a:xfrm>
                <a:off x="5548413" y="1643918"/>
                <a:ext cx="839905" cy="538189"/>
              </a:xfrm>
              <a:prstGeom prst="parallelogram">
                <a:avLst>
                  <a:gd name="adj" fmla="val 5286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SzPct val="80000"/>
                </a:pPr>
                <a:r>
                  <a:rPr lang="zh-CN" altLang="en-US" sz="3600" b="0" spc="-300" dirty="0">
                    <a:gradFill flip="none" rotWithShape="1">
                      <a:gsLst>
                        <a:gs pos="100000">
                          <a:srgbClr val="FFC000"/>
                        </a:gs>
                        <a:gs pos="65000">
                          <a:srgbClr val="FFFF00"/>
                        </a:gs>
                        <a:gs pos="17000">
                          <a:schemeClr val="bg1"/>
                        </a:gs>
                      </a:gsLst>
                      <a:lin ang="8100000" scaled="1"/>
                      <a:tileRect/>
                    </a:gradFill>
                    <a:effectLst>
                      <a:glow rad="76200">
                        <a:srgbClr val="8A0000">
                          <a:alpha val="80000"/>
                        </a:srgbClr>
                      </a:glow>
                    </a:effectLst>
                    <a:latin typeface="禹卫书法行书简体" pitchFamily="2" charset="-122"/>
                    <a:ea typeface="禹卫书法行书简体" pitchFamily="2" charset="-122"/>
                  </a:rPr>
                  <a:t>魂</a:t>
                </a:r>
                <a:endParaRPr lang="zh-CN" altLang="en-US" sz="3600" b="0" spc="-300" dirty="0">
                  <a:gradFill flip="none" rotWithShape="1">
                    <a:gsLst>
                      <a:gs pos="100000">
                        <a:srgbClr val="FFC000"/>
                      </a:gs>
                      <a:gs pos="65000">
                        <a:srgbClr val="FFFF00"/>
                      </a:gs>
                      <a:gs pos="17000">
                        <a:schemeClr val="bg1"/>
                      </a:gs>
                    </a:gsLst>
                    <a:lin ang="8100000" scaled="1"/>
                    <a:tileRect/>
                  </a:gradFill>
                  <a:effectLst>
                    <a:glow rad="76200">
                      <a:srgbClr val="8A0000">
                        <a:alpha val="80000"/>
                      </a:srgbClr>
                    </a:glow>
                  </a:effectLst>
                  <a:latin typeface="禹卫书法行书简体" pitchFamily="2" charset="-122"/>
                  <a:ea typeface="禹卫书法行书简体" pitchFamily="2" charset="-122"/>
                </a:endParaRPr>
              </a:p>
            </p:txBody>
          </p:sp>
        </p:grpSp>
        <p:sp>
          <p:nvSpPr>
            <p:cNvPr id="7" name="平行四边形 6"/>
            <p:cNvSpPr/>
            <p:nvPr userDrawn="1"/>
          </p:nvSpPr>
          <p:spPr>
            <a:xfrm>
              <a:off x="1766863" y="96656"/>
              <a:ext cx="839905" cy="538189"/>
            </a:xfrm>
            <a:prstGeom prst="parallelogram">
              <a:avLst>
                <a:gd name="adj" fmla="val 5286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SzPct val="80000"/>
              </a:pPr>
              <a:r>
                <a:rPr lang="zh-CN" altLang="en-US" sz="4300" b="0" spc="-300">
                  <a:gradFill flip="none" rotWithShape="1">
                    <a:gsLst>
                      <a:gs pos="100000">
                        <a:srgbClr val="FFC000"/>
                      </a:gs>
                      <a:gs pos="65000">
                        <a:srgbClr val="FFFF00"/>
                      </a:gs>
                      <a:gs pos="17000">
                        <a:schemeClr val="bg1"/>
                      </a:gs>
                    </a:gsLst>
                    <a:lin ang="8100000" scaled="1"/>
                    <a:tileRect/>
                  </a:gradFill>
                  <a:effectLst>
                    <a:glow rad="76200">
                      <a:srgbClr val="8A0000">
                        <a:alpha val="80000"/>
                      </a:srgbClr>
                    </a:glow>
                  </a:effectLst>
                  <a:latin typeface="禹卫书法行书简体" pitchFamily="2" charset="-122"/>
                  <a:ea typeface="禹卫书法行书简体" pitchFamily="2" charset="-122"/>
                </a:rPr>
                <a:t>铸</a:t>
              </a:r>
              <a:endParaRPr lang="zh-CN" altLang="en-US" sz="4300" b="0" spc="-300" dirty="0">
                <a:gradFill flip="none" rotWithShape="1">
                  <a:gsLst>
                    <a:gs pos="100000">
                      <a:srgbClr val="FFC000"/>
                    </a:gs>
                    <a:gs pos="65000">
                      <a:srgbClr val="FFFF00"/>
                    </a:gs>
                    <a:gs pos="17000">
                      <a:schemeClr val="bg1"/>
                    </a:gs>
                  </a:gsLst>
                  <a:lin ang="8100000" scaled="1"/>
                  <a:tileRect/>
                </a:gradFill>
                <a:effectLst>
                  <a:glow rad="76200">
                    <a:srgbClr val="8A0000">
                      <a:alpha val="80000"/>
                    </a:srgbClr>
                  </a:glow>
                </a:effectLst>
                <a:latin typeface="禹卫书法行书简体" pitchFamily="2" charset="-122"/>
                <a:ea typeface="禹卫书法行书简体" pitchFamily="2" charset="-122"/>
              </a:endParaRPr>
            </a:p>
          </p:txBody>
        </p:sp>
      </p:grpSp>
      <p:pic>
        <p:nvPicPr>
          <p:cNvPr id="12" name="图片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70156" y="-32101"/>
            <a:ext cx="867441" cy="825407"/>
          </a:xfrm>
          <a:prstGeom prst="rect">
            <a:avLst/>
          </a:prstGeom>
          <a:effectLst>
            <a:outerShdw blurRad="50800" dist="38100" dir="2700000" algn="tl" rotWithShape="0">
              <a:prstClr val="black">
                <a:alpha val="65000"/>
              </a:prstClr>
            </a:outerShdw>
          </a:effectLst>
        </p:spPr>
      </p:pic>
      <p:pic>
        <p:nvPicPr>
          <p:cNvPr id="13" name="Picture 3" descr="C:\Users\Administrator\Desktop\1.pn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8799226" y="-102630"/>
            <a:ext cx="1323972" cy="761149"/>
          </a:xfrm>
          <a:prstGeom prst="rect">
            <a:avLst/>
          </a:prstGeom>
          <a:noFill/>
          <a:extLst>
            <a:ext uri="{909E8E84-426E-40DD-AFC4-6F175D3DCCD1}">
              <a14:hiddenFill xmlns:a14="http://schemas.microsoft.com/office/drawing/2010/main">
                <a:solidFill>
                  <a:srgbClr val="FFFFFF"/>
                </a:solidFill>
              </a14:hiddenFill>
            </a:ext>
          </a:extLst>
        </p:spPr>
      </p:pic>
      <p:sp>
        <p:nvSpPr>
          <p:cNvPr id="14" name="文本框 8"/>
          <p:cNvSpPr txBox="1"/>
          <p:nvPr userDrawn="1"/>
        </p:nvSpPr>
        <p:spPr>
          <a:xfrm>
            <a:off x="10812" y="6275986"/>
            <a:ext cx="2660200" cy="330811"/>
          </a:xfrm>
          <a:prstGeom prst="rect">
            <a:avLst/>
          </a:prstGeom>
          <a:noFill/>
        </p:spPr>
        <p:txBody>
          <a:bodyPr wrap="square" lIns="121873" tIns="60936" rIns="121873" bIns="60936">
            <a:spAutoFit/>
          </a:bodyPr>
          <a:lstStyle/>
          <a:p>
            <a:pPr algn="ctr" fontAlgn="auto">
              <a:spcBef>
                <a:spcPts val="0"/>
              </a:spcBef>
              <a:spcAft>
                <a:spcPts val="0"/>
              </a:spcAft>
              <a:buFontTx/>
              <a:buNone/>
              <a:defRPr/>
            </a:pPr>
            <a:r>
              <a:rPr lang="zh-CN" altLang="en-US" sz="1350" b="0" i="0" kern="0" spc="0" dirty="0">
                <a:gradFill>
                  <a:gsLst>
                    <a:gs pos="100000">
                      <a:srgbClr val="FFC000"/>
                    </a:gs>
                    <a:gs pos="65000">
                      <a:srgbClr val="FFFF00"/>
                    </a:gs>
                    <a:gs pos="17000">
                      <a:schemeClr val="bg1"/>
                    </a:gs>
                  </a:gsLst>
                  <a:lin ang="5400000" scaled="0"/>
                </a:gradFill>
                <a:effectLst>
                  <a:glow rad="101600">
                    <a:srgbClr val="8A0000">
                      <a:alpha val="40000"/>
                    </a:srgbClr>
                  </a:glow>
                </a:effectLst>
                <a:latin typeface="微软雅黑" panose="020B0503020204020204" pitchFamily="34" charset="-122"/>
                <a:ea typeface="微软雅黑" panose="020B0503020204020204" pitchFamily="34" charset="-122"/>
              </a:rPr>
              <a:t>中国人民解放军建军</a:t>
            </a:r>
            <a:r>
              <a:rPr lang="en-US" altLang="zh-CN" sz="1350" b="0" i="0" kern="0" spc="0" dirty="0">
                <a:gradFill>
                  <a:gsLst>
                    <a:gs pos="100000">
                      <a:srgbClr val="FFC000"/>
                    </a:gs>
                    <a:gs pos="65000">
                      <a:srgbClr val="FFFF00"/>
                    </a:gs>
                    <a:gs pos="17000">
                      <a:schemeClr val="bg1"/>
                    </a:gs>
                  </a:gsLst>
                  <a:lin ang="5400000" scaled="0"/>
                </a:gradFill>
                <a:effectLst>
                  <a:glow rad="101600">
                    <a:srgbClr val="8A0000">
                      <a:alpha val="40000"/>
                    </a:srgbClr>
                  </a:glow>
                </a:effectLst>
                <a:latin typeface="微软雅黑" panose="020B0503020204020204" pitchFamily="34" charset="-122"/>
                <a:ea typeface="微软雅黑" panose="020B0503020204020204" pitchFamily="34" charset="-122"/>
              </a:rPr>
              <a:t>91</a:t>
            </a:r>
            <a:r>
              <a:rPr lang="zh-CN" altLang="en-US" sz="1350" b="0" i="0" kern="0" spc="0" dirty="0">
                <a:gradFill>
                  <a:gsLst>
                    <a:gs pos="100000">
                      <a:srgbClr val="FFC000"/>
                    </a:gs>
                    <a:gs pos="65000">
                      <a:srgbClr val="FFFF00"/>
                    </a:gs>
                    <a:gs pos="17000">
                      <a:schemeClr val="bg1"/>
                    </a:gs>
                  </a:gsLst>
                  <a:lin ang="5400000" scaled="0"/>
                </a:gradFill>
                <a:effectLst>
                  <a:glow rad="101600">
                    <a:srgbClr val="8A0000">
                      <a:alpha val="40000"/>
                    </a:srgbClr>
                  </a:glow>
                </a:effectLst>
                <a:latin typeface="微软雅黑" panose="020B0503020204020204" pitchFamily="34" charset="-122"/>
                <a:ea typeface="微软雅黑" panose="020B0503020204020204" pitchFamily="34" charset="-122"/>
              </a:rPr>
              <a:t>周年</a:t>
            </a:r>
            <a:endParaRPr lang="zh-CN" altLang="en-US" sz="1350" b="0" i="0" kern="0" spc="0" dirty="0">
              <a:gradFill>
                <a:gsLst>
                  <a:gs pos="100000">
                    <a:srgbClr val="FFC000"/>
                  </a:gs>
                  <a:gs pos="65000">
                    <a:srgbClr val="FFFF00"/>
                  </a:gs>
                  <a:gs pos="17000">
                    <a:schemeClr val="bg1"/>
                  </a:gs>
                </a:gsLst>
                <a:lin ang="5400000" scaled="0"/>
              </a:gradFill>
              <a:effectLst>
                <a:glow rad="101600">
                  <a:srgbClr val="8A0000">
                    <a:alpha val="40000"/>
                  </a:srgbClr>
                </a:glow>
              </a:effectLst>
              <a:latin typeface="微软雅黑" panose="020B0503020204020204" pitchFamily="34" charset="-122"/>
              <a:ea typeface="微软雅黑" panose="020B0503020204020204" pitchFamily="34" charset="-122"/>
            </a:endParaRPr>
          </a:p>
        </p:txBody>
      </p:sp>
      <p:pic>
        <p:nvPicPr>
          <p:cNvPr id="15" name="Picture 3"/>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t="84897"/>
          <a:stretch>
            <a:fillRect/>
          </a:stretch>
        </p:blipFill>
        <p:spPr bwMode="auto">
          <a:xfrm>
            <a:off x="0" y="6114222"/>
            <a:ext cx="12191999" cy="758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14" y="0"/>
            <a:ext cx="12181172" cy="685800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12" name="矩形 11"/>
          <p:cNvSpPr/>
          <p:nvPr userDrawn="1"/>
        </p:nvSpPr>
        <p:spPr>
          <a:xfrm>
            <a:off x="-24000" y="764506"/>
            <a:ext cx="12240000" cy="28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8"/>
          <p:cNvSpPr txBox="1"/>
          <p:nvPr userDrawn="1"/>
        </p:nvSpPr>
        <p:spPr>
          <a:xfrm>
            <a:off x="10812" y="6275986"/>
            <a:ext cx="2660200" cy="330811"/>
          </a:xfrm>
          <a:prstGeom prst="rect">
            <a:avLst/>
          </a:prstGeom>
          <a:noFill/>
        </p:spPr>
        <p:txBody>
          <a:bodyPr wrap="square" lIns="121873" tIns="60936" rIns="121873" bIns="60936">
            <a:spAutoFit/>
          </a:bodyPr>
          <a:lstStyle/>
          <a:p>
            <a:pPr algn="ctr" fontAlgn="auto">
              <a:spcBef>
                <a:spcPts val="0"/>
              </a:spcBef>
              <a:spcAft>
                <a:spcPts val="0"/>
              </a:spcAft>
              <a:buFontTx/>
              <a:buNone/>
              <a:defRPr/>
            </a:pPr>
            <a:r>
              <a:rPr lang="zh-CN" altLang="en-US" sz="1350" b="0" i="0" kern="0" spc="0" dirty="0">
                <a:gradFill>
                  <a:gsLst>
                    <a:gs pos="100000">
                      <a:srgbClr val="FFC000"/>
                    </a:gs>
                    <a:gs pos="65000">
                      <a:srgbClr val="FFFF00"/>
                    </a:gs>
                    <a:gs pos="17000">
                      <a:schemeClr val="bg1"/>
                    </a:gs>
                  </a:gsLst>
                  <a:lin ang="5400000" scaled="0"/>
                </a:gradFill>
                <a:effectLst>
                  <a:glow rad="101600">
                    <a:srgbClr val="8A0000">
                      <a:alpha val="40000"/>
                    </a:srgbClr>
                  </a:glow>
                </a:effectLst>
                <a:latin typeface="微软雅黑" panose="020B0503020204020204" pitchFamily="34" charset="-122"/>
                <a:ea typeface="微软雅黑" panose="020B0503020204020204" pitchFamily="34" charset="-122"/>
              </a:rPr>
              <a:t>中国人民解放军建军</a:t>
            </a:r>
            <a:r>
              <a:rPr lang="en-US" altLang="zh-CN" sz="1350" b="0" i="0" kern="0" spc="0" dirty="0">
                <a:gradFill>
                  <a:gsLst>
                    <a:gs pos="100000">
                      <a:srgbClr val="FFC000"/>
                    </a:gs>
                    <a:gs pos="65000">
                      <a:srgbClr val="FFFF00"/>
                    </a:gs>
                    <a:gs pos="17000">
                      <a:schemeClr val="bg1"/>
                    </a:gs>
                  </a:gsLst>
                  <a:lin ang="5400000" scaled="0"/>
                </a:gradFill>
                <a:effectLst>
                  <a:glow rad="101600">
                    <a:srgbClr val="8A0000">
                      <a:alpha val="40000"/>
                    </a:srgbClr>
                  </a:glow>
                </a:effectLst>
                <a:latin typeface="微软雅黑" panose="020B0503020204020204" pitchFamily="34" charset="-122"/>
                <a:ea typeface="微软雅黑" panose="020B0503020204020204" pitchFamily="34" charset="-122"/>
              </a:rPr>
              <a:t>91</a:t>
            </a:r>
            <a:r>
              <a:rPr lang="zh-CN" altLang="en-US" sz="1350" b="0" i="0" kern="0" spc="0" dirty="0">
                <a:gradFill>
                  <a:gsLst>
                    <a:gs pos="100000">
                      <a:srgbClr val="FFC000"/>
                    </a:gs>
                    <a:gs pos="65000">
                      <a:srgbClr val="FFFF00"/>
                    </a:gs>
                    <a:gs pos="17000">
                      <a:schemeClr val="bg1"/>
                    </a:gs>
                  </a:gsLst>
                  <a:lin ang="5400000" scaled="0"/>
                </a:gradFill>
                <a:effectLst>
                  <a:glow rad="101600">
                    <a:srgbClr val="8A0000">
                      <a:alpha val="40000"/>
                    </a:srgbClr>
                  </a:glow>
                </a:effectLst>
                <a:latin typeface="微软雅黑" panose="020B0503020204020204" pitchFamily="34" charset="-122"/>
                <a:ea typeface="微软雅黑" panose="020B0503020204020204" pitchFamily="34" charset="-122"/>
              </a:rPr>
              <a:t>周年</a:t>
            </a:r>
            <a:endParaRPr lang="zh-CN" altLang="en-US" sz="1350" b="0" i="0" kern="0" spc="0" dirty="0">
              <a:gradFill>
                <a:gsLst>
                  <a:gs pos="100000">
                    <a:srgbClr val="FFC000"/>
                  </a:gs>
                  <a:gs pos="65000">
                    <a:srgbClr val="FFFF00"/>
                  </a:gs>
                  <a:gs pos="17000">
                    <a:schemeClr val="bg1"/>
                  </a:gs>
                </a:gsLst>
                <a:lin ang="5400000" scaled="0"/>
              </a:gradFill>
              <a:effectLst>
                <a:glow rad="101600">
                  <a:srgbClr val="8A0000">
                    <a:alpha val="40000"/>
                  </a:srgbClr>
                </a:glow>
              </a:effectLst>
              <a:latin typeface="微软雅黑" panose="020B0503020204020204" pitchFamily="34" charset="-122"/>
              <a:ea typeface="微软雅黑" panose="020B0503020204020204" pitchFamily="34" charset="-122"/>
            </a:endParaRPr>
          </a:p>
        </p:txBody>
      </p:sp>
      <p:grpSp>
        <p:nvGrpSpPr>
          <p:cNvPr id="14" name="组合 13"/>
          <p:cNvGrpSpPr/>
          <p:nvPr userDrawn="1"/>
        </p:nvGrpSpPr>
        <p:grpSpPr>
          <a:xfrm>
            <a:off x="9549564" y="71256"/>
            <a:ext cx="2421858" cy="582453"/>
            <a:chOff x="842561" y="96656"/>
            <a:chExt cx="2586342" cy="622011"/>
          </a:xfrm>
        </p:grpSpPr>
        <p:grpSp>
          <p:nvGrpSpPr>
            <p:cNvPr id="15" name="组合 14"/>
            <p:cNvGrpSpPr/>
            <p:nvPr userDrawn="1"/>
          </p:nvGrpSpPr>
          <p:grpSpPr>
            <a:xfrm>
              <a:off x="842561" y="150674"/>
              <a:ext cx="2586342" cy="567993"/>
              <a:chOff x="3801976" y="1643918"/>
              <a:chExt cx="2586342" cy="567993"/>
            </a:xfrm>
          </p:grpSpPr>
          <p:sp>
            <p:nvSpPr>
              <p:cNvPr id="17" name="平行四边形 16"/>
              <p:cNvSpPr/>
              <p:nvPr userDrawn="1"/>
            </p:nvSpPr>
            <p:spPr>
              <a:xfrm>
                <a:off x="4074241" y="1673722"/>
                <a:ext cx="1233346" cy="538189"/>
              </a:xfrm>
              <a:prstGeom prst="parallelogram">
                <a:avLst>
                  <a:gd name="adj" fmla="val 5286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SzPct val="80000"/>
                </a:pPr>
                <a:r>
                  <a:rPr lang="zh-CN" altLang="en-US" sz="3300" b="0" spc="-300" dirty="0">
                    <a:gradFill flip="none" rotWithShape="1">
                      <a:gsLst>
                        <a:gs pos="100000">
                          <a:srgbClr val="FFC000"/>
                        </a:gs>
                        <a:gs pos="65000">
                          <a:srgbClr val="FFFF00"/>
                        </a:gs>
                        <a:gs pos="17000">
                          <a:schemeClr val="bg1"/>
                        </a:gs>
                      </a:gsLst>
                      <a:lin ang="8100000" scaled="1"/>
                      <a:tileRect/>
                    </a:gradFill>
                    <a:effectLst>
                      <a:glow rad="76200">
                        <a:srgbClr val="8A0000">
                          <a:alpha val="80000"/>
                        </a:srgbClr>
                      </a:glow>
                    </a:effectLst>
                    <a:latin typeface="禹卫书法行书简体" pitchFamily="2" charset="-122"/>
                    <a:ea typeface="禹卫书法行书简体" pitchFamily="2" charset="-122"/>
                  </a:rPr>
                  <a:t>血</a:t>
                </a:r>
                <a:endParaRPr lang="zh-CN" altLang="en-US" sz="3300" b="0" spc="-300" dirty="0">
                  <a:gradFill flip="none" rotWithShape="1">
                    <a:gsLst>
                      <a:gs pos="100000">
                        <a:srgbClr val="FFC000"/>
                      </a:gs>
                      <a:gs pos="65000">
                        <a:srgbClr val="FFFF00"/>
                      </a:gs>
                      <a:gs pos="17000">
                        <a:schemeClr val="bg1"/>
                      </a:gs>
                    </a:gsLst>
                    <a:lin ang="8100000" scaled="1"/>
                    <a:tileRect/>
                  </a:gradFill>
                  <a:effectLst>
                    <a:glow rad="76200">
                      <a:srgbClr val="8A0000">
                        <a:alpha val="80000"/>
                      </a:srgbClr>
                    </a:glow>
                  </a:effectLst>
                  <a:latin typeface="禹卫书法行书简体" pitchFamily="2" charset="-122"/>
                  <a:ea typeface="禹卫书法行书简体" pitchFamily="2" charset="-122"/>
                </a:endParaRPr>
              </a:p>
            </p:txBody>
          </p:sp>
          <p:sp>
            <p:nvSpPr>
              <p:cNvPr id="18" name="平行四边形 17"/>
              <p:cNvSpPr/>
              <p:nvPr userDrawn="1"/>
            </p:nvSpPr>
            <p:spPr>
              <a:xfrm>
                <a:off x="3801976" y="1648322"/>
                <a:ext cx="946614" cy="538189"/>
              </a:xfrm>
              <a:prstGeom prst="parallelogram">
                <a:avLst>
                  <a:gd name="adj" fmla="val 5286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SzPct val="80000"/>
                </a:pPr>
                <a:r>
                  <a:rPr lang="zh-CN" altLang="en-US" sz="3800" b="0" spc="-300" dirty="0">
                    <a:gradFill flip="none" rotWithShape="1">
                      <a:gsLst>
                        <a:gs pos="100000">
                          <a:srgbClr val="FFC000"/>
                        </a:gs>
                        <a:gs pos="65000">
                          <a:srgbClr val="FFFF00"/>
                        </a:gs>
                        <a:gs pos="17000">
                          <a:schemeClr val="bg1"/>
                        </a:gs>
                      </a:gsLst>
                      <a:lin ang="8100000" scaled="1"/>
                      <a:tileRect/>
                    </a:gradFill>
                    <a:effectLst>
                      <a:glow rad="76200">
                        <a:srgbClr val="8A0000">
                          <a:alpha val="80000"/>
                        </a:srgbClr>
                      </a:glow>
                    </a:effectLst>
                    <a:latin typeface="禹卫书法行书简体" pitchFamily="2" charset="-122"/>
                    <a:ea typeface="禹卫书法行书简体" pitchFamily="2" charset="-122"/>
                  </a:rPr>
                  <a:t>铁</a:t>
                </a:r>
                <a:endParaRPr lang="zh-CN" altLang="en-US" sz="3800" b="0" spc="-300" dirty="0">
                  <a:gradFill flip="none" rotWithShape="1">
                    <a:gsLst>
                      <a:gs pos="100000">
                        <a:srgbClr val="FFC000"/>
                      </a:gs>
                      <a:gs pos="65000">
                        <a:srgbClr val="FFFF00"/>
                      </a:gs>
                      <a:gs pos="17000">
                        <a:schemeClr val="bg1"/>
                      </a:gs>
                    </a:gsLst>
                    <a:lin ang="8100000" scaled="1"/>
                    <a:tileRect/>
                  </a:gradFill>
                  <a:effectLst>
                    <a:glow rad="76200">
                      <a:srgbClr val="8A0000">
                        <a:alpha val="80000"/>
                      </a:srgbClr>
                    </a:glow>
                  </a:effectLst>
                  <a:latin typeface="禹卫书法行书简体" pitchFamily="2" charset="-122"/>
                  <a:ea typeface="禹卫书法行书简体" pitchFamily="2" charset="-122"/>
                </a:endParaRPr>
              </a:p>
            </p:txBody>
          </p:sp>
          <p:sp>
            <p:nvSpPr>
              <p:cNvPr id="19" name="平行四边形 18"/>
              <p:cNvSpPr/>
              <p:nvPr userDrawn="1"/>
            </p:nvSpPr>
            <p:spPr>
              <a:xfrm>
                <a:off x="5141775" y="1643918"/>
                <a:ext cx="839905" cy="538189"/>
              </a:xfrm>
              <a:prstGeom prst="parallelogram">
                <a:avLst>
                  <a:gd name="adj" fmla="val 5286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SzPct val="80000"/>
                </a:pPr>
                <a:r>
                  <a:rPr lang="zh-CN" altLang="en-US" sz="3100" b="0" spc="-300" dirty="0">
                    <a:gradFill flip="none" rotWithShape="1">
                      <a:gsLst>
                        <a:gs pos="100000">
                          <a:srgbClr val="FFC000"/>
                        </a:gs>
                        <a:gs pos="65000">
                          <a:srgbClr val="FFFF00"/>
                        </a:gs>
                        <a:gs pos="17000">
                          <a:schemeClr val="bg1"/>
                        </a:gs>
                      </a:gsLst>
                      <a:lin ang="8100000" scaled="1"/>
                      <a:tileRect/>
                    </a:gradFill>
                    <a:effectLst>
                      <a:glow rad="76200">
                        <a:srgbClr val="8A0000">
                          <a:alpha val="80000"/>
                        </a:srgbClr>
                      </a:glow>
                    </a:effectLst>
                    <a:latin typeface="禹卫书法行书简体" pitchFamily="2" charset="-122"/>
                    <a:ea typeface="禹卫书法行书简体" pitchFamily="2" charset="-122"/>
                  </a:rPr>
                  <a:t>军</a:t>
                </a:r>
                <a:endParaRPr lang="zh-CN" altLang="en-US" sz="3100" b="0" spc="-300" dirty="0">
                  <a:gradFill flip="none" rotWithShape="1">
                    <a:gsLst>
                      <a:gs pos="100000">
                        <a:srgbClr val="FFC000"/>
                      </a:gs>
                      <a:gs pos="65000">
                        <a:srgbClr val="FFFF00"/>
                      </a:gs>
                      <a:gs pos="17000">
                        <a:schemeClr val="bg1"/>
                      </a:gs>
                    </a:gsLst>
                    <a:lin ang="8100000" scaled="1"/>
                    <a:tileRect/>
                  </a:gradFill>
                  <a:effectLst>
                    <a:glow rad="76200">
                      <a:srgbClr val="8A0000">
                        <a:alpha val="80000"/>
                      </a:srgbClr>
                    </a:glow>
                  </a:effectLst>
                  <a:latin typeface="禹卫书法行书简体" pitchFamily="2" charset="-122"/>
                  <a:ea typeface="禹卫书法行书简体" pitchFamily="2" charset="-122"/>
                </a:endParaRPr>
              </a:p>
            </p:txBody>
          </p:sp>
          <p:sp>
            <p:nvSpPr>
              <p:cNvPr id="20" name="平行四边形 19"/>
              <p:cNvSpPr/>
              <p:nvPr userDrawn="1"/>
            </p:nvSpPr>
            <p:spPr>
              <a:xfrm>
                <a:off x="5548413" y="1643918"/>
                <a:ext cx="839905" cy="538189"/>
              </a:xfrm>
              <a:prstGeom prst="parallelogram">
                <a:avLst>
                  <a:gd name="adj" fmla="val 5286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SzPct val="80000"/>
                </a:pPr>
                <a:r>
                  <a:rPr lang="zh-CN" altLang="en-US" sz="3600" b="0" spc="-300" dirty="0">
                    <a:gradFill flip="none" rotWithShape="1">
                      <a:gsLst>
                        <a:gs pos="100000">
                          <a:srgbClr val="FFC000"/>
                        </a:gs>
                        <a:gs pos="65000">
                          <a:srgbClr val="FFFF00"/>
                        </a:gs>
                        <a:gs pos="17000">
                          <a:schemeClr val="bg1"/>
                        </a:gs>
                      </a:gsLst>
                      <a:lin ang="8100000" scaled="1"/>
                      <a:tileRect/>
                    </a:gradFill>
                    <a:effectLst>
                      <a:glow rad="76200">
                        <a:srgbClr val="8A0000">
                          <a:alpha val="80000"/>
                        </a:srgbClr>
                      </a:glow>
                    </a:effectLst>
                    <a:latin typeface="禹卫书法行书简体" pitchFamily="2" charset="-122"/>
                    <a:ea typeface="禹卫书法行书简体" pitchFamily="2" charset="-122"/>
                  </a:rPr>
                  <a:t>魂</a:t>
                </a:r>
                <a:endParaRPr lang="zh-CN" altLang="en-US" sz="3600" b="0" spc="-300" dirty="0">
                  <a:gradFill flip="none" rotWithShape="1">
                    <a:gsLst>
                      <a:gs pos="100000">
                        <a:srgbClr val="FFC000"/>
                      </a:gs>
                      <a:gs pos="65000">
                        <a:srgbClr val="FFFF00"/>
                      </a:gs>
                      <a:gs pos="17000">
                        <a:schemeClr val="bg1"/>
                      </a:gs>
                    </a:gsLst>
                    <a:lin ang="8100000" scaled="1"/>
                    <a:tileRect/>
                  </a:gradFill>
                  <a:effectLst>
                    <a:glow rad="76200">
                      <a:srgbClr val="8A0000">
                        <a:alpha val="80000"/>
                      </a:srgbClr>
                    </a:glow>
                  </a:effectLst>
                  <a:latin typeface="禹卫书法行书简体" pitchFamily="2" charset="-122"/>
                  <a:ea typeface="禹卫书法行书简体" pitchFamily="2" charset="-122"/>
                </a:endParaRPr>
              </a:p>
            </p:txBody>
          </p:sp>
        </p:grpSp>
        <p:sp>
          <p:nvSpPr>
            <p:cNvPr id="16" name="平行四边形 15"/>
            <p:cNvSpPr/>
            <p:nvPr userDrawn="1"/>
          </p:nvSpPr>
          <p:spPr>
            <a:xfrm>
              <a:off x="1766863" y="96656"/>
              <a:ext cx="839905" cy="538189"/>
            </a:xfrm>
            <a:prstGeom prst="parallelogram">
              <a:avLst>
                <a:gd name="adj" fmla="val 5286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SzPct val="80000"/>
              </a:pPr>
              <a:r>
                <a:rPr lang="zh-CN" altLang="en-US" sz="4300" b="0" spc="-300">
                  <a:gradFill flip="none" rotWithShape="1">
                    <a:gsLst>
                      <a:gs pos="100000">
                        <a:srgbClr val="FFC000"/>
                      </a:gs>
                      <a:gs pos="65000">
                        <a:srgbClr val="FFFF00"/>
                      </a:gs>
                      <a:gs pos="17000">
                        <a:schemeClr val="bg1"/>
                      </a:gs>
                    </a:gsLst>
                    <a:lin ang="8100000" scaled="1"/>
                    <a:tileRect/>
                  </a:gradFill>
                  <a:effectLst>
                    <a:glow rad="76200">
                      <a:srgbClr val="8A0000">
                        <a:alpha val="80000"/>
                      </a:srgbClr>
                    </a:glow>
                  </a:effectLst>
                  <a:latin typeface="禹卫书法行书简体" pitchFamily="2" charset="-122"/>
                  <a:ea typeface="禹卫书法行书简体" pitchFamily="2" charset="-122"/>
                </a:rPr>
                <a:t>铸</a:t>
              </a:r>
              <a:endParaRPr lang="zh-CN" altLang="en-US" sz="4300" b="0" spc="-300" dirty="0">
                <a:gradFill flip="none" rotWithShape="1">
                  <a:gsLst>
                    <a:gs pos="100000">
                      <a:srgbClr val="FFC000"/>
                    </a:gs>
                    <a:gs pos="65000">
                      <a:srgbClr val="FFFF00"/>
                    </a:gs>
                    <a:gs pos="17000">
                      <a:schemeClr val="bg1"/>
                    </a:gs>
                  </a:gsLst>
                  <a:lin ang="8100000" scaled="1"/>
                  <a:tileRect/>
                </a:gradFill>
                <a:effectLst>
                  <a:glow rad="76200">
                    <a:srgbClr val="8A0000">
                      <a:alpha val="80000"/>
                    </a:srgbClr>
                  </a:glow>
                </a:effectLst>
                <a:latin typeface="禹卫书法行书简体" pitchFamily="2" charset="-122"/>
                <a:ea typeface="禹卫书法行书简体" pitchFamily="2" charset="-122"/>
              </a:endParaRPr>
            </a:p>
          </p:txBody>
        </p:sp>
      </p:grpSp>
      <p:pic>
        <p:nvPicPr>
          <p:cNvPr id="21" name="Picture 3"/>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t="84897"/>
          <a:stretch>
            <a:fillRect/>
          </a:stretch>
        </p:blipFill>
        <p:spPr bwMode="auto">
          <a:xfrm>
            <a:off x="0" y="6114222"/>
            <a:ext cx="12191999" cy="758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图片 2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70156" y="-32101"/>
            <a:ext cx="867441" cy="825407"/>
          </a:xfrm>
          <a:prstGeom prst="rect">
            <a:avLst/>
          </a:prstGeom>
          <a:effectLst>
            <a:outerShdw blurRad="50800" dist="38100" dir="2700000" algn="tl" rotWithShape="0">
              <a:prstClr val="black">
                <a:alpha val="65000"/>
              </a:prstClr>
            </a:outerShdw>
          </a:effectLst>
        </p:spPr>
      </p:pic>
      <p:pic>
        <p:nvPicPr>
          <p:cNvPr id="23" name="Picture 3" descr="C:\Users\Administrator\Desktop\1.pn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8799226" y="-102630"/>
            <a:ext cx="1323972" cy="76114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14" y="0"/>
            <a:ext cx="12181172" cy="6858000"/>
          </a:xfrm>
          <a:prstGeom prst="rect">
            <a:avLst/>
          </a:prstGeom>
        </p:spPr>
      </p:pic>
      <p:pic>
        <p:nvPicPr>
          <p:cNvPr id="11" name="图片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615" y="0"/>
            <a:ext cx="12181172" cy="6858000"/>
          </a:xfrm>
          <a:prstGeom prst="rect">
            <a:avLst/>
          </a:prstGeom>
        </p:spPr>
      </p:pic>
      <p:pic>
        <p:nvPicPr>
          <p:cNvPr id="12" name="图片 11"/>
          <p:cNvPicPr>
            <a:picLocks noChangeAspect="1"/>
          </p:cNvPicPr>
          <p:nvPr userDrawn="1"/>
        </p:nvPicPr>
        <p:blipFill rotWithShape="1">
          <a:blip r:embed="rId4">
            <a:extLst>
              <a:ext uri="{28A0092B-C50C-407E-A947-70E740481C1C}">
                <a14:useLocalDpi xmlns:a14="http://schemas.microsoft.com/office/drawing/2010/main" val="0"/>
              </a:ext>
            </a:extLst>
          </a:blip>
          <a:srcRect l="77664" r="1119" b="61650"/>
          <a:stretch>
            <a:fillRect/>
          </a:stretch>
        </p:blipFill>
        <p:spPr>
          <a:xfrm>
            <a:off x="8923328" y="28460"/>
            <a:ext cx="2273967" cy="2054163"/>
          </a:xfrm>
          <a:prstGeom prst="rect">
            <a:avLst/>
          </a:prstGeom>
        </p:spPr>
      </p:pic>
      <p:pic>
        <p:nvPicPr>
          <p:cNvPr id="14" name="图片 13"/>
          <p:cNvPicPr>
            <a:picLocks noChangeAspect="1"/>
          </p:cNvPicPr>
          <p:nvPr userDrawn="1"/>
        </p:nvPicPr>
        <p:blipFill rotWithShape="1">
          <a:blip r:embed="rId4">
            <a:extLst>
              <a:ext uri="{28A0092B-C50C-407E-A947-70E740481C1C}">
                <a14:useLocalDpi xmlns:a14="http://schemas.microsoft.com/office/drawing/2010/main" val="0"/>
              </a:ext>
            </a:extLst>
          </a:blip>
          <a:srcRect l="1854" t="67830" r="84450" b="12179"/>
          <a:stretch>
            <a:fillRect/>
          </a:stretch>
        </p:blipFill>
        <p:spPr>
          <a:xfrm>
            <a:off x="1792706" y="489154"/>
            <a:ext cx="1852862" cy="1351678"/>
          </a:xfrm>
          <a:prstGeom prst="rect">
            <a:avLst/>
          </a:prstGeom>
        </p:spPr>
      </p:pic>
      <p:pic>
        <p:nvPicPr>
          <p:cNvPr id="15" name="图片 14"/>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7442" y="3654315"/>
            <a:ext cx="12181171" cy="3175225"/>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CF9AABB8-A941-483D-86C0-8E0E86370F63}"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C3D64B0-7CB1-4B3F-8178-5B0C50CA3782}"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F9AABB8-A941-483D-86C0-8E0E86370F63}"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C3D64B0-7CB1-4B3F-8178-5B0C50CA3782}"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CF9AABB8-A941-483D-86C0-8E0E86370F6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C3D64B0-7CB1-4B3F-8178-5B0C50CA3782}"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CF9AABB8-A941-483D-86C0-8E0E86370F6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C3D64B0-7CB1-4B3F-8178-5B0C50CA3782}"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CF9AABB8-A941-483D-86C0-8E0E86370F6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C3D64B0-7CB1-4B3F-8178-5B0C50CA3782}"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CF9AABB8-A941-483D-86C0-8E0E86370F6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C3D64B0-7CB1-4B3F-8178-5B0C50CA3782}"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9AABB8-A941-483D-86C0-8E0E86370F63}"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3D64B0-7CB1-4B3F-8178-5B0C50CA3782}"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16.png"/><Relationship Id="rId8" Type="http://schemas.openxmlformats.org/officeDocument/2006/relationships/image" Target="../media/image15.png"/><Relationship Id="rId7" Type="http://schemas.openxmlformats.org/officeDocument/2006/relationships/image" Target="../media/image14.png"/><Relationship Id="rId6" Type="http://schemas.openxmlformats.org/officeDocument/2006/relationships/image" Target="../media/image13.png"/><Relationship Id="rId5" Type="http://schemas.microsoft.com/office/2007/relationships/media" Target="../media/media1.mp3"/><Relationship Id="rId4" Type="http://schemas.openxmlformats.org/officeDocument/2006/relationships/audio" Target="../media/media1.mp3"/><Relationship Id="rId3" Type="http://schemas.openxmlformats.org/officeDocument/2006/relationships/image" Target="../media/image12.png"/><Relationship Id="rId2" Type="http://schemas.openxmlformats.org/officeDocument/2006/relationships/image" Target="../media/image11.png"/><Relationship Id="rId11" Type="http://schemas.openxmlformats.org/officeDocument/2006/relationships/notesSlide" Target="../notesSlides/notesSlide1.xml"/><Relationship Id="rId10" Type="http://schemas.openxmlformats.org/officeDocument/2006/relationships/slideLayout" Target="../slideLayouts/slideLayout2.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2.xml"/><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image" Target="../media/image17.pn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2.xml"/><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image" Target="../media/image17.pn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2.xml"/><Relationship Id="rId4" Type="http://schemas.openxmlformats.org/officeDocument/2006/relationships/image" Target="../media/image21.png"/><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4.png"/></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image" Target="../media/image22.jpeg"/></Relationships>
</file>

<file path=ppt/slides/_rels/slide6.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 Id="rId3" Type="http://schemas.openxmlformats.org/officeDocument/2006/relationships/image" Target="../media/image29.GIF"/><Relationship Id="rId2" Type="http://schemas.openxmlformats.org/officeDocument/2006/relationships/image" Target="../media/image28.jpeg"/><Relationship Id="rId1" Type="http://schemas.openxmlformats.org/officeDocument/2006/relationships/image" Target="../media/image27.png"/></Relationships>
</file>

<file path=ppt/slides/_rels/slide7.xml.rels><?xml version="1.0" encoding="UTF-8" standalone="yes"?>
<Relationships xmlns="http://schemas.openxmlformats.org/package/2006/relationships"><Relationship Id="rId9" Type="http://schemas.openxmlformats.org/officeDocument/2006/relationships/image" Target="../media/image25.png"/><Relationship Id="rId8" Type="http://schemas.openxmlformats.org/officeDocument/2006/relationships/image" Target="../media/image37.png"/><Relationship Id="rId7" Type="http://schemas.openxmlformats.org/officeDocument/2006/relationships/image" Target="../media/image36.png"/><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 Id="rId3" Type="http://schemas.openxmlformats.org/officeDocument/2006/relationships/image" Target="../media/image32.jpeg"/><Relationship Id="rId2" Type="http://schemas.openxmlformats.org/officeDocument/2006/relationships/image" Target="../media/image31.jpeg"/><Relationship Id="rId12" Type="http://schemas.openxmlformats.org/officeDocument/2006/relationships/notesSlide" Target="../notesSlides/notesSlide7.xml"/><Relationship Id="rId11" Type="http://schemas.openxmlformats.org/officeDocument/2006/relationships/slideLayout" Target="../slideLayouts/slideLayout2.xml"/><Relationship Id="rId10" Type="http://schemas.openxmlformats.org/officeDocument/2006/relationships/image" Target="../media/image26.png"/><Relationship Id="rId1" Type="http://schemas.openxmlformats.org/officeDocument/2006/relationships/image" Target="../media/image30.jpeg"/></Relationships>
</file>

<file path=ppt/slides/_rels/slide8.xml.rels><?xml version="1.0" encoding="UTF-8" standalone="yes"?>
<Relationships xmlns="http://schemas.openxmlformats.org/package/2006/relationships"><Relationship Id="rId7" Type="http://schemas.openxmlformats.org/officeDocument/2006/relationships/notesSlide" Target="../notesSlides/notesSlide8.xml"/><Relationship Id="rId6"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image" Target="../media/image38.jpeg"/></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2.xml"/><Relationship Id="rId4" Type="http://schemas.openxmlformats.org/officeDocument/2006/relationships/image" Target="../media/image26.png"/><Relationship Id="rId3" Type="http://schemas.openxmlformats.org/officeDocument/2006/relationships/image" Target="../media/image25.png"/><Relationship Id="rId2" Type="http://schemas.openxmlformats.org/officeDocument/2006/relationships/image" Target="../media/image40.jpeg"/><Relationship Id="rId1" Type="http://schemas.openxmlformats.org/officeDocument/2006/relationships/image" Target="../media/image39.jpeg"/></Relationships>
</file>

<file path=ppt/slides/_rels/slide10.xml.rels><?xml version="1.0" encoding="UTF-8" standalone="yes"?>
<Relationships xmlns="http://schemas.openxmlformats.org/package/2006/relationships"><Relationship Id="rId7" Type="http://schemas.openxmlformats.org/officeDocument/2006/relationships/notesSlide" Target="../notesSlides/notesSlide10.xml"/><Relationship Id="rId6"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 Id="rId3" Type="http://schemas.openxmlformats.org/officeDocument/2006/relationships/image" Target="../media/image41.jpeg"/><Relationship Id="rId2" Type="http://schemas.openxmlformats.org/officeDocument/2006/relationships/image" Target="../media/image37.png"/><Relationship Id="rId1" Type="http://schemas.openxmlformats.org/officeDocument/2006/relationships/image" Target="../media/image36.png"/></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2.xml"/><Relationship Id="rId4" Type="http://schemas.openxmlformats.org/officeDocument/2006/relationships/image" Target="../media/image26.png"/><Relationship Id="rId3" Type="http://schemas.openxmlformats.org/officeDocument/2006/relationships/image" Target="../media/image25.png"/><Relationship Id="rId2" Type="http://schemas.openxmlformats.org/officeDocument/2006/relationships/image" Target="../media/image43.jpeg"/><Relationship Id="rId1" Type="http://schemas.openxmlformats.org/officeDocument/2006/relationships/image" Target="../media/image42.jpe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2.xml"/><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44.jpeg"/></Relationships>
</file>

<file path=ppt/slides/_rels/slide13.xml.rels><?xml version="1.0" encoding="UTF-8" standalone="yes"?>
<Relationships xmlns="http://schemas.openxmlformats.org/package/2006/relationships"><Relationship Id="rId7" Type="http://schemas.openxmlformats.org/officeDocument/2006/relationships/notesSlide" Target="../notesSlides/notesSlide13.xml"/><Relationship Id="rId6"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image" Target="../media/image45.pn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2.xml"/><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46.jpeg"/></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5.xml"/><Relationship Id="rId7"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37.png"/><Relationship Id="rId3" Type="http://schemas.openxmlformats.org/officeDocument/2006/relationships/image" Target="../media/image36.png"/><Relationship Id="rId2" Type="http://schemas.openxmlformats.org/officeDocument/2006/relationships/image" Target="../media/image48.png"/><Relationship Id="rId1" Type="http://schemas.openxmlformats.org/officeDocument/2006/relationships/image" Target="../media/image47.png"/></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6.xml"/><Relationship Id="rId7"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microsoft.com/office/2007/relationships/hdphoto" Target="../media/hdphoto1.wdp"/><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image" Target="../media/image49.png"/></Relationships>
</file>

<file path=ppt/slides/_rels/slide17.xml.rels><?xml version="1.0" encoding="UTF-8" standalone="yes"?>
<Relationships xmlns="http://schemas.openxmlformats.org/package/2006/relationships"><Relationship Id="rId9" Type="http://schemas.openxmlformats.org/officeDocument/2006/relationships/notesSlide" Target="../notesSlides/notesSlide17.xml"/><Relationship Id="rId8" Type="http://schemas.openxmlformats.org/officeDocument/2006/relationships/slideLayout" Target="../slideLayouts/slideLayout2.xml"/><Relationship Id="rId7" Type="http://schemas.openxmlformats.org/officeDocument/2006/relationships/image" Target="../media/image26.png"/><Relationship Id="rId6" Type="http://schemas.openxmlformats.org/officeDocument/2006/relationships/image" Target="../media/image25.png"/><Relationship Id="rId5" Type="http://schemas.openxmlformats.org/officeDocument/2006/relationships/image" Target="../media/image37.png"/><Relationship Id="rId4" Type="http://schemas.openxmlformats.org/officeDocument/2006/relationships/image" Target="../media/image36.png"/><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image" Target="../media/image52.jpeg"/></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2.xml"/><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55.jpe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2.xml"/><Relationship Id="rId3" Type="http://schemas.openxmlformats.org/officeDocument/2006/relationships/image" Target="../media/image21.png"/><Relationship Id="rId2" Type="http://schemas.openxmlformats.org/officeDocument/2006/relationships/image" Target="../media/image14.png"/><Relationship Id="rId1" Type="http://schemas.openxmlformats.org/officeDocument/2006/relationships/image" Target="../media/image20.png"/></Relationships>
</file>

<file path=ppt/slides/_rels/slide20.xml.rels><?xml version="1.0" encoding="UTF-8" standalone="yes"?>
<Relationships xmlns="http://schemas.openxmlformats.org/package/2006/relationships"><Relationship Id="rId9" Type="http://schemas.openxmlformats.org/officeDocument/2006/relationships/notesSlide" Target="../notesSlides/notesSlide20.xml"/><Relationship Id="rId8" Type="http://schemas.openxmlformats.org/officeDocument/2006/relationships/slideLayout" Target="../slideLayouts/slideLayout2.xml"/><Relationship Id="rId7" Type="http://schemas.openxmlformats.org/officeDocument/2006/relationships/image" Target="../media/image26.png"/><Relationship Id="rId6" Type="http://schemas.openxmlformats.org/officeDocument/2006/relationships/image" Target="../media/image25.png"/><Relationship Id="rId5" Type="http://schemas.openxmlformats.org/officeDocument/2006/relationships/image" Target="../media/image37.png"/><Relationship Id="rId4" Type="http://schemas.openxmlformats.org/officeDocument/2006/relationships/image" Target="../media/image36.png"/><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image" Target="../media/image56.png"/></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21.xml"/><Relationship Id="rId5" Type="http://schemas.openxmlformats.org/officeDocument/2006/relationships/slideLayout" Target="../slideLayouts/slideLayout2.xml"/><Relationship Id="rId4" Type="http://schemas.openxmlformats.org/officeDocument/2006/relationships/image" Target="../media/image26.png"/><Relationship Id="rId3" Type="http://schemas.openxmlformats.org/officeDocument/2006/relationships/image" Target="../media/image25.png"/><Relationship Id="rId2" Type="http://schemas.openxmlformats.org/officeDocument/2006/relationships/image" Target="../media/image37.png"/><Relationship Id="rId1" Type="http://schemas.openxmlformats.org/officeDocument/2006/relationships/image" Target="../media/image36.png"/></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22.xml"/><Relationship Id="rId4" Type="http://schemas.openxmlformats.org/officeDocument/2006/relationships/slideLayout" Target="../slideLayouts/slideLayout2.xml"/><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59.png"/></Relationships>
</file>

<file path=ppt/slides/_rels/slide23.xml.rels><?xml version="1.0" encoding="UTF-8" standalone="yes"?>
<Relationships xmlns="http://schemas.openxmlformats.org/package/2006/relationships"><Relationship Id="rId7" Type="http://schemas.openxmlformats.org/officeDocument/2006/relationships/notesSlide" Target="../notesSlides/notesSlide23.xml"/><Relationship Id="rId6"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image" Target="../media/image60.png"/></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24.xml"/><Relationship Id="rId7"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37.png"/><Relationship Id="rId3" Type="http://schemas.openxmlformats.org/officeDocument/2006/relationships/image" Target="../media/image36.png"/><Relationship Id="rId2" Type="http://schemas.openxmlformats.org/officeDocument/2006/relationships/image" Target="../media/image64.jpeg"/><Relationship Id="rId1" Type="http://schemas.openxmlformats.org/officeDocument/2006/relationships/image" Target="../media/image63.jpeg"/></Relationships>
</file>

<file path=ppt/slides/_rels/slide25.xml.rels><?xml version="1.0" encoding="UTF-8" standalone="yes"?>
<Relationships xmlns="http://schemas.openxmlformats.org/package/2006/relationships"><Relationship Id="rId8" Type="http://schemas.openxmlformats.org/officeDocument/2006/relationships/notesSlide" Target="../notesSlides/notesSlide25.xml"/><Relationship Id="rId7"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37.png"/><Relationship Id="rId3" Type="http://schemas.openxmlformats.org/officeDocument/2006/relationships/image" Target="../media/image36.png"/><Relationship Id="rId2" Type="http://schemas.openxmlformats.org/officeDocument/2006/relationships/image" Target="../media/image66.jpeg"/><Relationship Id="rId1" Type="http://schemas.openxmlformats.org/officeDocument/2006/relationships/image" Target="../media/image65.png"/></Relationships>
</file>

<file path=ppt/slides/_rels/slide26.xml.rels><?xml version="1.0" encoding="UTF-8" standalone="yes"?>
<Relationships xmlns="http://schemas.openxmlformats.org/package/2006/relationships"><Relationship Id="rId7" Type="http://schemas.openxmlformats.org/officeDocument/2006/relationships/notesSlide" Target="../notesSlides/notesSlide26.xml"/><Relationship Id="rId6"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image" Target="../media/image67.jpeg"/></Relationships>
</file>

<file path=ppt/slides/_rels/slide27.xml.rels><?xml version="1.0" encoding="UTF-8" standalone="yes"?>
<Relationships xmlns="http://schemas.openxmlformats.org/package/2006/relationships"><Relationship Id="rId6" Type="http://schemas.openxmlformats.org/officeDocument/2006/relationships/notesSlide" Target="../notesSlides/notesSlide27.xml"/><Relationship Id="rId5" Type="http://schemas.openxmlformats.org/officeDocument/2006/relationships/slideLayout" Target="../slideLayouts/slideLayout2.xml"/><Relationship Id="rId4" Type="http://schemas.openxmlformats.org/officeDocument/2006/relationships/image" Target="../media/image26.png"/><Relationship Id="rId3" Type="http://schemas.openxmlformats.org/officeDocument/2006/relationships/image" Target="../media/image25.png"/><Relationship Id="rId2" Type="http://schemas.openxmlformats.org/officeDocument/2006/relationships/image" Target="../media/image71.png"/><Relationship Id="rId1" Type="http://schemas.openxmlformats.org/officeDocument/2006/relationships/image" Target="../media/image70.png"/></Relationships>
</file>

<file path=ppt/slides/_rels/slide28.xml.rels><?xml version="1.0" encoding="UTF-8" standalone="yes"?>
<Relationships xmlns="http://schemas.openxmlformats.org/package/2006/relationships"><Relationship Id="rId5" Type="http://schemas.openxmlformats.org/officeDocument/2006/relationships/notesSlide" Target="../notesSlides/notesSlide28.xml"/><Relationship Id="rId4" Type="http://schemas.openxmlformats.org/officeDocument/2006/relationships/slideLayout" Target="../slideLayouts/slideLayout2.xml"/><Relationship Id="rId3" Type="http://schemas.openxmlformats.org/officeDocument/2006/relationships/image" Target="../media/image21.png"/><Relationship Id="rId2" Type="http://schemas.openxmlformats.org/officeDocument/2006/relationships/image" Target="../media/image14.png"/><Relationship Id="rId1" Type="http://schemas.openxmlformats.org/officeDocument/2006/relationships/image" Target="../media/image20.png"/></Relationships>
</file>

<file path=ppt/slides/_rels/slide29.xml.rels><?xml version="1.0" encoding="UTF-8" standalone="yes"?>
<Relationships xmlns="http://schemas.openxmlformats.org/package/2006/relationships"><Relationship Id="rId7" Type="http://schemas.openxmlformats.org/officeDocument/2006/relationships/notesSlide" Target="../notesSlides/notesSlide29.xml"/><Relationship Id="rId6"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 Id="rId3" Type="http://schemas.openxmlformats.org/officeDocument/2006/relationships/image" Target="../media/image72.jpeg"/><Relationship Id="rId2" Type="http://schemas.openxmlformats.org/officeDocument/2006/relationships/image" Target="../media/image37.png"/><Relationship Id="rId1" Type="http://schemas.openxmlformats.org/officeDocument/2006/relationships/image" Target="../media/image36.png"/></Relationships>
</file>

<file path=ppt/slides/_rels/slide30.xml.rels><?xml version="1.0" encoding="UTF-8" standalone="yes"?>
<Relationships xmlns="http://schemas.openxmlformats.org/package/2006/relationships"><Relationship Id="rId5" Type="http://schemas.openxmlformats.org/officeDocument/2006/relationships/notesSlide" Target="../notesSlides/notesSlide30.xml"/><Relationship Id="rId4" Type="http://schemas.openxmlformats.org/officeDocument/2006/relationships/slideLayout" Target="../slideLayouts/slideLayout2.xml"/><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73.png"/></Relationships>
</file>

<file path=ppt/slides/_rels/slide31.xml.rels><?xml version="1.0" encoding="UTF-8" standalone="yes"?>
<Relationships xmlns="http://schemas.openxmlformats.org/package/2006/relationships"><Relationship Id="rId5" Type="http://schemas.openxmlformats.org/officeDocument/2006/relationships/notesSlide" Target="../notesSlides/notesSlide31.xml"/><Relationship Id="rId4" Type="http://schemas.openxmlformats.org/officeDocument/2006/relationships/slideLayout" Target="../slideLayouts/slideLayout2.xml"/><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74.jpeg"/></Relationships>
</file>

<file path=ppt/slides/_rels/slide32.xml.rels><?xml version="1.0" encoding="UTF-8" standalone="yes"?>
<Relationships xmlns="http://schemas.openxmlformats.org/package/2006/relationships"><Relationship Id="rId7" Type="http://schemas.openxmlformats.org/officeDocument/2006/relationships/notesSlide" Target="../notesSlides/notesSlide32.xml"/><Relationship Id="rId6"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image" Target="../media/image75.png"/></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33.xml"/><Relationship Id="rId7"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microsoft.com/office/2007/relationships/hdphoto" Target="../media/hdphoto2.wdp"/><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image" Target="../media/image78.jpeg"/></Relationships>
</file>

<file path=ppt/slides/_rels/slide34.xml.rels><?xml version="1.0" encoding="UTF-8" standalone="yes"?>
<Relationships xmlns="http://schemas.openxmlformats.org/package/2006/relationships"><Relationship Id="rId9" Type="http://schemas.openxmlformats.org/officeDocument/2006/relationships/notesSlide" Target="../notesSlides/notesSlide34.xml"/><Relationship Id="rId8" Type="http://schemas.openxmlformats.org/officeDocument/2006/relationships/slideLayout" Target="../slideLayouts/slideLayout2.xml"/><Relationship Id="rId7" Type="http://schemas.openxmlformats.org/officeDocument/2006/relationships/image" Target="../media/image26.png"/><Relationship Id="rId6" Type="http://schemas.openxmlformats.org/officeDocument/2006/relationships/image" Target="../media/image25.png"/><Relationship Id="rId5" Type="http://schemas.openxmlformats.org/officeDocument/2006/relationships/image" Target="../media/image83.jpeg"/><Relationship Id="rId4" Type="http://schemas.openxmlformats.org/officeDocument/2006/relationships/image" Target="../media/image82.jpeg"/><Relationship Id="rId3" Type="http://schemas.openxmlformats.org/officeDocument/2006/relationships/image" Target="../media/image81.jpeg"/><Relationship Id="rId2" Type="http://schemas.openxmlformats.org/officeDocument/2006/relationships/image" Target="../media/image37.png"/><Relationship Id="rId1" Type="http://schemas.openxmlformats.org/officeDocument/2006/relationships/image" Target="../media/image36.png"/></Relationships>
</file>

<file path=ppt/slides/_rels/slide35.xml.rels><?xml version="1.0" encoding="UTF-8" standalone="yes"?>
<Relationships xmlns="http://schemas.openxmlformats.org/package/2006/relationships"><Relationship Id="rId9" Type="http://schemas.openxmlformats.org/officeDocument/2006/relationships/notesSlide" Target="../notesSlides/notesSlide35.xml"/><Relationship Id="rId8" Type="http://schemas.openxmlformats.org/officeDocument/2006/relationships/slideLayout" Target="../slideLayouts/slideLayout2.xml"/><Relationship Id="rId7" Type="http://schemas.openxmlformats.org/officeDocument/2006/relationships/image" Target="../media/image26.png"/><Relationship Id="rId6" Type="http://schemas.openxmlformats.org/officeDocument/2006/relationships/image" Target="../media/image25.png"/><Relationship Id="rId5" Type="http://schemas.openxmlformats.org/officeDocument/2006/relationships/image" Target="../media/image37.png"/><Relationship Id="rId4" Type="http://schemas.openxmlformats.org/officeDocument/2006/relationships/image" Target="../media/image36.png"/><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image" Target="../media/image84.jpeg"/></Relationships>
</file>

<file path=ppt/slides/_rels/slide36.xml.rels><?xml version="1.0" encoding="UTF-8" standalone="yes"?>
<Relationships xmlns="http://schemas.openxmlformats.org/package/2006/relationships"><Relationship Id="rId5" Type="http://schemas.openxmlformats.org/officeDocument/2006/relationships/notesSlide" Target="../notesSlides/notesSlide36.xml"/><Relationship Id="rId4" Type="http://schemas.openxmlformats.org/officeDocument/2006/relationships/slideLayout" Target="../slideLayouts/slideLayout2.xml"/><Relationship Id="rId3" Type="http://schemas.openxmlformats.org/officeDocument/2006/relationships/image" Target="../media/image21.png"/><Relationship Id="rId2" Type="http://schemas.openxmlformats.org/officeDocument/2006/relationships/image" Target="../media/image14.png"/><Relationship Id="rId1" Type="http://schemas.openxmlformats.org/officeDocument/2006/relationships/image" Target="../media/image20.png"/></Relationships>
</file>

<file path=ppt/slides/_rels/slide37.xml.rels><?xml version="1.0" encoding="UTF-8" standalone="yes"?>
<Relationships xmlns="http://schemas.openxmlformats.org/package/2006/relationships"><Relationship Id="rId6" Type="http://schemas.openxmlformats.org/officeDocument/2006/relationships/notesSlide" Target="../notesSlides/notesSlide37.xml"/><Relationship Id="rId5" Type="http://schemas.openxmlformats.org/officeDocument/2006/relationships/slideLayout" Target="../slideLayouts/slideLayout2.xml"/><Relationship Id="rId4" Type="http://schemas.openxmlformats.org/officeDocument/2006/relationships/image" Target="../media/image26.png"/><Relationship Id="rId3" Type="http://schemas.openxmlformats.org/officeDocument/2006/relationships/image" Target="../media/image25.png"/><Relationship Id="rId2" Type="http://schemas.openxmlformats.org/officeDocument/2006/relationships/image" Target="../media/image88.png"/><Relationship Id="rId1" Type="http://schemas.openxmlformats.org/officeDocument/2006/relationships/image" Target="../media/image87.png"/></Relationships>
</file>

<file path=ppt/slides/_rels/slide38.xml.rels><?xml version="1.0" encoding="UTF-8" standalone="yes"?>
<Relationships xmlns="http://schemas.openxmlformats.org/package/2006/relationships"><Relationship Id="rId7" Type="http://schemas.openxmlformats.org/officeDocument/2006/relationships/notesSlide" Target="../notesSlides/notesSlide38.xml"/><Relationship Id="rId6"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image" Target="../media/image89.jpeg"/></Relationships>
</file>

<file path=ppt/slides/_rels/slide39.xml.rels><?xml version="1.0" encoding="UTF-8" standalone="yes"?>
<Relationships xmlns="http://schemas.openxmlformats.org/package/2006/relationships"><Relationship Id="rId7" Type="http://schemas.openxmlformats.org/officeDocument/2006/relationships/notesSlide" Target="../notesSlides/notesSlide39.xml"/><Relationship Id="rId6"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image" Target="../media/image90.jpeg"/></Relationships>
</file>

<file path=ppt/slides/_rels/slide40.xml.rels><?xml version="1.0" encoding="UTF-8" standalone="yes"?>
<Relationships xmlns="http://schemas.openxmlformats.org/package/2006/relationships"><Relationship Id="rId4" Type="http://schemas.openxmlformats.org/officeDocument/2006/relationships/notesSlide" Target="../notesSlides/notesSlide40.xml"/><Relationship Id="rId3" Type="http://schemas.openxmlformats.org/officeDocument/2006/relationships/slideLayout" Target="../slideLayouts/slideLayout2.xml"/><Relationship Id="rId2" Type="http://schemas.openxmlformats.org/officeDocument/2006/relationships/image" Target="../media/image26.png"/><Relationship Id="rId1" Type="http://schemas.openxmlformats.org/officeDocument/2006/relationships/image" Target="../media/image25.png"/></Relationships>
</file>

<file path=ppt/slides/_rels/slide41.xml.rels><?xml version="1.0" encoding="UTF-8" standalone="yes"?>
<Relationships xmlns="http://schemas.openxmlformats.org/package/2006/relationships"><Relationship Id="rId9" Type="http://schemas.openxmlformats.org/officeDocument/2006/relationships/notesSlide" Target="../notesSlides/notesSlide41.xml"/><Relationship Id="rId8" Type="http://schemas.openxmlformats.org/officeDocument/2006/relationships/slideLayout" Target="../slideLayouts/slideLayout2.xml"/><Relationship Id="rId7" Type="http://schemas.openxmlformats.org/officeDocument/2006/relationships/image" Target="../media/image26.png"/><Relationship Id="rId6" Type="http://schemas.openxmlformats.org/officeDocument/2006/relationships/image" Target="../media/image25.png"/><Relationship Id="rId5" Type="http://schemas.openxmlformats.org/officeDocument/2006/relationships/image" Target="../media/image95.jpeg"/><Relationship Id="rId4" Type="http://schemas.openxmlformats.org/officeDocument/2006/relationships/image" Target="../media/image94.jpeg"/><Relationship Id="rId3" Type="http://schemas.openxmlformats.org/officeDocument/2006/relationships/image" Target="../media/image93.jpeg"/><Relationship Id="rId2" Type="http://schemas.openxmlformats.org/officeDocument/2006/relationships/image" Target="../media/image37.png"/><Relationship Id="rId1" Type="http://schemas.openxmlformats.org/officeDocument/2006/relationships/image" Target="../media/image36.png"/></Relationships>
</file>

<file path=ppt/slides/_rels/slide42.xml.rels><?xml version="1.0" encoding="UTF-8" standalone="yes"?>
<Relationships xmlns="http://schemas.openxmlformats.org/package/2006/relationships"><Relationship Id="rId9" Type="http://schemas.openxmlformats.org/officeDocument/2006/relationships/notesSlide" Target="../notesSlides/notesSlide42.xml"/><Relationship Id="rId8" Type="http://schemas.openxmlformats.org/officeDocument/2006/relationships/slideLayout" Target="../slideLayouts/slideLayout2.xml"/><Relationship Id="rId7" Type="http://schemas.openxmlformats.org/officeDocument/2006/relationships/image" Target="../media/image26.png"/><Relationship Id="rId6" Type="http://schemas.openxmlformats.org/officeDocument/2006/relationships/image" Target="../media/image25.png"/><Relationship Id="rId5" Type="http://schemas.openxmlformats.org/officeDocument/2006/relationships/image" Target="../media/image98.jpeg"/><Relationship Id="rId4" Type="http://schemas.openxmlformats.org/officeDocument/2006/relationships/image" Target="../media/image97.jpeg"/><Relationship Id="rId3" Type="http://schemas.openxmlformats.org/officeDocument/2006/relationships/image" Target="../media/image96.jpeg"/><Relationship Id="rId2" Type="http://schemas.openxmlformats.org/officeDocument/2006/relationships/image" Target="../media/image37.png"/><Relationship Id="rId1" Type="http://schemas.openxmlformats.org/officeDocument/2006/relationships/image" Target="../media/image36.png"/></Relationships>
</file>

<file path=ppt/slides/_rels/slide43.xml.rels><?xml version="1.0" encoding="UTF-8" standalone="yes"?>
<Relationships xmlns="http://schemas.openxmlformats.org/package/2006/relationships"><Relationship Id="rId5" Type="http://schemas.openxmlformats.org/officeDocument/2006/relationships/notesSlide" Target="../notesSlides/notesSlide43.xml"/><Relationship Id="rId4" Type="http://schemas.openxmlformats.org/officeDocument/2006/relationships/slideLayout" Target="../slideLayouts/slideLayout2.xml"/><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99.jpeg"/></Relationships>
</file>

<file path=ppt/slides/_rels/slide44.xml.rels><?xml version="1.0" encoding="UTF-8" standalone="yes"?>
<Relationships xmlns="http://schemas.openxmlformats.org/package/2006/relationships"><Relationship Id="rId5" Type="http://schemas.openxmlformats.org/officeDocument/2006/relationships/notesSlide" Target="../notesSlides/notesSlide44.xml"/><Relationship Id="rId4" Type="http://schemas.openxmlformats.org/officeDocument/2006/relationships/slideLayout" Target="../slideLayouts/slideLayout2.xml"/><Relationship Id="rId3" Type="http://schemas.openxmlformats.org/officeDocument/2006/relationships/image" Target="../media/image20.png"/><Relationship Id="rId2" Type="http://schemas.openxmlformats.org/officeDocument/2006/relationships/image" Target="../media/image100.png"/><Relationship Id="rId1" Type="http://schemas.openxmlformats.org/officeDocument/2006/relationships/image" Target="../media/image14.png"/></Relationships>
</file>

<file path=ppt/slides/_rels/slide45.xml.rels><?xml version="1.0" encoding="UTF-8" standalone="yes"?>
<Relationships xmlns="http://schemas.openxmlformats.org/package/2006/relationships"><Relationship Id="rId6" Type="http://schemas.openxmlformats.org/officeDocument/2006/relationships/notesSlide" Target="../notesSlides/notesSlide45.xml"/><Relationship Id="rId5" Type="http://schemas.openxmlformats.org/officeDocument/2006/relationships/slideLayout" Target="../slideLayouts/slideLayout2.xml"/><Relationship Id="rId4" Type="http://schemas.openxmlformats.org/officeDocument/2006/relationships/image" Target="../media/image26.png"/><Relationship Id="rId3" Type="http://schemas.openxmlformats.org/officeDocument/2006/relationships/image" Target="../media/image25.png"/><Relationship Id="rId2" Type="http://schemas.openxmlformats.org/officeDocument/2006/relationships/image" Target="../media/image102.jpeg"/><Relationship Id="rId1" Type="http://schemas.openxmlformats.org/officeDocument/2006/relationships/image" Target="../media/image101.jpeg"/></Relationships>
</file>

<file path=ppt/slides/_rels/slide46.xml.rels><?xml version="1.0" encoding="UTF-8" standalone="yes"?>
<Relationships xmlns="http://schemas.openxmlformats.org/package/2006/relationships"><Relationship Id="rId6" Type="http://schemas.openxmlformats.org/officeDocument/2006/relationships/notesSlide" Target="../notesSlides/notesSlide46.xml"/><Relationship Id="rId5" Type="http://schemas.openxmlformats.org/officeDocument/2006/relationships/slideLayout" Target="../slideLayouts/slideLayout2.xml"/><Relationship Id="rId4" Type="http://schemas.openxmlformats.org/officeDocument/2006/relationships/image" Target="../media/image26.png"/><Relationship Id="rId3" Type="http://schemas.openxmlformats.org/officeDocument/2006/relationships/image" Target="../media/image25.png"/><Relationship Id="rId2" Type="http://schemas.openxmlformats.org/officeDocument/2006/relationships/image" Target="../media/image104.jpeg"/><Relationship Id="rId1" Type="http://schemas.openxmlformats.org/officeDocument/2006/relationships/image" Target="../media/image103.jpeg"/></Relationships>
</file>

<file path=ppt/slides/_rels/slide47.xml.rels><?xml version="1.0" encoding="UTF-8" standalone="yes"?>
<Relationships xmlns="http://schemas.openxmlformats.org/package/2006/relationships"><Relationship Id="rId6" Type="http://schemas.openxmlformats.org/officeDocument/2006/relationships/notesSlide" Target="../notesSlides/notesSlide47.xml"/><Relationship Id="rId5" Type="http://schemas.openxmlformats.org/officeDocument/2006/relationships/slideLayout" Target="../slideLayouts/slideLayout2.xml"/><Relationship Id="rId4" Type="http://schemas.openxmlformats.org/officeDocument/2006/relationships/image" Target="../media/image26.png"/><Relationship Id="rId3" Type="http://schemas.openxmlformats.org/officeDocument/2006/relationships/image" Target="../media/image25.png"/><Relationship Id="rId2" Type="http://schemas.openxmlformats.org/officeDocument/2006/relationships/image" Target="../media/image106.jpeg"/><Relationship Id="rId1" Type="http://schemas.openxmlformats.org/officeDocument/2006/relationships/image" Target="../media/image105.jpeg"/></Relationships>
</file>

<file path=ppt/slides/_rels/slide48.xml.rels><?xml version="1.0" encoding="UTF-8" standalone="yes"?>
<Relationships xmlns="http://schemas.openxmlformats.org/package/2006/relationships"><Relationship Id="rId7" Type="http://schemas.openxmlformats.org/officeDocument/2006/relationships/notesSlide" Target="../notesSlides/notesSlide48.xml"/><Relationship Id="rId6"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 Id="rId3" Type="http://schemas.openxmlformats.org/officeDocument/2006/relationships/image" Target="../media/image109.jpeg"/><Relationship Id="rId2" Type="http://schemas.openxmlformats.org/officeDocument/2006/relationships/image" Target="../media/image108.jpeg"/><Relationship Id="rId1" Type="http://schemas.openxmlformats.org/officeDocument/2006/relationships/image" Target="../media/image107.jpeg"/></Relationships>
</file>

<file path=ppt/slides/_rels/slide49.xml.rels><?xml version="1.0" encoding="UTF-8" standalone="yes"?>
<Relationships xmlns="http://schemas.openxmlformats.org/package/2006/relationships"><Relationship Id="rId6" Type="http://schemas.openxmlformats.org/officeDocument/2006/relationships/notesSlide" Target="../notesSlides/notesSlide49.xml"/><Relationship Id="rId5" Type="http://schemas.openxmlformats.org/officeDocument/2006/relationships/slideLayout" Target="../slideLayouts/slideLayout2.xml"/><Relationship Id="rId4" Type="http://schemas.openxmlformats.org/officeDocument/2006/relationships/image" Target="../media/image26.png"/><Relationship Id="rId3" Type="http://schemas.openxmlformats.org/officeDocument/2006/relationships/image" Target="../media/image25.png"/><Relationship Id="rId2" Type="http://schemas.openxmlformats.org/officeDocument/2006/relationships/image" Target="../media/image111.jpeg"/><Relationship Id="rId1" Type="http://schemas.openxmlformats.org/officeDocument/2006/relationships/image" Target="../media/image110.jpeg"/></Relationships>
</file>

<file path=ppt/slides/_rels/slide50.xml.rels><?xml version="1.0" encoding="UTF-8" standalone="yes"?>
<Relationships xmlns="http://schemas.openxmlformats.org/package/2006/relationships"><Relationship Id="rId6" Type="http://schemas.openxmlformats.org/officeDocument/2006/relationships/notesSlide" Target="../notesSlides/notesSlide50.xml"/><Relationship Id="rId5" Type="http://schemas.openxmlformats.org/officeDocument/2006/relationships/slideLayout" Target="../slideLayouts/slideLayout2.xml"/><Relationship Id="rId4" Type="http://schemas.openxmlformats.org/officeDocument/2006/relationships/image" Target="../media/image26.png"/><Relationship Id="rId3" Type="http://schemas.openxmlformats.org/officeDocument/2006/relationships/image" Target="../media/image25.png"/><Relationship Id="rId2" Type="http://schemas.openxmlformats.org/officeDocument/2006/relationships/image" Target="../media/image113.jpeg"/><Relationship Id="rId1" Type="http://schemas.openxmlformats.org/officeDocument/2006/relationships/image" Target="../media/image112.jpeg"/></Relationships>
</file>

<file path=ppt/slides/_rels/slide51.xml.rels><?xml version="1.0" encoding="UTF-8" standalone="yes"?>
<Relationships xmlns="http://schemas.openxmlformats.org/package/2006/relationships"><Relationship Id="rId7" Type="http://schemas.openxmlformats.org/officeDocument/2006/relationships/notesSlide" Target="../notesSlides/notesSlide51.xml"/><Relationship Id="rId6"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 Id="rId3" Type="http://schemas.openxmlformats.org/officeDocument/2006/relationships/image" Target="../media/image116.png"/><Relationship Id="rId2" Type="http://schemas.openxmlformats.org/officeDocument/2006/relationships/image" Target="../media/image115.jpeg"/><Relationship Id="rId1" Type="http://schemas.openxmlformats.org/officeDocument/2006/relationships/image" Target="../media/image114.png"/></Relationships>
</file>

<file path=ppt/slides/_rels/slide52.xml.rels><?xml version="1.0" encoding="UTF-8" standalone="yes"?>
<Relationships xmlns="http://schemas.openxmlformats.org/package/2006/relationships"><Relationship Id="rId4" Type="http://schemas.openxmlformats.org/officeDocument/2006/relationships/notesSlide" Target="../notesSlides/notesSlide52.xml"/><Relationship Id="rId3" Type="http://schemas.openxmlformats.org/officeDocument/2006/relationships/slideLayout" Target="../slideLayouts/slideLayout2.xml"/><Relationship Id="rId2" Type="http://schemas.openxmlformats.org/officeDocument/2006/relationships/image" Target="../media/image26.png"/><Relationship Id="rId1" Type="http://schemas.openxmlformats.org/officeDocument/2006/relationships/image" Target="../media/image25.png"/></Relationships>
</file>

<file path=ppt/slides/_rels/slide53.xml.rels><?xml version="1.0" encoding="UTF-8" standalone="yes"?>
<Relationships xmlns="http://schemas.openxmlformats.org/package/2006/relationships"><Relationship Id="rId6" Type="http://schemas.openxmlformats.org/officeDocument/2006/relationships/notesSlide" Target="../notesSlides/notesSlide53.xml"/><Relationship Id="rId5" Type="http://schemas.openxmlformats.org/officeDocument/2006/relationships/slideLayout" Target="../slideLayouts/slideLayout2.xml"/><Relationship Id="rId4" Type="http://schemas.openxmlformats.org/officeDocument/2006/relationships/image" Target="../media/image26.png"/><Relationship Id="rId3" Type="http://schemas.openxmlformats.org/officeDocument/2006/relationships/image" Target="../media/image25.png"/><Relationship Id="rId2" Type="http://schemas.openxmlformats.org/officeDocument/2006/relationships/image" Target="../media/image37.png"/><Relationship Id="rId1" Type="http://schemas.openxmlformats.org/officeDocument/2006/relationships/image" Target="../media/image36.png"/></Relationships>
</file>

<file path=ppt/slides/_rels/slide54.xml.rels><?xml version="1.0" encoding="UTF-8" standalone="yes"?>
<Relationships xmlns="http://schemas.openxmlformats.org/package/2006/relationships"><Relationship Id="rId8" Type="http://schemas.openxmlformats.org/officeDocument/2006/relationships/notesSlide" Target="../notesSlides/notesSlide54.xml"/><Relationship Id="rId7"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120.png"/><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image" Target="../media/image117.png"/></Relationships>
</file>

<file path=ppt/slides/_rels/slide55.xml.rels><?xml version="1.0" encoding="UTF-8" standalone="yes"?>
<Relationships xmlns="http://schemas.openxmlformats.org/package/2006/relationships"><Relationship Id="rId7" Type="http://schemas.openxmlformats.org/officeDocument/2006/relationships/notesSlide" Target="../notesSlides/notesSlide55.xml"/><Relationship Id="rId6"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 Id="rId3" Type="http://schemas.openxmlformats.org/officeDocument/2006/relationships/image" Target="../media/image123.jpeg"/><Relationship Id="rId2" Type="http://schemas.openxmlformats.org/officeDocument/2006/relationships/image" Target="../media/image122.png"/><Relationship Id="rId1" Type="http://schemas.openxmlformats.org/officeDocument/2006/relationships/image" Target="../media/image121.jpeg"/></Relationships>
</file>

<file path=ppt/slides/_rels/slide56.xml.rels><?xml version="1.0" encoding="UTF-8" standalone="yes"?>
<Relationships xmlns="http://schemas.openxmlformats.org/package/2006/relationships"><Relationship Id="rId6" Type="http://schemas.openxmlformats.org/officeDocument/2006/relationships/notesSlide" Target="../notesSlides/notesSlide56.xml"/><Relationship Id="rId5" Type="http://schemas.openxmlformats.org/officeDocument/2006/relationships/slideLayout" Target="../slideLayouts/slideLayout2.xml"/><Relationship Id="rId4" Type="http://schemas.openxmlformats.org/officeDocument/2006/relationships/image" Target="../media/image26.png"/><Relationship Id="rId3" Type="http://schemas.openxmlformats.org/officeDocument/2006/relationships/image" Target="../media/image25.png"/><Relationship Id="rId2" Type="http://schemas.openxmlformats.org/officeDocument/2006/relationships/image" Target="../media/image71.png"/><Relationship Id="rId1" Type="http://schemas.openxmlformats.org/officeDocument/2006/relationships/image" Target="../media/image70.png"/></Relationships>
</file>

<file path=ppt/slides/_rels/slide57.xml.rels><?xml version="1.0" encoding="UTF-8" standalone="yes"?>
<Relationships xmlns="http://schemas.openxmlformats.org/package/2006/relationships"><Relationship Id="rId5" Type="http://schemas.openxmlformats.org/officeDocument/2006/relationships/notesSlide" Target="../notesSlides/notesSlide57.xml"/><Relationship Id="rId4" Type="http://schemas.openxmlformats.org/officeDocument/2006/relationships/slideLayout" Target="../slideLayouts/slideLayout3.xml"/><Relationship Id="rId3"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image" Target="../media/image17.png"/></Relationships>
</file>

<file path=ppt/slides/_rels/slide58.xml.rels><?xml version="1.0" encoding="UTF-8" standalone="yes"?>
<Relationships xmlns="http://schemas.openxmlformats.org/package/2006/relationships"><Relationship Id="rId9" Type="http://schemas.openxmlformats.org/officeDocument/2006/relationships/image" Target="../media/image125.png"/><Relationship Id="rId8" Type="http://schemas.openxmlformats.org/officeDocument/2006/relationships/image" Target="../media/image14.png"/><Relationship Id="rId7" Type="http://schemas.openxmlformats.org/officeDocument/2006/relationships/image" Target="../media/image124.png"/><Relationship Id="rId6" Type="http://schemas.openxmlformats.org/officeDocument/2006/relationships/image" Target="../media/image13.png"/><Relationship Id="rId5" Type="http://schemas.microsoft.com/office/2007/relationships/media" Target="../media/media1.mp3"/><Relationship Id="rId4" Type="http://schemas.openxmlformats.org/officeDocument/2006/relationships/audio" Target="../media/media1.mp3"/><Relationship Id="rId3" Type="http://schemas.openxmlformats.org/officeDocument/2006/relationships/image" Target="../media/image12.png"/><Relationship Id="rId2" Type="http://schemas.openxmlformats.org/officeDocument/2006/relationships/image" Target="../media/image11.png"/><Relationship Id="rId11" Type="http://schemas.openxmlformats.org/officeDocument/2006/relationships/notesSlide" Target="../notesSlides/notesSlide58.xml"/><Relationship Id="rId10" Type="http://schemas.openxmlformats.org/officeDocument/2006/relationships/slideLayout" Target="../slideLayouts/slideLayout2.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414" y="0"/>
            <a:ext cx="12181172" cy="6858000"/>
          </a:xfrm>
          <a:prstGeom prst="rect">
            <a:avLst/>
          </a:prstGeom>
        </p:spPr>
      </p:pic>
      <p:pic>
        <p:nvPicPr>
          <p:cNvPr id="8" name="图片 7" descr="6e2ffaf93b00b10b67e1d9610fb79e97"/>
          <p:cNvPicPr>
            <a:picLocks noChangeAspect="1"/>
          </p:cNvPicPr>
          <p:nvPr/>
        </p:nvPicPr>
        <p:blipFill>
          <a:blip r:embed="rId2"/>
          <a:srcRect/>
          <a:stretch>
            <a:fillRect/>
          </a:stretch>
        </p:blipFill>
        <p:spPr>
          <a:xfrm>
            <a:off x="1467485" y="2744470"/>
            <a:ext cx="2050415" cy="4302125"/>
          </a:xfrm>
          <a:prstGeom prst="rect">
            <a:avLst/>
          </a:prstGeom>
        </p:spPr>
      </p:pic>
      <p:pic>
        <p:nvPicPr>
          <p:cNvPr id="7" name="图片 6" descr="04b1a3aa25514addfc5104ccc15569e2"/>
          <p:cNvPicPr>
            <a:picLocks noChangeAspect="1"/>
          </p:cNvPicPr>
          <p:nvPr/>
        </p:nvPicPr>
        <p:blipFill>
          <a:blip r:embed="rId3"/>
          <a:stretch>
            <a:fillRect/>
          </a:stretch>
        </p:blipFill>
        <p:spPr>
          <a:xfrm>
            <a:off x="2275840" y="3943985"/>
            <a:ext cx="4430395" cy="2967990"/>
          </a:xfrm>
          <a:prstGeom prst="rect">
            <a:avLst/>
          </a:prstGeom>
        </p:spPr>
      </p:pic>
      <p:pic>
        <p:nvPicPr>
          <p:cNvPr id="9" name="中国人民解放军军乐团 - 奥林匹克进行曲">
            <a:hlinkClick r:id="" action="ppaction://media"/>
          </p:cNvPr>
          <p:cNvPicPr>
            <a:picLocks noChangeAspect="1"/>
          </p:cNvPicPr>
          <p:nvPr>
            <a:audioFile r:link="rId4"/>
            <p:extLst>
              <p:ext uri="{DAA4B4D4-6D71-4841-9C94-3DE7FCFB9230}">
                <p14:media xmlns:p14="http://schemas.microsoft.com/office/powerpoint/2010/main" r:embed="rId5"/>
              </p:ext>
            </p:extLst>
          </p:nvPr>
        </p:nvPicPr>
        <p:blipFill>
          <a:blip r:embed="rId6"/>
          <a:stretch>
            <a:fillRect/>
          </a:stretch>
        </p:blipFill>
        <p:spPr>
          <a:xfrm>
            <a:off x="-1030514" y="-609600"/>
            <a:ext cx="609600" cy="609600"/>
          </a:xfrm>
          <a:prstGeom prst="rect">
            <a:avLst/>
          </a:prstGeom>
        </p:spPr>
      </p:pic>
      <p:pic>
        <p:nvPicPr>
          <p:cNvPr id="2" name="图片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V="1">
            <a:off x="0" y="-1"/>
            <a:ext cx="3420850" cy="6857999"/>
          </a:xfrm>
          <a:prstGeom prst="rect">
            <a:avLst/>
          </a:prstGeom>
        </p:spPr>
      </p:pic>
      <p:pic>
        <p:nvPicPr>
          <p:cNvPr id="5" name="图片 4" descr="faf1ee1587460a50e252e7c84f8543f3"/>
          <p:cNvPicPr>
            <a:picLocks noChangeAspect="1"/>
          </p:cNvPicPr>
          <p:nvPr/>
        </p:nvPicPr>
        <p:blipFill>
          <a:blip r:embed="rId8"/>
          <a:srcRect/>
          <a:stretch>
            <a:fillRect/>
          </a:stretch>
        </p:blipFill>
        <p:spPr>
          <a:xfrm>
            <a:off x="2943225" y="3423285"/>
            <a:ext cx="9254490" cy="3445510"/>
          </a:xfrm>
          <a:prstGeom prst="rect">
            <a:avLst/>
          </a:prstGeom>
        </p:spPr>
      </p:pic>
      <p:grpSp>
        <p:nvGrpSpPr>
          <p:cNvPr id="30" name="组合 29"/>
          <p:cNvGrpSpPr/>
          <p:nvPr/>
        </p:nvGrpSpPr>
        <p:grpSpPr>
          <a:xfrm>
            <a:off x="4199809" y="1013840"/>
            <a:ext cx="6864438" cy="2300044"/>
            <a:chOff x="2911394" y="1622805"/>
            <a:chExt cx="6864438" cy="2300044"/>
          </a:xfrm>
        </p:grpSpPr>
        <p:grpSp>
          <p:nvGrpSpPr>
            <p:cNvPr id="23" name="组合 22"/>
            <p:cNvGrpSpPr/>
            <p:nvPr/>
          </p:nvGrpSpPr>
          <p:grpSpPr>
            <a:xfrm>
              <a:off x="4754368" y="1622805"/>
              <a:ext cx="3673375" cy="1866703"/>
              <a:chOff x="5220499" y="1916953"/>
              <a:chExt cx="2596832" cy="1319635"/>
            </a:xfrm>
          </p:grpSpPr>
          <p:pic>
            <p:nvPicPr>
              <p:cNvPr id="3" name="图片 2"/>
              <p:cNvPicPr>
                <a:picLocks noChangeAspect="1"/>
              </p:cNvPicPr>
              <p:nvPr/>
            </p:nvPicPr>
            <p:blipFill rotWithShape="1">
              <a:blip r:embed="rId9">
                <a:extLst>
                  <a:ext uri="{28A0092B-C50C-407E-A947-70E740481C1C}">
                    <a14:useLocalDpi xmlns:a14="http://schemas.microsoft.com/office/drawing/2010/main" val="0"/>
                  </a:ext>
                </a:extLst>
              </a:blip>
              <a:srcRect/>
              <a:stretch>
                <a:fillRect/>
              </a:stretch>
            </p:blipFill>
            <p:spPr>
              <a:xfrm>
                <a:off x="5220499" y="1921570"/>
                <a:ext cx="1414764" cy="1315018"/>
              </a:xfrm>
              <a:prstGeom prst="rect">
                <a:avLst/>
              </a:prstGeom>
              <a:effectLst>
                <a:outerShdw blurRad="50800" dist="38100" dir="18900000" algn="bl" rotWithShape="0">
                  <a:prstClr val="black">
                    <a:alpha val="40000"/>
                  </a:prstClr>
                </a:outerShdw>
              </a:effectLst>
            </p:spPr>
          </p:pic>
          <p:pic>
            <p:nvPicPr>
              <p:cNvPr id="4" name="图片 3"/>
              <p:cNvPicPr>
                <a:picLocks noChangeAspect="1"/>
              </p:cNvPicPr>
              <p:nvPr/>
            </p:nvPicPr>
            <p:blipFill rotWithShape="1">
              <a:blip r:embed="rId9">
                <a:extLst>
                  <a:ext uri="{28A0092B-C50C-407E-A947-70E740481C1C}">
                    <a14:useLocalDpi xmlns:a14="http://schemas.microsoft.com/office/drawing/2010/main" val="0"/>
                  </a:ext>
                </a:extLst>
              </a:blip>
              <a:srcRect/>
              <a:stretch>
                <a:fillRect/>
              </a:stretch>
            </p:blipFill>
            <p:spPr>
              <a:xfrm>
                <a:off x="6402567" y="1916953"/>
                <a:ext cx="1414764" cy="1315018"/>
              </a:xfrm>
              <a:prstGeom prst="rect">
                <a:avLst/>
              </a:prstGeom>
              <a:effectLst>
                <a:outerShdw blurRad="50800" dist="38100" dir="18900000" algn="bl" rotWithShape="0">
                  <a:prstClr val="black">
                    <a:alpha val="40000"/>
                  </a:prstClr>
                </a:outerShdw>
              </a:effectLst>
            </p:spPr>
          </p:pic>
          <p:sp>
            <p:nvSpPr>
              <p:cNvPr id="17" name="文本框 16"/>
              <p:cNvSpPr txBox="1"/>
              <p:nvPr/>
            </p:nvSpPr>
            <p:spPr>
              <a:xfrm>
                <a:off x="5687443" y="1991291"/>
                <a:ext cx="708487" cy="1109645"/>
              </a:xfrm>
              <a:prstGeom prst="rect">
                <a:avLst/>
              </a:prstGeom>
              <a:noFill/>
            </p:spPr>
            <p:txBody>
              <a:bodyPr wrap="none" rtlCol="0">
                <a:spAutoFit/>
              </a:bodyPr>
              <a:lstStyle/>
              <a:p>
                <a:r>
                  <a:rPr lang="en-US" altLang="zh-CN" sz="9600" dirty="0" smtClean="0">
                    <a:solidFill>
                      <a:srgbClr val="BE0000"/>
                    </a:solidFill>
                    <a:latin typeface="方正超粗黑_GBK" panose="03000509000000000000" pitchFamily="65" charset="-122"/>
                    <a:ea typeface="方正超粗黑_GBK" panose="03000509000000000000" pitchFamily="65" charset="-122"/>
                  </a:rPr>
                  <a:t>9</a:t>
                </a:r>
                <a:endParaRPr lang="zh-CN" altLang="en-US" sz="9600" dirty="0">
                  <a:solidFill>
                    <a:srgbClr val="BE0000"/>
                  </a:solidFill>
                  <a:latin typeface="方正超粗黑_GBK" panose="03000509000000000000" pitchFamily="65" charset="-122"/>
                  <a:ea typeface="方正超粗黑_GBK" panose="03000509000000000000" pitchFamily="65" charset="-122"/>
                </a:endParaRPr>
              </a:p>
            </p:txBody>
          </p:sp>
          <p:sp>
            <p:nvSpPr>
              <p:cNvPr id="6" name="文本框 5"/>
              <p:cNvSpPr txBox="1"/>
              <p:nvPr/>
            </p:nvSpPr>
            <p:spPr>
              <a:xfrm>
                <a:off x="6837569" y="2024256"/>
                <a:ext cx="708487" cy="1109645"/>
              </a:xfrm>
              <a:prstGeom prst="rect">
                <a:avLst/>
              </a:prstGeom>
              <a:noFill/>
            </p:spPr>
            <p:txBody>
              <a:bodyPr wrap="none" rtlCol="0">
                <a:spAutoFit/>
              </a:bodyPr>
              <a:lstStyle/>
              <a:p>
                <a:r>
                  <a:rPr lang="en-US" altLang="zh-CN" sz="9600" dirty="0" smtClean="0">
                    <a:solidFill>
                      <a:srgbClr val="BE0000"/>
                    </a:solidFill>
                    <a:latin typeface="方正超粗黑_GBK" panose="03000509000000000000" pitchFamily="65" charset="-122"/>
                    <a:ea typeface="方正超粗黑_GBK" panose="03000509000000000000" pitchFamily="65" charset="-122"/>
                  </a:rPr>
                  <a:t>1</a:t>
                </a:r>
                <a:endParaRPr lang="zh-CN" altLang="en-US" sz="9600" dirty="0">
                  <a:solidFill>
                    <a:srgbClr val="BE0000"/>
                  </a:solidFill>
                  <a:latin typeface="方正超粗黑_GBK" panose="03000509000000000000" pitchFamily="65" charset="-122"/>
                  <a:ea typeface="方正超粗黑_GBK" panose="03000509000000000000" pitchFamily="65" charset="-122"/>
                </a:endParaRPr>
              </a:p>
            </p:txBody>
          </p:sp>
        </p:grpSp>
        <p:sp>
          <p:nvSpPr>
            <p:cNvPr id="21" name="文本框 20"/>
            <p:cNvSpPr txBox="1"/>
            <p:nvPr/>
          </p:nvSpPr>
          <p:spPr>
            <a:xfrm>
              <a:off x="2911394" y="1944272"/>
              <a:ext cx="2246128" cy="1323439"/>
            </a:xfrm>
            <a:prstGeom prst="rect">
              <a:avLst/>
            </a:prstGeom>
            <a:noFill/>
          </p:spPr>
          <p:txBody>
            <a:bodyPr wrap="none" rtlCol="0">
              <a:spAutoFit/>
            </a:bodyPr>
            <a:lstStyle/>
            <a:p>
              <a:r>
                <a:rPr lang="zh-CN" altLang="en-US" sz="8000" b="1" dirty="0" smtClean="0">
                  <a:solidFill>
                    <a:srgbClr val="BE0000"/>
                  </a:solidFill>
                  <a:effectLst>
                    <a:outerShdw blurRad="50800" dist="38100" dir="18900000" algn="bl" rotWithShape="0">
                      <a:prstClr val="black">
                        <a:alpha val="40000"/>
                      </a:prstClr>
                    </a:outerShdw>
                  </a:effectLst>
                  <a:latin typeface="方正毡笔黑简体" panose="03000509000000000000" pitchFamily="65" charset="-122"/>
                  <a:ea typeface="方正毡笔黑简体" panose="03000509000000000000" pitchFamily="65" charset="-122"/>
                </a:rPr>
                <a:t>建军</a:t>
              </a:r>
              <a:endParaRPr lang="zh-CN" altLang="en-US" sz="8000" b="1" dirty="0" smtClean="0">
                <a:solidFill>
                  <a:srgbClr val="BE0000"/>
                </a:solidFill>
                <a:effectLst>
                  <a:outerShdw blurRad="50800" dist="38100" dir="18900000" algn="bl" rotWithShape="0">
                    <a:prstClr val="black">
                      <a:alpha val="40000"/>
                    </a:prstClr>
                  </a:outerShdw>
                </a:effectLst>
                <a:latin typeface="方正毡笔黑简体" panose="03000509000000000000" pitchFamily="65" charset="-122"/>
                <a:ea typeface="方正毡笔黑简体" panose="03000509000000000000" pitchFamily="65" charset="-122"/>
              </a:endParaRPr>
            </a:p>
          </p:txBody>
        </p:sp>
        <p:sp>
          <p:nvSpPr>
            <p:cNvPr id="22" name="文本框 21"/>
            <p:cNvSpPr txBox="1"/>
            <p:nvPr/>
          </p:nvSpPr>
          <p:spPr>
            <a:xfrm>
              <a:off x="8301375" y="1864788"/>
              <a:ext cx="1215397" cy="1323439"/>
            </a:xfrm>
            <a:prstGeom prst="rect">
              <a:avLst/>
            </a:prstGeom>
            <a:noFill/>
          </p:spPr>
          <p:txBody>
            <a:bodyPr wrap="none" rtlCol="0">
              <a:spAutoFit/>
            </a:bodyPr>
            <a:lstStyle/>
            <a:p>
              <a:r>
                <a:rPr lang="zh-CN" altLang="en-US" sz="8000" b="1" dirty="0">
                  <a:solidFill>
                    <a:srgbClr val="BE0000"/>
                  </a:solidFill>
                  <a:effectLst>
                    <a:outerShdw blurRad="50800" dist="38100" dir="18900000" algn="bl" rotWithShape="0">
                      <a:prstClr val="black">
                        <a:alpha val="40000"/>
                      </a:prstClr>
                    </a:outerShdw>
                  </a:effectLst>
                  <a:latin typeface="方正毡笔黑简体" panose="03000509000000000000" pitchFamily="65" charset="-122"/>
                  <a:ea typeface="方正毡笔黑简体" panose="03000509000000000000" pitchFamily="65" charset="-122"/>
                </a:rPr>
                <a:t>载</a:t>
              </a:r>
              <a:endParaRPr lang="zh-CN" altLang="en-US" sz="8000" b="1" dirty="0">
                <a:solidFill>
                  <a:srgbClr val="BE0000"/>
                </a:solidFill>
                <a:effectLst>
                  <a:outerShdw blurRad="50800" dist="38100" dir="18900000" algn="bl" rotWithShape="0">
                    <a:prstClr val="black">
                      <a:alpha val="40000"/>
                    </a:prstClr>
                  </a:outerShdw>
                </a:effectLst>
                <a:latin typeface="方正毡笔黑简体" panose="03000509000000000000" pitchFamily="65" charset="-122"/>
                <a:ea typeface="方正毡笔黑简体" panose="03000509000000000000" pitchFamily="65" charset="-122"/>
              </a:endParaRPr>
            </a:p>
          </p:txBody>
        </p:sp>
        <p:sp>
          <p:nvSpPr>
            <p:cNvPr id="24" name="副标题 2"/>
            <p:cNvSpPr txBox="1"/>
            <p:nvPr/>
          </p:nvSpPr>
          <p:spPr>
            <a:xfrm>
              <a:off x="4285108" y="3357836"/>
              <a:ext cx="4212129" cy="56501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2400" b="1" dirty="0" smtClean="0">
                  <a:solidFill>
                    <a:srgbClr val="BE0000"/>
                  </a:solidFill>
                  <a:latin typeface="幼圆" panose="02010509060101010101" pitchFamily="49" charset="-122"/>
                  <a:ea typeface="幼圆" panose="02010509060101010101" pitchFamily="49" charset="-122"/>
                </a:rPr>
                <a:t>峥嵘岁月 勠力同心 整旅厉卒</a:t>
              </a:r>
              <a:endParaRPr lang="zh-CN" altLang="en-US" sz="2400" b="1" dirty="0" smtClean="0">
                <a:solidFill>
                  <a:srgbClr val="BE0000"/>
                </a:solidFill>
                <a:latin typeface="幼圆" panose="02010509060101010101" pitchFamily="49" charset="-122"/>
                <a:ea typeface="幼圆" panose="02010509060101010101" pitchFamily="49" charset="-122"/>
              </a:endParaRPr>
            </a:p>
          </p:txBody>
        </p:sp>
        <p:cxnSp>
          <p:nvCxnSpPr>
            <p:cNvPr id="26" name="直接连接符 25"/>
            <p:cNvCxnSpPr/>
            <p:nvPr/>
          </p:nvCxnSpPr>
          <p:spPr>
            <a:xfrm flipH="1">
              <a:off x="2959621" y="3583735"/>
              <a:ext cx="1325487" cy="0"/>
            </a:xfrm>
            <a:prstGeom prst="line">
              <a:avLst/>
            </a:prstGeom>
            <a:ln>
              <a:solidFill>
                <a:srgbClr val="BE0000"/>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8450345" y="3577757"/>
              <a:ext cx="1325487" cy="0"/>
            </a:xfrm>
            <a:prstGeom prst="line">
              <a:avLst/>
            </a:prstGeom>
            <a:ln>
              <a:solidFill>
                <a:srgbClr val="BE00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par>
                                <p:cTn id="7" presetID="22" presetClass="entr" presetSubtype="4"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wipe(down)">
                                      <p:cBhvr>
                                        <p:cTn id="9" dur="500"/>
                                        <p:tgtEl>
                                          <p:spTgt spid="2"/>
                                        </p:tgtEl>
                                      </p:cBhvr>
                                    </p:animEffect>
                                  </p:childTnLst>
                                </p:cTn>
                              </p:par>
                            </p:childTnLst>
                          </p:cTn>
                        </p:par>
                        <p:par>
                          <p:cTn id="10" fill="hold">
                            <p:stCondLst>
                              <p:cond delay="0"/>
                            </p:stCondLst>
                            <p:childTnLst>
                              <p:par>
                                <p:cTn id="11" presetID="16" presetClass="entr" presetSubtype="21" fill="hold"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barn(inVertical)">
                                      <p:cBhvr>
                                        <p:cTn id="1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4" repeatCount="indefinite" fill="hold" display="0">
                  <p:stCondLst>
                    <p:cond delay="indefinite"/>
                  </p:stCondLst>
                  <p:endCondLst>
                    <p:cond evt="onStopAudio" delay="0">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pic>
        <p:nvPicPr>
          <p:cNvPr id="5" name="图片 4" descr="13c9f8a52a55cc4f624cf293d2e6bc8c"/>
          <p:cNvPicPr>
            <a:picLocks noChangeAspect="1"/>
          </p:cNvPicPr>
          <p:nvPr/>
        </p:nvPicPr>
        <p:blipFill>
          <a:blip r:embed="rId1"/>
          <a:srcRect/>
          <a:stretch>
            <a:fillRect/>
          </a:stretch>
        </p:blipFill>
        <p:spPr>
          <a:xfrm>
            <a:off x="400685" y="4164330"/>
            <a:ext cx="11786235" cy="2688590"/>
          </a:xfrm>
          <a:prstGeom prst="rect">
            <a:avLst/>
          </a:prstGeom>
        </p:spPr>
      </p:pic>
      <p:sp>
        <p:nvSpPr>
          <p:cNvPr id="6" name="TextBox 15"/>
          <p:cNvSpPr txBox="1"/>
          <p:nvPr/>
        </p:nvSpPr>
        <p:spPr>
          <a:xfrm>
            <a:off x="4091576" y="1030199"/>
            <a:ext cx="2190586" cy="1138733"/>
          </a:xfrm>
          <a:prstGeom prst="rect">
            <a:avLst/>
          </a:prstGeom>
          <a:noFill/>
        </p:spPr>
        <p:txBody>
          <a:bodyPr wrap="none" lIns="121881" tIns="60940" rIns="121881" bIns="60940">
            <a:spAutoFit/>
          </a:bodyPr>
          <a:lstStyle/>
          <a:p>
            <a:pPr algn="ctr" fontAlgn="auto">
              <a:spcBef>
                <a:spcPts val="0"/>
              </a:spcBef>
              <a:spcAft>
                <a:spcPts val="0"/>
              </a:spcAft>
              <a:defRPr/>
            </a:pPr>
            <a:r>
              <a:rPr lang="zh-CN" altLang="en-US" sz="6600" b="1" dirty="0">
                <a:ln w="6350">
                  <a:noFill/>
                </a:ln>
                <a:solidFill>
                  <a:srgbClr val="D33233"/>
                </a:solidFill>
                <a:effectLst>
                  <a:glow rad="101600">
                    <a:schemeClr val="bg1">
                      <a:alpha val="55000"/>
                    </a:schemeClr>
                  </a:glow>
                </a:effectLst>
                <a:latin typeface="微软雅黑" panose="020B0503020204020204" pitchFamily="34" charset="-122"/>
                <a:ea typeface="微软雅黑" panose="020B0503020204020204" pitchFamily="34" charset="-122"/>
              </a:rPr>
              <a:t>前 言</a:t>
            </a:r>
            <a:endParaRPr lang="zh-CN" altLang="en-US" sz="6600" b="1" dirty="0">
              <a:ln w="6350">
                <a:noFill/>
              </a:ln>
              <a:solidFill>
                <a:srgbClr val="D33233"/>
              </a:solidFill>
              <a:effectLst>
                <a:glow rad="101600">
                  <a:schemeClr val="bg1">
                    <a:alpha val="55000"/>
                  </a:schemeClr>
                </a:glow>
              </a:effectLst>
              <a:latin typeface="微软雅黑" panose="020B0503020204020204" pitchFamily="34" charset="-122"/>
              <a:ea typeface="微软雅黑" panose="020B0503020204020204" pitchFamily="34" charset="-122"/>
            </a:endParaRPr>
          </a:p>
        </p:txBody>
      </p:sp>
      <p:sp>
        <p:nvSpPr>
          <p:cNvPr id="7" name="TextBox 16"/>
          <p:cNvSpPr txBox="1">
            <a:spLocks noChangeArrowheads="1"/>
          </p:cNvSpPr>
          <p:nvPr/>
        </p:nvSpPr>
        <p:spPr bwMode="auto">
          <a:xfrm>
            <a:off x="6313425" y="1595575"/>
            <a:ext cx="1962895" cy="538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81" tIns="60940" rIns="121881" bIns="6094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700" dirty="0">
                <a:solidFill>
                  <a:srgbClr val="D33233"/>
                </a:solidFill>
                <a:latin typeface="微软雅黑" panose="020B0503020204020204" pitchFamily="34" charset="-122"/>
                <a:ea typeface="微软雅黑" panose="020B0503020204020204" pitchFamily="34" charset="-122"/>
              </a:rPr>
              <a:t>QIAN YAN</a:t>
            </a:r>
            <a:endParaRPr lang="zh-CN" altLang="en-US" sz="2700" dirty="0">
              <a:solidFill>
                <a:srgbClr val="D33233"/>
              </a:solidFill>
              <a:latin typeface="微软雅黑" panose="020B0503020204020204" pitchFamily="34" charset="-122"/>
              <a:ea typeface="微软雅黑" panose="020B0503020204020204" pitchFamily="34" charset="-122"/>
            </a:endParaRPr>
          </a:p>
        </p:txBody>
      </p:sp>
      <p:sp>
        <p:nvSpPr>
          <p:cNvPr id="8" name="Line 65"/>
          <p:cNvSpPr>
            <a:spLocks noChangeShapeType="1"/>
          </p:cNvSpPr>
          <p:nvPr/>
        </p:nvSpPr>
        <p:spPr bwMode="auto">
          <a:xfrm>
            <a:off x="2522002" y="2175912"/>
            <a:ext cx="7582846" cy="0"/>
          </a:xfrm>
          <a:prstGeom prst="line">
            <a:avLst/>
          </a:prstGeom>
          <a:noFill/>
          <a:ln w="12700">
            <a:solidFill>
              <a:srgbClr val="CC0000"/>
            </a:solidFill>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CC0000">
                      <a:gamma/>
                      <a:shade val="60000"/>
                      <a:invGamma/>
                      <a:alpha val="50000"/>
                    </a:srgbClr>
                  </a:outerShdw>
                </a:effectLst>
              </a14:hiddenEffects>
            </a:ext>
          </a:extLst>
        </p:spPr>
        <p:txBody>
          <a:bodyPr lIns="121881" tIns="60940" rIns="121881" bIns="60940"/>
          <a:lstStyle/>
          <a:p>
            <a:endParaRPr lang="zh-CN" altLang="en-US"/>
          </a:p>
        </p:txBody>
      </p:sp>
      <p:sp>
        <p:nvSpPr>
          <p:cNvPr id="13" name="TextBox 27"/>
          <p:cNvSpPr txBox="1">
            <a:spLocks noChangeArrowheads="1"/>
          </p:cNvSpPr>
          <p:nvPr/>
        </p:nvSpPr>
        <p:spPr bwMode="auto">
          <a:xfrm>
            <a:off x="2313783" y="2290823"/>
            <a:ext cx="7582846" cy="303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43" tIns="60921" rIns="121843" bIns="6092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lnSpc>
                <a:spcPct val="150000"/>
              </a:lnSpc>
              <a:defRPr/>
            </a:pPr>
            <a:r>
              <a:rPr lang="zh-CN" altLang="en-US" sz="1600" kern="0" dirty="0">
                <a:gradFill>
                  <a:gsLst>
                    <a:gs pos="0">
                      <a:srgbClr val="000000">
                        <a:lumMod val="75000"/>
                        <a:lumOff val="25000"/>
                      </a:srgbClr>
                    </a:gs>
                    <a:gs pos="100000">
                      <a:srgbClr val="000000">
                        <a:lumMod val="85000"/>
                        <a:lumOff val="15000"/>
                      </a:srgbClr>
                    </a:gs>
                  </a:gsLst>
                  <a:lin ang="18900000" scaled="1"/>
                </a:gradFill>
                <a:latin typeface="微软雅黑" panose="020B0503020204020204" pitchFamily="34" charset="-122"/>
                <a:ea typeface="微软雅黑" panose="020B0503020204020204" pitchFamily="34" charset="-122"/>
                <a:cs typeface="+mn-ea"/>
                <a:sym typeface="+mn-lt"/>
              </a:rPr>
              <a:t>      </a:t>
            </a:r>
            <a:r>
              <a:rPr lang="zh-CN" altLang="en-US" sz="1600" kern="0" dirty="0">
                <a:latin typeface="微软雅黑" panose="020B0503020204020204" pitchFamily="34" charset="-122"/>
                <a:ea typeface="微软雅黑" panose="020B0503020204020204" pitchFamily="34" charset="-122"/>
                <a:cs typeface="+mn-ea"/>
                <a:sym typeface="+mn-lt"/>
              </a:rPr>
              <a:t>中国人民解放军是在中国共产党的领导下，以马克思列宁主义、毛泽东思想为指导，紧密依靠人民群众，进行了，历经艰难曲折，由小到大，由弱到强，战胜了国内外的强大敌人，为中国人民的</a:t>
            </a:r>
            <a:r>
              <a:rPr lang="zh-CN" altLang="en-US" sz="1600" b="1" kern="0" dirty="0">
                <a:solidFill>
                  <a:srgbClr val="C00000"/>
                </a:solidFill>
                <a:latin typeface="微软雅黑" panose="020B0503020204020204" pitchFamily="34" charset="-122"/>
                <a:ea typeface="微软雅黑" panose="020B0503020204020204" pitchFamily="34" charset="-122"/>
                <a:cs typeface="+mn-ea"/>
                <a:sym typeface="+mn-lt"/>
              </a:rPr>
              <a:t>土地革命战争、抗日战争和解放战争</a:t>
            </a:r>
            <a:r>
              <a:rPr lang="zh-CN" altLang="en-US" sz="1600" kern="0" dirty="0">
                <a:latin typeface="微软雅黑" panose="020B0503020204020204" pitchFamily="34" charset="-122"/>
                <a:ea typeface="微软雅黑" panose="020B0503020204020204" pitchFamily="34" charset="-122"/>
                <a:cs typeface="+mn-ea"/>
                <a:sym typeface="+mn-lt"/>
              </a:rPr>
              <a:t>解放事业立下不朽功勋，赢得全国各族人民的爱戴与拥护。</a:t>
            </a:r>
            <a:endParaRPr lang="zh-CN" altLang="en-US" sz="1600" kern="0" dirty="0">
              <a:latin typeface="微软雅黑" panose="020B0503020204020204" pitchFamily="34" charset="-122"/>
              <a:ea typeface="微软雅黑" panose="020B0503020204020204" pitchFamily="34" charset="-122"/>
              <a:cs typeface="+mn-ea"/>
              <a:sym typeface="+mn-lt"/>
            </a:endParaRPr>
          </a:p>
          <a:p>
            <a:pPr algn="just">
              <a:lnSpc>
                <a:spcPct val="150000"/>
              </a:lnSpc>
              <a:defRPr/>
            </a:pPr>
            <a:r>
              <a:rPr lang="zh-CN" altLang="en-US" sz="1600" kern="0" dirty="0">
                <a:gradFill>
                  <a:gsLst>
                    <a:gs pos="0">
                      <a:srgbClr val="000000">
                        <a:lumMod val="75000"/>
                        <a:lumOff val="25000"/>
                      </a:srgbClr>
                    </a:gs>
                    <a:gs pos="100000">
                      <a:srgbClr val="000000">
                        <a:lumMod val="85000"/>
                        <a:lumOff val="15000"/>
                      </a:srgbClr>
                    </a:gs>
                  </a:gsLst>
                  <a:lin ang="18900000" scaled="1"/>
                </a:gradFill>
                <a:latin typeface="微软雅黑" panose="020B0503020204020204" pitchFamily="34" charset="-122"/>
                <a:ea typeface="微软雅黑" panose="020B0503020204020204" pitchFamily="34" charset="-122"/>
                <a:cs typeface="+mn-ea"/>
                <a:sym typeface="+mn-lt"/>
              </a:rPr>
              <a:t>       </a:t>
            </a:r>
            <a:r>
              <a:rPr lang="zh-CN" altLang="en-US" sz="1600" kern="0" dirty="0">
                <a:latin typeface="微软雅黑" panose="020B0503020204020204" pitchFamily="34" charset="-122"/>
                <a:ea typeface="微软雅黑" panose="020B0503020204020204" pitchFamily="34" charset="-122"/>
                <a:cs typeface="+mn-ea"/>
                <a:sym typeface="+mn-lt"/>
              </a:rPr>
              <a:t>中华人民共和国建立后，人民解放军抵御外来侵略，参加抗美援朝战争，维护国家独立与安全，参加和支援社会主义建设，同时，在加强自身革命化、现代化和正规化建设方面取得了巨大成就，成为</a:t>
            </a:r>
            <a:r>
              <a:rPr lang="zh-CN" altLang="en-US" sz="1600" b="1" kern="0" dirty="0">
                <a:solidFill>
                  <a:srgbClr val="C00000"/>
                </a:solidFill>
                <a:latin typeface="微软雅黑" panose="020B0503020204020204" pitchFamily="34" charset="-122"/>
                <a:ea typeface="微软雅黑" panose="020B0503020204020204" pitchFamily="34" charset="-122"/>
                <a:cs typeface="+mn-ea"/>
                <a:sym typeface="+mn-lt"/>
              </a:rPr>
              <a:t>巩固国防、保卫社会主义革命和社会主义建设</a:t>
            </a:r>
            <a:r>
              <a:rPr lang="zh-CN" altLang="en-US" sz="1600" kern="0" dirty="0">
                <a:latin typeface="微软雅黑" panose="020B0503020204020204" pitchFamily="34" charset="-122"/>
                <a:ea typeface="微软雅黑" panose="020B0503020204020204" pitchFamily="34" charset="-122"/>
                <a:cs typeface="+mn-ea"/>
                <a:sym typeface="+mn-lt"/>
              </a:rPr>
              <a:t>的坚强柱石</a:t>
            </a:r>
            <a:r>
              <a:rPr lang="zh-CN" altLang="en-US" sz="1600" kern="0" dirty="0">
                <a:gradFill>
                  <a:gsLst>
                    <a:gs pos="0">
                      <a:srgbClr val="000000">
                        <a:lumMod val="75000"/>
                        <a:lumOff val="25000"/>
                      </a:srgbClr>
                    </a:gs>
                    <a:gs pos="100000">
                      <a:srgbClr val="000000">
                        <a:lumMod val="85000"/>
                        <a:lumOff val="15000"/>
                      </a:srgbClr>
                    </a:gs>
                  </a:gsLst>
                  <a:lin ang="18900000" scaled="1"/>
                </a:gradFill>
                <a:latin typeface="微软雅黑" panose="020B0503020204020204" pitchFamily="34" charset="-122"/>
                <a:ea typeface="微软雅黑" panose="020B0503020204020204" pitchFamily="34" charset="-122"/>
                <a:cs typeface="+mn-ea"/>
                <a:sym typeface="+mn-lt"/>
              </a:rPr>
              <a:t>。</a:t>
            </a:r>
            <a:endParaRPr lang="zh-CN" altLang="en-US" sz="2000" dirty="0">
              <a:solidFill>
                <a:srgbClr val="FF0000"/>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V="1">
            <a:off x="0" y="-1"/>
            <a:ext cx="3420850" cy="6857999"/>
          </a:xfrm>
          <a:prstGeom prst="rect">
            <a:avLst/>
          </a:prstGeom>
        </p:spPr>
      </p:pic>
      <p:pic>
        <p:nvPicPr>
          <p:cNvPr id="4" name="图片 3" descr="6a3c27a6d386c7ff14c6cc1f7995db02"/>
          <p:cNvPicPr>
            <a:picLocks noChangeAspect="1"/>
          </p:cNvPicPr>
          <p:nvPr/>
        </p:nvPicPr>
        <p:blipFill>
          <a:blip r:embed="rId3"/>
          <a:stretch>
            <a:fillRect/>
          </a:stretch>
        </p:blipFill>
        <p:spPr>
          <a:xfrm>
            <a:off x="10608310" y="0"/>
            <a:ext cx="1567815" cy="14922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iterate type="lt">
                                    <p:tmPct val="0"/>
                                  </p:iterate>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250"/>
                                        <p:tgtEl>
                                          <p:spTgt spid="6"/>
                                        </p:tgtEl>
                                      </p:cBhvr>
                                    </p:animEffect>
                                  </p:childTnLst>
                                </p:cTn>
                              </p:par>
                            </p:childTnLst>
                          </p:cTn>
                        </p:par>
                        <p:par>
                          <p:cTn id="8" fill="hold">
                            <p:stCondLst>
                              <p:cond delay="250"/>
                            </p:stCondLst>
                            <p:childTnLst>
                              <p:par>
                                <p:cTn id="9" presetID="26" presetClass="emph" presetSubtype="0" fill="hold" nodeType="afterEffect">
                                  <p:stCondLst>
                                    <p:cond delay="0"/>
                                  </p:stCondLst>
                                  <p:iterate type="lt">
                                    <p:tmPct val="0"/>
                                  </p:iterate>
                                  <p:childTnLst>
                                    <p:animEffect transition="out" filter="fade">
                                      <p:cBhvr>
                                        <p:cTn id="10" dur="250" tmFilter="0, 0; .2, .5; .8, .5; 1, 0"/>
                                        <p:tgtEl>
                                          <p:spTgt spid="6"/>
                                        </p:tgtEl>
                                      </p:cBhvr>
                                    </p:animEffect>
                                    <p:animScale>
                                      <p:cBhvr>
                                        <p:cTn id="11" dur="125" autoRev="1" fill="hold"/>
                                        <p:tgtEl>
                                          <p:spTgt spid="6"/>
                                        </p:tgtEl>
                                      </p:cBhvr>
                                      <p:by x="105000" y="105000"/>
                                    </p:animScale>
                                  </p:childTnLst>
                                </p:cTn>
                              </p:par>
                            </p:childTnLst>
                          </p:cTn>
                        </p:par>
                        <p:par>
                          <p:cTn id="12" fill="hold">
                            <p:stCondLst>
                              <p:cond delay="500"/>
                            </p:stCondLst>
                            <p:childTnLst>
                              <p:par>
                                <p:cTn id="13" presetID="22" presetClass="entr" presetSubtype="2"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right)">
                                      <p:cBhvr>
                                        <p:cTn id="15" dur="500"/>
                                        <p:tgtEl>
                                          <p:spTgt spid="8"/>
                                        </p:tgtEl>
                                      </p:cBhvr>
                                    </p:animEffect>
                                  </p:childTnLst>
                                </p:cTn>
                              </p:par>
                            </p:childTnLst>
                          </p:cTn>
                        </p:par>
                        <p:par>
                          <p:cTn id="16" fill="hold">
                            <p:stCondLst>
                              <p:cond delay="1000"/>
                            </p:stCondLst>
                            <p:childTnLst>
                              <p:par>
                                <p:cTn id="17" presetID="16" presetClass="entr" presetSubtype="37" fill="hold" grpId="0" nodeType="afterEffect">
                                  <p:stCondLst>
                                    <p:cond delay="0"/>
                                  </p:stCondLst>
                                  <p:iterate type="lt">
                                    <p:tmPct val="0"/>
                                  </p:iterate>
                                  <p:childTnLst>
                                    <p:set>
                                      <p:cBhvr>
                                        <p:cTn id="18" dur="1" fill="hold">
                                          <p:stCondLst>
                                            <p:cond delay="0"/>
                                          </p:stCondLst>
                                        </p:cTn>
                                        <p:tgtEl>
                                          <p:spTgt spid="7"/>
                                        </p:tgtEl>
                                        <p:attrNameLst>
                                          <p:attrName>style.visibility</p:attrName>
                                        </p:attrNameLst>
                                      </p:cBhvr>
                                      <p:to>
                                        <p:strVal val="visible"/>
                                      </p:to>
                                    </p:set>
                                    <p:animEffect transition="in" filter="barn(outVertical)">
                                      <p:cBhvr>
                                        <p:cTn id="19" dur="250"/>
                                        <p:tgtEl>
                                          <p:spTgt spid="7"/>
                                        </p:tgtEl>
                                      </p:cBhvr>
                                    </p:animEffect>
                                  </p:childTnLst>
                                </p:cTn>
                              </p:par>
                            </p:childTnLst>
                          </p:cTn>
                        </p:par>
                        <p:par>
                          <p:cTn id="20" fill="hold">
                            <p:stCondLst>
                              <p:cond delay="1250"/>
                            </p:stCondLst>
                            <p:childTnLst>
                              <p:par>
                                <p:cTn id="21" presetID="10" presetClass="entr" presetSubtype="0" fill="hold" grpId="0" nodeType="afterEffect">
                                  <p:stCondLst>
                                    <p:cond delay="0"/>
                                  </p:stCondLst>
                                  <p:iterate type="lt">
                                    <p:tmPct val="10000"/>
                                  </p:iterate>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par>
                                <p:cTn id="24" presetID="22" presetClass="entr" presetSubtype="4" fill="hold" nodeType="with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wipe(down)">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bldLvl="0" animBg="1"/>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pic>
        <p:nvPicPr>
          <p:cNvPr id="11" name="图片 10" descr="13c9f8a52a55cc4f624cf293d2e6bc8c"/>
          <p:cNvPicPr>
            <a:picLocks noChangeAspect="1"/>
          </p:cNvPicPr>
          <p:nvPr/>
        </p:nvPicPr>
        <p:blipFill>
          <a:blip r:embed="rId1"/>
          <a:srcRect/>
          <a:stretch>
            <a:fillRect/>
          </a:stretch>
        </p:blipFill>
        <p:spPr>
          <a:xfrm>
            <a:off x="400685" y="4164330"/>
            <a:ext cx="11786235" cy="2688590"/>
          </a:xfrm>
          <a:prstGeom prst="rect">
            <a:avLst/>
          </a:prstGeom>
        </p:spPr>
      </p:pic>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V="1">
            <a:off x="0" y="-1"/>
            <a:ext cx="3420850" cy="6857999"/>
          </a:xfrm>
          <a:prstGeom prst="rect">
            <a:avLst/>
          </a:prstGeom>
        </p:spPr>
      </p:pic>
      <p:pic>
        <p:nvPicPr>
          <p:cNvPr id="9" name="图片 8" descr="6a3c27a6d386c7ff14c6cc1f7995db02"/>
          <p:cNvPicPr>
            <a:picLocks noChangeAspect="1"/>
          </p:cNvPicPr>
          <p:nvPr/>
        </p:nvPicPr>
        <p:blipFill>
          <a:blip r:embed="rId3"/>
          <a:stretch>
            <a:fillRect/>
          </a:stretch>
        </p:blipFill>
        <p:spPr>
          <a:xfrm>
            <a:off x="10608310" y="0"/>
            <a:ext cx="1567815" cy="1492250"/>
          </a:xfrm>
          <a:prstGeom prst="rect">
            <a:avLst/>
          </a:prstGeom>
        </p:spPr>
      </p:pic>
      <p:grpSp>
        <p:nvGrpSpPr>
          <p:cNvPr id="15" name="组合 14"/>
          <p:cNvGrpSpPr/>
          <p:nvPr/>
        </p:nvGrpSpPr>
        <p:grpSpPr>
          <a:xfrm>
            <a:off x="2280464" y="1911598"/>
            <a:ext cx="1640363" cy="2418203"/>
            <a:chOff x="1126654" y="1563689"/>
            <a:chExt cx="1640363" cy="2418203"/>
          </a:xfrm>
        </p:grpSpPr>
        <p:sp>
          <p:nvSpPr>
            <p:cNvPr id="16" name="TextBox 70"/>
            <p:cNvSpPr txBox="1"/>
            <p:nvPr/>
          </p:nvSpPr>
          <p:spPr>
            <a:xfrm>
              <a:off x="1126654" y="1563689"/>
              <a:ext cx="1218177" cy="2418203"/>
            </a:xfrm>
            <a:prstGeom prst="rect">
              <a:avLst/>
            </a:prstGeom>
            <a:noFill/>
            <a:ln>
              <a:noFill/>
            </a:ln>
          </p:spPr>
          <p:txBody>
            <a:bodyPr wrap="square" lIns="108816" tIns="54408" rIns="108816" bIns="54408" rtlCol="0">
              <a:spAutoFit/>
            </a:bodyPr>
            <a:lstStyle/>
            <a:p>
              <a:pPr algn="dist"/>
              <a:r>
                <a:rPr lang="zh-CN" altLang="en-US" sz="7500" b="1" dirty="0" smtClean="0">
                  <a:solidFill>
                    <a:srgbClr val="C00000"/>
                  </a:solidFill>
                  <a:latin typeface="微软雅黑" panose="020B0503020204020204" pitchFamily="34" charset="-122"/>
                  <a:ea typeface="微软雅黑" panose="020B0503020204020204" pitchFamily="34" charset="-122"/>
                </a:rPr>
                <a:t>目</a:t>
              </a:r>
              <a:endParaRPr lang="en-US" altLang="zh-CN" sz="7500" b="1" dirty="0" smtClean="0">
                <a:solidFill>
                  <a:srgbClr val="C00000"/>
                </a:solidFill>
                <a:latin typeface="微软雅黑" panose="020B0503020204020204" pitchFamily="34" charset="-122"/>
                <a:ea typeface="微软雅黑" panose="020B0503020204020204" pitchFamily="34" charset="-122"/>
              </a:endParaRPr>
            </a:p>
            <a:p>
              <a:pPr algn="dist"/>
              <a:r>
                <a:rPr lang="zh-CN" altLang="en-US" sz="7500" b="1" dirty="0" smtClean="0">
                  <a:solidFill>
                    <a:srgbClr val="C00000"/>
                  </a:solidFill>
                  <a:latin typeface="微软雅黑" panose="020B0503020204020204" pitchFamily="34" charset="-122"/>
                  <a:ea typeface="微软雅黑" panose="020B0503020204020204" pitchFamily="34" charset="-122"/>
                </a:rPr>
                <a:t>录</a:t>
              </a:r>
              <a:endParaRPr lang="zh-CN" altLang="en-US" sz="7500" b="1" dirty="0">
                <a:solidFill>
                  <a:srgbClr val="C00000"/>
                </a:solidFill>
                <a:latin typeface="微软雅黑" panose="020B0503020204020204" pitchFamily="34" charset="-122"/>
                <a:ea typeface="微软雅黑" panose="020B0503020204020204" pitchFamily="34" charset="-122"/>
              </a:endParaRPr>
            </a:p>
          </p:txBody>
        </p:sp>
        <p:sp>
          <p:nvSpPr>
            <p:cNvPr id="17" name="TextBox 71"/>
            <p:cNvSpPr txBox="1"/>
            <p:nvPr/>
          </p:nvSpPr>
          <p:spPr>
            <a:xfrm>
              <a:off x="2177928" y="1899301"/>
              <a:ext cx="589089" cy="1833877"/>
            </a:xfrm>
            <a:prstGeom prst="rect">
              <a:avLst/>
            </a:prstGeom>
            <a:noFill/>
            <a:ln>
              <a:noFill/>
            </a:ln>
          </p:spPr>
          <p:txBody>
            <a:bodyPr vert="eaVert" wrap="none" lIns="108816" tIns="54408" rIns="108816" bIns="54408" rtlCol="0">
              <a:spAutoFit/>
            </a:bodyPr>
            <a:lstStyle/>
            <a:p>
              <a:r>
                <a:rPr lang="en-US" altLang="zh-CN" sz="2400" b="1" dirty="0" smtClean="0">
                  <a:solidFill>
                    <a:srgbClr val="C00000"/>
                  </a:solidFill>
                  <a:latin typeface="微软雅黑" panose="020B0503020204020204" pitchFamily="34" charset="-122"/>
                  <a:ea typeface="微软雅黑" panose="020B0503020204020204" pitchFamily="34" charset="-122"/>
                </a:rPr>
                <a:t>CONTENTS</a:t>
              </a:r>
              <a:endParaRPr lang="zh-CN" altLang="en-US" sz="2400" b="1" dirty="0">
                <a:solidFill>
                  <a:srgbClr val="C00000"/>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4453811" y="1072743"/>
            <a:ext cx="5044170" cy="551790"/>
            <a:chOff x="3943941" y="2401836"/>
            <a:chExt cx="10737747" cy="881758"/>
          </a:xfrm>
        </p:grpSpPr>
        <p:sp>
          <p:nvSpPr>
            <p:cNvPr id="19" name="圆角矩形 18"/>
            <p:cNvSpPr/>
            <p:nvPr/>
          </p:nvSpPr>
          <p:spPr>
            <a:xfrm>
              <a:off x="3943941" y="2401836"/>
              <a:ext cx="10737747" cy="881758"/>
            </a:xfrm>
            <a:prstGeom prst="roundRect">
              <a:avLst>
                <a:gd name="adj" fmla="val 6651"/>
              </a:avLst>
            </a:prstGeom>
            <a:noFill/>
            <a:ln w="28575">
              <a:solidFill>
                <a:srgbClr val="CC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18540"/>
              <a:endParaRPr lang="zh-CN" altLang="en-US" sz="2665">
                <a:solidFill>
                  <a:prstClr val="white"/>
                </a:solidFill>
              </a:endParaRPr>
            </a:p>
          </p:txBody>
        </p:sp>
        <p:sp>
          <p:nvSpPr>
            <p:cNvPr id="20" name="矩形 19"/>
            <p:cNvSpPr/>
            <p:nvPr/>
          </p:nvSpPr>
          <p:spPr>
            <a:xfrm>
              <a:off x="5444946" y="2409303"/>
              <a:ext cx="6046723" cy="836103"/>
            </a:xfrm>
            <a:prstGeom prst="rect">
              <a:avLst/>
            </a:prstGeom>
          </p:spPr>
          <p:txBody>
            <a:bodyPr wrap="square">
              <a:spAutoFit/>
            </a:bodyPr>
            <a:lstStyle/>
            <a:p>
              <a:r>
                <a:rPr lang="zh-CN" altLang="en-US" sz="2800" b="1">
                  <a:gradFill>
                    <a:gsLst>
                      <a:gs pos="7000">
                        <a:srgbClr val="FF0000"/>
                      </a:gs>
                      <a:gs pos="89000">
                        <a:srgbClr val="8E1F0C"/>
                      </a:gs>
                    </a:gsLst>
                    <a:lin ang="5400000" scaled="0"/>
                  </a:gradFill>
                  <a:effectLst>
                    <a:glow rad="114300">
                      <a:srgbClr val="FAF9BD">
                        <a:alpha val="78000"/>
                      </a:srgbClr>
                    </a:glow>
                  </a:effectLst>
                  <a:latin typeface="微软雅黑" panose="020B0503020204020204" pitchFamily="34" charset="-122"/>
                  <a:ea typeface="微软雅黑" panose="020B0503020204020204" pitchFamily="34" charset="-122"/>
                </a:rPr>
                <a:t>土地革命时期</a:t>
              </a:r>
              <a:endParaRPr lang="zh-CN" altLang="en-US" sz="2800" b="1" dirty="0">
                <a:gradFill>
                  <a:gsLst>
                    <a:gs pos="7000">
                      <a:srgbClr val="FF0000"/>
                    </a:gs>
                    <a:gs pos="89000">
                      <a:srgbClr val="8E1F0C"/>
                    </a:gs>
                  </a:gsLst>
                  <a:lin ang="5400000" scaled="0"/>
                </a:gradFill>
                <a:effectLst>
                  <a:glow rad="114300">
                    <a:srgbClr val="FAF9BD">
                      <a:alpha val="78000"/>
                    </a:srgbClr>
                  </a:glow>
                </a:effectLst>
                <a:latin typeface="微软雅黑" panose="020B0503020204020204" pitchFamily="34" charset="-122"/>
                <a:ea typeface="微软雅黑" panose="020B0503020204020204" pitchFamily="34" charset="-122"/>
              </a:endParaRPr>
            </a:p>
          </p:txBody>
        </p:sp>
      </p:grpSp>
      <p:sp>
        <p:nvSpPr>
          <p:cNvPr id="21" name="五角星 20"/>
          <p:cNvSpPr/>
          <p:nvPr/>
        </p:nvSpPr>
        <p:spPr>
          <a:xfrm>
            <a:off x="4126762" y="883494"/>
            <a:ext cx="856821" cy="822848"/>
          </a:xfrm>
          <a:prstGeom prst="star5">
            <a:avLst>
              <a:gd name="adj" fmla="val 28603"/>
              <a:gd name="hf" fmla="val 105146"/>
              <a:gd name="vf" fmla="val 110557"/>
            </a:avLst>
          </a:prstGeom>
          <a:solidFill>
            <a:srgbClr val="CC0000"/>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defTabSz="870585">
              <a:defRPr/>
            </a:pPr>
            <a:r>
              <a:rPr lang="en-US" altLang="zh-CN" sz="3200" b="1" kern="0" dirty="0">
                <a:solidFill>
                  <a:srgbClr val="FFFFCC"/>
                </a:solidFill>
                <a:latin typeface="Arial" panose="020B0604020202020204" pitchFamily="34" charset="0"/>
                <a:ea typeface="微软雅黑" panose="020B0503020204020204" pitchFamily="34" charset="-122"/>
                <a:cs typeface="Arial" panose="020B0604020202020204" pitchFamily="34" charset="0"/>
              </a:rPr>
              <a:t>1</a:t>
            </a:r>
            <a:endParaRPr lang="zh-CN" altLang="en-US" sz="3200" b="1" kern="0" dirty="0">
              <a:solidFill>
                <a:srgbClr val="FFFFCC"/>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22" name="组合 21"/>
          <p:cNvGrpSpPr/>
          <p:nvPr/>
        </p:nvGrpSpPr>
        <p:grpSpPr>
          <a:xfrm>
            <a:off x="4450768" y="1946224"/>
            <a:ext cx="5044170" cy="551790"/>
            <a:chOff x="3943941" y="2401836"/>
            <a:chExt cx="10737747" cy="881758"/>
          </a:xfrm>
        </p:grpSpPr>
        <p:sp>
          <p:nvSpPr>
            <p:cNvPr id="23" name="圆角矩形 22"/>
            <p:cNvSpPr/>
            <p:nvPr/>
          </p:nvSpPr>
          <p:spPr>
            <a:xfrm>
              <a:off x="3943941" y="2401836"/>
              <a:ext cx="10737747" cy="881758"/>
            </a:xfrm>
            <a:prstGeom prst="roundRect">
              <a:avLst>
                <a:gd name="adj" fmla="val 6651"/>
              </a:avLst>
            </a:prstGeom>
            <a:noFill/>
            <a:ln w="28575">
              <a:solidFill>
                <a:srgbClr val="CC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18540"/>
              <a:endParaRPr lang="zh-CN" altLang="en-US" sz="2665">
                <a:solidFill>
                  <a:prstClr val="white"/>
                </a:solidFill>
              </a:endParaRPr>
            </a:p>
          </p:txBody>
        </p:sp>
        <p:sp>
          <p:nvSpPr>
            <p:cNvPr id="24" name="矩形 23"/>
            <p:cNvSpPr/>
            <p:nvPr/>
          </p:nvSpPr>
          <p:spPr>
            <a:xfrm>
              <a:off x="5400592" y="2409303"/>
              <a:ext cx="6046723" cy="836103"/>
            </a:xfrm>
            <a:prstGeom prst="rect">
              <a:avLst/>
            </a:prstGeom>
          </p:spPr>
          <p:txBody>
            <a:bodyPr wrap="square">
              <a:spAutoFit/>
            </a:bodyPr>
            <a:lstStyle/>
            <a:p>
              <a:r>
                <a:rPr lang="zh-CN" altLang="en-US" sz="2800" b="1">
                  <a:gradFill>
                    <a:gsLst>
                      <a:gs pos="7000">
                        <a:srgbClr val="FF0000"/>
                      </a:gs>
                      <a:gs pos="89000">
                        <a:srgbClr val="8E1F0C"/>
                      </a:gs>
                    </a:gsLst>
                    <a:lin ang="5400000" scaled="0"/>
                  </a:gradFill>
                  <a:effectLst>
                    <a:glow rad="114300">
                      <a:srgbClr val="FAF9BD">
                        <a:alpha val="78000"/>
                      </a:srgbClr>
                    </a:glow>
                  </a:effectLst>
                  <a:latin typeface="微软雅黑" panose="020B0503020204020204" pitchFamily="34" charset="-122"/>
                  <a:ea typeface="微软雅黑" panose="020B0503020204020204" pitchFamily="34" charset="-122"/>
                </a:rPr>
                <a:t>抗日战争时期</a:t>
              </a:r>
              <a:endParaRPr lang="zh-CN" altLang="en-US" sz="2800" b="1" dirty="0">
                <a:gradFill>
                  <a:gsLst>
                    <a:gs pos="7000">
                      <a:srgbClr val="FF0000"/>
                    </a:gs>
                    <a:gs pos="89000">
                      <a:srgbClr val="8E1F0C"/>
                    </a:gs>
                  </a:gsLst>
                  <a:lin ang="5400000" scaled="0"/>
                </a:gradFill>
                <a:effectLst>
                  <a:glow rad="114300">
                    <a:srgbClr val="FAF9BD">
                      <a:alpha val="78000"/>
                    </a:srgbClr>
                  </a:glow>
                </a:effectLst>
                <a:latin typeface="微软雅黑" panose="020B0503020204020204" pitchFamily="34" charset="-122"/>
                <a:ea typeface="微软雅黑" panose="020B0503020204020204" pitchFamily="34" charset="-122"/>
              </a:endParaRPr>
            </a:p>
          </p:txBody>
        </p:sp>
      </p:grpSp>
      <p:sp>
        <p:nvSpPr>
          <p:cNvPr id="25" name="五角星 24"/>
          <p:cNvSpPr/>
          <p:nvPr/>
        </p:nvSpPr>
        <p:spPr>
          <a:xfrm>
            <a:off x="4123719" y="1756975"/>
            <a:ext cx="856821" cy="822848"/>
          </a:xfrm>
          <a:prstGeom prst="star5">
            <a:avLst>
              <a:gd name="adj" fmla="val 28603"/>
              <a:gd name="hf" fmla="val 105146"/>
              <a:gd name="vf" fmla="val 110557"/>
            </a:avLst>
          </a:prstGeom>
          <a:solidFill>
            <a:srgbClr val="CC0000"/>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defTabSz="870585">
              <a:defRPr/>
            </a:pPr>
            <a:r>
              <a:rPr lang="en-US" altLang="zh-CN" sz="3200" b="1" kern="0" smtClean="0">
                <a:solidFill>
                  <a:srgbClr val="FFFFCC"/>
                </a:solidFill>
                <a:latin typeface="Arial" panose="020B0604020202020204" pitchFamily="34" charset="0"/>
                <a:ea typeface="微软雅黑" panose="020B0503020204020204" pitchFamily="34" charset="-122"/>
                <a:cs typeface="Arial" panose="020B0604020202020204" pitchFamily="34" charset="0"/>
              </a:rPr>
              <a:t>2</a:t>
            </a:r>
            <a:endParaRPr lang="zh-CN" altLang="en-US" sz="3200" b="1" kern="0" dirty="0">
              <a:solidFill>
                <a:srgbClr val="FFFFCC"/>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26" name="组合 25"/>
          <p:cNvGrpSpPr/>
          <p:nvPr/>
        </p:nvGrpSpPr>
        <p:grpSpPr>
          <a:xfrm>
            <a:off x="4450768" y="2837942"/>
            <a:ext cx="5044170" cy="551790"/>
            <a:chOff x="3943941" y="2401836"/>
            <a:chExt cx="10737747" cy="881758"/>
          </a:xfrm>
        </p:grpSpPr>
        <p:sp>
          <p:nvSpPr>
            <p:cNvPr id="27" name="圆角矩形 26"/>
            <p:cNvSpPr/>
            <p:nvPr/>
          </p:nvSpPr>
          <p:spPr>
            <a:xfrm>
              <a:off x="3943941" y="2401836"/>
              <a:ext cx="10737747" cy="881758"/>
            </a:xfrm>
            <a:prstGeom prst="roundRect">
              <a:avLst>
                <a:gd name="adj" fmla="val 6651"/>
              </a:avLst>
            </a:prstGeom>
            <a:noFill/>
            <a:ln w="28575">
              <a:solidFill>
                <a:srgbClr val="CC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18540"/>
              <a:endParaRPr lang="zh-CN" altLang="en-US" sz="2665">
                <a:solidFill>
                  <a:prstClr val="white"/>
                </a:solidFill>
              </a:endParaRPr>
            </a:p>
          </p:txBody>
        </p:sp>
        <p:sp>
          <p:nvSpPr>
            <p:cNvPr id="28" name="矩形 27"/>
            <p:cNvSpPr/>
            <p:nvPr/>
          </p:nvSpPr>
          <p:spPr>
            <a:xfrm>
              <a:off x="5349759" y="2409303"/>
              <a:ext cx="6046723" cy="836103"/>
            </a:xfrm>
            <a:prstGeom prst="rect">
              <a:avLst/>
            </a:prstGeom>
          </p:spPr>
          <p:txBody>
            <a:bodyPr wrap="square">
              <a:spAutoFit/>
            </a:bodyPr>
            <a:lstStyle/>
            <a:p>
              <a:r>
                <a:rPr lang="zh-CN" altLang="en-US" sz="2800" b="1">
                  <a:gradFill>
                    <a:gsLst>
                      <a:gs pos="7000">
                        <a:srgbClr val="FF0000"/>
                      </a:gs>
                      <a:gs pos="89000">
                        <a:srgbClr val="8E1F0C"/>
                      </a:gs>
                    </a:gsLst>
                    <a:lin ang="5400000" scaled="0"/>
                  </a:gradFill>
                  <a:effectLst>
                    <a:glow rad="114300">
                      <a:srgbClr val="FAF9BD">
                        <a:alpha val="78000"/>
                      </a:srgbClr>
                    </a:glow>
                  </a:effectLst>
                  <a:latin typeface="微软雅黑" panose="020B0503020204020204" pitchFamily="34" charset="-122"/>
                  <a:ea typeface="微软雅黑" panose="020B0503020204020204" pitchFamily="34" charset="-122"/>
                </a:rPr>
                <a:t>解放战争时期</a:t>
              </a:r>
              <a:endParaRPr lang="zh-CN" altLang="en-US" sz="2800" b="1" dirty="0">
                <a:gradFill>
                  <a:gsLst>
                    <a:gs pos="7000">
                      <a:srgbClr val="FF0000"/>
                    </a:gs>
                    <a:gs pos="89000">
                      <a:srgbClr val="8E1F0C"/>
                    </a:gs>
                  </a:gsLst>
                  <a:lin ang="5400000" scaled="0"/>
                </a:gradFill>
                <a:effectLst>
                  <a:glow rad="114300">
                    <a:srgbClr val="FAF9BD">
                      <a:alpha val="78000"/>
                    </a:srgbClr>
                  </a:glow>
                </a:effectLst>
                <a:latin typeface="微软雅黑" panose="020B0503020204020204" pitchFamily="34" charset="-122"/>
                <a:ea typeface="微软雅黑" panose="020B0503020204020204" pitchFamily="34" charset="-122"/>
              </a:endParaRPr>
            </a:p>
          </p:txBody>
        </p:sp>
      </p:grpSp>
      <p:sp>
        <p:nvSpPr>
          <p:cNvPr id="29" name="五角星 28"/>
          <p:cNvSpPr/>
          <p:nvPr/>
        </p:nvSpPr>
        <p:spPr>
          <a:xfrm>
            <a:off x="4123719" y="2648693"/>
            <a:ext cx="856821" cy="822848"/>
          </a:xfrm>
          <a:prstGeom prst="star5">
            <a:avLst>
              <a:gd name="adj" fmla="val 28603"/>
              <a:gd name="hf" fmla="val 105146"/>
              <a:gd name="vf" fmla="val 110557"/>
            </a:avLst>
          </a:prstGeom>
          <a:solidFill>
            <a:srgbClr val="CC0000"/>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defTabSz="870585">
              <a:defRPr/>
            </a:pPr>
            <a:r>
              <a:rPr lang="en-US" altLang="zh-CN" sz="3200" b="1" kern="0" smtClean="0">
                <a:solidFill>
                  <a:srgbClr val="FFFFCC"/>
                </a:solidFill>
                <a:latin typeface="Arial" panose="020B0604020202020204" pitchFamily="34" charset="0"/>
                <a:ea typeface="微软雅黑" panose="020B0503020204020204" pitchFamily="34" charset="-122"/>
                <a:cs typeface="Arial" panose="020B0604020202020204" pitchFamily="34" charset="0"/>
              </a:rPr>
              <a:t>3</a:t>
            </a:r>
            <a:endParaRPr lang="zh-CN" altLang="en-US" sz="3200" b="1" kern="0" dirty="0">
              <a:solidFill>
                <a:srgbClr val="FFFFCC"/>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30" name="组合 29"/>
          <p:cNvGrpSpPr/>
          <p:nvPr/>
        </p:nvGrpSpPr>
        <p:grpSpPr>
          <a:xfrm>
            <a:off x="4453811" y="3787119"/>
            <a:ext cx="5044170" cy="551790"/>
            <a:chOff x="3943941" y="2401836"/>
            <a:chExt cx="10737747" cy="881758"/>
          </a:xfrm>
        </p:grpSpPr>
        <p:sp>
          <p:nvSpPr>
            <p:cNvPr id="31" name="圆角矩形 30"/>
            <p:cNvSpPr/>
            <p:nvPr/>
          </p:nvSpPr>
          <p:spPr>
            <a:xfrm>
              <a:off x="3943941" y="2401836"/>
              <a:ext cx="10737747" cy="881758"/>
            </a:xfrm>
            <a:prstGeom prst="roundRect">
              <a:avLst>
                <a:gd name="adj" fmla="val 6651"/>
              </a:avLst>
            </a:prstGeom>
            <a:noFill/>
            <a:ln w="28575">
              <a:solidFill>
                <a:srgbClr val="CC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18540"/>
              <a:endParaRPr lang="zh-CN" altLang="en-US" sz="2665">
                <a:solidFill>
                  <a:prstClr val="white"/>
                </a:solidFill>
              </a:endParaRPr>
            </a:p>
          </p:txBody>
        </p:sp>
        <p:sp>
          <p:nvSpPr>
            <p:cNvPr id="32" name="矩形 31"/>
            <p:cNvSpPr/>
            <p:nvPr/>
          </p:nvSpPr>
          <p:spPr>
            <a:xfrm>
              <a:off x="5297067" y="2409303"/>
              <a:ext cx="8034947" cy="836103"/>
            </a:xfrm>
            <a:prstGeom prst="rect">
              <a:avLst/>
            </a:prstGeom>
          </p:spPr>
          <p:txBody>
            <a:bodyPr wrap="square">
              <a:spAutoFit/>
            </a:bodyPr>
            <a:lstStyle/>
            <a:p>
              <a:r>
                <a:rPr lang="zh-CN" altLang="en-US" sz="2800" b="1">
                  <a:gradFill>
                    <a:gsLst>
                      <a:gs pos="7000">
                        <a:srgbClr val="FF0000"/>
                      </a:gs>
                      <a:gs pos="89000">
                        <a:srgbClr val="8E1F0C"/>
                      </a:gs>
                    </a:gsLst>
                    <a:lin ang="5400000" scaled="0"/>
                  </a:gradFill>
                  <a:effectLst>
                    <a:glow rad="114300">
                      <a:srgbClr val="FAF9BD">
                        <a:alpha val="78000"/>
                      </a:srgbClr>
                    </a:glow>
                  </a:effectLst>
                  <a:latin typeface="微软雅黑" panose="020B0503020204020204" pitchFamily="34" charset="-122"/>
                  <a:ea typeface="微软雅黑" panose="020B0503020204020204" pitchFamily="34" charset="-122"/>
                </a:rPr>
                <a:t>社会主义建设时期</a:t>
              </a:r>
              <a:endParaRPr lang="zh-CN" altLang="en-US" sz="2800" b="1" dirty="0">
                <a:gradFill>
                  <a:gsLst>
                    <a:gs pos="7000">
                      <a:srgbClr val="FF0000"/>
                    </a:gs>
                    <a:gs pos="89000">
                      <a:srgbClr val="8E1F0C"/>
                    </a:gs>
                  </a:gsLst>
                  <a:lin ang="5400000" scaled="0"/>
                </a:gradFill>
                <a:effectLst>
                  <a:glow rad="114300">
                    <a:srgbClr val="FAF9BD">
                      <a:alpha val="78000"/>
                    </a:srgbClr>
                  </a:glow>
                </a:effectLst>
                <a:latin typeface="微软雅黑" panose="020B0503020204020204" pitchFamily="34" charset="-122"/>
                <a:ea typeface="微软雅黑" panose="020B0503020204020204" pitchFamily="34" charset="-122"/>
              </a:endParaRPr>
            </a:p>
          </p:txBody>
        </p:sp>
      </p:grpSp>
      <p:sp>
        <p:nvSpPr>
          <p:cNvPr id="33" name="五角星 32"/>
          <p:cNvSpPr/>
          <p:nvPr/>
        </p:nvSpPr>
        <p:spPr>
          <a:xfrm>
            <a:off x="4126762" y="3597870"/>
            <a:ext cx="856821" cy="822848"/>
          </a:xfrm>
          <a:prstGeom prst="star5">
            <a:avLst>
              <a:gd name="adj" fmla="val 28603"/>
              <a:gd name="hf" fmla="val 105146"/>
              <a:gd name="vf" fmla="val 110557"/>
            </a:avLst>
          </a:prstGeom>
          <a:solidFill>
            <a:srgbClr val="CC0000"/>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defTabSz="870585">
              <a:defRPr/>
            </a:pPr>
            <a:r>
              <a:rPr lang="en-US" altLang="zh-CN" sz="3200" b="1" kern="0" smtClean="0">
                <a:solidFill>
                  <a:srgbClr val="FFFFCC"/>
                </a:solidFill>
                <a:latin typeface="Arial" panose="020B0604020202020204" pitchFamily="34" charset="0"/>
                <a:ea typeface="微软雅黑" panose="020B0503020204020204" pitchFamily="34" charset="-122"/>
                <a:cs typeface="Arial" panose="020B0604020202020204" pitchFamily="34" charset="0"/>
              </a:rPr>
              <a:t>4</a:t>
            </a:r>
            <a:endParaRPr lang="zh-CN" altLang="en-US" sz="3200" b="1" kern="0" dirty="0">
              <a:solidFill>
                <a:srgbClr val="FFFFCC"/>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34" name="组合 33"/>
          <p:cNvGrpSpPr/>
          <p:nvPr/>
        </p:nvGrpSpPr>
        <p:grpSpPr>
          <a:xfrm>
            <a:off x="4450768" y="4675114"/>
            <a:ext cx="5116741" cy="551790"/>
            <a:chOff x="3943941" y="2401836"/>
            <a:chExt cx="10892232" cy="881758"/>
          </a:xfrm>
        </p:grpSpPr>
        <p:sp>
          <p:nvSpPr>
            <p:cNvPr id="35" name="圆角矩形 34"/>
            <p:cNvSpPr/>
            <p:nvPr/>
          </p:nvSpPr>
          <p:spPr>
            <a:xfrm>
              <a:off x="3943941" y="2401836"/>
              <a:ext cx="10737747" cy="881758"/>
            </a:xfrm>
            <a:prstGeom prst="roundRect">
              <a:avLst>
                <a:gd name="adj" fmla="val 6651"/>
              </a:avLst>
            </a:prstGeom>
            <a:noFill/>
            <a:ln w="28575">
              <a:solidFill>
                <a:srgbClr val="CC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18540"/>
              <a:endParaRPr lang="zh-CN" altLang="en-US" sz="2665">
                <a:solidFill>
                  <a:prstClr val="white"/>
                </a:solidFill>
              </a:endParaRPr>
            </a:p>
          </p:txBody>
        </p:sp>
        <p:sp>
          <p:nvSpPr>
            <p:cNvPr id="36" name="矩形 35"/>
            <p:cNvSpPr/>
            <p:nvPr/>
          </p:nvSpPr>
          <p:spPr>
            <a:xfrm>
              <a:off x="5272650" y="2432497"/>
              <a:ext cx="9563523" cy="737739"/>
            </a:xfrm>
            <a:prstGeom prst="rect">
              <a:avLst/>
            </a:prstGeom>
          </p:spPr>
          <p:txBody>
            <a:bodyPr wrap="square">
              <a:spAutoFit/>
            </a:bodyPr>
            <a:lstStyle/>
            <a:p>
              <a:r>
                <a:rPr lang="zh-CN" altLang="en-US" sz="2400" b="1">
                  <a:gradFill>
                    <a:gsLst>
                      <a:gs pos="7000">
                        <a:srgbClr val="FF0000"/>
                      </a:gs>
                      <a:gs pos="89000">
                        <a:srgbClr val="8E1F0C"/>
                      </a:gs>
                    </a:gsLst>
                    <a:lin ang="5400000" scaled="0"/>
                  </a:gradFill>
                  <a:effectLst>
                    <a:glow rad="114300">
                      <a:srgbClr val="FAF9BD">
                        <a:alpha val="78000"/>
                      </a:srgbClr>
                    </a:glow>
                  </a:effectLst>
                  <a:latin typeface="微软雅黑" panose="020B0503020204020204" pitchFamily="34" charset="-122"/>
                  <a:ea typeface="微软雅黑" panose="020B0503020204020204" pitchFamily="34" charset="-122"/>
                </a:rPr>
                <a:t>改革强军与中国特色强军之路</a:t>
              </a:r>
              <a:endParaRPr lang="zh-CN" altLang="en-US" sz="2400" b="1" dirty="0">
                <a:gradFill>
                  <a:gsLst>
                    <a:gs pos="7000">
                      <a:srgbClr val="FF0000"/>
                    </a:gs>
                    <a:gs pos="89000">
                      <a:srgbClr val="8E1F0C"/>
                    </a:gs>
                  </a:gsLst>
                  <a:lin ang="5400000" scaled="0"/>
                </a:gradFill>
                <a:effectLst>
                  <a:glow rad="114300">
                    <a:srgbClr val="FAF9BD">
                      <a:alpha val="78000"/>
                    </a:srgbClr>
                  </a:glow>
                </a:effectLst>
                <a:latin typeface="微软雅黑" panose="020B0503020204020204" pitchFamily="34" charset="-122"/>
                <a:ea typeface="微软雅黑" panose="020B0503020204020204" pitchFamily="34" charset="-122"/>
              </a:endParaRPr>
            </a:p>
          </p:txBody>
        </p:sp>
      </p:grpSp>
      <p:sp>
        <p:nvSpPr>
          <p:cNvPr id="37" name="五角星 36"/>
          <p:cNvSpPr/>
          <p:nvPr/>
        </p:nvSpPr>
        <p:spPr>
          <a:xfrm>
            <a:off x="4123719" y="4485865"/>
            <a:ext cx="856821" cy="822848"/>
          </a:xfrm>
          <a:prstGeom prst="star5">
            <a:avLst>
              <a:gd name="adj" fmla="val 28603"/>
              <a:gd name="hf" fmla="val 105146"/>
              <a:gd name="vf" fmla="val 110557"/>
            </a:avLst>
          </a:prstGeom>
          <a:solidFill>
            <a:srgbClr val="CC0000"/>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defTabSz="870585">
              <a:defRPr/>
            </a:pPr>
            <a:r>
              <a:rPr lang="en-US" altLang="zh-CN" sz="3200" b="1" kern="0" smtClean="0">
                <a:solidFill>
                  <a:srgbClr val="FFFFCC"/>
                </a:solidFill>
                <a:latin typeface="Arial" panose="020B0604020202020204" pitchFamily="34" charset="0"/>
                <a:ea typeface="微软雅黑" panose="020B0503020204020204" pitchFamily="34" charset="-122"/>
                <a:cs typeface="Arial" panose="020B0604020202020204" pitchFamily="34" charset="0"/>
              </a:rPr>
              <a:t>5</a:t>
            </a:r>
            <a:endParaRPr lang="zh-CN" altLang="en-US" sz="3200" b="1" kern="0" dirty="0">
              <a:solidFill>
                <a:srgbClr val="FFFFCC"/>
              </a:solidFill>
              <a:latin typeface="Arial" panose="020B0604020202020204" pitchFamily="34" charset="0"/>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p:tgtEl>
                                          <p:spTgt spid="15"/>
                                        </p:tgtEl>
                                        <p:attrNameLst>
                                          <p:attrName>ppt_x</p:attrName>
                                        </p:attrNameLst>
                                      </p:cBhvr>
                                      <p:tavLst>
                                        <p:tav tm="0">
                                          <p:val>
                                            <p:strVal val="#ppt_x+#ppt_w*1.125000"/>
                                          </p:val>
                                        </p:tav>
                                        <p:tav tm="100000">
                                          <p:val>
                                            <p:strVal val="#ppt_x"/>
                                          </p:val>
                                        </p:tav>
                                      </p:tavLst>
                                    </p:anim>
                                    <p:animEffect transition="in" filter="wipe(left)">
                                      <p:cBhvr>
                                        <p:cTn id="12" dur="500"/>
                                        <p:tgtEl>
                                          <p:spTgt spid="15"/>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p:cTn id="16" dur="300" fill="hold"/>
                                        <p:tgtEl>
                                          <p:spTgt spid="21"/>
                                        </p:tgtEl>
                                        <p:attrNameLst>
                                          <p:attrName>ppt_w</p:attrName>
                                        </p:attrNameLst>
                                      </p:cBhvr>
                                      <p:tavLst>
                                        <p:tav tm="0">
                                          <p:val>
                                            <p:fltVal val="0"/>
                                          </p:val>
                                        </p:tav>
                                        <p:tav tm="100000">
                                          <p:val>
                                            <p:strVal val="#ppt_w"/>
                                          </p:val>
                                        </p:tav>
                                      </p:tavLst>
                                    </p:anim>
                                    <p:anim calcmode="lin" valueType="num">
                                      <p:cBhvr>
                                        <p:cTn id="17" dur="300" fill="hold"/>
                                        <p:tgtEl>
                                          <p:spTgt spid="21"/>
                                        </p:tgtEl>
                                        <p:attrNameLst>
                                          <p:attrName>ppt_h</p:attrName>
                                        </p:attrNameLst>
                                      </p:cBhvr>
                                      <p:tavLst>
                                        <p:tav tm="0">
                                          <p:val>
                                            <p:fltVal val="0"/>
                                          </p:val>
                                        </p:tav>
                                        <p:tav tm="100000">
                                          <p:val>
                                            <p:strVal val="#ppt_h"/>
                                          </p:val>
                                        </p:tav>
                                      </p:tavLst>
                                    </p:anim>
                                    <p:animEffect transition="in" filter="fade">
                                      <p:cBhvr>
                                        <p:cTn id="18" dur="300"/>
                                        <p:tgtEl>
                                          <p:spTgt spid="21"/>
                                        </p:tgtEl>
                                      </p:cBhvr>
                                    </p:animEffect>
                                  </p:childTnLst>
                                </p:cTn>
                              </p:par>
                            </p:childTnLst>
                          </p:cTn>
                        </p:par>
                        <p:par>
                          <p:cTn id="19" fill="hold">
                            <p:stCondLst>
                              <p:cond delay="1500"/>
                            </p:stCondLst>
                            <p:childTnLst>
                              <p:par>
                                <p:cTn id="20" presetID="6" presetClass="emph" presetSubtype="0" autoRev="1" fill="hold" grpId="1" nodeType="afterEffect">
                                  <p:stCondLst>
                                    <p:cond delay="0"/>
                                  </p:stCondLst>
                                  <p:childTnLst>
                                    <p:animScale>
                                      <p:cBhvr>
                                        <p:cTn id="21" dur="150" fill="hold"/>
                                        <p:tgtEl>
                                          <p:spTgt spid="21"/>
                                        </p:tgtEl>
                                      </p:cBhvr>
                                      <p:by x="110000" y="110000"/>
                                    </p:animScale>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1+#ppt_w/2"/>
                                          </p:val>
                                        </p:tav>
                                        <p:tav tm="100000">
                                          <p:val>
                                            <p:strVal val="#ppt_x"/>
                                          </p:val>
                                        </p:tav>
                                      </p:tavLst>
                                    </p:anim>
                                    <p:anim calcmode="lin" valueType="num">
                                      <p:cBhvr additive="base">
                                        <p:cTn id="26" dur="500" fill="hold"/>
                                        <p:tgtEl>
                                          <p:spTgt spid="18"/>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53" presetClass="entr" presetSubtype="16"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 calcmode="lin" valueType="num">
                                      <p:cBhvr>
                                        <p:cTn id="30" dur="300" fill="hold"/>
                                        <p:tgtEl>
                                          <p:spTgt spid="25"/>
                                        </p:tgtEl>
                                        <p:attrNameLst>
                                          <p:attrName>ppt_w</p:attrName>
                                        </p:attrNameLst>
                                      </p:cBhvr>
                                      <p:tavLst>
                                        <p:tav tm="0">
                                          <p:val>
                                            <p:fltVal val="0"/>
                                          </p:val>
                                        </p:tav>
                                        <p:tav tm="100000">
                                          <p:val>
                                            <p:strVal val="#ppt_w"/>
                                          </p:val>
                                        </p:tav>
                                      </p:tavLst>
                                    </p:anim>
                                    <p:anim calcmode="lin" valueType="num">
                                      <p:cBhvr>
                                        <p:cTn id="31" dur="300" fill="hold"/>
                                        <p:tgtEl>
                                          <p:spTgt spid="25"/>
                                        </p:tgtEl>
                                        <p:attrNameLst>
                                          <p:attrName>ppt_h</p:attrName>
                                        </p:attrNameLst>
                                      </p:cBhvr>
                                      <p:tavLst>
                                        <p:tav tm="0">
                                          <p:val>
                                            <p:fltVal val="0"/>
                                          </p:val>
                                        </p:tav>
                                        <p:tav tm="100000">
                                          <p:val>
                                            <p:strVal val="#ppt_h"/>
                                          </p:val>
                                        </p:tav>
                                      </p:tavLst>
                                    </p:anim>
                                    <p:animEffect transition="in" filter="fade">
                                      <p:cBhvr>
                                        <p:cTn id="32" dur="300"/>
                                        <p:tgtEl>
                                          <p:spTgt spid="25"/>
                                        </p:tgtEl>
                                      </p:cBhvr>
                                    </p:animEffect>
                                  </p:childTnLst>
                                </p:cTn>
                              </p:par>
                            </p:childTnLst>
                          </p:cTn>
                        </p:par>
                        <p:par>
                          <p:cTn id="33" fill="hold">
                            <p:stCondLst>
                              <p:cond delay="3000"/>
                            </p:stCondLst>
                            <p:childTnLst>
                              <p:par>
                                <p:cTn id="34" presetID="6" presetClass="emph" presetSubtype="0" autoRev="1" fill="hold" grpId="1" nodeType="afterEffect">
                                  <p:stCondLst>
                                    <p:cond delay="0"/>
                                  </p:stCondLst>
                                  <p:childTnLst>
                                    <p:animScale>
                                      <p:cBhvr>
                                        <p:cTn id="35" dur="150" fill="hold"/>
                                        <p:tgtEl>
                                          <p:spTgt spid="25"/>
                                        </p:tgtEl>
                                      </p:cBhvr>
                                      <p:by x="110000" y="110000"/>
                                    </p:animScale>
                                  </p:childTnLst>
                                </p:cTn>
                              </p:par>
                            </p:childTnLst>
                          </p:cTn>
                        </p:par>
                        <p:par>
                          <p:cTn id="36" fill="hold">
                            <p:stCondLst>
                              <p:cond delay="3500"/>
                            </p:stCondLst>
                            <p:childTnLst>
                              <p:par>
                                <p:cTn id="37" presetID="2" presetClass="entr" presetSubtype="2" fill="hold" nodeType="after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1+#ppt_w/2"/>
                                          </p:val>
                                        </p:tav>
                                        <p:tav tm="100000">
                                          <p:val>
                                            <p:strVal val="#ppt_x"/>
                                          </p:val>
                                        </p:tav>
                                      </p:tavLst>
                                    </p:anim>
                                    <p:anim calcmode="lin" valueType="num">
                                      <p:cBhvr additive="base">
                                        <p:cTn id="40" dur="500" fill="hold"/>
                                        <p:tgtEl>
                                          <p:spTgt spid="22"/>
                                        </p:tgtEl>
                                        <p:attrNameLst>
                                          <p:attrName>ppt_y</p:attrName>
                                        </p:attrNameLst>
                                      </p:cBhvr>
                                      <p:tavLst>
                                        <p:tav tm="0">
                                          <p:val>
                                            <p:strVal val="#ppt_y"/>
                                          </p:val>
                                        </p:tav>
                                        <p:tav tm="100000">
                                          <p:val>
                                            <p:strVal val="#ppt_y"/>
                                          </p:val>
                                        </p:tav>
                                      </p:tavLst>
                                    </p:anim>
                                  </p:childTnLst>
                                </p:cTn>
                              </p:par>
                            </p:childTnLst>
                          </p:cTn>
                        </p:par>
                        <p:par>
                          <p:cTn id="41" fill="hold">
                            <p:stCondLst>
                              <p:cond delay="4000"/>
                            </p:stCondLst>
                            <p:childTnLst>
                              <p:par>
                                <p:cTn id="42" presetID="53" presetClass="entr" presetSubtype="16" fill="hold" grpId="0" nodeType="afterEffect">
                                  <p:stCondLst>
                                    <p:cond delay="0"/>
                                  </p:stCondLst>
                                  <p:childTnLst>
                                    <p:set>
                                      <p:cBhvr>
                                        <p:cTn id="43" dur="1" fill="hold">
                                          <p:stCondLst>
                                            <p:cond delay="0"/>
                                          </p:stCondLst>
                                        </p:cTn>
                                        <p:tgtEl>
                                          <p:spTgt spid="29"/>
                                        </p:tgtEl>
                                        <p:attrNameLst>
                                          <p:attrName>style.visibility</p:attrName>
                                        </p:attrNameLst>
                                      </p:cBhvr>
                                      <p:to>
                                        <p:strVal val="visible"/>
                                      </p:to>
                                    </p:set>
                                    <p:anim calcmode="lin" valueType="num">
                                      <p:cBhvr>
                                        <p:cTn id="44" dur="300" fill="hold"/>
                                        <p:tgtEl>
                                          <p:spTgt spid="29"/>
                                        </p:tgtEl>
                                        <p:attrNameLst>
                                          <p:attrName>ppt_w</p:attrName>
                                        </p:attrNameLst>
                                      </p:cBhvr>
                                      <p:tavLst>
                                        <p:tav tm="0">
                                          <p:val>
                                            <p:fltVal val="0"/>
                                          </p:val>
                                        </p:tav>
                                        <p:tav tm="100000">
                                          <p:val>
                                            <p:strVal val="#ppt_w"/>
                                          </p:val>
                                        </p:tav>
                                      </p:tavLst>
                                    </p:anim>
                                    <p:anim calcmode="lin" valueType="num">
                                      <p:cBhvr>
                                        <p:cTn id="45" dur="300" fill="hold"/>
                                        <p:tgtEl>
                                          <p:spTgt spid="29"/>
                                        </p:tgtEl>
                                        <p:attrNameLst>
                                          <p:attrName>ppt_h</p:attrName>
                                        </p:attrNameLst>
                                      </p:cBhvr>
                                      <p:tavLst>
                                        <p:tav tm="0">
                                          <p:val>
                                            <p:fltVal val="0"/>
                                          </p:val>
                                        </p:tav>
                                        <p:tav tm="100000">
                                          <p:val>
                                            <p:strVal val="#ppt_h"/>
                                          </p:val>
                                        </p:tav>
                                      </p:tavLst>
                                    </p:anim>
                                    <p:animEffect transition="in" filter="fade">
                                      <p:cBhvr>
                                        <p:cTn id="46" dur="300"/>
                                        <p:tgtEl>
                                          <p:spTgt spid="29"/>
                                        </p:tgtEl>
                                      </p:cBhvr>
                                    </p:animEffect>
                                  </p:childTnLst>
                                </p:cTn>
                              </p:par>
                            </p:childTnLst>
                          </p:cTn>
                        </p:par>
                        <p:par>
                          <p:cTn id="47" fill="hold">
                            <p:stCondLst>
                              <p:cond delay="4500"/>
                            </p:stCondLst>
                            <p:childTnLst>
                              <p:par>
                                <p:cTn id="48" presetID="6" presetClass="emph" presetSubtype="0" autoRev="1" fill="hold" grpId="1" nodeType="afterEffect">
                                  <p:stCondLst>
                                    <p:cond delay="0"/>
                                  </p:stCondLst>
                                  <p:childTnLst>
                                    <p:animScale>
                                      <p:cBhvr>
                                        <p:cTn id="49" dur="150" fill="hold"/>
                                        <p:tgtEl>
                                          <p:spTgt spid="29"/>
                                        </p:tgtEl>
                                      </p:cBhvr>
                                      <p:by x="110000" y="110000"/>
                                    </p:animScale>
                                  </p:childTnLst>
                                </p:cTn>
                              </p:par>
                            </p:childTnLst>
                          </p:cTn>
                        </p:par>
                        <p:par>
                          <p:cTn id="50" fill="hold">
                            <p:stCondLst>
                              <p:cond delay="5000"/>
                            </p:stCondLst>
                            <p:childTnLst>
                              <p:par>
                                <p:cTn id="51" presetID="2" presetClass="entr" presetSubtype="2" fill="hold" nodeType="afterEffect">
                                  <p:stCondLst>
                                    <p:cond delay="0"/>
                                  </p:stCondLst>
                                  <p:childTnLst>
                                    <p:set>
                                      <p:cBhvr>
                                        <p:cTn id="52" dur="1" fill="hold">
                                          <p:stCondLst>
                                            <p:cond delay="0"/>
                                          </p:stCondLst>
                                        </p:cTn>
                                        <p:tgtEl>
                                          <p:spTgt spid="26"/>
                                        </p:tgtEl>
                                        <p:attrNameLst>
                                          <p:attrName>style.visibility</p:attrName>
                                        </p:attrNameLst>
                                      </p:cBhvr>
                                      <p:to>
                                        <p:strVal val="visible"/>
                                      </p:to>
                                    </p:set>
                                    <p:anim calcmode="lin" valueType="num">
                                      <p:cBhvr additive="base">
                                        <p:cTn id="53" dur="500" fill="hold"/>
                                        <p:tgtEl>
                                          <p:spTgt spid="26"/>
                                        </p:tgtEl>
                                        <p:attrNameLst>
                                          <p:attrName>ppt_x</p:attrName>
                                        </p:attrNameLst>
                                      </p:cBhvr>
                                      <p:tavLst>
                                        <p:tav tm="0">
                                          <p:val>
                                            <p:strVal val="1+#ppt_w/2"/>
                                          </p:val>
                                        </p:tav>
                                        <p:tav tm="100000">
                                          <p:val>
                                            <p:strVal val="#ppt_x"/>
                                          </p:val>
                                        </p:tav>
                                      </p:tavLst>
                                    </p:anim>
                                    <p:anim calcmode="lin" valueType="num">
                                      <p:cBhvr additive="base">
                                        <p:cTn id="54" dur="500" fill="hold"/>
                                        <p:tgtEl>
                                          <p:spTgt spid="26"/>
                                        </p:tgtEl>
                                        <p:attrNameLst>
                                          <p:attrName>ppt_y</p:attrName>
                                        </p:attrNameLst>
                                      </p:cBhvr>
                                      <p:tavLst>
                                        <p:tav tm="0">
                                          <p:val>
                                            <p:strVal val="#ppt_y"/>
                                          </p:val>
                                        </p:tav>
                                        <p:tav tm="100000">
                                          <p:val>
                                            <p:strVal val="#ppt_y"/>
                                          </p:val>
                                        </p:tav>
                                      </p:tavLst>
                                    </p:anim>
                                  </p:childTnLst>
                                </p:cTn>
                              </p:par>
                            </p:childTnLst>
                          </p:cTn>
                        </p:par>
                        <p:par>
                          <p:cTn id="55" fill="hold">
                            <p:stCondLst>
                              <p:cond delay="5500"/>
                            </p:stCondLst>
                            <p:childTnLst>
                              <p:par>
                                <p:cTn id="56" presetID="53" presetClass="entr" presetSubtype="16" fill="hold" grpId="0" nodeType="afterEffect">
                                  <p:stCondLst>
                                    <p:cond delay="0"/>
                                  </p:stCondLst>
                                  <p:childTnLst>
                                    <p:set>
                                      <p:cBhvr>
                                        <p:cTn id="57" dur="1" fill="hold">
                                          <p:stCondLst>
                                            <p:cond delay="0"/>
                                          </p:stCondLst>
                                        </p:cTn>
                                        <p:tgtEl>
                                          <p:spTgt spid="33"/>
                                        </p:tgtEl>
                                        <p:attrNameLst>
                                          <p:attrName>style.visibility</p:attrName>
                                        </p:attrNameLst>
                                      </p:cBhvr>
                                      <p:to>
                                        <p:strVal val="visible"/>
                                      </p:to>
                                    </p:set>
                                    <p:anim calcmode="lin" valueType="num">
                                      <p:cBhvr>
                                        <p:cTn id="58" dur="300" fill="hold"/>
                                        <p:tgtEl>
                                          <p:spTgt spid="33"/>
                                        </p:tgtEl>
                                        <p:attrNameLst>
                                          <p:attrName>ppt_w</p:attrName>
                                        </p:attrNameLst>
                                      </p:cBhvr>
                                      <p:tavLst>
                                        <p:tav tm="0">
                                          <p:val>
                                            <p:fltVal val="0"/>
                                          </p:val>
                                        </p:tav>
                                        <p:tav tm="100000">
                                          <p:val>
                                            <p:strVal val="#ppt_w"/>
                                          </p:val>
                                        </p:tav>
                                      </p:tavLst>
                                    </p:anim>
                                    <p:anim calcmode="lin" valueType="num">
                                      <p:cBhvr>
                                        <p:cTn id="59" dur="300" fill="hold"/>
                                        <p:tgtEl>
                                          <p:spTgt spid="33"/>
                                        </p:tgtEl>
                                        <p:attrNameLst>
                                          <p:attrName>ppt_h</p:attrName>
                                        </p:attrNameLst>
                                      </p:cBhvr>
                                      <p:tavLst>
                                        <p:tav tm="0">
                                          <p:val>
                                            <p:fltVal val="0"/>
                                          </p:val>
                                        </p:tav>
                                        <p:tav tm="100000">
                                          <p:val>
                                            <p:strVal val="#ppt_h"/>
                                          </p:val>
                                        </p:tav>
                                      </p:tavLst>
                                    </p:anim>
                                    <p:animEffect transition="in" filter="fade">
                                      <p:cBhvr>
                                        <p:cTn id="60" dur="300"/>
                                        <p:tgtEl>
                                          <p:spTgt spid="33"/>
                                        </p:tgtEl>
                                      </p:cBhvr>
                                    </p:animEffect>
                                  </p:childTnLst>
                                </p:cTn>
                              </p:par>
                            </p:childTnLst>
                          </p:cTn>
                        </p:par>
                        <p:par>
                          <p:cTn id="61" fill="hold">
                            <p:stCondLst>
                              <p:cond delay="6000"/>
                            </p:stCondLst>
                            <p:childTnLst>
                              <p:par>
                                <p:cTn id="62" presetID="6" presetClass="emph" presetSubtype="0" autoRev="1" fill="hold" grpId="1" nodeType="afterEffect">
                                  <p:stCondLst>
                                    <p:cond delay="0"/>
                                  </p:stCondLst>
                                  <p:childTnLst>
                                    <p:animScale>
                                      <p:cBhvr>
                                        <p:cTn id="63" dur="150" fill="hold"/>
                                        <p:tgtEl>
                                          <p:spTgt spid="33"/>
                                        </p:tgtEl>
                                      </p:cBhvr>
                                      <p:by x="110000" y="110000"/>
                                    </p:animScale>
                                  </p:childTnLst>
                                </p:cTn>
                              </p:par>
                            </p:childTnLst>
                          </p:cTn>
                        </p:par>
                        <p:par>
                          <p:cTn id="64" fill="hold">
                            <p:stCondLst>
                              <p:cond delay="6500"/>
                            </p:stCondLst>
                            <p:childTnLst>
                              <p:par>
                                <p:cTn id="65" presetID="2" presetClass="entr" presetSubtype="2" fill="hold" nodeType="afterEffect">
                                  <p:stCondLst>
                                    <p:cond delay="0"/>
                                  </p:stCondLst>
                                  <p:childTnLst>
                                    <p:set>
                                      <p:cBhvr>
                                        <p:cTn id="66" dur="1" fill="hold">
                                          <p:stCondLst>
                                            <p:cond delay="0"/>
                                          </p:stCondLst>
                                        </p:cTn>
                                        <p:tgtEl>
                                          <p:spTgt spid="30"/>
                                        </p:tgtEl>
                                        <p:attrNameLst>
                                          <p:attrName>style.visibility</p:attrName>
                                        </p:attrNameLst>
                                      </p:cBhvr>
                                      <p:to>
                                        <p:strVal val="visible"/>
                                      </p:to>
                                    </p:set>
                                    <p:anim calcmode="lin" valueType="num">
                                      <p:cBhvr additive="base">
                                        <p:cTn id="67" dur="500" fill="hold"/>
                                        <p:tgtEl>
                                          <p:spTgt spid="30"/>
                                        </p:tgtEl>
                                        <p:attrNameLst>
                                          <p:attrName>ppt_x</p:attrName>
                                        </p:attrNameLst>
                                      </p:cBhvr>
                                      <p:tavLst>
                                        <p:tav tm="0">
                                          <p:val>
                                            <p:strVal val="1+#ppt_w/2"/>
                                          </p:val>
                                        </p:tav>
                                        <p:tav tm="100000">
                                          <p:val>
                                            <p:strVal val="#ppt_x"/>
                                          </p:val>
                                        </p:tav>
                                      </p:tavLst>
                                    </p:anim>
                                    <p:anim calcmode="lin" valueType="num">
                                      <p:cBhvr additive="base">
                                        <p:cTn id="68" dur="500" fill="hold"/>
                                        <p:tgtEl>
                                          <p:spTgt spid="30"/>
                                        </p:tgtEl>
                                        <p:attrNameLst>
                                          <p:attrName>ppt_y</p:attrName>
                                        </p:attrNameLst>
                                      </p:cBhvr>
                                      <p:tavLst>
                                        <p:tav tm="0">
                                          <p:val>
                                            <p:strVal val="#ppt_y"/>
                                          </p:val>
                                        </p:tav>
                                        <p:tav tm="100000">
                                          <p:val>
                                            <p:strVal val="#ppt_y"/>
                                          </p:val>
                                        </p:tav>
                                      </p:tavLst>
                                    </p:anim>
                                  </p:childTnLst>
                                </p:cTn>
                              </p:par>
                            </p:childTnLst>
                          </p:cTn>
                        </p:par>
                        <p:par>
                          <p:cTn id="69" fill="hold">
                            <p:stCondLst>
                              <p:cond delay="7000"/>
                            </p:stCondLst>
                            <p:childTnLst>
                              <p:par>
                                <p:cTn id="70" presetID="53" presetClass="entr" presetSubtype="16" fill="hold" grpId="0" nodeType="afterEffect">
                                  <p:stCondLst>
                                    <p:cond delay="0"/>
                                  </p:stCondLst>
                                  <p:childTnLst>
                                    <p:set>
                                      <p:cBhvr>
                                        <p:cTn id="71" dur="1" fill="hold">
                                          <p:stCondLst>
                                            <p:cond delay="0"/>
                                          </p:stCondLst>
                                        </p:cTn>
                                        <p:tgtEl>
                                          <p:spTgt spid="37"/>
                                        </p:tgtEl>
                                        <p:attrNameLst>
                                          <p:attrName>style.visibility</p:attrName>
                                        </p:attrNameLst>
                                      </p:cBhvr>
                                      <p:to>
                                        <p:strVal val="visible"/>
                                      </p:to>
                                    </p:set>
                                    <p:anim calcmode="lin" valueType="num">
                                      <p:cBhvr>
                                        <p:cTn id="72" dur="300" fill="hold"/>
                                        <p:tgtEl>
                                          <p:spTgt spid="37"/>
                                        </p:tgtEl>
                                        <p:attrNameLst>
                                          <p:attrName>ppt_w</p:attrName>
                                        </p:attrNameLst>
                                      </p:cBhvr>
                                      <p:tavLst>
                                        <p:tav tm="0">
                                          <p:val>
                                            <p:fltVal val="0"/>
                                          </p:val>
                                        </p:tav>
                                        <p:tav tm="100000">
                                          <p:val>
                                            <p:strVal val="#ppt_w"/>
                                          </p:val>
                                        </p:tav>
                                      </p:tavLst>
                                    </p:anim>
                                    <p:anim calcmode="lin" valueType="num">
                                      <p:cBhvr>
                                        <p:cTn id="73" dur="300" fill="hold"/>
                                        <p:tgtEl>
                                          <p:spTgt spid="37"/>
                                        </p:tgtEl>
                                        <p:attrNameLst>
                                          <p:attrName>ppt_h</p:attrName>
                                        </p:attrNameLst>
                                      </p:cBhvr>
                                      <p:tavLst>
                                        <p:tav tm="0">
                                          <p:val>
                                            <p:fltVal val="0"/>
                                          </p:val>
                                        </p:tav>
                                        <p:tav tm="100000">
                                          <p:val>
                                            <p:strVal val="#ppt_h"/>
                                          </p:val>
                                        </p:tav>
                                      </p:tavLst>
                                    </p:anim>
                                    <p:animEffect transition="in" filter="fade">
                                      <p:cBhvr>
                                        <p:cTn id="74" dur="300"/>
                                        <p:tgtEl>
                                          <p:spTgt spid="37"/>
                                        </p:tgtEl>
                                      </p:cBhvr>
                                    </p:animEffect>
                                  </p:childTnLst>
                                </p:cTn>
                              </p:par>
                            </p:childTnLst>
                          </p:cTn>
                        </p:par>
                        <p:par>
                          <p:cTn id="75" fill="hold">
                            <p:stCondLst>
                              <p:cond delay="7500"/>
                            </p:stCondLst>
                            <p:childTnLst>
                              <p:par>
                                <p:cTn id="76" presetID="6" presetClass="emph" presetSubtype="0" autoRev="1" fill="hold" grpId="1" nodeType="afterEffect">
                                  <p:stCondLst>
                                    <p:cond delay="0"/>
                                  </p:stCondLst>
                                  <p:childTnLst>
                                    <p:animScale>
                                      <p:cBhvr>
                                        <p:cTn id="77" dur="150" fill="hold"/>
                                        <p:tgtEl>
                                          <p:spTgt spid="37"/>
                                        </p:tgtEl>
                                      </p:cBhvr>
                                      <p:by x="110000" y="110000"/>
                                    </p:animScale>
                                  </p:childTnLst>
                                </p:cTn>
                              </p:par>
                            </p:childTnLst>
                          </p:cTn>
                        </p:par>
                        <p:par>
                          <p:cTn id="78" fill="hold">
                            <p:stCondLst>
                              <p:cond delay="8000"/>
                            </p:stCondLst>
                            <p:childTnLst>
                              <p:par>
                                <p:cTn id="79" presetID="2" presetClass="entr" presetSubtype="2" fill="hold" nodeType="afterEffect">
                                  <p:stCondLst>
                                    <p:cond delay="0"/>
                                  </p:stCondLst>
                                  <p:childTnLst>
                                    <p:set>
                                      <p:cBhvr>
                                        <p:cTn id="80" dur="1" fill="hold">
                                          <p:stCondLst>
                                            <p:cond delay="0"/>
                                          </p:stCondLst>
                                        </p:cTn>
                                        <p:tgtEl>
                                          <p:spTgt spid="34"/>
                                        </p:tgtEl>
                                        <p:attrNameLst>
                                          <p:attrName>style.visibility</p:attrName>
                                        </p:attrNameLst>
                                      </p:cBhvr>
                                      <p:to>
                                        <p:strVal val="visible"/>
                                      </p:to>
                                    </p:set>
                                    <p:anim calcmode="lin" valueType="num">
                                      <p:cBhvr additive="base">
                                        <p:cTn id="81" dur="500" fill="hold"/>
                                        <p:tgtEl>
                                          <p:spTgt spid="34"/>
                                        </p:tgtEl>
                                        <p:attrNameLst>
                                          <p:attrName>ppt_x</p:attrName>
                                        </p:attrNameLst>
                                      </p:cBhvr>
                                      <p:tavLst>
                                        <p:tav tm="0">
                                          <p:val>
                                            <p:strVal val="1+#ppt_w/2"/>
                                          </p:val>
                                        </p:tav>
                                        <p:tav tm="100000">
                                          <p:val>
                                            <p:strVal val="#ppt_x"/>
                                          </p:val>
                                        </p:tav>
                                      </p:tavLst>
                                    </p:anim>
                                    <p:anim calcmode="lin" valueType="num">
                                      <p:cBhvr additive="base">
                                        <p:cTn id="82"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ldLvl="0" animBg="1"/>
      <p:bldP spid="21" grpId="1" bldLvl="0" animBg="1"/>
      <p:bldP spid="25" grpId="0" bldLvl="0" animBg="1"/>
      <p:bldP spid="25" grpId="1" bldLvl="0" animBg="1"/>
      <p:bldP spid="29" grpId="0" bldLvl="0" animBg="1"/>
      <p:bldP spid="29" grpId="1" bldLvl="0" animBg="1"/>
      <p:bldP spid="33" grpId="0" bldLvl="0" animBg="1"/>
      <p:bldP spid="33" grpId="1" bldLvl="0" animBg="1"/>
      <p:bldP spid="37" grpId="0" bldLvl="0" animBg="1"/>
      <p:bldP spid="37" grpId="1" bldLvl="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pic>
        <p:nvPicPr>
          <p:cNvPr id="13" name="图片 1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8793480" y="-7621"/>
            <a:ext cx="3420850" cy="6857999"/>
          </a:xfrm>
          <a:prstGeom prst="rect">
            <a:avLst/>
          </a:prstGeom>
        </p:spPr>
      </p:pic>
      <p:pic>
        <p:nvPicPr>
          <p:cNvPr id="4" name="图片 3" descr="35b1bc490ce8366731cc80c422af60e0"/>
          <p:cNvPicPr>
            <a:picLocks noChangeAspect="1"/>
          </p:cNvPicPr>
          <p:nvPr/>
        </p:nvPicPr>
        <p:blipFill>
          <a:blip r:embed="rId2"/>
          <a:stretch>
            <a:fillRect/>
          </a:stretch>
        </p:blipFill>
        <p:spPr>
          <a:xfrm>
            <a:off x="7912100" y="3630930"/>
            <a:ext cx="4302125" cy="3227070"/>
          </a:xfrm>
          <a:prstGeom prst="rect">
            <a:avLst/>
          </a:prstGeom>
        </p:spPr>
      </p:pic>
      <p:sp>
        <p:nvSpPr>
          <p:cNvPr id="3" name="文本框 2"/>
          <p:cNvSpPr txBox="1"/>
          <p:nvPr/>
        </p:nvSpPr>
        <p:spPr>
          <a:xfrm>
            <a:off x="3832918" y="3020928"/>
            <a:ext cx="4550229" cy="1069845"/>
          </a:xfrm>
          <a:prstGeom prst="rect">
            <a:avLst/>
          </a:prstGeom>
          <a:noFill/>
          <a:ln>
            <a:noFill/>
          </a:ln>
        </p:spPr>
        <p:txBody>
          <a:bodyPr wrap="square" rtlCol="0">
            <a:spAutoFit/>
          </a:bodyPr>
          <a:lstStyle/>
          <a:p>
            <a:pPr algn="ctr">
              <a:lnSpc>
                <a:spcPct val="150000"/>
              </a:lnSpc>
            </a:pPr>
            <a:r>
              <a:rPr lang="zh-CN" altLang="en-US" sz="4800" dirty="0">
                <a:solidFill>
                  <a:srgbClr val="D71618"/>
                </a:solidFill>
                <a:latin typeface="微软雅黑" panose="020B0503020204020204" pitchFamily="34" charset="-122"/>
                <a:ea typeface="微软雅黑" panose="020B0503020204020204" pitchFamily="34" charset="-122"/>
              </a:rPr>
              <a:t>土地革命时期</a:t>
            </a:r>
            <a:endParaRPr lang="en-US" altLang="zh-CN" sz="4800" dirty="0">
              <a:solidFill>
                <a:srgbClr val="D71618"/>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4188756" y="2032123"/>
            <a:ext cx="3826865" cy="781920"/>
            <a:chOff x="4188756" y="1772286"/>
            <a:chExt cx="3826865" cy="781920"/>
          </a:xfrm>
        </p:grpSpPr>
        <p:sp>
          <p:nvSpPr>
            <p:cNvPr id="9" name="矩形: 圆角 12"/>
            <p:cNvSpPr/>
            <p:nvPr/>
          </p:nvSpPr>
          <p:spPr>
            <a:xfrm>
              <a:off x="4188756" y="1772286"/>
              <a:ext cx="3826865" cy="781920"/>
            </a:xfrm>
            <a:prstGeom prst="roundRect">
              <a:avLst>
                <a:gd name="adj" fmla="val 50000"/>
              </a:avLst>
            </a:prstGeom>
            <a:solidFill>
              <a:srgbClr val="FF0000"/>
            </a:solidFill>
            <a:ln w="38100">
              <a:solidFill>
                <a:schemeClr val="bg1"/>
              </a:solidFill>
            </a:ln>
            <a:effectLst>
              <a:glow rad="1905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方正兰亭粗黑简体" panose="02000000000000000000" pitchFamily="2" charset="-122"/>
                <a:ea typeface="方正兰亭粗黑简体" panose="02000000000000000000" pitchFamily="2" charset="-122"/>
              </a:endParaRPr>
            </a:p>
          </p:txBody>
        </p:sp>
        <p:sp>
          <p:nvSpPr>
            <p:cNvPr id="10" name="文本框 14"/>
            <p:cNvSpPr txBox="1"/>
            <p:nvPr/>
          </p:nvSpPr>
          <p:spPr>
            <a:xfrm>
              <a:off x="5086526" y="1840081"/>
              <a:ext cx="2031325" cy="646331"/>
            </a:xfrm>
            <a:prstGeom prst="rect">
              <a:avLst/>
            </a:prstGeom>
            <a:noFill/>
          </p:spPr>
          <p:txBody>
            <a:bodyPr wrap="none" rtlCol="0">
              <a:spAutoFit/>
            </a:bodyPr>
            <a:lstStyle/>
            <a:p>
              <a:pPr algn="ctr"/>
              <a:r>
                <a:rPr lang="zh-CN" altLang="en-US" sz="3600" dirty="0">
                  <a:solidFill>
                    <a:schemeClr val="bg1"/>
                  </a:solidFill>
                  <a:latin typeface="微软雅黑" panose="020B0503020204020204" pitchFamily="34" charset="-122"/>
                  <a:ea typeface="微软雅黑" panose="020B0503020204020204" pitchFamily="34" charset="-122"/>
                </a:rPr>
                <a:t>第一部分</a:t>
              </a:r>
              <a:endParaRPr lang="zh-CN" altLang="en-US" sz="3600" dirty="0">
                <a:solidFill>
                  <a:schemeClr val="bg1"/>
                </a:solidFill>
                <a:latin typeface="微软雅黑" panose="020B0503020204020204" pitchFamily="34" charset="-122"/>
                <a:ea typeface="微软雅黑" panose="020B0503020204020204" pitchFamily="34" charset="-122"/>
              </a:endParaRPr>
            </a:p>
          </p:txBody>
        </p:sp>
      </p:grpSp>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5026" y="708034"/>
            <a:ext cx="1401948" cy="1103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35" y="-7621"/>
            <a:ext cx="3420850" cy="6857999"/>
          </a:xfrm>
          <a:prstGeom prst="rect">
            <a:avLst/>
          </a:prstGeom>
        </p:spPr>
      </p:pic>
      <p:pic>
        <p:nvPicPr>
          <p:cNvPr id="7" name="图片 6" descr="ed4a1ffba423732c642cd19ab7f51d20"/>
          <p:cNvPicPr>
            <a:picLocks noChangeAspect="1"/>
          </p:cNvPicPr>
          <p:nvPr/>
        </p:nvPicPr>
        <p:blipFill>
          <a:blip r:embed="rId4"/>
          <a:stretch>
            <a:fillRect/>
          </a:stretch>
        </p:blipFill>
        <p:spPr>
          <a:xfrm>
            <a:off x="635" y="744220"/>
            <a:ext cx="12213590" cy="61061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22" presetClass="entr" presetSubtype="4"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down)">
                                      <p:cBhvr>
                                        <p:cTn id="22" dur="500"/>
                                        <p:tgtEl>
                                          <p:spTgt spid="2"/>
                                        </p:tgtEl>
                                      </p:cBhvr>
                                    </p:animEffect>
                                  </p:childTnLst>
                                </p:cTn>
                              </p:par>
                              <p:par>
                                <p:cTn id="23" presetID="22" presetClass="entr" presetSubtype="4"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down)">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sp>
        <p:nvSpPr>
          <p:cNvPr id="18" name="矩形 17"/>
          <p:cNvSpPr/>
          <p:nvPr/>
        </p:nvSpPr>
        <p:spPr>
          <a:xfrm>
            <a:off x="1259969" y="66688"/>
            <a:ext cx="4960012" cy="662554"/>
          </a:xfrm>
          <a:prstGeom prst="rect">
            <a:avLst/>
          </a:prstGeom>
        </p:spPr>
        <p:txBody>
          <a:bodyPr wrap="none">
            <a:spAutoFit/>
          </a:bodyPr>
          <a:lstStyle/>
          <a:p>
            <a:pPr defTabSz="1218565">
              <a:lnSpc>
                <a:spcPct val="150000"/>
              </a:lnSpc>
            </a:pPr>
            <a:r>
              <a:rPr lang="zh-CN" altLang="en-US" sz="2800" b="1" kern="300" dirty="0">
                <a:gradFill>
                  <a:gsLst>
                    <a:gs pos="89000">
                      <a:srgbClr val="FFC000"/>
                    </a:gs>
                    <a:gs pos="51000">
                      <a:srgbClr val="FFFF00"/>
                    </a:gs>
                    <a:gs pos="22000">
                      <a:srgbClr val="FFFFCC"/>
                    </a:gs>
                  </a:gsLst>
                  <a:lin ang="5400000" scaled="0"/>
                </a:gradFill>
                <a:effectLst>
                  <a:glow rad="139700">
                    <a:srgbClr val="8A0000">
                      <a:alpha val="97000"/>
                    </a:srgbClr>
                  </a:glow>
                </a:effectLst>
                <a:latin typeface="微软雅黑" panose="020B0503020204020204" pitchFamily="34" charset="-122"/>
                <a:ea typeface="微软雅黑" panose="020B0503020204020204" pitchFamily="34" charset="-122"/>
                <a:cs typeface="明兰_UI_TC" pitchFamily="2" charset="-122"/>
              </a:rPr>
              <a:t>南昌起义 打响武装反抗第一枪</a:t>
            </a:r>
            <a:endParaRPr lang="zh-CN" altLang="en-US" sz="2800" b="1" kern="300" dirty="0">
              <a:gradFill>
                <a:gsLst>
                  <a:gs pos="89000">
                    <a:srgbClr val="FFC000"/>
                  </a:gs>
                  <a:gs pos="51000">
                    <a:srgbClr val="FFFF00"/>
                  </a:gs>
                  <a:gs pos="22000">
                    <a:srgbClr val="FFFFCC"/>
                  </a:gs>
                </a:gsLst>
                <a:lin ang="5400000" scaled="0"/>
              </a:gradFill>
              <a:effectLst>
                <a:glow rad="139700">
                  <a:srgbClr val="8A0000">
                    <a:alpha val="97000"/>
                  </a:srgbClr>
                </a:glow>
              </a:effectLst>
              <a:latin typeface="微软雅黑" panose="020B0503020204020204" pitchFamily="34" charset="-122"/>
              <a:ea typeface="微软雅黑" panose="020B0503020204020204" pitchFamily="34" charset="-122"/>
              <a:cs typeface="明兰_UI_TC" pitchFamily="2" charset="-122"/>
            </a:endParaRPr>
          </a:p>
        </p:txBody>
      </p:sp>
      <p:pic>
        <p:nvPicPr>
          <p:cNvPr id="19" name="图片 18"/>
          <p:cNvPicPr>
            <a:picLocks noChangeAspect="1"/>
          </p:cNvPicPr>
          <p:nvPr/>
        </p:nvPicPr>
        <p:blipFill rotWithShape="1">
          <a:blip r:embed="rId1">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a:xfrm>
            <a:off x="4674672" y="1319516"/>
            <a:ext cx="6538180" cy="2114160"/>
          </a:xfrm>
          <a:prstGeom prst="rect">
            <a:avLst/>
          </a:prstGeom>
          <a:ln>
            <a:solidFill>
              <a:schemeClr val="tx1"/>
            </a:solidFill>
          </a:ln>
        </p:spPr>
      </p:pic>
      <p:pic>
        <p:nvPicPr>
          <p:cNvPr id="20" name="图片 19"/>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788862" y="1324632"/>
            <a:ext cx="3631987" cy="4714980"/>
          </a:xfrm>
          <a:prstGeom prst="rect">
            <a:avLst/>
          </a:prstGeom>
          <a:ln>
            <a:solidFill>
              <a:schemeClr val="tx1"/>
            </a:solidFill>
          </a:ln>
        </p:spPr>
      </p:pic>
      <p:pic>
        <p:nvPicPr>
          <p:cNvPr id="21" name="图片 20"/>
          <p:cNvPicPr>
            <a:picLocks noChangeAspect="1"/>
          </p:cNvPicPr>
          <p:nvPr/>
        </p:nvPicPr>
        <p:blipFill>
          <a:blip r:embed="rId3"/>
          <a:stretch>
            <a:fillRect/>
          </a:stretch>
        </p:blipFill>
        <p:spPr>
          <a:xfrm rot="21000000">
            <a:off x="8319744" y="1838860"/>
            <a:ext cx="3840162" cy="773530"/>
          </a:xfrm>
          <a:prstGeom prst="rect">
            <a:avLst/>
          </a:prstGeom>
        </p:spPr>
      </p:pic>
      <p:grpSp>
        <p:nvGrpSpPr>
          <p:cNvPr id="22" name="组合 21"/>
          <p:cNvGrpSpPr/>
          <p:nvPr/>
        </p:nvGrpSpPr>
        <p:grpSpPr>
          <a:xfrm>
            <a:off x="4623871" y="3776355"/>
            <a:ext cx="6588981" cy="2191879"/>
            <a:chOff x="6681962" y="3702492"/>
            <a:chExt cx="4967187" cy="3450145"/>
          </a:xfrm>
        </p:grpSpPr>
        <p:sp>
          <p:nvSpPr>
            <p:cNvPr id="23" name="文本框 22"/>
            <p:cNvSpPr txBox="1"/>
            <p:nvPr/>
          </p:nvSpPr>
          <p:spPr>
            <a:xfrm>
              <a:off x="6710684" y="3739731"/>
              <a:ext cx="4867211" cy="3173199"/>
            </a:xfrm>
            <a:prstGeom prst="rect">
              <a:avLst/>
            </a:prstGeom>
            <a:noFill/>
          </p:spPr>
          <p:txBody>
            <a:bodyPr wrap="square" rtlCol="0">
              <a:spAutoFit/>
            </a:bodyPr>
            <a:lstStyle/>
            <a:p>
              <a:pPr>
                <a:lnSpc>
                  <a:spcPts val="3000"/>
                </a:lnSpc>
              </a:pPr>
              <a:r>
                <a:rPr lang="zh-CN" altLang="en-US">
                  <a:latin typeface="微软雅黑" panose="020B0503020204020204" pitchFamily="34" charset="-122"/>
                  <a:ea typeface="微软雅黑" panose="020B0503020204020204" pitchFamily="34" charset="-122"/>
                </a:rPr>
                <a:t> </a:t>
              </a:r>
              <a:r>
                <a:rPr lang="en-US" altLang="zh-CN">
                  <a:latin typeface="微软雅黑" panose="020B0503020204020204" pitchFamily="34" charset="-122"/>
                  <a:ea typeface="微软雅黑" panose="020B0503020204020204" pitchFamily="34" charset="-122"/>
                </a:rPr>
                <a:t>1927</a:t>
              </a:r>
              <a:r>
                <a:rPr lang="zh-CN" altLang="en-US">
                  <a:latin typeface="微软雅黑" panose="020B0503020204020204" pitchFamily="34" charset="-122"/>
                  <a:ea typeface="微软雅黑" panose="020B0503020204020204" pitchFamily="34" charset="-122"/>
                </a:rPr>
                <a:t>年 </a:t>
              </a:r>
              <a:r>
                <a:rPr lang="en-US" altLang="zh-CN">
                  <a:latin typeface="微软雅黑" panose="020B0503020204020204" pitchFamily="34" charset="-122"/>
                  <a:ea typeface="微软雅黑" panose="020B0503020204020204" pitchFamily="34" charset="-122"/>
                </a:rPr>
                <a:t>8 </a:t>
              </a:r>
              <a:r>
                <a:rPr lang="zh-CN" altLang="en-US">
                  <a:latin typeface="微软雅黑" panose="020B0503020204020204" pitchFamily="34" charset="-122"/>
                  <a:ea typeface="微软雅黑" panose="020B0503020204020204" pitchFamily="34" charset="-122"/>
                </a:rPr>
                <a:t>月 </a:t>
              </a:r>
              <a:r>
                <a:rPr lang="en-US" altLang="zh-CN">
                  <a:latin typeface="微软雅黑" panose="020B0503020204020204" pitchFamily="34" charset="-122"/>
                  <a:ea typeface="微软雅黑" panose="020B0503020204020204" pitchFamily="34" charset="-122"/>
                </a:rPr>
                <a:t>1</a:t>
              </a:r>
              <a:r>
                <a:rPr lang="zh-CN" altLang="en-US">
                  <a:latin typeface="微软雅黑" panose="020B0503020204020204" pitchFamily="34" charset="-122"/>
                  <a:ea typeface="微软雅黑" panose="020B0503020204020204" pitchFamily="34" charset="-122"/>
                </a:rPr>
                <a:t>日，周恩来、贺龙、叶挺、朱德、刘伯承等领导国民革命军第十一军第 </a:t>
              </a:r>
              <a:r>
                <a:rPr lang="en-US" altLang="zh-CN">
                  <a:latin typeface="微软雅黑" panose="020B0503020204020204" pitchFamily="34" charset="-122"/>
                  <a:ea typeface="微软雅黑" panose="020B0503020204020204" pitchFamily="34" charset="-122"/>
                </a:rPr>
                <a:t>24</a:t>
              </a:r>
              <a:r>
                <a:rPr lang="zh-CN" altLang="en-US">
                  <a:latin typeface="微软雅黑" panose="020B0503020204020204" pitchFamily="34" charset="-122"/>
                  <a:ea typeface="微软雅黑" panose="020B0503020204020204" pitchFamily="34" charset="-122"/>
                </a:rPr>
                <a:t>师、第 </a:t>
              </a:r>
              <a:r>
                <a:rPr lang="en-US" altLang="zh-CN">
                  <a:latin typeface="微软雅黑" panose="020B0503020204020204" pitchFamily="34" charset="-122"/>
                  <a:ea typeface="微软雅黑" panose="020B0503020204020204" pitchFamily="34" charset="-122"/>
                </a:rPr>
                <a:t>10 </a:t>
              </a:r>
              <a:r>
                <a:rPr lang="zh-CN" altLang="en-US">
                  <a:latin typeface="微软雅黑" panose="020B0503020204020204" pitchFamily="34" charset="-122"/>
                  <a:ea typeface="微软雅黑" panose="020B0503020204020204" pitchFamily="34" charset="-122"/>
                </a:rPr>
                <a:t>师一部、第四十一军第 </a:t>
              </a:r>
              <a:r>
                <a:rPr lang="en-US" altLang="zh-CN">
                  <a:latin typeface="微软雅黑" panose="020B0503020204020204" pitchFamily="34" charset="-122"/>
                  <a:ea typeface="微软雅黑" panose="020B0503020204020204" pitchFamily="34" charset="-122"/>
                </a:rPr>
                <a:t>25</a:t>
              </a:r>
              <a:r>
                <a:rPr lang="zh-CN" altLang="en-US">
                  <a:latin typeface="微软雅黑" panose="020B0503020204020204" pitchFamily="34" charset="-122"/>
                  <a:ea typeface="微软雅黑" panose="020B0503020204020204" pitchFamily="34" charset="-122"/>
                </a:rPr>
                <a:t>师（叶挺独立团扩编）、第二十军、第三军军官教育团等部，共 </a:t>
              </a:r>
              <a:r>
                <a:rPr lang="en-US" altLang="zh-CN">
                  <a:latin typeface="微软雅黑" panose="020B0503020204020204" pitchFamily="34" charset="-122"/>
                  <a:ea typeface="微软雅黑" panose="020B0503020204020204" pitchFamily="34" charset="-122"/>
                </a:rPr>
                <a:t>2</a:t>
              </a:r>
              <a:r>
                <a:rPr lang="zh-CN" altLang="en-US">
                  <a:latin typeface="微软雅黑" panose="020B0503020204020204" pitchFamily="34" charset="-122"/>
                  <a:ea typeface="微软雅黑" panose="020B0503020204020204" pitchFamily="34" charset="-122"/>
                </a:rPr>
                <a:t>万余人举行南昌起义，打响了武装反抗国民党反动派的第一枪，标志着中国共产党独立领导武装斗争的开始。 </a:t>
              </a:r>
              <a:endParaRPr lang="zh-CN" altLang="en-US">
                <a:latin typeface="微软雅黑" panose="020B0503020204020204" pitchFamily="34" charset="-122"/>
                <a:ea typeface="微软雅黑" panose="020B0503020204020204" pitchFamily="34" charset="-122"/>
              </a:endParaRPr>
            </a:p>
          </p:txBody>
        </p:sp>
        <p:sp>
          <p:nvSpPr>
            <p:cNvPr id="24" name="矩形 23"/>
            <p:cNvSpPr/>
            <p:nvPr/>
          </p:nvSpPr>
          <p:spPr>
            <a:xfrm>
              <a:off x="6681962" y="3702492"/>
              <a:ext cx="4967187" cy="3450145"/>
            </a:xfrm>
            <a:prstGeom prst="rect">
              <a:avLst/>
            </a:prstGeom>
            <a:noFill/>
            <a:ln w="19050">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6133272" y="3258420"/>
            <a:ext cx="3620980" cy="376458"/>
            <a:chOff x="296134" y="1669239"/>
            <a:chExt cx="2008424" cy="1659886"/>
          </a:xfrm>
        </p:grpSpPr>
        <p:sp>
          <p:nvSpPr>
            <p:cNvPr id="26" name="圆角矩形 7"/>
            <p:cNvSpPr>
              <a:spLocks noChangeArrowheads="1"/>
            </p:cNvSpPr>
            <p:nvPr/>
          </p:nvSpPr>
          <p:spPr bwMode="auto">
            <a:xfrm>
              <a:off x="567269" y="1669239"/>
              <a:ext cx="1472750" cy="1624498"/>
            </a:xfrm>
            <a:prstGeom prst="roundRect">
              <a:avLst>
                <a:gd name="adj" fmla="val 7162"/>
              </a:avLst>
            </a:prstGeom>
            <a:gradFill flip="none" rotWithShape="1">
              <a:gsLst>
                <a:gs pos="0">
                  <a:srgbClr val="BB1717"/>
                </a:gs>
                <a:gs pos="100000">
                  <a:srgbClr val="F11B1B"/>
                </a:gs>
              </a:gsLst>
              <a:lin ang="18600000" scaled="0"/>
              <a:tileRect/>
            </a:gradFill>
            <a:ln w="12700" cap="flat" cmpd="sng" algn="ctr">
              <a:gradFill>
                <a:gsLst>
                  <a:gs pos="0">
                    <a:srgbClr val="6C6A69"/>
                  </a:gs>
                  <a:gs pos="50000">
                    <a:srgbClr val="C00000"/>
                  </a:gs>
                  <a:gs pos="100000">
                    <a:srgbClr val="FF0000"/>
                  </a:gs>
                </a:gsLst>
                <a:lin ang="5400000" scaled="0"/>
              </a:gradFill>
              <a:prstDash val="solid"/>
            </a:ln>
            <a:effectLst>
              <a:outerShdw blurRad="50800" dist="38100" dir="5400000" algn="t" rotWithShape="0">
                <a:prstClr val="black">
                  <a:alpha val="40000"/>
                </a:prstClr>
              </a:outerShdw>
            </a:effectLst>
          </p:spPr>
          <p:txBody>
            <a:bodyPr lIns="91426" tIns="45713" rIns="91426" bIns="45713" anchor="ctr"/>
            <a:lstStyle/>
            <a:p>
              <a:pPr marL="0" marR="0" lvl="0" indent="0" defTabSz="913765"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400" b="1" i="0" u="none" strike="noStrike" kern="0" cap="none" spc="0" normalizeH="0" baseline="0" noProof="0">
                <a:ln>
                  <a:noFill/>
                </a:ln>
                <a:solidFill>
                  <a:srgbClr val="4D4D4D"/>
                </a:solidFill>
                <a:effectLst/>
                <a:uLnTx/>
                <a:uFillTx/>
                <a:latin typeface="DIN Mittelschrift Std" pitchFamily="50" charset="0"/>
                <a:ea typeface="微软雅黑" panose="020B0503020204020204" pitchFamily="34" charset="-122"/>
              </a:endParaRPr>
            </a:p>
          </p:txBody>
        </p:sp>
        <p:sp>
          <p:nvSpPr>
            <p:cNvPr id="27" name="TextBox 11"/>
            <p:cNvSpPr txBox="1">
              <a:spLocks noChangeArrowheads="1"/>
            </p:cNvSpPr>
            <p:nvPr/>
          </p:nvSpPr>
          <p:spPr bwMode="auto">
            <a:xfrm>
              <a:off x="296134" y="1700659"/>
              <a:ext cx="2008424" cy="1628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b="1">
                  <a:solidFill>
                    <a:srgbClr val="FFF5D2"/>
                  </a:solidFill>
                  <a:latin typeface="微软雅黑" panose="020B0503020204020204" pitchFamily="34" charset="-122"/>
                  <a:ea typeface="微软雅黑" panose="020B0503020204020204" pitchFamily="34" charset="-122"/>
                </a:rPr>
                <a:t>南昌起义爆发</a:t>
              </a:r>
              <a:endParaRPr lang="zh-CN" altLang="en-US" b="1">
                <a:solidFill>
                  <a:srgbClr val="FFF5D2"/>
                </a:solidFill>
              </a:endParaRPr>
            </a:p>
          </p:txBody>
        </p:sp>
      </p:grpSp>
      <p:pic>
        <p:nvPicPr>
          <p:cNvPr id="3" name="图片 2" descr="0d82060fab14fbe22e6aab1982329376"/>
          <p:cNvPicPr>
            <a:picLocks noChangeAspect="1"/>
          </p:cNvPicPr>
          <p:nvPr/>
        </p:nvPicPr>
        <p:blipFill>
          <a:blip r:embed="rId4"/>
          <a:srcRect/>
          <a:stretch>
            <a:fillRect/>
          </a:stretch>
        </p:blipFill>
        <p:spPr>
          <a:xfrm>
            <a:off x="527050" y="23495"/>
            <a:ext cx="732790" cy="863600"/>
          </a:xfrm>
          <a:prstGeom prst="rect">
            <a:avLst/>
          </a:prstGeom>
        </p:spPr>
      </p:pic>
      <p:pic>
        <p:nvPicPr>
          <p:cNvPr id="4" name="图片 3" descr="67a5a6203d3c3b0ceed3817343e68640"/>
          <p:cNvPicPr>
            <a:picLocks noChangeAspect="1"/>
          </p:cNvPicPr>
          <p:nvPr/>
        </p:nvPicPr>
        <p:blipFill>
          <a:blip r:embed="rId5"/>
          <a:srcRect/>
          <a:stretch>
            <a:fillRect/>
          </a:stretch>
        </p:blipFill>
        <p:spPr>
          <a:xfrm>
            <a:off x="-10795" y="6087110"/>
            <a:ext cx="12202795" cy="770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500"/>
                                </p:stCondLst>
                                <p:childTnLst>
                                  <p:par>
                                    <p:cTn id="9" presetID="25" presetClass="entr" presetSubtype="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12"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13"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14" dur="1000" fill="hold"/>
                                            <p:tgtEl>
                                              <p:spTgt spid="20"/>
                                            </p:tgtEl>
                                            <p:attrNameLst>
                                              <p:attrName>ppt_h</p:attrName>
                                            </p:attrNameLst>
                                          </p:cBhvr>
                                          <p:tavLst>
                                            <p:tav tm="0">
                                              <p:val>
                                                <p:strVal val="#ppt_h"/>
                                              </p:val>
                                            </p:tav>
                                            <p:tav tm="100000">
                                              <p:val>
                                                <p:strVal val="#ppt_h"/>
                                              </p:val>
                                            </p:tav>
                                          </p:tavLst>
                                        </p:anim>
                                        <p:anim calcmode="lin" valueType="num">
                                          <p:cBhvr>
                                            <p:cTn id="15"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16"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17"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18" dur="1000" decel="50000">
                                              <p:stCondLst>
                                                <p:cond delay="0"/>
                                              </p:stCondLst>
                                            </p:cTn>
                                            <p:tgtEl>
                                              <p:spTgt spid="20"/>
                                            </p:tgtEl>
                                          </p:cBhvr>
                                        </p:animEffect>
                                      </p:childTnLst>
                                    </p:cTn>
                                  </p:par>
                                </p:childTnLst>
                              </p:cTn>
                            </p:par>
                            <p:par>
                              <p:cTn id="19" fill="hold">
                                <p:stCondLst>
                                  <p:cond delay="1500"/>
                                </p:stCondLst>
                                <p:childTnLst>
                                  <p:par>
                                    <p:cTn id="20" presetID="2" presetClass="entr" presetSubtype="2" fill="hold" nodeType="afterEffect" p14:presetBounceEnd="36000">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14:bounceEnd="36000">
                                          <p:cBhvr additive="base">
                                            <p:cTn id="22" dur="500" fill="hold"/>
                                            <p:tgtEl>
                                              <p:spTgt spid="19"/>
                                            </p:tgtEl>
                                            <p:attrNameLst>
                                              <p:attrName>ppt_x</p:attrName>
                                            </p:attrNameLst>
                                          </p:cBhvr>
                                          <p:tavLst>
                                            <p:tav tm="0">
                                              <p:val>
                                                <p:strVal val="1+#ppt_w/2"/>
                                              </p:val>
                                            </p:tav>
                                            <p:tav tm="100000">
                                              <p:val>
                                                <p:strVal val="#ppt_x"/>
                                              </p:val>
                                            </p:tav>
                                          </p:tavLst>
                                        </p:anim>
                                        <p:anim calcmode="lin" valueType="num" p14:bounceEnd="36000">
                                          <p:cBhvr additive="base">
                                            <p:cTn id="23" dur="500" fill="hold"/>
                                            <p:tgtEl>
                                              <p:spTgt spid="19"/>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12" presetClass="entr" presetSubtype="1"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p:tgtEl>
                                              <p:spTgt spid="25"/>
                                            </p:tgtEl>
                                            <p:attrNameLst>
                                              <p:attrName>ppt_y</p:attrName>
                                            </p:attrNameLst>
                                          </p:cBhvr>
                                          <p:tavLst>
                                            <p:tav tm="0">
                                              <p:val>
                                                <p:strVal val="#ppt_y-#ppt_h*1.125000"/>
                                              </p:val>
                                            </p:tav>
                                            <p:tav tm="100000">
                                              <p:val>
                                                <p:strVal val="#ppt_y"/>
                                              </p:val>
                                            </p:tav>
                                          </p:tavLst>
                                        </p:anim>
                                        <p:animEffect transition="in" filter="wipe(down)">
                                          <p:cBhvr>
                                            <p:cTn id="28" dur="500"/>
                                            <p:tgtEl>
                                              <p:spTgt spid="25"/>
                                            </p:tgtEl>
                                          </p:cBhvr>
                                        </p:animEffect>
                                      </p:childTnLst>
                                    </p:cTn>
                                  </p:par>
                                </p:childTnLst>
                              </p:cTn>
                            </p:par>
                            <p:par>
                              <p:cTn id="29" fill="hold">
                                <p:stCondLst>
                                  <p:cond delay="2500"/>
                                </p:stCondLst>
                                <p:childTnLst>
                                  <p:par>
                                    <p:cTn id="30" presetID="2" presetClass="entr" presetSubtype="2" fill="hold" nodeType="afterEffect" p14:presetBounceEnd="36000">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14:bounceEnd="36000">
                                          <p:cBhvr additive="base">
                                            <p:cTn id="32" dur="500" fill="hold"/>
                                            <p:tgtEl>
                                              <p:spTgt spid="21"/>
                                            </p:tgtEl>
                                            <p:attrNameLst>
                                              <p:attrName>ppt_x</p:attrName>
                                            </p:attrNameLst>
                                          </p:cBhvr>
                                          <p:tavLst>
                                            <p:tav tm="0">
                                              <p:val>
                                                <p:strVal val="1+#ppt_w/2"/>
                                              </p:val>
                                            </p:tav>
                                            <p:tav tm="100000">
                                              <p:val>
                                                <p:strVal val="#ppt_x"/>
                                              </p:val>
                                            </p:tav>
                                          </p:tavLst>
                                        </p:anim>
                                        <p:anim calcmode="lin" valueType="num" p14:bounceEnd="36000">
                                          <p:cBhvr additive="base">
                                            <p:cTn id="33" dur="500" fill="hold"/>
                                            <p:tgtEl>
                                              <p:spTgt spid="21"/>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18" presetClass="entr" presetSubtype="6" fill="hold"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strips(downRight)">
                                          <p:cBhvr>
                                            <p:cTn id="37"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500"/>
                                </p:stCondLst>
                                <p:childTnLst>
                                  <p:par>
                                    <p:cTn id="9" presetID="25" presetClass="entr" presetSubtype="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12"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13"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14" dur="1000" fill="hold"/>
                                            <p:tgtEl>
                                              <p:spTgt spid="20"/>
                                            </p:tgtEl>
                                            <p:attrNameLst>
                                              <p:attrName>ppt_h</p:attrName>
                                            </p:attrNameLst>
                                          </p:cBhvr>
                                          <p:tavLst>
                                            <p:tav tm="0">
                                              <p:val>
                                                <p:strVal val="#ppt_h"/>
                                              </p:val>
                                            </p:tav>
                                            <p:tav tm="100000">
                                              <p:val>
                                                <p:strVal val="#ppt_h"/>
                                              </p:val>
                                            </p:tav>
                                          </p:tavLst>
                                        </p:anim>
                                        <p:anim calcmode="lin" valueType="num">
                                          <p:cBhvr>
                                            <p:cTn id="15"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16"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17"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18" dur="1000" decel="50000">
                                              <p:stCondLst>
                                                <p:cond delay="0"/>
                                              </p:stCondLst>
                                            </p:cTn>
                                            <p:tgtEl>
                                              <p:spTgt spid="20"/>
                                            </p:tgtEl>
                                          </p:cBhvr>
                                        </p:animEffect>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500" fill="hold"/>
                                            <p:tgtEl>
                                              <p:spTgt spid="19"/>
                                            </p:tgtEl>
                                            <p:attrNameLst>
                                              <p:attrName>ppt_x</p:attrName>
                                            </p:attrNameLst>
                                          </p:cBhvr>
                                          <p:tavLst>
                                            <p:tav tm="0">
                                              <p:val>
                                                <p:strVal val="1+#ppt_w/2"/>
                                              </p:val>
                                            </p:tav>
                                            <p:tav tm="100000">
                                              <p:val>
                                                <p:strVal val="#ppt_x"/>
                                              </p:val>
                                            </p:tav>
                                          </p:tavLst>
                                        </p:anim>
                                        <p:anim calcmode="lin" valueType="num">
                                          <p:cBhvr additive="base">
                                            <p:cTn id="23" dur="500" fill="hold"/>
                                            <p:tgtEl>
                                              <p:spTgt spid="19"/>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12" presetClass="entr" presetSubtype="1"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p:tgtEl>
                                              <p:spTgt spid="25"/>
                                            </p:tgtEl>
                                            <p:attrNameLst>
                                              <p:attrName>ppt_y</p:attrName>
                                            </p:attrNameLst>
                                          </p:cBhvr>
                                          <p:tavLst>
                                            <p:tav tm="0">
                                              <p:val>
                                                <p:strVal val="#ppt_y-#ppt_h*1.125000"/>
                                              </p:val>
                                            </p:tav>
                                            <p:tav tm="100000">
                                              <p:val>
                                                <p:strVal val="#ppt_y"/>
                                              </p:val>
                                            </p:tav>
                                          </p:tavLst>
                                        </p:anim>
                                        <p:animEffect transition="in" filter="wipe(down)">
                                          <p:cBhvr>
                                            <p:cTn id="28" dur="500"/>
                                            <p:tgtEl>
                                              <p:spTgt spid="25"/>
                                            </p:tgtEl>
                                          </p:cBhvr>
                                        </p:animEffect>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500" fill="hold"/>
                                            <p:tgtEl>
                                              <p:spTgt spid="21"/>
                                            </p:tgtEl>
                                            <p:attrNameLst>
                                              <p:attrName>ppt_x</p:attrName>
                                            </p:attrNameLst>
                                          </p:cBhvr>
                                          <p:tavLst>
                                            <p:tav tm="0">
                                              <p:val>
                                                <p:strVal val="1+#ppt_w/2"/>
                                              </p:val>
                                            </p:tav>
                                            <p:tav tm="100000">
                                              <p:val>
                                                <p:strVal val="#ppt_x"/>
                                              </p:val>
                                            </p:tav>
                                          </p:tavLst>
                                        </p:anim>
                                        <p:anim calcmode="lin" valueType="num">
                                          <p:cBhvr additive="base">
                                            <p:cTn id="33" dur="500" fill="hold"/>
                                            <p:tgtEl>
                                              <p:spTgt spid="21"/>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18" presetClass="entr" presetSubtype="6" fill="hold"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strips(downRight)">
                                          <p:cBhvr>
                                            <p:cTn id="37"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grpSp>
        <p:nvGrpSpPr>
          <p:cNvPr id="2" name="组合 1"/>
          <p:cNvGrpSpPr/>
          <p:nvPr/>
        </p:nvGrpSpPr>
        <p:grpSpPr>
          <a:xfrm>
            <a:off x="420197" y="3112104"/>
            <a:ext cx="5408454" cy="2874271"/>
            <a:chOff x="260543" y="4110729"/>
            <a:chExt cx="5408454" cy="2874271"/>
          </a:xfrm>
        </p:grpSpPr>
        <p:sp>
          <p:nvSpPr>
            <p:cNvPr id="3" name="矩形 2"/>
            <p:cNvSpPr/>
            <p:nvPr/>
          </p:nvSpPr>
          <p:spPr>
            <a:xfrm>
              <a:off x="260543" y="4306666"/>
              <a:ext cx="5408454" cy="2678334"/>
            </a:xfrm>
            <a:prstGeom prst="rect">
              <a:avLst/>
            </a:prstGeom>
            <a:noFill/>
            <a:ln w="28575" cap="flat" cmpd="sng" algn="ctr">
              <a:solidFill>
                <a:srgbClr val="C00000"/>
              </a:solidFill>
              <a:prstDash val="sysDot"/>
            </a:ln>
            <a:effectLst/>
          </p:spPr>
          <p:txBody>
            <a:bodyPr rtlCol="0" anchor="ctr"/>
            <a:lstStyle/>
            <a:p>
              <a:pPr algn="ctr" fontAlgn="base">
                <a:spcBef>
                  <a:spcPct val="0"/>
                </a:spcBef>
                <a:spcAft>
                  <a:spcPct val="0"/>
                </a:spcAft>
                <a:buFont typeface="Arial" panose="020B0604020202020204" pitchFamily="34" charset="0"/>
                <a:buNone/>
                <a:defRPr/>
              </a:pPr>
              <a:endParaRPr lang="zh-CN" altLang="en-US" sz="1350" kern="0">
                <a:solidFill>
                  <a:srgbClr val="535258"/>
                </a:solidFill>
                <a:latin typeface="Arial" panose="020B0604020202020204"/>
                <a:ea typeface="微软雅黑" panose="020B0503020204020204" pitchFamily="34" charset="-122"/>
              </a:endParaRPr>
            </a:p>
          </p:txBody>
        </p:sp>
        <p:pic>
          <p:nvPicPr>
            <p:cNvPr id="4" name="Picture 11"/>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2701653" y="4110729"/>
              <a:ext cx="431517" cy="391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 name="图片 4"/>
          <p:cNvPicPr>
            <a:picLocks noChangeAspect="1"/>
          </p:cNvPicPr>
          <p:nvPr/>
        </p:nvPicPr>
        <p:blipFill>
          <a:blip r:embed="rId2">
            <a:duotone>
              <a:schemeClr val="accent2">
                <a:shade val="45000"/>
                <a:satMod val="135000"/>
              </a:schemeClr>
              <a:prstClr val="white"/>
            </a:duotone>
          </a:blip>
          <a:stretch>
            <a:fillRect/>
          </a:stretch>
        </p:blipFill>
        <p:spPr>
          <a:xfrm>
            <a:off x="426208" y="1437769"/>
            <a:ext cx="2594094" cy="1698321"/>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5"/>
          <p:cNvPicPr>
            <a:picLocks noChangeAspect="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3148373" y="1437770"/>
            <a:ext cx="2680277" cy="1698320"/>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矩形 6"/>
          <p:cNvSpPr>
            <a:spLocks noChangeArrowheads="1"/>
          </p:cNvSpPr>
          <p:nvPr/>
        </p:nvSpPr>
        <p:spPr bwMode="auto">
          <a:xfrm>
            <a:off x="494684" y="3443400"/>
            <a:ext cx="5215565" cy="2205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defTabSz="1218565" eaLnBrk="1" hangingPunct="1">
              <a:lnSpc>
                <a:spcPts val="2800"/>
              </a:lnSpc>
            </a:pPr>
            <a:r>
              <a:rPr lang="en-US" altLang="zh-CN" b="1">
                <a:solidFill>
                  <a:srgbClr val="C00000"/>
                </a:solidFill>
                <a:latin typeface="微软雅黑" panose="020B0503020204020204" pitchFamily="34" charset="-122"/>
                <a:ea typeface="微软雅黑" panose="020B0503020204020204" pitchFamily="34" charset="-122"/>
              </a:rPr>
              <a:t>1927</a:t>
            </a:r>
            <a:r>
              <a:rPr lang="zh-CN" altLang="en-US" b="1">
                <a:solidFill>
                  <a:srgbClr val="C00000"/>
                </a:solidFill>
                <a:latin typeface="微软雅黑" panose="020B0503020204020204" pitchFamily="34" charset="-122"/>
                <a:ea typeface="微软雅黑" panose="020B0503020204020204" pitchFamily="34" charset="-122"/>
              </a:rPr>
              <a:t>年</a:t>
            </a:r>
            <a:r>
              <a:rPr lang="en-US" altLang="zh-CN" b="1">
                <a:solidFill>
                  <a:srgbClr val="C00000"/>
                </a:solidFill>
                <a:latin typeface="微软雅黑" panose="020B0503020204020204" pitchFamily="34" charset="-122"/>
                <a:ea typeface="微软雅黑" panose="020B0503020204020204" pitchFamily="34" charset="-122"/>
              </a:rPr>
              <a:t>4</a:t>
            </a:r>
            <a:r>
              <a:rPr lang="zh-CN" altLang="en-US" b="1">
                <a:solidFill>
                  <a:srgbClr val="C00000"/>
                </a:solidFill>
                <a:latin typeface="微软雅黑" panose="020B0503020204020204" pitchFamily="34" charset="-122"/>
                <a:ea typeface="微软雅黑" panose="020B0503020204020204" pitchFamily="34" charset="-122"/>
              </a:rPr>
              <a:t>月</a:t>
            </a:r>
            <a:r>
              <a:rPr lang="en-US" altLang="zh-CN" b="1">
                <a:solidFill>
                  <a:srgbClr val="C00000"/>
                </a:solidFill>
                <a:latin typeface="微软雅黑" panose="020B0503020204020204" pitchFamily="34" charset="-122"/>
                <a:ea typeface="微软雅黑" panose="020B0503020204020204" pitchFamily="34" charset="-122"/>
              </a:rPr>
              <a:t>12</a:t>
            </a:r>
            <a:r>
              <a:rPr lang="zh-CN" altLang="en-US" b="1">
                <a:solidFill>
                  <a:srgbClr val="C00000"/>
                </a:solidFill>
                <a:latin typeface="微软雅黑" panose="020B0503020204020204" pitchFamily="34" charset="-122"/>
                <a:ea typeface="微软雅黑" panose="020B0503020204020204" pitchFamily="34" charset="-122"/>
              </a:rPr>
              <a:t>日</a:t>
            </a:r>
            <a:r>
              <a:rPr lang="zh-CN" altLang="en-US" sz="1600">
                <a:latin typeface="微软雅黑" panose="020B0503020204020204" pitchFamily="34" charset="-122"/>
                <a:ea typeface="微软雅黑" panose="020B0503020204020204" pitchFamily="34" charset="-122"/>
              </a:rPr>
              <a:t>，以蒋介石为首的国民党新右派在上海发动反对国民党左派和共产党的武装政变，大肆屠杀共产党员、国民党左派及革命群众。这就是历史上著名的“四一二”反革命政变。 使中国大革命受到严重的摧残，标志着大革命的部分失败，是大革命从胜利走向失败的转折点。同时也宣告国共两党第一次合作失败。</a:t>
            </a:r>
            <a:endParaRPr lang="zh-CN" altLang="en-US" sz="1600">
              <a:latin typeface="微软雅黑" panose="020B0503020204020204" pitchFamily="34" charset="-122"/>
              <a:ea typeface="微软雅黑" panose="020B0503020204020204" pitchFamily="34" charset="-122"/>
            </a:endParaRPr>
          </a:p>
        </p:txBody>
      </p:sp>
      <p:grpSp>
        <p:nvGrpSpPr>
          <p:cNvPr id="8" name="组合 7"/>
          <p:cNvGrpSpPr/>
          <p:nvPr/>
        </p:nvGrpSpPr>
        <p:grpSpPr>
          <a:xfrm>
            <a:off x="6452701" y="3124212"/>
            <a:ext cx="5408454" cy="2862163"/>
            <a:chOff x="260543" y="4110729"/>
            <a:chExt cx="5408454" cy="2862163"/>
          </a:xfrm>
        </p:grpSpPr>
        <p:sp>
          <p:nvSpPr>
            <p:cNvPr id="9" name="矩形 8"/>
            <p:cNvSpPr/>
            <p:nvPr/>
          </p:nvSpPr>
          <p:spPr>
            <a:xfrm>
              <a:off x="260543" y="4306666"/>
              <a:ext cx="5408454" cy="2666226"/>
            </a:xfrm>
            <a:prstGeom prst="rect">
              <a:avLst/>
            </a:prstGeom>
            <a:noFill/>
            <a:ln w="28575" cap="flat" cmpd="sng" algn="ctr">
              <a:solidFill>
                <a:srgbClr val="C00000"/>
              </a:solidFill>
              <a:prstDash val="sysDot"/>
            </a:ln>
            <a:effectLst/>
          </p:spPr>
          <p:txBody>
            <a:bodyPr rtlCol="0" anchor="ctr"/>
            <a:lstStyle/>
            <a:p>
              <a:pPr algn="ctr" fontAlgn="base">
                <a:spcBef>
                  <a:spcPct val="0"/>
                </a:spcBef>
                <a:spcAft>
                  <a:spcPct val="0"/>
                </a:spcAft>
                <a:buFont typeface="Arial" panose="020B0604020202020204" pitchFamily="34" charset="0"/>
                <a:buNone/>
                <a:defRPr/>
              </a:pPr>
              <a:endParaRPr lang="zh-CN" altLang="en-US" sz="1350" kern="0">
                <a:solidFill>
                  <a:srgbClr val="535258"/>
                </a:solidFill>
                <a:latin typeface="Arial" panose="020B0604020202020204"/>
                <a:ea typeface="微软雅黑" panose="020B0503020204020204" pitchFamily="34" charset="-122"/>
              </a:endParaRPr>
            </a:p>
          </p:txBody>
        </p:sp>
        <p:pic>
          <p:nvPicPr>
            <p:cNvPr id="10" name="Picture 11"/>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2701653" y="4110729"/>
              <a:ext cx="431517" cy="391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1" name="图片 10"/>
          <p:cNvPicPr>
            <a:picLocks noChangeAspect="1"/>
          </p:cNvPicPr>
          <p:nvPr/>
        </p:nvPicPr>
        <p:blipFill>
          <a:blip r:embed="rId2">
            <a:duotone>
              <a:prstClr val="black"/>
              <a:schemeClr val="accent2">
                <a:tint val="45000"/>
                <a:satMod val="400000"/>
              </a:schemeClr>
            </a:duotone>
          </a:blip>
          <a:stretch>
            <a:fillRect/>
          </a:stretch>
        </p:blipFill>
        <p:spPr>
          <a:xfrm>
            <a:off x="6458712" y="1449877"/>
            <a:ext cx="2594094" cy="1698321"/>
          </a:xfrm>
          <a:prstGeom prst="rect">
            <a:avLst/>
          </a:prstGeom>
          <a:ln>
            <a:solidFill>
              <a:schemeClr val="tx1"/>
            </a:solidFill>
          </a:ln>
        </p:spPr>
      </p:pic>
      <p:pic>
        <p:nvPicPr>
          <p:cNvPr id="12" name="图片 11"/>
          <p:cNvPicPr>
            <a:picLocks noChangeAspect="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9180877" y="1449878"/>
            <a:ext cx="2680277" cy="1698320"/>
          </a:xfrm>
          <a:prstGeom prst="rect">
            <a:avLst/>
          </a:prstGeom>
          <a:ln>
            <a:solidFill>
              <a:schemeClr val="tx1"/>
            </a:solidFill>
          </a:ln>
        </p:spPr>
      </p:pic>
      <p:sp>
        <p:nvSpPr>
          <p:cNvPr id="13" name="矩形 12"/>
          <p:cNvSpPr>
            <a:spLocks noChangeArrowheads="1"/>
          </p:cNvSpPr>
          <p:nvPr/>
        </p:nvSpPr>
        <p:spPr bwMode="auto">
          <a:xfrm>
            <a:off x="6527188" y="3443400"/>
            <a:ext cx="5215565" cy="2564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defTabSz="1218565" eaLnBrk="1" hangingPunct="1">
              <a:lnSpc>
                <a:spcPts val="2800"/>
              </a:lnSpc>
            </a:pPr>
            <a:r>
              <a:rPr lang="en-US" altLang="zh-CN" b="1">
                <a:solidFill>
                  <a:srgbClr val="C00000"/>
                </a:solidFill>
                <a:latin typeface="微软雅黑" panose="020B0503020204020204" pitchFamily="34" charset="-122"/>
                <a:ea typeface="微软雅黑" panose="020B0503020204020204" pitchFamily="34" charset="-122"/>
              </a:rPr>
              <a:t>1927</a:t>
            </a:r>
            <a:r>
              <a:rPr lang="zh-CN" altLang="en-US" b="1">
                <a:solidFill>
                  <a:srgbClr val="C00000"/>
                </a:solidFill>
                <a:latin typeface="微软雅黑" panose="020B0503020204020204" pitchFamily="34" charset="-122"/>
                <a:ea typeface="微软雅黑" panose="020B0503020204020204" pitchFamily="34" charset="-122"/>
              </a:rPr>
              <a:t>年</a:t>
            </a:r>
            <a:r>
              <a:rPr lang="en-US" altLang="zh-CN" b="1">
                <a:solidFill>
                  <a:srgbClr val="C00000"/>
                </a:solidFill>
                <a:latin typeface="微软雅黑" panose="020B0503020204020204" pitchFamily="34" charset="-122"/>
                <a:ea typeface="微软雅黑" panose="020B0503020204020204" pitchFamily="34" charset="-122"/>
              </a:rPr>
              <a:t>7</a:t>
            </a:r>
            <a:r>
              <a:rPr lang="zh-CN" altLang="en-US" b="1">
                <a:solidFill>
                  <a:srgbClr val="C00000"/>
                </a:solidFill>
                <a:latin typeface="微软雅黑" panose="020B0503020204020204" pitchFamily="34" charset="-122"/>
                <a:ea typeface="微软雅黑" panose="020B0503020204020204" pitchFamily="34" charset="-122"/>
              </a:rPr>
              <a:t>月</a:t>
            </a:r>
            <a:r>
              <a:rPr lang="en-US" altLang="zh-CN" b="1">
                <a:solidFill>
                  <a:srgbClr val="C00000"/>
                </a:solidFill>
                <a:latin typeface="微软雅黑" panose="020B0503020204020204" pitchFamily="34" charset="-122"/>
                <a:ea typeface="微软雅黑" panose="020B0503020204020204" pitchFamily="34" charset="-122"/>
              </a:rPr>
              <a:t>15</a:t>
            </a:r>
            <a:r>
              <a:rPr lang="zh-CN" altLang="en-US" b="1">
                <a:solidFill>
                  <a:srgbClr val="C00000"/>
                </a:solidFill>
                <a:latin typeface="微软雅黑" panose="020B0503020204020204" pitchFamily="34" charset="-122"/>
                <a:ea typeface="微软雅黑" panose="020B0503020204020204" pitchFamily="34" charset="-122"/>
              </a:rPr>
              <a:t>日</a:t>
            </a:r>
            <a:r>
              <a:rPr lang="zh-CN" altLang="en-US" sz="1600">
                <a:latin typeface="微软雅黑" panose="020B0503020204020204" pitchFamily="34" charset="-122"/>
                <a:ea typeface="微软雅黑" panose="020B0503020204020204" pitchFamily="34" charset="-122"/>
              </a:rPr>
              <a:t>，汪精卫在武汉召开国民党中央常务委员会扩大会议，决定“在一个月内，开第四次中央全体会议，讨论决定分共的问题。这就是七一五反革命政变。随后不久，汪精卫集团对共产党人和革命群众展开了疯狂的大屠杀。汪精卫集团举行反共政变，表明第一次国共合作最后破裂，孙中山的三大政策被国民党完全抛弃。至此，国民革命遭到失败。</a:t>
            </a:r>
            <a:endParaRPr lang="zh-CN" altLang="en-US" sz="1600">
              <a:latin typeface="微软雅黑" panose="020B0503020204020204" pitchFamily="34" charset="-122"/>
              <a:ea typeface="微软雅黑" panose="020B0503020204020204" pitchFamily="34" charset="-122"/>
            </a:endParaRPr>
          </a:p>
        </p:txBody>
      </p:sp>
      <p:sp>
        <p:nvSpPr>
          <p:cNvPr id="14" name="矩形 13"/>
          <p:cNvSpPr/>
          <p:nvPr/>
        </p:nvSpPr>
        <p:spPr>
          <a:xfrm>
            <a:off x="1626271" y="866471"/>
            <a:ext cx="2749471" cy="499624"/>
          </a:xfrm>
          <a:prstGeom prst="rect">
            <a:avLst/>
          </a:prstGeom>
        </p:spPr>
        <p:txBody>
          <a:bodyPr wrap="none">
            <a:spAutoFit/>
          </a:bodyPr>
          <a:lstStyle/>
          <a:p>
            <a:pPr defTabSz="1218565">
              <a:lnSpc>
                <a:spcPct val="150000"/>
              </a:lnSpc>
            </a:pPr>
            <a:r>
              <a:rPr lang="zh-CN" altLang="en-US" sz="2000" b="1" kern="300">
                <a:solidFill>
                  <a:srgbClr val="C00000"/>
                </a:solidFill>
                <a:latin typeface="微软雅黑" panose="020B0503020204020204" pitchFamily="34" charset="-122"/>
                <a:ea typeface="微软雅黑" panose="020B0503020204020204" pitchFamily="34" charset="-122"/>
                <a:cs typeface="明兰_UI_TC" pitchFamily="2" charset="-122"/>
              </a:rPr>
              <a:t>“四一二”反革命政变</a:t>
            </a:r>
            <a:endParaRPr lang="zh-CN" altLang="en-US" sz="2000" b="1" kern="300" dirty="0">
              <a:solidFill>
                <a:srgbClr val="C00000"/>
              </a:solidFill>
              <a:latin typeface="微软雅黑" panose="020B0503020204020204" pitchFamily="34" charset="-122"/>
              <a:ea typeface="微软雅黑" panose="020B0503020204020204" pitchFamily="34" charset="-122"/>
              <a:cs typeface="明兰_UI_TC" pitchFamily="2" charset="-122"/>
            </a:endParaRPr>
          </a:p>
        </p:txBody>
      </p:sp>
      <p:sp>
        <p:nvSpPr>
          <p:cNvPr id="15" name="矩形 14"/>
          <p:cNvSpPr/>
          <p:nvPr/>
        </p:nvSpPr>
        <p:spPr>
          <a:xfrm>
            <a:off x="7734833" y="866471"/>
            <a:ext cx="2749471" cy="499624"/>
          </a:xfrm>
          <a:prstGeom prst="rect">
            <a:avLst/>
          </a:prstGeom>
        </p:spPr>
        <p:txBody>
          <a:bodyPr wrap="none">
            <a:spAutoFit/>
          </a:bodyPr>
          <a:lstStyle/>
          <a:p>
            <a:pPr defTabSz="1218565">
              <a:lnSpc>
                <a:spcPct val="150000"/>
              </a:lnSpc>
            </a:pPr>
            <a:r>
              <a:rPr lang="zh-CN" altLang="en-US" sz="2000" b="1" kern="300">
                <a:solidFill>
                  <a:srgbClr val="C00000"/>
                </a:solidFill>
                <a:latin typeface="微软雅黑" panose="020B0503020204020204" pitchFamily="34" charset="-122"/>
                <a:ea typeface="微软雅黑" panose="020B0503020204020204" pitchFamily="34" charset="-122"/>
                <a:cs typeface="明兰_UI_TC" pitchFamily="2" charset="-122"/>
              </a:rPr>
              <a:t>“七一五”反革命政变</a:t>
            </a:r>
            <a:endParaRPr lang="zh-CN" altLang="en-US" sz="2000" b="1" kern="300" dirty="0">
              <a:solidFill>
                <a:srgbClr val="C00000"/>
              </a:solidFill>
              <a:latin typeface="微软雅黑" panose="020B0503020204020204" pitchFamily="34" charset="-122"/>
              <a:ea typeface="微软雅黑" panose="020B0503020204020204" pitchFamily="34" charset="-122"/>
              <a:cs typeface="明兰_UI_TC" pitchFamily="2" charset="-122"/>
            </a:endParaRPr>
          </a:p>
        </p:txBody>
      </p:sp>
      <p:sp>
        <p:nvSpPr>
          <p:cNvPr id="16" name="矩形 15"/>
          <p:cNvSpPr/>
          <p:nvPr/>
        </p:nvSpPr>
        <p:spPr>
          <a:xfrm>
            <a:off x="1259969" y="80858"/>
            <a:ext cx="3416320" cy="662554"/>
          </a:xfrm>
          <a:prstGeom prst="rect">
            <a:avLst/>
          </a:prstGeom>
        </p:spPr>
        <p:txBody>
          <a:bodyPr wrap="none">
            <a:spAutoFit/>
          </a:bodyPr>
          <a:lstStyle/>
          <a:p>
            <a:pPr defTabSz="1218565">
              <a:lnSpc>
                <a:spcPct val="150000"/>
              </a:lnSpc>
            </a:pPr>
            <a:r>
              <a:rPr lang="zh-CN" altLang="en-US" sz="2800" b="1" kern="300" dirty="0">
                <a:gradFill>
                  <a:gsLst>
                    <a:gs pos="89000">
                      <a:srgbClr val="FFC000"/>
                    </a:gs>
                    <a:gs pos="51000">
                      <a:srgbClr val="FFFF00"/>
                    </a:gs>
                    <a:gs pos="22000">
                      <a:srgbClr val="FFFFCC"/>
                    </a:gs>
                  </a:gsLst>
                  <a:lin ang="5400000" scaled="0"/>
                </a:gradFill>
                <a:effectLst>
                  <a:glow rad="139700">
                    <a:srgbClr val="8A0000">
                      <a:alpha val="97000"/>
                    </a:srgbClr>
                  </a:glow>
                </a:effectLst>
                <a:latin typeface="微软雅黑" panose="020B0503020204020204" pitchFamily="34" charset="-122"/>
                <a:ea typeface="微软雅黑" panose="020B0503020204020204" pitchFamily="34" charset="-122"/>
                <a:cs typeface="明兰_UI_TC" pitchFamily="2" charset="-122"/>
              </a:rPr>
              <a:t>南昌起义的时代背景</a:t>
            </a:r>
            <a:endParaRPr lang="zh-CN" altLang="en-US" sz="2800" b="1" kern="300" dirty="0">
              <a:gradFill>
                <a:gsLst>
                  <a:gs pos="89000">
                    <a:srgbClr val="FFC000"/>
                  </a:gs>
                  <a:gs pos="51000">
                    <a:srgbClr val="FFFF00"/>
                  </a:gs>
                  <a:gs pos="22000">
                    <a:srgbClr val="FFFFCC"/>
                  </a:gs>
                </a:gsLst>
                <a:lin ang="5400000" scaled="0"/>
              </a:gradFill>
              <a:effectLst>
                <a:glow rad="139700">
                  <a:srgbClr val="8A0000">
                    <a:alpha val="97000"/>
                  </a:srgbClr>
                </a:glow>
              </a:effectLst>
              <a:latin typeface="微软雅黑" panose="020B0503020204020204" pitchFamily="34" charset="-122"/>
              <a:ea typeface="微软雅黑" panose="020B0503020204020204" pitchFamily="34" charset="-122"/>
              <a:cs typeface="明兰_UI_TC" pitchFamily="2" charset="-122"/>
            </a:endParaRPr>
          </a:p>
        </p:txBody>
      </p:sp>
      <p:pic>
        <p:nvPicPr>
          <p:cNvPr id="17" name="图片 16" descr="0d82060fab14fbe22e6aab1982329376"/>
          <p:cNvPicPr>
            <a:picLocks noChangeAspect="1"/>
          </p:cNvPicPr>
          <p:nvPr/>
        </p:nvPicPr>
        <p:blipFill>
          <a:blip r:embed="rId4"/>
          <a:srcRect/>
          <a:stretch>
            <a:fillRect/>
          </a:stretch>
        </p:blipFill>
        <p:spPr>
          <a:xfrm>
            <a:off x="527050" y="23495"/>
            <a:ext cx="732790" cy="863600"/>
          </a:xfrm>
          <a:prstGeom prst="rect">
            <a:avLst/>
          </a:prstGeom>
        </p:spPr>
      </p:pic>
      <p:pic>
        <p:nvPicPr>
          <p:cNvPr id="20" name="图片 19" descr="67a5a6203d3c3b0ceed3817343e68640"/>
          <p:cNvPicPr>
            <a:picLocks noChangeAspect="1"/>
          </p:cNvPicPr>
          <p:nvPr/>
        </p:nvPicPr>
        <p:blipFill>
          <a:blip r:embed="rId5"/>
          <a:srcRect/>
          <a:stretch>
            <a:fillRect/>
          </a:stretch>
        </p:blipFill>
        <p:spPr>
          <a:xfrm>
            <a:off x="-10795" y="6087110"/>
            <a:ext cx="12202795" cy="770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Effect transition="in" filter="fade">
                                      <p:cBhvr>
                                        <p:cTn id="13" dur="500"/>
                                        <p:tgtEl>
                                          <p:spTgt spid="14"/>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par>
                          <p:cTn id="20" fill="hold">
                            <p:stCondLst>
                              <p:cond delay="1500"/>
                            </p:stCondLst>
                            <p:childTnLst>
                              <p:par>
                                <p:cTn id="21" presetID="15" presetClass="entr" presetSubtype="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1000" fill="hold"/>
                                        <p:tgtEl>
                                          <p:spTgt spid="6"/>
                                        </p:tgtEl>
                                        <p:attrNameLst>
                                          <p:attrName>ppt_w</p:attrName>
                                        </p:attrNameLst>
                                      </p:cBhvr>
                                      <p:tavLst>
                                        <p:tav tm="0">
                                          <p:val>
                                            <p:fltVal val="0"/>
                                          </p:val>
                                        </p:tav>
                                        <p:tav tm="100000">
                                          <p:val>
                                            <p:strVal val="#ppt_w"/>
                                          </p:val>
                                        </p:tav>
                                      </p:tavLst>
                                    </p:anim>
                                    <p:anim calcmode="lin" valueType="num">
                                      <p:cBhvr>
                                        <p:cTn id="24" dur="1000" fill="hold"/>
                                        <p:tgtEl>
                                          <p:spTgt spid="6"/>
                                        </p:tgtEl>
                                        <p:attrNameLst>
                                          <p:attrName>ppt_h</p:attrName>
                                        </p:attrNameLst>
                                      </p:cBhvr>
                                      <p:tavLst>
                                        <p:tav tm="0">
                                          <p:val>
                                            <p:fltVal val="0"/>
                                          </p:val>
                                        </p:tav>
                                        <p:tav tm="100000">
                                          <p:val>
                                            <p:strVal val="#ppt_h"/>
                                          </p:val>
                                        </p:tav>
                                      </p:tavLst>
                                    </p:anim>
                                    <p:anim calcmode="lin" valueType="num">
                                      <p:cBhvr>
                                        <p:cTn id="25"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27" fill="hold">
                            <p:stCondLst>
                              <p:cond delay="2500"/>
                            </p:stCondLst>
                            <p:childTnLst>
                              <p:par>
                                <p:cTn id="28" presetID="12" presetClass="entr" presetSubtype="1"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p:tgtEl>
                                          <p:spTgt spid="7"/>
                                        </p:tgtEl>
                                        <p:attrNameLst>
                                          <p:attrName>ppt_y</p:attrName>
                                        </p:attrNameLst>
                                      </p:cBhvr>
                                      <p:tavLst>
                                        <p:tav tm="0">
                                          <p:val>
                                            <p:strVal val="#ppt_y-#ppt_h*1.125000"/>
                                          </p:val>
                                        </p:tav>
                                        <p:tav tm="100000">
                                          <p:val>
                                            <p:strVal val="#ppt_y"/>
                                          </p:val>
                                        </p:tav>
                                      </p:tavLst>
                                    </p:anim>
                                    <p:animEffect transition="in" filter="wipe(down)">
                                      <p:cBhvr>
                                        <p:cTn id="31" dur="500"/>
                                        <p:tgtEl>
                                          <p:spTgt spid="7"/>
                                        </p:tgtEl>
                                      </p:cBhvr>
                                    </p:animEffect>
                                  </p:childTnLst>
                                </p:cTn>
                              </p:par>
                              <p:par>
                                <p:cTn id="32" presetID="12" presetClass="entr" presetSubtype="1" fill="hold" nodeType="with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additive="base">
                                        <p:cTn id="34" dur="500"/>
                                        <p:tgtEl>
                                          <p:spTgt spid="2"/>
                                        </p:tgtEl>
                                        <p:attrNameLst>
                                          <p:attrName>ppt_y</p:attrName>
                                        </p:attrNameLst>
                                      </p:cBhvr>
                                      <p:tavLst>
                                        <p:tav tm="0">
                                          <p:val>
                                            <p:strVal val="#ppt_y-#ppt_h*1.125000"/>
                                          </p:val>
                                        </p:tav>
                                        <p:tav tm="100000">
                                          <p:val>
                                            <p:strVal val="#ppt_y"/>
                                          </p:val>
                                        </p:tav>
                                      </p:tavLst>
                                    </p:anim>
                                    <p:animEffect transition="in" filter="wipe(down)">
                                      <p:cBhvr>
                                        <p:cTn id="35" dur="500"/>
                                        <p:tgtEl>
                                          <p:spTgt spid="2"/>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500" fill="hold"/>
                                        <p:tgtEl>
                                          <p:spTgt spid="15"/>
                                        </p:tgtEl>
                                        <p:attrNameLst>
                                          <p:attrName>ppt_w</p:attrName>
                                        </p:attrNameLst>
                                      </p:cBhvr>
                                      <p:tavLst>
                                        <p:tav tm="0">
                                          <p:val>
                                            <p:fltVal val="0"/>
                                          </p:val>
                                        </p:tav>
                                        <p:tav tm="100000">
                                          <p:val>
                                            <p:strVal val="#ppt_w"/>
                                          </p:val>
                                        </p:tav>
                                      </p:tavLst>
                                    </p:anim>
                                    <p:anim calcmode="lin" valueType="num">
                                      <p:cBhvr>
                                        <p:cTn id="40" dur="500" fill="hold"/>
                                        <p:tgtEl>
                                          <p:spTgt spid="15"/>
                                        </p:tgtEl>
                                        <p:attrNameLst>
                                          <p:attrName>ppt_h</p:attrName>
                                        </p:attrNameLst>
                                      </p:cBhvr>
                                      <p:tavLst>
                                        <p:tav tm="0">
                                          <p:val>
                                            <p:fltVal val="0"/>
                                          </p:val>
                                        </p:tav>
                                        <p:tav tm="100000">
                                          <p:val>
                                            <p:strVal val="#ppt_h"/>
                                          </p:val>
                                        </p:tav>
                                      </p:tavLst>
                                    </p:anim>
                                    <p:animEffect transition="in" filter="fade">
                                      <p:cBhvr>
                                        <p:cTn id="41" dur="500"/>
                                        <p:tgtEl>
                                          <p:spTgt spid="15"/>
                                        </p:tgtEl>
                                      </p:cBhvr>
                                    </p:animEffect>
                                  </p:childTnLst>
                                </p:cTn>
                              </p:par>
                            </p:childTnLst>
                          </p:cTn>
                        </p:par>
                        <p:par>
                          <p:cTn id="42" fill="hold">
                            <p:stCondLst>
                              <p:cond delay="3500"/>
                            </p:stCondLst>
                            <p:childTnLst>
                              <p:par>
                                <p:cTn id="43" presetID="25" presetClass="entr" presetSubtype="0" fill="hold" nodeType="after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p:cTn id="45"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46"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47"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48" dur="1000" fill="hold"/>
                                        <p:tgtEl>
                                          <p:spTgt spid="11"/>
                                        </p:tgtEl>
                                        <p:attrNameLst>
                                          <p:attrName>ppt_h</p:attrName>
                                        </p:attrNameLst>
                                      </p:cBhvr>
                                      <p:tavLst>
                                        <p:tav tm="0">
                                          <p:val>
                                            <p:strVal val="#ppt_h"/>
                                          </p:val>
                                        </p:tav>
                                        <p:tav tm="100000">
                                          <p:val>
                                            <p:strVal val="#ppt_h"/>
                                          </p:val>
                                        </p:tav>
                                      </p:tavLst>
                                    </p:anim>
                                    <p:anim calcmode="lin" valueType="num">
                                      <p:cBhvr>
                                        <p:cTn id="49"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50"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51"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52" dur="1000" decel="50000">
                                          <p:stCondLst>
                                            <p:cond delay="0"/>
                                          </p:stCondLst>
                                        </p:cTn>
                                        <p:tgtEl>
                                          <p:spTgt spid="11"/>
                                        </p:tgtEl>
                                      </p:cBhvr>
                                    </p:animEffect>
                                  </p:childTnLst>
                                </p:cTn>
                              </p:par>
                            </p:childTnLst>
                          </p:cTn>
                        </p:par>
                        <p:par>
                          <p:cTn id="53" fill="hold">
                            <p:stCondLst>
                              <p:cond delay="4500"/>
                            </p:stCondLst>
                            <p:childTnLst>
                              <p:par>
                                <p:cTn id="54" presetID="31" presetClass="entr" presetSubtype="0" fill="hold" nodeType="after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p:cTn id="56" dur="1000" fill="hold"/>
                                        <p:tgtEl>
                                          <p:spTgt spid="12"/>
                                        </p:tgtEl>
                                        <p:attrNameLst>
                                          <p:attrName>ppt_w</p:attrName>
                                        </p:attrNameLst>
                                      </p:cBhvr>
                                      <p:tavLst>
                                        <p:tav tm="0">
                                          <p:val>
                                            <p:fltVal val="0"/>
                                          </p:val>
                                        </p:tav>
                                        <p:tav tm="100000">
                                          <p:val>
                                            <p:strVal val="#ppt_w"/>
                                          </p:val>
                                        </p:tav>
                                      </p:tavLst>
                                    </p:anim>
                                    <p:anim calcmode="lin" valueType="num">
                                      <p:cBhvr>
                                        <p:cTn id="57" dur="1000" fill="hold"/>
                                        <p:tgtEl>
                                          <p:spTgt spid="12"/>
                                        </p:tgtEl>
                                        <p:attrNameLst>
                                          <p:attrName>ppt_h</p:attrName>
                                        </p:attrNameLst>
                                      </p:cBhvr>
                                      <p:tavLst>
                                        <p:tav tm="0">
                                          <p:val>
                                            <p:fltVal val="0"/>
                                          </p:val>
                                        </p:tav>
                                        <p:tav tm="100000">
                                          <p:val>
                                            <p:strVal val="#ppt_h"/>
                                          </p:val>
                                        </p:tav>
                                      </p:tavLst>
                                    </p:anim>
                                    <p:anim calcmode="lin" valueType="num">
                                      <p:cBhvr>
                                        <p:cTn id="58" dur="1000" fill="hold"/>
                                        <p:tgtEl>
                                          <p:spTgt spid="12"/>
                                        </p:tgtEl>
                                        <p:attrNameLst>
                                          <p:attrName>style.rotation</p:attrName>
                                        </p:attrNameLst>
                                      </p:cBhvr>
                                      <p:tavLst>
                                        <p:tav tm="0">
                                          <p:val>
                                            <p:fltVal val="90"/>
                                          </p:val>
                                        </p:tav>
                                        <p:tav tm="100000">
                                          <p:val>
                                            <p:fltVal val="0"/>
                                          </p:val>
                                        </p:tav>
                                      </p:tavLst>
                                    </p:anim>
                                    <p:animEffect transition="in" filter="fade">
                                      <p:cBhvr>
                                        <p:cTn id="59" dur="1000"/>
                                        <p:tgtEl>
                                          <p:spTgt spid="12"/>
                                        </p:tgtEl>
                                      </p:cBhvr>
                                    </p:animEffect>
                                  </p:childTnLst>
                                </p:cTn>
                              </p:par>
                            </p:childTnLst>
                          </p:cTn>
                        </p:par>
                        <p:par>
                          <p:cTn id="60" fill="hold">
                            <p:stCondLst>
                              <p:cond delay="5500"/>
                            </p:stCondLst>
                            <p:childTnLst>
                              <p:par>
                                <p:cTn id="61" presetID="12" presetClass="entr" presetSubtype="1" fill="hold" grpId="0" nodeType="after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additive="base">
                                        <p:cTn id="63" dur="500"/>
                                        <p:tgtEl>
                                          <p:spTgt spid="13"/>
                                        </p:tgtEl>
                                        <p:attrNameLst>
                                          <p:attrName>ppt_y</p:attrName>
                                        </p:attrNameLst>
                                      </p:cBhvr>
                                      <p:tavLst>
                                        <p:tav tm="0">
                                          <p:val>
                                            <p:strVal val="#ppt_y-#ppt_h*1.125000"/>
                                          </p:val>
                                        </p:tav>
                                        <p:tav tm="100000">
                                          <p:val>
                                            <p:strVal val="#ppt_y"/>
                                          </p:val>
                                        </p:tav>
                                      </p:tavLst>
                                    </p:anim>
                                    <p:animEffect transition="in" filter="wipe(down)">
                                      <p:cBhvr>
                                        <p:cTn id="64" dur="500"/>
                                        <p:tgtEl>
                                          <p:spTgt spid="13"/>
                                        </p:tgtEl>
                                      </p:cBhvr>
                                    </p:animEffect>
                                  </p:childTnLst>
                                </p:cTn>
                              </p:par>
                              <p:par>
                                <p:cTn id="65" presetID="12" presetClass="entr" presetSubtype="1" fill="hold" nodeType="withEffect">
                                  <p:stCondLst>
                                    <p:cond delay="0"/>
                                  </p:stCondLst>
                                  <p:childTnLst>
                                    <p:set>
                                      <p:cBhvr>
                                        <p:cTn id="66" dur="1" fill="hold">
                                          <p:stCondLst>
                                            <p:cond delay="0"/>
                                          </p:stCondLst>
                                        </p:cTn>
                                        <p:tgtEl>
                                          <p:spTgt spid="8"/>
                                        </p:tgtEl>
                                        <p:attrNameLst>
                                          <p:attrName>style.visibility</p:attrName>
                                        </p:attrNameLst>
                                      </p:cBhvr>
                                      <p:to>
                                        <p:strVal val="visible"/>
                                      </p:to>
                                    </p:set>
                                    <p:anim calcmode="lin" valueType="num">
                                      <p:cBhvr additive="base">
                                        <p:cTn id="67" dur="500"/>
                                        <p:tgtEl>
                                          <p:spTgt spid="8"/>
                                        </p:tgtEl>
                                        <p:attrNameLst>
                                          <p:attrName>ppt_y</p:attrName>
                                        </p:attrNameLst>
                                      </p:cBhvr>
                                      <p:tavLst>
                                        <p:tav tm="0">
                                          <p:val>
                                            <p:strVal val="#ppt_y-#ppt_h*1.125000"/>
                                          </p:val>
                                        </p:tav>
                                        <p:tav tm="100000">
                                          <p:val>
                                            <p:strVal val="#ppt_y"/>
                                          </p:val>
                                        </p:tav>
                                      </p:tavLst>
                                    </p:anim>
                                    <p:animEffect transition="in" filter="wipe(down)">
                                      <p:cBhvr>
                                        <p:cTn id="6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p:bldP spid="14" grpId="0"/>
      <p:bldP spid="15"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pic>
        <p:nvPicPr>
          <p:cNvPr id="17" name="图片 16"/>
          <p:cNvPicPr>
            <a:picLocks noChangeAspect="1"/>
          </p:cNvPicPr>
          <p:nvPr/>
        </p:nvPicPr>
        <p:blipFill rotWithShape="1">
          <a:blip r:embed="rId1">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a:xfrm>
            <a:off x="767517" y="3342228"/>
            <a:ext cx="6160713" cy="2549260"/>
          </a:xfrm>
          <a:prstGeom prst="rect">
            <a:avLst/>
          </a:prstGeom>
          <a:ln>
            <a:noFill/>
          </a:ln>
        </p:spPr>
      </p:pic>
      <p:sp>
        <p:nvSpPr>
          <p:cNvPr id="18" name="矩形 17"/>
          <p:cNvSpPr>
            <a:spLocks noChangeArrowheads="1"/>
          </p:cNvSpPr>
          <p:nvPr/>
        </p:nvSpPr>
        <p:spPr bwMode="auto">
          <a:xfrm>
            <a:off x="7177815" y="2077568"/>
            <a:ext cx="4084062" cy="38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defTabSz="1218565" eaLnBrk="1" hangingPunct="1">
              <a:lnSpc>
                <a:spcPts val="2900"/>
              </a:lnSpc>
            </a:pPr>
            <a:r>
              <a:rPr lang="zh-CN" altLang="en-US" sz="1700">
                <a:latin typeface="微软雅黑" panose="020B0503020204020204" pitchFamily="34" charset="-122"/>
                <a:ea typeface="微软雅黑" panose="020B0503020204020204" pitchFamily="34" charset="-122"/>
              </a:rPr>
              <a:t>八一南昌起义，以实际行动批评了陈独秀的右倾投降主义，沉重地打击了国民党反动派的嚣张气焰，极大地鼓舞了全国人民的革命斗志。它对创建伟大的人民军队作出了重大的贡献。 南昌起义，是中国共产党直接领导的带有全局意义的一次武装暴动。它打响了武装反抗国民党反动派的第一枪，宣告了中国共产党把中国革命进行到底的坚定立场，标志着中国共产党独立地创造革命军队和领导革命战争的开始。</a:t>
            </a:r>
            <a:endParaRPr lang="zh-CN" altLang="en-US" sz="1700">
              <a:latin typeface="微软雅黑" panose="020B0503020204020204" pitchFamily="34" charset="-122"/>
              <a:ea typeface="微软雅黑" panose="020B0503020204020204" pitchFamily="34" charset="-122"/>
            </a:endParaRPr>
          </a:p>
        </p:txBody>
      </p:sp>
      <p:pic>
        <p:nvPicPr>
          <p:cNvPr id="19" name="Picture 7"/>
          <p:cNvPicPr>
            <a:picLocks noChangeAspect="1" noChangeArrowheads="1"/>
          </p:cNvPicPr>
          <p:nvPr/>
        </p:nvPicPr>
        <p:blipFill>
          <a:blip r:embed="rId2">
            <a:duotone>
              <a:schemeClr val="accent2">
                <a:shade val="45000"/>
                <a:satMod val="135000"/>
              </a:schemeClr>
              <a:prstClr val="white"/>
            </a:duotone>
          </a:blip>
          <a:stretch>
            <a:fillRect/>
          </a:stretch>
        </p:blipFill>
        <p:spPr bwMode="auto">
          <a:xfrm>
            <a:off x="764828" y="1472972"/>
            <a:ext cx="991345" cy="1404785"/>
          </a:xfrm>
          <a:prstGeom prst="rect">
            <a:avLst/>
          </a:prstGeom>
          <a:noFill/>
          <a:ln w="38100">
            <a:solidFill>
              <a:srgbClr val="FF0000"/>
            </a:solidFill>
          </a:ln>
          <a:extLst>
            <a:ext uri="{909E8E84-426E-40DD-AFC4-6F175D3DCCD1}">
              <a14:hiddenFill xmlns:a14="http://schemas.microsoft.com/office/drawing/2010/main">
                <a:solidFill>
                  <a:srgbClr val="FFFFFF"/>
                </a:solidFill>
              </a14:hiddenFill>
            </a:ext>
          </a:extLst>
        </p:spPr>
      </p:pic>
      <p:pic>
        <p:nvPicPr>
          <p:cNvPr id="20" name="Picture 7"/>
          <p:cNvPicPr>
            <a:picLocks noChangeAspect="1" noChangeArrowheads="1"/>
          </p:cNvPicPr>
          <p:nvPr/>
        </p:nvPicPr>
        <p:blipFill rotWithShape="1">
          <a:blip r:embed="rId3">
            <a:duotone>
              <a:schemeClr val="accent2">
                <a:shade val="45000"/>
                <a:satMod val="135000"/>
              </a:schemeClr>
              <a:prstClr val="white"/>
            </a:duotone>
          </a:blip>
          <a:srcRect/>
          <a:stretch>
            <a:fillRect/>
          </a:stretch>
        </p:blipFill>
        <p:spPr bwMode="auto">
          <a:xfrm>
            <a:off x="1953569" y="1472971"/>
            <a:ext cx="1041822" cy="1404785"/>
          </a:xfrm>
          <a:prstGeom prst="rect">
            <a:avLst/>
          </a:prstGeom>
          <a:noFill/>
          <a:ln w="38100">
            <a:solidFill>
              <a:srgbClr val="FF0000"/>
            </a:solidFill>
          </a:ln>
          <a:extLst>
            <a:ext uri="{909E8E84-426E-40DD-AFC4-6F175D3DCCD1}">
              <a14:hiddenFill xmlns:a14="http://schemas.microsoft.com/office/drawing/2010/main">
                <a:solidFill>
                  <a:srgbClr val="FFFFFF"/>
                </a:solidFill>
              </a14:hiddenFill>
            </a:ext>
          </a:extLst>
        </p:spPr>
      </p:pic>
      <p:pic>
        <p:nvPicPr>
          <p:cNvPr id="21" name="Picture 7"/>
          <p:cNvPicPr>
            <a:picLocks noChangeAspect="1" noChangeArrowheads="1"/>
          </p:cNvPicPr>
          <p:nvPr/>
        </p:nvPicPr>
        <p:blipFill>
          <a:blip r:embed="rId4">
            <a:duotone>
              <a:schemeClr val="accent2">
                <a:shade val="45000"/>
                <a:satMod val="135000"/>
              </a:schemeClr>
              <a:prstClr val="white"/>
            </a:duotone>
          </a:blip>
          <a:stretch>
            <a:fillRect/>
          </a:stretch>
        </p:blipFill>
        <p:spPr bwMode="auto">
          <a:xfrm>
            <a:off x="3238714" y="1477229"/>
            <a:ext cx="1041822" cy="1408143"/>
          </a:xfrm>
          <a:prstGeom prst="rect">
            <a:avLst/>
          </a:prstGeom>
          <a:noFill/>
          <a:ln w="38100">
            <a:solidFill>
              <a:srgbClr val="FF0000"/>
            </a:solidFill>
          </a:ln>
          <a:extLst>
            <a:ext uri="{909E8E84-426E-40DD-AFC4-6F175D3DCCD1}">
              <a14:hiddenFill xmlns:a14="http://schemas.microsoft.com/office/drawing/2010/main">
                <a:solidFill>
                  <a:srgbClr val="FFFFFF"/>
                </a:solidFill>
              </a14:hiddenFill>
            </a:ext>
          </a:extLst>
        </p:spPr>
      </p:pic>
      <p:pic>
        <p:nvPicPr>
          <p:cNvPr id="22" name="Picture 7"/>
          <p:cNvPicPr>
            <a:picLocks noChangeAspect="1" noChangeArrowheads="1"/>
          </p:cNvPicPr>
          <p:nvPr/>
        </p:nvPicPr>
        <p:blipFill>
          <a:blip r:embed="rId5">
            <a:duotone>
              <a:schemeClr val="accent2">
                <a:shade val="45000"/>
                <a:satMod val="135000"/>
              </a:schemeClr>
              <a:prstClr val="white"/>
            </a:duotone>
          </a:blip>
          <a:stretch>
            <a:fillRect/>
          </a:stretch>
        </p:blipFill>
        <p:spPr bwMode="auto">
          <a:xfrm>
            <a:off x="4531535" y="1477229"/>
            <a:ext cx="1010349" cy="1408143"/>
          </a:xfrm>
          <a:prstGeom prst="rect">
            <a:avLst/>
          </a:prstGeom>
          <a:noFill/>
          <a:ln w="38100">
            <a:solidFill>
              <a:srgbClr val="FF0000"/>
            </a:solidFill>
          </a:ln>
          <a:extLst>
            <a:ext uri="{909E8E84-426E-40DD-AFC4-6F175D3DCCD1}">
              <a14:hiddenFill xmlns:a14="http://schemas.microsoft.com/office/drawing/2010/main">
                <a:solidFill>
                  <a:srgbClr val="FFFFFF"/>
                </a:solidFill>
              </a14:hiddenFill>
            </a:ext>
          </a:extLst>
        </p:spPr>
      </p:pic>
      <p:pic>
        <p:nvPicPr>
          <p:cNvPr id="23" name="Picture 7"/>
          <p:cNvPicPr>
            <a:picLocks noChangeAspect="1" noChangeArrowheads="1"/>
          </p:cNvPicPr>
          <p:nvPr/>
        </p:nvPicPr>
        <p:blipFill>
          <a:blip r:embed="rId6">
            <a:duotone>
              <a:schemeClr val="accent2">
                <a:shade val="45000"/>
                <a:satMod val="135000"/>
              </a:schemeClr>
              <a:prstClr val="white"/>
            </a:duotone>
          </a:blip>
          <a:stretch>
            <a:fillRect/>
          </a:stretch>
        </p:blipFill>
        <p:spPr bwMode="auto">
          <a:xfrm>
            <a:off x="5763077" y="1472971"/>
            <a:ext cx="1049425" cy="1412401"/>
          </a:xfrm>
          <a:prstGeom prst="rect">
            <a:avLst/>
          </a:prstGeom>
          <a:noFill/>
          <a:ln w="38100">
            <a:solidFill>
              <a:srgbClr val="FF0000"/>
            </a:solidFill>
          </a:ln>
          <a:extLst>
            <a:ext uri="{909E8E84-426E-40DD-AFC4-6F175D3DCCD1}">
              <a14:hiddenFill xmlns:a14="http://schemas.microsoft.com/office/drawing/2010/main">
                <a:solidFill>
                  <a:srgbClr val="FFFFFF"/>
                </a:solidFill>
              </a14:hiddenFill>
            </a:ext>
          </a:extLst>
        </p:spPr>
      </p:pic>
      <p:sp>
        <p:nvSpPr>
          <p:cNvPr id="24" name="矩形 23"/>
          <p:cNvSpPr/>
          <p:nvPr/>
        </p:nvSpPr>
        <p:spPr>
          <a:xfrm>
            <a:off x="860390" y="2836876"/>
            <a:ext cx="5814412" cy="418191"/>
          </a:xfrm>
          <a:prstGeom prst="rect">
            <a:avLst/>
          </a:prstGeom>
        </p:spPr>
        <p:txBody>
          <a:bodyPr wrap="none">
            <a:spAutoFit/>
          </a:bodyPr>
          <a:lstStyle/>
          <a:p>
            <a:pPr>
              <a:lnSpc>
                <a:spcPct val="150000"/>
              </a:lnSpc>
              <a:spcAft>
                <a:spcPts val="300"/>
              </a:spcAft>
            </a:pPr>
            <a:r>
              <a:rPr lang="zh-CN" altLang="en-US" sz="1600">
                <a:solidFill>
                  <a:srgbClr val="C00000"/>
                </a:solidFill>
                <a:latin typeface="微软雅黑" panose="020B0503020204020204" pitchFamily="34" charset="-122"/>
                <a:ea typeface="微软雅黑" panose="020B0503020204020204" pitchFamily="34" charset="-122"/>
              </a:rPr>
              <a:t>周恩来           朱 德             刘伯承            叶 挺             贺 龙</a:t>
            </a:r>
            <a:endParaRPr lang="zh-CN" altLang="en-US" sz="1600">
              <a:solidFill>
                <a:srgbClr val="C00000"/>
              </a:solidFill>
              <a:latin typeface="微软雅黑" panose="020B0503020204020204" pitchFamily="34" charset="-122"/>
              <a:ea typeface="微软雅黑" panose="020B0503020204020204" pitchFamily="34" charset="-122"/>
            </a:endParaRPr>
          </a:p>
        </p:txBody>
      </p:sp>
      <p:sp>
        <p:nvSpPr>
          <p:cNvPr id="25" name="矩形 24"/>
          <p:cNvSpPr/>
          <p:nvPr/>
        </p:nvSpPr>
        <p:spPr>
          <a:xfrm>
            <a:off x="1259969" y="35542"/>
            <a:ext cx="3416320" cy="662554"/>
          </a:xfrm>
          <a:prstGeom prst="rect">
            <a:avLst/>
          </a:prstGeom>
        </p:spPr>
        <p:txBody>
          <a:bodyPr wrap="none">
            <a:spAutoFit/>
          </a:bodyPr>
          <a:lstStyle/>
          <a:p>
            <a:pPr defTabSz="1218565">
              <a:lnSpc>
                <a:spcPct val="150000"/>
              </a:lnSpc>
            </a:pPr>
            <a:r>
              <a:rPr lang="zh-CN" altLang="en-US" sz="2800" b="1" kern="300" dirty="0">
                <a:gradFill>
                  <a:gsLst>
                    <a:gs pos="89000">
                      <a:srgbClr val="FFC000"/>
                    </a:gs>
                    <a:gs pos="51000">
                      <a:srgbClr val="FFFF00"/>
                    </a:gs>
                    <a:gs pos="22000">
                      <a:srgbClr val="FFFFCC"/>
                    </a:gs>
                  </a:gsLst>
                  <a:lin ang="5400000" scaled="0"/>
                </a:gradFill>
                <a:effectLst>
                  <a:glow rad="139700">
                    <a:srgbClr val="8A0000">
                      <a:alpha val="97000"/>
                    </a:srgbClr>
                  </a:glow>
                </a:effectLst>
                <a:latin typeface="微软雅黑" panose="020B0503020204020204" pitchFamily="34" charset="-122"/>
                <a:ea typeface="微软雅黑" panose="020B0503020204020204" pitchFamily="34" charset="-122"/>
                <a:cs typeface="明兰_UI_TC" pitchFamily="2" charset="-122"/>
              </a:rPr>
              <a:t>南昌起义的历史意义</a:t>
            </a:r>
            <a:endParaRPr lang="zh-CN" altLang="en-US" sz="2800" b="1" kern="300" dirty="0">
              <a:gradFill>
                <a:gsLst>
                  <a:gs pos="89000">
                    <a:srgbClr val="FFC000"/>
                  </a:gs>
                  <a:gs pos="51000">
                    <a:srgbClr val="FFFF00"/>
                  </a:gs>
                  <a:gs pos="22000">
                    <a:srgbClr val="FFFFCC"/>
                  </a:gs>
                </a:gsLst>
                <a:lin ang="5400000" scaled="0"/>
              </a:gradFill>
              <a:effectLst>
                <a:glow rad="139700">
                  <a:srgbClr val="8A0000">
                    <a:alpha val="97000"/>
                  </a:srgbClr>
                </a:glow>
              </a:effectLst>
              <a:latin typeface="微软雅黑" panose="020B0503020204020204" pitchFamily="34" charset="-122"/>
              <a:ea typeface="微软雅黑" panose="020B0503020204020204" pitchFamily="34" charset="-122"/>
              <a:cs typeface="明兰_UI_TC" pitchFamily="2" charset="-122"/>
            </a:endParaRPr>
          </a:p>
        </p:txBody>
      </p:sp>
      <p:sp>
        <p:nvSpPr>
          <p:cNvPr id="26" name="矩形 25"/>
          <p:cNvSpPr/>
          <p:nvPr/>
        </p:nvSpPr>
        <p:spPr>
          <a:xfrm>
            <a:off x="420196" y="1196281"/>
            <a:ext cx="11345145" cy="4934857"/>
          </a:xfrm>
          <a:prstGeom prst="rect">
            <a:avLst/>
          </a:prstGeom>
          <a:noFill/>
          <a:ln w="28575" cap="flat" cmpd="sng" algn="ctr">
            <a:solidFill>
              <a:srgbClr val="C00000"/>
            </a:solidFill>
            <a:prstDash val="sysDot"/>
          </a:ln>
          <a:effectLst/>
        </p:spPr>
        <p:txBody>
          <a:bodyPr rtlCol="0" anchor="ctr"/>
          <a:lstStyle/>
          <a:p>
            <a:pPr algn="ctr" fontAlgn="base">
              <a:spcBef>
                <a:spcPct val="0"/>
              </a:spcBef>
              <a:spcAft>
                <a:spcPct val="0"/>
              </a:spcAft>
              <a:buFont typeface="Arial" panose="020B0604020202020204" pitchFamily="34" charset="0"/>
              <a:buNone/>
              <a:defRPr/>
            </a:pPr>
            <a:endParaRPr lang="zh-CN" altLang="en-US" sz="1350" kern="0">
              <a:solidFill>
                <a:srgbClr val="535258"/>
              </a:solidFill>
              <a:latin typeface="Arial" panose="020B0604020202020204"/>
              <a:ea typeface="微软雅黑" panose="020B0503020204020204" pitchFamily="34" charset="-122"/>
            </a:endParaRPr>
          </a:p>
        </p:txBody>
      </p:sp>
      <p:grpSp>
        <p:nvGrpSpPr>
          <p:cNvPr id="27" name="组合 26"/>
          <p:cNvGrpSpPr/>
          <p:nvPr/>
        </p:nvGrpSpPr>
        <p:grpSpPr>
          <a:xfrm>
            <a:off x="7200931" y="1436899"/>
            <a:ext cx="4079222" cy="611641"/>
            <a:chOff x="963234" y="1892830"/>
            <a:chExt cx="4605136" cy="611801"/>
          </a:xfrm>
        </p:grpSpPr>
        <p:sp>
          <p:nvSpPr>
            <p:cNvPr id="28" name="矩形 27"/>
            <p:cNvSpPr/>
            <p:nvPr/>
          </p:nvSpPr>
          <p:spPr>
            <a:xfrm>
              <a:off x="963234" y="1892830"/>
              <a:ext cx="4605136" cy="611801"/>
            </a:xfrm>
            <a:prstGeom prst="rect">
              <a:avLst/>
            </a:prstGeom>
            <a:solidFill>
              <a:srgbClr val="C00000"/>
            </a:solidFill>
            <a:ln w="12700" cap="flat" cmpd="sng" algn="ctr">
              <a:noFill/>
              <a:prstDash val="solid"/>
            </a:ln>
            <a:effectLst/>
          </p:spPr>
          <p:txBody>
            <a:bodyPr lIns="121885" tIns="60942" rIns="121885" bIns="60942" anchor="ctr"/>
            <a:lstStyle/>
            <a:p>
              <a:pPr algn="ctr"/>
              <a:r>
                <a:rPr lang="zh-CN" altLang="en-US" sz="2500" b="1" spc="300">
                  <a:solidFill>
                    <a:srgbClr val="FFF8E6"/>
                  </a:solidFill>
                  <a:latin typeface="微软雅黑" panose="020B0503020204020204" pitchFamily="34" charset="-122"/>
                  <a:ea typeface="微软雅黑" panose="020B0503020204020204" pitchFamily="34" charset="-122"/>
                </a:rPr>
                <a:t>八一南昌起义</a:t>
              </a:r>
              <a:endParaRPr lang="zh-CN" altLang="en-US" sz="2500" b="1" spc="300" dirty="0">
                <a:solidFill>
                  <a:srgbClr val="FFF8E6"/>
                </a:solidFill>
                <a:latin typeface="微软雅黑" panose="020B0503020204020204" pitchFamily="34" charset="-122"/>
                <a:ea typeface="微软雅黑" panose="020B0503020204020204" pitchFamily="34" charset="-122"/>
              </a:endParaRPr>
            </a:p>
          </p:txBody>
        </p:sp>
        <p:pic>
          <p:nvPicPr>
            <p:cNvPr id="29" name="图片 28"/>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040370" y="1896005"/>
              <a:ext cx="682625" cy="550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图片 2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702207" y="1892830"/>
              <a:ext cx="682625"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 name="图片 2" descr="0d82060fab14fbe22e6aab1982329376"/>
          <p:cNvPicPr>
            <a:picLocks noChangeAspect="1"/>
          </p:cNvPicPr>
          <p:nvPr/>
        </p:nvPicPr>
        <p:blipFill>
          <a:blip r:embed="rId9"/>
          <a:srcRect/>
          <a:stretch>
            <a:fillRect/>
          </a:stretch>
        </p:blipFill>
        <p:spPr>
          <a:xfrm>
            <a:off x="527050" y="23495"/>
            <a:ext cx="732790" cy="863600"/>
          </a:xfrm>
          <a:prstGeom prst="rect">
            <a:avLst/>
          </a:prstGeom>
        </p:spPr>
      </p:pic>
      <p:pic>
        <p:nvPicPr>
          <p:cNvPr id="2" name="图片 1" descr="67a5a6203d3c3b0ceed3817343e68640"/>
          <p:cNvPicPr>
            <a:picLocks noChangeAspect="1"/>
          </p:cNvPicPr>
          <p:nvPr/>
        </p:nvPicPr>
        <p:blipFill>
          <a:blip r:embed="rId10"/>
          <a:srcRect/>
          <a:stretch>
            <a:fillRect/>
          </a:stretch>
        </p:blipFill>
        <p:spPr>
          <a:xfrm>
            <a:off x="-10795" y="6087110"/>
            <a:ext cx="12202795" cy="770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par>
                                <p:cTn id="12" presetID="53" presetClass="entr" presetSubtype="16" fill="hold" nodeType="withEffect">
                                  <p:stCondLst>
                                    <p:cond delay="0"/>
                                  </p:stCondLst>
                                  <p:childTnLst>
                                    <p:set>
                                      <p:cBhvr>
                                        <p:cTn id="13" dur="1" fill="hold">
                                          <p:stCondLst>
                                            <p:cond delay="0"/>
                                          </p:stCondLst>
                                        </p:cTn>
                                        <p:tgtEl>
                                          <p:spTgt spid="19"/>
                                        </p:tgtEl>
                                        <p:attrNameLst>
                                          <p:attrName>style.visibility</p:attrName>
                                        </p:attrNameLst>
                                      </p:cBhvr>
                                      <p:to>
                                        <p:strVal val="visible"/>
                                      </p:to>
                                    </p:set>
                                    <p:anim calcmode="lin" valueType="num">
                                      <p:cBhvr>
                                        <p:cTn id="14" dur="1000" fill="hold"/>
                                        <p:tgtEl>
                                          <p:spTgt spid="19"/>
                                        </p:tgtEl>
                                        <p:attrNameLst>
                                          <p:attrName>ppt_w</p:attrName>
                                        </p:attrNameLst>
                                      </p:cBhvr>
                                      <p:tavLst>
                                        <p:tav tm="0">
                                          <p:val>
                                            <p:fltVal val="0"/>
                                          </p:val>
                                        </p:tav>
                                        <p:tav tm="100000">
                                          <p:val>
                                            <p:strVal val="#ppt_w"/>
                                          </p:val>
                                        </p:tav>
                                      </p:tavLst>
                                    </p:anim>
                                    <p:anim calcmode="lin" valueType="num">
                                      <p:cBhvr>
                                        <p:cTn id="15" dur="1000" fill="hold"/>
                                        <p:tgtEl>
                                          <p:spTgt spid="19"/>
                                        </p:tgtEl>
                                        <p:attrNameLst>
                                          <p:attrName>ppt_h</p:attrName>
                                        </p:attrNameLst>
                                      </p:cBhvr>
                                      <p:tavLst>
                                        <p:tav tm="0">
                                          <p:val>
                                            <p:fltVal val="0"/>
                                          </p:val>
                                        </p:tav>
                                        <p:tav tm="100000">
                                          <p:val>
                                            <p:strVal val="#ppt_h"/>
                                          </p:val>
                                        </p:tav>
                                      </p:tavLst>
                                    </p:anim>
                                    <p:animEffect transition="in" filter="fade">
                                      <p:cBhvr>
                                        <p:cTn id="16" dur="1000"/>
                                        <p:tgtEl>
                                          <p:spTgt spid="19"/>
                                        </p:tgtEl>
                                      </p:cBhvr>
                                    </p:animEffect>
                                  </p:childTnLst>
                                </p:cTn>
                              </p:par>
                              <p:par>
                                <p:cTn id="17" presetID="53" presetClass="entr" presetSubtype="16"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1000" fill="hold"/>
                                        <p:tgtEl>
                                          <p:spTgt spid="20"/>
                                        </p:tgtEl>
                                        <p:attrNameLst>
                                          <p:attrName>ppt_w</p:attrName>
                                        </p:attrNameLst>
                                      </p:cBhvr>
                                      <p:tavLst>
                                        <p:tav tm="0">
                                          <p:val>
                                            <p:fltVal val="0"/>
                                          </p:val>
                                        </p:tav>
                                        <p:tav tm="100000">
                                          <p:val>
                                            <p:strVal val="#ppt_w"/>
                                          </p:val>
                                        </p:tav>
                                      </p:tavLst>
                                    </p:anim>
                                    <p:anim calcmode="lin" valueType="num">
                                      <p:cBhvr>
                                        <p:cTn id="20" dur="1000" fill="hold"/>
                                        <p:tgtEl>
                                          <p:spTgt spid="20"/>
                                        </p:tgtEl>
                                        <p:attrNameLst>
                                          <p:attrName>ppt_h</p:attrName>
                                        </p:attrNameLst>
                                      </p:cBhvr>
                                      <p:tavLst>
                                        <p:tav tm="0">
                                          <p:val>
                                            <p:fltVal val="0"/>
                                          </p:val>
                                        </p:tav>
                                        <p:tav tm="100000">
                                          <p:val>
                                            <p:strVal val="#ppt_h"/>
                                          </p:val>
                                        </p:tav>
                                      </p:tavLst>
                                    </p:anim>
                                    <p:animEffect transition="in" filter="fade">
                                      <p:cBhvr>
                                        <p:cTn id="21" dur="1000"/>
                                        <p:tgtEl>
                                          <p:spTgt spid="20"/>
                                        </p:tgtEl>
                                      </p:cBhvr>
                                    </p:animEffect>
                                  </p:childTnLst>
                                </p:cTn>
                              </p:par>
                              <p:par>
                                <p:cTn id="22" presetID="53" presetClass="entr" presetSubtype="16"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cBhvr>
                                        <p:cTn id="24" dur="1000" fill="hold"/>
                                        <p:tgtEl>
                                          <p:spTgt spid="21"/>
                                        </p:tgtEl>
                                        <p:attrNameLst>
                                          <p:attrName>ppt_w</p:attrName>
                                        </p:attrNameLst>
                                      </p:cBhvr>
                                      <p:tavLst>
                                        <p:tav tm="0">
                                          <p:val>
                                            <p:fltVal val="0"/>
                                          </p:val>
                                        </p:tav>
                                        <p:tav tm="100000">
                                          <p:val>
                                            <p:strVal val="#ppt_w"/>
                                          </p:val>
                                        </p:tav>
                                      </p:tavLst>
                                    </p:anim>
                                    <p:anim calcmode="lin" valueType="num">
                                      <p:cBhvr>
                                        <p:cTn id="25" dur="1000" fill="hold"/>
                                        <p:tgtEl>
                                          <p:spTgt spid="21"/>
                                        </p:tgtEl>
                                        <p:attrNameLst>
                                          <p:attrName>ppt_h</p:attrName>
                                        </p:attrNameLst>
                                      </p:cBhvr>
                                      <p:tavLst>
                                        <p:tav tm="0">
                                          <p:val>
                                            <p:fltVal val="0"/>
                                          </p:val>
                                        </p:tav>
                                        <p:tav tm="100000">
                                          <p:val>
                                            <p:strVal val="#ppt_h"/>
                                          </p:val>
                                        </p:tav>
                                      </p:tavLst>
                                    </p:anim>
                                    <p:animEffect transition="in" filter="fade">
                                      <p:cBhvr>
                                        <p:cTn id="26" dur="1000"/>
                                        <p:tgtEl>
                                          <p:spTgt spid="21"/>
                                        </p:tgtEl>
                                      </p:cBhvr>
                                    </p:animEffect>
                                  </p:childTnLst>
                                </p:cTn>
                              </p:par>
                              <p:par>
                                <p:cTn id="27" presetID="53" presetClass="entr" presetSubtype="16" fill="hold" nodeType="withEffect">
                                  <p:stCondLst>
                                    <p:cond delay="0"/>
                                  </p:stCondLst>
                                  <p:childTnLst>
                                    <p:set>
                                      <p:cBhvr>
                                        <p:cTn id="28" dur="1" fill="hold">
                                          <p:stCondLst>
                                            <p:cond delay="0"/>
                                          </p:stCondLst>
                                        </p:cTn>
                                        <p:tgtEl>
                                          <p:spTgt spid="22"/>
                                        </p:tgtEl>
                                        <p:attrNameLst>
                                          <p:attrName>style.visibility</p:attrName>
                                        </p:attrNameLst>
                                      </p:cBhvr>
                                      <p:to>
                                        <p:strVal val="visible"/>
                                      </p:to>
                                    </p:set>
                                    <p:anim calcmode="lin" valueType="num">
                                      <p:cBhvr>
                                        <p:cTn id="29" dur="1000" fill="hold"/>
                                        <p:tgtEl>
                                          <p:spTgt spid="22"/>
                                        </p:tgtEl>
                                        <p:attrNameLst>
                                          <p:attrName>ppt_w</p:attrName>
                                        </p:attrNameLst>
                                      </p:cBhvr>
                                      <p:tavLst>
                                        <p:tav tm="0">
                                          <p:val>
                                            <p:fltVal val="0"/>
                                          </p:val>
                                        </p:tav>
                                        <p:tav tm="100000">
                                          <p:val>
                                            <p:strVal val="#ppt_w"/>
                                          </p:val>
                                        </p:tav>
                                      </p:tavLst>
                                    </p:anim>
                                    <p:anim calcmode="lin" valueType="num">
                                      <p:cBhvr>
                                        <p:cTn id="30" dur="1000" fill="hold"/>
                                        <p:tgtEl>
                                          <p:spTgt spid="22"/>
                                        </p:tgtEl>
                                        <p:attrNameLst>
                                          <p:attrName>ppt_h</p:attrName>
                                        </p:attrNameLst>
                                      </p:cBhvr>
                                      <p:tavLst>
                                        <p:tav tm="0">
                                          <p:val>
                                            <p:fltVal val="0"/>
                                          </p:val>
                                        </p:tav>
                                        <p:tav tm="100000">
                                          <p:val>
                                            <p:strVal val="#ppt_h"/>
                                          </p:val>
                                        </p:tav>
                                      </p:tavLst>
                                    </p:anim>
                                    <p:animEffect transition="in" filter="fade">
                                      <p:cBhvr>
                                        <p:cTn id="31" dur="1000"/>
                                        <p:tgtEl>
                                          <p:spTgt spid="22"/>
                                        </p:tgtEl>
                                      </p:cBhvr>
                                    </p:animEffect>
                                  </p:childTnLst>
                                </p:cTn>
                              </p:par>
                              <p:par>
                                <p:cTn id="32" presetID="53" presetClass="entr" presetSubtype="16"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p:cTn id="34" dur="1000" fill="hold"/>
                                        <p:tgtEl>
                                          <p:spTgt spid="23"/>
                                        </p:tgtEl>
                                        <p:attrNameLst>
                                          <p:attrName>ppt_w</p:attrName>
                                        </p:attrNameLst>
                                      </p:cBhvr>
                                      <p:tavLst>
                                        <p:tav tm="0">
                                          <p:val>
                                            <p:fltVal val="0"/>
                                          </p:val>
                                        </p:tav>
                                        <p:tav tm="100000">
                                          <p:val>
                                            <p:strVal val="#ppt_w"/>
                                          </p:val>
                                        </p:tav>
                                      </p:tavLst>
                                    </p:anim>
                                    <p:anim calcmode="lin" valueType="num">
                                      <p:cBhvr>
                                        <p:cTn id="35" dur="1000" fill="hold"/>
                                        <p:tgtEl>
                                          <p:spTgt spid="23"/>
                                        </p:tgtEl>
                                        <p:attrNameLst>
                                          <p:attrName>ppt_h</p:attrName>
                                        </p:attrNameLst>
                                      </p:cBhvr>
                                      <p:tavLst>
                                        <p:tav tm="0">
                                          <p:val>
                                            <p:fltVal val="0"/>
                                          </p:val>
                                        </p:tav>
                                        <p:tav tm="100000">
                                          <p:val>
                                            <p:strVal val="#ppt_h"/>
                                          </p:val>
                                        </p:tav>
                                      </p:tavLst>
                                    </p:anim>
                                    <p:animEffect transition="in" filter="fade">
                                      <p:cBhvr>
                                        <p:cTn id="36" dur="1000"/>
                                        <p:tgtEl>
                                          <p:spTgt spid="23"/>
                                        </p:tgtEl>
                                      </p:cBhvr>
                                    </p:animEffect>
                                  </p:childTnLst>
                                </p:cTn>
                              </p:par>
                            </p:childTnLst>
                          </p:cTn>
                        </p:par>
                        <p:par>
                          <p:cTn id="37" fill="hold">
                            <p:stCondLst>
                              <p:cond delay="1000"/>
                            </p:stCondLst>
                            <p:childTnLst>
                              <p:par>
                                <p:cTn id="38" presetID="53" presetClass="entr" presetSubtype="16"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 calcmode="lin" valueType="num">
                                      <p:cBhvr>
                                        <p:cTn id="40" dur="500" fill="hold"/>
                                        <p:tgtEl>
                                          <p:spTgt spid="24"/>
                                        </p:tgtEl>
                                        <p:attrNameLst>
                                          <p:attrName>ppt_w</p:attrName>
                                        </p:attrNameLst>
                                      </p:cBhvr>
                                      <p:tavLst>
                                        <p:tav tm="0">
                                          <p:val>
                                            <p:fltVal val="0"/>
                                          </p:val>
                                        </p:tav>
                                        <p:tav tm="100000">
                                          <p:val>
                                            <p:strVal val="#ppt_w"/>
                                          </p:val>
                                        </p:tav>
                                      </p:tavLst>
                                    </p:anim>
                                    <p:anim calcmode="lin" valueType="num">
                                      <p:cBhvr>
                                        <p:cTn id="41" dur="500" fill="hold"/>
                                        <p:tgtEl>
                                          <p:spTgt spid="24"/>
                                        </p:tgtEl>
                                        <p:attrNameLst>
                                          <p:attrName>ppt_h</p:attrName>
                                        </p:attrNameLst>
                                      </p:cBhvr>
                                      <p:tavLst>
                                        <p:tav tm="0">
                                          <p:val>
                                            <p:fltVal val="0"/>
                                          </p:val>
                                        </p:tav>
                                        <p:tav tm="100000">
                                          <p:val>
                                            <p:strVal val="#ppt_h"/>
                                          </p:val>
                                        </p:tav>
                                      </p:tavLst>
                                    </p:anim>
                                    <p:animEffect transition="in" filter="fade">
                                      <p:cBhvr>
                                        <p:cTn id="42" dur="500"/>
                                        <p:tgtEl>
                                          <p:spTgt spid="24"/>
                                        </p:tgtEl>
                                      </p:cBhvr>
                                    </p:animEffect>
                                  </p:childTnLst>
                                </p:cTn>
                              </p:par>
                            </p:childTnLst>
                          </p:cTn>
                        </p:par>
                        <p:par>
                          <p:cTn id="43" fill="hold">
                            <p:stCondLst>
                              <p:cond delay="1500"/>
                            </p:stCondLst>
                            <p:childTnLst>
                              <p:par>
                                <p:cTn id="44" presetID="14" presetClass="entr" presetSubtype="10" fill="hold"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randombar(horizontal)">
                                      <p:cBhvr>
                                        <p:cTn id="46" dur="500"/>
                                        <p:tgtEl>
                                          <p:spTgt spid="17"/>
                                        </p:tgtEl>
                                      </p:cBhvr>
                                    </p:animEffect>
                                  </p:childTnLst>
                                </p:cTn>
                              </p:par>
                            </p:childTnLst>
                          </p:cTn>
                        </p:par>
                        <p:par>
                          <p:cTn id="47" fill="hold">
                            <p:stCondLst>
                              <p:cond delay="2000"/>
                            </p:stCondLst>
                            <p:childTnLst>
                              <p:par>
                                <p:cTn id="48" presetID="16" presetClass="entr" presetSubtype="21" fill="hold" nodeType="after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barn(inVertical)">
                                      <p:cBhvr>
                                        <p:cTn id="50" dur="500"/>
                                        <p:tgtEl>
                                          <p:spTgt spid="27"/>
                                        </p:tgtEl>
                                      </p:cBhvr>
                                    </p:animEffect>
                                  </p:childTnLst>
                                </p:cTn>
                              </p:par>
                            </p:childTnLst>
                          </p:cTn>
                        </p:par>
                        <p:par>
                          <p:cTn id="51" fill="hold">
                            <p:stCondLst>
                              <p:cond delay="2500"/>
                            </p:stCondLst>
                            <p:childTnLst>
                              <p:par>
                                <p:cTn id="52" presetID="22" presetClass="entr" presetSubtype="1" fill="hold" grpId="0" nodeType="after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wipe(up)">
                                      <p:cBhvr>
                                        <p:cTn id="5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4" grpId="0"/>
      <p:bldP spid="25" grpId="0"/>
      <p:bldP spid="26"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a:xfrm>
            <a:off x="988955" y="2269474"/>
            <a:ext cx="5042849" cy="3644945"/>
          </a:xfrm>
          <a:prstGeom prst="rect">
            <a:avLst/>
          </a:prstGeom>
          <a:ln w="12700">
            <a:noFill/>
          </a:ln>
        </p:spPr>
      </p:pic>
      <p:sp>
        <p:nvSpPr>
          <p:cNvPr id="3" name="矩形 2"/>
          <p:cNvSpPr/>
          <p:nvPr/>
        </p:nvSpPr>
        <p:spPr>
          <a:xfrm>
            <a:off x="6273104" y="1944101"/>
            <a:ext cx="5181600" cy="3970318"/>
          </a:xfrm>
          <a:prstGeom prst="rect">
            <a:avLst/>
          </a:prstGeom>
        </p:spPr>
        <p:txBody>
          <a:bodyPr wrap="square">
            <a:spAutoFit/>
          </a:bodyPr>
          <a:lstStyle/>
          <a:p>
            <a:pPr>
              <a:lnSpc>
                <a:spcPct val="150000"/>
              </a:lnSpc>
            </a:pPr>
            <a:r>
              <a:rPr lang="en-US" altLang="zh-CN" sz="2800" b="1">
                <a:solidFill>
                  <a:srgbClr val="C00000"/>
                </a:solidFill>
                <a:latin typeface="微软雅黑" panose="020B0503020204020204" pitchFamily="34" charset="-122"/>
                <a:ea typeface="微软雅黑" panose="020B0503020204020204" pitchFamily="34" charset="-122"/>
              </a:rPr>
              <a:t>1933</a:t>
            </a:r>
            <a:r>
              <a:rPr lang="zh-CN" altLang="en-US" sz="2800" b="1">
                <a:solidFill>
                  <a:srgbClr val="C00000"/>
                </a:solidFill>
                <a:latin typeface="微软雅黑" panose="020B0503020204020204" pitchFamily="34" charset="-122"/>
                <a:ea typeface="微软雅黑" panose="020B0503020204020204" pitchFamily="34" charset="-122"/>
              </a:rPr>
              <a:t>年</a:t>
            </a:r>
            <a:r>
              <a:rPr lang="en-US" altLang="zh-CN" sz="2800" b="1">
                <a:solidFill>
                  <a:srgbClr val="C00000"/>
                </a:solidFill>
                <a:latin typeface="微软雅黑" panose="020B0503020204020204" pitchFamily="34" charset="-122"/>
                <a:ea typeface="微软雅黑" panose="020B0503020204020204" pitchFamily="34" charset="-122"/>
              </a:rPr>
              <a:t>7</a:t>
            </a:r>
            <a:r>
              <a:rPr lang="zh-CN" altLang="en-US" sz="2800" b="1">
                <a:solidFill>
                  <a:srgbClr val="C00000"/>
                </a:solidFill>
                <a:latin typeface="微软雅黑" panose="020B0503020204020204" pitchFamily="34" charset="-122"/>
                <a:ea typeface="微软雅黑" panose="020B0503020204020204" pitchFamily="34" charset="-122"/>
              </a:rPr>
              <a:t>月</a:t>
            </a:r>
            <a:r>
              <a:rPr lang="en-US" altLang="zh-CN" sz="2800" b="1">
                <a:solidFill>
                  <a:srgbClr val="C00000"/>
                </a:solidFill>
                <a:latin typeface="微软雅黑" panose="020B0503020204020204" pitchFamily="34" charset="-122"/>
                <a:ea typeface="微软雅黑" panose="020B0503020204020204" pitchFamily="34" charset="-122"/>
              </a:rPr>
              <a:t>11</a:t>
            </a:r>
            <a:r>
              <a:rPr lang="zh-CN" altLang="en-US" sz="2800" b="1">
                <a:solidFill>
                  <a:srgbClr val="C00000"/>
                </a:solidFill>
                <a:latin typeface="微软雅黑" panose="020B0503020204020204" pitchFamily="34" charset="-122"/>
                <a:ea typeface="微软雅黑" panose="020B0503020204020204" pitchFamily="34" charset="-122"/>
              </a:rPr>
              <a:t>日</a:t>
            </a:r>
            <a:r>
              <a:rPr lang="zh-CN" altLang="en-US" sz="2000">
                <a:solidFill>
                  <a:srgbClr val="574343"/>
                </a:solidFill>
                <a:latin typeface="微软雅黑" panose="020B0503020204020204" pitchFamily="34" charset="-122"/>
                <a:ea typeface="微软雅黑" panose="020B0503020204020204" pitchFamily="34" charset="-122"/>
              </a:rPr>
              <a:t>，</a:t>
            </a:r>
            <a:r>
              <a:rPr lang="zh-CN" altLang="en-US" sz="2000">
                <a:latin typeface="微软雅黑" panose="020B0503020204020204" pitchFamily="34" charset="-122"/>
                <a:ea typeface="微软雅黑" panose="020B0503020204020204" pitchFamily="34" charset="-122"/>
              </a:rPr>
              <a:t>中华苏维埃共和国临时中央政府根据中央革命军事委员会</a:t>
            </a:r>
            <a:r>
              <a:rPr lang="en-US" altLang="zh-CN" sz="2000">
                <a:latin typeface="微软雅黑" panose="020B0503020204020204" pitchFamily="34" charset="-122"/>
                <a:ea typeface="微软雅黑" panose="020B0503020204020204" pitchFamily="34" charset="-122"/>
              </a:rPr>
              <a:t>6</a:t>
            </a:r>
            <a:r>
              <a:rPr lang="zh-CN" altLang="en-US" sz="2000">
                <a:latin typeface="微软雅黑" panose="020B0503020204020204" pitchFamily="34" charset="-122"/>
                <a:ea typeface="微软雅黑" panose="020B0503020204020204" pitchFamily="34" charset="-122"/>
              </a:rPr>
              <a:t>月</a:t>
            </a:r>
            <a:r>
              <a:rPr lang="en-US" altLang="zh-CN" sz="2000">
                <a:latin typeface="微软雅黑" panose="020B0503020204020204" pitchFamily="34" charset="-122"/>
                <a:ea typeface="微软雅黑" panose="020B0503020204020204" pitchFamily="34" charset="-122"/>
              </a:rPr>
              <a:t>30</a:t>
            </a:r>
            <a:r>
              <a:rPr lang="zh-CN" altLang="en-US" sz="2000">
                <a:latin typeface="微软雅黑" panose="020B0503020204020204" pitchFamily="34" charset="-122"/>
                <a:ea typeface="微软雅黑" panose="020B0503020204020204" pitchFamily="34" charset="-122"/>
              </a:rPr>
              <a:t>日的建议，决定</a:t>
            </a:r>
            <a:r>
              <a:rPr lang="en-US" altLang="zh-CN" sz="2000">
                <a:latin typeface="微软雅黑" panose="020B0503020204020204" pitchFamily="34" charset="-122"/>
                <a:ea typeface="微软雅黑" panose="020B0503020204020204" pitchFamily="34" charset="-122"/>
              </a:rPr>
              <a:t>8</a:t>
            </a:r>
            <a:r>
              <a:rPr lang="zh-CN" altLang="en-US" sz="2000">
                <a:latin typeface="微软雅黑" panose="020B0503020204020204" pitchFamily="34" charset="-122"/>
                <a:ea typeface="微软雅黑" panose="020B0503020204020204" pitchFamily="34" charset="-122"/>
              </a:rPr>
              <a:t>月</a:t>
            </a:r>
            <a:r>
              <a:rPr lang="en-US" altLang="zh-CN" sz="2000">
                <a:latin typeface="微软雅黑" panose="020B0503020204020204" pitchFamily="34" charset="-122"/>
                <a:ea typeface="微软雅黑" panose="020B0503020204020204" pitchFamily="34" charset="-122"/>
              </a:rPr>
              <a:t>1</a:t>
            </a:r>
            <a:r>
              <a:rPr lang="zh-CN" altLang="en-US" sz="2000">
                <a:latin typeface="微软雅黑" panose="020B0503020204020204" pitchFamily="34" charset="-122"/>
                <a:ea typeface="微软雅黑" panose="020B0503020204020204" pitchFamily="34" charset="-122"/>
              </a:rPr>
              <a:t>日为中国工农红军成立纪念日。</a:t>
            </a:r>
            <a:r>
              <a:rPr lang="en-US" altLang="zh-CN" sz="2000">
                <a:latin typeface="微软雅黑" panose="020B0503020204020204" pitchFamily="34" charset="-122"/>
                <a:ea typeface="微软雅黑" panose="020B0503020204020204" pitchFamily="34" charset="-122"/>
              </a:rPr>
              <a:t>1949</a:t>
            </a:r>
            <a:r>
              <a:rPr lang="zh-CN" altLang="en-US" sz="2000">
                <a:latin typeface="微软雅黑" panose="020B0503020204020204" pitchFamily="34" charset="-122"/>
                <a:ea typeface="微软雅黑" panose="020B0503020204020204" pitchFamily="34" charset="-122"/>
              </a:rPr>
              <a:t>年</a:t>
            </a:r>
            <a:r>
              <a:rPr lang="en-US" altLang="zh-CN" sz="2000">
                <a:latin typeface="微软雅黑" panose="020B0503020204020204" pitchFamily="34" charset="-122"/>
                <a:ea typeface="微软雅黑" panose="020B0503020204020204" pitchFamily="34" charset="-122"/>
              </a:rPr>
              <a:t>6</a:t>
            </a:r>
            <a:r>
              <a:rPr lang="zh-CN" altLang="en-US" sz="2000">
                <a:latin typeface="微软雅黑" panose="020B0503020204020204" pitchFamily="34" charset="-122"/>
                <a:ea typeface="微软雅黑" panose="020B0503020204020204" pitchFamily="34" charset="-122"/>
              </a:rPr>
              <a:t>月</a:t>
            </a:r>
            <a:r>
              <a:rPr lang="en-US" altLang="zh-CN" sz="2000">
                <a:latin typeface="微软雅黑" panose="020B0503020204020204" pitchFamily="34" charset="-122"/>
                <a:ea typeface="微软雅黑" panose="020B0503020204020204" pitchFamily="34" charset="-122"/>
              </a:rPr>
              <a:t>15</a:t>
            </a:r>
            <a:r>
              <a:rPr lang="zh-CN" altLang="en-US" sz="2000">
                <a:latin typeface="微软雅黑" panose="020B0503020204020204" pitchFamily="34" charset="-122"/>
                <a:ea typeface="微软雅黑" panose="020B0503020204020204" pitchFamily="34" charset="-122"/>
              </a:rPr>
              <a:t>日，中国人民革命军事委员会发布命令，以“八一”两字作为中国人民解放军军旗和军徽的主要标志。中华人民共和国成立后，将此纪念日改称为中国人民解放军建军节。</a:t>
            </a:r>
            <a:endParaRPr lang="zh-CN" altLang="en-US" sz="2000">
              <a:latin typeface="微软雅黑" panose="020B0503020204020204" pitchFamily="34" charset="-122"/>
              <a:ea typeface="微软雅黑" panose="020B0503020204020204" pitchFamily="34" charset="-122"/>
            </a:endParaRPr>
          </a:p>
        </p:txBody>
      </p:sp>
      <p:sp>
        <p:nvSpPr>
          <p:cNvPr id="4" name="矩形 3"/>
          <p:cNvSpPr/>
          <p:nvPr/>
        </p:nvSpPr>
        <p:spPr>
          <a:xfrm>
            <a:off x="1216486" y="38113"/>
            <a:ext cx="3057247" cy="662554"/>
          </a:xfrm>
          <a:prstGeom prst="rect">
            <a:avLst/>
          </a:prstGeom>
        </p:spPr>
        <p:txBody>
          <a:bodyPr wrap="none">
            <a:spAutoFit/>
          </a:bodyPr>
          <a:lstStyle/>
          <a:p>
            <a:pPr defTabSz="1218565">
              <a:lnSpc>
                <a:spcPct val="150000"/>
              </a:lnSpc>
            </a:pPr>
            <a:r>
              <a:rPr lang="zh-CN" altLang="en-US" sz="2800" b="1" kern="300">
                <a:gradFill>
                  <a:gsLst>
                    <a:gs pos="89000">
                      <a:srgbClr val="FFC000"/>
                    </a:gs>
                    <a:gs pos="51000">
                      <a:srgbClr val="FFFF00"/>
                    </a:gs>
                    <a:gs pos="22000">
                      <a:srgbClr val="FFFFCC"/>
                    </a:gs>
                  </a:gsLst>
                  <a:lin ang="5400000" scaled="0"/>
                </a:gradFill>
                <a:effectLst>
                  <a:glow rad="139700">
                    <a:srgbClr val="8A0000">
                      <a:alpha val="97000"/>
                    </a:srgbClr>
                  </a:glow>
                </a:effectLst>
                <a:latin typeface="微软雅黑" panose="020B0503020204020204" pitchFamily="34" charset="-122"/>
                <a:ea typeface="微软雅黑" panose="020B0503020204020204" pitchFamily="34" charset="-122"/>
                <a:cs typeface="明兰_UI_TC" pitchFamily="2" charset="-122"/>
              </a:rPr>
              <a:t>八一建军节的确立</a:t>
            </a:r>
            <a:endParaRPr lang="zh-CN" altLang="en-US" sz="2800" b="1" kern="300">
              <a:gradFill>
                <a:gsLst>
                  <a:gs pos="89000">
                    <a:srgbClr val="FFC000"/>
                  </a:gs>
                  <a:gs pos="51000">
                    <a:srgbClr val="FFFF00"/>
                  </a:gs>
                  <a:gs pos="22000">
                    <a:srgbClr val="FFFFCC"/>
                  </a:gs>
                </a:gsLst>
                <a:lin ang="5400000" scaled="0"/>
              </a:gradFill>
              <a:effectLst>
                <a:glow rad="139700">
                  <a:srgbClr val="8A0000">
                    <a:alpha val="97000"/>
                  </a:srgbClr>
                </a:glow>
              </a:effectLst>
              <a:latin typeface="微软雅黑" panose="020B0503020204020204" pitchFamily="34" charset="-122"/>
              <a:ea typeface="微软雅黑" panose="020B0503020204020204" pitchFamily="34" charset="-122"/>
              <a:cs typeface="明兰_UI_TC" pitchFamily="2" charset="-122"/>
            </a:endParaRPr>
          </a:p>
        </p:txBody>
      </p:sp>
      <p:grpSp>
        <p:nvGrpSpPr>
          <p:cNvPr id="5" name="组合 4"/>
          <p:cNvGrpSpPr/>
          <p:nvPr/>
        </p:nvGrpSpPr>
        <p:grpSpPr>
          <a:xfrm>
            <a:off x="1110633" y="1146133"/>
            <a:ext cx="9842342" cy="611641"/>
            <a:chOff x="963234" y="1892830"/>
            <a:chExt cx="9844907" cy="611801"/>
          </a:xfrm>
        </p:grpSpPr>
        <p:sp>
          <p:nvSpPr>
            <p:cNvPr id="6" name="矩形 5"/>
            <p:cNvSpPr/>
            <p:nvPr/>
          </p:nvSpPr>
          <p:spPr>
            <a:xfrm>
              <a:off x="963234" y="1892830"/>
              <a:ext cx="9844907" cy="611801"/>
            </a:xfrm>
            <a:prstGeom prst="rect">
              <a:avLst/>
            </a:prstGeom>
            <a:solidFill>
              <a:srgbClr val="C00000"/>
            </a:solidFill>
            <a:ln w="12700" cap="flat" cmpd="sng" algn="ctr">
              <a:noFill/>
              <a:prstDash val="solid"/>
            </a:ln>
            <a:effectLst/>
          </p:spPr>
          <p:txBody>
            <a:bodyPr lIns="121885" tIns="60942" rIns="121885" bIns="60942" anchor="ctr"/>
            <a:lstStyle/>
            <a:p>
              <a:pPr algn="ctr"/>
              <a:r>
                <a:rPr lang="zh-CN" altLang="en-US" sz="2500" b="1" spc="300">
                  <a:solidFill>
                    <a:srgbClr val="FFF8E6"/>
                  </a:solidFill>
                  <a:latin typeface="微软雅黑" panose="020B0503020204020204" pitchFamily="34" charset="-122"/>
                  <a:ea typeface="微软雅黑" panose="020B0503020204020204" pitchFamily="34" charset="-122"/>
                </a:rPr>
                <a:t>八一建军节的确立</a:t>
              </a:r>
              <a:endParaRPr lang="zh-CN" altLang="en-US" sz="2500" b="1" spc="300">
                <a:solidFill>
                  <a:srgbClr val="FFF8E6"/>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93111" y="1896005"/>
              <a:ext cx="682625" cy="550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142871" y="1892830"/>
              <a:ext cx="682625"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 name="图片 8" descr="0d82060fab14fbe22e6aab1982329376"/>
          <p:cNvPicPr>
            <a:picLocks noChangeAspect="1"/>
          </p:cNvPicPr>
          <p:nvPr/>
        </p:nvPicPr>
        <p:blipFill>
          <a:blip r:embed="rId4"/>
          <a:srcRect/>
          <a:stretch>
            <a:fillRect/>
          </a:stretch>
        </p:blipFill>
        <p:spPr>
          <a:xfrm>
            <a:off x="527050" y="23495"/>
            <a:ext cx="732790" cy="863600"/>
          </a:xfrm>
          <a:prstGeom prst="rect">
            <a:avLst/>
          </a:prstGeom>
        </p:spPr>
      </p:pic>
      <p:pic>
        <p:nvPicPr>
          <p:cNvPr id="20" name="图片 19" descr="67a5a6203d3c3b0ceed3817343e68640"/>
          <p:cNvPicPr>
            <a:picLocks noChangeAspect="1"/>
          </p:cNvPicPr>
          <p:nvPr/>
        </p:nvPicPr>
        <p:blipFill>
          <a:blip r:embed="rId5"/>
          <a:srcRect/>
          <a:stretch>
            <a:fillRect/>
          </a:stretch>
        </p:blipFill>
        <p:spPr>
          <a:xfrm>
            <a:off x="-10795" y="6087110"/>
            <a:ext cx="12202795" cy="770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anim calcmode="lin" valueType="num">
                                      <p:cBhvr>
                                        <p:cTn id="22" dur="500" fill="hold"/>
                                        <p:tgtEl>
                                          <p:spTgt spid="3"/>
                                        </p:tgtEl>
                                        <p:attrNameLst>
                                          <p:attrName>ppt_x</p:attrName>
                                        </p:attrNameLst>
                                      </p:cBhvr>
                                      <p:tavLst>
                                        <p:tav tm="0">
                                          <p:val>
                                            <p:strVal val="#ppt_x"/>
                                          </p:val>
                                        </p:tav>
                                        <p:tav tm="100000">
                                          <p:val>
                                            <p:strVal val="#ppt_x"/>
                                          </p:val>
                                        </p:tav>
                                      </p:tavLst>
                                    </p:anim>
                                    <p:anim calcmode="lin" valueType="num">
                                      <p:cBhvr>
                                        <p:cTn id="23"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a:xfrm>
            <a:off x="964004" y="3189702"/>
            <a:ext cx="5689208" cy="2802139"/>
          </a:xfrm>
          <a:prstGeom prst="rect">
            <a:avLst/>
          </a:prstGeom>
          <a:ln>
            <a:noFill/>
          </a:ln>
        </p:spPr>
      </p:pic>
      <p:sp>
        <p:nvSpPr>
          <p:cNvPr id="3" name="矩形 2"/>
          <p:cNvSpPr/>
          <p:nvPr/>
        </p:nvSpPr>
        <p:spPr>
          <a:xfrm>
            <a:off x="964004" y="904275"/>
            <a:ext cx="10389796" cy="2213235"/>
          </a:xfrm>
          <a:prstGeom prst="rect">
            <a:avLst/>
          </a:prstGeom>
        </p:spPr>
        <p:txBody>
          <a:bodyPr wrap="square">
            <a:spAutoFit/>
          </a:bodyPr>
          <a:lstStyle/>
          <a:p>
            <a:pPr>
              <a:lnSpc>
                <a:spcPct val="150000"/>
              </a:lnSpc>
            </a:pPr>
            <a:r>
              <a:rPr lang="zh-CN" altLang="en-US" sz="2200" b="1" dirty="0">
                <a:solidFill>
                  <a:srgbClr val="C00000"/>
                </a:solidFill>
                <a:latin typeface="微软雅黑" panose="020B0503020204020204" pitchFamily="34" charset="-122"/>
                <a:ea typeface="微软雅黑" panose="020B0503020204020204" pitchFamily="34" charset="-122"/>
              </a:rPr>
              <a:t>八七会议</a:t>
            </a:r>
            <a:r>
              <a:rPr lang="zh-CN" altLang="en-US" dirty="0">
                <a:latin typeface="微软雅黑" panose="020B0503020204020204" pitchFamily="34" charset="-122"/>
                <a:ea typeface="微软雅黑" panose="020B0503020204020204" pitchFamily="34" charset="-122"/>
              </a:rPr>
              <a:t>是第一次国内革命战争失败以后，在关系党和革命事业前途和命运的关键时刻，中共中央政治局于</a:t>
            </a:r>
            <a:r>
              <a:rPr lang="en-US" altLang="zh-CN" dirty="0">
                <a:latin typeface="微软雅黑" panose="020B0503020204020204" pitchFamily="34" charset="-122"/>
                <a:ea typeface="微软雅黑" panose="020B0503020204020204" pitchFamily="34" charset="-122"/>
              </a:rPr>
              <a:t>1927</a:t>
            </a:r>
            <a:r>
              <a:rPr lang="zh-CN" altLang="en-US" dirty="0">
                <a:latin typeface="微软雅黑" panose="020B0503020204020204" pitchFamily="34" charset="-122"/>
                <a:ea typeface="微软雅黑" panose="020B0503020204020204" pitchFamily="34" charset="-122"/>
              </a:rPr>
              <a:t>年</a:t>
            </a:r>
            <a:r>
              <a:rPr lang="en-US" altLang="zh-CN" dirty="0">
                <a:latin typeface="微软雅黑" panose="020B0503020204020204" pitchFamily="34" charset="-122"/>
                <a:ea typeface="微软雅黑" panose="020B0503020204020204" pitchFamily="34" charset="-122"/>
              </a:rPr>
              <a:t>8</a:t>
            </a:r>
            <a:r>
              <a:rPr lang="zh-CN" altLang="en-US" dirty="0">
                <a:latin typeface="微软雅黑" panose="020B0503020204020204" pitchFamily="34" charset="-122"/>
                <a:ea typeface="微软雅黑" panose="020B0503020204020204" pitchFamily="34" charset="-122"/>
              </a:rPr>
              <a:t>月</a:t>
            </a:r>
            <a:r>
              <a:rPr lang="en-US" altLang="zh-CN" dirty="0">
                <a:latin typeface="微软雅黑" panose="020B0503020204020204" pitchFamily="34" charset="-122"/>
                <a:ea typeface="微软雅黑" panose="020B0503020204020204" pitchFamily="34" charset="-122"/>
              </a:rPr>
              <a:t>7</a:t>
            </a:r>
            <a:r>
              <a:rPr lang="zh-CN" altLang="en-US" dirty="0">
                <a:latin typeface="微软雅黑" panose="020B0503020204020204" pitchFamily="34" charset="-122"/>
                <a:ea typeface="微软雅黑" panose="020B0503020204020204" pitchFamily="34" charset="-122"/>
              </a:rPr>
              <a:t>日在汉口召开的紧急会议。会议批判和纠正了陈独秀右倾机会主义错误，撤消了他在党内的职务，选出了新的临时中央政治局，确定了土地革命和武装斗争的总方针，决定发动秋收起义。八七会议在中国革命紧急关头及时地向党和全国人民指明了斗争方向，反对政治上的“右”倾机会主义，使党在革命中前进了一大步。</a:t>
            </a:r>
            <a:endParaRPr lang="zh-CN" altLang="en-US" dirty="0">
              <a:latin typeface="微软雅黑" panose="020B0503020204020204" pitchFamily="34" charset="-122"/>
              <a:ea typeface="微软雅黑" panose="020B0503020204020204" pitchFamily="34" charset="-122"/>
            </a:endParaRPr>
          </a:p>
        </p:txBody>
      </p:sp>
      <p:sp>
        <p:nvSpPr>
          <p:cNvPr id="4" name="矩形 3"/>
          <p:cNvSpPr/>
          <p:nvPr/>
        </p:nvSpPr>
        <p:spPr>
          <a:xfrm>
            <a:off x="1259969" y="65451"/>
            <a:ext cx="1620957" cy="662554"/>
          </a:xfrm>
          <a:prstGeom prst="rect">
            <a:avLst/>
          </a:prstGeom>
        </p:spPr>
        <p:txBody>
          <a:bodyPr wrap="none">
            <a:spAutoFit/>
          </a:bodyPr>
          <a:lstStyle/>
          <a:p>
            <a:pPr defTabSz="1218565">
              <a:lnSpc>
                <a:spcPct val="150000"/>
              </a:lnSpc>
            </a:pPr>
            <a:r>
              <a:rPr lang="zh-CN" altLang="en-US" sz="2800" b="1" kern="300">
                <a:gradFill>
                  <a:gsLst>
                    <a:gs pos="89000">
                      <a:srgbClr val="FFC000"/>
                    </a:gs>
                    <a:gs pos="51000">
                      <a:srgbClr val="FFFF00"/>
                    </a:gs>
                    <a:gs pos="22000">
                      <a:srgbClr val="FFFFCC"/>
                    </a:gs>
                  </a:gsLst>
                  <a:lin ang="5400000" scaled="0"/>
                </a:gradFill>
                <a:effectLst>
                  <a:glow rad="139700">
                    <a:srgbClr val="8A0000">
                      <a:alpha val="97000"/>
                    </a:srgbClr>
                  </a:glow>
                </a:effectLst>
                <a:latin typeface="微软雅黑" panose="020B0503020204020204" pitchFamily="34" charset="-122"/>
                <a:ea typeface="微软雅黑" panose="020B0503020204020204" pitchFamily="34" charset="-122"/>
                <a:cs typeface="明兰_UI_TC" pitchFamily="2" charset="-122"/>
              </a:rPr>
              <a:t>八七会议</a:t>
            </a:r>
            <a:endParaRPr lang="zh-CN" altLang="en-US" sz="2800" b="1" kern="300">
              <a:gradFill>
                <a:gsLst>
                  <a:gs pos="89000">
                    <a:srgbClr val="FFC000"/>
                  </a:gs>
                  <a:gs pos="51000">
                    <a:srgbClr val="FFFF00"/>
                  </a:gs>
                  <a:gs pos="22000">
                    <a:srgbClr val="FFFFCC"/>
                  </a:gs>
                </a:gsLst>
                <a:lin ang="5400000" scaled="0"/>
              </a:gradFill>
              <a:effectLst>
                <a:glow rad="139700">
                  <a:srgbClr val="8A0000">
                    <a:alpha val="97000"/>
                  </a:srgbClr>
                </a:glow>
              </a:effectLst>
              <a:latin typeface="微软雅黑" panose="020B0503020204020204" pitchFamily="34" charset="-122"/>
              <a:ea typeface="微软雅黑" panose="020B0503020204020204" pitchFamily="34" charset="-122"/>
              <a:cs typeface="明兰_UI_TC" pitchFamily="2" charset="-122"/>
            </a:endParaRPr>
          </a:p>
        </p:txBody>
      </p:sp>
      <p:pic>
        <p:nvPicPr>
          <p:cNvPr id="5" name="图片 4"/>
          <p:cNvPicPr>
            <a:picLocks noChangeAspect="1"/>
          </p:cNvPicPr>
          <p:nvPr/>
        </p:nvPicPr>
        <p:blipFill rotWithShape="1">
          <a:blip r:embed="rId2">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a:xfrm>
            <a:off x="6801667" y="3189703"/>
            <a:ext cx="4378665" cy="2800616"/>
          </a:xfrm>
          <a:prstGeom prst="rect">
            <a:avLst/>
          </a:prstGeom>
        </p:spPr>
      </p:pic>
      <p:pic>
        <p:nvPicPr>
          <p:cNvPr id="6" name="图片 5" descr="0d82060fab14fbe22e6aab1982329376"/>
          <p:cNvPicPr>
            <a:picLocks noChangeAspect="1"/>
          </p:cNvPicPr>
          <p:nvPr/>
        </p:nvPicPr>
        <p:blipFill>
          <a:blip r:embed="rId3"/>
          <a:srcRect/>
          <a:stretch>
            <a:fillRect/>
          </a:stretch>
        </p:blipFill>
        <p:spPr>
          <a:xfrm>
            <a:off x="527050" y="23495"/>
            <a:ext cx="732790" cy="863600"/>
          </a:xfrm>
          <a:prstGeom prst="rect">
            <a:avLst/>
          </a:prstGeom>
        </p:spPr>
      </p:pic>
      <p:pic>
        <p:nvPicPr>
          <p:cNvPr id="20" name="图片 19" descr="67a5a6203d3c3b0ceed3817343e68640"/>
          <p:cNvPicPr>
            <a:picLocks noChangeAspect="1"/>
          </p:cNvPicPr>
          <p:nvPr/>
        </p:nvPicPr>
        <p:blipFill>
          <a:blip r:embed="rId4"/>
          <a:srcRect/>
          <a:stretch>
            <a:fillRect/>
          </a:stretch>
        </p:blipFill>
        <p:spPr>
          <a:xfrm>
            <a:off x="-10795" y="6087110"/>
            <a:ext cx="12202795" cy="770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par>
                          <p:cTn id="14" fill="hold">
                            <p:stCondLst>
                              <p:cond delay="1000"/>
                            </p:stCondLst>
                            <p:childTnLst>
                              <p:par>
                                <p:cTn id="15" presetID="25" presetClass="entr" presetSubtype="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20" dur="1000" fill="hold"/>
                                        <p:tgtEl>
                                          <p:spTgt spid="5"/>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5"/>
                                        </p:tgtEl>
                                      </p:cBhvr>
                                    </p:animEffect>
                                  </p:childTnLst>
                                </p:cTn>
                              </p:par>
                            </p:childTnLst>
                          </p:cTn>
                        </p:par>
                        <p:par>
                          <p:cTn id="25" fill="hold">
                            <p:stCondLst>
                              <p:cond delay="2000"/>
                            </p:stCondLst>
                            <p:childTnLst>
                              <p:par>
                                <p:cTn id="26" presetID="42" presetClass="entr" presetSubtype="0"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anim calcmode="lin" valueType="num">
                                      <p:cBhvr>
                                        <p:cTn id="29" dur="500" fill="hold"/>
                                        <p:tgtEl>
                                          <p:spTgt spid="3"/>
                                        </p:tgtEl>
                                        <p:attrNameLst>
                                          <p:attrName>ppt_x</p:attrName>
                                        </p:attrNameLst>
                                      </p:cBhvr>
                                      <p:tavLst>
                                        <p:tav tm="0">
                                          <p:val>
                                            <p:strVal val="#ppt_x"/>
                                          </p:val>
                                        </p:tav>
                                        <p:tav tm="100000">
                                          <p:val>
                                            <p:strVal val="#ppt_x"/>
                                          </p:val>
                                        </p:tav>
                                      </p:tavLst>
                                    </p:anim>
                                    <p:anim calcmode="lin" valueType="num">
                                      <p:cBhvr>
                                        <p:cTn id="30"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sp>
        <p:nvSpPr>
          <p:cNvPr id="2" name="矩形 1"/>
          <p:cNvSpPr/>
          <p:nvPr/>
        </p:nvSpPr>
        <p:spPr>
          <a:xfrm>
            <a:off x="5701280" y="2294076"/>
            <a:ext cx="5589588" cy="3454279"/>
          </a:xfrm>
          <a:prstGeom prst="rect">
            <a:avLst/>
          </a:prstGeom>
        </p:spPr>
        <p:txBody>
          <a:bodyPr wrap="square">
            <a:spAutoFit/>
          </a:bodyPr>
          <a:lstStyle/>
          <a:p>
            <a:pPr>
              <a:lnSpc>
                <a:spcPct val="150000"/>
              </a:lnSpc>
            </a:pPr>
            <a:r>
              <a:rPr lang="en-US" altLang="zh-CN" sz="2800" dirty="0">
                <a:solidFill>
                  <a:srgbClr val="C00000"/>
                </a:solidFill>
                <a:latin typeface="微软雅黑" panose="020B0503020204020204" pitchFamily="34" charset="-122"/>
                <a:ea typeface="微软雅黑" panose="020B0503020204020204" pitchFamily="34" charset="-122"/>
              </a:rPr>
              <a:t>1927</a:t>
            </a:r>
            <a:r>
              <a:rPr lang="zh-CN" altLang="en-US" sz="2800" dirty="0">
                <a:solidFill>
                  <a:srgbClr val="C00000"/>
                </a:solidFill>
                <a:latin typeface="微软雅黑" panose="020B0503020204020204" pitchFamily="34" charset="-122"/>
                <a:ea typeface="微软雅黑" panose="020B0503020204020204" pitchFamily="34" charset="-122"/>
              </a:rPr>
              <a:t>年</a:t>
            </a:r>
            <a:r>
              <a:rPr lang="en-US" altLang="zh-CN" sz="2000" dirty="0">
                <a:solidFill>
                  <a:srgbClr val="574343"/>
                </a:solidFill>
                <a:latin typeface="微软雅黑" panose="020B0503020204020204" pitchFamily="34" charset="-122"/>
                <a:ea typeface="微软雅黑" panose="020B0503020204020204" pitchFamily="34" charset="-122"/>
              </a:rPr>
              <a:t>9</a:t>
            </a:r>
            <a:r>
              <a:rPr lang="zh-CN" altLang="en-US" sz="2000" dirty="0">
                <a:solidFill>
                  <a:srgbClr val="574343"/>
                </a:solidFill>
                <a:latin typeface="微软雅黑" panose="020B0503020204020204" pitchFamily="34" charset="-122"/>
                <a:ea typeface="微软雅黑" panose="020B0503020204020204" pitchFamily="34" charset="-122"/>
              </a:rPr>
              <a:t>月 </a:t>
            </a:r>
            <a:r>
              <a:rPr lang="en-US" altLang="zh-CN" sz="2000" dirty="0">
                <a:solidFill>
                  <a:srgbClr val="574343"/>
                </a:solidFill>
                <a:latin typeface="微软雅黑" panose="020B0503020204020204" pitchFamily="34" charset="-122"/>
                <a:ea typeface="微软雅黑" panose="020B0503020204020204" pitchFamily="34" charset="-122"/>
              </a:rPr>
              <a:t>11</a:t>
            </a:r>
            <a:r>
              <a:rPr lang="zh-CN" altLang="en-US" sz="2000" dirty="0">
                <a:solidFill>
                  <a:srgbClr val="574343"/>
                </a:solidFill>
                <a:latin typeface="微软雅黑" panose="020B0503020204020204" pitchFamily="34" charset="-122"/>
                <a:ea typeface="微软雅黑" panose="020B0503020204020204" pitchFamily="34" charset="-122"/>
              </a:rPr>
              <a:t>日，毛泽东等领导的农民、工人和革命官兵组成工农革命军第一军第 </a:t>
            </a:r>
            <a:r>
              <a:rPr lang="en-US" altLang="zh-CN" sz="2000" dirty="0">
                <a:solidFill>
                  <a:srgbClr val="574343"/>
                </a:solidFill>
                <a:latin typeface="微软雅黑" panose="020B0503020204020204" pitchFamily="34" charset="-122"/>
                <a:ea typeface="微软雅黑" panose="020B0503020204020204" pitchFamily="34" charset="-122"/>
              </a:rPr>
              <a:t>1 </a:t>
            </a:r>
            <a:r>
              <a:rPr lang="zh-CN" altLang="en-US" sz="2000" dirty="0">
                <a:solidFill>
                  <a:srgbClr val="574343"/>
                </a:solidFill>
                <a:latin typeface="微软雅黑" panose="020B0503020204020204" pitchFamily="34" charset="-122"/>
                <a:ea typeface="微软雅黑" panose="020B0503020204020204" pitchFamily="34" charset="-122"/>
              </a:rPr>
              <a:t>师，在湖南、江西边界地区举行秋收起义。开辟了中国第一块红色根据地</a:t>
            </a:r>
            <a:r>
              <a:rPr lang="en-US" altLang="zh-CN" sz="2000" dirty="0">
                <a:solidFill>
                  <a:srgbClr val="574343"/>
                </a:solidFill>
                <a:latin typeface="微软雅黑" panose="020B0503020204020204" pitchFamily="34" charset="-122"/>
                <a:ea typeface="微软雅黑" panose="020B0503020204020204" pitchFamily="34" charset="-122"/>
              </a:rPr>
              <a:t>——</a:t>
            </a:r>
            <a:r>
              <a:rPr lang="zh-CN" altLang="en-US" sz="2000" b="1" dirty="0">
                <a:solidFill>
                  <a:srgbClr val="B50F0C"/>
                </a:solidFill>
                <a:latin typeface="微软雅黑" panose="020B0503020204020204" pitchFamily="34" charset="-122"/>
                <a:ea typeface="微软雅黑" panose="020B0503020204020204" pitchFamily="34" charset="-122"/>
              </a:rPr>
              <a:t>井冈山革命根据地</a:t>
            </a:r>
            <a:r>
              <a:rPr lang="zh-CN" altLang="en-US" sz="2000" dirty="0">
                <a:solidFill>
                  <a:srgbClr val="574343"/>
                </a:solidFill>
                <a:latin typeface="微软雅黑" panose="020B0503020204020204" pitchFamily="34" charset="-122"/>
                <a:ea typeface="微软雅黑" panose="020B0503020204020204" pitchFamily="34" charset="-122"/>
              </a:rPr>
              <a:t>，中国革命从此走上了“</a:t>
            </a:r>
            <a:r>
              <a:rPr lang="zh-CN" altLang="en-US" sz="2000" b="1" dirty="0">
                <a:solidFill>
                  <a:srgbClr val="B50F0C"/>
                </a:solidFill>
                <a:latin typeface="微软雅黑" panose="020B0503020204020204" pitchFamily="34" charset="-122"/>
                <a:ea typeface="微软雅黑" panose="020B0503020204020204" pitchFamily="34" charset="-122"/>
              </a:rPr>
              <a:t>以农村包围城市，最后夺取全国胜利</a:t>
            </a:r>
            <a:r>
              <a:rPr lang="zh-CN" altLang="en-US" sz="2000" dirty="0">
                <a:solidFill>
                  <a:srgbClr val="574343"/>
                </a:solidFill>
                <a:latin typeface="微软雅黑" panose="020B0503020204020204" pitchFamily="34" charset="-122"/>
                <a:ea typeface="微软雅黑" panose="020B0503020204020204" pitchFamily="34" charset="-122"/>
              </a:rPr>
              <a:t>”的道路，革命的星星之火，就从井冈山开始，势不可挡地发展成了燎原之势。</a:t>
            </a:r>
            <a:endParaRPr lang="zh-CN" altLang="en-US" sz="2000" dirty="0">
              <a:solidFill>
                <a:srgbClr val="574343"/>
              </a:solidFill>
              <a:latin typeface="微软雅黑" panose="020B0503020204020204" pitchFamily="34" charset="-122"/>
              <a:ea typeface="微软雅黑" panose="020B0503020204020204" pitchFamily="34" charset="-122"/>
            </a:endParaRPr>
          </a:p>
        </p:txBody>
      </p:sp>
      <p:sp>
        <p:nvSpPr>
          <p:cNvPr id="3" name="矩形 2"/>
          <p:cNvSpPr/>
          <p:nvPr/>
        </p:nvSpPr>
        <p:spPr>
          <a:xfrm>
            <a:off x="1259969" y="77482"/>
            <a:ext cx="1620957" cy="662554"/>
          </a:xfrm>
          <a:prstGeom prst="rect">
            <a:avLst/>
          </a:prstGeom>
        </p:spPr>
        <p:txBody>
          <a:bodyPr wrap="none">
            <a:spAutoFit/>
          </a:bodyPr>
          <a:lstStyle/>
          <a:p>
            <a:pPr defTabSz="1218565">
              <a:lnSpc>
                <a:spcPct val="150000"/>
              </a:lnSpc>
            </a:pPr>
            <a:r>
              <a:rPr lang="zh-CN" altLang="en-US" sz="2800" b="1" kern="300">
                <a:gradFill>
                  <a:gsLst>
                    <a:gs pos="89000">
                      <a:srgbClr val="FFC000"/>
                    </a:gs>
                    <a:gs pos="51000">
                      <a:srgbClr val="FFFF00"/>
                    </a:gs>
                    <a:gs pos="22000">
                      <a:srgbClr val="FFFFCC"/>
                    </a:gs>
                  </a:gsLst>
                  <a:lin ang="5400000" scaled="0"/>
                </a:gradFill>
                <a:effectLst>
                  <a:glow rad="139700">
                    <a:srgbClr val="8A0000">
                      <a:alpha val="97000"/>
                    </a:srgbClr>
                  </a:glow>
                </a:effectLst>
                <a:latin typeface="微软雅黑" panose="020B0503020204020204" pitchFamily="34" charset="-122"/>
                <a:ea typeface="微软雅黑" panose="020B0503020204020204" pitchFamily="34" charset="-122"/>
                <a:cs typeface="明兰_UI_TC" pitchFamily="2" charset="-122"/>
              </a:rPr>
              <a:t>秋收起义</a:t>
            </a:r>
            <a:endParaRPr lang="zh-CN" altLang="en-US" sz="2800" b="1" kern="300">
              <a:gradFill>
                <a:gsLst>
                  <a:gs pos="89000">
                    <a:srgbClr val="FFC000"/>
                  </a:gs>
                  <a:gs pos="51000">
                    <a:srgbClr val="FFFF00"/>
                  </a:gs>
                  <a:gs pos="22000">
                    <a:srgbClr val="FFFFCC"/>
                  </a:gs>
                </a:gsLst>
                <a:lin ang="5400000" scaled="0"/>
              </a:gradFill>
              <a:effectLst>
                <a:glow rad="139700">
                  <a:srgbClr val="8A0000">
                    <a:alpha val="97000"/>
                  </a:srgbClr>
                </a:glow>
              </a:effectLst>
              <a:latin typeface="微软雅黑" panose="020B0503020204020204" pitchFamily="34" charset="-122"/>
              <a:ea typeface="微软雅黑" panose="020B0503020204020204" pitchFamily="34" charset="-122"/>
              <a:cs typeface="明兰_UI_TC" pitchFamily="2" charset="-122"/>
            </a:endParaRPr>
          </a:p>
        </p:txBody>
      </p:sp>
      <p:grpSp>
        <p:nvGrpSpPr>
          <p:cNvPr id="4" name="组合 3"/>
          <p:cNvGrpSpPr/>
          <p:nvPr/>
        </p:nvGrpSpPr>
        <p:grpSpPr>
          <a:xfrm>
            <a:off x="1230951" y="1254082"/>
            <a:ext cx="9842342" cy="611641"/>
            <a:chOff x="963234" y="1892830"/>
            <a:chExt cx="9844907" cy="611801"/>
          </a:xfrm>
        </p:grpSpPr>
        <p:sp>
          <p:nvSpPr>
            <p:cNvPr id="5" name="矩形 4"/>
            <p:cNvSpPr/>
            <p:nvPr/>
          </p:nvSpPr>
          <p:spPr>
            <a:xfrm>
              <a:off x="963234" y="1892830"/>
              <a:ext cx="9844907" cy="611801"/>
            </a:xfrm>
            <a:prstGeom prst="rect">
              <a:avLst/>
            </a:prstGeom>
            <a:solidFill>
              <a:srgbClr val="C00000"/>
            </a:solidFill>
            <a:ln w="12700" cap="flat" cmpd="sng" algn="ctr">
              <a:noFill/>
              <a:prstDash val="solid"/>
            </a:ln>
            <a:effectLst/>
          </p:spPr>
          <p:txBody>
            <a:bodyPr lIns="121885" tIns="60942" rIns="121885" bIns="60942" anchor="ctr"/>
            <a:lstStyle/>
            <a:p>
              <a:pPr algn="ctr"/>
              <a:r>
                <a:rPr lang="zh-CN" altLang="en-US" sz="2500" b="1" spc="300">
                  <a:solidFill>
                    <a:srgbClr val="FFF8E6"/>
                  </a:solidFill>
                  <a:latin typeface="微软雅黑" panose="020B0503020204020204" pitchFamily="34" charset="-122"/>
                  <a:ea typeface="微软雅黑" panose="020B0503020204020204" pitchFamily="34" charset="-122"/>
                </a:rPr>
                <a:t>秋收起义：农村包围城市</a:t>
              </a:r>
              <a:endParaRPr lang="zh-CN" altLang="en-US" sz="2500" b="1" spc="300">
                <a:solidFill>
                  <a:srgbClr val="FFF8E6"/>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793111" y="1896005"/>
              <a:ext cx="682625" cy="550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42871" y="1892830"/>
              <a:ext cx="682625"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8" name="图片 7"/>
          <p:cNvPicPr>
            <a:picLocks noChangeAspect="1"/>
          </p:cNvPicPr>
          <p:nvPr/>
        </p:nvPicPr>
        <p:blipFill rotWithShape="1">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a:xfrm>
            <a:off x="901132" y="2407650"/>
            <a:ext cx="4647180" cy="3327339"/>
          </a:xfrm>
          <a:prstGeom prst="rect">
            <a:avLst/>
          </a:prstGeom>
        </p:spPr>
      </p:pic>
      <p:pic>
        <p:nvPicPr>
          <p:cNvPr id="9" name="图片 8" descr="0d82060fab14fbe22e6aab1982329376"/>
          <p:cNvPicPr>
            <a:picLocks noChangeAspect="1"/>
          </p:cNvPicPr>
          <p:nvPr/>
        </p:nvPicPr>
        <p:blipFill>
          <a:blip r:embed="rId4"/>
          <a:srcRect/>
          <a:stretch>
            <a:fillRect/>
          </a:stretch>
        </p:blipFill>
        <p:spPr>
          <a:xfrm>
            <a:off x="527050" y="23495"/>
            <a:ext cx="732790" cy="863600"/>
          </a:xfrm>
          <a:prstGeom prst="rect">
            <a:avLst/>
          </a:prstGeom>
        </p:spPr>
      </p:pic>
      <p:pic>
        <p:nvPicPr>
          <p:cNvPr id="20" name="图片 19" descr="67a5a6203d3c3b0ceed3817343e68640"/>
          <p:cNvPicPr>
            <a:picLocks noChangeAspect="1"/>
          </p:cNvPicPr>
          <p:nvPr/>
        </p:nvPicPr>
        <p:blipFill>
          <a:blip r:embed="rId5"/>
          <a:srcRect/>
          <a:stretch>
            <a:fillRect/>
          </a:stretch>
        </p:blipFill>
        <p:spPr>
          <a:xfrm>
            <a:off x="-10795" y="6087110"/>
            <a:ext cx="12202795" cy="770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animEffect transition="in" filter="fade">
                                      <p:cBhvr>
                                        <p:cTn id="17" dur="500"/>
                                        <p:tgtEl>
                                          <p:spTgt spid="8"/>
                                        </p:tgtEl>
                                      </p:cBhvr>
                                    </p:animEffec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anim calcmode="lin" valueType="num">
                                      <p:cBhvr>
                                        <p:cTn id="22" dur="500" fill="hold"/>
                                        <p:tgtEl>
                                          <p:spTgt spid="2"/>
                                        </p:tgtEl>
                                        <p:attrNameLst>
                                          <p:attrName>ppt_x</p:attrName>
                                        </p:attrNameLst>
                                      </p:cBhvr>
                                      <p:tavLst>
                                        <p:tav tm="0">
                                          <p:val>
                                            <p:strVal val="#ppt_x"/>
                                          </p:val>
                                        </p:tav>
                                        <p:tav tm="100000">
                                          <p:val>
                                            <p:strVal val="#ppt_x"/>
                                          </p:val>
                                        </p:tav>
                                      </p:tavLst>
                                    </p:anim>
                                    <p:anim calcmode="lin" valueType="num">
                                      <p:cBhvr>
                                        <p:cTn id="23"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a:xfrm>
            <a:off x="736601" y="1649072"/>
            <a:ext cx="4152900" cy="2092554"/>
          </a:xfrm>
          <a:prstGeom prst="rect">
            <a:avLst/>
          </a:prstGeom>
          <a:ln>
            <a:noFill/>
          </a:ln>
        </p:spPr>
      </p:pic>
      <p:sp>
        <p:nvSpPr>
          <p:cNvPr id="4" name="矩形 3"/>
          <p:cNvSpPr/>
          <p:nvPr/>
        </p:nvSpPr>
        <p:spPr>
          <a:xfrm>
            <a:off x="1259969" y="124473"/>
            <a:ext cx="1620957" cy="662554"/>
          </a:xfrm>
          <a:prstGeom prst="rect">
            <a:avLst/>
          </a:prstGeom>
        </p:spPr>
        <p:txBody>
          <a:bodyPr wrap="none">
            <a:spAutoFit/>
          </a:bodyPr>
          <a:lstStyle/>
          <a:p>
            <a:pPr marL="0" marR="0" lvl="0" indent="0" algn="l" defTabSz="1218565" rtl="0" eaLnBrk="1" fontAlgn="auto" latinLnBrk="0" hangingPunct="1">
              <a:lnSpc>
                <a:spcPct val="150000"/>
              </a:lnSpc>
              <a:spcBef>
                <a:spcPts val="0"/>
              </a:spcBef>
              <a:spcAft>
                <a:spcPts val="0"/>
              </a:spcAft>
              <a:buClrTx/>
              <a:buSzTx/>
              <a:buFontTx/>
              <a:buNone/>
              <a:defRPr/>
            </a:pPr>
            <a:r>
              <a:rPr kumimoji="0" lang="zh-CN" altLang="en-US" sz="2800" b="1" i="0" u="none" strike="noStrike" kern="300" cap="none" spc="0" normalizeH="0" baseline="0" noProof="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rPr>
              <a:t>广州起义</a:t>
            </a:r>
            <a:endParaRPr kumimoji="0" lang="zh-CN" altLang="en-US" sz="2800" b="1" i="0" u="none" strike="noStrike" kern="300" cap="none" spc="0" normalizeH="0" baseline="0" noProof="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endParaRPr>
          </a:p>
        </p:txBody>
      </p:sp>
      <p:pic>
        <p:nvPicPr>
          <p:cNvPr id="5" name="图片 4"/>
          <p:cNvPicPr>
            <a:picLocks noChangeAspect="1"/>
          </p:cNvPicPr>
          <p:nvPr/>
        </p:nvPicPr>
        <p:blipFill rotWithShape="1">
          <a:blip r:embed="rId2">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a:xfrm>
            <a:off x="736601" y="3884271"/>
            <a:ext cx="4152900" cy="1981201"/>
          </a:xfrm>
          <a:prstGeom prst="rect">
            <a:avLst/>
          </a:prstGeom>
        </p:spPr>
      </p:pic>
      <p:sp>
        <p:nvSpPr>
          <p:cNvPr id="6" name="燕尾形 7"/>
          <p:cNvSpPr/>
          <p:nvPr/>
        </p:nvSpPr>
        <p:spPr>
          <a:xfrm rot="5400000">
            <a:off x="5928492" y="3433447"/>
            <a:ext cx="335009" cy="384043"/>
          </a:xfrm>
          <a:prstGeom prst="chevron">
            <a:avLst/>
          </a:prstGeom>
          <a:solidFill>
            <a:srgbClr val="D71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grpSp>
        <p:nvGrpSpPr>
          <p:cNvPr id="7" name="组合 6"/>
          <p:cNvGrpSpPr/>
          <p:nvPr/>
        </p:nvGrpSpPr>
        <p:grpSpPr>
          <a:xfrm>
            <a:off x="5392429" y="1664676"/>
            <a:ext cx="1309153" cy="1309153"/>
            <a:chOff x="5004849" y="1005605"/>
            <a:chExt cx="1080120" cy="1080120"/>
          </a:xfrm>
          <a:solidFill>
            <a:srgbClr val="D71618"/>
          </a:solidFill>
        </p:grpSpPr>
        <p:sp>
          <p:nvSpPr>
            <p:cNvPr id="8" name="矩形 7"/>
            <p:cNvSpPr/>
            <p:nvPr/>
          </p:nvSpPr>
          <p:spPr>
            <a:xfrm>
              <a:off x="5004849" y="1005605"/>
              <a:ext cx="1080120" cy="10801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9" name="矩形 8"/>
            <p:cNvSpPr/>
            <p:nvPr/>
          </p:nvSpPr>
          <p:spPr>
            <a:xfrm>
              <a:off x="5022851" y="1261954"/>
              <a:ext cx="1044116" cy="617795"/>
            </a:xfrm>
            <a:prstGeom prst="rect">
              <a:avLst/>
            </a:prstGeom>
            <a:grpFill/>
          </p:spPr>
          <p:txBody>
            <a:bodyPr wrap="square">
              <a:spAutoFit/>
            </a:bodyPr>
            <a:lstStyle/>
            <a:p>
              <a:pPr lvl="0" algn="ctr"/>
              <a:r>
                <a:rPr lang="en-US" altLang="zh-CN" sz="2135" dirty="0">
                  <a:solidFill>
                    <a:schemeClr val="bg1"/>
                  </a:solidFill>
                  <a:latin typeface="微软雅黑" panose="020B0503020204020204" pitchFamily="34" charset="-122"/>
                  <a:ea typeface="微软雅黑" panose="020B0503020204020204" pitchFamily="34" charset="-122"/>
                </a:rPr>
                <a:t>1927</a:t>
              </a:r>
              <a:r>
                <a:rPr lang="zh-CN" altLang="en-US" sz="2135" dirty="0">
                  <a:solidFill>
                    <a:schemeClr val="bg1"/>
                  </a:solidFill>
                  <a:latin typeface="微软雅黑" panose="020B0503020204020204" pitchFamily="34" charset="-122"/>
                  <a:ea typeface="微软雅黑" panose="020B0503020204020204" pitchFamily="34" charset="-122"/>
                </a:rPr>
                <a:t>年</a:t>
              </a:r>
              <a:r>
                <a:rPr lang="en-US" altLang="zh-CN" sz="2135" dirty="0">
                  <a:solidFill>
                    <a:schemeClr val="bg1"/>
                  </a:solidFill>
                  <a:latin typeface="微软雅黑" panose="020B0503020204020204" pitchFamily="34" charset="-122"/>
                  <a:ea typeface="微软雅黑" panose="020B0503020204020204" pitchFamily="34" charset="-122"/>
                </a:rPr>
                <a:t>12</a:t>
              </a:r>
              <a:r>
                <a:rPr lang="zh-CN" altLang="en-US" sz="2135" dirty="0">
                  <a:solidFill>
                    <a:schemeClr val="bg1"/>
                  </a:solidFill>
                  <a:latin typeface="微软雅黑" panose="020B0503020204020204" pitchFamily="34" charset="-122"/>
                  <a:ea typeface="微软雅黑" panose="020B0503020204020204" pitchFamily="34" charset="-122"/>
                </a:rPr>
                <a:t>月</a:t>
              </a:r>
              <a:r>
                <a:rPr lang="en-US" altLang="zh-CN" sz="2135" dirty="0">
                  <a:solidFill>
                    <a:schemeClr val="bg1"/>
                  </a:solidFill>
                  <a:latin typeface="微软雅黑" panose="020B0503020204020204" pitchFamily="34" charset="-122"/>
                  <a:ea typeface="微软雅黑" panose="020B0503020204020204" pitchFamily="34" charset="-122"/>
                </a:rPr>
                <a:t>11</a:t>
              </a:r>
              <a:endParaRPr lang="zh-CN" altLang="en-US" sz="2135" dirty="0">
                <a:solidFill>
                  <a:schemeClr val="bg1"/>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5370610" y="4263952"/>
            <a:ext cx="1309153" cy="1398234"/>
            <a:chOff x="5004849" y="3057804"/>
            <a:chExt cx="1080120" cy="1080120"/>
          </a:xfrm>
          <a:solidFill>
            <a:srgbClr val="D71618"/>
          </a:solidFill>
        </p:grpSpPr>
        <p:sp>
          <p:nvSpPr>
            <p:cNvPr id="11" name="矩形 10"/>
            <p:cNvSpPr/>
            <p:nvPr/>
          </p:nvSpPr>
          <p:spPr>
            <a:xfrm>
              <a:off x="5004849" y="3057804"/>
              <a:ext cx="1080120" cy="10801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2" name="矩形 11"/>
            <p:cNvSpPr/>
            <p:nvPr/>
          </p:nvSpPr>
          <p:spPr>
            <a:xfrm>
              <a:off x="5022851" y="3314153"/>
              <a:ext cx="1044116" cy="578436"/>
            </a:xfrm>
            <a:prstGeom prst="rect">
              <a:avLst/>
            </a:prstGeom>
            <a:grpFill/>
          </p:spPr>
          <p:txBody>
            <a:bodyPr wrap="square">
              <a:spAutoFit/>
            </a:bodyPr>
            <a:lstStyle/>
            <a:p>
              <a:pPr lvl="0" algn="ctr"/>
              <a:r>
                <a:rPr lang="zh-CN" altLang="en-US" sz="2135" dirty="0">
                  <a:solidFill>
                    <a:schemeClr val="bg1"/>
                  </a:solidFill>
                  <a:latin typeface="微软雅黑" panose="020B0503020204020204" pitchFamily="34" charset="-122"/>
                  <a:ea typeface="微软雅黑" panose="020B0503020204020204" pitchFamily="34" charset="-122"/>
                </a:rPr>
                <a:t>起义虽然失败</a:t>
              </a:r>
              <a:endParaRPr lang="zh-CN" altLang="en-US" sz="2135" dirty="0">
                <a:solidFill>
                  <a:schemeClr val="bg1"/>
                </a:solidFill>
                <a:latin typeface="微软雅黑" panose="020B0503020204020204" pitchFamily="34" charset="-122"/>
                <a:ea typeface="微软雅黑" panose="020B0503020204020204" pitchFamily="34" charset="-122"/>
              </a:endParaRPr>
            </a:p>
          </p:txBody>
        </p:sp>
      </p:grpSp>
      <p:sp>
        <p:nvSpPr>
          <p:cNvPr id="13" name="文本框 7"/>
          <p:cNvSpPr txBox="1">
            <a:spLocks noChangeArrowheads="1"/>
          </p:cNvSpPr>
          <p:nvPr/>
        </p:nvSpPr>
        <p:spPr bwMode="auto">
          <a:xfrm>
            <a:off x="6914319" y="1385318"/>
            <a:ext cx="4635998" cy="1588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nSpc>
                <a:spcPct val="150000"/>
              </a:lnSpc>
            </a:pPr>
            <a:r>
              <a:rPr lang="zh-CN" altLang="en-US" sz="1600" b="1" dirty="0">
                <a:solidFill>
                  <a:schemeClr val="tx1">
                    <a:lumMod val="75000"/>
                    <a:lumOff val="25000"/>
                  </a:schemeClr>
                </a:solidFill>
                <a:latin typeface="微软雅黑" panose="020B0503020204020204" pitchFamily="34" charset="-122"/>
              </a:rPr>
              <a:t>中共党人发动了反抗国民党右派的起义，即广州起义，是中国共产党和中国人民继南昌起义、湘赣边界秋收起义之后，对国民党反动派的又一次英勇反击，是在城市建立苏维埃政权的大胆尝试，在国内外都引起了很大的震动。</a:t>
            </a:r>
            <a:endParaRPr lang="zh-CN" altLang="en-US" sz="1600" dirty="0">
              <a:solidFill>
                <a:schemeClr val="tx1">
                  <a:lumMod val="75000"/>
                  <a:lumOff val="25000"/>
                </a:schemeClr>
              </a:solidFill>
              <a:latin typeface="微软雅黑" panose="020B0503020204020204" pitchFamily="34" charset="-122"/>
            </a:endParaRPr>
          </a:p>
        </p:txBody>
      </p:sp>
      <p:sp>
        <p:nvSpPr>
          <p:cNvPr id="14" name="文本框 7"/>
          <p:cNvSpPr txBox="1">
            <a:spLocks noChangeArrowheads="1"/>
          </p:cNvSpPr>
          <p:nvPr/>
        </p:nvSpPr>
        <p:spPr bwMode="auto">
          <a:xfrm>
            <a:off x="6914318" y="4060666"/>
            <a:ext cx="4792407" cy="1804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nSpc>
                <a:spcPct val="150000"/>
              </a:lnSpc>
              <a:defRPr sz="1600" b="1">
                <a:solidFill>
                  <a:schemeClr val="tx1">
                    <a:lumMod val="75000"/>
                    <a:lumOff val="25000"/>
                  </a:schemeClr>
                </a:solidFill>
                <a:latin typeface="微软雅黑" panose="020B0503020204020204" pitchFamily="34" charset="-122"/>
                <a:ea typeface="微软雅黑" panose="020B0503020204020204" pitchFamily="34" charset="-122"/>
              </a:defRPr>
            </a:lvl1pPr>
            <a:lvl2pPr>
              <a:defRPr sz="2800">
                <a:latin typeface="Arial Narrow" panose="020B0606020202030204" pitchFamily="34" charset="0"/>
                <a:ea typeface="微软雅黑" panose="020B0503020204020204" pitchFamily="34" charset="-122"/>
              </a:defRPr>
            </a:lvl2pPr>
            <a:lvl3pPr>
              <a:defRPr sz="2400">
                <a:latin typeface="Arial Narrow" panose="020B0606020202030204" pitchFamily="34" charset="0"/>
                <a:ea typeface="微软雅黑" panose="020B0503020204020204" pitchFamily="34" charset="-122"/>
              </a:defRPr>
            </a:lvl3pPr>
            <a:lvl4pPr>
              <a:defRPr sz="2000">
                <a:latin typeface="Arial Narrow" panose="020B0606020202030204" pitchFamily="34" charset="0"/>
                <a:ea typeface="微软雅黑" panose="020B0503020204020204" pitchFamily="34" charset="-122"/>
              </a:defRPr>
            </a:lvl4pPr>
            <a:lvl5pPr>
              <a:defRPr sz="2000">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latin typeface="Arial Narrow" panose="020B0606020202030204" pitchFamily="34" charset="0"/>
                <a:ea typeface="微软雅黑" panose="020B0503020204020204" pitchFamily="34" charset="-122"/>
              </a:defRPr>
            </a:lvl9pPr>
          </a:lstStyle>
          <a:p>
            <a:r>
              <a:rPr lang="zh-CN" altLang="en-US" dirty="0"/>
              <a:t>但起义军民无比英勇的战斗精神，给了中国人民以新的鼓舞。起义的许多领导人和保留下来的武装力量，继续为中国革命事业而顽强战斗，成为中国人民解放军的重要组成部分和革命火种。</a:t>
            </a:r>
            <a:endParaRPr lang="zh-CN" altLang="en-US" dirty="0"/>
          </a:p>
        </p:txBody>
      </p:sp>
      <p:pic>
        <p:nvPicPr>
          <p:cNvPr id="3" name="图片 2" descr="0d82060fab14fbe22e6aab1982329376"/>
          <p:cNvPicPr>
            <a:picLocks noChangeAspect="1"/>
          </p:cNvPicPr>
          <p:nvPr/>
        </p:nvPicPr>
        <p:blipFill>
          <a:blip r:embed="rId3"/>
          <a:srcRect/>
          <a:stretch>
            <a:fillRect/>
          </a:stretch>
        </p:blipFill>
        <p:spPr>
          <a:xfrm>
            <a:off x="527050" y="23495"/>
            <a:ext cx="732790" cy="863600"/>
          </a:xfrm>
          <a:prstGeom prst="rect">
            <a:avLst/>
          </a:prstGeom>
        </p:spPr>
      </p:pic>
      <p:pic>
        <p:nvPicPr>
          <p:cNvPr id="20" name="图片 19" descr="67a5a6203d3c3b0ceed3817343e68640"/>
          <p:cNvPicPr>
            <a:picLocks noChangeAspect="1"/>
          </p:cNvPicPr>
          <p:nvPr/>
        </p:nvPicPr>
        <p:blipFill>
          <a:blip r:embed="rId4"/>
          <a:srcRect/>
          <a:stretch>
            <a:fillRect/>
          </a:stretch>
        </p:blipFill>
        <p:spPr>
          <a:xfrm>
            <a:off x="-10795" y="6087110"/>
            <a:ext cx="12202795" cy="770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par>
                          <p:cTn id="14" fill="hold">
                            <p:stCondLst>
                              <p:cond delay="1000"/>
                            </p:stCondLst>
                            <p:childTnLst>
                              <p:par>
                                <p:cTn id="15" presetID="37" presetClass="entr" presetSubtype="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900" decel="100000" fill="hold"/>
                                        <p:tgtEl>
                                          <p:spTgt spid="5"/>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500"/>
                                        <p:tgtEl>
                                          <p:spTgt spid="13"/>
                                        </p:tgtEl>
                                      </p:cBhvr>
                                    </p:animEffect>
                                  </p:childTnLst>
                                </p:cTn>
                              </p:par>
                            </p:childTnLst>
                          </p:cTn>
                        </p:par>
                        <p:par>
                          <p:cTn id="28" fill="hold">
                            <p:stCondLst>
                              <p:cond delay="2500"/>
                            </p:stCondLst>
                            <p:childTnLst>
                              <p:par>
                                <p:cTn id="29" presetID="2" presetClass="entr" presetSubtype="4"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2" presetClass="entr" presetSubtype="1" fill="hold"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up)">
                                      <p:cBhvr>
                                        <p:cTn id="36" dur="500"/>
                                        <p:tgtEl>
                                          <p:spTgt spid="10"/>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left)">
                                      <p:cBhvr>
                                        <p:cTn id="3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13"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sp>
        <p:nvSpPr>
          <p:cNvPr id="2" name="矩形 1"/>
          <p:cNvSpPr/>
          <p:nvPr/>
        </p:nvSpPr>
        <p:spPr>
          <a:xfrm>
            <a:off x="6186307" y="1352947"/>
            <a:ext cx="5741032" cy="4377609"/>
          </a:xfrm>
          <a:prstGeom prst="rect">
            <a:avLst/>
          </a:prstGeom>
        </p:spPr>
        <p:txBody>
          <a:bodyPr wrap="square">
            <a:spAutoFit/>
          </a:bodyPr>
          <a:lstStyle/>
          <a:p>
            <a:pPr>
              <a:lnSpc>
                <a:spcPct val="150000"/>
              </a:lnSpc>
            </a:pPr>
            <a:r>
              <a:rPr lang="en-US" altLang="zh-CN" sz="2800" b="1" dirty="0">
                <a:solidFill>
                  <a:srgbClr val="C00000"/>
                </a:solidFill>
                <a:latin typeface="微软雅黑" panose="020B0503020204020204" pitchFamily="34" charset="-122"/>
                <a:ea typeface="微软雅黑" panose="020B0503020204020204" pitchFamily="34" charset="-122"/>
              </a:rPr>
              <a:t>1927</a:t>
            </a:r>
            <a:r>
              <a:rPr lang="zh-CN" altLang="en-US" sz="2800" b="1" dirty="0">
                <a:solidFill>
                  <a:srgbClr val="C00000"/>
                </a:solidFill>
                <a:latin typeface="微软雅黑" panose="020B0503020204020204" pitchFamily="34" charset="-122"/>
                <a:ea typeface="微软雅黑" panose="020B0503020204020204" pitchFamily="34" charset="-122"/>
              </a:rPr>
              <a:t>年</a:t>
            </a:r>
            <a:r>
              <a:rPr lang="en-US" altLang="zh-CN" sz="2800" b="1" dirty="0">
                <a:solidFill>
                  <a:srgbClr val="C00000"/>
                </a:solidFill>
                <a:latin typeface="微软雅黑" panose="020B0503020204020204" pitchFamily="34" charset="-122"/>
                <a:ea typeface="微软雅黑" panose="020B0503020204020204" pitchFamily="34" charset="-122"/>
              </a:rPr>
              <a:t>9</a:t>
            </a:r>
            <a:r>
              <a:rPr lang="zh-CN" altLang="en-US" sz="2800" b="1" dirty="0">
                <a:solidFill>
                  <a:srgbClr val="C00000"/>
                </a:solidFill>
                <a:latin typeface="微软雅黑" panose="020B0503020204020204" pitchFamily="34" charset="-122"/>
                <a:ea typeface="微软雅黑" panose="020B0503020204020204" pitchFamily="34" charset="-122"/>
              </a:rPr>
              <a:t>月</a:t>
            </a:r>
            <a:r>
              <a:rPr lang="en-US" altLang="zh-CN" sz="2800" b="1" dirty="0">
                <a:solidFill>
                  <a:srgbClr val="C00000"/>
                </a:solidFill>
                <a:latin typeface="微软雅黑" panose="020B0503020204020204" pitchFamily="34" charset="-122"/>
                <a:ea typeface="微软雅黑" panose="020B0503020204020204" pitchFamily="34" charset="-122"/>
              </a:rPr>
              <a:t>29</a:t>
            </a:r>
            <a:r>
              <a:rPr lang="zh-CN" altLang="en-US" sz="2800" b="1" dirty="0">
                <a:solidFill>
                  <a:srgbClr val="C00000"/>
                </a:solidFill>
                <a:latin typeface="微软雅黑" panose="020B0503020204020204" pitchFamily="34" charset="-122"/>
                <a:ea typeface="微软雅黑" panose="020B0503020204020204" pitchFamily="34" charset="-122"/>
              </a:rPr>
              <a:t>日至</a:t>
            </a:r>
            <a:r>
              <a:rPr lang="en-US" altLang="zh-CN" sz="2800" b="1" dirty="0">
                <a:solidFill>
                  <a:srgbClr val="C00000"/>
                </a:solidFill>
                <a:latin typeface="微软雅黑" panose="020B0503020204020204" pitchFamily="34" charset="-122"/>
                <a:ea typeface="微软雅黑" panose="020B0503020204020204" pitchFamily="34" charset="-122"/>
              </a:rPr>
              <a:t>10</a:t>
            </a:r>
            <a:r>
              <a:rPr lang="zh-CN" altLang="en-US" sz="2800" b="1" dirty="0">
                <a:solidFill>
                  <a:srgbClr val="C00000"/>
                </a:solidFill>
                <a:latin typeface="微软雅黑" panose="020B0503020204020204" pitchFamily="34" charset="-122"/>
                <a:ea typeface="微软雅黑" panose="020B0503020204020204" pitchFamily="34" charset="-122"/>
              </a:rPr>
              <a:t>月</a:t>
            </a:r>
            <a:r>
              <a:rPr lang="en-US" altLang="zh-CN" sz="2800" b="1" dirty="0">
                <a:solidFill>
                  <a:srgbClr val="C00000"/>
                </a:solidFill>
                <a:latin typeface="微软雅黑" panose="020B0503020204020204" pitchFamily="34" charset="-122"/>
                <a:ea typeface="微软雅黑" panose="020B0503020204020204" pitchFamily="34" charset="-122"/>
              </a:rPr>
              <a:t>3</a:t>
            </a:r>
            <a:r>
              <a:rPr lang="zh-CN" altLang="en-US" sz="2800" b="1" dirty="0">
                <a:solidFill>
                  <a:srgbClr val="C00000"/>
                </a:solidFill>
                <a:latin typeface="微软雅黑" panose="020B0503020204020204" pitchFamily="34" charset="-122"/>
                <a:ea typeface="微软雅黑" panose="020B0503020204020204" pitchFamily="34" charset="-122"/>
              </a:rPr>
              <a:t>日</a:t>
            </a:r>
            <a:r>
              <a:rPr lang="zh-CN" altLang="en-US" sz="2000" dirty="0">
                <a:solidFill>
                  <a:srgbClr val="574343"/>
                </a:solidFill>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毛泽东在江西永新县三湾村，领导了举世闻名的</a:t>
            </a:r>
            <a:r>
              <a:rPr lang="zh-CN" altLang="en-US" sz="2000" b="1" dirty="0">
                <a:solidFill>
                  <a:srgbClr val="C00000"/>
                </a:solidFill>
                <a:latin typeface="微软雅黑" panose="020B0503020204020204" pitchFamily="34" charset="-122"/>
                <a:ea typeface="微软雅黑" panose="020B0503020204020204" pitchFamily="34" charset="-122"/>
              </a:rPr>
              <a:t>“三湾改编”</a:t>
            </a:r>
            <a:r>
              <a:rPr lang="zh-CN" altLang="en-US" sz="2000" dirty="0">
                <a:latin typeface="微软雅黑" panose="020B0503020204020204" pitchFamily="34" charset="-122"/>
                <a:ea typeface="微软雅黑" panose="020B0503020204020204" pitchFamily="34" charset="-122"/>
              </a:rPr>
              <a:t>。从政治上组织上保证了党对军队的绝对领导，是我党建设新型人民军队最早的一次成功探索和实践，标志着毛泽东建设人民军队思想的开始形成。三湾改编初步解决了如何把以农民及旧军人为主要成份的革命军队建设成为一支无产阶级新型人民军队的问题，保证了党对军队的绝对领导，奠定了政治建军的基础。</a:t>
            </a:r>
            <a:endParaRPr lang="zh-CN" altLang="en-US" sz="2000" dirty="0">
              <a:latin typeface="微软雅黑" panose="020B0503020204020204" pitchFamily="34" charset="-122"/>
              <a:ea typeface="微软雅黑" panose="020B0503020204020204" pitchFamily="34" charset="-122"/>
            </a:endParaRPr>
          </a:p>
        </p:txBody>
      </p:sp>
      <p:sp>
        <p:nvSpPr>
          <p:cNvPr id="3" name="矩形 2"/>
          <p:cNvSpPr/>
          <p:nvPr/>
        </p:nvSpPr>
        <p:spPr>
          <a:xfrm>
            <a:off x="1259969" y="124509"/>
            <a:ext cx="1620957" cy="662554"/>
          </a:xfrm>
          <a:prstGeom prst="rect">
            <a:avLst/>
          </a:prstGeom>
        </p:spPr>
        <p:txBody>
          <a:bodyPr wrap="none">
            <a:spAutoFit/>
          </a:bodyPr>
          <a:lstStyle/>
          <a:p>
            <a:pPr defTabSz="1218565">
              <a:lnSpc>
                <a:spcPct val="150000"/>
              </a:lnSpc>
            </a:pPr>
            <a:r>
              <a:rPr lang="zh-CN" altLang="en-US" sz="2800" b="1" kern="300">
                <a:gradFill>
                  <a:gsLst>
                    <a:gs pos="89000">
                      <a:srgbClr val="FFC000"/>
                    </a:gs>
                    <a:gs pos="51000">
                      <a:srgbClr val="FFFF00"/>
                    </a:gs>
                    <a:gs pos="22000">
                      <a:srgbClr val="FFFFCC"/>
                    </a:gs>
                  </a:gsLst>
                  <a:lin ang="5400000" scaled="0"/>
                </a:gradFill>
                <a:effectLst>
                  <a:glow rad="139700">
                    <a:srgbClr val="8A0000">
                      <a:alpha val="97000"/>
                    </a:srgbClr>
                  </a:glow>
                </a:effectLst>
                <a:latin typeface="微软雅黑" panose="020B0503020204020204" pitchFamily="34" charset="-122"/>
                <a:ea typeface="微软雅黑" panose="020B0503020204020204" pitchFamily="34" charset="-122"/>
                <a:cs typeface="明兰_UI_TC" pitchFamily="2" charset="-122"/>
              </a:rPr>
              <a:t>三湾改编</a:t>
            </a:r>
            <a:endParaRPr lang="zh-CN" altLang="en-US" sz="2800" b="1" kern="300">
              <a:gradFill>
                <a:gsLst>
                  <a:gs pos="89000">
                    <a:srgbClr val="FFC000"/>
                  </a:gs>
                  <a:gs pos="51000">
                    <a:srgbClr val="FFFF00"/>
                  </a:gs>
                  <a:gs pos="22000">
                    <a:srgbClr val="FFFFCC"/>
                  </a:gs>
                </a:gsLst>
                <a:lin ang="5400000" scaled="0"/>
              </a:gradFill>
              <a:effectLst>
                <a:glow rad="139700">
                  <a:srgbClr val="8A0000">
                    <a:alpha val="97000"/>
                  </a:srgbClr>
                </a:glow>
              </a:effectLst>
              <a:latin typeface="微软雅黑" panose="020B0503020204020204" pitchFamily="34" charset="-122"/>
              <a:ea typeface="微软雅黑" panose="020B0503020204020204" pitchFamily="34" charset="-122"/>
              <a:cs typeface="明兰_UI_TC" pitchFamily="2" charset="-122"/>
            </a:endParaRPr>
          </a:p>
        </p:txBody>
      </p:sp>
      <p:pic>
        <p:nvPicPr>
          <p:cNvPr id="4" name="图片 3"/>
          <p:cNvPicPr>
            <a:picLocks noChangeAspect="1"/>
          </p:cNvPicPr>
          <p:nvPr/>
        </p:nvPicPr>
        <p:blipFill rotWithShape="1">
          <a:blip r:embed="rId1"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a:xfrm>
            <a:off x="657950" y="1519580"/>
            <a:ext cx="5205115" cy="3929781"/>
          </a:xfrm>
          <a:prstGeom prst="rect">
            <a:avLst/>
          </a:prstGeom>
        </p:spPr>
      </p:pic>
      <p:pic>
        <p:nvPicPr>
          <p:cNvPr id="5" name="图片 4" descr="0d82060fab14fbe22e6aab1982329376"/>
          <p:cNvPicPr>
            <a:picLocks noChangeAspect="1"/>
          </p:cNvPicPr>
          <p:nvPr/>
        </p:nvPicPr>
        <p:blipFill>
          <a:blip r:embed="rId2"/>
          <a:srcRect/>
          <a:stretch>
            <a:fillRect/>
          </a:stretch>
        </p:blipFill>
        <p:spPr>
          <a:xfrm>
            <a:off x="527050" y="23495"/>
            <a:ext cx="732790" cy="863600"/>
          </a:xfrm>
          <a:prstGeom prst="rect">
            <a:avLst/>
          </a:prstGeom>
        </p:spPr>
      </p:pic>
      <p:pic>
        <p:nvPicPr>
          <p:cNvPr id="20" name="图片 19" descr="67a5a6203d3c3b0ceed3817343e68640"/>
          <p:cNvPicPr>
            <a:picLocks noChangeAspect="1"/>
          </p:cNvPicPr>
          <p:nvPr/>
        </p:nvPicPr>
        <p:blipFill>
          <a:blip r:embed="rId3"/>
          <a:srcRect/>
          <a:stretch>
            <a:fillRect/>
          </a:stretch>
        </p:blipFill>
        <p:spPr>
          <a:xfrm>
            <a:off x="-10795" y="6087110"/>
            <a:ext cx="12202795" cy="770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edge">
                                      <p:cBhvr>
                                        <p:cTn id="11" dur="1300"/>
                                        <p:tgtEl>
                                          <p:spTgt spid="4"/>
                                        </p:tgtEl>
                                      </p:cBhvr>
                                    </p:animEffect>
                                  </p:childTnLst>
                                </p:cTn>
                              </p:par>
                            </p:childTnLst>
                          </p:cTn>
                        </p:par>
                        <p:par>
                          <p:cTn id="12" fill="hold">
                            <p:stCondLst>
                              <p:cond delay="2000"/>
                            </p:stCondLst>
                            <p:childTnLst>
                              <p:par>
                                <p:cTn id="13" presetID="14" presetClass="entr" presetSubtype="1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randombar(horizontal)">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a:stretch>
            <a:fillRect/>
          </a:stretch>
        </p:blipFill>
        <p:spPr>
          <a:xfrm>
            <a:off x="5978838" y="1379019"/>
            <a:ext cx="5562337" cy="3970421"/>
          </a:xfrm>
          <a:prstGeom prst="rect">
            <a:avLst/>
          </a:prstGeom>
          <a:ln>
            <a:noFill/>
          </a:ln>
        </p:spPr>
      </p:pic>
      <p:sp>
        <p:nvSpPr>
          <p:cNvPr id="3" name="矩形 2"/>
          <p:cNvSpPr/>
          <p:nvPr/>
        </p:nvSpPr>
        <p:spPr>
          <a:xfrm>
            <a:off x="1189120" y="2647649"/>
            <a:ext cx="4552950" cy="2400657"/>
          </a:xfrm>
          <a:prstGeom prst="rect">
            <a:avLst/>
          </a:prstGeom>
        </p:spPr>
        <p:txBody>
          <a:bodyPr wrap="square">
            <a:spAutoFit/>
          </a:bodyPr>
          <a:lstStyle/>
          <a:p>
            <a:pPr>
              <a:lnSpc>
                <a:spcPct val="150000"/>
              </a:lnSpc>
            </a:pPr>
            <a:r>
              <a:rPr lang="zh-CN" altLang="en-US" sz="2000" dirty="0">
                <a:solidFill>
                  <a:srgbClr val="574343"/>
                </a:solidFill>
                <a:latin typeface="微软雅黑" panose="020B0503020204020204" pitchFamily="34" charset="-122"/>
                <a:ea typeface="微软雅黑" panose="020B0503020204020204" pitchFamily="34" charset="-122"/>
              </a:rPr>
              <a:t>毛泽东领导工农革命军到达井冈山，开展游击战争， </a:t>
            </a:r>
            <a:r>
              <a:rPr lang="en-US" altLang="zh-CN" sz="2000" dirty="0">
                <a:solidFill>
                  <a:srgbClr val="574343"/>
                </a:solidFill>
                <a:latin typeface="微软雅黑" panose="020B0503020204020204" pitchFamily="34" charset="-122"/>
                <a:ea typeface="微软雅黑" panose="020B0503020204020204" pitchFamily="34" charset="-122"/>
              </a:rPr>
              <a:t>1928 </a:t>
            </a:r>
            <a:r>
              <a:rPr lang="zh-CN" altLang="en-US" sz="2000" dirty="0">
                <a:solidFill>
                  <a:srgbClr val="574343"/>
                </a:solidFill>
                <a:latin typeface="微软雅黑" panose="020B0503020204020204" pitchFamily="34" charset="-122"/>
                <a:ea typeface="微软雅黑" panose="020B0503020204020204" pitchFamily="34" charset="-122"/>
              </a:rPr>
              <a:t>年</a:t>
            </a:r>
            <a:r>
              <a:rPr lang="en-US" altLang="zh-CN" sz="2000" dirty="0">
                <a:solidFill>
                  <a:srgbClr val="574343"/>
                </a:solidFill>
                <a:latin typeface="微软雅黑" panose="020B0503020204020204" pitchFamily="34" charset="-122"/>
                <a:ea typeface="微软雅黑" panose="020B0503020204020204" pitchFamily="34" charset="-122"/>
              </a:rPr>
              <a:t>2</a:t>
            </a:r>
            <a:r>
              <a:rPr lang="zh-CN" altLang="en-US" sz="2000" dirty="0">
                <a:solidFill>
                  <a:srgbClr val="574343"/>
                </a:solidFill>
                <a:latin typeface="微软雅黑" panose="020B0503020204020204" pitchFamily="34" charset="-122"/>
                <a:ea typeface="微软雅黑" panose="020B0503020204020204" pitchFamily="34" charset="-122"/>
              </a:rPr>
              <a:t>月，在井冈山创立了第一个农村革命根据地</a:t>
            </a:r>
            <a:r>
              <a:rPr lang="en-US" altLang="zh-CN" sz="2000" dirty="0">
                <a:solidFill>
                  <a:srgbClr val="574343"/>
                </a:solidFill>
                <a:latin typeface="微软雅黑" panose="020B0503020204020204" pitchFamily="34" charset="-122"/>
                <a:ea typeface="微软雅黑" panose="020B0503020204020204" pitchFamily="34" charset="-122"/>
              </a:rPr>
              <a:t>——</a:t>
            </a:r>
            <a:endParaRPr lang="en-US" altLang="zh-CN" sz="2000" dirty="0">
              <a:solidFill>
                <a:srgbClr val="574343"/>
              </a:solidFill>
              <a:latin typeface="微软雅黑" panose="020B0503020204020204" pitchFamily="34" charset="-122"/>
              <a:ea typeface="微软雅黑" panose="020B0503020204020204" pitchFamily="34" charset="-122"/>
            </a:endParaRPr>
          </a:p>
          <a:p>
            <a:pPr>
              <a:lnSpc>
                <a:spcPct val="150000"/>
              </a:lnSpc>
            </a:pPr>
            <a:r>
              <a:rPr lang="zh-CN" altLang="en-US" sz="4000" b="1" dirty="0">
                <a:solidFill>
                  <a:srgbClr val="B50F0C"/>
                </a:solidFill>
                <a:latin typeface="微软雅黑" panose="020B0503020204020204" pitchFamily="34" charset="-122"/>
                <a:ea typeface="微软雅黑" panose="020B0503020204020204" pitchFamily="34" charset="-122"/>
              </a:rPr>
              <a:t>井冈山革命根据地</a:t>
            </a:r>
            <a:endParaRPr lang="zh-CN" altLang="en-US" sz="4000" b="1" dirty="0">
              <a:solidFill>
                <a:srgbClr val="B50F0C"/>
              </a:solidFill>
              <a:latin typeface="微软雅黑" panose="020B0503020204020204" pitchFamily="34" charset="-122"/>
              <a:ea typeface="微软雅黑" panose="020B0503020204020204" pitchFamily="34" charset="-122"/>
            </a:endParaRPr>
          </a:p>
        </p:txBody>
      </p:sp>
      <p:sp>
        <p:nvSpPr>
          <p:cNvPr id="4" name="矩形 3"/>
          <p:cNvSpPr/>
          <p:nvPr/>
        </p:nvSpPr>
        <p:spPr>
          <a:xfrm>
            <a:off x="1243227" y="92042"/>
            <a:ext cx="5211683" cy="662554"/>
          </a:xfrm>
          <a:prstGeom prst="rect">
            <a:avLst/>
          </a:prstGeom>
        </p:spPr>
        <p:txBody>
          <a:bodyPr wrap="none">
            <a:spAutoFit/>
          </a:bodyPr>
          <a:lstStyle/>
          <a:p>
            <a:pPr defTabSz="1218565">
              <a:lnSpc>
                <a:spcPct val="150000"/>
              </a:lnSpc>
            </a:pPr>
            <a:r>
              <a:rPr lang="zh-CN" altLang="en-US" sz="2800" b="1" kern="300" dirty="0">
                <a:gradFill>
                  <a:gsLst>
                    <a:gs pos="89000">
                      <a:srgbClr val="FFC000"/>
                    </a:gs>
                    <a:gs pos="51000">
                      <a:srgbClr val="FFFF00"/>
                    </a:gs>
                    <a:gs pos="22000">
                      <a:srgbClr val="FFFFCC"/>
                    </a:gs>
                  </a:gsLst>
                  <a:lin ang="5400000" scaled="0"/>
                </a:gradFill>
                <a:effectLst>
                  <a:glow rad="139700">
                    <a:srgbClr val="8A0000">
                      <a:alpha val="97000"/>
                    </a:srgbClr>
                  </a:glow>
                </a:effectLst>
                <a:latin typeface="微软雅黑" panose="020B0503020204020204" pitchFamily="34" charset="-122"/>
                <a:ea typeface="微软雅黑" panose="020B0503020204020204" pitchFamily="34" charset="-122"/>
                <a:cs typeface="明兰_UI_TC" pitchFamily="2" charset="-122"/>
              </a:rPr>
              <a:t>革命根据地的建立及井冈山会师</a:t>
            </a:r>
            <a:endParaRPr lang="zh-CN" altLang="en-US" sz="2800" b="1" kern="300" dirty="0">
              <a:gradFill>
                <a:gsLst>
                  <a:gs pos="89000">
                    <a:srgbClr val="FFC000"/>
                  </a:gs>
                  <a:gs pos="51000">
                    <a:srgbClr val="FFFF00"/>
                  </a:gs>
                  <a:gs pos="22000">
                    <a:srgbClr val="FFFFCC"/>
                  </a:gs>
                </a:gsLst>
                <a:lin ang="5400000" scaled="0"/>
              </a:gradFill>
              <a:effectLst>
                <a:glow rad="139700">
                  <a:srgbClr val="8A0000">
                    <a:alpha val="97000"/>
                  </a:srgbClr>
                </a:glow>
              </a:effectLst>
              <a:latin typeface="微软雅黑" panose="020B0503020204020204" pitchFamily="34" charset="-122"/>
              <a:ea typeface="微软雅黑" panose="020B0503020204020204" pitchFamily="34" charset="-122"/>
              <a:cs typeface="明兰_UI_TC" pitchFamily="2" charset="-122"/>
            </a:endParaRPr>
          </a:p>
        </p:txBody>
      </p:sp>
      <p:grpSp>
        <p:nvGrpSpPr>
          <p:cNvPr id="5" name="组合 4"/>
          <p:cNvGrpSpPr/>
          <p:nvPr/>
        </p:nvGrpSpPr>
        <p:grpSpPr>
          <a:xfrm>
            <a:off x="1236324" y="1925393"/>
            <a:ext cx="4079222" cy="611641"/>
            <a:chOff x="963234" y="1892830"/>
            <a:chExt cx="4605136" cy="611801"/>
          </a:xfrm>
        </p:grpSpPr>
        <p:sp>
          <p:nvSpPr>
            <p:cNvPr id="6" name="矩形 5"/>
            <p:cNvSpPr/>
            <p:nvPr/>
          </p:nvSpPr>
          <p:spPr>
            <a:xfrm>
              <a:off x="963234" y="1892830"/>
              <a:ext cx="4605136" cy="611801"/>
            </a:xfrm>
            <a:prstGeom prst="rect">
              <a:avLst/>
            </a:prstGeom>
            <a:solidFill>
              <a:srgbClr val="C00000"/>
            </a:solidFill>
            <a:ln w="12700" cap="flat" cmpd="sng" algn="ctr">
              <a:noFill/>
              <a:prstDash val="solid"/>
            </a:ln>
            <a:effectLst/>
          </p:spPr>
          <p:txBody>
            <a:bodyPr lIns="121885" tIns="60942" rIns="121885" bIns="60942" anchor="ctr"/>
            <a:lstStyle/>
            <a:p>
              <a:pPr algn="ctr"/>
              <a:r>
                <a:rPr lang="zh-CN" altLang="en-US" sz="2300" b="1" spc="300">
                  <a:solidFill>
                    <a:srgbClr val="FFF8E6"/>
                  </a:solidFill>
                  <a:latin typeface="微软雅黑" panose="020B0503020204020204" pitchFamily="34" charset="-122"/>
                  <a:ea typeface="微软雅黑" panose="020B0503020204020204" pitchFamily="34" charset="-122"/>
                </a:rPr>
                <a:t>革命根据地的建立</a:t>
              </a:r>
              <a:endParaRPr lang="zh-CN" altLang="en-US" sz="2300" b="1" spc="300" dirty="0">
                <a:solidFill>
                  <a:srgbClr val="FFF8E6"/>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40370" y="1896005"/>
              <a:ext cx="682625" cy="550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00518" y="1892830"/>
              <a:ext cx="682625"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 name="图片 8" descr="0d82060fab14fbe22e6aab1982329376"/>
          <p:cNvPicPr>
            <a:picLocks noChangeAspect="1"/>
          </p:cNvPicPr>
          <p:nvPr/>
        </p:nvPicPr>
        <p:blipFill>
          <a:blip r:embed="rId4"/>
          <a:srcRect/>
          <a:stretch>
            <a:fillRect/>
          </a:stretch>
        </p:blipFill>
        <p:spPr>
          <a:xfrm>
            <a:off x="527050" y="23495"/>
            <a:ext cx="732790" cy="863600"/>
          </a:xfrm>
          <a:prstGeom prst="rect">
            <a:avLst/>
          </a:prstGeom>
        </p:spPr>
      </p:pic>
      <p:pic>
        <p:nvPicPr>
          <p:cNvPr id="20" name="图片 19" descr="67a5a6203d3c3b0ceed3817343e68640"/>
          <p:cNvPicPr>
            <a:picLocks noChangeAspect="1"/>
          </p:cNvPicPr>
          <p:nvPr/>
        </p:nvPicPr>
        <p:blipFill>
          <a:blip r:embed="rId5"/>
          <a:srcRect/>
          <a:stretch>
            <a:fillRect/>
          </a:stretch>
        </p:blipFill>
        <p:spPr>
          <a:xfrm>
            <a:off x="-10795" y="6087110"/>
            <a:ext cx="12202795" cy="770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childTnLst>
                          </p:cTn>
                        </p:par>
                        <p:par>
                          <p:cTn id="12" fill="hold">
                            <p:stCondLst>
                              <p:cond delay="1000"/>
                            </p:stCondLst>
                            <p:childTnLst>
                              <p:par>
                                <p:cTn id="13" presetID="52"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Scale>
                                      <p:cBhvr>
                                        <p:cTn id="15"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2"/>
                                        </p:tgtEl>
                                        <p:attrNameLst>
                                          <p:attrName>ppt_x</p:attrName>
                                          <p:attrName>ppt_y</p:attrName>
                                        </p:attrNameLst>
                                      </p:cBhvr>
                                    </p:animMotion>
                                    <p:animEffect transition="in" filter="fade">
                                      <p:cBhvr>
                                        <p:cTn id="17" dur="1000"/>
                                        <p:tgtEl>
                                          <p:spTgt spid="2"/>
                                        </p:tgtEl>
                                      </p:cBhvr>
                                    </p:animEffect>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anim calcmode="lin" valueType="num">
                                      <p:cBhvr>
                                        <p:cTn id="22" dur="500" fill="hold"/>
                                        <p:tgtEl>
                                          <p:spTgt spid="3"/>
                                        </p:tgtEl>
                                        <p:attrNameLst>
                                          <p:attrName>ppt_x</p:attrName>
                                        </p:attrNameLst>
                                      </p:cBhvr>
                                      <p:tavLst>
                                        <p:tav tm="0">
                                          <p:val>
                                            <p:strVal val="#ppt_x"/>
                                          </p:val>
                                        </p:tav>
                                        <p:tav tm="100000">
                                          <p:val>
                                            <p:strVal val="#ppt_x"/>
                                          </p:val>
                                        </p:tav>
                                      </p:tavLst>
                                    </p:anim>
                                    <p:anim calcmode="lin" valueType="num">
                                      <p:cBhvr>
                                        <p:cTn id="23"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1">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6045232" y="1804034"/>
            <a:ext cx="4857455" cy="3689883"/>
          </a:xfrm>
          <a:prstGeom prst="rect">
            <a:avLst/>
          </a:prstGeom>
          <a:ln>
            <a:noFill/>
          </a:ln>
        </p:spPr>
      </p:pic>
      <p:sp>
        <p:nvSpPr>
          <p:cNvPr id="3" name="矩形 2"/>
          <p:cNvSpPr/>
          <p:nvPr/>
        </p:nvSpPr>
        <p:spPr>
          <a:xfrm>
            <a:off x="935084" y="1669971"/>
            <a:ext cx="4563347" cy="3505896"/>
          </a:xfrm>
          <a:prstGeom prst="rect">
            <a:avLst/>
          </a:prstGeom>
        </p:spPr>
        <p:txBody>
          <a:bodyPr wrap="square">
            <a:spAutoFit/>
          </a:bodyPr>
          <a:lstStyle/>
          <a:p>
            <a:pPr>
              <a:lnSpc>
                <a:spcPct val="150000"/>
              </a:lnSpc>
            </a:pPr>
            <a:r>
              <a:rPr lang="en-US" altLang="zh-CN" sz="2400" b="1" dirty="0">
                <a:solidFill>
                  <a:srgbClr val="C00000"/>
                </a:solidFill>
                <a:latin typeface="微软雅黑" panose="020B0503020204020204" pitchFamily="34" charset="-122"/>
                <a:ea typeface="微软雅黑" panose="020B0503020204020204" pitchFamily="34" charset="-122"/>
              </a:rPr>
              <a:t>1928</a:t>
            </a:r>
            <a:r>
              <a:rPr lang="zh-CN" altLang="en-US" sz="2400" b="1" dirty="0">
                <a:solidFill>
                  <a:srgbClr val="C00000"/>
                </a:solidFill>
                <a:latin typeface="微软雅黑" panose="020B0503020204020204" pitchFamily="34" charset="-122"/>
                <a:ea typeface="微软雅黑" panose="020B0503020204020204" pitchFamily="34" charset="-122"/>
              </a:rPr>
              <a:t>年</a:t>
            </a:r>
            <a:r>
              <a:rPr lang="en-US" altLang="zh-CN" sz="2400" b="1" dirty="0">
                <a:solidFill>
                  <a:srgbClr val="C00000"/>
                </a:solidFill>
                <a:latin typeface="微软雅黑" panose="020B0503020204020204" pitchFamily="34" charset="-122"/>
                <a:ea typeface="微软雅黑" panose="020B0503020204020204" pitchFamily="34" charset="-122"/>
              </a:rPr>
              <a:t>4</a:t>
            </a:r>
            <a:r>
              <a:rPr lang="zh-CN" altLang="en-US" sz="2400" b="1" dirty="0">
                <a:solidFill>
                  <a:srgbClr val="C00000"/>
                </a:solidFill>
                <a:latin typeface="微软雅黑" panose="020B0503020204020204" pitchFamily="34" charset="-122"/>
                <a:ea typeface="微软雅黑" panose="020B0503020204020204" pitchFamily="34" charset="-122"/>
              </a:rPr>
              <a:t>月，</a:t>
            </a:r>
            <a:r>
              <a:rPr lang="zh-CN" altLang="en-US" dirty="0">
                <a:latin typeface="微软雅黑" panose="020B0503020204020204" pitchFamily="34" charset="-122"/>
                <a:ea typeface="微软雅黑" panose="020B0503020204020204" pitchFamily="34" charset="-122"/>
              </a:rPr>
              <a:t>朱德、陈毅率领南昌起义军余部和湘南农军编成的工农革命军到达宁冈县砻市同毛泽东率领的部队会师。两支部队合编为工农革命军第四军，朱德任军长，毛泽东任党代表。 “</a:t>
            </a:r>
            <a:r>
              <a:rPr lang="zh-CN" altLang="en-US" b="1" dirty="0">
                <a:solidFill>
                  <a:srgbClr val="B50F0C"/>
                </a:solidFill>
                <a:latin typeface="微软雅黑" panose="020B0503020204020204" pitchFamily="34" charset="-122"/>
                <a:ea typeface="微软雅黑" panose="020B0503020204020204" pitchFamily="34" charset="-122"/>
              </a:rPr>
              <a:t>革命雄师会井冈，集中力量更坚强</a:t>
            </a:r>
            <a:r>
              <a:rPr lang="zh-CN" altLang="en-US" dirty="0">
                <a:solidFill>
                  <a:srgbClr val="574343"/>
                </a:solidFill>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1929</a:t>
            </a:r>
            <a:r>
              <a:rPr lang="zh-CN" altLang="en-US" dirty="0">
                <a:latin typeface="微软雅黑" panose="020B0503020204020204" pitchFamily="34" charset="-122"/>
                <a:ea typeface="微软雅黑" panose="020B0503020204020204" pitchFamily="34" charset="-122"/>
              </a:rPr>
              <a:t>年初，趁着军阀间的混战，红军先后在赣南以及福建的永定、长汀、龙岩、上杭等地建立了红色政权。</a:t>
            </a:r>
            <a:endParaRPr lang="zh-CN" altLang="en-US" b="1" dirty="0">
              <a:latin typeface="微软雅黑" panose="020B0503020204020204" pitchFamily="34" charset="-122"/>
              <a:ea typeface="微软雅黑" panose="020B0503020204020204" pitchFamily="34" charset="-122"/>
            </a:endParaRPr>
          </a:p>
        </p:txBody>
      </p:sp>
      <p:sp>
        <p:nvSpPr>
          <p:cNvPr id="4" name="矩形 3"/>
          <p:cNvSpPr/>
          <p:nvPr/>
        </p:nvSpPr>
        <p:spPr>
          <a:xfrm>
            <a:off x="1220163" y="149905"/>
            <a:ext cx="5161280" cy="737235"/>
          </a:xfrm>
          <a:prstGeom prst="rect">
            <a:avLst/>
          </a:prstGeom>
        </p:spPr>
        <p:txBody>
          <a:bodyPr wrap="none">
            <a:spAutoFit/>
          </a:bodyPr>
          <a:lstStyle/>
          <a:p>
            <a:pPr defTabSz="1218565">
              <a:lnSpc>
                <a:spcPct val="150000"/>
              </a:lnSpc>
            </a:pPr>
            <a:r>
              <a:rPr lang="zh-CN" altLang="en-US" sz="2800" b="1" kern="300">
                <a:gradFill>
                  <a:gsLst>
                    <a:gs pos="89000">
                      <a:srgbClr val="FFC000"/>
                    </a:gs>
                    <a:gs pos="51000">
                      <a:srgbClr val="FFFF00"/>
                    </a:gs>
                    <a:gs pos="22000">
                      <a:srgbClr val="FFFFCC"/>
                    </a:gs>
                  </a:gsLst>
                  <a:lin ang="5400000" scaled="0"/>
                </a:gradFill>
                <a:effectLst>
                  <a:glow rad="139700">
                    <a:srgbClr val="8A0000">
                      <a:alpha val="97000"/>
                    </a:srgbClr>
                  </a:glow>
                </a:effectLst>
                <a:latin typeface="微软雅黑" panose="020B0503020204020204" pitchFamily="34" charset="-122"/>
                <a:ea typeface="微软雅黑" panose="020B0503020204020204" pitchFamily="34" charset="-122"/>
                <a:cs typeface="明兰_UI_TC" pitchFamily="2" charset="-122"/>
              </a:rPr>
              <a:t>革命根据地的建立及井冈山会师</a:t>
            </a:r>
            <a:endParaRPr lang="zh-CN" altLang="en-US" sz="2800" b="1" kern="300">
              <a:gradFill>
                <a:gsLst>
                  <a:gs pos="89000">
                    <a:srgbClr val="FFC000"/>
                  </a:gs>
                  <a:gs pos="51000">
                    <a:srgbClr val="FFFF00"/>
                  </a:gs>
                  <a:gs pos="22000">
                    <a:srgbClr val="FFFFCC"/>
                  </a:gs>
                </a:gsLst>
                <a:lin ang="5400000" scaled="0"/>
              </a:gradFill>
              <a:effectLst>
                <a:glow rad="139700">
                  <a:srgbClr val="8A0000">
                    <a:alpha val="97000"/>
                  </a:srgbClr>
                </a:glow>
              </a:effectLst>
              <a:latin typeface="微软雅黑" panose="020B0503020204020204" pitchFamily="34" charset="-122"/>
              <a:ea typeface="微软雅黑" panose="020B0503020204020204" pitchFamily="34" charset="-122"/>
              <a:cs typeface="明兰_UI_TC" pitchFamily="2" charset="-122"/>
            </a:endParaRPr>
          </a:p>
        </p:txBody>
      </p:sp>
      <p:pic>
        <p:nvPicPr>
          <p:cNvPr id="5" name="图片 4" descr="0d82060fab14fbe22e6aab1982329376"/>
          <p:cNvPicPr>
            <a:picLocks noChangeAspect="1"/>
          </p:cNvPicPr>
          <p:nvPr/>
        </p:nvPicPr>
        <p:blipFill>
          <a:blip r:embed="rId2"/>
          <a:srcRect/>
          <a:stretch>
            <a:fillRect/>
          </a:stretch>
        </p:blipFill>
        <p:spPr>
          <a:xfrm>
            <a:off x="527050" y="88265"/>
            <a:ext cx="732790" cy="863600"/>
          </a:xfrm>
          <a:prstGeom prst="rect">
            <a:avLst/>
          </a:prstGeom>
        </p:spPr>
      </p:pic>
      <p:pic>
        <p:nvPicPr>
          <p:cNvPr id="20" name="图片 19" descr="67a5a6203d3c3b0ceed3817343e68640"/>
          <p:cNvPicPr>
            <a:picLocks noChangeAspect="1"/>
          </p:cNvPicPr>
          <p:nvPr/>
        </p:nvPicPr>
        <p:blipFill>
          <a:blip r:embed="rId3"/>
          <a:srcRect/>
          <a:stretch>
            <a:fillRect/>
          </a:stretch>
        </p:blipFill>
        <p:spPr>
          <a:xfrm>
            <a:off x="-10795" y="6087110"/>
            <a:ext cx="12202795" cy="770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randombar(horizontal)">
                                      <p:cBhvr>
                                        <p:cTn id="11" dur="500"/>
                                        <p:tgtEl>
                                          <p:spTgt spid="2"/>
                                        </p:tgtEl>
                                      </p:cBhvr>
                                    </p:animEffect>
                                  </p:childTnLst>
                                </p:cTn>
                              </p:par>
                            </p:childTnLst>
                          </p:cTn>
                        </p:par>
                        <p:par>
                          <p:cTn id="12" fill="hold">
                            <p:stCondLst>
                              <p:cond delay="1000"/>
                            </p:stCondLst>
                            <p:childTnLst>
                              <p:par>
                                <p:cTn id="13" presetID="52" presetClass="entr" presetSubtype="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Scale>
                                      <p:cBhvr>
                                        <p:cTn id="15"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3"/>
                                        </p:tgtEl>
                                        <p:attrNameLst>
                                          <p:attrName>ppt_x</p:attrName>
                                          <p:attrName>ppt_y</p:attrName>
                                        </p:attrNameLst>
                                      </p:cBhvr>
                                    </p:animMotion>
                                    <p:animEffect transition="in" filter="fade">
                                      <p:cBhvr>
                                        <p:cTn id="1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sp>
        <p:nvSpPr>
          <p:cNvPr id="2" name="矩形 1"/>
          <p:cNvSpPr/>
          <p:nvPr/>
        </p:nvSpPr>
        <p:spPr>
          <a:xfrm>
            <a:off x="4165563" y="1962937"/>
            <a:ext cx="4174720" cy="4111510"/>
          </a:xfrm>
          <a:prstGeom prst="rect">
            <a:avLst/>
          </a:prstGeom>
        </p:spPr>
        <p:txBody>
          <a:bodyPr wrap="square">
            <a:spAutoFit/>
          </a:bodyPr>
          <a:lstStyle/>
          <a:p>
            <a:pPr>
              <a:lnSpc>
                <a:spcPct val="150000"/>
              </a:lnSpc>
            </a:pPr>
            <a:r>
              <a:rPr lang="en-US" altLang="zh-CN" sz="1600" b="1" dirty="0">
                <a:solidFill>
                  <a:srgbClr val="C00000"/>
                </a:solidFill>
                <a:latin typeface="微软雅黑" panose="020B0503020204020204" pitchFamily="34" charset="-122"/>
                <a:ea typeface="微软雅黑" panose="020B0503020204020204" pitchFamily="34" charset="-122"/>
              </a:rPr>
              <a:t>1933</a:t>
            </a:r>
            <a:r>
              <a:rPr lang="zh-CN" altLang="en-US" sz="1600" b="1" dirty="0">
                <a:solidFill>
                  <a:srgbClr val="C00000"/>
                </a:solidFill>
                <a:latin typeface="微软雅黑" panose="020B0503020204020204" pitchFamily="34" charset="-122"/>
                <a:ea typeface="微软雅黑" panose="020B0503020204020204" pitchFamily="34" charset="-122"/>
              </a:rPr>
              <a:t>年</a:t>
            </a:r>
            <a:r>
              <a:rPr lang="en-US" altLang="zh-CN" sz="1600" b="1" dirty="0">
                <a:solidFill>
                  <a:srgbClr val="C00000"/>
                </a:solidFill>
                <a:latin typeface="微软雅黑" panose="020B0503020204020204" pitchFamily="34" charset="-122"/>
                <a:ea typeface="微软雅黑" panose="020B0503020204020204" pitchFamily="34" charset="-122"/>
              </a:rPr>
              <a:t>9</a:t>
            </a:r>
            <a:r>
              <a:rPr lang="zh-CN" altLang="en-US" sz="1600" b="1" dirty="0">
                <a:solidFill>
                  <a:srgbClr val="C00000"/>
                </a:solidFill>
                <a:latin typeface="微软雅黑" panose="020B0503020204020204" pitchFamily="34" charset="-122"/>
                <a:ea typeface="微软雅黑" panose="020B0503020204020204" pitchFamily="34" charset="-122"/>
              </a:rPr>
              <a:t>月</a:t>
            </a:r>
            <a:r>
              <a:rPr lang="zh-CN" altLang="en-US" sz="1600" dirty="0">
                <a:latin typeface="微软雅黑" panose="020B0503020204020204" pitchFamily="34" charset="-122"/>
                <a:ea typeface="微软雅黑" panose="020B0503020204020204" pitchFamily="34" charset="-122"/>
              </a:rPr>
              <a:t>，蒋介石亲临南昌，拥兵百万对红色革命根据地发动</a:t>
            </a:r>
            <a:r>
              <a:rPr lang="zh-CN" altLang="en-US" sz="1600" b="1" dirty="0">
                <a:solidFill>
                  <a:srgbClr val="C00000"/>
                </a:solidFill>
                <a:latin typeface="微软雅黑" panose="020B0503020204020204" pitchFamily="34" charset="-122"/>
                <a:ea typeface="微软雅黑" panose="020B0503020204020204" pitchFamily="34" charset="-122"/>
              </a:rPr>
              <a:t>第五次“围剿”</a:t>
            </a:r>
            <a:r>
              <a:rPr lang="zh-CN" altLang="en-US" sz="1600" dirty="0">
                <a:latin typeface="微软雅黑" panose="020B0503020204020204" pitchFamily="34" charset="-122"/>
                <a:ea typeface="微软雅黑" panose="020B0503020204020204" pitchFamily="34" charset="-122"/>
              </a:rPr>
              <a:t>。失去了毛泽东正确领导的工农红军不顾敌强我弱的实际情况，全线出击，与敌人优势兵力展开血战。一年下来，红军和根据地损失了</a:t>
            </a:r>
            <a:r>
              <a:rPr lang="en-US" altLang="zh-CN" sz="1600" dirty="0">
                <a:latin typeface="微软雅黑" panose="020B0503020204020204" pitchFamily="34" charset="-122"/>
                <a:ea typeface="微软雅黑" panose="020B0503020204020204" pitchFamily="34" charset="-122"/>
              </a:rPr>
              <a:t>90%</a:t>
            </a:r>
            <a:r>
              <a:rPr lang="zh-CN" altLang="en-US" sz="1600" dirty="0">
                <a:latin typeface="微软雅黑" panose="020B0503020204020204" pitchFamily="34" charset="-122"/>
                <a:ea typeface="微软雅黑" panose="020B0503020204020204" pitchFamily="34" charset="-122"/>
              </a:rPr>
              <a:t>，国民党统治区党的力量几乎损失了</a:t>
            </a:r>
            <a:r>
              <a:rPr lang="en-US" altLang="zh-CN" sz="1600" dirty="0">
                <a:latin typeface="微软雅黑" panose="020B0503020204020204" pitchFamily="34" charset="-122"/>
                <a:ea typeface="微软雅黑" panose="020B0503020204020204" pitchFamily="34" charset="-122"/>
              </a:rPr>
              <a:t>100%</a:t>
            </a:r>
            <a:r>
              <a:rPr lang="zh-CN" altLang="en-US" sz="1600" dirty="0">
                <a:latin typeface="微软雅黑" panose="020B0503020204020204" pitchFamily="34" charset="-122"/>
                <a:ea typeface="微软雅黑" panose="020B0503020204020204" pitchFamily="34" charset="-122"/>
              </a:rPr>
              <a:t>。不得不进行战略转移来保存剩余的革命力量。</a:t>
            </a:r>
            <a:r>
              <a:rPr lang="en-US" altLang="zh-CN" sz="1600" dirty="0">
                <a:latin typeface="微软雅黑" panose="020B0503020204020204" pitchFamily="34" charset="-122"/>
                <a:ea typeface="微软雅黑" panose="020B0503020204020204" pitchFamily="34" charset="-122"/>
              </a:rPr>
              <a:t>1934</a:t>
            </a:r>
            <a:r>
              <a:rPr lang="zh-CN" altLang="en-US" sz="1600" dirty="0">
                <a:latin typeface="微软雅黑" panose="020B0503020204020204" pitchFamily="34" charset="-122"/>
                <a:ea typeface="微软雅黑" panose="020B0503020204020204" pitchFamily="34" charset="-122"/>
              </a:rPr>
              <a:t>年</a:t>
            </a:r>
            <a:r>
              <a:rPr lang="en-US" altLang="zh-CN" sz="1600" dirty="0">
                <a:latin typeface="微软雅黑" panose="020B0503020204020204" pitchFamily="34" charset="-122"/>
                <a:ea typeface="微软雅黑" panose="020B0503020204020204" pitchFamily="34" charset="-122"/>
              </a:rPr>
              <a:t>10</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21</a:t>
            </a:r>
            <a:r>
              <a:rPr lang="zh-CN" altLang="en-US" sz="1600" dirty="0">
                <a:latin typeface="微软雅黑" panose="020B0503020204020204" pitchFamily="34" charset="-122"/>
                <a:ea typeface="微软雅黑" panose="020B0503020204020204" pitchFamily="34" charset="-122"/>
              </a:rPr>
              <a:t>日到</a:t>
            </a:r>
            <a:r>
              <a:rPr lang="en-US" altLang="zh-CN" sz="1600" dirty="0">
                <a:latin typeface="微软雅黑" panose="020B0503020204020204" pitchFamily="34" charset="-122"/>
                <a:ea typeface="微软雅黑" panose="020B0503020204020204" pitchFamily="34" charset="-122"/>
              </a:rPr>
              <a:t>12</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1</a:t>
            </a:r>
            <a:r>
              <a:rPr lang="zh-CN" altLang="en-US" sz="1600" dirty="0">
                <a:latin typeface="微软雅黑" panose="020B0503020204020204" pitchFamily="34" charset="-122"/>
                <a:ea typeface="微软雅黑" panose="020B0503020204020204" pitchFamily="34" charset="-122"/>
              </a:rPr>
              <a:t>日的一个多月间，中央红军接连突破敌人四道封锁线，队伍从出征时的八万多锐减到三万。</a:t>
            </a:r>
            <a:endParaRPr lang="zh-CN" altLang="en-US" sz="1600" dirty="0">
              <a:latin typeface="微软雅黑" panose="020B0503020204020204" pitchFamily="34" charset="-122"/>
              <a:ea typeface="微软雅黑" panose="020B0503020204020204" pitchFamily="34" charset="-122"/>
            </a:endParaRPr>
          </a:p>
          <a:p>
            <a:pPr>
              <a:lnSpc>
                <a:spcPct val="150000"/>
              </a:lnSpc>
            </a:pPr>
            <a:endParaRPr lang="zh-CN" altLang="en-US" sz="1600" dirty="0">
              <a:solidFill>
                <a:srgbClr val="574343"/>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rotWithShape="1">
          <a:blip r:embed="rId1">
            <a:duotone>
              <a:schemeClr val="accent2">
                <a:shade val="45000"/>
                <a:satMod val="135000"/>
              </a:schemeClr>
              <a:prstClr val="white"/>
            </a:duotone>
          </a:blip>
          <a:srcRect/>
          <a:stretch>
            <a:fillRect/>
          </a:stretch>
        </p:blipFill>
        <p:spPr>
          <a:xfrm>
            <a:off x="699267" y="2787678"/>
            <a:ext cx="3405136" cy="2462027"/>
          </a:xfrm>
          <a:prstGeom prst="rect">
            <a:avLst/>
          </a:prstGeom>
          <a:ln>
            <a:noFill/>
          </a:ln>
        </p:spPr>
      </p:pic>
      <p:pic>
        <p:nvPicPr>
          <p:cNvPr id="5" name="图片 4"/>
          <p:cNvPicPr>
            <a:picLocks noChangeAspect="1"/>
          </p:cNvPicPr>
          <p:nvPr/>
        </p:nvPicPr>
        <p:blipFill>
          <a:blip r:embed="rId2">
            <a:duotone>
              <a:schemeClr val="accent2">
                <a:shade val="45000"/>
                <a:satMod val="135000"/>
              </a:schemeClr>
              <a:prstClr val="white"/>
            </a:duotone>
          </a:blip>
          <a:stretch>
            <a:fillRect/>
          </a:stretch>
        </p:blipFill>
        <p:spPr>
          <a:xfrm>
            <a:off x="8401443" y="2776707"/>
            <a:ext cx="3220036" cy="2472998"/>
          </a:xfrm>
          <a:prstGeom prst="rect">
            <a:avLst/>
          </a:prstGeom>
          <a:ln>
            <a:noFill/>
          </a:ln>
        </p:spPr>
      </p:pic>
      <p:sp>
        <p:nvSpPr>
          <p:cNvPr id="6" name="矩形 5"/>
          <p:cNvSpPr/>
          <p:nvPr/>
        </p:nvSpPr>
        <p:spPr>
          <a:xfrm>
            <a:off x="1259969" y="151809"/>
            <a:ext cx="4450080" cy="737235"/>
          </a:xfrm>
          <a:prstGeom prst="rect">
            <a:avLst/>
          </a:prstGeom>
        </p:spPr>
        <p:txBody>
          <a:bodyPr wrap="none">
            <a:spAutoFit/>
          </a:bodyPr>
          <a:lstStyle/>
          <a:p>
            <a:pPr defTabSz="1218565">
              <a:lnSpc>
                <a:spcPct val="150000"/>
              </a:lnSpc>
            </a:pPr>
            <a:r>
              <a:rPr lang="zh-CN" altLang="en-US" sz="2800" b="1" kern="300">
                <a:gradFill>
                  <a:gsLst>
                    <a:gs pos="89000">
                      <a:srgbClr val="FFC000"/>
                    </a:gs>
                    <a:gs pos="51000">
                      <a:srgbClr val="FFFF00"/>
                    </a:gs>
                    <a:gs pos="22000">
                      <a:srgbClr val="FFFFCC"/>
                    </a:gs>
                  </a:gsLst>
                  <a:lin ang="5400000" scaled="0"/>
                </a:gradFill>
                <a:effectLst>
                  <a:glow rad="139700">
                    <a:srgbClr val="8A0000">
                      <a:alpha val="97000"/>
                    </a:srgbClr>
                  </a:glow>
                </a:effectLst>
                <a:latin typeface="微软雅黑" panose="020B0503020204020204" pitchFamily="34" charset="-122"/>
                <a:ea typeface="微软雅黑" panose="020B0503020204020204" pitchFamily="34" charset="-122"/>
                <a:cs typeface="明兰_UI_TC" pitchFamily="2" charset="-122"/>
              </a:rPr>
              <a:t>第五次反围剿的失败和长征</a:t>
            </a:r>
            <a:endParaRPr lang="zh-CN" altLang="en-US" sz="2800" b="1" kern="300">
              <a:gradFill>
                <a:gsLst>
                  <a:gs pos="89000">
                    <a:srgbClr val="FFC000"/>
                  </a:gs>
                  <a:gs pos="51000">
                    <a:srgbClr val="FFFF00"/>
                  </a:gs>
                  <a:gs pos="22000">
                    <a:srgbClr val="FFFFCC"/>
                  </a:gs>
                </a:gsLst>
                <a:lin ang="5400000" scaled="0"/>
              </a:gradFill>
              <a:effectLst>
                <a:glow rad="139700">
                  <a:srgbClr val="8A0000">
                    <a:alpha val="97000"/>
                  </a:srgbClr>
                </a:glow>
              </a:effectLst>
              <a:latin typeface="微软雅黑" panose="020B0503020204020204" pitchFamily="34" charset="-122"/>
              <a:ea typeface="微软雅黑" panose="020B0503020204020204" pitchFamily="34" charset="-122"/>
              <a:cs typeface="明兰_UI_TC" pitchFamily="2" charset="-122"/>
            </a:endParaRPr>
          </a:p>
        </p:txBody>
      </p:sp>
      <p:grpSp>
        <p:nvGrpSpPr>
          <p:cNvPr id="7" name="组合 6"/>
          <p:cNvGrpSpPr/>
          <p:nvPr/>
        </p:nvGrpSpPr>
        <p:grpSpPr>
          <a:xfrm>
            <a:off x="1230951" y="1242049"/>
            <a:ext cx="9842342" cy="611641"/>
            <a:chOff x="963234" y="1892830"/>
            <a:chExt cx="9844907" cy="611801"/>
          </a:xfrm>
        </p:grpSpPr>
        <p:sp>
          <p:nvSpPr>
            <p:cNvPr id="8" name="矩形 7"/>
            <p:cNvSpPr/>
            <p:nvPr/>
          </p:nvSpPr>
          <p:spPr>
            <a:xfrm>
              <a:off x="963234" y="1892830"/>
              <a:ext cx="9844907" cy="611801"/>
            </a:xfrm>
            <a:prstGeom prst="rect">
              <a:avLst/>
            </a:prstGeom>
            <a:solidFill>
              <a:srgbClr val="C00000"/>
            </a:solidFill>
            <a:ln w="12700" cap="flat" cmpd="sng" algn="ctr">
              <a:noFill/>
              <a:prstDash val="solid"/>
            </a:ln>
            <a:effectLst/>
          </p:spPr>
          <p:txBody>
            <a:bodyPr lIns="121885" tIns="60942" rIns="121885" bIns="60942" anchor="ctr"/>
            <a:lstStyle/>
            <a:p>
              <a:pPr algn="ctr"/>
              <a:r>
                <a:rPr lang="zh-CN" altLang="en-US" sz="2500" b="1" spc="300">
                  <a:solidFill>
                    <a:srgbClr val="FFF8E6"/>
                  </a:solidFill>
                  <a:latin typeface="微软雅黑" panose="020B0503020204020204" pitchFamily="34" charset="-122"/>
                  <a:ea typeface="微软雅黑" panose="020B0503020204020204" pitchFamily="34" charset="-122"/>
                </a:rPr>
                <a:t>蒋介石发动第五次“围剿”</a:t>
              </a:r>
              <a:endParaRPr lang="zh-CN" altLang="en-US" sz="2500" b="1" spc="300" dirty="0">
                <a:solidFill>
                  <a:srgbClr val="FFF8E6"/>
                </a:solidFill>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93111" y="1896005"/>
              <a:ext cx="682625" cy="550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142871" y="1892830"/>
              <a:ext cx="682625"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1" name="图片 10" descr="0d82060fab14fbe22e6aab1982329376"/>
          <p:cNvPicPr>
            <a:picLocks noChangeAspect="1"/>
          </p:cNvPicPr>
          <p:nvPr/>
        </p:nvPicPr>
        <p:blipFill>
          <a:blip r:embed="rId5"/>
          <a:srcRect/>
          <a:stretch>
            <a:fillRect/>
          </a:stretch>
        </p:blipFill>
        <p:spPr>
          <a:xfrm>
            <a:off x="527050" y="88265"/>
            <a:ext cx="732790" cy="863600"/>
          </a:xfrm>
          <a:prstGeom prst="rect">
            <a:avLst/>
          </a:prstGeom>
        </p:spPr>
      </p:pic>
      <p:pic>
        <p:nvPicPr>
          <p:cNvPr id="20" name="图片 19" descr="67a5a6203d3c3b0ceed3817343e68640"/>
          <p:cNvPicPr>
            <a:picLocks noChangeAspect="1"/>
          </p:cNvPicPr>
          <p:nvPr/>
        </p:nvPicPr>
        <p:blipFill>
          <a:blip r:embed="rId6"/>
          <a:srcRect/>
          <a:stretch>
            <a:fillRect/>
          </a:stretch>
        </p:blipFill>
        <p:spPr>
          <a:xfrm>
            <a:off x="-10795" y="6087110"/>
            <a:ext cx="12202795" cy="770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500"/>
                                        <p:tgtEl>
                                          <p:spTgt spid="7"/>
                                        </p:tgtEl>
                                      </p:cBhvr>
                                    </p:animEffect>
                                  </p:childTnLst>
                                </p:cTn>
                              </p:par>
                            </p:childTnLst>
                          </p:cTn>
                        </p:par>
                        <p:par>
                          <p:cTn id="12" fill="hold">
                            <p:stCondLst>
                              <p:cond delay="1000"/>
                            </p:stCondLst>
                            <p:childTnLst>
                              <p:par>
                                <p:cTn id="13" presetID="18" presetClass="entr" presetSubtype="6"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strips(downRight)">
                                      <p:cBhvr>
                                        <p:cTn id="15" dur="1500"/>
                                        <p:tgtEl>
                                          <p:spTgt spid="2"/>
                                        </p:tgtEl>
                                      </p:cBhvr>
                                    </p:animEffect>
                                  </p:childTnLst>
                                </p:cTn>
                              </p:par>
                            </p:childTnLst>
                          </p:cTn>
                        </p:par>
                        <p:par>
                          <p:cTn id="16" fill="hold">
                            <p:stCondLst>
                              <p:cond delay="2500"/>
                            </p:stCondLst>
                            <p:childTnLst>
                              <p:par>
                                <p:cTn id="17" presetID="52"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Scale>
                                      <p:cBhvr>
                                        <p:cTn id="19"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4"/>
                                        </p:tgtEl>
                                        <p:attrNameLst>
                                          <p:attrName>ppt_x</p:attrName>
                                          <p:attrName>ppt_y</p:attrName>
                                        </p:attrNameLst>
                                      </p:cBhvr>
                                    </p:animMotion>
                                    <p:animEffect transition="in" filter="fade">
                                      <p:cBhvr>
                                        <p:cTn id="21" dur="1000"/>
                                        <p:tgtEl>
                                          <p:spTgt spid="4"/>
                                        </p:tgtEl>
                                      </p:cBhvr>
                                    </p:animEffect>
                                  </p:childTnLst>
                                </p:cTn>
                              </p:par>
                            </p:childTnLst>
                          </p:cTn>
                        </p:par>
                        <p:par>
                          <p:cTn id="22" fill="hold">
                            <p:stCondLst>
                              <p:cond delay="3500"/>
                            </p:stCondLst>
                            <p:childTnLst>
                              <p:par>
                                <p:cTn id="23" presetID="42" presetClass="entr" presetSubtype="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21220" y="1014326"/>
            <a:ext cx="5371862" cy="4579512"/>
          </a:xfrm>
          <a:prstGeom prst="rect">
            <a:avLst/>
          </a:prstGeom>
        </p:spPr>
      </p:pic>
      <p:sp>
        <p:nvSpPr>
          <p:cNvPr id="3" name="矩形 2"/>
          <p:cNvSpPr/>
          <p:nvPr/>
        </p:nvSpPr>
        <p:spPr>
          <a:xfrm>
            <a:off x="4943606" y="1345711"/>
            <a:ext cx="6300788" cy="2725233"/>
          </a:xfrm>
          <a:prstGeom prst="rect">
            <a:avLst/>
          </a:prstGeom>
        </p:spPr>
        <p:txBody>
          <a:bodyPr wrap="square">
            <a:spAutoFit/>
          </a:bodyPr>
          <a:lstStyle/>
          <a:p>
            <a:pPr algn="just">
              <a:lnSpc>
                <a:spcPts val="26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从</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1930</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年底到</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1932</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年冬，毛泽东、朱德、陈诚以灵活的作战方针粉碎了国民党的四次围剿 。</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ts val="2600"/>
              </a:lnSpc>
            </a:pP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1933</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年</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9</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月，蒋介石对革命根据地发动了</a:t>
            </a: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第五次军事围剿</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时，王明“左”倾机会主义在红军中占据了统治地位，拒不接受毛泽东的正确建议，用阵地战代替游击战和运动战，用所谓“正规”战争代替人民战争，使红军完全陷于被动地位。经过一年苦战，终未取得反“围剿”的胜利。最后于</a:t>
            </a: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1934年10月</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仓促命令中央领导机关和红军主力退出根据地，</a:t>
            </a: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开始长征</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919971" y="5380425"/>
            <a:ext cx="2690989" cy="461665"/>
            <a:chOff x="841063" y="1218189"/>
            <a:chExt cx="3888432" cy="667098"/>
          </a:xfrm>
        </p:grpSpPr>
        <p:sp>
          <p:nvSpPr>
            <p:cNvPr id="5" name="Round Same Side Corner Rectangle 21"/>
            <p:cNvSpPr/>
            <p:nvPr/>
          </p:nvSpPr>
          <p:spPr>
            <a:xfrm rot="16200000" flipH="1">
              <a:off x="2533942" y="-360609"/>
              <a:ext cx="502674" cy="3888432"/>
            </a:xfrm>
            <a:prstGeom prst="round2SameRect">
              <a:avLst>
                <a:gd name="adj1" fmla="val 50000"/>
                <a:gd name="adj2" fmla="val 50000"/>
              </a:avLst>
            </a:prstGeom>
            <a:solidFill>
              <a:srgbClr val="8A0000"/>
            </a:solidFill>
            <a:ln w="19050" cap="flat" cmpd="sng" algn="ctr">
              <a:solidFill>
                <a:srgbClr val="FF0000"/>
              </a:solidFill>
              <a:prstDash val="solid"/>
            </a:ln>
            <a:effectLst/>
          </p:spPr>
          <p:txBody>
            <a:bodyPr lIns="121873" tIns="60936" rIns="121873" bIns="60936" anchor="ctr"/>
            <a:lstStyle/>
            <a:p>
              <a:pPr algn="ctr">
                <a:defRPr/>
              </a:pPr>
              <a:endParaRPr lang="bg-BG" kern="0">
                <a:solidFill>
                  <a:srgbClr val="FFFFFF"/>
                </a:solidFill>
                <a:latin typeface="Impact" panose="020B0806030902050204"/>
                <a:ea typeface="微软雅黑" panose="020B0503020204020204" pitchFamily="34" charset="-122"/>
              </a:endParaRPr>
            </a:p>
          </p:txBody>
        </p:sp>
        <p:sp>
          <p:nvSpPr>
            <p:cNvPr id="6" name="矩形 5"/>
            <p:cNvSpPr/>
            <p:nvPr/>
          </p:nvSpPr>
          <p:spPr>
            <a:xfrm>
              <a:off x="1580807" y="1218189"/>
              <a:ext cx="2968965" cy="667098"/>
            </a:xfrm>
            <a:prstGeom prst="rect">
              <a:avLst/>
            </a:prstGeom>
            <a:ln>
              <a:noFill/>
            </a:ln>
          </p:spPr>
          <p:txBody>
            <a:bodyPr wrap="square">
              <a:spAutoFit/>
            </a:bodyPr>
            <a:lstStyle/>
            <a:p>
              <a:pPr>
                <a:lnSpc>
                  <a:spcPct val="150000"/>
                </a:lnSpc>
              </a:pPr>
              <a:r>
                <a:rPr lang="zh-CN" altLang="en-US" sz="1600" b="1">
                  <a:solidFill>
                    <a:srgbClr val="FFFFCC"/>
                  </a:solidFill>
                  <a:latin typeface="微软雅黑" panose="020B0503020204020204" pitchFamily="34" charset="-122"/>
                  <a:ea typeface="微软雅黑" panose="020B0503020204020204" pitchFamily="34" charset="-122"/>
                </a:rPr>
                <a:t>红军长征示意图</a:t>
              </a:r>
              <a:endParaRPr lang="zh-CN" altLang="en-US" sz="1600" b="1">
                <a:solidFill>
                  <a:srgbClr val="FFFFCC"/>
                </a:solidFill>
                <a:latin typeface="微软雅黑" panose="020B0503020204020204" pitchFamily="34" charset="-122"/>
                <a:ea typeface="微软雅黑" panose="020B0503020204020204" pitchFamily="34" charset="-122"/>
              </a:endParaRPr>
            </a:p>
          </p:txBody>
        </p:sp>
      </p:grpSp>
      <p:pic>
        <p:nvPicPr>
          <p:cNvPr id="7" name="图片 6"/>
          <p:cNvPicPr>
            <a:picLocks noChangeAspect="1"/>
          </p:cNvPicPr>
          <p:nvPr/>
        </p:nvPicPr>
        <p:blipFill rotWithShape="1">
          <a:blip r:embed="rId2">
            <a:duotone>
              <a:schemeClr val="accent2">
                <a:shade val="45000"/>
                <a:satMod val="135000"/>
              </a:schemeClr>
              <a:prstClr val="white"/>
            </a:duotone>
          </a:blip>
          <a:srcRect/>
          <a:stretch>
            <a:fillRect/>
          </a:stretch>
        </p:blipFill>
        <p:spPr>
          <a:xfrm>
            <a:off x="8304242" y="4309212"/>
            <a:ext cx="2881145" cy="1648061"/>
          </a:xfrm>
          <a:prstGeom prst="rect">
            <a:avLst/>
          </a:prstGeom>
          <a:ln>
            <a:noFill/>
          </a:ln>
        </p:spPr>
      </p:pic>
      <p:sp>
        <p:nvSpPr>
          <p:cNvPr id="8" name="矩形 7"/>
          <p:cNvSpPr/>
          <p:nvPr/>
        </p:nvSpPr>
        <p:spPr>
          <a:xfrm>
            <a:off x="1215851" y="151212"/>
            <a:ext cx="4450080" cy="737235"/>
          </a:xfrm>
          <a:prstGeom prst="rect">
            <a:avLst/>
          </a:prstGeom>
        </p:spPr>
        <p:txBody>
          <a:bodyPr wrap="none">
            <a:spAutoFit/>
          </a:bodyPr>
          <a:lstStyle/>
          <a:p>
            <a:pPr defTabSz="1218565">
              <a:lnSpc>
                <a:spcPct val="150000"/>
              </a:lnSpc>
            </a:pPr>
            <a:r>
              <a:rPr lang="zh-CN" altLang="en-US" sz="2800" b="1" kern="300">
                <a:gradFill>
                  <a:gsLst>
                    <a:gs pos="89000">
                      <a:srgbClr val="FFC000"/>
                    </a:gs>
                    <a:gs pos="51000">
                      <a:srgbClr val="FFFF00"/>
                    </a:gs>
                    <a:gs pos="22000">
                      <a:srgbClr val="FFFFCC"/>
                    </a:gs>
                  </a:gsLst>
                  <a:lin ang="5400000" scaled="0"/>
                </a:gradFill>
                <a:effectLst>
                  <a:glow rad="139700">
                    <a:srgbClr val="8A0000">
                      <a:alpha val="97000"/>
                    </a:srgbClr>
                  </a:glow>
                </a:effectLst>
                <a:latin typeface="微软雅黑" panose="020B0503020204020204" pitchFamily="34" charset="-122"/>
                <a:ea typeface="微软雅黑" panose="020B0503020204020204" pitchFamily="34" charset="-122"/>
                <a:cs typeface="明兰_UI_TC" pitchFamily="2" charset="-122"/>
              </a:rPr>
              <a:t>第五次反围剿的失败和长征</a:t>
            </a:r>
            <a:endParaRPr lang="zh-CN" altLang="en-US" sz="2800" b="1" kern="300">
              <a:gradFill>
                <a:gsLst>
                  <a:gs pos="89000">
                    <a:srgbClr val="FFC000"/>
                  </a:gs>
                  <a:gs pos="51000">
                    <a:srgbClr val="FFFF00"/>
                  </a:gs>
                  <a:gs pos="22000">
                    <a:srgbClr val="FFFFCC"/>
                  </a:gs>
                </a:gsLst>
                <a:lin ang="5400000" scaled="0"/>
              </a:gradFill>
              <a:effectLst>
                <a:glow rad="139700">
                  <a:srgbClr val="8A0000">
                    <a:alpha val="97000"/>
                  </a:srgbClr>
                </a:glow>
              </a:effectLst>
              <a:latin typeface="微软雅黑" panose="020B0503020204020204" pitchFamily="34" charset="-122"/>
              <a:ea typeface="微软雅黑" panose="020B0503020204020204" pitchFamily="34" charset="-122"/>
              <a:cs typeface="明兰_UI_TC" pitchFamily="2" charset="-122"/>
            </a:endParaRPr>
          </a:p>
        </p:txBody>
      </p:sp>
      <p:pic>
        <p:nvPicPr>
          <p:cNvPr id="9" name="Picture 4" descr="http://p3.img.cctvpic.com/photoAlbum/page/performance/img/2014/10/14/1413275944831_229.jpg"/>
          <p:cNvPicPr>
            <a:picLocks noChangeAspect="1" noChangeArrowheads="1"/>
          </p:cNvPicPr>
          <p:nvPr/>
        </p:nvPicPr>
        <p:blipFill rotWithShape="1">
          <a:blip r:embed="rId3">
            <a:duotone>
              <a:schemeClr val="accent2">
                <a:shade val="45000"/>
                <a:satMod val="135000"/>
              </a:schemeClr>
              <a:prstClr val="white"/>
            </a:duotone>
            <a:extLst>
              <a:ext uri="{BEBA8EAE-BF5A-486C-A8C5-ECC9F3942E4B}">
                <a14:imgProps xmlns:a14="http://schemas.microsoft.com/office/drawing/2010/main">
                  <a14:imgLayer r:embed="rId4">
                    <a14:imgEffect>
                      <a14:colorTemperature colorTemp="115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5043967" y="4295571"/>
            <a:ext cx="3170422" cy="1661704"/>
          </a:xfrm>
          <a:prstGeom prst="rect">
            <a:avLst/>
          </a:prstGeom>
        </p:spPr>
      </p:pic>
      <p:pic>
        <p:nvPicPr>
          <p:cNvPr id="10" name="图片 9" descr="0d82060fab14fbe22e6aab1982329376"/>
          <p:cNvPicPr>
            <a:picLocks noChangeAspect="1"/>
          </p:cNvPicPr>
          <p:nvPr/>
        </p:nvPicPr>
        <p:blipFill>
          <a:blip r:embed="rId5"/>
          <a:srcRect/>
          <a:stretch>
            <a:fillRect/>
          </a:stretch>
        </p:blipFill>
        <p:spPr>
          <a:xfrm>
            <a:off x="527050" y="88265"/>
            <a:ext cx="732790" cy="863600"/>
          </a:xfrm>
          <a:prstGeom prst="rect">
            <a:avLst/>
          </a:prstGeom>
        </p:spPr>
      </p:pic>
      <p:pic>
        <p:nvPicPr>
          <p:cNvPr id="20" name="图片 19" descr="67a5a6203d3c3b0ceed3817343e68640"/>
          <p:cNvPicPr>
            <a:picLocks noChangeAspect="1"/>
          </p:cNvPicPr>
          <p:nvPr/>
        </p:nvPicPr>
        <p:blipFill>
          <a:blip r:embed="rId6"/>
          <a:srcRect/>
          <a:stretch>
            <a:fillRect/>
          </a:stretch>
        </p:blipFill>
        <p:spPr>
          <a:xfrm>
            <a:off x="-10795" y="6087110"/>
            <a:ext cx="12202795" cy="770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par>
                              <p:cTn id="12" fill="hold">
                                <p:stCondLst>
                                  <p:cond delay="1000"/>
                                </p:stCondLst>
                                <p:childTnLst>
                                  <p:par>
                                    <p:cTn id="13" presetID="2" presetClass="entr" presetSubtype="8" fill="hold" nodeType="afterEffect" p14:presetBounceEnd="48000">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14:bounceEnd="48000">
                                          <p:cBhvr additive="base">
                                            <p:cTn id="15" dur="500" fill="hold"/>
                                            <p:tgtEl>
                                              <p:spTgt spid="4"/>
                                            </p:tgtEl>
                                            <p:attrNameLst>
                                              <p:attrName>ppt_x</p:attrName>
                                            </p:attrNameLst>
                                          </p:cBhvr>
                                          <p:tavLst>
                                            <p:tav tm="0">
                                              <p:val>
                                                <p:strVal val="0-#ppt_w/2"/>
                                              </p:val>
                                            </p:tav>
                                            <p:tav tm="100000">
                                              <p:val>
                                                <p:strVal val="#ppt_x"/>
                                              </p:val>
                                            </p:tav>
                                          </p:tavLst>
                                        </p:anim>
                                        <p:anim calcmode="lin" valueType="num" p14:bounceEnd="48000">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42" presetClass="entr" presetSubtype="0"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1000"/>
                                            <p:tgtEl>
                                              <p:spTgt spid="3"/>
                                            </p:tgtEl>
                                          </p:cBhvr>
                                        </p:animEffect>
                                        <p:anim calcmode="lin" valueType="num">
                                          <p:cBhvr>
                                            <p:cTn id="21" dur="1000" fill="hold"/>
                                            <p:tgtEl>
                                              <p:spTgt spid="3"/>
                                            </p:tgtEl>
                                            <p:attrNameLst>
                                              <p:attrName>ppt_x</p:attrName>
                                            </p:attrNameLst>
                                          </p:cBhvr>
                                          <p:tavLst>
                                            <p:tav tm="0">
                                              <p:val>
                                                <p:strVal val="#ppt_x"/>
                                              </p:val>
                                            </p:tav>
                                            <p:tav tm="100000">
                                              <p:val>
                                                <p:strVal val="#ppt_x"/>
                                              </p:val>
                                            </p:tav>
                                          </p:tavLst>
                                        </p:anim>
                                        <p:anim calcmode="lin" valueType="num">
                                          <p:cBhvr>
                                            <p:cTn id="22" dur="1000" fill="hold"/>
                                            <p:tgtEl>
                                              <p:spTgt spid="3"/>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2" presetClass="entr" presetSubtype="4"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ppt_x"/>
                                              </p:val>
                                            </p:tav>
                                            <p:tav tm="100000">
                                              <p:val>
                                                <p:strVal val="#ppt_x"/>
                                              </p:val>
                                            </p:tav>
                                          </p:tavLst>
                                        </p:anim>
                                        <p:anim calcmode="lin" valueType="num">
                                          <p:cBhvr additive="base">
                                            <p:cTn id="27" dur="500" fill="hold"/>
                                            <p:tgtEl>
                                              <p:spTgt spid="7"/>
                                            </p:tgtEl>
                                            <p:attrNameLst>
                                              <p:attrName>ppt_y</p:attrName>
                                            </p:attrNameLst>
                                          </p:cBhvr>
                                          <p:tavLst>
                                            <p:tav tm="0">
                                              <p:val>
                                                <p:strVal val="1+#ppt_h/2"/>
                                              </p:val>
                                            </p:tav>
                                            <p:tav tm="100000">
                                              <p:val>
                                                <p:strVal val="#ppt_y"/>
                                              </p:val>
                                            </p:tav>
                                          </p:tavLst>
                                        </p:anim>
                                      </p:childTnLst>
                                    </p:cTn>
                                  </p:par>
                                </p:childTnLst>
                              </p:cTn>
                            </p:par>
                            <p:par>
                              <p:cTn id="28" fill="hold">
                                <p:stCondLst>
                                  <p:cond delay="3000"/>
                                </p:stCondLst>
                                <p:childTnLst>
                                  <p:par>
                                    <p:cTn id="29" presetID="53" presetClass="entr" presetSubtype="16"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42" presetClass="entr" presetSubtype="0"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1000"/>
                                            <p:tgtEl>
                                              <p:spTgt spid="3"/>
                                            </p:tgtEl>
                                          </p:cBhvr>
                                        </p:animEffect>
                                        <p:anim calcmode="lin" valueType="num">
                                          <p:cBhvr>
                                            <p:cTn id="21" dur="1000" fill="hold"/>
                                            <p:tgtEl>
                                              <p:spTgt spid="3"/>
                                            </p:tgtEl>
                                            <p:attrNameLst>
                                              <p:attrName>ppt_x</p:attrName>
                                            </p:attrNameLst>
                                          </p:cBhvr>
                                          <p:tavLst>
                                            <p:tav tm="0">
                                              <p:val>
                                                <p:strVal val="#ppt_x"/>
                                              </p:val>
                                            </p:tav>
                                            <p:tav tm="100000">
                                              <p:val>
                                                <p:strVal val="#ppt_x"/>
                                              </p:val>
                                            </p:tav>
                                          </p:tavLst>
                                        </p:anim>
                                        <p:anim calcmode="lin" valueType="num">
                                          <p:cBhvr>
                                            <p:cTn id="22" dur="1000" fill="hold"/>
                                            <p:tgtEl>
                                              <p:spTgt spid="3"/>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2" presetClass="entr" presetSubtype="4"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ppt_x"/>
                                              </p:val>
                                            </p:tav>
                                            <p:tav tm="100000">
                                              <p:val>
                                                <p:strVal val="#ppt_x"/>
                                              </p:val>
                                            </p:tav>
                                          </p:tavLst>
                                        </p:anim>
                                        <p:anim calcmode="lin" valueType="num">
                                          <p:cBhvr additive="base">
                                            <p:cTn id="27" dur="500" fill="hold"/>
                                            <p:tgtEl>
                                              <p:spTgt spid="7"/>
                                            </p:tgtEl>
                                            <p:attrNameLst>
                                              <p:attrName>ppt_y</p:attrName>
                                            </p:attrNameLst>
                                          </p:cBhvr>
                                          <p:tavLst>
                                            <p:tav tm="0">
                                              <p:val>
                                                <p:strVal val="1+#ppt_h/2"/>
                                              </p:val>
                                            </p:tav>
                                            <p:tav tm="100000">
                                              <p:val>
                                                <p:strVal val="#ppt_y"/>
                                              </p:val>
                                            </p:tav>
                                          </p:tavLst>
                                        </p:anim>
                                      </p:childTnLst>
                                    </p:cTn>
                                  </p:par>
                                </p:childTnLst>
                              </p:cTn>
                            </p:par>
                            <p:par>
                              <p:cTn id="28" fill="hold">
                                <p:stCondLst>
                                  <p:cond delay="3000"/>
                                </p:stCondLst>
                                <p:childTnLst>
                                  <p:par>
                                    <p:cTn id="29" presetID="53" presetClass="entr" presetSubtype="16"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sp>
        <p:nvSpPr>
          <p:cNvPr id="2" name="矩形 1"/>
          <p:cNvSpPr/>
          <p:nvPr/>
        </p:nvSpPr>
        <p:spPr>
          <a:xfrm>
            <a:off x="6925643" y="2415178"/>
            <a:ext cx="4203152" cy="3000821"/>
          </a:xfrm>
          <a:prstGeom prst="rect">
            <a:avLst/>
          </a:prstGeom>
        </p:spPr>
        <p:txBody>
          <a:bodyPr wrap="square">
            <a:spAutoFit/>
          </a:bodyPr>
          <a:lstStyle/>
          <a:p>
            <a:pPr>
              <a:lnSpc>
                <a:spcPct val="150000"/>
              </a:lnSpc>
            </a:pPr>
            <a:r>
              <a:rPr lang="en-US" altLang="zh-CN" b="1" dirty="0">
                <a:solidFill>
                  <a:srgbClr val="C00000"/>
                </a:solidFill>
                <a:latin typeface="微软雅黑" panose="020B0503020204020204" pitchFamily="34" charset="-122"/>
                <a:ea typeface="微软雅黑" panose="020B0503020204020204" pitchFamily="34" charset="-122"/>
              </a:rPr>
              <a:t>1935</a:t>
            </a:r>
            <a:r>
              <a:rPr lang="zh-CN" altLang="en-US" b="1" dirty="0">
                <a:solidFill>
                  <a:srgbClr val="C00000"/>
                </a:solidFill>
                <a:latin typeface="微软雅黑" panose="020B0503020204020204" pitchFamily="34" charset="-122"/>
                <a:ea typeface="微软雅黑" panose="020B0503020204020204" pitchFamily="34" charset="-122"/>
              </a:rPr>
              <a:t>年</a:t>
            </a:r>
            <a:r>
              <a:rPr lang="en-US" altLang="zh-CN" b="1" dirty="0">
                <a:solidFill>
                  <a:srgbClr val="C00000"/>
                </a:solidFill>
                <a:latin typeface="微软雅黑" panose="020B0503020204020204" pitchFamily="34" charset="-122"/>
                <a:ea typeface="微软雅黑" panose="020B0503020204020204" pitchFamily="34" charset="-122"/>
              </a:rPr>
              <a:t>1</a:t>
            </a:r>
            <a:r>
              <a:rPr lang="zh-CN" altLang="en-US" b="1" dirty="0">
                <a:solidFill>
                  <a:srgbClr val="C00000"/>
                </a:solidFill>
                <a:latin typeface="微软雅黑" panose="020B0503020204020204" pitchFamily="34" charset="-122"/>
                <a:ea typeface="微软雅黑" panose="020B0503020204020204" pitchFamily="34" charset="-122"/>
              </a:rPr>
              <a:t>月</a:t>
            </a:r>
            <a:r>
              <a:rPr lang="en-US" altLang="zh-CN" b="1" dirty="0">
                <a:solidFill>
                  <a:srgbClr val="C00000"/>
                </a:solidFill>
                <a:latin typeface="微软雅黑" panose="020B0503020204020204" pitchFamily="34" charset="-122"/>
                <a:ea typeface="微软雅黑" panose="020B0503020204020204" pitchFamily="34" charset="-122"/>
              </a:rPr>
              <a:t>7</a:t>
            </a:r>
            <a:r>
              <a:rPr lang="zh-CN" altLang="en-US" b="1" dirty="0">
                <a:solidFill>
                  <a:srgbClr val="C00000"/>
                </a:solidFill>
                <a:latin typeface="微软雅黑" panose="020B0503020204020204" pitchFamily="34" charset="-122"/>
                <a:ea typeface="微软雅黑" panose="020B0503020204020204" pitchFamily="34" charset="-122"/>
              </a:rPr>
              <a:t>日</a:t>
            </a:r>
            <a:r>
              <a:rPr lang="zh-CN" altLang="en-US" dirty="0">
                <a:latin typeface="微软雅黑" panose="020B0503020204020204" pitchFamily="34" charset="-122"/>
                <a:ea typeface="微软雅黑" panose="020B0503020204020204" pitchFamily="34" charset="-122"/>
              </a:rPr>
              <a:t>，红军占领了遵义城。中国革命的命运在这里发生了转变。</a:t>
            </a:r>
            <a:r>
              <a:rPr lang="en-US" altLang="zh-CN" dirty="0">
                <a:latin typeface="微软雅黑" panose="020B0503020204020204" pitchFamily="34" charset="-122"/>
                <a:ea typeface="微软雅黑" panose="020B0503020204020204" pitchFamily="34" charset="-122"/>
              </a:rPr>
              <a:t>1</a:t>
            </a:r>
            <a:r>
              <a:rPr lang="zh-CN" altLang="en-US" dirty="0">
                <a:latin typeface="微软雅黑" panose="020B0503020204020204" pitchFamily="34" charset="-122"/>
                <a:ea typeface="微软雅黑" panose="020B0503020204020204" pitchFamily="34" charset="-122"/>
              </a:rPr>
              <a:t>月</a:t>
            </a:r>
            <a:r>
              <a:rPr lang="en-US" altLang="zh-CN" dirty="0">
                <a:latin typeface="微软雅黑" panose="020B0503020204020204" pitchFamily="34" charset="-122"/>
                <a:ea typeface="微软雅黑" panose="020B0503020204020204" pitchFamily="34" charset="-122"/>
              </a:rPr>
              <a:t>15</a:t>
            </a:r>
            <a:r>
              <a:rPr lang="zh-CN" altLang="en-US" dirty="0">
                <a:latin typeface="微软雅黑" panose="020B0503020204020204" pitchFamily="34" charset="-122"/>
                <a:ea typeface="微软雅黑" panose="020B0503020204020204" pitchFamily="34" charset="-122"/>
              </a:rPr>
              <a:t>日，中共中央政治局在遵义举行了扩大会议，</a:t>
            </a:r>
            <a:r>
              <a:rPr lang="zh-CN" altLang="en-US" b="1" dirty="0">
                <a:solidFill>
                  <a:srgbClr val="B50F0C"/>
                </a:solidFill>
                <a:latin typeface="微软雅黑" panose="020B0503020204020204" pitchFamily="34" charset="-122"/>
                <a:ea typeface="微软雅黑" panose="020B0503020204020204" pitchFamily="34" charset="-122"/>
              </a:rPr>
              <a:t>纠正了王明“左”倾冒险主义在军事上的错误，确立了以毛泽东为代表的中共中央的正确领导</a:t>
            </a:r>
            <a:r>
              <a:rPr lang="zh-CN" altLang="en-US" dirty="0">
                <a:solidFill>
                  <a:srgbClr val="574343"/>
                </a:solidFill>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在最危急的关头挽救了红军，挽救了中国共产党。</a:t>
            </a:r>
            <a:endParaRPr lang="zh-CN" altLang="en-US" dirty="0">
              <a:latin typeface="微软雅黑" panose="020B0503020204020204" pitchFamily="34" charset="-122"/>
              <a:ea typeface="微软雅黑" panose="020B0503020204020204" pitchFamily="34" charset="-122"/>
            </a:endParaRPr>
          </a:p>
        </p:txBody>
      </p:sp>
      <p:sp>
        <p:nvSpPr>
          <p:cNvPr id="3" name="矩形 2"/>
          <p:cNvSpPr/>
          <p:nvPr/>
        </p:nvSpPr>
        <p:spPr>
          <a:xfrm>
            <a:off x="1336169" y="124475"/>
            <a:ext cx="1620957" cy="662554"/>
          </a:xfrm>
          <a:prstGeom prst="rect">
            <a:avLst/>
          </a:prstGeom>
        </p:spPr>
        <p:txBody>
          <a:bodyPr wrap="none">
            <a:spAutoFit/>
          </a:bodyPr>
          <a:lstStyle/>
          <a:p>
            <a:pPr defTabSz="1218565">
              <a:lnSpc>
                <a:spcPct val="150000"/>
              </a:lnSpc>
            </a:pPr>
            <a:r>
              <a:rPr lang="zh-CN" altLang="en-US" sz="2800" b="1" kern="300" dirty="0">
                <a:gradFill>
                  <a:gsLst>
                    <a:gs pos="89000">
                      <a:srgbClr val="FFC000"/>
                    </a:gs>
                    <a:gs pos="51000">
                      <a:srgbClr val="FFFF00"/>
                    </a:gs>
                    <a:gs pos="22000">
                      <a:srgbClr val="FFFFCC"/>
                    </a:gs>
                  </a:gsLst>
                  <a:lin ang="5400000" scaled="0"/>
                </a:gradFill>
                <a:effectLst>
                  <a:glow rad="139700">
                    <a:srgbClr val="8A0000">
                      <a:alpha val="97000"/>
                    </a:srgbClr>
                  </a:glow>
                </a:effectLst>
                <a:latin typeface="微软雅黑" panose="020B0503020204020204" pitchFamily="34" charset="-122"/>
                <a:ea typeface="微软雅黑" panose="020B0503020204020204" pitchFamily="34" charset="-122"/>
                <a:cs typeface="明兰_UI_TC" pitchFamily="2" charset="-122"/>
              </a:rPr>
              <a:t>遵义会议</a:t>
            </a:r>
            <a:endParaRPr lang="zh-CN" altLang="en-US" sz="2800" b="1" kern="300" dirty="0">
              <a:gradFill>
                <a:gsLst>
                  <a:gs pos="89000">
                    <a:srgbClr val="FFC000"/>
                  </a:gs>
                  <a:gs pos="51000">
                    <a:srgbClr val="FFFF00"/>
                  </a:gs>
                  <a:gs pos="22000">
                    <a:srgbClr val="FFFFCC"/>
                  </a:gs>
                </a:gsLst>
                <a:lin ang="5400000" scaled="0"/>
              </a:gradFill>
              <a:effectLst>
                <a:glow rad="139700">
                  <a:srgbClr val="8A0000">
                    <a:alpha val="97000"/>
                  </a:srgbClr>
                </a:glow>
              </a:effectLst>
              <a:latin typeface="微软雅黑" panose="020B0503020204020204" pitchFamily="34" charset="-122"/>
              <a:ea typeface="微软雅黑" panose="020B0503020204020204" pitchFamily="34" charset="-122"/>
              <a:cs typeface="明兰_UI_TC" pitchFamily="2" charset="-122"/>
            </a:endParaRPr>
          </a:p>
        </p:txBody>
      </p:sp>
      <p:pic>
        <p:nvPicPr>
          <p:cNvPr id="4" name="图片 3"/>
          <p:cNvPicPr>
            <a:picLocks noChangeAspect="1"/>
          </p:cNvPicPr>
          <p:nvPr/>
        </p:nvPicPr>
        <p:blipFill rotWithShape="1">
          <a:blip r:embed="rId1">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a:xfrm>
            <a:off x="974871" y="1547387"/>
            <a:ext cx="5222313" cy="2188401"/>
          </a:xfrm>
          <a:prstGeom prst="rect">
            <a:avLst/>
          </a:prstGeom>
        </p:spPr>
      </p:pic>
      <p:pic>
        <p:nvPicPr>
          <p:cNvPr id="5" name="图片 4"/>
          <p:cNvPicPr>
            <a:picLocks noChangeAspect="1"/>
          </p:cNvPicPr>
          <p:nvPr/>
        </p:nvPicPr>
        <p:blipFill rotWithShape="1">
          <a:blip r:embed="rId2">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a:xfrm>
            <a:off x="974873" y="3825226"/>
            <a:ext cx="2697472" cy="1732658"/>
          </a:xfrm>
          <a:prstGeom prst="rect">
            <a:avLst/>
          </a:prstGeom>
        </p:spPr>
      </p:pic>
      <p:pic>
        <p:nvPicPr>
          <p:cNvPr id="6" name="图片 5"/>
          <p:cNvPicPr>
            <a:picLocks noChangeAspect="1"/>
          </p:cNvPicPr>
          <p:nvPr/>
        </p:nvPicPr>
        <p:blipFill rotWithShape="1">
          <a:blip r:embed="rId3">
            <a:duotone>
              <a:schemeClr val="accent2">
                <a:shade val="45000"/>
                <a:satMod val="135000"/>
              </a:schemeClr>
              <a:prstClr val="white"/>
            </a:duotone>
          </a:blip>
          <a:srcRect t="-395"/>
          <a:stretch>
            <a:fillRect/>
          </a:stretch>
        </p:blipFill>
        <p:spPr>
          <a:xfrm>
            <a:off x="3763884" y="3825226"/>
            <a:ext cx="2433301" cy="1732659"/>
          </a:xfrm>
          <a:prstGeom prst="rect">
            <a:avLst/>
          </a:prstGeom>
        </p:spPr>
      </p:pic>
      <p:grpSp>
        <p:nvGrpSpPr>
          <p:cNvPr id="7" name="组合 6"/>
          <p:cNvGrpSpPr/>
          <p:nvPr/>
        </p:nvGrpSpPr>
        <p:grpSpPr>
          <a:xfrm>
            <a:off x="6935373" y="1585632"/>
            <a:ext cx="4079222" cy="611641"/>
            <a:chOff x="963234" y="1892830"/>
            <a:chExt cx="4605136" cy="611801"/>
          </a:xfrm>
        </p:grpSpPr>
        <p:sp>
          <p:nvSpPr>
            <p:cNvPr id="8" name="矩形 7"/>
            <p:cNvSpPr/>
            <p:nvPr/>
          </p:nvSpPr>
          <p:spPr>
            <a:xfrm>
              <a:off x="963234" y="1892830"/>
              <a:ext cx="4605136" cy="611801"/>
            </a:xfrm>
            <a:prstGeom prst="rect">
              <a:avLst/>
            </a:prstGeom>
            <a:solidFill>
              <a:srgbClr val="C00000"/>
            </a:solidFill>
            <a:ln w="12700" cap="flat" cmpd="sng" algn="ctr">
              <a:noFill/>
              <a:prstDash val="solid"/>
            </a:ln>
            <a:effectLst/>
          </p:spPr>
          <p:txBody>
            <a:bodyPr lIns="121885" tIns="60942" rIns="121885" bIns="60942" anchor="ctr"/>
            <a:lstStyle/>
            <a:p>
              <a:pPr algn="ctr"/>
              <a:r>
                <a:rPr lang="zh-CN" altLang="en-US" sz="2600" b="1" spc="300">
                  <a:solidFill>
                    <a:srgbClr val="FFF8E6"/>
                  </a:solidFill>
                  <a:latin typeface="微软雅黑" panose="020B0503020204020204" pitchFamily="34" charset="-122"/>
                  <a:ea typeface="微软雅黑" panose="020B0503020204020204" pitchFamily="34" charset="-122"/>
                </a:rPr>
                <a:t>遵义会议</a:t>
              </a:r>
              <a:endParaRPr lang="zh-CN" altLang="en-US" sz="2600" b="1" spc="300" dirty="0">
                <a:solidFill>
                  <a:srgbClr val="FFF8E6"/>
                </a:solidFill>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40370" y="1896005"/>
              <a:ext cx="682625" cy="550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800518" y="1892830"/>
              <a:ext cx="682625"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1" name="图片 10" descr="0d82060fab14fbe22e6aab1982329376"/>
          <p:cNvPicPr>
            <a:picLocks noChangeAspect="1"/>
          </p:cNvPicPr>
          <p:nvPr/>
        </p:nvPicPr>
        <p:blipFill>
          <a:blip r:embed="rId6"/>
          <a:srcRect/>
          <a:stretch>
            <a:fillRect/>
          </a:stretch>
        </p:blipFill>
        <p:spPr>
          <a:xfrm>
            <a:off x="527050" y="88265"/>
            <a:ext cx="732790" cy="863600"/>
          </a:xfrm>
          <a:prstGeom prst="rect">
            <a:avLst/>
          </a:prstGeom>
        </p:spPr>
      </p:pic>
      <p:pic>
        <p:nvPicPr>
          <p:cNvPr id="20" name="图片 19" descr="67a5a6203d3c3b0ceed3817343e68640"/>
          <p:cNvPicPr>
            <a:picLocks noChangeAspect="1"/>
          </p:cNvPicPr>
          <p:nvPr/>
        </p:nvPicPr>
        <p:blipFill>
          <a:blip r:embed="rId7"/>
          <a:srcRect/>
          <a:stretch>
            <a:fillRect/>
          </a:stretch>
        </p:blipFill>
        <p:spPr>
          <a:xfrm>
            <a:off x="-10795" y="6087110"/>
            <a:ext cx="12202795" cy="770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par>
                          <p:cTn id="19" fill="hold">
                            <p:stCondLst>
                              <p:cond delay="1500"/>
                            </p:stCondLst>
                            <p:childTnLst>
                              <p:par>
                                <p:cTn id="20" presetID="25" presetClass="entr" presetSubtype="0"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25" dur="1000" fill="hold"/>
                                        <p:tgtEl>
                                          <p:spTgt spid="6"/>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6"/>
                                        </p:tgtEl>
                                      </p:cBhvr>
                                    </p:animEffect>
                                  </p:childTnLst>
                                </p:cTn>
                              </p:par>
                            </p:childTnLst>
                          </p:cTn>
                        </p:par>
                        <p:par>
                          <p:cTn id="30" fill="hold">
                            <p:stCondLst>
                              <p:cond delay="2500"/>
                            </p:stCondLst>
                            <p:childTnLst>
                              <p:par>
                                <p:cTn id="31" presetID="16" presetClass="entr" presetSubtype="21"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barn(inVertical)">
                                      <p:cBhvr>
                                        <p:cTn id="33" dur="500"/>
                                        <p:tgtEl>
                                          <p:spTgt spid="7"/>
                                        </p:tgtEl>
                                      </p:cBhvr>
                                    </p:animEffect>
                                  </p:childTnLst>
                                </p:cTn>
                              </p:par>
                            </p:childTnLst>
                          </p:cTn>
                        </p:par>
                        <p:par>
                          <p:cTn id="34" fill="hold">
                            <p:stCondLst>
                              <p:cond delay="3000"/>
                            </p:stCondLst>
                            <p:childTnLst>
                              <p:par>
                                <p:cTn id="35" presetID="14" presetClass="entr" presetSubtype="10" fill="hold" grpId="0" nodeType="after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randombar(horizontal)">
                                      <p:cBhvr>
                                        <p:cTn id="3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grpSp>
        <p:nvGrpSpPr>
          <p:cNvPr id="2" name="组合 1"/>
          <p:cNvGrpSpPr/>
          <p:nvPr/>
        </p:nvGrpSpPr>
        <p:grpSpPr>
          <a:xfrm>
            <a:off x="695325" y="1135447"/>
            <a:ext cx="3200400" cy="3272215"/>
            <a:chOff x="723900" y="1727200"/>
            <a:chExt cx="3200400" cy="3272215"/>
          </a:xfrm>
        </p:grpSpPr>
        <p:sp>
          <p:nvSpPr>
            <p:cNvPr id="3" name="矩形 2"/>
            <p:cNvSpPr/>
            <p:nvPr/>
          </p:nvSpPr>
          <p:spPr>
            <a:xfrm>
              <a:off x="723900" y="1727200"/>
              <a:ext cx="3200400" cy="3272215"/>
            </a:xfrm>
            <a:prstGeom prst="rect">
              <a:avLst/>
            </a:prstGeom>
            <a:solidFill>
              <a:srgbClr val="B50F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990600" y="2215495"/>
              <a:ext cx="2667000" cy="2308324"/>
            </a:xfrm>
            <a:prstGeom prst="rect">
              <a:avLst/>
            </a:prstGeom>
          </p:spPr>
          <p:txBody>
            <a:bodyPr wrap="square">
              <a:spAutoFit/>
            </a:bodyPr>
            <a:lstStyle/>
            <a:p>
              <a:pPr>
                <a:lnSpc>
                  <a:spcPct val="150000"/>
                </a:lnSpc>
              </a:pPr>
              <a:r>
                <a:rPr lang="en-US" altLang="zh-CN" sz="2400" b="1">
                  <a:solidFill>
                    <a:srgbClr val="FFF5D2"/>
                  </a:solidFill>
                  <a:latin typeface="微软雅黑" panose="020B0503020204020204" pitchFamily="34" charset="-122"/>
                  <a:ea typeface="微软雅黑" panose="020B0503020204020204" pitchFamily="34" charset="-122"/>
                </a:rPr>
                <a:t>1936</a:t>
              </a:r>
              <a:r>
                <a:rPr lang="zh-CN" altLang="en-US" sz="2400" b="1">
                  <a:solidFill>
                    <a:srgbClr val="FFF5D2"/>
                  </a:solidFill>
                  <a:latin typeface="微软雅黑" panose="020B0503020204020204" pitchFamily="34" charset="-122"/>
                  <a:ea typeface="微软雅黑" panose="020B0503020204020204" pitchFamily="34" charset="-122"/>
                </a:rPr>
                <a:t>年</a:t>
              </a:r>
              <a:r>
                <a:rPr lang="en-US" altLang="zh-CN" sz="2400" b="1">
                  <a:solidFill>
                    <a:srgbClr val="FFF5D2"/>
                  </a:solidFill>
                  <a:latin typeface="微软雅黑" panose="020B0503020204020204" pitchFamily="34" charset="-122"/>
                  <a:ea typeface="微软雅黑" panose="020B0503020204020204" pitchFamily="34" charset="-122"/>
                </a:rPr>
                <a:t>10</a:t>
              </a:r>
              <a:r>
                <a:rPr lang="zh-CN" altLang="en-US" sz="2400" b="1">
                  <a:solidFill>
                    <a:srgbClr val="FFF5D2"/>
                  </a:solidFill>
                  <a:latin typeface="微软雅黑" panose="020B0503020204020204" pitchFamily="34" charset="-122"/>
                  <a:ea typeface="微软雅黑" panose="020B0503020204020204" pitchFamily="34" charset="-122"/>
                </a:rPr>
                <a:t>月，红四、红二方面军与红一方面军会师，长征至此胜利结束</a:t>
              </a:r>
              <a:endParaRPr lang="zh-CN" altLang="en-US" sz="2400" b="1">
                <a:solidFill>
                  <a:srgbClr val="FFF5D2"/>
                </a:solidFill>
                <a:latin typeface="微软雅黑" panose="020B0503020204020204" pitchFamily="34" charset="-122"/>
                <a:ea typeface="微软雅黑" panose="020B0503020204020204" pitchFamily="34" charset="-122"/>
              </a:endParaRPr>
            </a:p>
          </p:txBody>
        </p:sp>
      </p:grpSp>
      <p:pic>
        <p:nvPicPr>
          <p:cNvPr id="5" name="图片 4"/>
          <p:cNvPicPr>
            <a:picLocks noChangeAspect="1"/>
          </p:cNvPicPr>
          <p:nvPr/>
        </p:nvPicPr>
        <p:blipFill rotWithShape="1">
          <a:blip r:embed="rId1">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a:xfrm>
            <a:off x="4073214" y="1148148"/>
            <a:ext cx="7397209" cy="3259514"/>
          </a:xfrm>
          <a:prstGeom prst="rect">
            <a:avLst/>
          </a:prstGeom>
        </p:spPr>
      </p:pic>
      <p:sp>
        <p:nvSpPr>
          <p:cNvPr id="6" name="矩形 5"/>
          <p:cNvSpPr/>
          <p:nvPr/>
        </p:nvSpPr>
        <p:spPr>
          <a:xfrm>
            <a:off x="752474" y="4521508"/>
            <a:ext cx="10775099" cy="1477328"/>
          </a:xfrm>
          <a:prstGeom prst="rect">
            <a:avLst/>
          </a:prstGeom>
        </p:spPr>
        <p:txBody>
          <a:bodyPr wrap="square">
            <a:spAutoFit/>
          </a:bodyPr>
          <a:lstStyle/>
          <a:p>
            <a:pPr algn="just">
              <a:lnSpc>
                <a:spcPts val="2700"/>
              </a:lnSpc>
            </a:pPr>
            <a:r>
              <a:rPr lang="en-US" altLang="zh-CN" sz="2400" b="1">
                <a:solidFill>
                  <a:srgbClr val="C00000"/>
                </a:solidFill>
                <a:latin typeface="微软雅黑" panose="020B0503020204020204" pitchFamily="34" charset="-122"/>
                <a:ea typeface="微软雅黑" panose="020B0503020204020204" pitchFamily="34" charset="-122"/>
              </a:rPr>
              <a:t>1935</a:t>
            </a:r>
            <a:r>
              <a:rPr lang="zh-CN" altLang="en-US" sz="2400" b="1">
                <a:solidFill>
                  <a:srgbClr val="C00000"/>
                </a:solidFill>
                <a:latin typeface="微软雅黑" panose="020B0503020204020204" pitchFamily="34" charset="-122"/>
                <a:ea typeface="微软雅黑" panose="020B0503020204020204" pitchFamily="34" charset="-122"/>
              </a:rPr>
              <a:t>年</a:t>
            </a:r>
            <a:r>
              <a:rPr lang="en-US" altLang="zh-CN" sz="2400" b="1">
                <a:solidFill>
                  <a:srgbClr val="C00000"/>
                </a:solidFill>
                <a:latin typeface="微软雅黑" panose="020B0503020204020204" pitchFamily="34" charset="-122"/>
                <a:ea typeface="微软雅黑" panose="020B0503020204020204" pitchFamily="34" charset="-122"/>
              </a:rPr>
              <a:t>1</a:t>
            </a:r>
            <a:r>
              <a:rPr lang="zh-CN" altLang="en-US" sz="2400" b="1">
                <a:solidFill>
                  <a:srgbClr val="C00000"/>
                </a:solidFill>
                <a:latin typeface="微软雅黑" panose="020B0503020204020204" pitchFamily="34" charset="-122"/>
                <a:ea typeface="微软雅黑" panose="020B0503020204020204" pitchFamily="34" charset="-122"/>
              </a:rPr>
              <a:t>月</a:t>
            </a:r>
            <a:r>
              <a:rPr lang="zh-CN" altLang="en-US" sz="1600">
                <a:latin typeface="微软雅黑" panose="020B0503020204020204" pitchFamily="34" charset="-122"/>
                <a:ea typeface="微软雅黑" panose="020B0503020204020204" pitchFamily="34" charset="-122"/>
              </a:rPr>
              <a:t>遵义会议后，红军在党中央和毛泽东的正确领导下，战胜了国民党数十万军队的追击堵截，</a:t>
            </a:r>
            <a:r>
              <a:rPr lang="en-US" altLang="zh-CN" sz="1600" b="1">
                <a:solidFill>
                  <a:srgbClr val="C00000"/>
                </a:solidFill>
                <a:latin typeface="微软雅黑" panose="020B0503020204020204" pitchFamily="34" charset="-122"/>
                <a:ea typeface="微软雅黑" panose="020B0503020204020204" pitchFamily="34" charset="-122"/>
              </a:rPr>
              <a:t>1936</a:t>
            </a:r>
            <a:r>
              <a:rPr lang="zh-CN" altLang="en-US" sz="1600" b="1">
                <a:solidFill>
                  <a:srgbClr val="C00000"/>
                </a:solidFill>
                <a:latin typeface="微软雅黑" panose="020B0503020204020204" pitchFamily="34" charset="-122"/>
                <a:ea typeface="微软雅黑" panose="020B0503020204020204" pitchFamily="34" charset="-122"/>
              </a:rPr>
              <a:t>年</a:t>
            </a:r>
            <a:r>
              <a:rPr lang="en-US" altLang="zh-CN" sz="1600" b="1">
                <a:solidFill>
                  <a:srgbClr val="C00000"/>
                </a:solidFill>
                <a:latin typeface="微软雅黑" panose="020B0503020204020204" pitchFamily="34" charset="-122"/>
                <a:ea typeface="微软雅黑" panose="020B0503020204020204" pitchFamily="34" charset="-122"/>
              </a:rPr>
              <a:t>10</a:t>
            </a:r>
            <a:r>
              <a:rPr lang="zh-CN" altLang="en-US" sz="1600" b="1">
                <a:solidFill>
                  <a:srgbClr val="C00000"/>
                </a:solidFill>
                <a:latin typeface="微软雅黑" panose="020B0503020204020204" pitchFamily="34" charset="-122"/>
                <a:ea typeface="微软雅黑" panose="020B0503020204020204" pitchFamily="34" charset="-122"/>
              </a:rPr>
              <a:t>月</a:t>
            </a:r>
            <a:r>
              <a:rPr lang="en-US" altLang="zh-CN" sz="1600">
                <a:latin typeface="微软雅黑" panose="020B0503020204020204" pitchFamily="34" charset="-122"/>
                <a:ea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rPr>
              <a:t>三大主力红军第一、第二、第四方面军分别在甘肃省会宁和静宁将台堡地区会师，完成了举世闻名的二万五千里长征，到达陕北。红军主力长征后，南方八省各苏区留下的部分红军游击队，坚持了艰苦卓绝的三年游击战争，在战略上配合了红军主力的行动。</a:t>
            </a:r>
            <a:endParaRPr lang="zh-CN" altLang="en-US" sz="1600" dirty="0">
              <a:latin typeface="微软雅黑" panose="020B0503020204020204" pitchFamily="34" charset="-122"/>
              <a:ea typeface="微软雅黑" panose="020B0503020204020204" pitchFamily="34" charset="-122"/>
            </a:endParaRPr>
          </a:p>
        </p:txBody>
      </p:sp>
      <p:sp>
        <p:nvSpPr>
          <p:cNvPr id="7" name="矩形 6"/>
          <p:cNvSpPr/>
          <p:nvPr/>
        </p:nvSpPr>
        <p:spPr>
          <a:xfrm>
            <a:off x="1259969" y="127781"/>
            <a:ext cx="2698175" cy="662554"/>
          </a:xfrm>
          <a:prstGeom prst="rect">
            <a:avLst/>
          </a:prstGeom>
        </p:spPr>
        <p:txBody>
          <a:bodyPr wrap="none">
            <a:spAutoFit/>
          </a:bodyPr>
          <a:lstStyle/>
          <a:p>
            <a:pPr defTabSz="1218565">
              <a:lnSpc>
                <a:spcPct val="150000"/>
              </a:lnSpc>
            </a:pPr>
            <a:r>
              <a:rPr lang="zh-CN" altLang="en-US" sz="2800" b="1" kern="300" dirty="0">
                <a:gradFill>
                  <a:gsLst>
                    <a:gs pos="89000">
                      <a:srgbClr val="FFC000"/>
                    </a:gs>
                    <a:gs pos="51000">
                      <a:srgbClr val="FFFF00"/>
                    </a:gs>
                    <a:gs pos="22000">
                      <a:srgbClr val="FFFFCC"/>
                    </a:gs>
                  </a:gsLst>
                  <a:lin ang="5400000" scaled="0"/>
                </a:gradFill>
                <a:effectLst>
                  <a:glow rad="139700">
                    <a:srgbClr val="8A0000">
                      <a:alpha val="97000"/>
                    </a:srgbClr>
                  </a:glow>
                </a:effectLst>
                <a:latin typeface="微软雅黑" panose="020B0503020204020204" pitchFamily="34" charset="-122"/>
                <a:ea typeface="微软雅黑" panose="020B0503020204020204" pitchFamily="34" charset="-122"/>
                <a:cs typeface="明兰_UI_TC" pitchFamily="2" charset="-122"/>
              </a:rPr>
              <a:t>红军长征的胜利</a:t>
            </a:r>
            <a:endParaRPr lang="zh-CN" altLang="en-US" sz="2800" b="1" kern="300" dirty="0">
              <a:gradFill>
                <a:gsLst>
                  <a:gs pos="89000">
                    <a:srgbClr val="FFC000"/>
                  </a:gs>
                  <a:gs pos="51000">
                    <a:srgbClr val="FFFF00"/>
                  </a:gs>
                  <a:gs pos="22000">
                    <a:srgbClr val="FFFFCC"/>
                  </a:gs>
                </a:gsLst>
                <a:lin ang="5400000" scaled="0"/>
              </a:gradFill>
              <a:effectLst>
                <a:glow rad="139700">
                  <a:srgbClr val="8A0000">
                    <a:alpha val="97000"/>
                  </a:srgbClr>
                </a:glow>
              </a:effectLst>
              <a:latin typeface="微软雅黑" panose="020B0503020204020204" pitchFamily="34" charset="-122"/>
              <a:ea typeface="微软雅黑" panose="020B0503020204020204" pitchFamily="34" charset="-122"/>
              <a:cs typeface="明兰_UI_TC" pitchFamily="2" charset="-122"/>
            </a:endParaRPr>
          </a:p>
        </p:txBody>
      </p:sp>
      <p:pic>
        <p:nvPicPr>
          <p:cNvPr id="8" name="图片 7" descr="0d82060fab14fbe22e6aab1982329376"/>
          <p:cNvPicPr>
            <a:picLocks noChangeAspect="1"/>
          </p:cNvPicPr>
          <p:nvPr/>
        </p:nvPicPr>
        <p:blipFill>
          <a:blip r:embed="rId2"/>
          <a:srcRect/>
          <a:stretch>
            <a:fillRect/>
          </a:stretch>
        </p:blipFill>
        <p:spPr>
          <a:xfrm>
            <a:off x="527050" y="88265"/>
            <a:ext cx="732790" cy="863600"/>
          </a:xfrm>
          <a:prstGeom prst="rect">
            <a:avLst/>
          </a:prstGeom>
        </p:spPr>
      </p:pic>
      <p:pic>
        <p:nvPicPr>
          <p:cNvPr id="20" name="图片 19" descr="67a5a6203d3c3b0ceed3817343e68640"/>
          <p:cNvPicPr>
            <a:picLocks noChangeAspect="1"/>
          </p:cNvPicPr>
          <p:nvPr/>
        </p:nvPicPr>
        <p:blipFill>
          <a:blip r:embed="rId3"/>
          <a:srcRect/>
          <a:stretch>
            <a:fillRect/>
          </a:stretch>
        </p:blipFill>
        <p:spPr>
          <a:xfrm>
            <a:off x="-10795" y="6087110"/>
            <a:ext cx="12202795" cy="770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500" fill="hold"/>
                                        <p:tgtEl>
                                          <p:spTgt spid="2"/>
                                        </p:tgtEl>
                                        <p:attrNameLst>
                                          <p:attrName>ppt_x</p:attrName>
                                        </p:attrNameLst>
                                      </p:cBhvr>
                                      <p:tavLst>
                                        <p:tav tm="0">
                                          <p:val>
                                            <p:strVal val="0-#ppt_w/2"/>
                                          </p:val>
                                        </p:tav>
                                        <p:tav tm="100000">
                                          <p:val>
                                            <p:strVal val="#ppt_x"/>
                                          </p:val>
                                        </p:tav>
                                      </p:tavLst>
                                    </p:anim>
                                    <p:anim calcmode="lin" valueType="num">
                                      <p:cBhvr additive="base">
                                        <p:cTn id="12" dur="150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500" fill="hold"/>
                                        <p:tgtEl>
                                          <p:spTgt spid="5"/>
                                        </p:tgtEl>
                                        <p:attrNameLst>
                                          <p:attrName>ppt_x</p:attrName>
                                        </p:attrNameLst>
                                      </p:cBhvr>
                                      <p:tavLst>
                                        <p:tav tm="0">
                                          <p:val>
                                            <p:strVal val="1+#ppt_w/2"/>
                                          </p:val>
                                        </p:tav>
                                        <p:tav tm="100000">
                                          <p:val>
                                            <p:strVal val="#ppt_x"/>
                                          </p:val>
                                        </p:tav>
                                      </p:tavLst>
                                    </p:anim>
                                    <p:anim calcmode="lin" valueType="num">
                                      <p:cBhvr additive="base">
                                        <p:cTn id="16" dur="15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42" presetClass="entr" presetSubtype="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sp>
        <p:nvSpPr>
          <p:cNvPr id="3" name="文本框 2"/>
          <p:cNvSpPr txBox="1"/>
          <p:nvPr/>
        </p:nvSpPr>
        <p:spPr>
          <a:xfrm>
            <a:off x="3832918" y="3020928"/>
            <a:ext cx="4550229" cy="1069845"/>
          </a:xfrm>
          <a:prstGeom prst="rect">
            <a:avLst/>
          </a:prstGeom>
          <a:noFill/>
          <a:ln>
            <a:noFill/>
          </a:ln>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4800" b="0" i="0" u="none" strike="noStrike" kern="1200" cap="none" spc="0" normalizeH="0" baseline="0" noProof="0" dirty="0">
                <a:ln>
                  <a:noFill/>
                </a:ln>
                <a:solidFill>
                  <a:srgbClr val="D71618"/>
                </a:solidFill>
                <a:effectLst/>
                <a:uLnTx/>
                <a:uFillTx/>
                <a:latin typeface="微软雅黑" panose="020B0503020204020204" pitchFamily="34" charset="-122"/>
                <a:ea typeface="微软雅黑" panose="020B0503020204020204" pitchFamily="34" charset="-122"/>
                <a:cs typeface="+mn-cs"/>
              </a:rPr>
              <a:t>抗日战争时期</a:t>
            </a:r>
            <a:endParaRPr kumimoji="0" lang="en-US" altLang="zh-CN" sz="4800" b="0" i="0" u="none" strike="noStrike" kern="1200" cap="none" spc="0" normalizeH="0" baseline="0" noProof="0" dirty="0">
              <a:ln>
                <a:noFill/>
              </a:ln>
              <a:solidFill>
                <a:srgbClr val="D71618"/>
              </a:solidFill>
              <a:effectLst/>
              <a:uLnTx/>
              <a:uFillTx/>
              <a:latin typeface="微软雅黑" panose="020B0503020204020204" pitchFamily="34" charset="-122"/>
              <a:ea typeface="微软雅黑" panose="020B0503020204020204" pitchFamily="34" charset="-122"/>
              <a:cs typeface="+mn-cs"/>
            </a:endParaRPr>
          </a:p>
        </p:txBody>
      </p:sp>
      <p:grpSp>
        <p:nvGrpSpPr>
          <p:cNvPr id="8" name="组合 7"/>
          <p:cNvGrpSpPr/>
          <p:nvPr/>
        </p:nvGrpSpPr>
        <p:grpSpPr>
          <a:xfrm>
            <a:off x="4188756" y="2032123"/>
            <a:ext cx="3826865" cy="781920"/>
            <a:chOff x="4188756" y="1772286"/>
            <a:chExt cx="3826865" cy="781920"/>
          </a:xfrm>
        </p:grpSpPr>
        <p:sp>
          <p:nvSpPr>
            <p:cNvPr id="9" name="矩形: 圆角 12"/>
            <p:cNvSpPr/>
            <p:nvPr/>
          </p:nvSpPr>
          <p:spPr>
            <a:xfrm>
              <a:off x="4188756" y="1772286"/>
              <a:ext cx="3826865" cy="781920"/>
            </a:xfrm>
            <a:prstGeom prst="roundRect">
              <a:avLst>
                <a:gd name="adj" fmla="val 50000"/>
              </a:avLst>
            </a:prstGeom>
            <a:solidFill>
              <a:srgbClr val="FF0000"/>
            </a:solidFill>
            <a:ln w="38100">
              <a:solidFill>
                <a:schemeClr val="bg1"/>
              </a:solidFill>
            </a:ln>
            <a:effectLst>
              <a:glow rad="1905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方正兰亭粗黑简体" panose="02000000000000000000" pitchFamily="2" charset="-122"/>
                <a:ea typeface="方正兰亭粗黑简体" panose="02000000000000000000" pitchFamily="2" charset="-122"/>
                <a:cs typeface="+mn-cs"/>
              </a:endParaRPr>
            </a:p>
          </p:txBody>
        </p:sp>
        <p:sp>
          <p:nvSpPr>
            <p:cNvPr id="10" name="文本框 14"/>
            <p:cNvSpPr txBox="1"/>
            <p:nvPr/>
          </p:nvSpPr>
          <p:spPr>
            <a:xfrm>
              <a:off x="5086525" y="1840081"/>
              <a:ext cx="2031326"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第</a:t>
              </a:r>
              <a:r>
                <a:rPr lang="zh-CN" altLang="en-US" sz="3600" dirty="0">
                  <a:solidFill>
                    <a:prstClr val="white"/>
                  </a:solidFill>
                  <a:latin typeface="微软雅黑" panose="020B0503020204020204" pitchFamily="34" charset="-122"/>
                  <a:ea typeface="微软雅黑" panose="020B0503020204020204" pitchFamily="34" charset="-122"/>
                </a:rPr>
                <a:t>二</a:t>
              </a:r>
              <a:r>
                <a:rPr kumimoji="0" lang="zh-CN" altLang="en-US" sz="3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部分</a:t>
              </a:r>
              <a:endParaRPr kumimoji="0" lang="zh-CN" altLang="en-US" sz="3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pic>
        <p:nvPicPr>
          <p:cNvPr id="11" name="图片 10"/>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395026" y="708034"/>
            <a:ext cx="1401948" cy="1103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8793480" y="-7621"/>
            <a:ext cx="3420850" cy="6857999"/>
          </a:xfrm>
          <a:prstGeom prst="rect">
            <a:avLst/>
          </a:prstGeom>
        </p:spPr>
      </p:pic>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5" y="-7621"/>
            <a:ext cx="3420850" cy="6857999"/>
          </a:xfrm>
          <a:prstGeom prst="rect">
            <a:avLst/>
          </a:prstGeom>
        </p:spPr>
      </p:pic>
      <p:pic>
        <p:nvPicPr>
          <p:cNvPr id="7" name="图片 6" descr="ed4a1ffba423732c642cd19ab7f51d20"/>
          <p:cNvPicPr>
            <a:picLocks noChangeAspect="1"/>
          </p:cNvPicPr>
          <p:nvPr/>
        </p:nvPicPr>
        <p:blipFill>
          <a:blip r:embed="rId3"/>
          <a:stretch>
            <a:fillRect/>
          </a:stretch>
        </p:blipFill>
        <p:spPr>
          <a:xfrm>
            <a:off x="635" y="744220"/>
            <a:ext cx="12213590" cy="61061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22" presetClass="entr" presetSubtype="4"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down)">
                                      <p:cBhvr>
                                        <p:cTn id="22" dur="500"/>
                                        <p:tgtEl>
                                          <p:spTgt spid="2"/>
                                        </p:tgtEl>
                                      </p:cBhvr>
                                    </p:animEffect>
                                  </p:childTnLst>
                                </p:cTn>
                              </p:par>
                              <p:par>
                                <p:cTn id="23" presetID="22" presetClass="entr" presetSubtype="4"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down)">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pic>
        <p:nvPicPr>
          <p:cNvPr id="2" name="Picture 7"/>
          <p:cNvPicPr>
            <a:picLocks noChangeAspect="1" noChangeArrowheads="1"/>
          </p:cNvPicPr>
          <p:nvPr/>
        </p:nvPicPr>
        <p:blipFill rotWithShape="1">
          <a:blip r:embed="rId1">
            <a:duotone>
              <a:schemeClr val="accent2">
                <a:shade val="45000"/>
                <a:satMod val="135000"/>
              </a:schemeClr>
              <a:prstClr val="white"/>
            </a:duotone>
          </a:blip>
          <a:srcRect/>
          <a:stretch>
            <a:fillRect/>
          </a:stretch>
        </p:blipFill>
        <p:spPr bwMode="auto">
          <a:xfrm>
            <a:off x="1074862" y="2350225"/>
            <a:ext cx="2829210" cy="1835946"/>
          </a:xfrm>
          <a:prstGeom prst="rect">
            <a:avLst/>
          </a:prstGeom>
          <a:noFill/>
          <a:ln w="38100">
            <a:solidFill>
              <a:srgbClr val="C00000"/>
            </a:solidFill>
          </a:ln>
          <a:extLst>
            <a:ext uri="{909E8E84-426E-40DD-AFC4-6F175D3DCCD1}">
              <a14:hiddenFill xmlns:a14="http://schemas.microsoft.com/office/drawing/2010/main">
                <a:solidFill>
                  <a:srgbClr val="FFFFFF"/>
                </a:solidFill>
              </a14:hiddenFill>
            </a:ext>
          </a:extLst>
        </p:spPr>
      </p:pic>
      <p:pic>
        <p:nvPicPr>
          <p:cNvPr id="3" name="Picture 7"/>
          <p:cNvPicPr>
            <a:picLocks noChangeAspect="1" noChangeArrowheads="1"/>
          </p:cNvPicPr>
          <p:nvPr/>
        </p:nvPicPr>
        <p:blipFill>
          <a:blip r:embed="rId2">
            <a:duotone>
              <a:schemeClr val="accent2">
                <a:shade val="45000"/>
                <a:satMod val="135000"/>
              </a:schemeClr>
              <a:prstClr val="white"/>
            </a:duotone>
          </a:blip>
          <a:stretch>
            <a:fillRect/>
          </a:stretch>
        </p:blipFill>
        <p:spPr bwMode="auto">
          <a:xfrm>
            <a:off x="4580304" y="2359645"/>
            <a:ext cx="3001517" cy="1835946"/>
          </a:xfrm>
          <a:prstGeom prst="rect">
            <a:avLst/>
          </a:prstGeom>
          <a:noFill/>
          <a:ln w="38100">
            <a:solidFill>
              <a:srgbClr val="C00000"/>
            </a:solidFill>
          </a:ln>
          <a:extLst>
            <a:ext uri="{909E8E84-426E-40DD-AFC4-6F175D3DCCD1}">
              <a14:hiddenFill xmlns:a14="http://schemas.microsoft.com/office/drawing/2010/main">
                <a:solidFill>
                  <a:srgbClr val="FFFFFF"/>
                </a:solidFill>
              </a14:hiddenFill>
            </a:ext>
          </a:extLst>
        </p:spPr>
      </p:pic>
      <p:pic>
        <p:nvPicPr>
          <p:cNvPr id="4" name="Picture 7"/>
          <p:cNvPicPr>
            <a:picLocks noChangeAspect="1" noChangeArrowheads="1"/>
          </p:cNvPicPr>
          <p:nvPr/>
        </p:nvPicPr>
        <p:blipFill rotWithShape="1">
          <a:blip r:embed="rId3">
            <a:duotone>
              <a:schemeClr val="accent2">
                <a:shade val="45000"/>
                <a:satMod val="135000"/>
              </a:schemeClr>
              <a:prstClr val="white"/>
            </a:duotone>
          </a:blip>
          <a:srcRect/>
          <a:stretch>
            <a:fillRect/>
          </a:stretch>
        </p:blipFill>
        <p:spPr bwMode="auto">
          <a:xfrm>
            <a:off x="8181573" y="2359811"/>
            <a:ext cx="2867656" cy="1826360"/>
          </a:xfrm>
          <a:prstGeom prst="rect">
            <a:avLst/>
          </a:prstGeom>
          <a:noFill/>
          <a:ln w="38100">
            <a:solidFill>
              <a:srgbClr val="C00000"/>
            </a:solidFill>
          </a:ln>
          <a:extLst>
            <a:ext uri="{909E8E84-426E-40DD-AFC4-6F175D3DCCD1}">
              <a14:hiddenFill xmlns:a14="http://schemas.microsoft.com/office/drawing/2010/main">
                <a:solidFill>
                  <a:srgbClr val="FFFFFF"/>
                </a:solidFill>
              </a14:hiddenFill>
            </a:ext>
          </a:extLst>
        </p:spPr>
      </p:pic>
      <p:grpSp>
        <p:nvGrpSpPr>
          <p:cNvPr id="5" name="组合 4"/>
          <p:cNvGrpSpPr/>
          <p:nvPr/>
        </p:nvGrpSpPr>
        <p:grpSpPr>
          <a:xfrm>
            <a:off x="1116196" y="4343536"/>
            <a:ext cx="2712002" cy="387735"/>
            <a:chOff x="841063" y="1274673"/>
            <a:chExt cx="3918795" cy="560271"/>
          </a:xfrm>
        </p:grpSpPr>
        <p:sp>
          <p:nvSpPr>
            <p:cNvPr id="6" name="Round Same Side Corner Rectangle 21"/>
            <p:cNvSpPr/>
            <p:nvPr/>
          </p:nvSpPr>
          <p:spPr>
            <a:xfrm rot="16200000" flipH="1">
              <a:off x="2533942" y="-360609"/>
              <a:ext cx="502674" cy="3888432"/>
            </a:xfrm>
            <a:prstGeom prst="round2SameRect">
              <a:avLst>
                <a:gd name="adj1" fmla="val 50000"/>
                <a:gd name="adj2" fmla="val 50000"/>
              </a:avLst>
            </a:prstGeom>
            <a:solidFill>
              <a:srgbClr val="C00000"/>
            </a:solidFill>
            <a:ln w="19050" cap="flat" cmpd="sng" algn="ctr">
              <a:noFill/>
              <a:prstDash val="solid"/>
            </a:ln>
            <a:effectLst/>
          </p:spPr>
          <p:txBody>
            <a:bodyPr lIns="121873" tIns="60936" rIns="121873" bIns="60936" anchor="ctr"/>
            <a:lstStyle/>
            <a:p>
              <a:pPr algn="ctr">
                <a:defRPr/>
              </a:pPr>
              <a:endParaRPr lang="bg-BG" kern="0">
                <a:solidFill>
                  <a:srgbClr val="FFFFCC"/>
                </a:solidFill>
                <a:latin typeface="Impact" panose="020B0806030902050204"/>
                <a:ea typeface="微软雅黑" panose="020B0503020204020204" pitchFamily="34" charset="-122"/>
              </a:endParaRPr>
            </a:p>
          </p:txBody>
        </p:sp>
        <p:sp>
          <p:nvSpPr>
            <p:cNvPr id="7" name="矩形 6"/>
            <p:cNvSpPr/>
            <p:nvPr/>
          </p:nvSpPr>
          <p:spPr>
            <a:xfrm>
              <a:off x="1790893" y="1274673"/>
              <a:ext cx="2968965" cy="551468"/>
            </a:xfrm>
            <a:prstGeom prst="rect">
              <a:avLst/>
            </a:prstGeom>
            <a:ln>
              <a:noFill/>
            </a:ln>
          </p:spPr>
          <p:txBody>
            <a:bodyPr wrap="square">
              <a:spAutoFit/>
            </a:bodyPr>
            <a:lstStyle/>
            <a:p>
              <a:pPr>
                <a:lnSpc>
                  <a:spcPts val="2540"/>
                </a:lnSpc>
                <a:spcBef>
                  <a:spcPts val="415"/>
                </a:spcBef>
                <a:spcAft>
                  <a:spcPts val="415"/>
                </a:spcAft>
              </a:pPr>
              <a:r>
                <a:rPr lang="zh-CN" altLang="en-US" sz="1600" b="1" kern="0">
                  <a:solidFill>
                    <a:srgbClr val="FFFFCC"/>
                  </a:solidFill>
                  <a:latin typeface="微软雅黑" panose="020B0503020204020204" pitchFamily="34" charset="-122"/>
                  <a:ea typeface="微软雅黑" panose="020B0503020204020204" pitchFamily="34" charset="-122"/>
                </a:rPr>
                <a:t>九一八事变</a:t>
              </a:r>
              <a:endParaRPr lang="zh-CN" altLang="en-US" sz="1600" b="1" kern="0" dirty="0">
                <a:solidFill>
                  <a:srgbClr val="FFFFCC"/>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4735569" y="4343535"/>
            <a:ext cx="2690989" cy="387738"/>
            <a:chOff x="841063" y="1274669"/>
            <a:chExt cx="3888432" cy="560275"/>
          </a:xfrm>
        </p:grpSpPr>
        <p:sp>
          <p:nvSpPr>
            <p:cNvPr id="9" name="Round Same Side Corner Rectangle 21"/>
            <p:cNvSpPr/>
            <p:nvPr/>
          </p:nvSpPr>
          <p:spPr>
            <a:xfrm rot="16200000" flipH="1">
              <a:off x="2533942" y="-360609"/>
              <a:ext cx="502674" cy="3888432"/>
            </a:xfrm>
            <a:prstGeom prst="round2SameRect">
              <a:avLst>
                <a:gd name="adj1" fmla="val 50000"/>
                <a:gd name="adj2" fmla="val 50000"/>
              </a:avLst>
            </a:prstGeom>
            <a:solidFill>
              <a:srgbClr val="C00000"/>
            </a:solidFill>
            <a:ln w="19050" cap="flat" cmpd="sng" algn="ctr">
              <a:noFill/>
              <a:prstDash val="solid"/>
            </a:ln>
            <a:effectLst/>
          </p:spPr>
          <p:txBody>
            <a:bodyPr lIns="121873" tIns="60936" rIns="121873" bIns="60936" anchor="ctr"/>
            <a:lstStyle/>
            <a:p>
              <a:pPr algn="ctr">
                <a:defRPr/>
              </a:pPr>
              <a:endParaRPr lang="bg-BG" kern="0">
                <a:solidFill>
                  <a:srgbClr val="FFFFCC"/>
                </a:solidFill>
                <a:latin typeface="Impact" panose="020B0806030902050204"/>
                <a:ea typeface="微软雅黑" panose="020B0503020204020204" pitchFamily="34" charset="-122"/>
              </a:endParaRPr>
            </a:p>
          </p:txBody>
        </p:sp>
        <p:sp>
          <p:nvSpPr>
            <p:cNvPr id="10" name="矩形 9"/>
            <p:cNvSpPr/>
            <p:nvPr/>
          </p:nvSpPr>
          <p:spPr>
            <a:xfrm>
              <a:off x="1760530" y="1274669"/>
              <a:ext cx="2968965" cy="551468"/>
            </a:xfrm>
            <a:prstGeom prst="rect">
              <a:avLst/>
            </a:prstGeom>
            <a:ln>
              <a:noFill/>
            </a:ln>
          </p:spPr>
          <p:txBody>
            <a:bodyPr wrap="square">
              <a:spAutoFit/>
            </a:bodyPr>
            <a:lstStyle/>
            <a:p>
              <a:pPr>
                <a:lnSpc>
                  <a:spcPts val="2540"/>
                </a:lnSpc>
                <a:spcBef>
                  <a:spcPts val="415"/>
                </a:spcBef>
                <a:spcAft>
                  <a:spcPts val="415"/>
                </a:spcAft>
              </a:pPr>
              <a:r>
                <a:rPr lang="zh-CN" altLang="en-US" sz="1600" b="1" kern="0">
                  <a:solidFill>
                    <a:srgbClr val="FFFFCC"/>
                  </a:solidFill>
                  <a:latin typeface="微软雅黑" panose="020B0503020204020204" pitchFamily="34" charset="-122"/>
                  <a:ea typeface="微软雅黑" panose="020B0503020204020204" pitchFamily="34" charset="-122"/>
                </a:rPr>
                <a:t>一二八事变</a:t>
              </a:r>
              <a:endParaRPr lang="zh-CN" altLang="en-US" sz="1600" b="1" kern="0" dirty="0">
                <a:solidFill>
                  <a:srgbClr val="FFFFCC"/>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8269907" y="4343534"/>
            <a:ext cx="2866635" cy="381643"/>
            <a:chOff x="841063" y="1287146"/>
            <a:chExt cx="4142236" cy="551468"/>
          </a:xfrm>
        </p:grpSpPr>
        <p:sp>
          <p:nvSpPr>
            <p:cNvPr id="12" name="Round Same Side Corner Rectangle 21"/>
            <p:cNvSpPr/>
            <p:nvPr/>
          </p:nvSpPr>
          <p:spPr>
            <a:xfrm rot="16200000" flipH="1">
              <a:off x="2533942" y="-360609"/>
              <a:ext cx="502674" cy="3888432"/>
            </a:xfrm>
            <a:prstGeom prst="round2SameRect">
              <a:avLst>
                <a:gd name="adj1" fmla="val 50000"/>
                <a:gd name="adj2" fmla="val 50000"/>
              </a:avLst>
            </a:prstGeom>
            <a:solidFill>
              <a:srgbClr val="C00000"/>
            </a:solidFill>
            <a:ln w="19050" cap="flat" cmpd="sng" algn="ctr">
              <a:noFill/>
              <a:prstDash val="solid"/>
            </a:ln>
            <a:effectLst/>
          </p:spPr>
          <p:txBody>
            <a:bodyPr lIns="121873" tIns="60936" rIns="121873" bIns="60936" anchor="ctr"/>
            <a:lstStyle/>
            <a:p>
              <a:pPr algn="ctr">
                <a:defRPr/>
              </a:pPr>
              <a:endParaRPr lang="bg-BG" kern="0">
                <a:solidFill>
                  <a:srgbClr val="FFFFCC"/>
                </a:solidFill>
                <a:latin typeface="Impact" panose="020B0806030902050204"/>
                <a:ea typeface="微软雅黑" panose="020B0503020204020204" pitchFamily="34" charset="-122"/>
              </a:endParaRPr>
            </a:p>
          </p:txBody>
        </p:sp>
        <p:sp>
          <p:nvSpPr>
            <p:cNvPr id="13" name="矩形 12"/>
            <p:cNvSpPr/>
            <p:nvPr/>
          </p:nvSpPr>
          <p:spPr>
            <a:xfrm>
              <a:off x="2014333" y="1287146"/>
              <a:ext cx="2968966" cy="551468"/>
            </a:xfrm>
            <a:prstGeom prst="rect">
              <a:avLst/>
            </a:prstGeom>
            <a:ln>
              <a:noFill/>
            </a:ln>
          </p:spPr>
          <p:txBody>
            <a:bodyPr wrap="square">
              <a:spAutoFit/>
            </a:bodyPr>
            <a:lstStyle/>
            <a:p>
              <a:pPr>
                <a:lnSpc>
                  <a:spcPts val="2540"/>
                </a:lnSpc>
                <a:spcBef>
                  <a:spcPts val="415"/>
                </a:spcBef>
                <a:spcAft>
                  <a:spcPts val="415"/>
                </a:spcAft>
              </a:pPr>
              <a:r>
                <a:rPr lang="zh-CN" altLang="en-US" sz="1600" b="1" kern="0">
                  <a:solidFill>
                    <a:srgbClr val="FFFFCC"/>
                  </a:solidFill>
                  <a:latin typeface="微软雅黑" panose="020B0503020204020204" pitchFamily="34" charset="-122"/>
                  <a:ea typeface="微软雅黑" panose="020B0503020204020204" pitchFamily="34" charset="-122"/>
                </a:rPr>
                <a:t>华北事变</a:t>
              </a:r>
              <a:endParaRPr lang="zh-CN" altLang="en-US" sz="1600" b="1" kern="0" dirty="0">
                <a:solidFill>
                  <a:srgbClr val="FFFFCC"/>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986139" y="5026012"/>
            <a:ext cx="10171594" cy="792156"/>
            <a:chOff x="6357089" y="3795178"/>
            <a:chExt cx="6505713" cy="714381"/>
          </a:xfrm>
        </p:grpSpPr>
        <p:sp>
          <p:nvSpPr>
            <p:cNvPr id="15" name="文本框 14"/>
            <p:cNvSpPr txBox="1"/>
            <p:nvPr/>
          </p:nvSpPr>
          <p:spPr>
            <a:xfrm>
              <a:off x="7901664" y="3856908"/>
              <a:ext cx="3602895" cy="524008"/>
            </a:xfrm>
            <a:prstGeom prst="rect">
              <a:avLst/>
            </a:prstGeom>
            <a:noFill/>
          </p:spPr>
          <p:txBody>
            <a:bodyPr wrap="square" rtlCol="0">
              <a:spAutoFit/>
            </a:bodyPr>
            <a:lstStyle/>
            <a:p>
              <a:pPr>
                <a:lnSpc>
                  <a:spcPct val="150000"/>
                </a:lnSpc>
                <a:spcAft>
                  <a:spcPts val="500"/>
                </a:spcAft>
              </a:pPr>
              <a:r>
                <a:rPr lang="zh-CN" altLang="en-US" sz="2400" b="1">
                  <a:solidFill>
                    <a:srgbClr val="C00000"/>
                  </a:solidFill>
                  <a:latin typeface="微软雅黑" panose="020B0503020204020204" pitchFamily="34" charset="-122"/>
                  <a:ea typeface="微软雅黑" panose="020B0503020204020204" pitchFamily="34" charset="-122"/>
                </a:rPr>
                <a:t>日本帝国主义蓄谋侵略中国，由来已久 </a:t>
              </a:r>
              <a:endParaRPr lang="zh-CN" altLang="en-US" sz="2400" b="1">
                <a:solidFill>
                  <a:srgbClr val="C00000"/>
                </a:solidFill>
                <a:latin typeface="微软雅黑" panose="020B0503020204020204" pitchFamily="34" charset="-122"/>
                <a:ea typeface="微软雅黑" panose="020B0503020204020204" pitchFamily="34" charset="-122"/>
              </a:endParaRPr>
            </a:p>
          </p:txBody>
        </p:sp>
        <p:sp>
          <p:nvSpPr>
            <p:cNvPr id="16" name="矩形 15"/>
            <p:cNvSpPr/>
            <p:nvPr/>
          </p:nvSpPr>
          <p:spPr>
            <a:xfrm>
              <a:off x="6357089" y="3795178"/>
              <a:ext cx="6505713" cy="714381"/>
            </a:xfrm>
            <a:prstGeom prst="rect">
              <a:avLst/>
            </a:prstGeom>
            <a:noFill/>
            <a:ln w="19050">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矩形 16"/>
          <p:cNvSpPr/>
          <p:nvPr/>
        </p:nvSpPr>
        <p:spPr>
          <a:xfrm>
            <a:off x="1260035" y="86440"/>
            <a:ext cx="4805680" cy="737235"/>
          </a:xfrm>
          <a:prstGeom prst="rect">
            <a:avLst/>
          </a:prstGeom>
        </p:spPr>
        <p:txBody>
          <a:bodyPr wrap="none">
            <a:spAutoFit/>
          </a:bodyPr>
          <a:lstStyle/>
          <a:p>
            <a:pPr defTabSz="1218565">
              <a:lnSpc>
                <a:spcPct val="150000"/>
              </a:lnSpc>
            </a:pPr>
            <a:r>
              <a:rPr lang="zh-CN" altLang="en-US" sz="2800" b="1" kern="300">
                <a:gradFill>
                  <a:gsLst>
                    <a:gs pos="89000">
                      <a:srgbClr val="FFC000"/>
                    </a:gs>
                    <a:gs pos="51000">
                      <a:srgbClr val="FFFF00"/>
                    </a:gs>
                    <a:gs pos="22000">
                      <a:srgbClr val="FFFFCC"/>
                    </a:gs>
                  </a:gsLst>
                  <a:lin ang="5400000" scaled="0"/>
                </a:gradFill>
                <a:effectLst>
                  <a:glow rad="139700">
                    <a:srgbClr val="8A0000">
                      <a:alpha val="97000"/>
                    </a:srgbClr>
                  </a:glow>
                </a:effectLst>
                <a:latin typeface="微软雅黑" panose="020B0503020204020204" pitchFamily="34" charset="-122"/>
                <a:ea typeface="微软雅黑" panose="020B0503020204020204" pitchFamily="34" charset="-122"/>
                <a:cs typeface="明兰_UI_TC" pitchFamily="2" charset="-122"/>
              </a:rPr>
              <a:t>抗日民族统一战线的初步建立</a:t>
            </a:r>
            <a:endParaRPr lang="zh-CN" altLang="en-US" sz="2800" b="1" kern="300">
              <a:gradFill>
                <a:gsLst>
                  <a:gs pos="89000">
                    <a:srgbClr val="FFC000"/>
                  </a:gs>
                  <a:gs pos="51000">
                    <a:srgbClr val="FFFF00"/>
                  </a:gs>
                  <a:gs pos="22000">
                    <a:srgbClr val="FFFFCC"/>
                  </a:gs>
                </a:gsLst>
                <a:lin ang="5400000" scaled="0"/>
              </a:gradFill>
              <a:effectLst>
                <a:glow rad="139700">
                  <a:srgbClr val="8A0000">
                    <a:alpha val="97000"/>
                  </a:srgbClr>
                </a:glow>
              </a:effectLst>
              <a:latin typeface="微软雅黑" panose="020B0503020204020204" pitchFamily="34" charset="-122"/>
              <a:ea typeface="微软雅黑" panose="020B0503020204020204" pitchFamily="34" charset="-122"/>
              <a:cs typeface="明兰_UI_TC" pitchFamily="2" charset="-122"/>
            </a:endParaRPr>
          </a:p>
        </p:txBody>
      </p:sp>
      <p:grpSp>
        <p:nvGrpSpPr>
          <p:cNvPr id="18" name="组合 17"/>
          <p:cNvGrpSpPr/>
          <p:nvPr/>
        </p:nvGrpSpPr>
        <p:grpSpPr>
          <a:xfrm>
            <a:off x="1206887" y="1230020"/>
            <a:ext cx="9842342" cy="611641"/>
            <a:chOff x="963234" y="1892830"/>
            <a:chExt cx="9844907" cy="611801"/>
          </a:xfrm>
        </p:grpSpPr>
        <p:sp>
          <p:nvSpPr>
            <p:cNvPr id="19" name="矩形 18"/>
            <p:cNvSpPr/>
            <p:nvPr/>
          </p:nvSpPr>
          <p:spPr>
            <a:xfrm>
              <a:off x="963234" y="1892830"/>
              <a:ext cx="9844907" cy="611801"/>
            </a:xfrm>
            <a:prstGeom prst="rect">
              <a:avLst/>
            </a:prstGeom>
            <a:solidFill>
              <a:srgbClr val="C00000"/>
            </a:solidFill>
            <a:ln w="12700" cap="flat" cmpd="sng" algn="ctr">
              <a:noFill/>
              <a:prstDash val="solid"/>
            </a:ln>
            <a:effectLst/>
          </p:spPr>
          <p:txBody>
            <a:bodyPr lIns="121885" tIns="60942" rIns="121885" bIns="60942" anchor="ctr"/>
            <a:lstStyle/>
            <a:p>
              <a:pPr algn="ctr"/>
              <a:r>
                <a:rPr lang="zh-CN" altLang="en-US" sz="2500" b="1" spc="300">
                  <a:solidFill>
                    <a:srgbClr val="FFF8E6"/>
                  </a:solidFill>
                  <a:latin typeface="微软雅黑" panose="020B0503020204020204" pitchFamily="34" charset="-122"/>
                  <a:ea typeface="微软雅黑" panose="020B0503020204020204" pitchFamily="34" charset="-122"/>
                </a:rPr>
                <a:t>抗日民族统一战线政策</a:t>
              </a:r>
              <a:endParaRPr lang="zh-CN" altLang="en-US" sz="2500" b="1" spc="300">
                <a:solidFill>
                  <a:srgbClr val="FFF8E6"/>
                </a:solidFill>
                <a:latin typeface="微软雅黑" panose="020B0503020204020204" pitchFamily="34" charset="-122"/>
                <a:ea typeface="微软雅黑" panose="020B0503020204020204" pitchFamily="34" charset="-122"/>
              </a:endParaRPr>
            </a:p>
          </p:txBody>
        </p:sp>
        <p:pic>
          <p:nvPicPr>
            <p:cNvPr id="20" name="图片 1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93111" y="1896005"/>
              <a:ext cx="682625" cy="550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图片 2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142871" y="1892830"/>
              <a:ext cx="682625"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2" name="图片 21" descr="0d82060fab14fbe22e6aab1982329376"/>
          <p:cNvPicPr>
            <a:picLocks noChangeAspect="1"/>
          </p:cNvPicPr>
          <p:nvPr/>
        </p:nvPicPr>
        <p:blipFill>
          <a:blip r:embed="rId6"/>
          <a:srcRect/>
          <a:stretch>
            <a:fillRect/>
          </a:stretch>
        </p:blipFill>
        <p:spPr>
          <a:xfrm>
            <a:off x="527050" y="88265"/>
            <a:ext cx="732790" cy="863600"/>
          </a:xfrm>
          <a:prstGeom prst="rect">
            <a:avLst/>
          </a:prstGeom>
        </p:spPr>
      </p:pic>
      <p:pic>
        <p:nvPicPr>
          <p:cNvPr id="23" name="图片 22" descr="67a5a6203d3c3b0ceed3817343e68640"/>
          <p:cNvPicPr>
            <a:picLocks noChangeAspect="1"/>
          </p:cNvPicPr>
          <p:nvPr/>
        </p:nvPicPr>
        <p:blipFill>
          <a:blip r:embed="rId7"/>
          <a:srcRect/>
          <a:stretch>
            <a:fillRect/>
          </a:stretch>
        </p:blipFill>
        <p:spPr>
          <a:xfrm>
            <a:off x="-10795" y="6087110"/>
            <a:ext cx="12202795" cy="770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barn(inVertical)">
                                          <p:cBhvr>
                                            <p:cTn id="11" dur="500"/>
                                            <p:tgtEl>
                                              <p:spTgt spid="18"/>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1000" fill="hold"/>
                                            <p:tgtEl>
                                              <p:spTgt spid="2"/>
                                            </p:tgtEl>
                                            <p:attrNameLst>
                                              <p:attrName>ppt_w</p:attrName>
                                            </p:attrNameLst>
                                          </p:cBhvr>
                                          <p:tavLst>
                                            <p:tav tm="0">
                                              <p:val>
                                                <p:fltVal val="0"/>
                                              </p:val>
                                            </p:tav>
                                            <p:tav tm="100000">
                                              <p:val>
                                                <p:strVal val="#ppt_w"/>
                                              </p:val>
                                            </p:tav>
                                          </p:tavLst>
                                        </p:anim>
                                        <p:anim calcmode="lin" valueType="num">
                                          <p:cBhvr>
                                            <p:cTn id="16" dur="1000" fill="hold"/>
                                            <p:tgtEl>
                                              <p:spTgt spid="2"/>
                                            </p:tgtEl>
                                            <p:attrNameLst>
                                              <p:attrName>ppt_h</p:attrName>
                                            </p:attrNameLst>
                                          </p:cBhvr>
                                          <p:tavLst>
                                            <p:tav tm="0">
                                              <p:val>
                                                <p:fltVal val="0"/>
                                              </p:val>
                                            </p:tav>
                                            <p:tav tm="100000">
                                              <p:val>
                                                <p:strVal val="#ppt_h"/>
                                              </p:val>
                                            </p:tav>
                                          </p:tavLst>
                                        </p:anim>
                                        <p:animEffect transition="in" filter="fade">
                                          <p:cBhvr>
                                            <p:cTn id="17" dur="1000"/>
                                            <p:tgtEl>
                                              <p:spTgt spid="2"/>
                                            </p:tgtEl>
                                          </p:cBhvr>
                                        </p:animEffect>
                                      </p:childTnLst>
                                    </p:cTn>
                                  </p:par>
                                  <p:par>
                                    <p:cTn id="18" presetID="53" presetClass="entr" presetSubtype="16" fill="hold" nodeType="withEffect">
                                      <p:stCondLst>
                                        <p:cond delay="1700"/>
                                      </p:stCondLst>
                                      <p:childTnLst>
                                        <p:set>
                                          <p:cBhvr>
                                            <p:cTn id="19" dur="1" fill="hold">
                                              <p:stCondLst>
                                                <p:cond delay="0"/>
                                              </p:stCondLst>
                                            </p:cTn>
                                            <p:tgtEl>
                                              <p:spTgt spid="3"/>
                                            </p:tgtEl>
                                            <p:attrNameLst>
                                              <p:attrName>style.visibility</p:attrName>
                                            </p:attrNameLst>
                                          </p:cBhvr>
                                          <p:to>
                                            <p:strVal val="visible"/>
                                          </p:to>
                                        </p:set>
                                        <p:anim calcmode="lin" valueType="num">
                                          <p:cBhvr>
                                            <p:cTn id="20" dur="1000" fill="hold"/>
                                            <p:tgtEl>
                                              <p:spTgt spid="3"/>
                                            </p:tgtEl>
                                            <p:attrNameLst>
                                              <p:attrName>ppt_w</p:attrName>
                                            </p:attrNameLst>
                                          </p:cBhvr>
                                          <p:tavLst>
                                            <p:tav tm="0">
                                              <p:val>
                                                <p:fltVal val="0"/>
                                              </p:val>
                                            </p:tav>
                                            <p:tav tm="100000">
                                              <p:val>
                                                <p:strVal val="#ppt_w"/>
                                              </p:val>
                                            </p:tav>
                                          </p:tavLst>
                                        </p:anim>
                                        <p:anim calcmode="lin" valueType="num">
                                          <p:cBhvr>
                                            <p:cTn id="21" dur="1000" fill="hold"/>
                                            <p:tgtEl>
                                              <p:spTgt spid="3"/>
                                            </p:tgtEl>
                                            <p:attrNameLst>
                                              <p:attrName>ppt_h</p:attrName>
                                            </p:attrNameLst>
                                          </p:cBhvr>
                                          <p:tavLst>
                                            <p:tav tm="0">
                                              <p:val>
                                                <p:fltVal val="0"/>
                                              </p:val>
                                            </p:tav>
                                            <p:tav tm="100000">
                                              <p:val>
                                                <p:strVal val="#ppt_h"/>
                                              </p:val>
                                            </p:tav>
                                          </p:tavLst>
                                        </p:anim>
                                        <p:animEffect transition="in" filter="fade">
                                          <p:cBhvr>
                                            <p:cTn id="22" dur="1000"/>
                                            <p:tgtEl>
                                              <p:spTgt spid="3"/>
                                            </p:tgtEl>
                                          </p:cBhvr>
                                        </p:animEffect>
                                      </p:childTnLst>
                                    </p:cTn>
                                  </p:par>
                                  <p:par>
                                    <p:cTn id="23" presetID="53" presetClass="entr" presetSubtype="16" fill="hold" nodeType="withEffect">
                                      <p:stCondLst>
                                        <p:cond delay="2000"/>
                                      </p:stCondLst>
                                      <p:childTnLst>
                                        <p:set>
                                          <p:cBhvr>
                                            <p:cTn id="24" dur="1" fill="hold">
                                              <p:stCondLst>
                                                <p:cond delay="0"/>
                                              </p:stCondLst>
                                            </p:cTn>
                                            <p:tgtEl>
                                              <p:spTgt spid="4"/>
                                            </p:tgtEl>
                                            <p:attrNameLst>
                                              <p:attrName>style.visibility</p:attrName>
                                            </p:attrNameLst>
                                          </p:cBhvr>
                                          <p:to>
                                            <p:strVal val="visible"/>
                                          </p:to>
                                        </p:set>
                                        <p:anim calcmode="lin" valueType="num">
                                          <p:cBhvr>
                                            <p:cTn id="25" dur="1000" fill="hold"/>
                                            <p:tgtEl>
                                              <p:spTgt spid="4"/>
                                            </p:tgtEl>
                                            <p:attrNameLst>
                                              <p:attrName>ppt_w</p:attrName>
                                            </p:attrNameLst>
                                          </p:cBhvr>
                                          <p:tavLst>
                                            <p:tav tm="0">
                                              <p:val>
                                                <p:fltVal val="0"/>
                                              </p:val>
                                            </p:tav>
                                            <p:tav tm="100000">
                                              <p:val>
                                                <p:strVal val="#ppt_w"/>
                                              </p:val>
                                            </p:tav>
                                          </p:tavLst>
                                        </p:anim>
                                        <p:anim calcmode="lin" valueType="num">
                                          <p:cBhvr>
                                            <p:cTn id="26" dur="1000" fill="hold"/>
                                            <p:tgtEl>
                                              <p:spTgt spid="4"/>
                                            </p:tgtEl>
                                            <p:attrNameLst>
                                              <p:attrName>ppt_h</p:attrName>
                                            </p:attrNameLst>
                                          </p:cBhvr>
                                          <p:tavLst>
                                            <p:tav tm="0">
                                              <p:val>
                                                <p:fltVal val="0"/>
                                              </p:val>
                                            </p:tav>
                                            <p:tav tm="100000">
                                              <p:val>
                                                <p:strVal val="#ppt_h"/>
                                              </p:val>
                                            </p:tav>
                                          </p:tavLst>
                                        </p:anim>
                                        <p:animEffect transition="in" filter="fade">
                                          <p:cBhvr>
                                            <p:cTn id="27" dur="1000"/>
                                            <p:tgtEl>
                                              <p:spTgt spid="4"/>
                                            </p:tgtEl>
                                          </p:cBhvr>
                                        </p:animEffect>
                                      </p:childTnLst>
                                    </p:cTn>
                                  </p:par>
                                </p:childTnLst>
                              </p:cTn>
                            </p:par>
                            <p:par>
                              <p:cTn id="28" fill="hold">
                                <p:stCondLst>
                                  <p:cond delay="2000"/>
                                </p:stCondLst>
                                <p:childTnLst>
                                  <p:par>
                                    <p:cTn id="29" presetID="2" presetClass="entr" presetSubtype="8" fill="hold" nodeType="afterEffect" p14:presetBounceEnd="48000">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14:bounceEnd="48000">
                                          <p:cBhvr additive="base">
                                            <p:cTn id="31" dur="500" fill="hold"/>
                                            <p:tgtEl>
                                              <p:spTgt spid="5"/>
                                            </p:tgtEl>
                                            <p:attrNameLst>
                                              <p:attrName>ppt_x</p:attrName>
                                            </p:attrNameLst>
                                          </p:cBhvr>
                                          <p:tavLst>
                                            <p:tav tm="0">
                                              <p:val>
                                                <p:strVal val="0-#ppt_w/2"/>
                                              </p:val>
                                            </p:tav>
                                            <p:tav tm="100000">
                                              <p:val>
                                                <p:strVal val="#ppt_x"/>
                                              </p:val>
                                            </p:tav>
                                          </p:tavLst>
                                        </p:anim>
                                        <p:anim calcmode="lin" valueType="num" p14:bounceEnd="48000">
                                          <p:cBhvr additive="base">
                                            <p:cTn id="32" dur="500" fill="hold"/>
                                            <p:tgtEl>
                                              <p:spTgt spid="5"/>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14:presetBounceEnd="48000">
                                      <p:stCondLst>
                                        <p:cond delay="200"/>
                                      </p:stCondLst>
                                      <p:childTnLst>
                                        <p:set>
                                          <p:cBhvr>
                                            <p:cTn id="34" dur="1" fill="hold">
                                              <p:stCondLst>
                                                <p:cond delay="0"/>
                                              </p:stCondLst>
                                            </p:cTn>
                                            <p:tgtEl>
                                              <p:spTgt spid="8"/>
                                            </p:tgtEl>
                                            <p:attrNameLst>
                                              <p:attrName>style.visibility</p:attrName>
                                            </p:attrNameLst>
                                          </p:cBhvr>
                                          <p:to>
                                            <p:strVal val="visible"/>
                                          </p:to>
                                        </p:set>
                                        <p:anim calcmode="lin" valueType="num" p14:bounceEnd="48000">
                                          <p:cBhvr additive="base">
                                            <p:cTn id="35" dur="500" fill="hold"/>
                                            <p:tgtEl>
                                              <p:spTgt spid="8"/>
                                            </p:tgtEl>
                                            <p:attrNameLst>
                                              <p:attrName>ppt_x</p:attrName>
                                            </p:attrNameLst>
                                          </p:cBhvr>
                                          <p:tavLst>
                                            <p:tav tm="0">
                                              <p:val>
                                                <p:strVal val="0-#ppt_w/2"/>
                                              </p:val>
                                            </p:tav>
                                            <p:tav tm="100000">
                                              <p:val>
                                                <p:strVal val="#ppt_x"/>
                                              </p:val>
                                            </p:tav>
                                          </p:tavLst>
                                        </p:anim>
                                        <p:anim calcmode="lin" valueType="num" p14:bounceEnd="48000">
                                          <p:cBhvr additive="base">
                                            <p:cTn id="36" dur="500" fill="hold"/>
                                            <p:tgtEl>
                                              <p:spTgt spid="8"/>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14:presetBounceEnd="48000">
                                      <p:stCondLst>
                                        <p:cond delay="400"/>
                                      </p:stCondLst>
                                      <p:childTnLst>
                                        <p:set>
                                          <p:cBhvr>
                                            <p:cTn id="38" dur="1" fill="hold">
                                              <p:stCondLst>
                                                <p:cond delay="0"/>
                                              </p:stCondLst>
                                            </p:cTn>
                                            <p:tgtEl>
                                              <p:spTgt spid="11"/>
                                            </p:tgtEl>
                                            <p:attrNameLst>
                                              <p:attrName>style.visibility</p:attrName>
                                            </p:attrNameLst>
                                          </p:cBhvr>
                                          <p:to>
                                            <p:strVal val="visible"/>
                                          </p:to>
                                        </p:set>
                                        <p:anim calcmode="lin" valueType="num" p14:bounceEnd="48000">
                                          <p:cBhvr additive="base">
                                            <p:cTn id="39" dur="500" fill="hold"/>
                                            <p:tgtEl>
                                              <p:spTgt spid="11"/>
                                            </p:tgtEl>
                                            <p:attrNameLst>
                                              <p:attrName>ppt_x</p:attrName>
                                            </p:attrNameLst>
                                          </p:cBhvr>
                                          <p:tavLst>
                                            <p:tav tm="0">
                                              <p:val>
                                                <p:strVal val="0-#ppt_w/2"/>
                                              </p:val>
                                            </p:tav>
                                            <p:tav tm="100000">
                                              <p:val>
                                                <p:strVal val="#ppt_x"/>
                                              </p:val>
                                            </p:tav>
                                          </p:tavLst>
                                        </p:anim>
                                        <p:anim calcmode="lin" valueType="num" p14:bounceEnd="48000">
                                          <p:cBhvr additive="base">
                                            <p:cTn id="40" dur="500" fill="hold"/>
                                            <p:tgtEl>
                                              <p:spTgt spid="11"/>
                                            </p:tgtEl>
                                            <p:attrNameLst>
                                              <p:attrName>ppt_y</p:attrName>
                                            </p:attrNameLst>
                                          </p:cBhvr>
                                          <p:tavLst>
                                            <p:tav tm="0">
                                              <p:val>
                                                <p:strVal val="#ppt_y"/>
                                              </p:val>
                                            </p:tav>
                                            <p:tav tm="100000">
                                              <p:val>
                                                <p:strVal val="#ppt_y"/>
                                              </p:val>
                                            </p:tav>
                                          </p:tavLst>
                                        </p:anim>
                                      </p:childTnLst>
                                    </p:cTn>
                                  </p:par>
                                  <p:par>
                                    <p:cTn id="41" presetID="53" presetClass="entr" presetSubtype="16"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3000" fill="hold"/>
                                            <p:tgtEl>
                                              <p:spTgt spid="14"/>
                                            </p:tgtEl>
                                            <p:attrNameLst>
                                              <p:attrName>ppt_w</p:attrName>
                                            </p:attrNameLst>
                                          </p:cBhvr>
                                          <p:tavLst>
                                            <p:tav tm="0">
                                              <p:val>
                                                <p:fltVal val="0"/>
                                              </p:val>
                                            </p:tav>
                                            <p:tav tm="100000">
                                              <p:val>
                                                <p:strVal val="#ppt_w"/>
                                              </p:val>
                                            </p:tav>
                                          </p:tavLst>
                                        </p:anim>
                                        <p:anim calcmode="lin" valueType="num">
                                          <p:cBhvr>
                                            <p:cTn id="44" dur="3000" fill="hold"/>
                                            <p:tgtEl>
                                              <p:spTgt spid="14"/>
                                            </p:tgtEl>
                                            <p:attrNameLst>
                                              <p:attrName>ppt_h</p:attrName>
                                            </p:attrNameLst>
                                          </p:cBhvr>
                                          <p:tavLst>
                                            <p:tav tm="0">
                                              <p:val>
                                                <p:fltVal val="0"/>
                                              </p:val>
                                            </p:tav>
                                            <p:tav tm="100000">
                                              <p:val>
                                                <p:strVal val="#ppt_h"/>
                                              </p:val>
                                            </p:tav>
                                          </p:tavLst>
                                        </p:anim>
                                        <p:animEffect transition="in" filter="fade">
                                          <p:cBhvr>
                                            <p:cTn id="45" dur="3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barn(inVertical)">
                                          <p:cBhvr>
                                            <p:cTn id="11" dur="500"/>
                                            <p:tgtEl>
                                              <p:spTgt spid="18"/>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1000" fill="hold"/>
                                            <p:tgtEl>
                                              <p:spTgt spid="2"/>
                                            </p:tgtEl>
                                            <p:attrNameLst>
                                              <p:attrName>ppt_w</p:attrName>
                                            </p:attrNameLst>
                                          </p:cBhvr>
                                          <p:tavLst>
                                            <p:tav tm="0">
                                              <p:val>
                                                <p:fltVal val="0"/>
                                              </p:val>
                                            </p:tav>
                                            <p:tav tm="100000">
                                              <p:val>
                                                <p:strVal val="#ppt_w"/>
                                              </p:val>
                                            </p:tav>
                                          </p:tavLst>
                                        </p:anim>
                                        <p:anim calcmode="lin" valueType="num">
                                          <p:cBhvr>
                                            <p:cTn id="16" dur="1000" fill="hold"/>
                                            <p:tgtEl>
                                              <p:spTgt spid="2"/>
                                            </p:tgtEl>
                                            <p:attrNameLst>
                                              <p:attrName>ppt_h</p:attrName>
                                            </p:attrNameLst>
                                          </p:cBhvr>
                                          <p:tavLst>
                                            <p:tav tm="0">
                                              <p:val>
                                                <p:fltVal val="0"/>
                                              </p:val>
                                            </p:tav>
                                            <p:tav tm="100000">
                                              <p:val>
                                                <p:strVal val="#ppt_h"/>
                                              </p:val>
                                            </p:tav>
                                          </p:tavLst>
                                        </p:anim>
                                        <p:animEffect transition="in" filter="fade">
                                          <p:cBhvr>
                                            <p:cTn id="17" dur="1000"/>
                                            <p:tgtEl>
                                              <p:spTgt spid="2"/>
                                            </p:tgtEl>
                                          </p:cBhvr>
                                        </p:animEffect>
                                      </p:childTnLst>
                                    </p:cTn>
                                  </p:par>
                                  <p:par>
                                    <p:cTn id="18" presetID="53" presetClass="entr" presetSubtype="16" fill="hold" nodeType="withEffect">
                                      <p:stCondLst>
                                        <p:cond delay="1700"/>
                                      </p:stCondLst>
                                      <p:childTnLst>
                                        <p:set>
                                          <p:cBhvr>
                                            <p:cTn id="19" dur="1" fill="hold">
                                              <p:stCondLst>
                                                <p:cond delay="0"/>
                                              </p:stCondLst>
                                            </p:cTn>
                                            <p:tgtEl>
                                              <p:spTgt spid="3"/>
                                            </p:tgtEl>
                                            <p:attrNameLst>
                                              <p:attrName>style.visibility</p:attrName>
                                            </p:attrNameLst>
                                          </p:cBhvr>
                                          <p:to>
                                            <p:strVal val="visible"/>
                                          </p:to>
                                        </p:set>
                                        <p:anim calcmode="lin" valueType="num">
                                          <p:cBhvr>
                                            <p:cTn id="20" dur="1000" fill="hold"/>
                                            <p:tgtEl>
                                              <p:spTgt spid="3"/>
                                            </p:tgtEl>
                                            <p:attrNameLst>
                                              <p:attrName>ppt_w</p:attrName>
                                            </p:attrNameLst>
                                          </p:cBhvr>
                                          <p:tavLst>
                                            <p:tav tm="0">
                                              <p:val>
                                                <p:fltVal val="0"/>
                                              </p:val>
                                            </p:tav>
                                            <p:tav tm="100000">
                                              <p:val>
                                                <p:strVal val="#ppt_w"/>
                                              </p:val>
                                            </p:tav>
                                          </p:tavLst>
                                        </p:anim>
                                        <p:anim calcmode="lin" valueType="num">
                                          <p:cBhvr>
                                            <p:cTn id="21" dur="1000" fill="hold"/>
                                            <p:tgtEl>
                                              <p:spTgt spid="3"/>
                                            </p:tgtEl>
                                            <p:attrNameLst>
                                              <p:attrName>ppt_h</p:attrName>
                                            </p:attrNameLst>
                                          </p:cBhvr>
                                          <p:tavLst>
                                            <p:tav tm="0">
                                              <p:val>
                                                <p:fltVal val="0"/>
                                              </p:val>
                                            </p:tav>
                                            <p:tav tm="100000">
                                              <p:val>
                                                <p:strVal val="#ppt_h"/>
                                              </p:val>
                                            </p:tav>
                                          </p:tavLst>
                                        </p:anim>
                                        <p:animEffect transition="in" filter="fade">
                                          <p:cBhvr>
                                            <p:cTn id="22" dur="1000"/>
                                            <p:tgtEl>
                                              <p:spTgt spid="3"/>
                                            </p:tgtEl>
                                          </p:cBhvr>
                                        </p:animEffect>
                                      </p:childTnLst>
                                    </p:cTn>
                                  </p:par>
                                  <p:par>
                                    <p:cTn id="23" presetID="53" presetClass="entr" presetSubtype="16" fill="hold" nodeType="withEffect">
                                      <p:stCondLst>
                                        <p:cond delay="2000"/>
                                      </p:stCondLst>
                                      <p:childTnLst>
                                        <p:set>
                                          <p:cBhvr>
                                            <p:cTn id="24" dur="1" fill="hold">
                                              <p:stCondLst>
                                                <p:cond delay="0"/>
                                              </p:stCondLst>
                                            </p:cTn>
                                            <p:tgtEl>
                                              <p:spTgt spid="4"/>
                                            </p:tgtEl>
                                            <p:attrNameLst>
                                              <p:attrName>style.visibility</p:attrName>
                                            </p:attrNameLst>
                                          </p:cBhvr>
                                          <p:to>
                                            <p:strVal val="visible"/>
                                          </p:to>
                                        </p:set>
                                        <p:anim calcmode="lin" valueType="num">
                                          <p:cBhvr>
                                            <p:cTn id="25" dur="1000" fill="hold"/>
                                            <p:tgtEl>
                                              <p:spTgt spid="4"/>
                                            </p:tgtEl>
                                            <p:attrNameLst>
                                              <p:attrName>ppt_w</p:attrName>
                                            </p:attrNameLst>
                                          </p:cBhvr>
                                          <p:tavLst>
                                            <p:tav tm="0">
                                              <p:val>
                                                <p:fltVal val="0"/>
                                              </p:val>
                                            </p:tav>
                                            <p:tav tm="100000">
                                              <p:val>
                                                <p:strVal val="#ppt_w"/>
                                              </p:val>
                                            </p:tav>
                                          </p:tavLst>
                                        </p:anim>
                                        <p:anim calcmode="lin" valueType="num">
                                          <p:cBhvr>
                                            <p:cTn id="26" dur="1000" fill="hold"/>
                                            <p:tgtEl>
                                              <p:spTgt spid="4"/>
                                            </p:tgtEl>
                                            <p:attrNameLst>
                                              <p:attrName>ppt_h</p:attrName>
                                            </p:attrNameLst>
                                          </p:cBhvr>
                                          <p:tavLst>
                                            <p:tav tm="0">
                                              <p:val>
                                                <p:fltVal val="0"/>
                                              </p:val>
                                            </p:tav>
                                            <p:tav tm="100000">
                                              <p:val>
                                                <p:strVal val="#ppt_h"/>
                                              </p:val>
                                            </p:tav>
                                          </p:tavLst>
                                        </p:anim>
                                        <p:animEffect transition="in" filter="fade">
                                          <p:cBhvr>
                                            <p:cTn id="27" dur="1000"/>
                                            <p:tgtEl>
                                              <p:spTgt spid="4"/>
                                            </p:tgtEl>
                                          </p:cBhvr>
                                        </p:animEffect>
                                      </p:childTnLst>
                                    </p:cTn>
                                  </p:par>
                                </p:childTnLst>
                              </p:cTn>
                            </p:par>
                            <p:par>
                              <p:cTn id="28" fill="hold">
                                <p:stCondLst>
                                  <p:cond delay="2000"/>
                                </p:stCondLst>
                                <p:childTnLst>
                                  <p:par>
                                    <p:cTn id="29" presetID="2" presetClass="entr" presetSubtype="8"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0-#ppt_w/2"/>
                                              </p:val>
                                            </p:tav>
                                            <p:tav tm="100000">
                                              <p:val>
                                                <p:strVal val="#ppt_x"/>
                                              </p:val>
                                            </p:tav>
                                          </p:tavLst>
                                        </p:anim>
                                        <p:anim calcmode="lin" valueType="num">
                                          <p:cBhvr additive="base">
                                            <p:cTn id="32" dur="500" fill="hold"/>
                                            <p:tgtEl>
                                              <p:spTgt spid="5"/>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20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0-#ppt_w/2"/>
                                              </p:val>
                                            </p:tav>
                                            <p:tav tm="100000">
                                              <p:val>
                                                <p:strVal val="#ppt_x"/>
                                              </p:val>
                                            </p:tav>
                                          </p:tavLst>
                                        </p:anim>
                                        <p:anim calcmode="lin" valueType="num">
                                          <p:cBhvr additive="base">
                                            <p:cTn id="36" dur="500" fill="hold"/>
                                            <p:tgtEl>
                                              <p:spTgt spid="8"/>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40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0-#ppt_w/2"/>
                                              </p:val>
                                            </p:tav>
                                            <p:tav tm="100000">
                                              <p:val>
                                                <p:strVal val="#ppt_x"/>
                                              </p:val>
                                            </p:tav>
                                          </p:tavLst>
                                        </p:anim>
                                        <p:anim calcmode="lin" valueType="num">
                                          <p:cBhvr additive="base">
                                            <p:cTn id="40" dur="500" fill="hold"/>
                                            <p:tgtEl>
                                              <p:spTgt spid="11"/>
                                            </p:tgtEl>
                                            <p:attrNameLst>
                                              <p:attrName>ppt_y</p:attrName>
                                            </p:attrNameLst>
                                          </p:cBhvr>
                                          <p:tavLst>
                                            <p:tav tm="0">
                                              <p:val>
                                                <p:strVal val="#ppt_y"/>
                                              </p:val>
                                            </p:tav>
                                            <p:tav tm="100000">
                                              <p:val>
                                                <p:strVal val="#ppt_y"/>
                                              </p:val>
                                            </p:tav>
                                          </p:tavLst>
                                        </p:anim>
                                      </p:childTnLst>
                                    </p:cTn>
                                  </p:par>
                                  <p:par>
                                    <p:cTn id="41" presetID="53" presetClass="entr" presetSubtype="16"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3000" fill="hold"/>
                                            <p:tgtEl>
                                              <p:spTgt spid="14"/>
                                            </p:tgtEl>
                                            <p:attrNameLst>
                                              <p:attrName>ppt_w</p:attrName>
                                            </p:attrNameLst>
                                          </p:cBhvr>
                                          <p:tavLst>
                                            <p:tav tm="0">
                                              <p:val>
                                                <p:fltVal val="0"/>
                                              </p:val>
                                            </p:tav>
                                            <p:tav tm="100000">
                                              <p:val>
                                                <p:strVal val="#ppt_w"/>
                                              </p:val>
                                            </p:tav>
                                          </p:tavLst>
                                        </p:anim>
                                        <p:anim calcmode="lin" valueType="num">
                                          <p:cBhvr>
                                            <p:cTn id="44" dur="3000" fill="hold"/>
                                            <p:tgtEl>
                                              <p:spTgt spid="14"/>
                                            </p:tgtEl>
                                            <p:attrNameLst>
                                              <p:attrName>ppt_h</p:attrName>
                                            </p:attrNameLst>
                                          </p:cBhvr>
                                          <p:tavLst>
                                            <p:tav tm="0">
                                              <p:val>
                                                <p:fltVal val="0"/>
                                              </p:val>
                                            </p:tav>
                                            <p:tav tm="100000">
                                              <p:val>
                                                <p:strVal val="#ppt_h"/>
                                              </p:val>
                                            </p:tav>
                                          </p:tavLst>
                                        </p:anim>
                                        <p:animEffect transition="in" filter="fade">
                                          <p:cBhvr>
                                            <p:cTn id="45" dur="3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sp>
        <p:nvSpPr>
          <p:cNvPr id="4" name="矩形 3"/>
          <p:cNvSpPr/>
          <p:nvPr/>
        </p:nvSpPr>
        <p:spPr>
          <a:xfrm>
            <a:off x="863749" y="2281912"/>
            <a:ext cx="5076036" cy="3225874"/>
          </a:xfrm>
          <a:prstGeom prst="rect">
            <a:avLst/>
          </a:prstGeom>
          <a:noFill/>
          <a:ln w="19050" cap="flat" cmpd="sng" algn="ctr">
            <a:solidFill>
              <a:srgbClr val="C00000"/>
            </a:solidFill>
            <a:prstDash val="sysDot"/>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350" b="0" i="0" u="none" strike="noStrike" kern="0" cap="none" spc="0" normalizeH="0" baseline="0" noProof="0">
              <a:ln>
                <a:noFill/>
              </a:ln>
              <a:solidFill>
                <a:srgbClr val="535258"/>
              </a:solidFill>
              <a:effectLst/>
              <a:uLnTx/>
              <a:uFillTx/>
              <a:latin typeface="Arial" panose="020B0604020202020204"/>
              <a:ea typeface="微软雅黑" panose="020B0503020204020204" pitchFamily="34" charset="-122"/>
              <a:cs typeface="+mn-cs"/>
            </a:endParaRPr>
          </a:p>
        </p:txBody>
      </p:sp>
      <p:sp>
        <p:nvSpPr>
          <p:cNvPr id="6" name="矩形 5"/>
          <p:cNvSpPr/>
          <p:nvPr/>
        </p:nvSpPr>
        <p:spPr>
          <a:xfrm>
            <a:off x="1263618" y="2621971"/>
            <a:ext cx="2283331"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500"/>
              </a:spcAft>
              <a:buClrTx/>
              <a:buSzTx/>
              <a:buFontTx/>
              <a:buNone/>
              <a:defRPr/>
            </a:pPr>
            <a:r>
              <a:rPr kumimoji="0" lang="zh-CN" altLang="en-US" sz="20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八一宣言</a:t>
            </a:r>
            <a:endParaRPr kumimoji="0" lang="zh-CN" altLang="en-US" sz="20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endParaRPr>
          </a:p>
        </p:txBody>
      </p:sp>
      <p:sp>
        <p:nvSpPr>
          <p:cNvPr id="9" name="矩形 8"/>
          <p:cNvSpPr/>
          <p:nvPr/>
        </p:nvSpPr>
        <p:spPr>
          <a:xfrm>
            <a:off x="1247397" y="3203265"/>
            <a:ext cx="4099752" cy="553998"/>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500"/>
              </a:spcAft>
              <a:buClrTx/>
              <a:buSzTx/>
              <a:buFontTx/>
              <a:buNone/>
              <a:defRPr/>
            </a:pPr>
            <a:r>
              <a:rPr kumimoji="0" lang="zh-CN" altLang="en-US" sz="20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瓦窑堡会议</a:t>
            </a:r>
            <a:endParaRPr kumimoji="0" lang="zh-CN" altLang="en-US" sz="20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endParaRPr>
          </a:p>
        </p:txBody>
      </p:sp>
      <p:sp>
        <p:nvSpPr>
          <p:cNvPr id="12" name="矩形 11"/>
          <p:cNvSpPr/>
          <p:nvPr/>
        </p:nvSpPr>
        <p:spPr>
          <a:xfrm>
            <a:off x="1247396" y="3936396"/>
            <a:ext cx="4692386" cy="479298"/>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500"/>
              </a:spcAft>
              <a:buClrTx/>
              <a:buSzTx/>
              <a:buFontTx/>
              <a:buNone/>
              <a:defRPr/>
            </a:pPr>
            <a:r>
              <a:rPr kumimoji="0" lang="zh-CN" altLang="en-US" sz="19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毛泽东作的</a:t>
            </a:r>
            <a:r>
              <a:rPr kumimoji="0" lang="en-US" altLang="zh-CN" sz="19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a:t>
            </a:r>
            <a:r>
              <a:rPr kumimoji="0" lang="zh-CN" altLang="en-US" sz="19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论反对日本帝国主义的策略</a:t>
            </a:r>
            <a:r>
              <a:rPr kumimoji="0" lang="en-US" altLang="zh-CN" sz="19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 </a:t>
            </a:r>
            <a:endParaRPr kumimoji="0" lang="en-US" altLang="zh-CN" sz="19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1247396" y="4549323"/>
            <a:ext cx="4476364" cy="764376"/>
          </a:xfrm>
          <a:prstGeom prst="rect">
            <a:avLst/>
          </a:prstGeom>
          <a:noFill/>
        </p:spPr>
        <p:txBody>
          <a:bodyPr wrap="square">
            <a:spAutoFit/>
          </a:bodyPr>
          <a:lstStyle/>
          <a:p>
            <a:pPr marL="0" marR="0" lvl="0" indent="0" algn="l" defTabSz="914400" rtl="0" eaLnBrk="1" fontAlgn="auto" latinLnBrk="0" hangingPunct="1">
              <a:lnSpc>
                <a:spcPct val="120000"/>
              </a:lnSpc>
              <a:spcBef>
                <a:spcPts val="0"/>
              </a:spcBef>
              <a:spcAft>
                <a:spcPts val="500"/>
              </a:spcAft>
              <a:buClrTx/>
              <a:buSzTx/>
              <a:buFontTx/>
              <a:buNone/>
              <a:defRPr/>
            </a:pPr>
            <a:r>
              <a:rPr kumimoji="0" lang="zh-CN" altLang="en-US" sz="19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发出了</a:t>
            </a:r>
            <a:r>
              <a:rPr kumimoji="0" lang="en-US" altLang="zh-CN" sz="19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a:t>
            </a:r>
            <a:r>
              <a:rPr kumimoji="0" lang="zh-CN" altLang="en-US" sz="19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关于逼蒋抗日问题的指示</a:t>
            </a:r>
            <a:r>
              <a:rPr kumimoji="0" lang="en-US" altLang="zh-CN" sz="19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a:t>
            </a:r>
            <a:r>
              <a:rPr kumimoji="0" lang="zh-CN" altLang="en-US" sz="19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，明确地提出逼蒋抗日的方针 </a:t>
            </a:r>
            <a:endParaRPr kumimoji="0" lang="zh-CN" altLang="en-US" sz="19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endParaRPr>
          </a:p>
        </p:txBody>
      </p:sp>
      <p:sp>
        <p:nvSpPr>
          <p:cNvPr id="17" name="矩形 16"/>
          <p:cNvSpPr/>
          <p:nvPr/>
        </p:nvSpPr>
        <p:spPr>
          <a:xfrm>
            <a:off x="6408211" y="2281912"/>
            <a:ext cx="5076036" cy="3225874"/>
          </a:xfrm>
          <a:prstGeom prst="rect">
            <a:avLst/>
          </a:prstGeom>
          <a:noFill/>
          <a:ln w="19050" cap="flat" cmpd="sng" algn="ctr">
            <a:solidFill>
              <a:srgbClr val="C00000"/>
            </a:solidFill>
            <a:prstDash val="sysDot"/>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350" b="0" i="0" u="none" strike="noStrike" kern="0" cap="none" spc="0" normalizeH="0" baseline="0" noProof="0">
              <a:ln>
                <a:noFill/>
              </a:ln>
              <a:solidFill>
                <a:srgbClr val="535258"/>
              </a:solidFill>
              <a:effectLst/>
              <a:uLnTx/>
              <a:uFillTx/>
              <a:latin typeface="Arial" panose="020B0604020202020204"/>
              <a:ea typeface="微软雅黑" panose="020B0503020204020204" pitchFamily="34" charset="-122"/>
              <a:cs typeface="+mn-cs"/>
            </a:endParaRPr>
          </a:p>
        </p:txBody>
      </p:sp>
      <p:sp>
        <p:nvSpPr>
          <p:cNvPr id="19" name="矩形 18"/>
          <p:cNvSpPr/>
          <p:nvPr/>
        </p:nvSpPr>
        <p:spPr>
          <a:xfrm>
            <a:off x="6808080" y="2621971"/>
            <a:ext cx="4371365" cy="67710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500"/>
              </a:spcAft>
              <a:buClrTx/>
              <a:buSzTx/>
              <a:buFontTx/>
              <a:buNone/>
              <a:defRPr/>
            </a:pPr>
            <a:r>
              <a:rPr kumimoji="0" lang="zh-CN" altLang="en-US" sz="19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与东北军、西北军实际上达成联合抗日的协议 </a:t>
            </a:r>
            <a:endParaRPr kumimoji="0" lang="zh-CN" altLang="en-US" sz="19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endParaRPr>
          </a:p>
        </p:txBody>
      </p:sp>
      <p:sp>
        <p:nvSpPr>
          <p:cNvPr id="22" name="矩形 21"/>
          <p:cNvSpPr/>
          <p:nvPr/>
        </p:nvSpPr>
        <p:spPr>
          <a:xfrm>
            <a:off x="6791859" y="3634531"/>
            <a:ext cx="4099752" cy="553998"/>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500"/>
              </a:spcAft>
              <a:buClrTx/>
              <a:buSzTx/>
              <a:buFontTx/>
              <a:buNone/>
              <a:defRPr/>
            </a:pPr>
            <a:r>
              <a:rPr kumimoji="0" lang="zh-CN" altLang="en-US" sz="20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西安事变</a:t>
            </a:r>
            <a:endParaRPr kumimoji="0" lang="zh-CN" altLang="en-US" sz="20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endParaRPr>
          </a:p>
        </p:txBody>
      </p:sp>
      <p:sp>
        <p:nvSpPr>
          <p:cNvPr id="25" name="矩形 24"/>
          <p:cNvSpPr/>
          <p:nvPr/>
        </p:nvSpPr>
        <p:spPr>
          <a:xfrm>
            <a:off x="6791858" y="4565406"/>
            <a:ext cx="4387587" cy="67710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500"/>
              </a:spcAft>
              <a:buClrTx/>
              <a:buSzTx/>
              <a:buFontTx/>
              <a:buNone/>
              <a:defRPr/>
            </a:pPr>
            <a:r>
              <a:rPr kumimoji="0" lang="zh-CN" altLang="en-US" sz="19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致电国民党五届三中全会，提出了五项要求，四项保证 </a:t>
            </a:r>
            <a:endParaRPr kumimoji="0" lang="zh-CN" altLang="en-US" sz="19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endParaRPr>
          </a:p>
        </p:txBody>
      </p:sp>
      <p:grpSp>
        <p:nvGrpSpPr>
          <p:cNvPr id="32" name="组合 31"/>
          <p:cNvGrpSpPr/>
          <p:nvPr/>
        </p:nvGrpSpPr>
        <p:grpSpPr>
          <a:xfrm>
            <a:off x="594022" y="2530157"/>
            <a:ext cx="557905" cy="535590"/>
            <a:chOff x="413786" y="2656535"/>
            <a:chExt cx="591330" cy="567678"/>
          </a:xfrm>
        </p:grpSpPr>
        <p:sp>
          <p:nvSpPr>
            <p:cNvPr id="31" name="五角星 30"/>
            <p:cNvSpPr/>
            <p:nvPr/>
          </p:nvSpPr>
          <p:spPr>
            <a:xfrm>
              <a:off x="413786" y="2656535"/>
              <a:ext cx="591330" cy="567678"/>
            </a:xfrm>
            <a:prstGeom prst="star5">
              <a:avLst>
                <a:gd name="adj" fmla="val 28603"/>
                <a:gd name="hf" fmla="val 105146"/>
                <a:gd name="vf" fmla="val 110557"/>
              </a:avLst>
            </a:prstGeom>
            <a:solidFill>
              <a:srgbClr val="CC0000"/>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marL="0" marR="0" lvl="0" indent="0" algn="ctr" defTabSz="869950" rtl="0" eaLnBrk="1" fontAlgn="auto" latinLnBrk="0" hangingPunct="1">
                <a:lnSpc>
                  <a:spcPct val="100000"/>
                </a:lnSpc>
                <a:spcBef>
                  <a:spcPts val="0"/>
                </a:spcBef>
                <a:spcAft>
                  <a:spcPts val="0"/>
                </a:spcAft>
                <a:buClrTx/>
                <a:buSzTx/>
                <a:buFontTx/>
                <a:buNone/>
                <a:defRPr/>
              </a:pPr>
              <a:endParaRPr kumimoji="0" lang="zh-CN" altLang="en-US" sz="23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3" name="矩形 2"/>
            <p:cNvSpPr/>
            <p:nvPr/>
          </p:nvSpPr>
          <p:spPr>
            <a:xfrm>
              <a:off x="511163" y="2715807"/>
              <a:ext cx="377528" cy="489324"/>
            </a:xfrm>
            <a:prstGeom prst="rect">
              <a:avLst/>
            </a:prstGeom>
          </p:spPr>
          <p:txBody>
            <a:bodyPr wrap="none">
              <a:spAutoFit/>
            </a:bodyPr>
            <a:lstStyle/>
            <a:p>
              <a:pPr marL="0" marR="0" lvl="0" indent="0" algn="ctr" defTabSz="869950" rtl="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rPr>
                <a:t>1</a:t>
              </a:r>
              <a:endParaRPr kumimoji="0" lang="zh-CN" altLang="en-US" sz="24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33" name="组合 32"/>
          <p:cNvGrpSpPr/>
          <p:nvPr/>
        </p:nvGrpSpPr>
        <p:grpSpPr>
          <a:xfrm>
            <a:off x="594022" y="3215086"/>
            <a:ext cx="557905" cy="535590"/>
            <a:chOff x="413786" y="2656535"/>
            <a:chExt cx="591330" cy="567678"/>
          </a:xfrm>
        </p:grpSpPr>
        <p:sp>
          <p:nvSpPr>
            <p:cNvPr id="34" name="五角星 33"/>
            <p:cNvSpPr/>
            <p:nvPr/>
          </p:nvSpPr>
          <p:spPr>
            <a:xfrm>
              <a:off x="413786" y="2656535"/>
              <a:ext cx="591330" cy="567678"/>
            </a:xfrm>
            <a:prstGeom prst="star5">
              <a:avLst>
                <a:gd name="adj" fmla="val 28603"/>
                <a:gd name="hf" fmla="val 105146"/>
                <a:gd name="vf" fmla="val 110557"/>
              </a:avLst>
            </a:prstGeom>
            <a:solidFill>
              <a:srgbClr val="CC0000"/>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marL="0" marR="0" lvl="0" indent="0" algn="ctr" defTabSz="869950" rtl="0" eaLnBrk="1" fontAlgn="auto" latinLnBrk="0" hangingPunct="1">
                <a:lnSpc>
                  <a:spcPct val="100000"/>
                </a:lnSpc>
                <a:spcBef>
                  <a:spcPts val="0"/>
                </a:spcBef>
                <a:spcAft>
                  <a:spcPts val="0"/>
                </a:spcAft>
                <a:buClrTx/>
                <a:buSzTx/>
                <a:buFontTx/>
                <a:buNone/>
                <a:defRPr/>
              </a:pPr>
              <a:endParaRPr kumimoji="0" lang="zh-CN" altLang="en-US" sz="23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35" name="矩形 34"/>
            <p:cNvSpPr/>
            <p:nvPr/>
          </p:nvSpPr>
          <p:spPr>
            <a:xfrm>
              <a:off x="511163" y="2715807"/>
              <a:ext cx="377528" cy="489324"/>
            </a:xfrm>
            <a:prstGeom prst="rect">
              <a:avLst/>
            </a:prstGeom>
          </p:spPr>
          <p:txBody>
            <a:bodyPr wrap="none">
              <a:spAutoFit/>
            </a:bodyPr>
            <a:lstStyle/>
            <a:p>
              <a:pPr marL="0" marR="0" lvl="0" indent="0" algn="ctr" defTabSz="869950" rtl="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rPr>
                <a:t>2</a:t>
              </a:r>
              <a:endParaRPr kumimoji="0" lang="zh-CN" altLang="en-US" sz="24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36" name="组合 35"/>
          <p:cNvGrpSpPr/>
          <p:nvPr/>
        </p:nvGrpSpPr>
        <p:grpSpPr>
          <a:xfrm>
            <a:off x="594022" y="3914865"/>
            <a:ext cx="557905" cy="535590"/>
            <a:chOff x="413786" y="2656535"/>
            <a:chExt cx="591330" cy="567678"/>
          </a:xfrm>
        </p:grpSpPr>
        <p:sp>
          <p:nvSpPr>
            <p:cNvPr id="37" name="五角星 36"/>
            <p:cNvSpPr/>
            <p:nvPr/>
          </p:nvSpPr>
          <p:spPr>
            <a:xfrm>
              <a:off x="413786" y="2656535"/>
              <a:ext cx="591330" cy="567678"/>
            </a:xfrm>
            <a:prstGeom prst="star5">
              <a:avLst>
                <a:gd name="adj" fmla="val 28603"/>
                <a:gd name="hf" fmla="val 105146"/>
                <a:gd name="vf" fmla="val 110557"/>
              </a:avLst>
            </a:prstGeom>
            <a:solidFill>
              <a:srgbClr val="CC0000"/>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marL="0" marR="0" lvl="0" indent="0" algn="ctr" defTabSz="869950" rtl="0" eaLnBrk="1" fontAlgn="auto" latinLnBrk="0" hangingPunct="1">
                <a:lnSpc>
                  <a:spcPct val="100000"/>
                </a:lnSpc>
                <a:spcBef>
                  <a:spcPts val="0"/>
                </a:spcBef>
                <a:spcAft>
                  <a:spcPts val="0"/>
                </a:spcAft>
                <a:buClrTx/>
                <a:buSzTx/>
                <a:buFontTx/>
                <a:buNone/>
                <a:defRPr/>
              </a:pPr>
              <a:endParaRPr kumimoji="0" lang="zh-CN" altLang="en-US" sz="23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38" name="矩形 37"/>
            <p:cNvSpPr/>
            <p:nvPr/>
          </p:nvSpPr>
          <p:spPr>
            <a:xfrm>
              <a:off x="511163" y="2715807"/>
              <a:ext cx="377528" cy="489324"/>
            </a:xfrm>
            <a:prstGeom prst="rect">
              <a:avLst/>
            </a:prstGeom>
          </p:spPr>
          <p:txBody>
            <a:bodyPr wrap="none">
              <a:spAutoFit/>
            </a:bodyPr>
            <a:lstStyle/>
            <a:p>
              <a:pPr marL="0" marR="0" lvl="0" indent="0" algn="ctr" defTabSz="869950" rtl="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rPr>
                <a:t>3</a:t>
              </a:r>
              <a:endParaRPr kumimoji="0" lang="zh-CN" altLang="en-US" sz="24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39" name="组合 38"/>
          <p:cNvGrpSpPr/>
          <p:nvPr/>
        </p:nvGrpSpPr>
        <p:grpSpPr>
          <a:xfrm>
            <a:off x="594022" y="4599794"/>
            <a:ext cx="557905" cy="535590"/>
            <a:chOff x="413786" y="2656535"/>
            <a:chExt cx="591330" cy="567678"/>
          </a:xfrm>
        </p:grpSpPr>
        <p:sp>
          <p:nvSpPr>
            <p:cNvPr id="40" name="五角星 39"/>
            <p:cNvSpPr/>
            <p:nvPr/>
          </p:nvSpPr>
          <p:spPr>
            <a:xfrm>
              <a:off x="413786" y="2656535"/>
              <a:ext cx="591330" cy="567678"/>
            </a:xfrm>
            <a:prstGeom prst="star5">
              <a:avLst>
                <a:gd name="adj" fmla="val 28603"/>
                <a:gd name="hf" fmla="val 105146"/>
                <a:gd name="vf" fmla="val 110557"/>
              </a:avLst>
            </a:prstGeom>
            <a:solidFill>
              <a:srgbClr val="CC0000"/>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marL="0" marR="0" lvl="0" indent="0" algn="ctr" defTabSz="869950" rtl="0" eaLnBrk="1" fontAlgn="auto" latinLnBrk="0" hangingPunct="1">
                <a:lnSpc>
                  <a:spcPct val="100000"/>
                </a:lnSpc>
                <a:spcBef>
                  <a:spcPts val="0"/>
                </a:spcBef>
                <a:spcAft>
                  <a:spcPts val="0"/>
                </a:spcAft>
                <a:buClrTx/>
                <a:buSzTx/>
                <a:buFontTx/>
                <a:buNone/>
                <a:defRPr/>
              </a:pPr>
              <a:endParaRPr kumimoji="0" lang="zh-CN" altLang="en-US" sz="23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41" name="矩形 40"/>
            <p:cNvSpPr/>
            <p:nvPr/>
          </p:nvSpPr>
          <p:spPr>
            <a:xfrm>
              <a:off x="511163" y="2715807"/>
              <a:ext cx="377528" cy="489324"/>
            </a:xfrm>
            <a:prstGeom prst="rect">
              <a:avLst/>
            </a:prstGeom>
          </p:spPr>
          <p:txBody>
            <a:bodyPr wrap="none">
              <a:spAutoFit/>
            </a:bodyPr>
            <a:lstStyle/>
            <a:p>
              <a:pPr marL="0" marR="0" lvl="0" indent="0" algn="ctr" defTabSz="869950" rtl="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rPr>
                <a:t>4</a:t>
              </a:r>
              <a:endParaRPr kumimoji="0" lang="zh-CN" altLang="en-US" sz="24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42" name="组合 41"/>
          <p:cNvGrpSpPr/>
          <p:nvPr/>
        </p:nvGrpSpPr>
        <p:grpSpPr>
          <a:xfrm>
            <a:off x="6119733" y="2586079"/>
            <a:ext cx="557905" cy="535590"/>
            <a:chOff x="413786" y="2656535"/>
            <a:chExt cx="591330" cy="567678"/>
          </a:xfrm>
        </p:grpSpPr>
        <p:sp>
          <p:nvSpPr>
            <p:cNvPr id="43" name="五角星 42"/>
            <p:cNvSpPr/>
            <p:nvPr/>
          </p:nvSpPr>
          <p:spPr>
            <a:xfrm>
              <a:off x="413786" y="2656535"/>
              <a:ext cx="591330" cy="567678"/>
            </a:xfrm>
            <a:prstGeom prst="star5">
              <a:avLst>
                <a:gd name="adj" fmla="val 28603"/>
                <a:gd name="hf" fmla="val 105146"/>
                <a:gd name="vf" fmla="val 110557"/>
              </a:avLst>
            </a:prstGeom>
            <a:solidFill>
              <a:srgbClr val="CC0000"/>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marL="0" marR="0" lvl="0" indent="0" algn="ctr" defTabSz="869950" rtl="0" eaLnBrk="1" fontAlgn="auto" latinLnBrk="0" hangingPunct="1">
                <a:lnSpc>
                  <a:spcPct val="100000"/>
                </a:lnSpc>
                <a:spcBef>
                  <a:spcPts val="0"/>
                </a:spcBef>
                <a:spcAft>
                  <a:spcPts val="0"/>
                </a:spcAft>
                <a:buClrTx/>
                <a:buSzTx/>
                <a:buFontTx/>
                <a:buNone/>
                <a:defRPr/>
              </a:pPr>
              <a:endParaRPr kumimoji="0" lang="zh-CN" altLang="en-US" sz="23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44" name="矩形 43"/>
            <p:cNvSpPr/>
            <p:nvPr/>
          </p:nvSpPr>
          <p:spPr>
            <a:xfrm>
              <a:off x="521259" y="2715807"/>
              <a:ext cx="377528" cy="489324"/>
            </a:xfrm>
            <a:prstGeom prst="rect">
              <a:avLst/>
            </a:prstGeom>
          </p:spPr>
          <p:txBody>
            <a:bodyPr wrap="none">
              <a:spAutoFit/>
            </a:bodyPr>
            <a:lstStyle/>
            <a:p>
              <a:pPr marL="0" marR="0" lvl="0" indent="0" algn="ctr" defTabSz="869950" rtl="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rPr>
                <a:t>5</a:t>
              </a:r>
              <a:endParaRPr kumimoji="0" lang="zh-CN" altLang="en-US" sz="24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45" name="组合 44"/>
          <p:cNvGrpSpPr/>
          <p:nvPr/>
        </p:nvGrpSpPr>
        <p:grpSpPr>
          <a:xfrm>
            <a:off x="6129797" y="3578521"/>
            <a:ext cx="557905" cy="535590"/>
            <a:chOff x="413786" y="2656535"/>
            <a:chExt cx="591330" cy="567678"/>
          </a:xfrm>
        </p:grpSpPr>
        <p:sp>
          <p:nvSpPr>
            <p:cNvPr id="46" name="五角星 45"/>
            <p:cNvSpPr/>
            <p:nvPr/>
          </p:nvSpPr>
          <p:spPr>
            <a:xfrm>
              <a:off x="413786" y="2656535"/>
              <a:ext cx="591330" cy="567678"/>
            </a:xfrm>
            <a:prstGeom prst="star5">
              <a:avLst>
                <a:gd name="adj" fmla="val 28603"/>
                <a:gd name="hf" fmla="val 105146"/>
                <a:gd name="vf" fmla="val 110557"/>
              </a:avLst>
            </a:prstGeom>
            <a:solidFill>
              <a:srgbClr val="CC0000"/>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marL="0" marR="0" lvl="0" indent="0" algn="ctr" defTabSz="869950" rtl="0" eaLnBrk="1" fontAlgn="auto" latinLnBrk="0" hangingPunct="1">
                <a:lnSpc>
                  <a:spcPct val="100000"/>
                </a:lnSpc>
                <a:spcBef>
                  <a:spcPts val="0"/>
                </a:spcBef>
                <a:spcAft>
                  <a:spcPts val="0"/>
                </a:spcAft>
                <a:buClrTx/>
                <a:buSzTx/>
                <a:buFontTx/>
                <a:buNone/>
                <a:defRPr/>
              </a:pPr>
              <a:endParaRPr kumimoji="0" lang="zh-CN" altLang="en-US" sz="23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47" name="矩形 46"/>
            <p:cNvSpPr/>
            <p:nvPr/>
          </p:nvSpPr>
          <p:spPr>
            <a:xfrm>
              <a:off x="531355" y="2715807"/>
              <a:ext cx="377528" cy="489324"/>
            </a:xfrm>
            <a:prstGeom prst="rect">
              <a:avLst/>
            </a:prstGeom>
          </p:spPr>
          <p:txBody>
            <a:bodyPr wrap="none">
              <a:spAutoFit/>
            </a:bodyPr>
            <a:lstStyle/>
            <a:p>
              <a:pPr marL="0" marR="0" lvl="0" indent="0" algn="ctr" defTabSz="869950" rtl="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rPr>
                <a:t>6</a:t>
              </a:r>
              <a:endParaRPr kumimoji="0" lang="zh-CN" altLang="en-US" sz="24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48" name="组合 47"/>
          <p:cNvGrpSpPr/>
          <p:nvPr/>
        </p:nvGrpSpPr>
        <p:grpSpPr>
          <a:xfrm>
            <a:off x="6129258" y="4555995"/>
            <a:ext cx="557905" cy="535590"/>
            <a:chOff x="413786" y="2656535"/>
            <a:chExt cx="591330" cy="567678"/>
          </a:xfrm>
        </p:grpSpPr>
        <p:sp>
          <p:nvSpPr>
            <p:cNvPr id="49" name="五角星 48"/>
            <p:cNvSpPr/>
            <p:nvPr/>
          </p:nvSpPr>
          <p:spPr>
            <a:xfrm>
              <a:off x="413786" y="2656535"/>
              <a:ext cx="591330" cy="567678"/>
            </a:xfrm>
            <a:prstGeom prst="star5">
              <a:avLst>
                <a:gd name="adj" fmla="val 28603"/>
                <a:gd name="hf" fmla="val 105146"/>
                <a:gd name="vf" fmla="val 110557"/>
              </a:avLst>
            </a:prstGeom>
            <a:solidFill>
              <a:srgbClr val="CC0000"/>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marL="0" marR="0" lvl="0" indent="0" algn="ctr" defTabSz="869950" rtl="0" eaLnBrk="1" fontAlgn="auto" latinLnBrk="0" hangingPunct="1">
                <a:lnSpc>
                  <a:spcPct val="100000"/>
                </a:lnSpc>
                <a:spcBef>
                  <a:spcPts val="0"/>
                </a:spcBef>
                <a:spcAft>
                  <a:spcPts val="0"/>
                </a:spcAft>
                <a:buClrTx/>
                <a:buSzTx/>
                <a:buFontTx/>
                <a:buNone/>
                <a:defRPr/>
              </a:pPr>
              <a:endParaRPr kumimoji="0" lang="zh-CN" altLang="en-US" sz="23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50" name="矩形 49"/>
            <p:cNvSpPr/>
            <p:nvPr/>
          </p:nvSpPr>
          <p:spPr>
            <a:xfrm>
              <a:off x="541450" y="2715807"/>
              <a:ext cx="377528" cy="489324"/>
            </a:xfrm>
            <a:prstGeom prst="rect">
              <a:avLst/>
            </a:prstGeom>
          </p:spPr>
          <p:txBody>
            <a:bodyPr wrap="none">
              <a:spAutoFit/>
            </a:bodyPr>
            <a:lstStyle/>
            <a:p>
              <a:pPr marL="0" marR="0" lvl="0" indent="0" algn="ctr" defTabSz="869950" rtl="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rPr>
                <a:t>7</a:t>
              </a:r>
              <a:endParaRPr kumimoji="0" lang="zh-CN" altLang="en-US" sz="24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51" name="组合 50"/>
          <p:cNvGrpSpPr/>
          <p:nvPr/>
        </p:nvGrpSpPr>
        <p:grpSpPr>
          <a:xfrm>
            <a:off x="1230951" y="1230019"/>
            <a:ext cx="9842342" cy="611641"/>
            <a:chOff x="963234" y="1892830"/>
            <a:chExt cx="9844907" cy="611801"/>
          </a:xfrm>
        </p:grpSpPr>
        <p:sp>
          <p:nvSpPr>
            <p:cNvPr id="52" name="矩形 51"/>
            <p:cNvSpPr/>
            <p:nvPr/>
          </p:nvSpPr>
          <p:spPr>
            <a:xfrm>
              <a:off x="963234" y="1892830"/>
              <a:ext cx="9844907" cy="611801"/>
            </a:xfrm>
            <a:prstGeom prst="rect">
              <a:avLst/>
            </a:prstGeom>
            <a:solidFill>
              <a:srgbClr val="C00000"/>
            </a:solidFill>
            <a:ln w="12700" cap="flat" cmpd="sng" algn="ctr">
              <a:noFill/>
              <a:prstDash val="solid"/>
            </a:ln>
            <a:effectLst/>
          </p:spPr>
          <p:txBody>
            <a:bodyPr lIns="121885" tIns="60942" rIns="121885" bIns="60942"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500" b="1" i="0" u="none" strike="noStrike" kern="1200" cap="none" spc="300" normalizeH="0" baseline="0" noProof="0">
                  <a:ln>
                    <a:noFill/>
                  </a:ln>
                  <a:solidFill>
                    <a:srgbClr val="FFF8E6"/>
                  </a:solidFill>
                  <a:effectLst/>
                  <a:uLnTx/>
                  <a:uFillTx/>
                  <a:latin typeface="微软雅黑" panose="020B0503020204020204" pitchFamily="34" charset="-122"/>
                  <a:ea typeface="微软雅黑" panose="020B0503020204020204" pitchFamily="34" charset="-122"/>
                  <a:cs typeface="+mn-cs"/>
                </a:rPr>
                <a:t>抗日民族统一战线的初步形成</a:t>
              </a:r>
              <a:endParaRPr kumimoji="0" lang="zh-CN" altLang="en-US" sz="2500" b="1" i="0" u="none" strike="noStrike" kern="1200" cap="none" spc="300" normalizeH="0" baseline="0" noProof="0">
                <a:ln>
                  <a:noFill/>
                </a:ln>
                <a:solidFill>
                  <a:srgbClr val="FFF8E6"/>
                </a:solidFill>
                <a:effectLst/>
                <a:uLnTx/>
                <a:uFillTx/>
                <a:latin typeface="微软雅黑" panose="020B0503020204020204" pitchFamily="34" charset="-122"/>
                <a:ea typeface="微软雅黑" panose="020B0503020204020204" pitchFamily="34" charset="-122"/>
                <a:cs typeface="+mn-cs"/>
              </a:endParaRPr>
            </a:p>
          </p:txBody>
        </p:sp>
        <p:pic>
          <p:nvPicPr>
            <p:cNvPr id="53" name="图片 52"/>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793111" y="1896005"/>
              <a:ext cx="682625" cy="550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图片 5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42871" y="1892830"/>
              <a:ext cx="682625"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矩形 1"/>
          <p:cNvSpPr/>
          <p:nvPr/>
        </p:nvSpPr>
        <p:spPr>
          <a:xfrm>
            <a:off x="1260035" y="86440"/>
            <a:ext cx="4805680" cy="737235"/>
          </a:xfrm>
          <a:prstGeom prst="rect">
            <a:avLst/>
          </a:prstGeom>
        </p:spPr>
        <p:txBody>
          <a:bodyPr wrap="none">
            <a:spAutoFit/>
          </a:bodyPr>
          <a:p>
            <a:pPr defTabSz="1218565">
              <a:lnSpc>
                <a:spcPct val="150000"/>
              </a:lnSpc>
            </a:pPr>
            <a:r>
              <a:rPr lang="zh-CN" altLang="en-US" sz="2800" b="1" kern="300">
                <a:gradFill>
                  <a:gsLst>
                    <a:gs pos="89000">
                      <a:srgbClr val="FFC000"/>
                    </a:gs>
                    <a:gs pos="51000">
                      <a:srgbClr val="FFFF00"/>
                    </a:gs>
                    <a:gs pos="22000">
                      <a:srgbClr val="FFFFCC"/>
                    </a:gs>
                  </a:gsLst>
                  <a:lin ang="5400000" scaled="0"/>
                </a:gradFill>
                <a:effectLst>
                  <a:glow rad="139700">
                    <a:srgbClr val="8A0000">
                      <a:alpha val="97000"/>
                    </a:srgbClr>
                  </a:glow>
                </a:effectLst>
                <a:latin typeface="微软雅黑" panose="020B0503020204020204" pitchFamily="34" charset="-122"/>
                <a:ea typeface="微软雅黑" panose="020B0503020204020204" pitchFamily="34" charset="-122"/>
                <a:cs typeface="明兰_UI_TC" pitchFamily="2" charset="-122"/>
              </a:rPr>
              <a:t>抗日民族统一战线的初步建立</a:t>
            </a:r>
            <a:endParaRPr lang="zh-CN" altLang="en-US" sz="2800" b="1" kern="300">
              <a:gradFill>
                <a:gsLst>
                  <a:gs pos="89000">
                    <a:srgbClr val="FFC000"/>
                  </a:gs>
                  <a:gs pos="51000">
                    <a:srgbClr val="FFFF00"/>
                  </a:gs>
                  <a:gs pos="22000">
                    <a:srgbClr val="FFFFCC"/>
                  </a:gs>
                </a:gsLst>
                <a:lin ang="5400000" scaled="0"/>
              </a:gradFill>
              <a:effectLst>
                <a:glow rad="139700">
                  <a:srgbClr val="8A0000">
                    <a:alpha val="97000"/>
                  </a:srgbClr>
                </a:glow>
              </a:effectLst>
              <a:latin typeface="微软雅黑" panose="020B0503020204020204" pitchFamily="34" charset="-122"/>
              <a:ea typeface="微软雅黑" panose="020B0503020204020204" pitchFamily="34" charset="-122"/>
              <a:cs typeface="明兰_UI_TC" pitchFamily="2" charset="-122"/>
            </a:endParaRPr>
          </a:p>
        </p:txBody>
      </p:sp>
      <p:pic>
        <p:nvPicPr>
          <p:cNvPr id="5" name="图片 4" descr="0d82060fab14fbe22e6aab1982329376"/>
          <p:cNvPicPr>
            <a:picLocks noChangeAspect="1"/>
          </p:cNvPicPr>
          <p:nvPr/>
        </p:nvPicPr>
        <p:blipFill>
          <a:blip r:embed="rId3"/>
          <a:srcRect/>
          <a:stretch>
            <a:fillRect/>
          </a:stretch>
        </p:blipFill>
        <p:spPr>
          <a:xfrm>
            <a:off x="527050" y="88265"/>
            <a:ext cx="732790" cy="863600"/>
          </a:xfrm>
          <a:prstGeom prst="rect">
            <a:avLst/>
          </a:prstGeom>
        </p:spPr>
      </p:pic>
      <p:pic>
        <p:nvPicPr>
          <p:cNvPr id="20" name="图片 19" descr="67a5a6203d3c3b0ceed3817343e68640"/>
          <p:cNvPicPr>
            <a:picLocks noChangeAspect="1"/>
          </p:cNvPicPr>
          <p:nvPr/>
        </p:nvPicPr>
        <p:blipFill>
          <a:blip r:embed="rId4"/>
          <a:srcRect/>
          <a:stretch>
            <a:fillRect/>
          </a:stretch>
        </p:blipFill>
        <p:spPr>
          <a:xfrm>
            <a:off x="-10795" y="6087110"/>
            <a:ext cx="12202795" cy="770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barn(inVertical)">
                                          <p:cBhvr>
                                            <p:cTn id="7" dur="500"/>
                                            <p:tgtEl>
                                              <p:spTgt spid="51"/>
                                            </p:tgtEl>
                                          </p:cBhvr>
                                        </p:animEffect>
                                      </p:childTnLst>
                                    </p:cTn>
                                  </p:par>
                                </p:childTnLst>
                              </p:cTn>
                            </p:par>
                            <p:par>
                              <p:cTn id="8" fill="hold">
                                <p:stCondLst>
                                  <p:cond delay="500"/>
                                </p:stCondLst>
                                <p:childTnLst>
                                  <p:par>
                                    <p:cTn id="9" presetID="2" presetClass="entr" presetSubtype="2" fill="hold" grpId="0" nodeType="afterEffect" p14:presetBounceEnd="34000">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14:bounceEnd="34000">
                                          <p:cBhvr additive="base">
                                            <p:cTn id="11" dur="500" fill="hold"/>
                                            <p:tgtEl>
                                              <p:spTgt spid="4"/>
                                            </p:tgtEl>
                                            <p:attrNameLst>
                                              <p:attrName>ppt_x</p:attrName>
                                            </p:attrNameLst>
                                          </p:cBhvr>
                                          <p:tavLst>
                                            <p:tav tm="0">
                                              <p:val>
                                                <p:strVal val="1+#ppt_w/2"/>
                                              </p:val>
                                            </p:tav>
                                            <p:tav tm="100000">
                                              <p:val>
                                                <p:strVal val="#ppt_x"/>
                                              </p:val>
                                            </p:tav>
                                          </p:tavLst>
                                        </p:anim>
                                        <p:anim calcmode="lin" valueType="num" p14:bounceEnd="34000">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p:cTn id="17" dur="500" fill="hold"/>
                                            <p:tgtEl>
                                              <p:spTgt spid="32"/>
                                            </p:tgtEl>
                                            <p:attrNameLst>
                                              <p:attrName>ppt_w</p:attrName>
                                            </p:attrNameLst>
                                          </p:cBhvr>
                                          <p:tavLst>
                                            <p:tav tm="0">
                                              <p:val>
                                                <p:fltVal val="0"/>
                                              </p:val>
                                            </p:tav>
                                            <p:tav tm="100000">
                                              <p:val>
                                                <p:strVal val="#ppt_w"/>
                                              </p:val>
                                            </p:tav>
                                          </p:tavLst>
                                        </p:anim>
                                        <p:anim calcmode="lin" valueType="num">
                                          <p:cBhvr>
                                            <p:cTn id="18" dur="500" fill="hold"/>
                                            <p:tgtEl>
                                              <p:spTgt spid="32"/>
                                            </p:tgtEl>
                                            <p:attrNameLst>
                                              <p:attrName>ppt_h</p:attrName>
                                            </p:attrNameLst>
                                          </p:cBhvr>
                                          <p:tavLst>
                                            <p:tav tm="0">
                                              <p:val>
                                                <p:fltVal val="0"/>
                                              </p:val>
                                            </p:tav>
                                            <p:tav tm="100000">
                                              <p:val>
                                                <p:strVal val="#ppt_h"/>
                                              </p:val>
                                            </p:tav>
                                          </p:tavLst>
                                        </p:anim>
                                        <p:animEffect transition="in" filter="fade">
                                          <p:cBhvr>
                                            <p:cTn id="19" dur="500"/>
                                            <p:tgtEl>
                                              <p:spTgt spid="32"/>
                                            </p:tgtEl>
                                          </p:cBhvr>
                                        </p:animEffect>
                                      </p:childTnLst>
                                    </p:cTn>
                                  </p:par>
                                </p:childTnLst>
                              </p:cTn>
                            </p:par>
                            <p:par>
                              <p:cTn id="20" fill="hold">
                                <p:stCondLst>
                                  <p:cond delay="500"/>
                                </p:stCondLst>
                                <p:childTnLst>
                                  <p:par>
                                    <p:cTn id="21" presetID="2" presetClass="entr" presetSubtype="2"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1+#ppt_w/2"/>
                                              </p:val>
                                            </p:tav>
                                            <p:tav tm="100000">
                                              <p:val>
                                                <p:strVal val="#ppt_x"/>
                                              </p:val>
                                            </p:tav>
                                          </p:tavLst>
                                        </p:anim>
                                        <p:anim calcmode="lin" valueType="num">
                                          <p:cBhvr additive="base">
                                            <p:cTn id="24"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33"/>
                                            </p:tgtEl>
                                            <p:attrNameLst>
                                              <p:attrName>style.visibility</p:attrName>
                                            </p:attrNameLst>
                                          </p:cBhvr>
                                          <p:to>
                                            <p:strVal val="visible"/>
                                          </p:to>
                                        </p:set>
                                        <p:anim calcmode="lin" valueType="num">
                                          <p:cBhvr>
                                            <p:cTn id="29" dur="500" fill="hold"/>
                                            <p:tgtEl>
                                              <p:spTgt spid="33"/>
                                            </p:tgtEl>
                                            <p:attrNameLst>
                                              <p:attrName>ppt_w</p:attrName>
                                            </p:attrNameLst>
                                          </p:cBhvr>
                                          <p:tavLst>
                                            <p:tav tm="0">
                                              <p:val>
                                                <p:fltVal val="0"/>
                                              </p:val>
                                            </p:tav>
                                            <p:tav tm="100000">
                                              <p:val>
                                                <p:strVal val="#ppt_w"/>
                                              </p:val>
                                            </p:tav>
                                          </p:tavLst>
                                        </p:anim>
                                        <p:anim calcmode="lin" valueType="num">
                                          <p:cBhvr>
                                            <p:cTn id="30" dur="500" fill="hold"/>
                                            <p:tgtEl>
                                              <p:spTgt spid="33"/>
                                            </p:tgtEl>
                                            <p:attrNameLst>
                                              <p:attrName>ppt_h</p:attrName>
                                            </p:attrNameLst>
                                          </p:cBhvr>
                                          <p:tavLst>
                                            <p:tav tm="0">
                                              <p:val>
                                                <p:fltVal val="0"/>
                                              </p:val>
                                            </p:tav>
                                            <p:tav tm="100000">
                                              <p:val>
                                                <p:strVal val="#ppt_h"/>
                                              </p:val>
                                            </p:tav>
                                          </p:tavLst>
                                        </p:anim>
                                        <p:animEffect transition="in" filter="fade">
                                          <p:cBhvr>
                                            <p:cTn id="31" dur="500"/>
                                            <p:tgtEl>
                                              <p:spTgt spid="33"/>
                                            </p:tgtEl>
                                          </p:cBhvr>
                                        </p:animEffect>
                                      </p:childTnLst>
                                    </p:cTn>
                                  </p:par>
                                </p:childTnLst>
                              </p:cTn>
                            </p:par>
                            <p:par>
                              <p:cTn id="32" fill="hold">
                                <p:stCondLst>
                                  <p:cond delay="500"/>
                                </p:stCondLst>
                                <p:childTnLst>
                                  <p:par>
                                    <p:cTn id="33" presetID="2" presetClass="entr" presetSubtype="2"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1+#ppt_w/2"/>
                                              </p:val>
                                            </p:tav>
                                            <p:tav tm="100000">
                                              <p:val>
                                                <p:strVal val="#ppt_x"/>
                                              </p:val>
                                            </p:tav>
                                          </p:tavLst>
                                        </p:anim>
                                        <p:anim calcmode="lin" valueType="num">
                                          <p:cBhvr additive="base">
                                            <p:cTn id="36"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p:cTn id="41" dur="500" fill="hold"/>
                                            <p:tgtEl>
                                              <p:spTgt spid="36"/>
                                            </p:tgtEl>
                                            <p:attrNameLst>
                                              <p:attrName>ppt_w</p:attrName>
                                            </p:attrNameLst>
                                          </p:cBhvr>
                                          <p:tavLst>
                                            <p:tav tm="0">
                                              <p:val>
                                                <p:fltVal val="0"/>
                                              </p:val>
                                            </p:tav>
                                            <p:tav tm="100000">
                                              <p:val>
                                                <p:strVal val="#ppt_w"/>
                                              </p:val>
                                            </p:tav>
                                          </p:tavLst>
                                        </p:anim>
                                        <p:anim calcmode="lin" valueType="num">
                                          <p:cBhvr>
                                            <p:cTn id="42" dur="500" fill="hold"/>
                                            <p:tgtEl>
                                              <p:spTgt spid="36"/>
                                            </p:tgtEl>
                                            <p:attrNameLst>
                                              <p:attrName>ppt_h</p:attrName>
                                            </p:attrNameLst>
                                          </p:cBhvr>
                                          <p:tavLst>
                                            <p:tav tm="0">
                                              <p:val>
                                                <p:fltVal val="0"/>
                                              </p:val>
                                            </p:tav>
                                            <p:tav tm="100000">
                                              <p:val>
                                                <p:strVal val="#ppt_h"/>
                                              </p:val>
                                            </p:tav>
                                          </p:tavLst>
                                        </p:anim>
                                        <p:animEffect transition="in" filter="fade">
                                          <p:cBhvr>
                                            <p:cTn id="43" dur="500"/>
                                            <p:tgtEl>
                                              <p:spTgt spid="36"/>
                                            </p:tgtEl>
                                          </p:cBhvr>
                                        </p:animEffect>
                                      </p:childTnLst>
                                    </p:cTn>
                                  </p:par>
                                </p:childTnLst>
                              </p:cTn>
                            </p:par>
                            <p:par>
                              <p:cTn id="44" fill="hold">
                                <p:stCondLst>
                                  <p:cond delay="500"/>
                                </p:stCondLst>
                                <p:childTnLst>
                                  <p:par>
                                    <p:cTn id="45" presetID="2" presetClass="entr" presetSubtype="2"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1+#ppt_w/2"/>
                                              </p:val>
                                            </p:tav>
                                            <p:tav tm="100000">
                                              <p:val>
                                                <p:strVal val="#ppt_x"/>
                                              </p:val>
                                            </p:tav>
                                          </p:tavLst>
                                        </p:anim>
                                        <p:anim calcmode="lin" valueType="num">
                                          <p:cBhvr additive="base">
                                            <p:cTn id="4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nodeType="clickEffect">
                                      <p:stCondLst>
                                        <p:cond delay="0"/>
                                      </p:stCondLst>
                                      <p:childTnLst>
                                        <p:set>
                                          <p:cBhvr>
                                            <p:cTn id="52" dur="1" fill="hold">
                                              <p:stCondLst>
                                                <p:cond delay="0"/>
                                              </p:stCondLst>
                                            </p:cTn>
                                            <p:tgtEl>
                                              <p:spTgt spid="39"/>
                                            </p:tgtEl>
                                            <p:attrNameLst>
                                              <p:attrName>style.visibility</p:attrName>
                                            </p:attrNameLst>
                                          </p:cBhvr>
                                          <p:to>
                                            <p:strVal val="visible"/>
                                          </p:to>
                                        </p:set>
                                        <p:anim calcmode="lin" valueType="num">
                                          <p:cBhvr>
                                            <p:cTn id="53" dur="500" fill="hold"/>
                                            <p:tgtEl>
                                              <p:spTgt spid="39"/>
                                            </p:tgtEl>
                                            <p:attrNameLst>
                                              <p:attrName>ppt_w</p:attrName>
                                            </p:attrNameLst>
                                          </p:cBhvr>
                                          <p:tavLst>
                                            <p:tav tm="0">
                                              <p:val>
                                                <p:fltVal val="0"/>
                                              </p:val>
                                            </p:tav>
                                            <p:tav tm="100000">
                                              <p:val>
                                                <p:strVal val="#ppt_w"/>
                                              </p:val>
                                            </p:tav>
                                          </p:tavLst>
                                        </p:anim>
                                        <p:anim calcmode="lin" valueType="num">
                                          <p:cBhvr>
                                            <p:cTn id="54" dur="500" fill="hold"/>
                                            <p:tgtEl>
                                              <p:spTgt spid="39"/>
                                            </p:tgtEl>
                                            <p:attrNameLst>
                                              <p:attrName>ppt_h</p:attrName>
                                            </p:attrNameLst>
                                          </p:cBhvr>
                                          <p:tavLst>
                                            <p:tav tm="0">
                                              <p:val>
                                                <p:fltVal val="0"/>
                                              </p:val>
                                            </p:tav>
                                            <p:tav tm="100000">
                                              <p:val>
                                                <p:strVal val="#ppt_h"/>
                                              </p:val>
                                            </p:tav>
                                          </p:tavLst>
                                        </p:anim>
                                        <p:animEffect transition="in" filter="fade">
                                          <p:cBhvr>
                                            <p:cTn id="55" dur="500"/>
                                            <p:tgtEl>
                                              <p:spTgt spid="39"/>
                                            </p:tgtEl>
                                          </p:cBhvr>
                                        </p:animEffect>
                                      </p:childTnLst>
                                    </p:cTn>
                                  </p:par>
                                </p:childTnLst>
                              </p:cTn>
                            </p:par>
                            <p:par>
                              <p:cTn id="56" fill="hold">
                                <p:stCondLst>
                                  <p:cond delay="500"/>
                                </p:stCondLst>
                                <p:childTnLst>
                                  <p:par>
                                    <p:cTn id="57" presetID="2" presetClass="entr" presetSubtype="2"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1+#ppt_w/2"/>
                                              </p:val>
                                            </p:tav>
                                            <p:tav tm="100000">
                                              <p:val>
                                                <p:strVal val="#ppt_x"/>
                                              </p:val>
                                            </p:tav>
                                          </p:tavLst>
                                        </p:anim>
                                        <p:anim calcmode="lin" valueType="num">
                                          <p:cBhvr additive="base">
                                            <p:cTn id="60" dur="500" fill="hold"/>
                                            <p:tgtEl>
                                              <p:spTgt spid="15"/>
                                            </p:tgtEl>
                                            <p:attrNameLst>
                                              <p:attrName>ppt_y</p:attrName>
                                            </p:attrNameLst>
                                          </p:cBhvr>
                                          <p:tavLst>
                                            <p:tav tm="0">
                                              <p:val>
                                                <p:strVal val="#ppt_y"/>
                                              </p:val>
                                            </p:tav>
                                            <p:tav tm="100000">
                                              <p:val>
                                                <p:strVal val="#ppt_y"/>
                                              </p:val>
                                            </p:tav>
                                          </p:tavLst>
                                        </p:anim>
                                      </p:childTnLst>
                                    </p:cTn>
                                  </p:par>
                                </p:childTnLst>
                              </p:cTn>
                            </p:par>
                            <p:par>
                              <p:cTn id="61" fill="hold">
                                <p:stCondLst>
                                  <p:cond delay="1000"/>
                                </p:stCondLst>
                                <p:childTnLst>
                                  <p:par>
                                    <p:cTn id="62" presetID="2" presetClass="entr" presetSubtype="2" fill="hold" grpId="0" nodeType="afterEffect" p14:presetBounceEnd="34000">
                                      <p:stCondLst>
                                        <p:cond delay="0"/>
                                      </p:stCondLst>
                                      <p:childTnLst>
                                        <p:set>
                                          <p:cBhvr>
                                            <p:cTn id="63" dur="1" fill="hold">
                                              <p:stCondLst>
                                                <p:cond delay="0"/>
                                              </p:stCondLst>
                                            </p:cTn>
                                            <p:tgtEl>
                                              <p:spTgt spid="17"/>
                                            </p:tgtEl>
                                            <p:attrNameLst>
                                              <p:attrName>style.visibility</p:attrName>
                                            </p:attrNameLst>
                                          </p:cBhvr>
                                          <p:to>
                                            <p:strVal val="visible"/>
                                          </p:to>
                                        </p:set>
                                        <p:anim calcmode="lin" valueType="num" p14:bounceEnd="34000">
                                          <p:cBhvr additive="base">
                                            <p:cTn id="64" dur="500" fill="hold"/>
                                            <p:tgtEl>
                                              <p:spTgt spid="17"/>
                                            </p:tgtEl>
                                            <p:attrNameLst>
                                              <p:attrName>ppt_x</p:attrName>
                                            </p:attrNameLst>
                                          </p:cBhvr>
                                          <p:tavLst>
                                            <p:tav tm="0">
                                              <p:val>
                                                <p:strVal val="1+#ppt_w/2"/>
                                              </p:val>
                                            </p:tav>
                                            <p:tav tm="100000">
                                              <p:val>
                                                <p:strVal val="#ppt_x"/>
                                              </p:val>
                                            </p:tav>
                                          </p:tavLst>
                                        </p:anim>
                                        <p:anim calcmode="lin" valueType="num" p14:bounceEnd="34000">
                                          <p:cBhvr additive="base">
                                            <p:cTn id="65"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nodeType="clickEffect">
                                      <p:stCondLst>
                                        <p:cond delay="0"/>
                                      </p:stCondLst>
                                      <p:childTnLst>
                                        <p:set>
                                          <p:cBhvr>
                                            <p:cTn id="69" dur="1" fill="hold">
                                              <p:stCondLst>
                                                <p:cond delay="0"/>
                                              </p:stCondLst>
                                            </p:cTn>
                                            <p:tgtEl>
                                              <p:spTgt spid="42"/>
                                            </p:tgtEl>
                                            <p:attrNameLst>
                                              <p:attrName>style.visibility</p:attrName>
                                            </p:attrNameLst>
                                          </p:cBhvr>
                                          <p:to>
                                            <p:strVal val="visible"/>
                                          </p:to>
                                        </p:set>
                                        <p:anim calcmode="lin" valueType="num">
                                          <p:cBhvr>
                                            <p:cTn id="70" dur="500" fill="hold"/>
                                            <p:tgtEl>
                                              <p:spTgt spid="42"/>
                                            </p:tgtEl>
                                            <p:attrNameLst>
                                              <p:attrName>ppt_w</p:attrName>
                                            </p:attrNameLst>
                                          </p:cBhvr>
                                          <p:tavLst>
                                            <p:tav tm="0">
                                              <p:val>
                                                <p:fltVal val="0"/>
                                              </p:val>
                                            </p:tav>
                                            <p:tav tm="100000">
                                              <p:val>
                                                <p:strVal val="#ppt_w"/>
                                              </p:val>
                                            </p:tav>
                                          </p:tavLst>
                                        </p:anim>
                                        <p:anim calcmode="lin" valueType="num">
                                          <p:cBhvr>
                                            <p:cTn id="71" dur="500" fill="hold"/>
                                            <p:tgtEl>
                                              <p:spTgt spid="42"/>
                                            </p:tgtEl>
                                            <p:attrNameLst>
                                              <p:attrName>ppt_h</p:attrName>
                                            </p:attrNameLst>
                                          </p:cBhvr>
                                          <p:tavLst>
                                            <p:tav tm="0">
                                              <p:val>
                                                <p:fltVal val="0"/>
                                              </p:val>
                                            </p:tav>
                                            <p:tav tm="100000">
                                              <p:val>
                                                <p:strVal val="#ppt_h"/>
                                              </p:val>
                                            </p:tav>
                                          </p:tavLst>
                                        </p:anim>
                                        <p:animEffect transition="in" filter="fade">
                                          <p:cBhvr>
                                            <p:cTn id="72" dur="500"/>
                                            <p:tgtEl>
                                              <p:spTgt spid="42"/>
                                            </p:tgtEl>
                                          </p:cBhvr>
                                        </p:animEffect>
                                      </p:childTnLst>
                                    </p:cTn>
                                  </p:par>
                                </p:childTnLst>
                              </p:cTn>
                            </p:par>
                            <p:par>
                              <p:cTn id="73" fill="hold">
                                <p:stCondLst>
                                  <p:cond delay="500"/>
                                </p:stCondLst>
                                <p:childTnLst>
                                  <p:par>
                                    <p:cTn id="74" presetID="2" presetClass="entr" presetSubtype="2" fill="hold" grpId="0" nodeType="afterEffect">
                                      <p:stCondLst>
                                        <p:cond delay="0"/>
                                      </p:stCondLst>
                                      <p:childTnLst>
                                        <p:set>
                                          <p:cBhvr>
                                            <p:cTn id="75" dur="1" fill="hold">
                                              <p:stCondLst>
                                                <p:cond delay="0"/>
                                              </p:stCondLst>
                                            </p:cTn>
                                            <p:tgtEl>
                                              <p:spTgt spid="19"/>
                                            </p:tgtEl>
                                            <p:attrNameLst>
                                              <p:attrName>style.visibility</p:attrName>
                                            </p:attrNameLst>
                                          </p:cBhvr>
                                          <p:to>
                                            <p:strVal val="visible"/>
                                          </p:to>
                                        </p:set>
                                        <p:anim calcmode="lin" valueType="num">
                                          <p:cBhvr additive="base">
                                            <p:cTn id="76" dur="500" fill="hold"/>
                                            <p:tgtEl>
                                              <p:spTgt spid="19"/>
                                            </p:tgtEl>
                                            <p:attrNameLst>
                                              <p:attrName>ppt_x</p:attrName>
                                            </p:attrNameLst>
                                          </p:cBhvr>
                                          <p:tavLst>
                                            <p:tav tm="0">
                                              <p:val>
                                                <p:strVal val="1+#ppt_w/2"/>
                                              </p:val>
                                            </p:tav>
                                            <p:tav tm="100000">
                                              <p:val>
                                                <p:strVal val="#ppt_x"/>
                                              </p:val>
                                            </p:tav>
                                          </p:tavLst>
                                        </p:anim>
                                        <p:anim calcmode="lin" valueType="num">
                                          <p:cBhvr additive="base">
                                            <p:cTn id="77"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53" presetClass="entr" presetSubtype="16" fill="hold" nodeType="clickEffect">
                                      <p:stCondLst>
                                        <p:cond delay="0"/>
                                      </p:stCondLst>
                                      <p:childTnLst>
                                        <p:set>
                                          <p:cBhvr>
                                            <p:cTn id="81" dur="1" fill="hold">
                                              <p:stCondLst>
                                                <p:cond delay="0"/>
                                              </p:stCondLst>
                                            </p:cTn>
                                            <p:tgtEl>
                                              <p:spTgt spid="45"/>
                                            </p:tgtEl>
                                            <p:attrNameLst>
                                              <p:attrName>style.visibility</p:attrName>
                                            </p:attrNameLst>
                                          </p:cBhvr>
                                          <p:to>
                                            <p:strVal val="visible"/>
                                          </p:to>
                                        </p:set>
                                        <p:anim calcmode="lin" valueType="num">
                                          <p:cBhvr>
                                            <p:cTn id="82" dur="500" fill="hold"/>
                                            <p:tgtEl>
                                              <p:spTgt spid="45"/>
                                            </p:tgtEl>
                                            <p:attrNameLst>
                                              <p:attrName>ppt_w</p:attrName>
                                            </p:attrNameLst>
                                          </p:cBhvr>
                                          <p:tavLst>
                                            <p:tav tm="0">
                                              <p:val>
                                                <p:fltVal val="0"/>
                                              </p:val>
                                            </p:tav>
                                            <p:tav tm="100000">
                                              <p:val>
                                                <p:strVal val="#ppt_w"/>
                                              </p:val>
                                            </p:tav>
                                          </p:tavLst>
                                        </p:anim>
                                        <p:anim calcmode="lin" valueType="num">
                                          <p:cBhvr>
                                            <p:cTn id="83" dur="500" fill="hold"/>
                                            <p:tgtEl>
                                              <p:spTgt spid="45"/>
                                            </p:tgtEl>
                                            <p:attrNameLst>
                                              <p:attrName>ppt_h</p:attrName>
                                            </p:attrNameLst>
                                          </p:cBhvr>
                                          <p:tavLst>
                                            <p:tav tm="0">
                                              <p:val>
                                                <p:fltVal val="0"/>
                                              </p:val>
                                            </p:tav>
                                            <p:tav tm="100000">
                                              <p:val>
                                                <p:strVal val="#ppt_h"/>
                                              </p:val>
                                            </p:tav>
                                          </p:tavLst>
                                        </p:anim>
                                        <p:animEffect transition="in" filter="fade">
                                          <p:cBhvr>
                                            <p:cTn id="84" dur="500"/>
                                            <p:tgtEl>
                                              <p:spTgt spid="45"/>
                                            </p:tgtEl>
                                          </p:cBhvr>
                                        </p:animEffect>
                                      </p:childTnLst>
                                    </p:cTn>
                                  </p:par>
                                </p:childTnLst>
                              </p:cTn>
                            </p:par>
                            <p:par>
                              <p:cTn id="85" fill="hold">
                                <p:stCondLst>
                                  <p:cond delay="500"/>
                                </p:stCondLst>
                                <p:childTnLst>
                                  <p:par>
                                    <p:cTn id="86" presetID="2" presetClass="entr" presetSubtype="2" fill="hold" grpId="0" nodeType="afterEffect">
                                      <p:stCondLst>
                                        <p:cond delay="0"/>
                                      </p:stCondLst>
                                      <p:childTnLst>
                                        <p:set>
                                          <p:cBhvr>
                                            <p:cTn id="87" dur="1" fill="hold">
                                              <p:stCondLst>
                                                <p:cond delay="0"/>
                                              </p:stCondLst>
                                            </p:cTn>
                                            <p:tgtEl>
                                              <p:spTgt spid="22"/>
                                            </p:tgtEl>
                                            <p:attrNameLst>
                                              <p:attrName>style.visibility</p:attrName>
                                            </p:attrNameLst>
                                          </p:cBhvr>
                                          <p:to>
                                            <p:strVal val="visible"/>
                                          </p:to>
                                        </p:set>
                                        <p:anim calcmode="lin" valueType="num">
                                          <p:cBhvr additive="base">
                                            <p:cTn id="88" dur="500" fill="hold"/>
                                            <p:tgtEl>
                                              <p:spTgt spid="22"/>
                                            </p:tgtEl>
                                            <p:attrNameLst>
                                              <p:attrName>ppt_x</p:attrName>
                                            </p:attrNameLst>
                                          </p:cBhvr>
                                          <p:tavLst>
                                            <p:tav tm="0">
                                              <p:val>
                                                <p:strVal val="1+#ppt_w/2"/>
                                              </p:val>
                                            </p:tav>
                                            <p:tav tm="100000">
                                              <p:val>
                                                <p:strVal val="#ppt_x"/>
                                              </p:val>
                                            </p:tav>
                                          </p:tavLst>
                                        </p:anim>
                                        <p:anim calcmode="lin" valueType="num">
                                          <p:cBhvr additive="base">
                                            <p:cTn id="89"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53" presetClass="entr" presetSubtype="16" fill="hold" nodeType="clickEffect">
                                      <p:stCondLst>
                                        <p:cond delay="0"/>
                                      </p:stCondLst>
                                      <p:childTnLst>
                                        <p:set>
                                          <p:cBhvr>
                                            <p:cTn id="93" dur="1" fill="hold">
                                              <p:stCondLst>
                                                <p:cond delay="0"/>
                                              </p:stCondLst>
                                            </p:cTn>
                                            <p:tgtEl>
                                              <p:spTgt spid="48"/>
                                            </p:tgtEl>
                                            <p:attrNameLst>
                                              <p:attrName>style.visibility</p:attrName>
                                            </p:attrNameLst>
                                          </p:cBhvr>
                                          <p:to>
                                            <p:strVal val="visible"/>
                                          </p:to>
                                        </p:set>
                                        <p:anim calcmode="lin" valueType="num">
                                          <p:cBhvr>
                                            <p:cTn id="94" dur="500" fill="hold"/>
                                            <p:tgtEl>
                                              <p:spTgt spid="48"/>
                                            </p:tgtEl>
                                            <p:attrNameLst>
                                              <p:attrName>ppt_w</p:attrName>
                                            </p:attrNameLst>
                                          </p:cBhvr>
                                          <p:tavLst>
                                            <p:tav tm="0">
                                              <p:val>
                                                <p:fltVal val="0"/>
                                              </p:val>
                                            </p:tav>
                                            <p:tav tm="100000">
                                              <p:val>
                                                <p:strVal val="#ppt_w"/>
                                              </p:val>
                                            </p:tav>
                                          </p:tavLst>
                                        </p:anim>
                                        <p:anim calcmode="lin" valueType="num">
                                          <p:cBhvr>
                                            <p:cTn id="95" dur="500" fill="hold"/>
                                            <p:tgtEl>
                                              <p:spTgt spid="48"/>
                                            </p:tgtEl>
                                            <p:attrNameLst>
                                              <p:attrName>ppt_h</p:attrName>
                                            </p:attrNameLst>
                                          </p:cBhvr>
                                          <p:tavLst>
                                            <p:tav tm="0">
                                              <p:val>
                                                <p:fltVal val="0"/>
                                              </p:val>
                                            </p:tav>
                                            <p:tav tm="100000">
                                              <p:val>
                                                <p:strVal val="#ppt_h"/>
                                              </p:val>
                                            </p:tav>
                                          </p:tavLst>
                                        </p:anim>
                                        <p:animEffect transition="in" filter="fade">
                                          <p:cBhvr>
                                            <p:cTn id="96" dur="500"/>
                                            <p:tgtEl>
                                              <p:spTgt spid="48"/>
                                            </p:tgtEl>
                                          </p:cBhvr>
                                        </p:animEffect>
                                      </p:childTnLst>
                                    </p:cTn>
                                  </p:par>
                                </p:childTnLst>
                              </p:cTn>
                            </p:par>
                            <p:par>
                              <p:cTn id="97" fill="hold">
                                <p:stCondLst>
                                  <p:cond delay="500"/>
                                </p:stCondLst>
                                <p:childTnLst>
                                  <p:par>
                                    <p:cTn id="98" presetID="2" presetClass="entr" presetSubtype="2" fill="hold" grpId="0" nodeType="afterEffect">
                                      <p:stCondLst>
                                        <p:cond delay="0"/>
                                      </p:stCondLst>
                                      <p:childTnLst>
                                        <p:set>
                                          <p:cBhvr>
                                            <p:cTn id="99" dur="1" fill="hold">
                                              <p:stCondLst>
                                                <p:cond delay="0"/>
                                              </p:stCondLst>
                                            </p:cTn>
                                            <p:tgtEl>
                                              <p:spTgt spid="25"/>
                                            </p:tgtEl>
                                            <p:attrNameLst>
                                              <p:attrName>style.visibility</p:attrName>
                                            </p:attrNameLst>
                                          </p:cBhvr>
                                          <p:to>
                                            <p:strVal val="visible"/>
                                          </p:to>
                                        </p:set>
                                        <p:anim calcmode="lin" valueType="num">
                                          <p:cBhvr additive="base">
                                            <p:cTn id="100" dur="500" fill="hold"/>
                                            <p:tgtEl>
                                              <p:spTgt spid="25"/>
                                            </p:tgtEl>
                                            <p:attrNameLst>
                                              <p:attrName>ppt_x</p:attrName>
                                            </p:attrNameLst>
                                          </p:cBhvr>
                                          <p:tavLst>
                                            <p:tav tm="0">
                                              <p:val>
                                                <p:strVal val="1+#ppt_w/2"/>
                                              </p:val>
                                            </p:tav>
                                            <p:tav tm="100000">
                                              <p:val>
                                                <p:strVal val="#ppt_x"/>
                                              </p:val>
                                            </p:tav>
                                          </p:tavLst>
                                        </p:anim>
                                        <p:anim calcmode="lin" valueType="num">
                                          <p:cBhvr additive="base">
                                            <p:cTn id="101"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9" grpId="0"/>
          <p:bldP spid="12" grpId="0"/>
          <p:bldP spid="15" grpId="0"/>
          <p:bldP spid="17" grpId="0" animBg="1"/>
          <p:bldP spid="19" grpId="0"/>
          <p:bldP spid="22" grpId="0"/>
          <p:bldP spid="2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barn(inVertical)">
                                          <p:cBhvr>
                                            <p:cTn id="7" dur="500"/>
                                            <p:tgtEl>
                                              <p:spTgt spid="51"/>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p:cTn id="17" dur="500" fill="hold"/>
                                            <p:tgtEl>
                                              <p:spTgt spid="32"/>
                                            </p:tgtEl>
                                            <p:attrNameLst>
                                              <p:attrName>ppt_w</p:attrName>
                                            </p:attrNameLst>
                                          </p:cBhvr>
                                          <p:tavLst>
                                            <p:tav tm="0">
                                              <p:val>
                                                <p:fltVal val="0"/>
                                              </p:val>
                                            </p:tav>
                                            <p:tav tm="100000">
                                              <p:val>
                                                <p:strVal val="#ppt_w"/>
                                              </p:val>
                                            </p:tav>
                                          </p:tavLst>
                                        </p:anim>
                                        <p:anim calcmode="lin" valueType="num">
                                          <p:cBhvr>
                                            <p:cTn id="18" dur="500" fill="hold"/>
                                            <p:tgtEl>
                                              <p:spTgt spid="32"/>
                                            </p:tgtEl>
                                            <p:attrNameLst>
                                              <p:attrName>ppt_h</p:attrName>
                                            </p:attrNameLst>
                                          </p:cBhvr>
                                          <p:tavLst>
                                            <p:tav tm="0">
                                              <p:val>
                                                <p:fltVal val="0"/>
                                              </p:val>
                                            </p:tav>
                                            <p:tav tm="100000">
                                              <p:val>
                                                <p:strVal val="#ppt_h"/>
                                              </p:val>
                                            </p:tav>
                                          </p:tavLst>
                                        </p:anim>
                                        <p:animEffect transition="in" filter="fade">
                                          <p:cBhvr>
                                            <p:cTn id="19" dur="500"/>
                                            <p:tgtEl>
                                              <p:spTgt spid="32"/>
                                            </p:tgtEl>
                                          </p:cBhvr>
                                        </p:animEffect>
                                      </p:childTnLst>
                                    </p:cTn>
                                  </p:par>
                                </p:childTnLst>
                              </p:cTn>
                            </p:par>
                            <p:par>
                              <p:cTn id="20" fill="hold">
                                <p:stCondLst>
                                  <p:cond delay="500"/>
                                </p:stCondLst>
                                <p:childTnLst>
                                  <p:par>
                                    <p:cTn id="21" presetID="2" presetClass="entr" presetSubtype="2"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1+#ppt_w/2"/>
                                              </p:val>
                                            </p:tav>
                                            <p:tav tm="100000">
                                              <p:val>
                                                <p:strVal val="#ppt_x"/>
                                              </p:val>
                                            </p:tav>
                                          </p:tavLst>
                                        </p:anim>
                                        <p:anim calcmode="lin" valueType="num">
                                          <p:cBhvr additive="base">
                                            <p:cTn id="24"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33"/>
                                            </p:tgtEl>
                                            <p:attrNameLst>
                                              <p:attrName>style.visibility</p:attrName>
                                            </p:attrNameLst>
                                          </p:cBhvr>
                                          <p:to>
                                            <p:strVal val="visible"/>
                                          </p:to>
                                        </p:set>
                                        <p:anim calcmode="lin" valueType="num">
                                          <p:cBhvr>
                                            <p:cTn id="29" dur="500" fill="hold"/>
                                            <p:tgtEl>
                                              <p:spTgt spid="33"/>
                                            </p:tgtEl>
                                            <p:attrNameLst>
                                              <p:attrName>ppt_w</p:attrName>
                                            </p:attrNameLst>
                                          </p:cBhvr>
                                          <p:tavLst>
                                            <p:tav tm="0">
                                              <p:val>
                                                <p:fltVal val="0"/>
                                              </p:val>
                                            </p:tav>
                                            <p:tav tm="100000">
                                              <p:val>
                                                <p:strVal val="#ppt_w"/>
                                              </p:val>
                                            </p:tav>
                                          </p:tavLst>
                                        </p:anim>
                                        <p:anim calcmode="lin" valueType="num">
                                          <p:cBhvr>
                                            <p:cTn id="30" dur="500" fill="hold"/>
                                            <p:tgtEl>
                                              <p:spTgt spid="33"/>
                                            </p:tgtEl>
                                            <p:attrNameLst>
                                              <p:attrName>ppt_h</p:attrName>
                                            </p:attrNameLst>
                                          </p:cBhvr>
                                          <p:tavLst>
                                            <p:tav tm="0">
                                              <p:val>
                                                <p:fltVal val="0"/>
                                              </p:val>
                                            </p:tav>
                                            <p:tav tm="100000">
                                              <p:val>
                                                <p:strVal val="#ppt_h"/>
                                              </p:val>
                                            </p:tav>
                                          </p:tavLst>
                                        </p:anim>
                                        <p:animEffect transition="in" filter="fade">
                                          <p:cBhvr>
                                            <p:cTn id="31" dur="500"/>
                                            <p:tgtEl>
                                              <p:spTgt spid="33"/>
                                            </p:tgtEl>
                                          </p:cBhvr>
                                        </p:animEffect>
                                      </p:childTnLst>
                                    </p:cTn>
                                  </p:par>
                                </p:childTnLst>
                              </p:cTn>
                            </p:par>
                            <p:par>
                              <p:cTn id="32" fill="hold">
                                <p:stCondLst>
                                  <p:cond delay="500"/>
                                </p:stCondLst>
                                <p:childTnLst>
                                  <p:par>
                                    <p:cTn id="33" presetID="2" presetClass="entr" presetSubtype="2"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1+#ppt_w/2"/>
                                              </p:val>
                                            </p:tav>
                                            <p:tav tm="100000">
                                              <p:val>
                                                <p:strVal val="#ppt_x"/>
                                              </p:val>
                                            </p:tav>
                                          </p:tavLst>
                                        </p:anim>
                                        <p:anim calcmode="lin" valueType="num">
                                          <p:cBhvr additive="base">
                                            <p:cTn id="36"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p:cTn id="41" dur="500" fill="hold"/>
                                            <p:tgtEl>
                                              <p:spTgt spid="36"/>
                                            </p:tgtEl>
                                            <p:attrNameLst>
                                              <p:attrName>ppt_w</p:attrName>
                                            </p:attrNameLst>
                                          </p:cBhvr>
                                          <p:tavLst>
                                            <p:tav tm="0">
                                              <p:val>
                                                <p:fltVal val="0"/>
                                              </p:val>
                                            </p:tav>
                                            <p:tav tm="100000">
                                              <p:val>
                                                <p:strVal val="#ppt_w"/>
                                              </p:val>
                                            </p:tav>
                                          </p:tavLst>
                                        </p:anim>
                                        <p:anim calcmode="lin" valueType="num">
                                          <p:cBhvr>
                                            <p:cTn id="42" dur="500" fill="hold"/>
                                            <p:tgtEl>
                                              <p:spTgt spid="36"/>
                                            </p:tgtEl>
                                            <p:attrNameLst>
                                              <p:attrName>ppt_h</p:attrName>
                                            </p:attrNameLst>
                                          </p:cBhvr>
                                          <p:tavLst>
                                            <p:tav tm="0">
                                              <p:val>
                                                <p:fltVal val="0"/>
                                              </p:val>
                                            </p:tav>
                                            <p:tav tm="100000">
                                              <p:val>
                                                <p:strVal val="#ppt_h"/>
                                              </p:val>
                                            </p:tav>
                                          </p:tavLst>
                                        </p:anim>
                                        <p:animEffect transition="in" filter="fade">
                                          <p:cBhvr>
                                            <p:cTn id="43" dur="500"/>
                                            <p:tgtEl>
                                              <p:spTgt spid="36"/>
                                            </p:tgtEl>
                                          </p:cBhvr>
                                        </p:animEffect>
                                      </p:childTnLst>
                                    </p:cTn>
                                  </p:par>
                                </p:childTnLst>
                              </p:cTn>
                            </p:par>
                            <p:par>
                              <p:cTn id="44" fill="hold">
                                <p:stCondLst>
                                  <p:cond delay="500"/>
                                </p:stCondLst>
                                <p:childTnLst>
                                  <p:par>
                                    <p:cTn id="45" presetID="2" presetClass="entr" presetSubtype="2"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1+#ppt_w/2"/>
                                              </p:val>
                                            </p:tav>
                                            <p:tav tm="100000">
                                              <p:val>
                                                <p:strVal val="#ppt_x"/>
                                              </p:val>
                                            </p:tav>
                                          </p:tavLst>
                                        </p:anim>
                                        <p:anim calcmode="lin" valueType="num">
                                          <p:cBhvr additive="base">
                                            <p:cTn id="4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nodeType="clickEffect">
                                      <p:stCondLst>
                                        <p:cond delay="0"/>
                                      </p:stCondLst>
                                      <p:childTnLst>
                                        <p:set>
                                          <p:cBhvr>
                                            <p:cTn id="52" dur="1" fill="hold">
                                              <p:stCondLst>
                                                <p:cond delay="0"/>
                                              </p:stCondLst>
                                            </p:cTn>
                                            <p:tgtEl>
                                              <p:spTgt spid="39"/>
                                            </p:tgtEl>
                                            <p:attrNameLst>
                                              <p:attrName>style.visibility</p:attrName>
                                            </p:attrNameLst>
                                          </p:cBhvr>
                                          <p:to>
                                            <p:strVal val="visible"/>
                                          </p:to>
                                        </p:set>
                                        <p:anim calcmode="lin" valueType="num">
                                          <p:cBhvr>
                                            <p:cTn id="53" dur="500" fill="hold"/>
                                            <p:tgtEl>
                                              <p:spTgt spid="39"/>
                                            </p:tgtEl>
                                            <p:attrNameLst>
                                              <p:attrName>ppt_w</p:attrName>
                                            </p:attrNameLst>
                                          </p:cBhvr>
                                          <p:tavLst>
                                            <p:tav tm="0">
                                              <p:val>
                                                <p:fltVal val="0"/>
                                              </p:val>
                                            </p:tav>
                                            <p:tav tm="100000">
                                              <p:val>
                                                <p:strVal val="#ppt_w"/>
                                              </p:val>
                                            </p:tav>
                                          </p:tavLst>
                                        </p:anim>
                                        <p:anim calcmode="lin" valueType="num">
                                          <p:cBhvr>
                                            <p:cTn id="54" dur="500" fill="hold"/>
                                            <p:tgtEl>
                                              <p:spTgt spid="39"/>
                                            </p:tgtEl>
                                            <p:attrNameLst>
                                              <p:attrName>ppt_h</p:attrName>
                                            </p:attrNameLst>
                                          </p:cBhvr>
                                          <p:tavLst>
                                            <p:tav tm="0">
                                              <p:val>
                                                <p:fltVal val="0"/>
                                              </p:val>
                                            </p:tav>
                                            <p:tav tm="100000">
                                              <p:val>
                                                <p:strVal val="#ppt_h"/>
                                              </p:val>
                                            </p:tav>
                                          </p:tavLst>
                                        </p:anim>
                                        <p:animEffect transition="in" filter="fade">
                                          <p:cBhvr>
                                            <p:cTn id="55" dur="500"/>
                                            <p:tgtEl>
                                              <p:spTgt spid="39"/>
                                            </p:tgtEl>
                                          </p:cBhvr>
                                        </p:animEffect>
                                      </p:childTnLst>
                                    </p:cTn>
                                  </p:par>
                                </p:childTnLst>
                              </p:cTn>
                            </p:par>
                            <p:par>
                              <p:cTn id="56" fill="hold">
                                <p:stCondLst>
                                  <p:cond delay="500"/>
                                </p:stCondLst>
                                <p:childTnLst>
                                  <p:par>
                                    <p:cTn id="57" presetID="2" presetClass="entr" presetSubtype="2"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1+#ppt_w/2"/>
                                              </p:val>
                                            </p:tav>
                                            <p:tav tm="100000">
                                              <p:val>
                                                <p:strVal val="#ppt_x"/>
                                              </p:val>
                                            </p:tav>
                                          </p:tavLst>
                                        </p:anim>
                                        <p:anim calcmode="lin" valueType="num">
                                          <p:cBhvr additive="base">
                                            <p:cTn id="60" dur="500" fill="hold"/>
                                            <p:tgtEl>
                                              <p:spTgt spid="15"/>
                                            </p:tgtEl>
                                            <p:attrNameLst>
                                              <p:attrName>ppt_y</p:attrName>
                                            </p:attrNameLst>
                                          </p:cBhvr>
                                          <p:tavLst>
                                            <p:tav tm="0">
                                              <p:val>
                                                <p:strVal val="#ppt_y"/>
                                              </p:val>
                                            </p:tav>
                                            <p:tav tm="100000">
                                              <p:val>
                                                <p:strVal val="#ppt_y"/>
                                              </p:val>
                                            </p:tav>
                                          </p:tavLst>
                                        </p:anim>
                                      </p:childTnLst>
                                    </p:cTn>
                                  </p:par>
                                </p:childTnLst>
                              </p:cTn>
                            </p:par>
                            <p:par>
                              <p:cTn id="61" fill="hold">
                                <p:stCondLst>
                                  <p:cond delay="1000"/>
                                </p:stCondLst>
                                <p:childTnLst>
                                  <p:par>
                                    <p:cTn id="62" presetID="2" presetClass="entr" presetSubtype="2" fill="hold" grpId="0" nodeType="afterEffect">
                                      <p:stCondLst>
                                        <p:cond delay="0"/>
                                      </p:stCondLst>
                                      <p:childTnLst>
                                        <p:set>
                                          <p:cBhvr>
                                            <p:cTn id="63" dur="1" fill="hold">
                                              <p:stCondLst>
                                                <p:cond delay="0"/>
                                              </p:stCondLst>
                                            </p:cTn>
                                            <p:tgtEl>
                                              <p:spTgt spid="17"/>
                                            </p:tgtEl>
                                            <p:attrNameLst>
                                              <p:attrName>style.visibility</p:attrName>
                                            </p:attrNameLst>
                                          </p:cBhvr>
                                          <p:to>
                                            <p:strVal val="visible"/>
                                          </p:to>
                                        </p:set>
                                        <p:anim calcmode="lin" valueType="num">
                                          <p:cBhvr additive="base">
                                            <p:cTn id="64" dur="500" fill="hold"/>
                                            <p:tgtEl>
                                              <p:spTgt spid="17"/>
                                            </p:tgtEl>
                                            <p:attrNameLst>
                                              <p:attrName>ppt_x</p:attrName>
                                            </p:attrNameLst>
                                          </p:cBhvr>
                                          <p:tavLst>
                                            <p:tav tm="0">
                                              <p:val>
                                                <p:strVal val="1+#ppt_w/2"/>
                                              </p:val>
                                            </p:tav>
                                            <p:tav tm="100000">
                                              <p:val>
                                                <p:strVal val="#ppt_x"/>
                                              </p:val>
                                            </p:tav>
                                          </p:tavLst>
                                        </p:anim>
                                        <p:anim calcmode="lin" valueType="num">
                                          <p:cBhvr additive="base">
                                            <p:cTn id="65"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nodeType="clickEffect">
                                      <p:stCondLst>
                                        <p:cond delay="0"/>
                                      </p:stCondLst>
                                      <p:childTnLst>
                                        <p:set>
                                          <p:cBhvr>
                                            <p:cTn id="69" dur="1" fill="hold">
                                              <p:stCondLst>
                                                <p:cond delay="0"/>
                                              </p:stCondLst>
                                            </p:cTn>
                                            <p:tgtEl>
                                              <p:spTgt spid="42"/>
                                            </p:tgtEl>
                                            <p:attrNameLst>
                                              <p:attrName>style.visibility</p:attrName>
                                            </p:attrNameLst>
                                          </p:cBhvr>
                                          <p:to>
                                            <p:strVal val="visible"/>
                                          </p:to>
                                        </p:set>
                                        <p:anim calcmode="lin" valueType="num">
                                          <p:cBhvr>
                                            <p:cTn id="70" dur="500" fill="hold"/>
                                            <p:tgtEl>
                                              <p:spTgt spid="42"/>
                                            </p:tgtEl>
                                            <p:attrNameLst>
                                              <p:attrName>ppt_w</p:attrName>
                                            </p:attrNameLst>
                                          </p:cBhvr>
                                          <p:tavLst>
                                            <p:tav tm="0">
                                              <p:val>
                                                <p:fltVal val="0"/>
                                              </p:val>
                                            </p:tav>
                                            <p:tav tm="100000">
                                              <p:val>
                                                <p:strVal val="#ppt_w"/>
                                              </p:val>
                                            </p:tav>
                                          </p:tavLst>
                                        </p:anim>
                                        <p:anim calcmode="lin" valueType="num">
                                          <p:cBhvr>
                                            <p:cTn id="71" dur="500" fill="hold"/>
                                            <p:tgtEl>
                                              <p:spTgt spid="42"/>
                                            </p:tgtEl>
                                            <p:attrNameLst>
                                              <p:attrName>ppt_h</p:attrName>
                                            </p:attrNameLst>
                                          </p:cBhvr>
                                          <p:tavLst>
                                            <p:tav tm="0">
                                              <p:val>
                                                <p:fltVal val="0"/>
                                              </p:val>
                                            </p:tav>
                                            <p:tav tm="100000">
                                              <p:val>
                                                <p:strVal val="#ppt_h"/>
                                              </p:val>
                                            </p:tav>
                                          </p:tavLst>
                                        </p:anim>
                                        <p:animEffect transition="in" filter="fade">
                                          <p:cBhvr>
                                            <p:cTn id="72" dur="500"/>
                                            <p:tgtEl>
                                              <p:spTgt spid="42"/>
                                            </p:tgtEl>
                                          </p:cBhvr>
                                        </p:animEffect>
                                      </p:childTnLst>
                                    </p:cTn>
                                  </p:par>
                                </p:childTnLst>
                              </p:cTn>
                            </p:par>
                            <p:par>
                              <p:cTn id="73" fill="hold">
                                <p:stCondLst>
                                  <p:cond delay="500"/>
                                </p:stCondLst>
                                <p:childTnLst>
                                  <p:par>
                                    <p:cTn id="74" presetID="2" presetClass="entr" presetSubtype="2" fill="hold" grpId="0" nodeType="afterEffect">
                                      <p:stCondLst>
                                        <p:cond delay="0"/>
                                      </p:stCondLst>
                                      <p:childTnLst>
                                        <p:set>
                                          <p:cBhvr>
                                            <p:cTn id="75" dur="1" fill="hold">
                                              <p:stCondLst>
                                                <p:cond delay="0"/>
                                              </p:stCondLst>
                                            </p:cTn>
                                            <p:tgtEl>
                                              <p:spTgt spid="19"/>
                                            </p:tgtEl>
                                            <p:attrNameLst>
                                              <p:attrName>style.visibility</p:attrName>
                                            </p:attrNameLst>
                                          </p:cBhvr>
                                          <p:to>
                                            <p:strVal val="visible"/>
                                          </p:to>
                                        </p:set>
                                        <p:anim calcmode="lin" valueType="num">
                                          <p:cBhvr additive="base">
                                            <p:cTn id="76" dur="500" fill="hold"/>
                                            <p:tgtEl>
                                              <p:spTgt spid="19"/>
                                            </p:tgtEl>
                                            <p:attrNameLst>
                                              <p:attrName>ppt_x</p:attrName>
                                            </p:attrNameLst>
                                          </p:cBhvr>
                                          <p:tavLst>
                                            <p:tav tm="0">
                                              <p:val>
                                                <p:strVal val="1+#ppt_w/2"/>
                                              </p:val>
                                            </p:tav>
                                            <p:tav tm="100000">
                                              <p:val>
                                                <p:strVal val="#ppt_x"/>
                                              </p:val>
                                            </p:tav>
                                          </p:tavLst>
                                        </p:anim>
                                        <p:anim calcmode="lin" valueType="num">
                                          <p:cBhvr additive="base">
                                            <p:cTn id="77"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53" presetClass="entr" presetSubtype="16" fill="hold" nodeType="clickEffect">
                                      <p:stCondLst>
                                        <p:cond delay="0"/>
                                      </p:stCondLst>
                                      <p:childTnLst>
                                        <p:set>
                                          <p:cBhvr>
                                            <p:cTn id="81" dur="1" fill="hold">
                                              <p:stCondLst>
                                                <p:cond delay="0"/>
                                              </p:stCondLst>
                                            </p:cTn>
                                            <p:tgtEl>
                                              <p:spTgt spid="45"/>
                                            </p:tgtEl>
                                            <p:attrNameLst>
                                              <p:attrName>style.visibility</p:attrName>
                                            </p:attrNameLst>
                                          </p:cBhvr>
                                          <p:to>
                                            <p:strVal val="visible"/>
                                          </p:to>
                                        </p:set>
                                        <p:anim calcmode="lin" valueType="num">
                                          <p:cBhvr>
                                            <p:cTn id="82" dur="500" fill="hold"/>
                                            <p:tgtEl>
                                              <p:spTgt spid="45"/>
                                            </p:tgtEl>
                                            <p:attrNameLst>
                                              <p:attrName>ppt_w</p:attrName>
                                            </p:attrNameLst>
                                          </p:cBhvr>
                                          <p:tavLst>
                                            <p:tav tm="0">
                                              <p:val>
                                                <p:fltVal val="0"/>
                                              </p:val>
                                            </p:tav>
                                            <p:tav tm="100000">
                                              <p:val>
                                                <p:strVal val="#ppt_w"/>
                                              </p:val>
                                            </p:tav>
                                          </p:tavLst>
                                        </p:anim>
                                        <p:anim calcmode="lin" valueType="num">
                                          <p:cBhvr>
                                            <p:cTn id="83" dur="500" fill="hold"/>
                                            <p:tgtEl>
                                              <p:spTgt spid="45"/>
                                            </p:tgtEl>
                                            <p:attrNameLst>
                                              <p:attrName>ppt_h</p:attrName>
                                            </p:attrNameLst>
                                          </p:cBhvr>
                                          <p:tavLst>
                                            <p:tav tm="0">
                                              <p:val>
                                                <p:fltVal val="0"/>
                                              </p:val>
                                            </p:tav>
                                            <p:tav tm="100000">
                                              <p:val>
                                                <p:strVal val="#ppt_h"/>
                                              </p:val>
                                            </p:tav>
                                          </p:tavLst>
                                        </p:anim>
                                        <p:animEffect transition="in" filter="fade">
                                          <p:cBhvr>
                                            <p:cTn id="84" dur="500"/>
                                            <p:tgtEl>
                                              <p:spTgt spid="45"/>
                                            </p:tgtEl>
                                          </p:cBhvr>
                                        </p:animEffect>
                                      </p:childTnLst>
                                    </p:cTn>
                                  </p:par>
                                </p:childTnLst>
                              </p:cTn>
                            </p:par>
                            <p:par>
                              <p:cTn id="85" fill="hold">
                                <p:stCondLst>
                                  <p:cond delay="500"/>
                                </p:stCondLst>
                                <p:childTnLst>
                                  <p:par>
                                    <p:cTn id="86" presetID="2" presetClass="entr" presetSubtype="2" fill="hold" grpId="0" nodeType="afterEffect">
                                      <p:stCondLst>
                                        <p:cond delay="0"/>
                                      </p:stCondLst>
                                      <p:childTnLst>
                                        <p:set>
                                          <p:cBhvr>
                                            <p:cTn id="87" dur="1" fill="hold">
                                              <p:stCondLst>
                                                <p:cond delay="0"/>
                                              </p:stCondLst>
                                            </p:cTn>
                                            <p:tgtEl>
                                              <p:spTgt spid="22"/>
                                            </p:tgtEl>
                                            <p:attrNameLst>
                                              <p:attrName>style.visibility</p:attrName>
                                            </p:attrNameLst>
                                          </p:cBhvr>
                                          <p:to>
                                            <p:strVal val="visible"/>
                                          </p:to>
                                        </p:set>
                                        <p:anim calcmode="lin" valueType="num">
                                          <p:cBhvr additive="base">
                                            <p:cTn id="88" dur="500" fill="hold"/>
                                            <p:tgtEl>
                                              <p:spTgt spid="22"/>
                                            </p:tgtEl>
                                            <p:attrNameLst>
                                              <p:attrName>ppt_x</p:attrName>
                                            </p:attrNameLst>
                                          </p:cBhvr>
                                          <p:tavLst>
                                            <p:tav tm="0">
                                              <p:val>
                                                <p:strVal val="1+#ppt_w/2"/>
                                              </p:val>
                                            </p:tav>
                                            <p:tav tm="100000">
                                              <p:val>
                                                <p:strVal val="#ppt_x"/>
                                              </p:val>
                                            </p:tav>
                                          </p:tavLst>
                                        </p:anim>
                                        <p:anim calcmode="lin" valueType="num">
                                          <p:cBhvr additive="base">
                                            <p:cTn id="89"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53" presetClass="entr" presetSubtype="16" fill="hold" nodeType="clickEffect">
                                      <p:stCondLst>
                                        <p:cond delay="0"/>
                                      </p:stCondLst>
                                      <p:childTnLst>
                                        <p:set>
                                          <p:cBhvr>
                                            <p:cTn id="93" dur="1" fill="hold">
                                              <p:stCondLst>
                                                <p:cond delay="0"/>
                                              </p:stCondLst>
                                            </p:cTn>
                                            <p:tgtEl>
                                              <p:spTgt spid="48"/>
                                            </p:tgtEl>
                                            <p:attrNameLst>
                                              <p:attrName>style.visibility</p:attrName>
                                            </p:attrNameLst>
                                          </p:cBhvr>
                                          <p:to>
                                            <p:strVal val="visible"/>
                                          </p:to>
                                        </p:set>
                                        <p:anim calcmode="lin" valueType="num">
                                          <p:cBhvr>
                                            <p:cTn id="94" dur="500" fill="hold"/>
                                            <p:tgtEl>
                                              <p:spTgt spid="48"/>
                                            </p:tgtEl>
                                            <p:attrNameLst>
                                              <p:attrName>ppt_w</p:attrName>
                                            </p:attrNameLst>
                                          </p:cBhvr>
                                          <p:tavLst>
                                            <p:tav tm="0">
                                              <p:val>
                                                <p:fltVal val="0"/>
                                              </p:val>
                                            </p:tav>
                                            <p:tav tm="100000">
                                              <p:val>
                                                <p:strVal val="#ppt_w"/>
                                              </p:val>
                                            </p:tav>
                                          </p:tavLst>
                                        </p:anim>
                                        <p:anim calcmode="lin" valueType="num">
                                          <p:cBhvr>
                                            <p:cTn id="95" dur="500" fill="hold"/>
                                            <p:tgtEl>
                                              <p:spTgt spid="48"/>
                                            </p:tgtEl>
                                            <p:attrNameLst>
                                              <p:attrName>ppt_h</p:attrName>
                                            </p:attrNameLst>
                                          </p:cBhvr>
                                          <p:tavLst>
                                            <p:tav tm="0">
                                              <p:val>
                                                <p:fltVal val="0"/>
                                              </p:val>
                                            </p:tav>
                                            <p:tav tm="100000">
                                              <p:val>
                                                <p:strVal val="#ppt_h"/>
                                              </p:val>
                                            </p:tav>
                                          </p:tavLst>
                                        </p:anim>
                                        <p:animEffect transition="in" filter="fade">
                                          <p:cBhvr>
                                            <p:cTn id="96" dur="500"/>
                                            <p:tgtEl>
                                              <p:spTgt spid="48"/>
                                            </p:tgtEl>
                                          </p:cBhvr>
                                        </p:animEffect>
                                      </p:childTnLst>
                                    </p:cTn>
                                  </p:par>
                                </p:childTnLst>
                              </p:cTn>
                            </p:par>
                            <p:par>
                              <p:cTn id="97" fill="hold">
                                <p:stCondLst>
                                  <p:cond delay="500"/>
                                </p:stCondLst>
                                <p:childTnLst>
                                  <p:par>
                                    <p:cTn id="98" presetID="2" presetClass="entr" presetSubtype="2" fill="hold" grpId="0" nodeType="afterEffect">
                                      <p:stCondLst>
                                        <p:cond delay="0"/>
                                      </p:stCondLst>
                                      <p:childTnLst>
                                        <p:set>
                                          <p:cBhvr>
                                            <p:cTn id="99" dur="1" fill="hold">
                                              <p:stCondLst>
                                                <p:cond delay="0"/>
                                              </p:stCondLst>
                                            </p:cTn>
                                            <p:tgtEl>
                                              <p:spTgt spid="25"/>
                                            </p:tgtEl>
                                            <p:attrNameLst>
                                              <p:attrName>style.visibility</p:attrName>
                                            </p:attrNameLst>
                                          </p:cBhvr>
                                          <p:to>
                                            <p:strVal val="visible"/>
                                          </p:to>
                                        </p:set>
                                        <p:anim calcmode="lin" valueType="num">
                                          <p:cBhvr additive="base">
                                            <p:cTn id="100" dur="500" fill="hold"/>
                                            <p:tgtEl>
                                              <p:spTgt spid="25"/>
                                            </p:tgtEl>
                                            <p:attrNameLst>
                                              <p:attrName>ppt_x</p:attrName>
                                            </p:attrNameLst>
                                          </p:cBhvr>
                                          <p:tavLst>
                                            <p:tav tm="0">
                                              <p:val>
                                                <p:strVal val="1+#ppt_w/2"/>
                                              </p:val>
                                            </p:tav>
                                            <p:tav tm="100000">
                                              <p:val>
                                                <p:strVal val="#ppt_x"/>
                                              </p:val>
                                            </p:tav>
                                          </p:tavLst>
                                        </p:anim>
                                        <p:anim calcmode="lin" valueType="num">
                                          <p:cBhvr additive="base">
                                            <p:cTn id="101"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9" grpId="0"/>
          <p:bldP spid="12" grpId="0"/>
          <p:bldP spid="15" grpId="0"/>
          <p:bldP spid="17" grpId="0" animBg="1"/>
          <p:bldP spid="19" grpId="0"/>
          <p:bldP spid="22" grpId="0"/>
          <p:bldP spid="25"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duotone>
              <a:schemeClr val="accent2">
                <a:shade val="45000"/>
                <a:satMod val="135000"/>
              </a:schemeClr>
              <a:prstClr val="white"/>
            </a:duotone>
          </a:blip>
          <a:stretch>
            <a:fillRect/>
          </a:stretch>
        </p:blipFill>
        <p:spPr>
          <a:xfrm>
            <a:off x="899889" y="1593395"/>
            <a:ext cx="5417453" cy="3854920"/>
          </a:xfrm>
          <a:prstGeom prst="rect">
            <a:avLst/>
          </a:prstGeom>
          <a:ln w="12700">
            <a:noFill/>
          </a:ln>
        </p:spPr>
      </p:pic>
      <p:grpSp>
        <p:nvGrpSpPr>
          <p:cNvPr id="6" name="组合 5"/>
          <p:cNvGrpSpPr/>
          <p:nvPr/>
        </p:nvGrpSpPr>
        <p:grpSpPr>
          <a:xfrm>
            <a:off x="6766505" y="1390199"/>
            <a:ext cx="4177267" cy="4267201"/>
            <a:chOff x="6402314" y="3715583"/>
            <a:chExt cx="2603224" cy="3848239"/>
          </a:xfrm>
        </p:grpSpPr>
        <p:sp>
          <p:nvSpPr>
            <p:cNvPr id="7" name="文本框 6"/>
            <p:cNvSpPr txBox="1"/>
            <p:nvPr/>
          </p:nvSpPr>
          <p:spPr>
            <a:xfrm>
              <a:off x="6420407" y="3844869"/>
              <a:ext cx="2585131" cy="3596406"/>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9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1937</a:t>
              </a:r>
              <a:r>
                <a:rPr kumimoji="0" lang="zh-CN" altLang="en-US" sz="19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年</a:t>
              </a:r>
              <a:r>
                <a:rPr kumimoji="0" lang="en-US" altLang="zh-CN" sz="19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7</a:t>
              </a:r>
              <a:r>
                <a:rPr kumimoji="0" lang="zh-CN" altLang="en-US" sz="19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月</a:t>
              </a:r>
              <a:r>
                <a:rPr kumimoji="0" lang="en-US" altLang="zh-CN" sz="19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7</a:t>
              </a:r>
              <a:r>
                <a:rPr kumimoji="0" lang="zh-CN" altLang="en-US" sz="19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日</a:t>
              </a:r>
              <a:r>
                <a:rPr kumimoji="0" lang="zh-CN" altLang="en-US" sz="19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，日军挑起</a:t>
              </a:r>
              <a:r>
                <a:rPr kumimoji="0" lang="zh-CN" altLang="en-US" sz="19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卢沟桥事变</a:t>
              </a:r>
              <a:r>
                <a:rPr kumimoji="0" lang="zh-CN" altLang="en-US" sz="19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全面抗战爆发。事变第二天，中国共产党就向全国发出通电，呼吁全国人民团结起来，筑成民族统一战线的新长城。随后，红军主力改编为八路军，南方多省区的红军游击队改编为新四军，中国共产党领导的抗日武装首战平型关告捷，打出了中国抗日战场的新局面。</a:t>
              </a:r>
              <a:endParaRPr kumimoji="0" lang="zh-CN" altLang="en-US" sz="19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 name="矩形 7"/>
            <p:cNvSpPr/>
            <p:nvPr/>
          </p:nvSpPr>
          <p:spPr>
            <a:xfrm>
              <a:off x="6402314" y="3715583"/>
              <a:ext cx="2564295" cy="3848239"/>
            </a:xfrm>
            <a:prstGeom prst="rect">
              <a:avLst/>
            </a:prstGeom>
            <a:noFill/>
            <a:ln w="19050">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9" name="矩形 8"/>
          <p:cNvSpPr/>
          <p:nvPr/>
        </p:nvSpPr>
        <p:spPr>
          <a:xfrm>
            <a:off x="1259969" y="142253"/>
            <a:ext cx="2782642" cy="662554"/>
          </a:xfrm>
          <a:prstGeom prst="rect">
            <a:avLst/>
          </a:prstGeom>
        </p:spPr>
        <p:txBody>
          <a:bodyPr wrap="square">
            <a:spAutoFit/>
          </a:bodyPr>
          <a:lstStyle/>
          <a:p>
            <a:pPr marL="0" marR="0" lvl="0" indent="0" algn="l" defTabSz="1218565" rtl="0" eaLnBrk="1" fontAlgn="auto" latinLnBrk="0" hangingPunct="1">
              <a:lnSpc>
                <a:spcPct val="150000"/>
              </a:lnSpc>
              <a:spcBef>
                <a:spcPts val="0"/>
              </a:spcBef>
              <a:spcAft>
                <a:spcPts val="0"/>
              </a:spcAft>
              <a:buClrTx/>
              <a:buSzTx/>
              <a:buFontTx/>
              <a:buNone/>
              <a:defRPr/>
            </a:pPr>
            <a:r>
              <a:rPr kumimoji="0" lang="zh-CN" altLang="en-US" sz="2800" b="1" i="0" u="none" strike="noStrike" kern="300" cap="none" spc="0" normalizeH="0" baseline="0" noProof="0" dirty="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rPr>
              <a:t>卢沟桥事变</a:t>
            </a:r>
            <a:endParaRPr kumimoji="0" lang="zh-CN" altLang="en-US" sz="2800" b="1" i="0" u="none" strike="noStrike" kern="300" cap="none" spc="0" normalizeH="0" baseline="0" noProof="0" dirty="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endParaRPr>
          </a:p>
        </p:txBody>
      </p:sp>
      <p:pic>
        <p:nvPicPr>
          <p:cNvPr id="2" name="图片 1" descr="0d82060fab14fbe22e6aab1982329376"/>
          <p:cNvPicPr>
            <a:picLocks noChangeAspect="1"/>
          </p:cNvPicPr>
          <p:nvPr/>
        </p:nvPicPr>
        <p:blipFill>
          <a:blip r:embed="rId2"/>
          <a:srcRect/>
          <a:stretch>
            <a:fillRect/>
          </a:stretch>
        </p:blipFill>
        <p:spPr>
          <a:xfrm>
            <a:off x="527050" y="88265"/>
            <a:ext cx="732790" cy="863600"/>
          </a:xfrm>
          <a:prstGeom prst="rect">
            <a:avLst/>
          </a:prstGeom>
        </p:spPr>
      </p:pic>
      <p:pic>
        <p:nvPicPr>
          <p:cNvPr id="20" name="图片 19" descr="67a5a6203d3c3b0ceed3817343e68640"/>
          <p:cNvPicPr>
            <a:picLocks noChangeAspect="1"/>
          </p:cNvPicPr>
          <p:nvPr/>
        </p:nvPicPr>
        <p:blipFill>
          <a:blip r:embed="rId3"/>
          <a:srcRect/>
          <a:stretch>
            <a:fillRect/>
          </a:stretch>
        </p:blipFill>
        <p:spPr>
          <a:xfrm>
            <a:off x="-10795" y="6087110"/>
            <a:ext cx="12202795" cy="770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5"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12"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13"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14" dur="1000" fill="hold"/>
                                        <p:tgtEl>
                                          <p:spTgt spid="5"/>
                                        </p:tgtEl>
                                        <p:attrNameLst>
                                          <p:attrName>ppt_h</p:attrName>
                                        </p:attrNameLst>
                                      </p:cBhvr>
                                      <p:tavLst>
                                        <p:tav tm="0">
                                          <p:val>
                                            <p:strVal val="#ppt_h"/>
                                          </p:val>
                                        </p:tav>
                                        <p:tav tm="100000">
                                          <p:val>
                                            <p:strVal val="#ppt_h"/>
                                          </p:val>
                                        </p:tav>
                                      </p:tavLst>
                                    </p:anim>
                                    <p:anim calcmode="lin" valueType="num">
                                      <p:cBhvr>
                                        <p:cTn id="15"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16"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17"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18" dur="1000" decel="50000">
                                          <p:stCondLst>
                                            <p:cond delay="0"/>
                                          </p:stCondLst>
                                        </p:cTn>
                                        <p:tgtEl>
                                          <p:spTgt spid="5"/>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duotone>
              <a:schemeClr val="accent2">
                <a:shade val="45000"/>
                <a:satMod val="135000"/>
              </a:schemeClr>
              <a:prstClr val="white"/>
            </a:duotone>
          </a:blip>
          <a:stretch>
            <a:fillRect/>
          </a:stretch>
        </p:blipFill>
        <p:spPr>
          <a:xfrm>
            <a:off x="9088587" y="3578874"/>
            <a:ext cx="2229921" cy="2066064"/>
          </a:xfrm>
          <a:prstGeom prst="rect">
            <a:avLst/>
          </a:prstGeom>
          <a:ln>
            <a:noFill/>
          </a:ln>
        </p:spPr>
      </p:pic>
      <p:pic>
        <p:nvPicPr>
          <p:cNvPr id="4" name="Picture 2"/>
          <p:cNvPicPr>
            <a:picLocks noChangeAspect="1" noChangeArrowheads="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5622705" y="3633296"/>
            <a:ext cx="3374692" cy="1958363"/>
          </a:xfrm>
          <a:prstGeom prst="rect">
            <a:avLst/>
          </a:prstGeom>
          <a:noFill/>
          <a:ln>
            <a:noFill/>
          </a:ln>
          <a:extLst>
            <a:ext uri="{909E8E84-426E-40DD-AFC4-6F175D3DCCD1}">
              <a14:hiddenFill xmlns:a14="http://schemas.microsoft.com/office/drawing/2010/main">
                <a:solidFill>
                  <a:srgbClr val="FFFFFF"/>
                </a:solidFill>
              </a14:hiddenFill>
            </a:ext>
          </a:extLst>
        </p:spPr>
      </p:pic>
      <p:grpSp>
        <p:nvGrpSpPr>
          <p:cNvPr id="5" name="组合 4"/>
          <p:cNvGrpSpPr/>
          <p:nvPr/>
        </p:nvGrpSpPr>
        <p:grpSpPr>
          <a:xfrm>
            <a:off x="1012897" y="1276137"/>
            <a:ext cx="4114799" cy="4368801"/>
            <a:chOff x="6357089" y="3702495"/>
            <a:chExt cx="2564295" cy="3518898"/>
          </a:xfrm>
        </p:grpSpPr>
        <p:sp>
          <p:nvSpPr>
            <p:cNvPr id="6" name="文本框 5"/>
            <p:cNvSpPr txBox="1"/>
            <p:nvPr/>
          </p:nvSpPr>
          <p:spPr>
            <a:xfrm>
              <a:off x="6420407" y="3844869"/>
              <a:ext cx="2469320" cy="3013301"/>
            </a:xfrm>
            <a:prstGeom prst="rect">
              <a:avLst/>
            </a:prstGeom>
            <a:noFill/>
          </p:spPr>
          <p:txBody>
            <a:bodyPr wrap="square" rtlCol="0">
              <a:spAutoFit/>
            </a:bodyPr>
            <a:lstStyle/>
            <a:p>
              <a:pPr marL="0" marR="0" lvl="0" indent="0" algn="l" defTabSz="914400" rtl="0" eaLnBrk="1" fontAlgn="auto" latinLnBrk="0" hangingPunct="1">
                <a:lnSpc>
                  <a:spcPts val="3200"/>
                </a:lnSpc>
                <a:spcBef>
                  <a:spcPts val="0"/>
                </a:spcBef>
                <a:spcAft>
                  <a:spcPts val="0"/>
                </a:spcAft>
                <a:buClrTx/>
                <a:buSzTx/>
                <a:buFontTx/>
                <a:buNone/>
                <a:defRPr/>
              </a:pPr>
              <a:r>
                <a:rPr kumimoji="0" lang="en-US" altLang="zh-CN" sz="19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1936</a:t>
              </a:r>
              <a:r>
                <a:rPr kumimoji="0" lang="zh-CN" altLang="en-US" sz="19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年</a:t>
              </a:r>
              <a:r>
                <a:rPr kumimoji="0" lang="en-US" altLang="zh-CN" sz="19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12</a:t>
              </a:r>
              <a:r>
                <a:rPr kumimoji="0" lang="zh-CN" altLang="en-US" sz="19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月</a:t>
              </a:r>
              <a:r>
                <a:rPr kumimoji="0" lang="en-US" altLang="zh-CN" sz="19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12</a:t>
              </a:r>
              <a:r>
                <a:rPr kumimoji="0" lang="zh-CN" altLang="en-US" sz="19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日</a:t>
              </a:r>
              <a:r>
                <a:rPr kumimoji="0" lang="zh-CN" altLang="en-US" sz="19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，爱国将领</a:t>
              </a:r>
              <a:r>
                <a:rPr kumimoji="0" lang="zh-CN" altLang="en-US" sz="19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张学良、杨虎城</a:t>
              </a:r>
              <a:r>
                <a:rPr kumimoji="0" lang="zh-CN" altLang="en-US" sz="19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发动“兵谏”，扣留了蒋介石，史称西安事变。在民族危亡关头，共产党人不计前嫌，以大局为重，力促和平解决西安事变。</a:t>
              </a:r>
              <a:endParaRPr kumimoji="0" lang="en-US" altLang="zh-CN" sz="19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ts val="32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ts val="3200"/>
                </a:lnSpc>
                <a:spcBef>
                  <a:spcPts val="0"/>
                </a:spcBef>
                <a:spcAft>
                  <a:spcPts val="0"/>
                </a:spcAft>
                <a:buClrTx/>
                <a:buSzTx/>
                <a:buFontTx/>
                <a:buNone/>
                <a:defRPr/>
              </a:pPr>
              <a:r>
                <a:rPr kumimoji="0" lang="zh-CN" altLang="en-US" sz="19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西安事变和平解决后，共产党的方针政策也从“逼蒋抗日”转向了“联蒋抗日”。</a:t>
              </a:r>
              <a:endParaRPr kumimoji="0" lang="zh-CN" altLang="en-US" sz="19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7" name="矩形 6"/>
            <p:cNvSpPr/>
            <p:nvPr/>
          </p:nvSpPr>
          <p:spPr>
            <a:xfrm>
              <a:off x="6357089" y="3702495"/>
              <a:ext cx="2564295" cy="3518898"/>
            </a:xfrm>
            <a:prstGeom prst="rect">
              <a:avLst/>
            </a:prstGeom>
            <a:noFill/>
            <a:ln w="19050">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32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sp>
        <p:nvSpPr>
          <p:cNvPr id="8" name="矩形 7"/>
          <p:cNvSpPr/>
          <p:nvPr/>
        </p:nvSpPr>
        <p:spPr>
          <a:xfrm>
            <a:off x="1276422" y="155857"/>
            <a:ext cx="1605280" cy="737235"/>
          </a:xfrm>
          <a:prstGeom prst="rect">
            <a:avLst/>
          </a:prstGeom>
        </p:spPr>
        <p:txBody>
          <a:bodyPr wrap="none">
            <a:spAutoFit/>
          </a:bodyPr>
          <a:lstStyle/>
          <a:p>
            <a:pPr marL="0" marR="0" lvl="0" indent="0" algn="l" defTabSz="1218565" rtl="0" eaLnBrk="1" fontAlgn="auto" latinLnBrk="0" hangingPunct="1">
              <a:lnSpc>
                <a:spcPct val="150000"/>
              </a:lnSpc>
              <a:spcBef>
                <a:spcPts val="0"/>
              </a:spcBef>
              <a:spcAft>
                <a:spcPts val="0"/>
              </a:spcAft>
              <a:buClrTx/>
              <a:buSzTx/>
              <a:buFontTx/>
              <a:buNone/>
              <a:defRPr/>
            </a:pPr>
            <a:r>
              <a:rPr kumimoji="0" lang="zh-CN" altLang="en-US" sz="2800" b="1" i="0" u="none" strike="noStrike" kern="300" cap="none" spc="0" normalizeH="0" baseline="0" noProof="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rPr>
              <a:t>西安事变</a:t>
            </a:r>
            <a:endParaRPr kumimoji="0" lang="zh-CN" altLang="en-US" sz="2800" b="1" i="0" u="none" strike="noStrike" kern="300" cap="none" spc="0" normalizeH="0" baseline="0" noProof="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endParaRPr>
          </a:p>
        </p:txBody>
      </p:sp>
      <p:pic>
        <p:nvPicPr>
          <p:cNvPr id="9" name="图片 8"/>
          <p:cNvPicPr>
            <a:picLocks noChangeAspect="1"/>
          </p:cNvPicPr>
          <p:nvPr/>
        </p:nvPicPr>
        <p:blipFill rotWithShape="1">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a:xfrm>
            <a:off x="5593676" y="1181044"/>
            <a:ext cx="5712580" cy="2314436"/>
          </a:xfrm>
          <a:prstGeom prst="rect">
            <a:avLst/>
          </a:prstGeom>
        </p:spPr>
      </p:pic>
      <p:pic>
        <p:nvPicPr>
          <p:cNvPr id="2" name="图片 1" descr="0d82060fab14fbe22e6aab1982329376"/>
          <p:cNvPicPr>
            <a:picLocks noChangeAspect="1"/>
          </p:cNvPicPr>
          <p:nvPr/>
        </p:nvPicPr>
        <p:blipFill>
          <a:blip r:embed="rId4"/>
          <a:srcRect/>
          <a:stretch>
            <a:fillRect/>
          </a:stretch>
        </p:blipFill>
        <p:spPr>
          <a:xfrm>
            <a:off x="527050" y="88265"/>
            <a:ext cx="732790" cy="863600"/>
          </a:xfrm>
          <a:prstGeom prst="rect">
            <a:avLst/>
          </a:prstGeom>
        </p:spPr>
      </p:pic>
      <p:pic>
        <p:nvPicPr>
          <p:cNvPr id="20" name="图片 19" descr="67a5a6203d3c3b0ceed3817343e68640"/>
          <p:cNvPicPr>
            <a:picLocks noChangeAspect="1"/>
          </p:cNvPicPr>
          <p:nvPr/>
        </p:nvPicPr>
        <p:blipFill>
          <a:blip r:embed="rId5"/>
          <a:srcRect/>
          <a:stretch>
            <a:fillRect/>
          </a:stretch>
        </p:blipFill>
        <p:spPr>
          <a:xfrm>
            <a:off x="-10795" y="6087110"/>
            <a:ext cx="12202795" cy="770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randombar(horizontal)">
                                          <p:cBhvr>
                                            <p:cTn id="11" dur="500"/>
                                            <p:tgtEl>
                                              <p:spTgt spid="9"/>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1000" fill="hold"/>
                                            <p:tgtEl>
                                              <p:spTgt spid="3"/>
                                            </p:tgtEl>
                                            <p:attrNameLst>
                                              <p:attrName>ppt_w</p:attrName>
                                            </p:attrNameLst>
                                          </p:cBhvr>
                                          <p:tavLst>
                                            <p:tav tm="0">
                                              <p:val>
                                                <p:fltVal val="0"/>
                                              </p:val>
                                            </p:tav>
                                            <p:tav tm="100000">
                                              <p:val>
                                                <p:strVal val="#ppt_w"/>
                                              </p:val>
                                            </p:tav>
                                          </p:tavLst>
                                        </p:anim>
                                        <p:anim calcmode="lin" valueType="num">
                                          <p:cBhvr>
                                            <p:cTn id="16" dur="1000" fill="hold"/>
                                            <p:tgtEl>
                                              <p:spTgt spid="3"/>
                                            </p:tgtEl>
                                            <p:attrNameLst>
                                              <p:attrName>ppt_h</p:attrName>
                                            </p:attrNameLst>
                                          </p:cBhvr>
                                          <p:tavLst>
                                            <p:tav tm="0">
                                              <p:val>
                                                <p:fltVal val="0"/>
                                              </p:val>
                                            </p:tav>
                                            <p:tav tm="100000">
                                              <p:val>
                                                <p:strVal val="#ppt_h"/>
                                              </p:val>
                                            </p:tav>
                                          </p:tavLst>
                                        </p:anim>
                                        <p:animEffect transition="in" filter="fade">
                                          <p:cBhvr>
                                            <p:cTn id="17" dur="1000"/>
                                            <p:tgtEl>
                                              <p:spTgt spid="3"/>
                                            </p:tgtEl>
                                          </p:cBhvr>
                                        </p:animEffect>
                                      </p:childTnLst>
                                    </p:cTn>
                                  </p:par>
                                </p:childTnLst>
                              </p:cTn>
                            </p:par>
                            <p:par>
                              <p:cTn id="18" fill="hold">
                                <p:stCondLst>
                                  <p:cond delay="2000"/>
                                </p:stCondLst>
                                <p:childTnLst>
                                  <p:par>
                                    <p:cTn id="19" presetID="2" presetClass="entr" presetSubtype="2" fill="hold" nodeType="afterEffect" p14:presetBounceEnd="42000">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14:bounceEnd="42000">
                                          <p:cBhvr additive="base">
                                            <p:cTn id="21" dur="1000" fill="hold"/>
                                            <p:tgtEl>
                                              <p:spTgt spid="4"/>
                                            </p:tgtEl>
                                            <p:attrNameLst>
                                              <p:attrName>ppt_x</p:attrName>
                                            </p:attrNameLst>
                                          </p:cBhvr>
                                          <p:tavLst>
                                            <p:tav tm="0">
                                              <p:val>
                                                <p:strVal val="1+#ppt_w/2"/>
                                              </p:val>
                                            </p:tav>
                                            <p:tav tm="100000">
                                              <p:val>
                                                <p:strVal val="#ppt_x"/>
                                              </p:val>
                                            </p:tav>
                                          </p:tavLst>
                                        </p:anim>
                                        <p:anim calcmode="lin" valueType="num" p14:bounceEnd="42000">
                                          <p:cBhvr additive="base">
                                            <p:cTn id="22" dur="1000" fill="hold"/>
                                            <p:tgtEl>
                                              <p:spTgt spid="4"/>
                                            </p:tgtEl>
                                            <p:attrNameLst>
                                              <p:attrName>ppt_y</p:attrName>
                                            </p:attrNameLst>
                                          </p:cBhvr>
                                          <p:tavLst>
                                            <p:tav tm="0">
                                              <p:val>
                                                <p:strVal val="#ppt_y"/>
                                              </p:val>
                                            </p:tav>
                                            <p:tav tm="100000">
                                              <p:val>
                                                <p:strVal val="#ppt_y"/>
                                              </p:val>
                                            </p:tav>
                                          </p:tavLst>
                                        </p:anim>
                                      </p:childTnLst>
                                    </p:cTn>
                                  </p:par>
                                </p:childTnLst>
                              </p:cTn>
                            </p:par>
                            <p:par>
                              <p:cTn id="23" fill="hold">
                                <p:stCondLst>
                                  <p:cond delay="3000"/>
                                </p:stCondLst>
                                <p:childTnLst>
                                  <p:par>
                                    <p:cTn id="24" presetID="14" presetClass="entr" presetSubtype="10"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randombar(horizontal)">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randombar(horizontal)">
                                          <p:cBhvr>
                                            <p:cTn id="11" dur="500"/>
                                            <p:tgtEl>
                                              <p:spTgt spid="9"/>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1000" fill="hold"/>
                                            <p:tgtEl>
                                              <p:spTgt spid="3"/>
                                            </p:tgtEl>
                                            <p:attrNameLst>
                                              <p:attrName>ppt_w</p:attrName>
                                            </p:attrNameLst>
                                          </p:cBhvr>
                                          <p:tavLst>
                                            <p:tav tm="0">
                                              <p:val>
                                                <p:fltVal val="0"/>
                                              </p:val>
                                            </p:tav>
                                            <p:tav tm="100000">
                                              <p:val>
                                                <p:strVal val="#ppt_w"/>
                                              </p:val>
                                            </p:tav>
                                          </p:tavLst>
                                        </p:anim>
                                        <p:anim calcmode="lin" valueType="num">
                                          <p:cBhvr>
                                            <p:cTn id="16" dur="1000" fill="hold"/>
                                            <p:tgtEl>
                                              <p:spTgt spid="3"/>
                                            </p:tgtEl>
                                            <p:attrNameLst>
                                              <p:attrName>ppt_h</p:attrName>
                                            </p:attrNameLst>
                                          </p:cBhvr>
                                          <p:tavLst>
                                            <p:tav tm="0">
                                              <p:val>
                                                <p:fltVal val="0"/>
                                              </p:val>
                                            </p:tav>
                                            <p:tav tm="100000">
                                              <p:val>
                                                <p:strVal val="#ppt_h"/>
                                              </p:val>
                                            </p:tav>
                                          </p:tavLst>
                                        </p:anim>
                                        <p:animEffect transition="in" filter="fade">
                                          <p:cBhvr>
                                            <p:cTn id="17" dur="1000"/>
                                            <p:tgtEl>
                                              <p:spTgt spid="3"/>
                                            </p:tgtEl>
                                          </p:cBhvr>
                                        </p:animEffect>
                                      </p:childTnLst>
                                    </p:cTn>
                                  </p:par>
                                </p:childTnLst>
                              </p:cTn>
                            </p:par>
                            <p:par>
                              <p:cTn id="18" fill="hold">
                                <p:stCondLst>
                                  <p:cond delay="2000"/>
                                </p:stCondLst>
                                <p:childTnLst>
                                  <p:par>
                                    <p:cTn id="19" presetID="2" presetClass="entr" presetSubtype="2"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1000" fill="hold"/>
                                            <p:tgtEl>
                                              <p:spTgt spid="4"/>
                                            </p:tgtEl>
                                            <p:attrNameLst>
                                              <p:attrName>ppt_x</p:attrName>
                                            </p:attrNameLst>
                                          </p:cBhvr>
                                          <p:tavLst>
                                            <p:tav tm="0">
                                              <p:val>
                                                <p:strVal val="1+#ppt_w/2"/>
                                              </p:val>
                                            </p:tav>
                                            <p:tav tm="100000">
                                              <p:val>
                                                <p:strVal val="#ppt_x"/>
                                              </p:val>
                                            </p:tav>
                                          </p:tavLst>
                                        </p:anim>
                                        <p:anim calcmode="lin" valueType="num">
                                          <p:cBhvr additive="base">
                                            <p:cTn id="22" dur="1000" fill="hold"/>
                                            <p:tgtEl>
                                              <p:spTgt spid="4"/>
                                            </p:tgtEl>
                                            <p:attrNameLst>
                                              <p:attrName>ppt_y</p:attrName>
                                            </p:attrNameLst>
                                          </p:cBhvr>
                                          <p:tavLst>
                                            <p:tav tm="0">
                                              <p:val>
                                                <p:strVal val="#ppt_y"/>
                                              </p:val>
                                            </p:tav>
                                            <p:tav tm="100000">
                                              <p:val>
                                                <p:strVal val="#ppt_y"/>
                                              </p:val>
                                            </p:tav>
                                          </p:tavLst>
                                        </p:anim>
                                      </p:childTnLst>
                                    </p:cTn>
                                  </p:par>
                                </p:childTnLst>
                              </p:cTn>
                            </p:par>
                            <p:par>
                              <p:cTn id="23" fill="hold">
                                <p:stCondLst>
                                  <p:cond delay="3000"/>
                                </p:stCondLst>
                                <p:childTnLst>
                                  <p:par>
                                    <p:cTn id="24" presetID="14" presetClass="entr" presetSubtype="10"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randombar(horizontal)">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pic>
        <p:nvPicPr>
          <p:cNvPr id="17" name="Picture 4" descr="C:\Users\Administrator\Desktop\q\u=1971557095,2035066599&amp;fm=21&amp;gp=0.jpg"/>
          <p:cNvPicPr>
            <a:picLocks noChangeAspect="1" noChangeArrowheads="1"/>
          </p:cNvPicPr>
          <p:nvPr/>
        </p:nvPicPr>
        <p:blipFill rotWithShape="1">
          <a:blip r:embed="rId1">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230951" y="2050490"/>
            <a:ext cx="3403430" cy="1924610"/>
          </a:xfrm>
          <a:prstGeom prst="rect">
            <a:avLst/>
          </a:prstGeom>
          <a:noFill/>
          <a:ln>
            <a:solidFill>
              <a:srgbClr val="C00000"/>
            </a:solidFill>
          </a:ln>
          <a:effectLst/>
          <a:extLst>
            <a:ext uri="{909E8E84-426E-40DD-AFC4-6F175D3DCCD1}">
              <a14:hiddenFill xmlns:a14="http://schemas.microsoft.com/office/drawing/2010/main">
                <a:solidFill>
                  <a:srgbClr val="FFFFFF"/>
                </a:solidFill>
              </a14:hiddenFill>
            </a:ext>
          </a:extLst>
        </p:spPr>
      </p:pic>
      <p:pic>
        <p:nvPicPr>
          <p:cNvPr id="18" name="Picture 4"/>
          <p:cNvPicPr>
            <a:picLocks noChangeAspect="1" noChangeArrowheads="1"/>
          </p:cNvPicPr>
          <p:nvPr/>
        </p:nvPicPr>
        <p:blipFill rotWithShape="1">
          <a:blip r:embed="rId2">
            <a:duotone>
              <a:schemeClr val="accent2">
                <a:shade val="45000"/>
                <a:satMod val="135000"/>
              </a:schemeClr>
              <a:prstClr val="white"/>
            </a:duotone>
          </a:blip>
          <a:srcRect/>
          <a:stretch>
            <a:fillRect/>
          </a:stretch>
        </p:blipFill>
        <p:spPr bwMode="auto">
          <a:xfrm>
            <a:off x="1230951" y="4095976"/>
            <a:ext cx="3403430" cy="1914754"/>
          </a:xfrm>
          <a:prstGeom prst="rect">
            <a:avLst/>
          </a:prstGeom>
          <a:noFill/>
          <a:ln>
            <a:solidFill>
              <a:srgbClr val="C00000"/>
            </a:solidFill>
          </a:ln>
          <a:effectLst/>
          <a:extLst>
            <a:ext uri="{909E8E84-426E-40DD-AFC4-6F175D3DCCD1}">
              <a14:hiddenFill xmlns:a14="http://schemas.microsoft.com/office/drawing/2010/main">
                <a:solidFill>
                  <a:srgbClr val="FFFFFF"/>
                </a:solidFill>
              </a14:hiddenFill>
            </a:ext>
          </a:extLst>
        </p:spPr>
      </p:pic>
      <p:sp>
        <p:nvSpPr>
          <p:cNvPr id="22" name="矩形 21"/>
          <p:cNvSpPr/>
          <p:nvPr/>
        </p:nvSpPr>
        <p:spPr>
          <a:xfrm>
            <a:off x="5535652" y="2231491"/>
            <a:ext cx="5076036" cy="3416381"/>
          </a:xfrm>
          <a:prstGeom prst="rect">
            <a:avLst/>
          </a:prstGeom>
          <a:noFill/>
          <a:ln w="19050" cap="flat" cmpd="sng" algn="ctr">
            <a:solidFill>
              <a:srgbClr val="C00000"/>
            </a:solidFill>
            <a:prstDash val="sysDot"/>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350" b="0" i="0" u="none" strike="noStrike" kern="0" cap="none" spc="0" normalizeH="0" baseline="0" noProof="0">
              <a:ln>
                <a:noFill/>
              </a:ln>
              <a:solidFill>
                <a:srgbClr val="535258"/>
              </a:solidFill>
              <a:effectLst/>
              <a:uLnTx/>
              <a:uFillTx/>
              <a:latin typeface="Arial" panose="020B0604020202020204"/>
              <a:ea typeface="微软雅黑" panose="020B0503020204020204" pitchFamily="34" charset="-122"/>
              <a:cs typeface="+mn-cs"/>
            </a:endParaRPr>
          </a:p>
        </p:txBody>
      </p:sp>
      <p:sp>
        <p:nvSpPr>
          <p:cNvPr id="24" name="矩形 23"/>
          <p:cNvSpPr/>
          <p:nvPr/>
        </p:nvSpPr>
        <p:spPr>
          <a:xfrm>
            <a:off x="5935521" y="2577901"/>
            <a:ext cx="2283331" cy="44627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500"/>
              </a:spcAft>
              <a:buClrTx/>
              <a:buSzTx/>
              <a:buFontTx/>
              <a:buNone/>
              <a:defRPr/>
            </a:pPr>
            <a:r>
              <a:rPr kumimoji="0" lang="zh-CN" altLang="en-US" sz="2300" b="1" i="0" u="none" strike="noStrike" kern="1200" cap="none" spc="30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七七事变</a:t>
            </a:r>
            <a:endParaRPr kumimoji="0" lang="zh-CN" altLang="en-US" sz="2300" b="1" i="0" u="none" strike="noStrike" kern="1200" cap="none" spc="30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endParaRPr>
          </a:p>
        </p:txBody>
      </p:sp>
      <p:sp>
        <p:nvSpPr>
          <p:cNvPr id="27" name="矩形 26"/>
          <p:cNvSpPr/>
          <p:nvPr/>
        </p:nvSpPr>
        <p:spPr>
          <a:xfrm>
            <a:off x="5919300" y="3454315"/>
            <a:ext cx="4099752" cy="560731"/>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500"/>
              </a:spcAft>
              <a:buClrTx/>
              <a:buSzTx/>
              <a:buFontTx/>
              <a:buNone/>
              <a:defRPr/>
            </a:pPr>
            <a:r>
              <a:rPr kumimoji="0" lang="zh-CN" altLang="en-US" sz="2300" b="1" i="0" u="none" strike="noStrike" kern="1200" cap="none" spc="30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八一三事变</a:t>
            </a:r>
            <a:endParaRPr kumimoji="0" lang="zh-CN" altLang="en-US" sz="2300" b="1" i="0" u="none" strike="noStrike" kern="1200" cap="none" spc="30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endParaRPr>
          </a:p>
        </p:txBody>
      </p:sp>
      <p:sp>
        <p:nvSpPr>
          <p:cNvPr id="30" name="矩形 29"/>
          <p:cNvSpPr/>
          <p:nvPr/>
        </p:nvSpPr>
        <p:spPr>
          <a:xfrm>
            <a:off x="5937730" y="4394262"/>
            <a:ext cx="4352900" cy="80021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500"/>
              </a:spcAft>
              <a:buClrTx/>
              <a:buSzTx/>
              <a:buFontTx/>
              <a:buNone/>
              <a:defRPr/>
            </a:pPr>
            <a:r>
              <a:rPr kumimoji="0" lang="zh-CN" altLang="en-US" sz="23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国民党公布了</a:t>
            </a:r>
            <a:r>
              <a:rPr kumimoji="0" lang="en-US" altLang="zh-CN" sz="23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a:t>
            </a:r>
            <a:r>
              <a:rPr kumimoji="0" lang="zh-CN" altLang="en-US" sz="23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中共中央为公布国共合作宣言</a:t>
            </a:r>
            <a:r>
              <a:rPr kumimoji="0" lang="en-US" altLang="zh-CN" sz="23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 </a:t>
            </a:r>
            <a:endParaRPr kumimoji="0" lang="en-US" altLang="zh-CN" sz="23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endParaRPr>
          </a:p>
        </p:txBody>
      </p:sp>
      <p:sp>
        <p:nvSpPr>
          <p:cNvPr id="32" name="矩形 31"/>
          <p:cNvSpPr/>
          <p:nvPr/>
        </p:nvSpPr>
        <p:spPr>
          <a:xfrm>
            <a:off x="1281559" y="123872"/>
            <a:ext cx="4852610" cy="662554"/>
          </a:xfrm>
          <a:prstGeom prst="rect">
            <a:avLst/>
          </a:prstGeom>
        </p:spPr>
        <p:txBody>
          <a:bodyPr wrap="none">
            <a:spAutoFit/>
          </a:bodyPr>
          <a:lstStyle/>
          <a:p>
            <a:pPr marL="0" marR="0" lvl="0" indent="0" algn="l" defTabSz="1218565" rtl="0" eaLnBrk="1" fontAlgn="auto" latinLnBrk="0" hangingPunct="1">
              <a:lnSpc>
                <a:spcPct val="150000"/>
              </a:lnSpc>
              <a:spcBef>
                <a:spcPts val="0"/>
              </a:spcBef>
              <a:spcAft>
                <a:spcPts val="0"/>
              </a:spcAft>
              <a:buClrTx/>
              <a:buSzTx/>
              <a:buFontTx/>
              <a:buNone/>
              <a:defRPr/>
            </a:pPr>
            <a:r>
              <a:rPr kumimoji="0" lang="zh-CN" altLang="en-US" sz="2800" b="1" i="0" u="none" strike="noStrike" kern="300" cap="none" spc="0" normalizeH="0" baseline="0" noProof="0" dirty="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rPr>
              <a:t>抗日民族统一战线的正式形成</a:t>
            </a:r>
            <a:endParaRPr kumimoji="0" lang="zh-CN" altLang="en-US" sz="2800" b="1" i="0" u="none" strike="noStrike" kern="300" cap="none" spc="0" normalizeH="0" baseline="0" noProof="0" dirty="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endParaRPr>
          </a:p>
        </p:txBody>
      </p:sp>
      <p:grpSp>
        <p:nvGrpSpPr>
          <p:cNvPr id="33" name="组合 32"/>
          <p:cNvGrpSpPr/>
          <p:nvPr/>
        </p:nvGrpSpPr>
        <p:grpSpPr>
          <a:xfrm>
            <a:off x="1230951" y="1170532"/>
            <a:ext cx="9842342" cy="611641"/>
            <a:chOff x="963234" y="1892830"/>
            <a:chExt cx="9844907" cy="611801"/>
          </a:xfrm>
        </p:grpSpPr>
        <p:sp>
          <p:nvSpPr>
            <p:cNvPr id="34" name="矩形 33"/>
            <p:cNvSpPr/>
            <p:nvPr/>
          </p:nvSpPr>
          <p:spPr>
            <a:xfrm>
              <a:off x="963234" y="1892830"/>
              <a:ext cx="9844907" cy="611801"/>
            </a:xfrm>
            <a:prstGeom prst="rect">
              <a:avLst/>
            </a:prstGeom>
            <a:solidFill>
              <a:srgbClr val="C00000"/>
            </a:solidFill>
            <a:ln w="12700" cap="flat" cmpd="sng" algn="ctr">
              <a:noFill/>
              <a:prstDash val="solid"/>
            </a:ln>
            <a:effectLst/>
          </p:spPr>
          <p:txBody>
            <a:bodyPr lIns="121885" tIns="60942" rIns="121885" bIns="60942"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500" b="1" i="0" u="none" strike="noStrike" kern="1200" cap="none" spc="300" normalizeH="0" baseline="0" noProof="0">
                  <a:ln>
                    <a:noFill/>
                  </a:ln>
                  <a:solidFill>
                    <a:srgbClr val="FFF8E6"/>
                  </a:solidFill>
                  <a:effectLst/>
                  <a:uLnTx/>
                  <a:uFillTx/>
                  <a:latin typeface="微软雅黑" panose="020B0503020204020204" pitchFamily="34" charset="-122"/>
                  <a:ea typeface="微软雅黑" panose="020B0503020204020204" pitchFamily="34" charset="-122"/>
                  <a:cs typeface="+mn-cs"/>
                </a:rPr>
                <a:t>抗日民族统一战线的正式形成</a:t>
              </a:r>
              <a:endParaRPr kumimoji="0" lang="zh-CN" altLang="en-US" sz="2500" b="1" i="0" u="none" strike="noStrike" kern="1200" cap="none" spc="300" normalizeH="0" baseline="0" noProof="0">
                <a:ln>
                  <a:noFill/>
                </a:ln>
                <a:solidFill>
                  <a:srgbClr val="FFF8E6"/>
                </a:solidFill>
                <a:effectLst/>
                <a:uLnTx/>
                <a:uFillTx/>
                <a:latin typeface="微软雅黑" panose="020B0503020204020204" pitchFamily="34" charset="-122"/>
                <a:ea typeface="微软雅黑" panose="020B0503020204020204" pitchFamily="34" charset="-122"/>
                <a:cs typeface="+mn-cs"/>
              </a:endParaRPr>
            </a:p>
          </p:txBody>
        </p:sp>
        <p:pic>
          <p:nvPicPr>
            <p:cNvPr id="35" name="图片 3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93111" y="1896005"/>
              <a:ext cx="682625" cy="550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图片 3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142871" y="1892830"/>
              <a:ext cx="682625"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7" name="组合 36"/>
          <p:cNvGrpSpPr/>
          <p:nvPr/>
        </p:nvGrpSpPr>
        <p:grpSpPr>
          <a:xfrm>
            <a:off x="5256699" y="2542447"/>
            <a:ext cx="557905" cy="535590"/>
            <a:chOff x="413786" y="2656535"/>
            <a:chExt cx="591330" cy="567678"/>
          </a:xfrm>
        </p:grpSpPr>
        <p:sp>
          <p:nvSpPr>
            <p:cNvPr id="38" name="五角星 37"/>
            <p:cNvSpPr/>
            <p:nvPr/>
          </p:nvSpPr>
          <p:spPr>
            <a:xfrm>
              <a:off x="413786" y="2656535"/>
              <a:ext cx="591330" cy="567678"/>
            </a:xfrm>
            <a:prstGeom prst="star5">
              <a:avLst>
                <a:gd name="adj" fmla="val 28603"/>
                <a:gd name="hf" fmla="val 105146"/>
                <a:gd name="vf" fmla="val 110557"/>
              </a:avLst>
            </a:prstGeom>
            <a:solidFill>
              <a:srgbClr val="CC0000"/>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marL="0" marR="0" lvl="0" indent="0" algn="ctr" defTabSz="869950" rtl="0" eaLnBrk="1" fontAlgn="auto" latinLnBrk="0" hangingPunct="1">
                <a:lnSpc>
                  <a:spcPct val="100000"/>
                </a:lnSpc>
                <a:spcBef>
                  <a:spcPts val="0"/>
                </a:spcBef>
                <a:spcAft>
                  <a:spcPts val="0"/>
                </a:spcAft>
                <a:buClrTx/>
                <a:buSzTx/>
                <a:buFontTx/>
                <a:buNone/>
                <a:defRPr/>
              </a:pPr>
              <a:endParaRPr kumimoji="0" lang="zh-CN" altLang="en-US" sz="23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39" name="矩形 38"/>
            <p:cNvSpPr/>
            <p:nvPr/>
          </p:nvSpPr>
          <p:spPr>
            <a:xfrm>
              <a:off x="511163" y="2715807"/>
              <a:ext cx="377528" cy="489324"/>
            </a:xfrm>
            <a:prstGeom prst="rect">
              <a:avLst/>
            </a:prstGeom>
          </p:spPr>
          <p:txBody>
            <a:bodyPr wrap="none">
              <a:spAutoFit/>
            </a:bodyPr>
            <a:lstStyle/>
            <a:p>
              <a:pPr marL="0" marR="0" lvl="0" indent="0" algn="ctr" defTabSz="869950" rtl="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rPr>
                <a:t>1</a:t>
              </a:r>
              <a:endParaRPr kumimoji="0" lang="zh-CN" altLang="en-US" sz="24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40" name="组合 39"/>
          <p:cNvGrpSpPr/>
          <p:nvPr/>
        </p:nvGrpSpPr>
        <p:grpSpPr>
          <a:xfrm>
            <a:off x="5256699" y="3502596"/>
            <a:ext cx="557905" cy="535590"/>
            <a:chOff x="413786" y="2656535"/>
            <a:chExt cx="591330" cy="567678"/>
          </a:xfrm>
        </p:grpSpPr>
        <p:sp>
          <p:nvSpPr>
            <p:cNvPr id="41" name="五角星 40"/>
            <p:cNvSpPr/>
            <p:nvPr/>
          </p:nvSpPr>
          <p:spPr>
            <a:xfrm>
              <a:off x="413786" y="2656535"/>
              <a:ext cx="591330" cy="567678"/>
            </a:xfrm>
            <a:prstGeom prst="star5">
              <a:avLst>
                <a:gd name="adj" fmla="val 28603"/>
                <a:gd name="hf" fmla="val 105146"/>
                <a:gd name="vf" fmla="val 110557"/>
              </a:avLst>
            </a:prstGeom>
            <a:solidFill>
              <a:srgbClr val="CC0000"/>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marL="0" marR="0" lvl="0" indent="0" algn="ctr" defTabSz="869950" rtl="0" eaLnBrk="1" fontAlgn="auto" latinLnBrk="0" hangingPunct="1">
                <a:lnSpc>
                  <a:spcPct val="100000"/>
                </a:lnSpc>
                <a:spcBef>
                  <a:spcPts val="0"/>
                </a:spcBef>
                <a:spcAft>
                  <a:spcPts val="0"/>
                </a:spcAft>
                <a:buClrTx/>
                <a:buSzTx/>
                <a:buFontTx/>
                <a:buNone/>
                <a:defRPr/>
              </a:pPr>
              <a:endParaRPr kumimoji="0" lang="zh-CN" altLang="en-US" sz="23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42" name="矩形 41"/>
            <p:cNvSpPr/>
            <p:nvPr/>
          </p:nvSpPr>
          <p:spPr>
            <a:xfrm>
              <a:off x="511163" y="2715807"/>
              <a:ext cx="377528" cy="489324"/>
            </a:xfrm>
            <a:prstGeom prst="rect">
              <a:avLst/>
            </a:prstGeom>
          </p:spPr>
          <p:txBody>
            <a:bodyPr wrap="none">
              <a:spAutoFit/>
            </a:bodyPr>
            <a:lstStyle/>
            <a:p>
              <a:pPr marL="0" marR="0" lvl="0" indent="0" algn="ctr" defTabSz="869950" rtl="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rPr>
                <a:t>2</a:t>
              </a:r>
              <a:endParaRPr kumimoji="0" lang="zh-CN" altLang="en-US" sz="24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43" name="组合 42"/>
          <p:cNvGrpSpPr/>
          <p:nvPr/>
        </p:nvGrpSpPr>
        <p:grpSpPr>
          <a:xfrm>
            <a:off x="5256699" y="4462745"/>
            <a:ext cx="557905" cy="535590"/>
            <a:chOff x="413786" y="2656535"/>
            <a:chExt cx="591330" cy="567678"/>
          </a:xfrm>
        </p:grpSpPr>
        <p:sp>
          <p:nvSpPr>
            <p:cNvPr id="44" name="五角星 43"/>
            <p:cNvSpPr/>
            <p:nvPr/>
          </p:nvSpPr>
          <p:spPr>
            <a:xfrm>
              <a:off x="413786" y="2656535"/>
              <a:ext cx="591330" cy="567678"/>
            </a:xfrm>
            <a:prstGeom prst="star5">
              <a:avLst>
                <a:gd name="adj" fmla="val 28603"/>
                <a:gd name="hf" fmla="val 105146"/>
                <a:gd name="vf" fmla="val 110557"/>
              </a:avLst>
            </a:prstGeom>
            <a:solidFill>
              <a:srgbClr val="CC0000"/>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marL="0" marR="0" lvl="0" indent="0" algn="ctr" defTabSz="869950" rtl="0" eaLnBrk="1" fontAlgn="auto" latinLnBrk="0" hangingPunct="1">
                <a:lnSpc>
                  <a:spcPct val="100000"/>
                </a:lnSpc>
                <a:spcBef>
                  <a:spcPts val="0"/>
                </a:spcBef>
                <a:spcAft>
                  <a:spcPts val="0"/>
                </a:spcAft>
                <a:buClrTx/>
                <a:buSzTx/>
                <a:buFontTx/>
                <a:buNone/>
                <a:defRPr/>
              </a:pPr>
              <a:endParaRPr kumimoji="0" lang="zh-CN" altLang="en-US" sz="23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45" name="矩形 44"/>
            <p:cNvSpPr/>
            <p:nvPr/>
          </p:nvSpPr>
          <p:spPr>
            <a:xfrm>
              <a:off x="511163" y="2715807"/>
              <a:ext cx="377528" cy="489324"/>
            </a:xfrm>
            <a:prstGeom prst="rect">
              <a:avLst/>
            </a:prstGeom>
          </p:spPr>
          <p:txBody>
            <a:bodyPr wrap="none">
              <a:spAutoFit/>
            </a:bodyPr>
            <a:lstStyle/>
            <a:p>
              <a:pPr marL="0" marR="0" lvl="0" indent="0" algn="ctr" defTabSz="869950" rtl="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rPr>
                <a:t>3</a:t>
              </a:r>
              <a:endParaRPr kumimoji="0" lang="zh-CN" altLang="en-US" sz="24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pic>
        <p:nvPicPr>
          <p:cNvPr id="5" name="图片 4" descr="0d82060fab14fbe22e6aab1982329376"/>
          <p:cNvPicPr>
            <a:picLocks noChangeAspect="1"/>
          </p:cNvPicPr>
          <p:nvPr/>
        </p:nvPicPr>
        <p:blipFill>
          <a:blip r:embed="rId5"/>
          <a:srcRect/>
          <a:stretch>
            <a:fillRect/>
          </a:stretch>
        </p:blipFill>
        <p:spPr>
          <a:xfrm>
            <a:off x="527050" y="88265"/>
            <a:ext cx="732790" cy="863600"/>
          </a:xfrm>
          <a:prstGeom prst="rect">
            <a:avLst/>
          </a:prstGeom>
        </p:spPr>
      </p:pic>
      <p:pic>
        <p:nvPicPr>
          <p:cNvPr id="20" name="图片 19" descr="67a5a6203d3c3b0ceed3817343e68640"/>
          <p:cNvPicPr>
            <a:picLocks noChangeAspect="1"/>
          </p:cNvPicPr>
          <p:nvPr/>
        </p:nvPicPr>
        <p:blipFill>
          <a:blip r:embed="rId6"/>
          <a:srcRect/>
          <a:stretch>
            <a:fillRect/>
          </a:stretch>
        </p:blipFill>
        <p:spPr>
          <a:xfrm>
            <a:off x="-10795" y="6087110"/>
            <a:ext cx="12202795" cy="770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barn(inVertical)">
                                          <p:cBhvr>
                                            <p:cTn id="11" dur="500"/>
                                            <p:tgtEl>
                                              <p:spTgt spid="33"/>
                                            </p:tgtEl>
                                          </p:cBhvr>
                                        </p:animEffect>
                                      </p:childTnLst>
                                    </p:cTn>
                                  </p:par>
                                </p:childTnLst>
                              </p:cTn>
                            </p:par>
                            <p:par>
                              <p:cTn id="12" fill="hold">
                                <p:stCondLst>
                                  <p:cond delay="1000"/>
                                </p:stCondLst>
                                <p:childTnLst>
                                  <p:par>
                                    <p:cTn id="13" presetID="2" presetClass="entr" presetSubtype="8" fill="hold" nodeType="afterEffect" p14:presetBounceEnd="36000">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14:bounceEnd="36000">
                                          <p:cBhvr additive="base">
                                            <p:cTn id="15" dur="1000" fill="hold"/>
                                            <p:tgtEl>
                                              <p:spTgt spid="17"/>
                                            </p:tgtEl>
                                            <p:attrNameLst>
                                              <p:attrName>ppt_x</p:attrName>
                                            </p:attrNameLst>
                                          </p:cBhvr>
                                          <p:tavLst>
                                            <p:tav tm="0">
                                              <p:val>
                                                <p:strVal val="0-#ppt_w/2"/>
                                              </p:val>
                                            </p:tav>
                                            <p:tav tm="100000">
                                              <p:val>
                                                <p:strVal val="#ppt_x"/>
                                              </p:val>
                                            </p:tav>
                                          </p:tavLst>
                                        </p:anim>
                                        <p:anim calcmode="lin" valueType="num" p14:bounceEnd="36000">
                                          <p:cBhvr additive="base">
                                            <p:cTn id="16" dur="1000" fill="hold"/>
                                            <p:tgtEl>
                                              <p:spTgt spid="17"/>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25" presetClass="entr" presetSubtype="0" fill="hold" nodeType="after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p:cTn id="20" dur="500" decel="50000" fill="hold">
                                              <p:stCondLst>
                                                <p:cond delay="0"/>
                                              </p:stCondLst>
                                            </p:cTn>
                                            <p:tgtEl>
                                              <p:spTgt spid="18"/>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18"/>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18"/>
                                            </p:tgtEl>
                                            <p:attrNameLst>
                                              <p:attrName>ppt_w</p:attrName>
                                            </p:attrNameLst>
                                          </p:cBhvr>
                                          <p:tavLst>
                                            <p:tav tm="0">
                                              <p:val>
                                                <p:strVal val="#ppt_w*.05"/>
                                              </p:val>
                                            </p:tav>
                                            <p:tav tm="100000">
                                              <p:val>
                                                <p:strVal val="#ppt_w"/>
                                              </p:val>
                                            </p:tav>
                                          </p:tavLst>
                                        </p:anim>
                                        <p:anim calcmode="lin" valueType="num">
                                          <p:cBhvr>
                                            <p:cTn id="23" dur="1000" fill="hold"/>
                                            <p:tgtEl>
                                              <p:spTgt spid="18"/>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18"/>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18"/>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18"/>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18"/>
                                            </p:tgtEl>
                                          </p:cBhvr>
                                        </p:animEffect>
                                      </p:childTnLst>
                                    </p:cTn>
                                  </p:par>
                                </p:childTnLst>
                              </p:cTn>
                            </p:par>
                            <p:par>
                              <p:cTn id="28" fill="hold">
                                <p:stCondLst>
                                  <p:cond delay="3000"/>
                                </p:stCondLst>
                                <p:childTnLst>
                                  <p:par>
                                    <p:cTn id="29" presetID="2" presetClass="entr" presetSubtype="2" fill="hold" grpId="0" nodeType="afterEffect" p14:presetBounceEnd="34000">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14:bounceEnd="34000">
                                          <p:cBhvr additive="base">
                                            <p:cTn id="31" dur="500" fill="hold"/>
                                            <p:tgtEl>
                                              <p:spTgt spid="22"/>
                                            </p:tgtEl>
                                            <p:attrNameLst>
                                              <p:attrName>ppt_x</p:attrName>
                                            </p:attrNameLst>
                                          </p:cBhvr>
                                          <p:tavLst>
                                            <p:tav tm="0">
                                              <p:val>
                                                <p:strVal val="1+#ppt_w/2"/>
                                              </p:val>
                                            </p:tav>
                                            <p:tav tm="100000">
                                              <p:val>
                                                <p:strVal val="#ppt_x"/>
                                              </p:val>
                                            </p:tav>
                                          </p:tavLst>
                                        </p:anim>
                                        <p:anim calcmode="lin" valueType="num" p14:bounceEnd="34000">
                                          <p:cBhvr additive="base">
                                            <p:cTn id="32"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500" fill="hold"/>
                                            <p:tgtEl>
                                              <p:spTgt spid="37"/>
                                            </p:tgtEl>
                                            <p:attrNameLst>
                                              <p:attrName>ppt_w</p:attrName>
                                            </p:attrNameLst>
                                          </p:cBhvr>
                                          <p:tavLst>
                                            <p:tav tm="0">
                                              <p:val>
                                                <p:fltVal val="0"/>
                                              </p:val>
                                            </p:tav>
                                            <p:tav tm="100000">
                                              <p:val>
                                                <p:strVal val="#ppt_w"/>
                                              </p:val>
                                            </p:tav>
                                          </p:tavLst>
                                        </p:anim>
                                        <p:anim calcmode="lin" valueType="num">
                                          <p:cBhvr>
                                            <p:cTn id="38" dur="500" fill="hold"/>
                                            <p:tgtEl>
                                              <p:spTgt spid="37"/>
                                            </p:tgtEl>
                                            <p:attrNameLst>
                                              <p:attrName>ppt_h</p:attrName>
                                            </p:attrNameLst>
                                          </p:cBhvr>
                                          <p:tavLst>
                                            <p:tav tm="0">
                                              <p:val>
                                                <p:fltVal val="0"/>
                                              </p:val>
                                            </p:tav>
                                            <p:tav tm="100000">
                                              <p:val>
                                                <p:strVal val="#ppt_h"/>
                                              </p:val>
                                            </p:tav>
                                          </p:tavLst>
                                        </p:anim>
                                        <p:animEffect transition="in" filter="fade">
                                          <p:cBhvr>
                                            <p:cTn id="39" dur="500"/>
                                            <p:tgtEl>
                                              <p:spTgt spid="37"/>
                                            </p:tgtEl>
                                          </p:cBhvr>
                                        </p:animEffect>
                                      </p:childTnLst>
                                    </p:cTn>
                                  </p:par>
                                </p:childTnLst>
                              </p:cTn>
                            </p:par>
                            <p:par>
                              <p:cTn id="40" fill="hold">
                                <p:stCondLst>
                                  <p:cond delay="500"/>
                                </p:stCondLst>
                                <p:childTnLst>
                                  <p:par>
                                    <p:cTn id="41" presetID="2" presetClass="entr" presetSubtype="2"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500" fill="hold"/>
                                            <p:tgtEl>
                                              <p:spTgt spid="24"/>
                                            </p:tgtEl>
                                            <p:attrNameLst>
                                              <p:attrName>ppt_x</p:attrName>
                                            </p:attrNameLst>
                                          </p:cBhvr>
                                          <p:tavLst>
                                            <p:tav tm="0">
                                              <p:val>
                                                <p:strVal val="1+#ppt_w/2"/>
                                              </p:val>
                                            </p:tav>
                                            <p:tav tm="100000">
                                              <p:val>
                                                <p:strVal val="#ppt_x"/>
                                              </p:val>
                                            </p:tav>
                                          </p:tavLst>
                                        </p:anim>
                                        <p:anim calcmode="lin" valueType="num">
                                          <p:cBhvr additive="base">
                                            <p:cTn id="44"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p:cTn id="49" dur="500" fill="hold"/>
                                            <p:tgtEl>
                                              <p:spTgt spid="40"/>
                                            </p:tgtEl>
                                            <p:attrNameLst>
                                              <p:attrName>ppt_w</p:attrName>
                                            </p:attrNameLst>
                                          </p:cBhvr>
                                          <p:tavLst>
                                            <p:tav tm="0">
                                              <p:val>
                                                <p:fltVal val="0"/>
                                              </p:val>
                                            </p:tav>
                                            <p:tav tm="100000">
                                              <p:val>
                                                <p:strVal val="#ppt_w"/>
                                              </p:val>
                                            </p:tav>
                                          </p:tavLst>
                                        </p:anim>
                                        <p:anim calcmode="lin" valueType="num">
                                          <p:cBhvr>
                                            <p:cTn id="50" dur="500" fill="hold"/>
                                            <p:tgtEl>
                                              <p:spTgt spid="40"/>
                                            </p:tgtEl>
                                            <p:attrNameLst>
                                              <p:attrName>ppt_h</p:attrName>
                                            </p:attrNameLst>
                                          </p:cBhvr>
                                          <p:tavLst>
                                            <p:tav tm="0">
                                              <p:val>
                                                <p:fltVal val="0"/>
                                              </p:val>
                                            </p:tav>
                                            <p:tav tm="100000">
                                              <p:val>
                                                <p:strVal val="#ppt_h"/>
                                              </p:val>
                                            </p:tav>
                                          </p:tavLst>
                                        </p:anim>
                                        <p:animEffect transition="in" filter="fade">
                                          <p:cBhvr>
                                            <p:cTn id="51" dur="500"/>
                                            <p:tgtEl>
                                              <p:spTgt spid="40"/>
                                            </p:tgtEl>
                                          </p:cBhvr>
                                        </p:animEffect>
                                      </p:childTnLst>
                                    </p:cTn>
                                  </p:par>
                                </p:childTnLst>
                              </p:cTn>
                            </p:par>
                            <p:par>
                              <p:cTn id="52" fill="hold">
                                <p:stCondLst>
                                  <p:cond delay="500"/>
                                </p:stCondLst>
                                <p:childTnLst>
                                  <p:par>
                                    <p:cTn id="53" presetID="2" presetClass="entr" presetSubtype="2" fill="hold" grpId="0" nodeType="afterEffect">
                                      <p:stCondLst>
                                        <p:cond delay="0"/>
                                      </p:stCondLst>
                                      <p:childTnLst>
                                        <p:set>
                                          <p:cBhvr>
                                            <p:cTn id="54" dur="1" fill="hold">
                                              <p:stCondLst>
                                                <p:cond delay="0"/>
                                              </p:stCondLst>
                                            </p:cTn>
                                            <p:tgtEl>
                                              <p:spTgt spid="27"/>
                                            </p:tgtEl>
                                            <p:attrNameLst>
                                              <p:attrName>style.visibility</p:attrName>
                                            </p:attrNameLst>
                                          </p:cBhvr>
                                          <p:to>
                                            <p:strVal val="visible"/>
                                          </p:to>
                                        </p:set>
                                        <p:anim calcmode="lin" valueType="num">
                                          <p:cBhvr additive="base">
                                            <p:cTn id="55" dur="500" fill="hold"/>
                                            <p:tgtEl>
                                              <p:spTgt spid="27"/>
                                            </p:tgtEl>
                                            <p:attrNameLst>
                                              <p:attrName>ppt_x</p:attrName>
                                            </p:attrNameLst>
                                          </p:cBhvr>
                                          <p:tavLst>
                                            <p:tav tm="0">
                                              <p:val>
                                                <p:strVal val="1+#ppt_w/2"/>
                                              </p:val>
                                            </p:tav>
                                            <p:tav tm="100000">
                                              <p:val>
                                                <p:strVal val="#ppt_x"/>
                                              </p:val>
                                            </p:tav>
                                          </p:tavLst>
                                        </p:anim>
                                        <p:anim calcmode="lin" valueType="num">
                                          <p:cBhvr additive="base">
                                            <p:cTn id="56"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53" presetClass="entr" presetSubtype="16" fill="hold" nodeType="clickEffect">
                                      <p:stCondLst>
                                        <p:cond delay="0"/>
                                      </p:stCondLst>
                                      <p:childTnLst>
                                        <p:set>
                                          <p:cBhvr>
                                            <p:cTn id="60" dur="1" fill="hold">
                                              <p:stCondLst>
                                                <p:cond delay="0"/>
                                              </p:stCondLst>
                                            </p:cTn>
                                            <p:tgtEl>
                                              <p:spTgt spid="43"/>
                                            </p:tgtEl>
                                            <p:attrNameLst>
                                              <p:attrName>style.visibility</p:attrName>
                                            </p:attrNameLst>
                                          </p:cBhvr>
                                          <p:to>
                                            <p:strVal val="visible"/>
                                          </p:to>
                                        </p:set>
                                        <p:anim calcmode="lin" valueType="num">
                                          <p:cBhvr>
                                            <p:cTn id="61" dur="500" fill="hold"/>
                                            <p:tgtEl>
                                              <p:spTgt spid="43"/>
                                            </p:tgtEl>
                                            <p:attrNameLst>
                                              <p:attrName>ppt_w</p:attrName>
                                            </p:attrNameLst>
                                          </p:cBhvr>
                                          <p:tavLst>
                                            <p:tav tm="0">
                                              <p:val>
                                                <p:fltVal val="0"/>
                                              </p:val>
                                            </p:tav>
                                            <p:tav tm="100000">
                                              <p:val>
                                                <p:strVal val="#ppt_w"/>
                                              </p:val>
                                            </p:tav>
                                          </p:tavLst>
                                        </p:anim>
                                        <p:anim calcmode="lin" valueType="num">
                                          <p:cBhvr>
                                            <p:cTn id="62" dur="500" fill="hold"/>
                                            <p:tgtEl>
                                              <p:spTgt spid="43"/>
                                            </p:tgtEl>
                                            <p:attrNameLst>
                                              <p:attrName>ppt_h</p:attrName>
                                            </p:attrNameLst>
                                          </p:cBhvr>
                                          <p:tavLst>
                                            <p:tav tm="0">
                                              <p:val>
                                                <p:fltVal val="0"/>
                                              </p:val>
                                            </p:tav>
                                            <p:tav tm="100000">
                                              <p:val>
                                                <p:strVal val="#ppt_h"/>
                                              </p:val>
                                            </p:tav>
                                          </p:tavLst>
                                        </p:anim>
                                        <p:animEffect transition="in" filter="fade">
                                          <p:cBhvr>
                                            <p:cTn id="63" dur="500"/>
                                            <p:tgtEl>
                                              <p:spTgt spid="43"/>
                                            </p:tgtEl>
                                          </p:cBhvr>
                                        </p:animEffect>
                                      </p:childTnLst>
                                    </p:cTn>
                                  </p:par>
                                </p:childTnLst>
                              </p:cTn>
                            </p:par>
                            <p:par>
                              <p:cTn id="64" fill="hold">
                                <p:stCondLst>
                                  <p:cond delay="500"/>
                                </p:stCondLst>
                                <p:childTnLst>
                                  <p:par>
                                    <p:cTn id="65" presetID="2" presetClass="entr" presetSubtype="2" fill="hold" grpId="0" nodeType="afterEffect">
                                      <p:stCondLst>
                                        <p:cond delay="0"/>
                                      </p:stCondLst>
                                      <p:childTnLst>
                                        <p:set>
                                          <p:cBhvr>
                                            <p:cTn id="66" dur="1" fill="hold">
                                              <p:stCondLst>
                                                <p:cond delay="0"/>
                                              </p:stCondLst>
                                            </p:cTn>
                                            <p:tgtEl>
                                              <p:spTgt spid="30"/>
                                            </p:tgtEl>
                                            <p:attrNameLst>
                                              <p:attrName>style.visibility</p:attrName>
                                            </p:attrNameLst>
                                          </p:cBhvr>
                                          <p:to>
                                            <p:strVal val="visible"/>
                                          </p:to>
                                        </p:set>
                                        <p:anim calcmode="lin" valueType="num">
                                          <p:cBhvr additive="base">
                                            <p:cTn id="67" dur="500" fill="hold"/>
                                            <p:tgtEl>
                                              <p:spTgt spid="30"/>
                                            </p:tgtEl>
                                            <p:attrNameLst>
                                              <p:attrName>ppt_x</p:attrName>
                                            </p:attrNameLst>
                                          </p:cBhvr>
                                          <p:tavLst>
                                            <p:tav tm="0">
                                              <p:val>
                                                <p:strVal val="1+#ppt_w/2"/>
                                              </p:val>
                                            </p:tav>
                                            <p:tav tm="100000">
                                              <p:val>
                                                <p:strVal val="#ppt_x"/>
                                              </p:val>
                                            </p:tav>
                                          </p:tavLst>
                                        </p:anim>
                                        <p:anim calcmode="lin" valueType="num">
                                          <p:cBhvr additive="base">
                                            <p:cTn id="68"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4" grpId="0"/>
          <p:bldP spid="27" grpId="0"/>
          <p:bldP spid="30" grpId="0"/>
          <p:bldP spid="32"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barn(inVertical)">
                                          <p:cBhvr>
                                            <p:cTn id="11" dur="500"/>
                                            <p:tgtEl>
                                              <p:spTgt spid="33"/>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1000" fill="hold"/>
                                            <p:tgtEl>
                                              <p:spTgt spid="17"/>
                                            </p:tgtEl>
                                            <p:attrNameLst>
                                              <p:attrName>ppt_x</p:attrName>
                                            </p:attrNameLst>
                                          </p:cBhvr>
                                          <p:tavLst>
                                            <p:tav tm="0">
                                              <p:val>
                                                <p:strVal val="0-#ppt_w/2"/>
                                              </p:val>
                                            </p:tav>
                                            <p:tav tm="100000">
                                              <p:val>
                                                <p:strVal val="#ppt_x"/>
                                              </p:val>
                                            </p:tav>
                                          </p:tavLst>
                                        </p:anim>
                                        <p:anim calcmode="lin" valueType="num">
                                          <p:cBhvr additive="base">
                                            <p:cTn id="16" dur="1000" fill="hold"/>
                                            <p:tgtEl>
                                              <p:spTgt spid="17"/>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25" presetClass="entr" presetSubtype="0" fill="hold" nodeType="after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p:cTn id="20" dur="500" decel="50000" fill="hold">
                                              <p:stCondLst>
                                                <p:cond delay="0"/>
                                              </p:stCondLst>
                                            </p:cTn>
                                            <p:tgtEl>
                                              <p:spTgt spid="18"/>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18"/>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18"/>
                                            </p:tgtEl>
                                            <p:attrNameLst>
                                              <p:attrName>ppt_w</p:attrName>
                                            </p:attrNameLst>
                                          </p:cBhvr>
                                          <p:tavLst>
                                            <p:tav tm="0">
                                              <p:val>
                                                <p:strVal val="#ppt_w*.05"/>
                                              </p:val>
                                            </p:tav>
                                            <p:tav tm="100000">
                                              <p:val>
                                                <p:strVal val="#ppt_w"/>
                                              </p:val>
                                            </p:tav>
                                          </p:tavLst>
                                        </p:anim>
                                        <p:anim calcmode="lin" valueType="num">
                                          <p:cBhvr>
                                            <p:cTn id="23" dur="1000" fill="hold"/>
                                            <p:tgtEl>
                                              <p:spTgt spid="18"/>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18"/>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18"/>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18"/>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18"/>
                                            </p:tgtEl>
                                          </p:cBhvr>
                                        </p:animEffect>
                                      </p:childTnLst>
                                    </p:cTn>
                                  </p:par>
                                </p:childTnLst>
                              </p:cTn>
                            </p:par>
                            <p:par>
                              <p:cTn id="28" fill="hold">
                                <p:stCondLst>
                                  <p:cond delay="3000"/>
                                </p:stCondLst>
                                <p:childTnLst>
                                  <p:par>
                                    <p:cTn id="29" presetID="2" presetClass="entr" presetSubtype="2"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1+#ppt_w/2"/>
                                              </p:val>
                                            </p:tav>
                                            <p:tav tm="100000">
                                              <p:val>
                                                <p:strVal val="#ppt_x"/>
                                              </p:val>
                                            </p:tav>
                                          </p:tavLst>
                                        </p:anim>
                                        <p:anim calcmode="lin" valueType="num">
                                          <p:cBhvr additive="base">
                                            <p:cTn id="32"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500" fill="hold"/>
                                            <p:tgtEl>
                                              <p:spTgt spid="37"/>
                                            </p:tgtEl>
                                            <p:attrNameLst>
                                              <p:attrName>ppt_w</p:attrName>
                                            </p:attrNameLst>
                                          </p:cBhvr>
                                          <p:tavLst>
                                            <p:tav tm="0">
                                              <p:val>
                                                <p:fltVal val="0"/>
                                              </p:val>
                                            </p:tav>
                                            <p:tav tm="100000">
                                              <p:val>
                                                <p:strVal val="#ppt_w"/>
                                              </p:val>
                                            </p:tav>
                                          </p:tavLst>
                                        </p:anim>
                                        <p:anim calcmode="lin" valueType="num">
                                          <p:cBhvr>
                                            <p:cTn id="38" dur="500" fill="hold"/>
                                            <p:tgtEl>
                                              <p:spTgt spid="37"/>
                                            </p:tgtEl>
                                            <p:attrNameLst>
                                              <p:attrName>ppt_h</p:attrName>
                                            </p:attrNameLst>
                                          </p:cBhvr>
                                          <p:tavLst>
                                            <p:tav tm="0">
                                              <p:val>
                                                <p:fltVal val="0"/>
                                              </p:val>
                                            </p:tav>
                                            <p:tav tm="100000">
                                              <p:val>
                                                <p:strVal val="#ppt_h"/>
                                              </p:val>
                                            </p:tav>
                                          </p:tavLst>
                                        </p:anim>
                                        <p:animEffect transition="in" filter="fade">
                                          <p:cBhvr>
                                            <p:cTn id="39" dur="500"/>
                                            <p:tgtEl>
                                              <p:spTgt spid="37"/>
                                            </p:tgtEl>
                                          </p:cBhvr>
                                        </p:animEffect>
                                      </p:childTnLst>
                                    </p:cTn>
                                  </p:par>
                                </p:childTnLst>
                              </p:cTn>
                            </p:par>
                            <p:par>
                              <p:cTn id="40" fill="hold">
                                <p:stCondLst>
                                  <p:cond delay="500"/>
                                </p:stCondLst>
                                <p:childTnLst>
                                  <p:par>
                                    <p:cTn id="41" presetID="2" presetClass="entr" presetSubtype="2"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500" fill="hold"/>
                                            <p:tgtEl>
                                              <p:spTgt spid="24"/>
                                            </p:tgtEl>
                                            <p:attrNameLst>
                                              <p:attrName>ppt_x</p:attrName>
                                            </p:attrNameLst>
                                          </p:cBhvr>
                                          <p:tavLst>
                                            <p:tav tm="0">
                                              <p:val>
                                                <p:strVal val="1+#ppt_w/2"/>
                                              </p:val>
                                            </p:tav>
                                            <p:tav tm="100000">
                                              <p:val>
                                                <p:strVal val="#ppt_x"/>
                                              </p:val>
                                            </p:tav>
                                          </p:tavLst>
                                        </p:anim>
                                        <p:anim calcmode="lin" valueType="num">
                                          <p:cBhvr additive="base">
                                            <p:cTn id="44"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p:cTn id="49" dur="500" fill="hold"/>
                                            <p:tgtEl>
                                              <p:spTgt spid="40"/>
                                            </p:tgtEl>
                                            <p:attrNameLst>
                                              <p:attrName>ppt_w</p:attrName>
                                            </p:attrNameLst>
                                          </p:cBhvr>
                                          <p:tavLst>
                                            <p:tav tm="0">
                                              <p:val>
                                                <p:fltVal val="0"/>
                                              </p:val>
                                            </p:tav>
                                            <p:tav tm="100000">
                                              <p:val>
                                                <p:strVal val="#ppt_w"/>
                                              </p:val>
                                            </p:tav>
                                          </p:tavLst>
                                        </p:anim>
                                        <p:anim calcmode="lin" valueType="num">
                                          <p:cBhvr>
                                            <p:cTn id="50" dur="500" fill="hold"/>
                                            <p:tgtEl>
                                              <p:spTgt spid="40"/>
                                            </p:tgtEl>
                                            <p:attrNameLst>
                                              <p:attrName>ppt_h</p:attrName>
                                            </p:attrNameLst>
                                          </p:cBhvr>
                                          <p:tavLst>
                                            <p:tav tm="0">
                                              <p:val>
                                                <p:fltVal val="0"/>
                                              </p:val>
                                            </p:tav>
                                            <p:tav tm="100000">
                                              <p:val>
                                                <p:strVal val="#ppt_h"/>
                                              </p:val>
                                            </p:tav>
                                          </p:tavLst>
                                        </p:anim>
                                        <p:animEffect transition="in" filter="fade">
                                          <p:cBhvr>
                                            <p:cTn id="51" dur="500"/>
                                            <p:tgtEl>
                                              <p:spTgt spid="40"/>
                                            </p:tgtEl>
                                          </p:cBhvr>
                                        </p:animEffect>
                                      </p:childTnLst>
                                    </p:cTn>
                                  </p:par>
                                </p:childTnLst>
                              </p:cTn>
                            </p:par>
                            <p:par>
                              <p:cTn id="52" fill="hold">
                                <p:stCondLst>
                                  <p:cond delay="500"/>
                                </p:stCondLst>
                                <p:childTnLst>
                                  <p:par>
                                    <p:cTn id="53" presetID="2" presetClass="entr" presetSubtype="2" fill="hold" grpId="0" nodeType="afterEffect">
                                      <p:stCondLst>
                                        <p:cond delay="0"/>
                                      </p:stCondLst>
                                      <p:childTnLst>
                                        <p:set>
                                          <p:cBhvr>
                                            <p:cTn id="54" dur="1" fill="hold">
                                              <p:stCondLst>
                                                <p:cond delay="0"/>
                                              </p:stCondLst>
                                            </p:cTn>
                                            <p:tgtEl>
                                              <p:spTgt spid="27"/>
                                            </p:tgtEl>
                                            <p:attrNameLst>
                                              <p:attrName>style.visibility</p:attrName>
                                            </p:attrNameLst>
                                          </p:cBhvr>
                                          <p:to>
                                            <p:strVal val="visible"/>
                                          </p:to>
                                        </p:set>
                                        <p:anim calcmode="lin" valueType="num">
                                          <p:cBhvr additive="base">
                                            <p:cTn id="55" dur="500" fill="hold"/>
                                            <p:tgtEl>
                                              <p:spTgt spid="27"/>
                                            </p:tgtEl>
                                            <p:attrNameLst>
                                              <p:attrName>ppt_x</p:attrName>
                                            </p:attrNameLst>
                                          </p:cBhvr>
                                          <p:tavLst>
                                            <p:tav tm="0">
                                              <p:val>
                                                <p:strVal val="1+#ppt_w/2"/>
                                              </p:val>
                                            </p:tav>
                                            <p:tav tm="100000">
                                              <p:val>
                                                <p:strVal val="#ppt_x"/>
                                              </p:val>
                                            </p:tav>
                                          </p:tavLst>
                                        </p:anim>
                                        <p:anim calcmode="lin" valueType="num">
                                          <p:cBhvr additive="base">
                                            <p:cTn id="56"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53" presetClass="entr" presetSubtype="16" fill="hold" nodeType="clickEffect">
                                      <p:stCondLst>
                                        <p:cond delay="0"/>
                                      </p:stCondLst>
                                      <p:childTnLst>
                                        <p:set>
                                          <p:cBhvr>
                                            <p:cTn id="60" dur="1" fill="hold">
                                              <p:stCondLst>
                                                <p:cond delay="0"/>
                                              </p:stCondLst>
                                            </p:cTn>
                                            <p:tgtEl>
                                              <p:spTgt spid="43"/>
                                            </p:tgtEl>
                                            <p:attrNameLst>
                                              <p:attrName>style.visibility</p:attrName>
                                            </p:attrNameLst>
                                          </p:cBhvr>
                                          <p:to>
                                            <p:strVal val="visible"/>
                                          </p:to>
                                        </p:set>
                                        <p:anim calcmode="lin" valueType="num">
                                          <p:cBhvr>
                                            <p:cTn id="61" dur="500" fill="hold"/>
                                            <p:tgtEl>
                                              <p:spTgt spid="43"/>
                                            </p:tgtEl>
                                            <p:attrNameLst>
                                              <p:attrName>ppt_w</p:attrName>
                                            </p:attrNameLst>
                                          </p:cBhvr>
                                          <p:tavLst>
                                            <p:tav tm="0">
                                              <p:val>
                                                <p:fltVal val="0"/>
                                              </p:val>
                                            </p:tav>
                                            <p:tav tm="100000">
                                              <p:val>
                                                <p:strVal val="#ppt_w"/>
                                              </p:val>
                                            </p:tav>
                                          </p:tavLst>
                                        </p:anim>
                                        <p:anim calcmode="lin" valueType="num">
                                          <p:cBhvr>
                                            <p:cTn id="62" dur="500" fill="hold"/>
                                            <p:tgtEl>
                                              <p:spTgt spid="43"/>
                                            </p:tgtEl>
                                            <p:attrNameLst>
                                              <p:attrName>ppt_h</p:attrName>
                                            </p:attrNameLst>
                                          </p:cBhvr>
                                          <p:tavLst>
                                            <p:tav tm="0">
                                              <p:val>
                                                <p:fltVal val="0"/>
                                              </p:val>
                                            </p:tav>
                                            <p:tav tm="100000">
                                              <p:val>
                                                <p:strVal val="#ppt_h"/>
                                              </p:val>
                                            </p:tav>
                                          </p:tavLst>
                                        </p:anim>
                                        <p:animEffect transition="in" filter="fade">
                                          <p:cBhvr>
                                            <p:cTn id="63" dur="500"/>
                                            <p:tgtEl>
                                              <p:spTgt spid="43"/>
                                            </p:tgtEl>
                                          </p:cBhvr>
                                        </p:animEffect>
                                      </p:childTnLst>
                                    </p:cTn>
                                  </p:par>
                                </p:childTnLst>
                              </p:cTn>
                            </p:par>
                            <p:par>
                              <p:cTn id="64" fill="hold">
                                <p:stCondLst>
                                  <p:cond delay="500"/>
                                </p:stCondLst>
                                <p:childTnLst>
                                  <p:par>
                                    <p:cTn id="65" presetID="2" presetClass="entr" presetSubtype="2" fill="hold" grpId="0" nodeType="afterEffect">
                                      <p:stCondLst>
                                        <p:cond delay="0"/>
                                      </p:stCondLst>
                                      <p:childTnLst>
                                        <p:set>
                                          <p:cBhvr>
                                            <p:cTn id="66" dur="1" fill="hold">
                                              <p:stCondLst>
                                                <p:cond delay="0"/>
                                              </p:stCondLst>
                                            </p:cTn>
                                            <p:tgtEl>
                                              <p:spTgt spid="30"/>
                                            </p:tgtEl>
                                            <p:attrNameLst>
                                              <p:attrName>style.visibility</p:attrName>
                                            </p:attrNameLst>
                                          </p:cBhvr>
                                          <p:to>
                                            <p:strVal val="visible"/>
                                          </p:to>
                                        </p:set>
                                        <p:anim calcmode="lin" valueType="num">
                                          <p:cBhvr additive="base">
                                            <p:cTn id="67" dur="500" fill="hold"/>
                                            <p:tgtEl>
                                              <p:spTgt spid="30"/>
                                            </p:tgtEl>
                                            <p:attrNameLst>
                                              <p:attrName>ppt_x</p:attrName>
                                            </p:attrNameLst>
                                          </p:cBhvr>
                                          <p:tavLst>
                                            <p:tav tm="0">
                                              <p:val>
                                                <p:strVal val="1+#ppt_w/2"/>
                                              </p:val>
                                            </p:tav>
                                            <p:tav tm="100000">
                                              <p:val>
                                                <p:strVal val="#ppt_x"/>
                                              </p:val>
                                            </p:tav>
                                          </p:tavLst>
                                        </p:anim>
                                        <p:anim calcmode="lin" valueType="num">
                                          <p:cBhvr additive="base">
                                            <p:cTn id="68"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4" grpId="0"/>
          <p:bldP spid="27" grpId="0"/>
          <p:bldP spid="30" grpId="0"/>
          <p:bldP spid="32"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a:blip r:embed="rId1"/>
          <a:stretch>
            <a:fillRect/>
          </a:stretch>
        </p:blipFill>
        <p:spPr>
          <a:xfrm>
            <a:off x="1092106" y="2040924"/>
            <a:ext cx="2701156" cy="3862652"/>
          </a:xfrm>
          <a:prstGeom prst="rect">
            <a:avLst/>
          </a:prstGeom>
          <a:ln>
            <a:solidFill>
              <a:srgbClr val="574343"/>
            </a:solidFill>
          </a:ln>
        </p:spPr>
      </p:pic>
      <p:sp>
        <p:nvSpPr>
          <p:cNvPr id="12" name="矩形 11"/>
          <p:cNvSpPr/>
          <p:nvPr/>
        </p:nvSpPr>
        <p:spPr>
          <a:xfrm>
            <a:off x="1270764" y="120663"/>
            <a:ext cx="3416320" cy="662554"/>
          </a:xfrm>
          <a:prstGeom prst="rect">
            <a:avLst/>
          </a:prstGeom>
        </p:spPr>
        <p:txBody>
          <a:bodyPr wrap="none">
            <a:spAutoFit/>
          </a:bodyPr>
          <a:lstStyle/>
          <a:p>
            <a:pPr marL="0" marR="0" lvl="0" indent="0" algn="l" defTabSz="1218565" rtl="0" eaLnBrk="1" fontAlgn="auto" latinLnBrk="0" hangingPunct="1">
              <a:lnSpc>
                <a:spcPct val="150000"/>
              </a:lnSpc>
              <a:spcBef>
                <a:spcPts val="0"/>
              </a:spcBef>
              <a:spcAft>
                <a:spcPts val="0"/>
              </a:spcAft>
              <a:buClrTx/>
              <a:buSzTx/>
              <a:buFontTx/>
              <a:buNone/>
              <a:defRPr/>
            </a:pPr>
            <a:r>
              <a:rPr kumimoji="0" lang="zh-CN" altLang="en-US" sz="2800" b="1" i="0" u="none" strike="noStrike" kern="300" cap="none" spc="0" normalizeH="0" baseline="0" noProof="0" dirty="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rPr>
              <a:t>毛泽东</a:t>
            </a:r>
            <a:r>
              <a:rPr kumimoji="0" lang="en-US" altLang="zh-CN" sz="2800" b="1" i="0" u="none" strike="noStrike" kern="300" cap="none" spc="0" normalizeH="0" baseline="0" noProof="0" dirty="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rPr>
              <a:t>《</a:t>
            </a:r>
            <a:r>
              <a:rPr kumimoji="0" lang="zh-CN" altLang="en-US" sz="2800" b="1" i="0" u="none" strike="noStrike" kern="300" cap="none" spc="0" normalizeH="0" baseline="0" noProof="0" dirty="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rPr>
              <a:t>论持久战</a:t>
            </a:r>
            <a:r>
              <a:rPr kumimoji="0" lang="en-US" altLang="zh-CN" sz="2800" b="1" i="0" u="none" strike="noStrike" kern="300" cap="none" spc="0" normalizeH="0" baseline="0" noProof="0" dirty="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rPr>
              <a:t>》</a:t>
            </a:r>
            <a:endParaRPr kumimoji="0" lang="en-US" altLang="zh-CN" sz="2800" b="1" i="0" u="none" strike="noStrike" kern="300" cap="none" spc="0" normalizeH="0" baseline="0" noProof="0" dirty="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endParaRPr>
          </a:p>
        </p:txBody>
      </p:sp>
      <p:pic>
        <p:nvPicPr>
          <p:cNvPr id="11" name="图片 10"/>
          <p:cNvPicPr>
            <a:picLocks noChangeAspect="1"/>
          </p:cNvPicPr>
          <p:nvPr/>
        </p:nvPicPr>
        <p:blipFill rotWithShape="1">
          <a:blip r:embed="rId2">
            <a:duotone>
              <a:schemeClr val="accent2">
                <a:shade val="45000"/>
                <a:satMod val="135000"/>
              </a:schemeClr>
              <a:prstClr val="white"/>
            </a:duotone>
          </a:blip>
          <a:srcRect/>
          <a:stretch>
            <a:fillRect/>
          </a:stretch>
        </p:blipFill>
        <p:spPr>
          <a:xfrm>
            <a:off x="3957953" y="2035004"/>
            <a:ext cx="3090636" cy="3927273"/>
          </a:xfrm>
          <a:prstGeom prst="rect">
            <a:avLst/>
          </a:prstGeom>
        </p:spPr>
      </p:pic>
      <p:grpSp>
        <p:nvGrpSpPr>
          <p:cNvPr id="13" name="组合 12"/>
          <p:cNvGrpSpPr/>
          <p:nvPr/>
        </p:nvGrpSpPr>
        <p:grpSpPr>
          <a:xfrm>
            <a:off x="1230951" y="1109702"/>
            <a:ext cx="9842342" cy="611641"/>
            <a:chOff x="963234" y="1892830"/>
            <a:chExt cx="9844907" cy="611801"/>
          </a:xfrm>
        </p:grpSpPr>
        <p:sp>
          <p:nvSpPr>
            <p:cNvPr id="14" name="矩形 13"/>
            <p:cNvSpPr/>
            <p:nvPr/>
          </p:nvSpPr>
          <p:spPr>
            <a:xfrm>
              <a:off x="963234" y="1892830"/>
              <a:ext cx="9844907" cy="611801"/>
            </a:xfrm>
            <a:prstGeom prst="rect">
              <a:avLst/>
            </a:prstGeom>
            <a:solidFill>
              <a:srgbClr val="C00000"/>
            </a:solidFill>
            <a:ln w="12700" cap="flat" cmpd="sng" algn="ctr">
              <a:noFill/>
              <a:prstDash val="solid"/>
            </a:ln>
            <a:effectLst/>
          </p:spPr>
          <p:txBody>
            <a:bodyPr lIns="121885" tIns="60942" rIns="121885" bIns="60942"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500" b="1" i="0" u="none" strike="noStrike" kern="1200" cap="none" spc="300" normalizeH="0" baseline="0" noProof="0">
                  <a:ln>
                    <a:noFill/>
                  </a:ln>
                  <a:solidFill>
                    <a:srgbClr val="FFF8E6"/>
                  </a:solidFill>
                  <a:effectLst/>
                  <a:uLnTx/>
                  <a:uFillTx/>
                  <a:latin typeface="微软雅黑" panose="020B0503020204020204" pitchFamily="34" charset="-122"/>
                  <a:ea typeface="微软雅黑" panose="020B0503020204020204" pitchFamily="34" charset="-122"/>
                  <a:cs typeface="+mn-cs"/>
                </a:rPr>
                <a:t>毛泽东</a:t>
              </a:r>
              <a:r>
                <a:rPr kumimoji="0" lang="en-US" altLang="zh-CN" sz="2500" b="1" i="0" u="none" strike="noStrike" kern="1200" cap="none" spc="300" normalizeH="0" baseline="0" noProof="0">
                  <a:ln>
                    <a:noFill/>
                  </a:ln>
                  <a:solidFill>
                    <a:srgbClr val="FFF8E6"/>
                  </a:solidFill>
                  <a:effectLst/>
                  <a:uLnTx/>
                  <a:uFillTx/>
                  <a:latin typeface="微软雅黑" panose="020B0503020204020204" pitchFamily="34" charset="-122"/>
                  <a:ea typeface="微软雅黑" panose="020B0503020204020204" pitchFamily="34" charset="-122"/>
                  <a:cs typeface="+mn-cs"/>
                </a:rPr>
                <a:t>《</a:t>
              </a:r>
              <a:r>
                <a:rPr kumimoji="0" lang="zh-CN" altLang="en-US" sz="2500" b="1" i="0" u="none" strike="noStrike" kern="1200" cap="none" spc="300" normalizeH="0" baseline="0" noProof="0">
                  <a:ln>
                    <a:noFill/>
                  </a:ln>
                  <a:solidFill>
                    <a:srgbClr val="FFF8E6"/>
                  </a:solidFill>
                  <a:effectLst/>
                  <a:uLnTx/>
                  <a:uFillTx/>
                  <a:latin typeface="微软雅黑" panose="020B0503020204020204" pitchFamily="34" charset="-122"/>
                  <a:ea typeface="微软雅黑" panose="020B0503020204020204" pitchFamily="34" charset="-122"/>
                  <a:cs typeface="+mn-cs"/>
                </a:rPr>
                <a:t>论持久战</a:t>
              </a:r>
              <a:r>
                <a:rPr kumimoji="0" lang="en-US" altLang="zh-CN" sz="2500" b="1" i="0" u="none" strike="noStrike" kern="1200" cap="none" spc="300" normalizeH="0" baseline="0" noProof="0">
                  <a:ln>
                    <a:noFill/>
                  </a:ln>
                  <a:solidFill>
                    <a:srgbClr val="FFF8E6"/>
                  </a:solidFill>
                  <a:effectLst/>
                  <a:uLnTx/>
                  <a:uFillTx/>
                  <a:latin typeface="微软雅黑" panose="020B0503020204020204" pitchFamily="34" charset="-122"/>
                  <a:ea typeface="微软雅黑" panose="020B0503020204020204" pitchFamily="34" charset="-122"/>
                  <a:cs typeface="+mn-cs"/>
                </a:rPr>
                <a:t>》</a:t>
              </a:r>
              <a:endParaRPr kumimoji="0" lang="en-US" altLang="zh-CN" sz="2500" b="1" i="0" u="none" strike="noStrike" kern="1200" cap="none" spc="300" normalizeH="0" baseline="0" noProof="0">
                <a:ln>
                  <a:noFill/>
                </a:ln>
                <a:solidFill>
                  <a:srgbClr val="FFF8E6"/>
                </a:solidFill>
                <a:effectLst/>
                <a:uLnTx/>
                <a:uFillTx/>
                <a:latin typeface="微软雅黑" panose="020B0503020204020204" pitchFamily="34" charset="-122"/>
                <a:ea typeface="微软雅黑" panose="020B0503020204020204" pitchFamily="34" charset="-122"/>
                <a:cs typeface="+mn-cs"/>
              </a:endParaRPr>
            </a:p>
          </p:txBody>
        </p:sp>
        <p:pic>
          <p:nvPicPr>
            <p:cNvPr id="15" name="图片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93111" y="1896005"/>
              <a:ext cx="682625" cy="550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图片 1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142871" y="1892830"/>
              <a:ext cx="682625"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0" name="组合 19"/>
          <p:cNvGrpSpPr/>
          <p:nvPr/>
        </p:nvGrpSpPr>
        <p:grpSpPr>
          <a:xfrm>
            <a:off x="7141826" y="2035005"/>
            <a:ext cx="4114799" cy="4090509"/>
            <a:chOff x="6977135" y="2239165"/>
            <a:chExt cx="4114799" cy="4225892"/>
          </a:xfrm>
        </p:grpSpPr>
        <p:sp>
          <p:nvSpPr>
            <p:cNvPr id="6" name="矩形 5"/>
            <p:cNvSpPr/>
            <p:nvPr/>
          </p:nvSpPr>
          <p:spPr>
            <a:xfrm>
              <a:off x="7176558" y="4514884"/>
              <a:ext cx="3694643" cy="1950173"/>
            </a:xfrm>
            <a:prstGeom prst="rect">
              <a:avLst/>
            </a:prstGeom>
          </p:spPr>
          <p:txBody>
            <a:bodyPr wrap="square">
              <a:spAutoFit/>
            </a:bodyPr>
            <a:lstStyle/>
            <a:p>
              <a:pPr marL="0" marR="0" lvl="0" indent="0" algn="l" defTabSz="914400" rtl="0" eaLnBrk="1" fontAlgn="auto" latinLnBrk="0" hangingPunct="1">
                <a:lnSpc>
                  <a:spcPts val="2000"/>
                </a:lnSpc>
                <a:spcBef>
                  <a:spcPts val="0"/>
                </a:spcBef>
                <a:spcAft>
                  <a:spcPts val="0"/>
                </a:spcAft>
                <a:buClrTx/>
                <a:buSzTx/>
                <a:buFontTx/>
                <a:buNone/>
                <a:defRPr/>
              </a:pPr>
              <a:r>
                <a:rPr kumimoji="0" lang="en-US" altLang="zh-CN" sz="155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1938</a:t>
              </a:r>
              <a:r>
                <a:rPr kumimoji="0" lang="zh-CN" altLang="en-US" sz="155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年</a:t>
              </a:r>
              <a:r>
                <a:rPr kumimoji="0" lang="en-US" altLang="zh-CN" sz="155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7</a:t>
              </a:r>
              <a:r>
                <a:rPr kumimoji="0" lang="zh-CN" altLang="en-US" sz="155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月，</a:t>
              </a:r>
              <a:r>
                <a:rPr kumimoji="0" lang="en-US" altLang="zh-CN" sz="155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a:t>
              </a:r>
              <a:r>
                <a:rPr kumimoji="0" lang="zh-CN" altLang="en-US" sz="155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论持久战</a:t>
              </a:r>
              <a:r>
                <a:rPr kumimoji="0" lang="en-US" altLang="zh-CN" sz="155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a:t>
              </a:r>
              <a:r>
                <a:rPr kumimoji="0" lang="zh-CN" altLang="en-US" sz="155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出版。在延安解放社出版的最早单行本扉页上，有毛泽东的题词：“坚持抗战，坚持统一战线，坚持持久战，最后胜利必然是中国的。”简明扼要的</a:t>
              </a:r>
              <a:r>
                <a:rPr kumimoji="0" lang="en-US" altLang="zh-CN" sz="155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25</a:t>
              </a:r>
              <a:r>
                <a:rPr kumimoji="0" lang="zh-CN" altLang="en-US" sz="155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个字，为中国抗战指明了道路。</a:t>
              </a:r>
              <a:endParaRPr kumimoji="0" lang="zh-CN" altLang="en-US" sz="155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ts val="2000"/>
                </a:lnSpc>
                <a:spcBef>
                  <a:spcPts val="0"/>
                </a:spcBef>
                <a:spcAft>
                  <a:spcPts val="0"/>
                </a:spcAft>
                <a:buClrTx/>
                <a:buSzTx/>
                <a:buFontTx/>
                <a:buNone/>
                <a:defRPr/>
              </a:pPr>
              <a:endParaRPr kumimoji="0" lang="zh-CN" altLang="en-US" sz="155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 name="矩形 9"/>
            <p:cNvSpPr/>
            <p:nvPr/>
          </p:nvSpPr>
          <p:spPr>
            <a:xfrm>
              <a:off x="7176557" y="2344969"/>
              <a:ext cx="3759461" cy="2215142"/>
            </a:xfrm>
            <a:prstGeom prst="rect">
              <a:avLst/>
            </a:prstGeom>
          </p:spPr>
          <p:txBody>
            <a:bodyPr wrap="square">
              <a:spAutoFit/>
            </a:bodyPr>
            <a:lstStyle/>
            <a:p>
              <a:pPr marL="0" marR="0" lvl="0" indent="0" algn="l" defTabSz="914400" rtl="0" eaLnBrk="1" fontAlgn="auto" latinLnBrk="0" hangingPunct="1">
                <a:lnSpc>
                  <a:spcPts val="2000"/>
                </a:lnSpc>
                <a:spcBef>
                  <a:spcPts val="0"/>
                </a:spcBef>
                <a:spcAft>
                  <a:spcPts val="0"/>
                </a:spcAft>
                <a:buClrTx/>
                <a:buSzTx/>
                <a:buFontTx/>
                <a:buNone/>
                <a:defRPr/>
              </a:pPr>
              <a:r>
                <a:rPr kumimoji="0" lang="en-US" altLang="zh-CN" sz="155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1938</a:t>
              </a:r>
              <a:r>
                <a:rPr kumimoji="0" lang="zh-CN" altLang="en-US" sz="155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年</a:t>
              </a:r>
              <a:r>
                <a:rPr kumimoji="0" lang="en-US" altLang="zh-CN" sz="155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5</a:t>
              </a:r>
              <a:r>
                <a:rPr kumimoji="0" lang="zh-CN" altLang="en-US" sz="155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月</a:t>
              </a:r>
              <a:r>
                <a:rPr kumimoji="0" lang="en-US" altLang="zh-CN" sz="155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26</a:t>
              </a:r>
              <a:r>
                <a:rPr kumimoji="0" lang="zh-CN" altLang="en-US" sz="155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日</a:t>
              </a:r>
              <a:r>
                <a:rPr kumimoji="0" lang="zh-CN" altLang="en-US" sz="155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延安的抗日战争研究会上，操着浓浓湖南口音的毛泽东，正在发表演讲。他告诉听众：“中国会亡吗？答复：不会亡，最后胜利是中国的。中国能够速胜吗？答复：不能速胜，抗日战争是持久战”。也是在延安的简陋窑洞里，毛泽东废寝忘食，写成了</a:t>
              </a:r>
              <a:r>
                <a:rPr kumimoji="0" lang="en-US" altLang="zh-CN" sz="155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5</a:t>
              </a:r>
              <a:r>
                <a:rPr kumimoji="0" lang="zh-CN" altLang="en-US" sz="155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万余字的</a:t>
              </a:r>
              <a:r>
                <a:rPr kumimoji="0" lang="en-US" altLang="zh-CN" sz="155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155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论持久战</a:t>
              </a:r>
              <a:r>
                <a:rPr kumimoji="0" lang="en-US" altLang="zh-CN" sz="155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155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a:t>
              </a:r>
              <a:endParaRPr kumimoji="0" lang="en-US" altLang="zh-CN" sz="155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9" name="矩形 18"/>
            <p:cNvSpPr/>
            <p:nvPr/>
          </p:nvSpPr>
          <p:spPr>
            <a:xfrm>
              <a:off x="6977135" y="2239165"/>
              <a:ext cx="4114799" cy="4057253"/>
            </a:xfrm>
            <a:prstGeom prst="rect">
              <a:avLst/>
            </a:prstGeom>
            <a:noFill/>
            <a:ln w="19050">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32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pic>
        <p:nvPicPr>
          <p:cNvPr id="5" name="图片 4" descr="0d82060fab14fbe22e6aab1982329376"/>
          <p:cNvPicPr>
            <a:picLocks noChangeAspect="1"/>
          </p:cNvPicPr>
          <p:nvPr/>
        </p:nvPicPr>
        <p:blipFill>
          <a:blip r:embed="rId5"/>
          <a:srcRect/>
          <a:stretch>
            <a:fillRect/>
          </a:stretch>
        </p:blipFill>
        <p:spPr>
          <a:xfrm>
            <a:off x="527050" y="88265"/>
            <a:ext cx="732790" cy="863600"/>
          </a:xfrm>
          <a:prstGeom prst="rect">
            <a:avLst/>
          </a:prstGeom>
        </p:spPr>
      </p:pic>
      <p:pic>
        <p:nvPicPr>
          <p:cNvPr id="2" name="图片 1" descr="67a5a6203d3c3b0ceed3817343e68640"/>
          <p:cNvPicPr>
            <a:picLocks noChangeAspect="1"/>
          </p:cNvPicPr>
          <p:nvPr/>
        </p:nvPicPr>
        <p:blipFill>
          <a:blip r:embed="rId6"/>
          <a:srcRect/>
          <a:stretch>
            <a:fillRect/>
          </a:stretch>
        </p:blipFill>
        <p:spPr>
          <a:xfrm>
            <a:off x="-10795" y="6087110"/>
            <a:ext cx="12202795" cy="770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barn(inVertical)">
                                      <p:cBhvr>
                                        <p:cTn id="11" dur="500"/>
                                        <p:tgtEl>
                                          <p:spTgt spid="13"/>
                                        </p:tgtEl>
                                      </p:cBhvr>
                                    </p:animEffect>
                                  </p:childTnLst>
                                </p:cTn>
                              </p:par>
                            </p:childTnLst>
                          </p:cTn>
                        </p:par>
                        <p:par>
                          <p:cTn id="12" fill="hold">
                            <p:stCondLst>
                              <p:cond delay="1000"/>
                            </p:stCondLst>
                            <p:childTnLst>
                              <p:par>
                                <p:cTn id="13" presetID="55"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strVal val="#ppt_w*0.70"/>
                                          </p:val>
                                        </p:tav>
                                        <p:tav tm="100000">
                                          <p:val>
                                            <p:strVal val="#ppt_w"/>
                                          </p:val>
                                        </p:tav>
                                      </p:tavLst>
                                    </p:anim>
                                    <p:anim calcmode="lin" valueType="num">
                                      <p:cBhvr>
                                        <p:cTn id="16" dur="500" fill="hold"/>
                                        <p:tgtEl>
                                          <p:spTgt spid="7"/>
                                        </p:tgtEl>
                                        <p:attrNameLst>
                                          <p:attrName>ppt_h</p:attrName>
                                        </p:attrNameLst>
                                      </p:cBhvr>
                                      <p:tavLst>
                                        <p:tav tm="0">
                                          <p:val>
                                            <p:strVal val="#ppt_h"/>
                                          </p:val>
                                        </p:tav>
                                        <p:tav tm="100000">
                                          <p:val>
                                            <p:strVal val="#ppt_h"/>
                                          </p:val>
                                        </p:tav>
                                      </p:tavLst>
                                    </p:anim>
                                    <p:animEffect transition="in" filter="fade">
                                      <p:cBhvr>
                                        <p:cTn id="17" dur="500"/>
                                        <p:tgtEl>
                                          <p:spTgt spid="7"/>
                                        </p:tgtEl>
                                      </p:cBhvr>
                                    </p:animEffect>
                                  </p:childTnLst>
                                </p:cTn>
                              </p:par>
                            </p:childTnLst>
                          </p:cTn>
                        </p:par>
                        <p:par>
                          <p:cTn id="18" fill="hold">
                            <p:stCondLst>
                              <p:cond delay="1500"/>
                            </p:stCondLst>
                            <p:childTnLst>
                              <p:par>
                                <p:cTn id="19" presetID="42" presetClass="entr" presetSubtype="0"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53" presetClass="entr" presetSubtype="16"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p:cTn id="27" dur="500" fill="hold"/>
                                        <p:tgtEl>
                                          <p:spTgt spid="20"/>
                                        </p:tgtEl>
                                        <p:attrNameLst>
                                          <p:attrName>ppt_w</p:attrName>
                                        </p:attrNameLst>
                                      </p:cBhvr>
                                      <p:tavLst>
                                        <p:tav tm="0">
                                          <p:val>
                                            <p:fltVal val="0"/>
                                          </p:val>
                                        </p:tav>
                                        <p:tav tm="100000">
                                          <p:val>
                                            <p:strVal val="#ppt_w"/>
                                          </p:val>
                                        </p:tav>
                                      </p:tavLst>
                                    </p:anim>
                                    <p:anim calcmode="lin" valueType="num">
                                      <p:cBhvr>
                                        <p:cTn id="28" dur="500" fill="hold"/>
                                        <p:tgtEl>
                                          <p:spTgt spid="20"/>
                                        </p:tgtEl>
                                        <p:attrNameLst>
                                          <p:attrName>ppt_h</p:attrName>
                                        </p:attrNameLst>
                                      </p:cBhvr>
                                      <p:tavLst>
                                        <p:tav tm="0">
                                          <p:val>
                                            <p:fltVal val="0"/>
                                          </p:val>
                                        </p:tav>
                                        <p:tav tm="100000">
                                          <p:val>
                                            <p:strVal val="#ppt_h"/>
                                          </p:val>
                                        </p:tav>
                                      </p:tavLst>
                                    </p:anim>
                                    <p:animEffect transition="in" filter="fade">
                                      <p:cBhvr>
                                        <p:cTn id="2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sp>
        <p:nvSpPr>
          <p:cNvPr id="13" name="矩形 12"/>
          <p:cNvSpPr/>
          <p:nvPr/>
        </p:nvSpPr>
        <p:spPr>
          <a:xfrm>
            <a:off x="1292354" y="107396"/>
            <a:ext cx="2698175" cy="662554"/>
          </a:xfrm>
          <a:prstGeom prst="rect">
            <a:avLst/>
          </a:prstGeom>
        </p:spPr>
        <p:txBody>
          <a:bodyPr wrap="none">
            <a:spAutoFit/>
          </a:bodyPr>
          <a:lstStyle/>
          <a:p>
            <a:pPr marL="0" marR="0" lvl="0" indent="0" algn="l" defTabSz="1218565" rtl="0" eaLnBrk="1" fontAlgn="auto" latinLnBrk="0" hangingPunct="1">
              <a:lnSpc>
                <a:spcPct val="150000"/>
              </a:lnSpc>
              <a:spcBef>
                <a:spcPts val="0"/>
              </a:spcBef>
              <a:spcAft>
                <a:spcPts val="0"/>
              </a:spcAft>
              <a:buClrTx/>
              <a:buSzTx/>
              <a:buFontTx/>
              <a:buNone/>
              <a:defRPr/>
            </a:pPr>
            <a:r>
              <a:rPr kumimoji="0" lang="zh-CN" altLang="en-US" sz="2800" b="1" i="0" u="none" strike="noStrike" kern="300" cap="none" spc="0" normalizeH="0" baseline="0" noProof="0" dirty="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rPr>
              <a:t>抗日战争的胜利</a:t>
            </a:r>
            <a:endParaRPr kumimoji="0" lang="zh-CN" altLang="en-US" sz="2800" b="1" i="0" u="none" strike="noStrike" kern="300" cap="none" spc="0" normalizeH="0" baseline="0" noProof="0" dirty="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endParaRPr>
          </a:p>
        </p:txBody>
      </p:sp>
      <p:pic>
        <p:nvPicPr>
          <p:cNvPr id="14" name="Picture 7"/>
          <p:cNvPicPr>
            <a:picLocks noChangeAspect="1" noChangeArrowheads="1"/>
          </p:cNvPicPr>
          <p:nvPr/>
        </p:nvPicPr>
        <p:blipFill>
          <a:blip r:embed="rId1">
            <a:duotone>
              <a:schemeClr val="accent2">
                <a:shade val="45000"/>
                <a:satMod val="135000"/>
              </a:schemeClr>
              <a:prstClr val="white"/>
            </a:duotone>
          </a:blip>
          <a:stretch>
            <a:fillRect/>
          </a:stretch>
        </p:blipFill>
        <p:spPr bwMode="auto">
          <a:xfrm>
            <a:off x="1136571" y="1415014"/>
            <a:ext cx="2753919" cy="1835946"/>
          </a:xfrm>
          <a:prstGeom prst="rect">
            <a:avLst/>
          </a:prstGeom>
          <a:noFill/>
          <a:ln w="38100">
            <a:solidFill>
              <a:srgbClr val="C00000"/>
            </a:solidFill>
          </a:ln>
          <a:extLst>
            <a:ext uri="{909E8E84-426E-40DD-AFC4-6F175D3DCCD1}">
              <a14:hiddenFill xmlns:a14="http://schemas.microsoft.com/office/drawing/2010/main">
                <a:solidFill>
                  <a:srgbClr val="FFFFFF"/>
                </a:solidFill>
              </a14:hiddenFill>
            </a:ext>
          </a:extLst>
        </p:spPr>
      </p:pic>
      <p:pic>
        <p:nvPicPr>
          <p:cNvPr id="15" name="Picture 7"/>
          <p:cNvPicPr>
            <a:picLocks noChangeAspect="1" noChangeArrowheads="1"/>
          </p:cNvPicPr>
          <p:nvPr/>
        </p:nvPicPr>
        <p:blipFill rotWithShape="1">
          <a:blip r:embed="rId2">
            <a:duotone>
              <a:schemeClr val="accent2">
                <a:shade val="45000"/>
                <a:satMod val="135000"/>
              </a:schemeClr>
              <a:prstClr val="white"/>
            </a:duotone>
          </a:blip>
          <a:srcRect/>
          <a:stretch>
            <a:fillRect/>
          </a:stretch>
        </p:blipFill>
        <p:spPr bwMode="auto">
          <a:xfrm>
            <a:off x="4673081" y="1415014"/>
            <a:ext cx="2777541" cy="1835946"/>
          </a:xfrm>
          <a:prstGeom prst="rect">
            <a:avLst/>
          </a:prstGeom>
          <a:noFill/>
          <a:ln w="38100">
            <a:solidFill>
              <a:srgbClr val="C00000"/>
            </a:solidFill>
          </a:ln>
          <a:extLst>
            <a:ext uri="{909E8E84-426E-40DD-AFC4-6F175D3DCCD1}">
              <a14:hiddenFill xmlns:a14="http://schemas.microsoft.com/office/drawing/2010/main">
                <a:solidFill>
                  <a:srgbClr val="FFFFFF"/>
                </a:solidFill>
              </a14:hiddenFill>
            </a:ext>
          </a:extLst>
        </p:spPr>
      </p:pic>
      <p:pic>
        <p:nvPicPr>
          <p:cNvPr id="16" name="Picture 7"/>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8205638" y="1436858"/>
            <a:ext cx="2779323" cy="1801843"/>
          </a:xfrm>
          <a:prstGeom prst="rect">
            <a:avLst/>
          </a:prstGeom>
          <a:noFill/>
          <a:ln w="38100">
            <a:solidFill>
              <a:srgbClr val="C00000"/>
            </a:solidFill>
          </a:ln>
          <a:extLst>
            <a:ext uri="{909E8E84-426E-40DD-AFC4-6F175D3DCCD1}">
              <a14:hiddenFill xmlns:a14="http://schemas.microsoft.com/office/drawing/2010/main">
                <a:solidFill>
                  <a:srgbClr val="FFFFFF"/>
                </a:solidFill>
              </a14:hiddenFill>
            </a:ext>
          </a:extLst>
        </p:spPr>
      </p:pic>
      <p:grpSp>
        <p:nvGrpSpPr>
          <p:cNvPr id="17" name="组合 16"/>
          <p:cNvGrpSpPr/>
          <p:nvPr/>
        </p:nvGrpSpPr>
        <p:grpSpPr>
          <a:xfrm>
            <a:off x="1140260" y="3422839"/>
            <a:ext cx="2690989" cy="412934"/>
            <a:chOff x="841063" y="1274673"/>
            <a:chExt cx="3888432" cy="596683"/>
          </a:xfrm>
        </p:grpSpPr>
        <p:sp>
          <p:nvSpPr>
            <p:cNvPr id="18" name="Round Same Side Corner Rectangle 21"/>
            <p:cNvSpPr/>
            <p:nvPr/>
          </p:nvSpPr>
          <p:spPr>
            <a:xfrm rot="16200000" flipH="1">
              <a:off x="2533942" y="-360609"/>
              <a:ext cx="502674" cy="3888432"/>
            </a:xfrm>
            <a:prstGeom prst="round2SameRect">
              <a:avLst>
                <a:gd name="adj1" fmla="val 50000"/>
                <a:gd name="adj2" fmla="val 50000"/>
              </a:avLst>
            </a:prstGeom>
            <a:solidFill>
              <a:srgbClr val="C00000"/>
            </a:solidFill>
            <a:ln w="19050" cap="flat" cmpd="sng" algn="ctr">
              <a:noFill/>
              <a:prstDash val="solid"/>
            </a:ln>
            <a:effectLst/>
          </p:spPr>
          <p:txBody>
            <a:bodyPr lIns="121873" tIns="60936" rIns="121873" bIns="60936"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bg-BG" sz="1800" b="0" i="0" u="none" strike="noStrike" kern="0" cap="none" spc="0" normalizeH="0" baseline="0" noProof="0">
                <a:ln>
                  <a:noFill/>
                </a:ln>
                <a:solidFill>
                  <a:srgbClr val="FFFFCC"/>
                </a:solidFill>
                <a:effectLst/>
                <a:uLnTx/>
                <a:uFillTx/>
                <a:latin typeface="Impact" panose="020B0806030902050204"/>
                <a:ea typeface="微软雅黑" panose="020B0503020204020204" pitchFamily="34" charset="-122"/>
                <a:cs typeface="+mn-cs"/>
              </a:endParaRPr>
            </a:p>
          </p:txBody>
        </p:sp>
        <p:sp>
          <p:nvSpPr>
            <p:cNvPr id="19" name="矩形 18"/>
            <p:cNvSpPr/>
            <p:nvPr/>
          </p:nvSpPr>
          <p:spPr>
            <a:xfrm>
              <a:off x="2199003" y="1274673"/>
              <a:ext cx="1172554" cy="596683"/>
            </a:xfrm>
            <a:prstGeom prst="rect">
              <a:avLst/>
            </a:prstGeom>
            <a:ln>
              <a:noFill/>
            </a:ln>
          </p:spPr>
          <p:txBody>
            <a:bodyPr wrap="square">
              <a:spAutoFit/>
            </a:bodyPr>
            <a:lstStyle/>
            <a:p>
              <a:pPr marL="0" marR="0" lvl="0" indent="0" algn="l" defTabSz="914400" rtl="0" eaLnBrk="1" fontAlgn="auto" latinLnBrk="0" hangingPunct="1">
                <a:lnSpc>
                  <a:spcPts val="2540"/>
                </a:lnSpc>
                <a:spcBef>
                  <a:spcPts val="415"/>
                </a:spcBef>
                <a:spcAft>
                  <a:spcPts val="415"/>
                </a:spcAft>
                <a:buClrTx/>
                <a:buSzTx/>
                <a:buFontTx/>
                <a:buNone/>
                <a:defRPr/>
              </a:pPr>
              <a:r>
                <a:rPr kumimoji="0" lang="zh-CN" altLang="en-US" sz="1600" b="1" i="0" u="none" strike="noStrike" kern="0" cap="none" spc="0" normalizeH="0" baseline="0" noProof="0">
                  <a:ln>
                    <a:noFill/>
                  </a:ln>
                  <a:solidFill>
                    <a:srgbClr val="FFFFCC"/>
                  </a:solidFill>
                  <a:effectLst/>
                  <a:uLnTx/>
                  <a:uFillTx/>
                  <a:latin typeface="微软雅黑" panose="020B0503020204020204" pitchFamily="34" charset="-122"/>
                  <a:ea typeface="微软雅黑" panose="020B0503020204020204" pitchFamily="34" charset="-122"/>
                  <a:cs typeface="+mn-cs"/>
                </a:rPr>
                <a:t>地道战</a:t>
              </a:r>
              <a:endParaRPr kumimoji="0" lang="zh-CN" altLang="en-US" sz="1600" b="1" i="0" u="none" strike="noStrike" kern="0" cap="none" spc="0" normalizeH="0" baseline="0" noProof="0" dirty="0">
                <a:ln>
                  <a:noFill/>
                </a:ln>
                <a:solidFill>
                  <a:srgbClr val="FFFFCC"/>
                </a:solidFill>
                <a:effectLst/>
                <a:uLnTx/>
                <a:uFillTx/>
                <a:latin typeface="微软雅黑" panose="020B0503020204020204" pitchFamily="34" charset="-122"/>
                <a:ea typeface="微软雅黑" panose="020B0503020204020204" pitchFamily="34" charset="-122"/>
                <a:cs typeface="+mn-cs"/>
              </a:endParaRPr>
            </a:p>
          </p:txBody>
        </p:sp>
      </p:grpSp>
      <p:grpSp>
        <p:nvGrpSpPr>
          <p:cNvPr id="20" name="组合 19"/>
          <p:cNvGrpSpPr/>
          <p:nvPr/>
        </p:nvGrpSpPr>
        <p:grpSpPr>
          <a:xfrm>
            <a:off x="4759633" y="3422838"/>
            <a:ext cx="2690989" cy="412934"/>
            <a:chOff x="841063" y="1274669"/>
            <a:chExt cx="3888432" cy="596683"/>
          </a:xfrm>
        </p:grpSpPr>
        <p:sp>
          <p:nvSpPr>
            <p:cNvPr id="21" name="Round Same Side Corner Rectangle 21"/>
            <p:cNvSpPr/>
            <p:nvPr/>
          </p:nvSpPr>
          <p:spPr>
            <a:xfrm rot="16200000" flipH="1">
              <a:off x="2533942" y="-360609"/>
              <a:ext cx="502674" cy="3888432"/>
            </a:xfrm>
            <a:prstGeom prst="round2SameRect">
              <a:avLst>
                <a:gd name="adj1" fmla="val 50000"/>
                <a:gd name="adj2" fmla="val 50000"/>
              </a:avLst>
            </a:prstGeom>
            <a:solidFill>
              <a:srgbClr val="C00000"/>
            </a:solidFill>
            <a:ln w="19050" cap="flat" cmpd="sng" algn="ctr">
              <a:noFill/>
              <a:prstDash val="solid"/>
            </a:ln>
            <a:effectLst/>
          </p:spPr>
          <p:txBody>
            <a:bodyPr lIns="121873" tIns="60936" rIns="121873" bIns="60936"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bg-BG" sz="1800" b="0" i="0" u="none" strike="noStrike" kern="0" cap="none" spc="0" normalizeH="0" baseline="0" noProof="0">
                <a:ln>
                  <a:noFill/>
                </a:ln>
                <a:solidFill>
                  <a:srgbClr val="FFFFCC"/>
                </a:solidFill>
                <a:effectLst/>
                <a:uLnTx/>
                <a:uFillTx/>
                <a:latin typeface="Impact" panose="020B0806030902050204"/>
                <a:ea typeface="微软雅黑" panose="020B0503020204020204" pitchFamily="34" charset="-122"/>
                <a:cs typeface="+mn-cs"/>
              </a:endParaRPr>
            </a:p>
          </p:txBody>
        </p:sp>
        <p:sp>
          <p:nvSpPr>
            <p:cNvPr id="22" name="矩形 21"/>
            <p:cNvSpPr/>
            <p:nvPr/>
          </p:nvSpPr>
          <p:spPr>
            <a:xfrm>
              <a:off x="2196918" y="1274669"/>
              <a:ext cx="1176721" cy="596683"/>
            </a:xfrm>
            <a:prstGeom prst="rect">
              <a:avLst/>
            </a:prstGeom>
            <a:ln>
              <a:noFill/>
            </a:ln>
          </p:spPr>
          <p:txBody>
            <a:bodyPr wrap="square">
              <a:spAutoFit/>
            </a:bodyPr>
            <a:lstStyle/>
            <a:p>
              <a:pPr marL="0" marR="0" lvl="0" indent="0" algn="l" defTabSz="914400" rtl="0" eaLnBrk="1" fontAlgn="auto" latinLnBrk="0" hangingPunct="1">
                <a:lnSpc>
                  <a:spcPts val="2540"/>
                </a:lnSpc>
                <a:spcBef>
                  <a:spcPts val="415"/>
                </a:spcBef>
                <a:spcAft>
                  <a:spcPts val="415"/>
                </a:spcAft>
                <a:buClrTx/>
                <a:buSzTx/>
                <a:buFontTx/>
                <a:buNone/>
                <a:defRPr/>
              </a:pPr>
              <a:r>
                <a:rPr kumimoji="0" lang="zh-CN" altLang="en-US" sz="1600" b="1" i="0" u="none" strike="noStrike" kern="0" cap="none" spc="0" normalizeH="0" baseline="0" noProof="0">
                  <a:ln>
                    <a:noFill/>
                  </a:ln>
                  <a:solidFill>
                    <a:srgbClr val="FFFFCC"/>
                  </a:solidFill>
                  <a:effectLst/>
                  <a:uLnTx/>
                  <a:uFillTx/>
                  <a:latin typeface="微软雅黑" panose="020B0503020204020204" pitchFamily="34" charset="-122"/>
                  <a:ea typeface="微软雅黑" panose="020B0503020204020204" pitchFamily="34" charset="-122"/>
                  <a:cs typeface="+mn-cs"/>
                </a:rPr>
                <a:t>地雷战</a:t>
              </a:r>
              <a:endParaRPr kumimoji="0" lang="zh-CN" altLang="en-US" sz="1600" b="1" i="0" u="none" strike="noStrike" kern="0" cap="none" spc="0" normalizeH="0" baseline="0" noProof="0" dirty="0">
                <a:ln>
                  <a:noFill/>
                </a:ln>
                <a:solidFill>
                  <a:srgbClr val="FFFFCC"/>
                </a:solidFill>
                <a:effectLst/>
                <a:uLnTx/>
                <a:uFillTx/>
                <a:latin typeface="微软雅黑" panose="020B0503020204020204" pitchFamily="34" charset="-122"/>
                <a:ea typeface="微软雅黑" panose="020B0503020204020204" pitchFamily="34" charset="-122"/>
                <a:cs typeface="+mn-cs"/>
              </a:endParaRPr>
            </a:p>
          </p:txBody>
        </p:sp>
      </p:grpSp>
      <p:grpSp>
        <p:nvGrpSpPr>
          <p:cNvPr id="23" name="组合 22"/>
          <p:cNvGrpSpPr/>
          <p:nvPr/>
        </p:nvGrpSpPr>
        <p:grpSpPr>
          <a:xfrm>
            <a:off x="8293970" y="3422837"/>
            <a:ext cx="2690990" cy="412934"/>
            <a:chOff x="841062" y="1287146"/>
            <a:chExt cx="3888432" cy="596683"/>
          </a:xfrm>
        </p:grpSpPr>
        <p:sp>
          <p:nvSpPr>
            <p:cNvPr id="24" name="Round Same Side Corner Rectangle 21"/>
            <p:cNvSpPr/>
            <p:nvPr/>
          </p:nvSpPr>
          <p:spPr>
            <a:xfrm rot="16200000" flipH="1">
              <a:off x="2533941" y="-360608"/>
              <a:ext cx="502674" cy="3888432"/>
            </a:xfrm>
            <a:prstGeom prst="round2SameRect">
              <a:avLst>
                <a:gd name="adj1" fmla="val 50000"/>
                <a:gd name="adj2" fmla="val 50000"/>
              </a:avLst>
            </a:prstGeom>
            <a:solidFill>
              <a:srgbClr val="C00000"/>
            </a:solidFill>
            <a:ln w="19050" cap="flat" cmpd="sng" algn="ctr">
              <a:noFill/>
              <a:prstDash val="solid"/>
            </a:ln>
            <a:effectLst/>
          </p:spPr>
          <p:txBody>
            <a:bodyPr lIns="121873" tIns="60936" rIns="121873" bIns="60936"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bg-BG" sz="1800" b="0" i="0" u="none" strike="noStrike" kern="0" cap="none" spc="0" normalizeH="0" baseline="0" noProof="0">
                <a:ln>
                  <a:noFill/>
                </a:ln>
                <a:solidFill>
                  <a:srgbClr val="FFFFCC"/>
                </a:solidFill>
                <a:effectLst/>
                <a:uLnTx/>
                <a:uFillTx/>
                <a:latin typeface="Impact" panose="020B0806030902050204"/>
                <a:ea typeface="微软雅黑" panose="020B0503020204020204" pitchFamily="34" charset="-122"/>
                <a:cs typeface="+mn-cs"/>
              </a:endParaRPr>
            </a:p>
          </p:txBody>
        </p:sp>
        <p:sp>
          <p:nvSpPr>
            <p:cNvPr id="25" name="矩形 24"/>
            <p:cNvSpPr/>
            <p:nvPr/>
          </p:nvSpPr>
          <p:spPr>
            <a:xfrm>
              <a:off x="2207237" y="1287146"/>
              <a:ext cx="1156082" cy="596683"/>
            </a:xfrm>
            <a:prstGeom prst="rect">
              <a:avLst/>
            </a:prstGeom>
            <a:ln>
              <a:noFill/>
            </a:ln>
          </p:spPr>
          <p:txBody>
            <a:bodyPr wrap="square">
              <a:spAutoFit/>
            </a:bodyPr>
            <a:lstStyle/>
            <a:p>
              <a:pPr marL="0" marR="0" lvl="0" indent="0" algn="l" defTabSz="914400" rtl="0" eaLnBrk="1" fontAlgn="auto" latinLnBrk="0" hangingPunct="1">
                <a:lnSpc>
                  <a:spcPts val="2540"/>
                </a:lnSpc>
                <a:spcBef>
                  <a:spcPts val="415"/>
                </a:spcBef>
                <a:spcAft>
                  <a:spcPts val="415"/>
                </a:spcAft>
                <a:buClrTx/>
                <a:buSzTx/>
                <a:buFontTx/>
                <a:buNone/>
                <a:defRPr/>
              </a:pPr>
              <a:r>
                <a:rPr kumimoji="0" lang="zh-CN" altLang="en-US" sz="1600" b="1" i="0" u="none" strike="noStrike" kern="0" cap="none" spc="0" normalizeH="0" baseline="0" noProof="0">
                  <a:ln>
                    <a:noFill/>
                  </a:ln>
                  <a:solidFill>
                    <a:srgbClr val="FFFFCC"/>
                  </a:solidFill>
                  <a:effectLst/>
                  <a:uLnTx/>
                  <a:uFillTx/>
                  <a:latin typeface="微软雅黑" panose="020B0503020204020204" pitchFamily="34" charset="-122"/>
                  <a:ea typeface="微软雅黑" panose="020B0503020204020204" pitchFamily="34" charset="-122"/>
                  <a:cs typeface="+mn-cs"/>
                </a:rPr>
                <a:t>游击战</a:t>
              </a:r>
              <a:endParaRPr kumimoji="0" lang="zh-CN" altLang="en-US" sz="1600" b="1" i="0" u="none" strike="noStrike" kern="0" cap="none" spc="0" normalizeH="0" baseline="0" noProof="0" dirty="0">
                <a:ln>
                  <a:noFill/>
                </a:ln>
                <a:solidFill>
                  <a:srgbClr val="FFFFCC"/>
                </a:solidFill>
                <a:effectLst/>
                <a:uLnTx/>
                <a:uFillTx/>
                <a:latin typeface="微软雅黑" panose="020B0503020204020204" pitchFamily="34" charset="-122"/>
                <a:ea typeface="微软雅黑" panose="020B0503020204020204" pitchFamily="34" charset="-122"/>
                <a:cs typeface="+mn-cs"/>
              </a:endParaRPr>
            </a:p>
          </p:txBody>
        </p:sp>
      </p:grpSp>
      <p:grpSp>
        <p:nvGrpSpPr>
          <p:cNvPr id="12" name="组合 11"/>
          <p:cNvGrpSpPr/>
          <p:nvPr/>
        </p:nvGrpSpPr>
        <p:grpSpPr>
          <a:xfrm>
            <a:off x="1010203" y="3968420"/>
            <a:ext cx="10171594" cy="2063522"/>
            <a:chOff x="1010203" y="4305300"/>
            <a:chExt cx="10171594" cy="2063522"/>
          </a:xfrm>
        </p:grpSpPr>
        <p:sp>
          <p:nvSpPr>
            <p:cNvPr id="28" name="矩形 27"/>
            <p:cNvSpPr/>
            <p:nvPr/>
          </p:nvSpPr>
          <p:spPr>
            <a:xfrm>
              <a:off x="1010203" y="4305300"/>
              <a:ext cx="10171594" cy="2006600"/>
            </a:xfrm>
            <a:prstGeom prst="rect">
              <a:avLst/>
            </a:prstGeom>
            <a:noFill/>
            <a:ln w="19050">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3" name="矩形 32"/>
            <p:cNvSpPr/>
            <p:nvPr/>
          </p:nvSpPr>
          <p:spPr>
            <a:xfrm>
              <a:off x="1098470" y="4445218"/>
              <a:ext cx="10024035" cy="19236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7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1938</a:t>
              </a:r>
              <a:r>
                <a:rPr kumimoji="0" lang="zh-CN" altLang="en-US" sz="17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年</a:t>
              </a:r>
              <a:r>
                <a:rPr kumimoji="0" lang="en-US" altLang="zh-CN" sz="17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10</a:t>
              </a:r>
              <a:r>
                <a:rPr kumimoji="0" lang="zh-CN" altLang="en-US" sz="17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月</a:t>
              </a:r>
              <a:r>
                <a:rPr kumimoji="0" lang="zh-CN" altLang="en-US" sz="17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战争进入了战略相持阶段。打开此时的地图，日军对华占领区的统治中心附近，出现了共产党武装创建的敌后根据地。日军情报机构满铁调查部报告，中国抗战力的据点在农村，对日作战的战力中心是中国共产党组织的民众力量。</a:t>
              </a:r>
              <a:endParaRPr kumimoji="0" lang="en-US" altLang="zh-CN" sz="17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700" b="0" i="0" u="none" strike="noStrike" kern="1200" cap="none" spc="0" normalizeH="0" baseline="0" noProof="0">
                <a:ln>
                  <a:noFill/>
                </a:ln>
                <a:solidFill>
                  <a:srgbClr val="574343"/>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7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面对敌人的</a:t>
              </a:r>
              <a:r>
                <a:rPr kumimoji="0" lang="zh-CN" altLang="en-US" sz="1700" b="0"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a:t>
              </a:r>
              <a:r>
                <a:rPr kumimoji="0" lang="zh-CN" altLang="en-US" sz="17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杀光、烧光、抢光</a:t>
              </a:r>
              <a:r>
                <a:rPr kumimoji="0" lang="zh-CN" altLang="en-US" sz="1700" b="0"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a:t>
              </a:r>
              <a:r>
                <a:rPr kumimoji="0" lang="zh-CN" altLang="en-US" sz="17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的疯狂大扫荡，中国共产党领导的抗日军民展开了</a:t>
              </a:r>
              <a:r>
                <a:rPr kumimoji="0" lang="zh-CN" altLang="en-US" sz="17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地道战、地雷战、游击战</a:t>
              </a:r>
              <a:r>
                <a:rPr kumimoji="0" lang="zh-CN" altLang="en-US" sz="1700" b="0"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a:t>
              </a:r>
              <a:r>
                <a:rPr kumimoji="0" lang="zh-CN" altLang="en-US" sz="17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困不死、压不垮，把侵略者拖入人民战争的汪洋大海中。</a:t>
              </a:r>
              <a:endParaRPr kumimoji="0" lang="zh-CN" altLang="en-US" sz="17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700" b="0" i="0" u="none" strike="noStrike" kern="1200" cap="none" spc="0" normalizeH="0" baseline="0" noProof="0">
                <a:ln>
                  <a:noFill/>
                </a:ln>
                <a:solidFill>
                  <a:srgbClr val="574343"/>
                </a:solidFill>
                <a:effectLst/>
                <a:uLnTx/>
                <a:uFillTx/>
                <a:latin typeface="微软雅黑" panose="020B0503020204020204" pitchFamily="34" charset="-122"/>
                <a:ea typeface="微软雅黑" panose="020B0503020204020204" pitchFamily="34" charset="-122"/>
                <a:cs typeface="+mn-cs"/>
              </a:endParaRPr>
            </a:p>
          </p:txBody>
        </p:sp>
      </p:grpSp>
      <p:pic>
        <p:nvPicPr>
          <p:cNvPr id="5" name="图片 4" descr="0d82060fab14fbe22e6aab1982329376"/>
          <p:cNvPicPr>
            <a:picLocks noChangeAspect="1"/>
          </p:cNvPicPr>
          <p:nvPr/>
        </p:nvPicPr>
        <p:blipFill>
          <a:blip r:embed="rId4"/>
          <a:srcRect/>
          <a:stretch>
            <a:fillRect/>
          </a:stretch>
        </p:blipFill>
        <p:spPr>
          <a:xfrm>
            <a:off x="527050" y="88265"/>
            <a:ext cx="732790" cy="863600"/>
          </a:xfrm>
          <a:prstGeom prst="rect">
            <a:avLst/>
          </a:prstGeom>
        </p:spPr>
      </p:pic>
      <p:pic>
        <p:nvPicPr>
          <p:cNvPr id="2" name="图片 1" descr="67a5a6203d3c3b0ceed3817343e68640"/>
          <p:cNvPicPr>
            <a:picLocks noChangeAspect="1"/>
          </p:cNvPicPr>
          <p:nvPr/>
        </p:nvPicPr>
        <p:blipFill>
          <a:blip r:embed="rId5"/>
          <a:srcRect/>
          <a:stretch>
            <a:fillRect/>
          </a:stretch>
        </p:blipFill>
        <p:spPr>
          <a:xfrm>
            <a:off x="-10795" y="6087110"/>
            <a:ext cx="12202795" cy="770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1000" fill="hold"/>
                                            <p:tgtEl>
                                              <p:spTgt spid="14"/>
                                            </p:tgtEl>
                                            <p:attrNameLst>
                                              <p:attrName>ppt_w</p:attrName>
                                            </p:attrNameLst>
                                          </p:cBhvr>
                                          <p:tavLst>
                                            <p:tav tm="0">
                                              <p:val>
                                                <p:fltVal val="0"/>
                                              </p:val>
                                            </p:tav>
                                            <p:tav tm="100000">
                                              <p:val>
                                                <p:strVal val="#ppt_w"/>
                                              </p:val>
                                            </p:tav>
                                          </p:tavLst>
                                        </p:anim>
                                        <p:anim calcmode="lin" valueType="num">
                                          <p:cBhvr>
                                            <p:cTn id="12" dur="1000" fill="hold"/>
                                            <p:tgtEl>
                                              <p:spTgt spid="14"/>
                                            </p:tgtEl>
                                            <p:attrNameLst>
                                              <p:attrName>ppt_h</p:attrName>
                                            </p:attrNameLst>
                                          </p:cBhvr>
                                          <p:tavLst>
                                            <p:tav tm="0">
                                              <p:val>
                                                <p:fltVal val="0"/>
                                              </p:val>
                                            </p:tav>
                                            <p:tav tm="100000">
                                              <p:val>
                                                <p:strVal val="#ppt_h"/>
                                              </p:val>
                                            </p:tav>
                                          </p:tavLst>
                                        </p:anim>
                                        <p:animEffect transition="in" filter="fade">
                                          <p:cBhvr>
                                            <p:cTn id="13" dur="1000"/>
                                            <p:tgtEl>
                                              <p:spTgt spid="14"/>
                                            </p:tgtEl>
                                          </p:cBhvr>
                                        </p:animEffect>
                                      </p:childTnLst>
                                    </p:cTn>
                                  </p:par>
                                  <p:par>
                                    <p:cTn id="14" presetID="53" presetClass="entr" presetSubtype="16" fill="hold" nodeType="withEffect">
                                      <p:stCondLst>
                                        <p:cond delay="1700"/>
                                      </p:stCondLst>
                                      <p:childTnLst>
                                        <p:set>
                                          <p:cBhvr>
                                            <p:cTn id="15" dur="1" fill="hold">
                                              <p:stCondLst>
                                                <p:cond delay="0"/>
                                              </p:stCondLst>
                                            </p:cTn>
                                            <p:tgtEl>
                                              <p:spTgt spid="15"/>
                                            </p:tgtEl>
                                            <p:attrNameLst>
                                              <p:attrName>style.visibility</p:attrName>
                                            </p:attrNameLst>
                                          </p:cBhvr>
                                          <p:to>
                                            <p:strVal val="visible"/>
                                          </p:to>
                                        </p:set>
                                        <p:anim calcmode="lin" valueType="num">
                                          <p:cBhvr>
                                            <p:cTn id="16" dur="1000" fill="hold"/>
                                            <p:tgtEl>
                                              <p:spTgt spid="15"/>
                                            </p:tgtEl>
                                            <p:attrNameLst>
                                              <p:attrName>ppt_w</p:attrName>
                                            </p:attrNameLst>
                                          </p:cBhvr>
                                          <p:tavLst>
                                            <p:tav tm="0">
                                              <p:val>
                                                <p:fltVal val="0"/>
                                              </p:val>
                                            </p:tav>
                                            <p:tav tm="100000">
                                              <p:val>
                                                <p:strVal val="#ppt_w"/>
                                              </p:val>
                                            </p:tav>
                                          </p:tavLst>
                                        </p:anim>
                                        <p:anim calcmode="lin" valueType="num">
                                          <p:cBhvr>
                                            <p:cTn id="17" dur="1000" fill="hold"/>
                                            <p:tgtEl>
                                              <p:spTgt spid="15"/>
                                            </p:tgtEl>
                                            <p:attrNameLst>
                                              <p:attrName>ppt_h</p:attrName>
                                            </p:attrNameLst>
                                          </p:cBhvr>
                                          <p:tavLst>
                                            <p:tav tm="0">
                                              <p:val>
                                                <p:fltVal val="0"/>
                                              </p:val>
                                            </p:tav>
                                            <p:tav tm="100000">
                                              <p:val>
                                                <p:strVal val="#ppt_h"/>
                                              </p:val>
                                            </p:tav>
                                          </p:tavLst>
                                        </p:anim>
                                        <p:animEffect transition="in" filter="fade">
                                          <p:cBhvr>
                                            <p:cTn id="18" dur="1000"/>
                                            <p:tgtEl>
                                              <p:spTgt spid="15"/>
                                            </p:tgtEl>
                                          </p:cBhvr>
                                        </p:animEffect>
                                      </p:childTnLst>
                                    </p:cTn>
                                  </p:par>
                                  <p:par>
                                    <p:cTn id="19" presetID="53" presetClass="entr" presetSubtype="16" fill="hold" nodeType="withEffect">
                                      <p:stCondLst>
                                        <p:cond delay="2000"/>
                                      </p:stCondLst>
                                      <p:childTnLst>
                                        <p:set>
                                          <p:cBhvr>
                                            <p:cTn id="20" dur="1" fill="hold">
                                              <p:stCondLst>
                                                <p:cond delay="0"/>
                                              </p:stCondLst>
                                            </p:cTn>
                                            <p:tgtEl>
                                              <p:spTgt spid="16"/>
                                            </p:tgtEl>
                                            <p:attrNameLst>
                                              <p:attrName>style.visibility</p:attrName>
                                            </p:attrNameLst>
                                          </p:cBhvr>
                                          <p:to>
                                            <p:strVal val="visible"/>
                                          </p:to>
                                        </p:set>
                                        <p:anim calcmode="lin" valueType="num">
                                          <p:cBhvr>
                                            <p:cTn id="21" dur="1000" fill="hold"/>
                                            <p:tgtEl>
                                              <p:spTgt spid="16"/>
                                            </p:tgtEl>
                                            <p:attrNameLst>
                                              <p:attrName>ppt_w</p:attrName>
                                            </p:attrNameLst>
                                          </p:cBhvr>
                                          <p:tavLst>
                                            <p:tav tm="0">
                                              <p:val>
                                                <p:fltVal val="0"/>
                                              </p:val>
                                            </p:tav>
                                            <p:tav tm="100000">
                                              <p:val>
                                                <p:strVal val="#ppt_w"/>
                                              </p:val>
                                            </p:tav>
                                          </p:tavLst>
                                        </p:anim>
                                        <p:anim calcmode="lin" valueType="num">
                                          <p:cBhvr>
                                            <p:cTn id="22" dur="1000" fill="hold"/>
                                            <p:tgtEl>
                                              <p:spTgt spid="16"/>
                                            </p:tgtEl>
                                            <p:attrNameLst>
                                              <p:attrName>ppt_h</p:attrName>
                                            </p:attrNameLst>
                                          </p:cBhvr>
                                          <p:tavLst>
                                            <p:tav tm="0">
                                              <p:val>
                                                <p:fltVal val="0"/>
                                              </p:val>
                                            </p:tav>
                                            <p:tav tm="100000">
                                              <p:val>
                                                <p:strVal val="#ppt_h"/>
                                              </p:val>
                                            </p:tav>
                                          </p:tavLst>
                                        </p:anim>
                                        <p:animEffect transition="in" filter="fade">
                                          <p:cBhvr>
                                            <p:cTn id="23" dur="1000"/>
                                            <p:tgtEl>
                                              <p:spTgt spid="16"/>
                                            </p:tgtEl>
                                          </p:cBhvr>
                                        </p:animEffect>
                                      </p:childTnLst>
                                    </p:cTn>
                                  </p:par>
                                </p:childTnLst>
                              </p:cTn>
                            </p:par>
                            <p:par>
                              <p:cTn id="24" fill="hold">
                                <p:stCondLst>
                                  <p:cond delay="1500"/>
                                </p:stCondLst>
                                <p:childTnLst>
                                  <p:par>
                                    <p:cTn id="25" presetID="2" presetClass="entr" presetSubtype="8" fill="hold" nodeType="afterEffect" p14:presetBounceEnd="48000">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14:bounceEnd="48000">
                                          <p:cBhvr additive="base">
                                            <p:cTn id="27" dur="500" fill="hold"/>
                                            <p:tgtEl>
                                              <p:spTgt spid="17"/>
                                            </p:tgtEl>
                                            <p:attrNameLst>
                                              <p:attrName>ppt_x</p:attrName>
                                            </p:attrNameLst>
                                          </p:cBhvr>
                                          <p:tavLst>
                                            <p:tav tm="0">
                                              <p:val>
                                                <p:strVal val="0-#ppt_w/2"/>
                                              </p:val>
                                            </p:tav>
                                            <p:tav tm="100000">
                                              <p:val>
                                                <p:strVal val="#ppt_x"/>
                                              </p:val>
                                            </p:tav>
                                          </p:tavLst>
                                        </p:anim>
                                        <p:anim calcmode="lin" valueType="num" p14:bounceEnd="48000">
                                          <p:cBhvr additive="base">
                                            <p:cTn id="28" dur="500" fill="hold"/>
                                            <p:tgtEl>
                                              <p:spTgt spid="17"/>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14:presetBounceEnd="48000">
                                      <p:stCondLst>
                                        <p:cond delay="200"/>
                                      </p:stCondLst>
                                      <p:childTnLst>
                                        <p:set>
                                          <p:cBhvr>
                                            <p:cTn id="30" dur="1" fill="hold">
                                              <p:stCondLst>
                                                <p:cond delay="0"/>
                                              </p:stCondLst>
                                            </p:cTn>
                                            <p:tgtEl>
                                              <p:spTgt spid="20"/>
                                            </p:tgtEl>
                                            <p:attrNameLst>
                                              <p:attrName>style.visibility</p:attrName>
                                            </p:attrNameLst>
                                          </p:cBhvr>
                                          <p:to>
                                            <p:strVal val="visible"/>
                                          </p:to>
                                        </p:set>
                                        <p:anim calcmode="lin" valueType="num" p14:bounceEnd="48000">
                                          <p:cBhvr additive="base">
                                            <p:cTn id="31" dur="500" fill="hold"/>
                                            <p:tgtEl>
                                              <p:spTgt spid="20"/>
                                            </p:tgtEl>
                                            <p:attrNameLst>
                                              <p:attrName>ppt_x</p:attrName>
                                            </p:attrNameLst>
                                          </p:cBhvr>
                                          <p:tavLst>
                                            <p:tav tm="0">
                                              <p:val>
                                                <p:strVal val="0-#ppt_w/2"/>
                                              </p:val>
                                            </p:tav>
                                            <p:tav tm="100000">
                                              <p:val>
                                                <p:strVal val="#ppt_x"/>
                                              </p:val>
                                            </p:tav>
                                          </p:tavLst>
                                        </p:anim>
                                        <p:anim calcmode="lin" valueType="num" p14:bounceEnd="48000">
                                          <p:cBhvr additive="base">
                                            <p:cTn id="32" dur="500" fill="hold"/>
                                            <p:tgtEl>
                                              <p:spTgt spid="20"/>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14:presetBounceEnd="48000">
                                      <p:stCondLst>
                                        <p:cond delay="400"/>
                                      </p:stCondLst>
                                      <p:childTnLst>
                                        <p:set>
                                          <p:cBhvr>
                                            <p:cTn id="34" dur="1" fill="hold">
                                              <p:stCondLst>
                                                <p:cond delay="0"/>
                                              </p:stCondLst>
                                            </p:cTn>
                                            <p:tgtEl>
                                              <p:spTgt spid="23"/>
                                            </p:tgtEl>
                                            <p:attrNameLst>
                                              <p:attrName>style.visibility</p:attrName>
                                            </p:attrNameLst>
                                          </p:cBhvr>
                                          <p:to>
                                            <p:strVal val="visible"/>
                                          </p:to>
                                        </p:set>
                                        <p:anim calcmode="lin" valueType="num" p14:bounceEnd="48000">
                                          <p:cBhvr additive="base">
                                            <p:cTn id="35" dur="500" fill="hold"/>
                                            <p:tgtEl>
                                              <p:spTgt spid="23"/>
                                            </p:tgtEl>
                                            <p:attrNameLst>
                                              <p:attrName>ppt_x</p:attrName>
                                            </p:attrNameLst>
                                          </p:cBhvr>
                                          <p:tavLst>
                                            <p:tav tm="0">
                                              <p:val>
                                                <p:strVal val="0-#ppt_w/2"/>
                                              </p:val>
                                            </p:tav>
                                            <p:tav tm="100000">
                                              <p:val>
                                                <p:strVal val="#ppt_x"/>
                                              </p:val>
                                            </p:tav>
                                          </p:tavLst>
                                        </p:anim>
                                        <p:anim calcmode="lin" valueType="num" p14:bounceEnd="48000">
                                          <p:cBhvr additive="base">
                                            <p:cTn id="36" dur="500" fill="hold"/>
                                            <p:tgtEl>
                                              <p:spTgt spid="23"/>
                                            </p:tgtEl>
                                            <p:attrNameLst>
                                              <p:attrName>ppt_y</p:attrName>
                                            </p:attrNameLst>
                                          </p:cBhvr>
                                          <p:tavLst>
                                            <p:tav tm="0">
                                              <p:val>
                                                <p:strVal val="#ppt_y"/>
                                              </p:val>
                                            </p:tav>
                                            <p:tav tm="100000">
                                              <p:val>
                                                <p:strVal val="#ppt_y"/>
                                              </p:val>
                                            </p:tav>
                                          </p:tavLst>
                                        </p:anim>
                                      </p:childTnLst>
                                    </p:cTn>
                                  </p:par>
                                </p:childTnLst>
                              </p:cTn>
                            </p:par>
                            <p:par>
                              <p:cTn id="37" fill="hold">
                                <p:stCondLst>
                                  <p:cond delay="2000"/>
                                </p:stCondLst>
                                <p:childTnLst>
                                  <p:par>
                                    <p:cTn id="38" presetID="2" presetClass="entr" presetSubtype="8" fill="hold"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0-#ppt_w/2"/>
                                              </p:val>
                                            </p:tav>
                                            <p:tav tm="100000">
                                              <p:val>
                                                <p:strVal val="#ppt_x"/>
                                              </p:val>
                                            </p:tav>
                                          </p:tavLst>
                                        </p:anim>
                                        <p:anim calcmode="lin" valueType="num">
                                          <p:cBhvr additive="base">
                                            <p:cTn id="41"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1000" fill="hold"/>
                                            <p:tgtEl>
                                              <p:spTgt spid="14"/>
                                            </p:tgtEl>
                                            <p:attrNameLst>
                                              <p:attrName>ppt_w</p:attrName>
                                            </p:attrNameLst>
                                          </p:cBhvr>
                                          <p:tavLst>
                                            <p:tav tm="0">
                                              <p:val>
                                                <p:fltVal val="0"/>
                                              </p:val>
                                            </p:tav>
                                            <p:tav tm="100000">
                                              <p:val>
                                                <p:strVal val="#ppt_w"/>
                                              </p:val>
                                            </p:tav>
                                          </p:tavLst>
                                        </p:anim>
                                        <p:anim calcmode="lin" valueType="num">
                                          <p:cBhvr>
                                            <p:cTn id="12" dur="1000" fill="hold"/>
                                            <p:tgtEl>
                                              <p:spTgt spid="14"/>
                                            </p:tgtEl>
                                            <p:attrNameLst>
                                              <p:attrName>ppt_h</p:attrName>
                                            </p:attrNameLst>
                                          </p:cBhvr>
                                          <p:tavLst>
                                            <p:tav tm="0">
                                              <p:val>
                                                <p:fltVal val="0"/>
                                              </p:val>
                                            </p:tav>
                                            <p:tav tm="100000">
                                              <p:val>
                                                <p:strVal val="#ppt_h"/>
                                              </p:val>
                                            </p:tav>
                                          </p:tavLst>
                                        </p:anim>
                                        <p:animEffect transition="in" filter="fade">
                                          <p:cBhvr>
                                            <p:cTn id="13" dur="1000"/>
                                            <p:tgtEl>
                                              <p:spTgt spid="14"/>
                                            </p:tgtEl>
                                          </p:cBhvr>
                                        </p:animEffect>
                                      </p:childTnLst>
                                    </p:cTn>
                                  </p:par>
                                  <p:par>
                                    <p:cTn id="14" presetID="53" presetClass="entr" presetSubtype="16" fill="hold" nodeType="withEffect">
                                      <p:stCondLst>
                                        <p:cond delay="1700"/>
                                      </p:stCondLst>
                                      <p:childTnLst>
                                        <p:set>
                                          <p:cBhvr>
                                            <p:cTn id="15" dur="1" fill="hold">
                                              <p:stCondLst>
                                                <p:cond delay="0"/>
                                              </p:stCondLst>
                                            </p:cTn>
                                            <p:tgtEl>
                                              <p:spTgt spid="15"/>
                                            </p:tgtEl>
                                            <p:attrNameLst>
                                              <p:attrName>style.visibility</p:attrName>
                                            </p:attrNameLst>
                                          </p:cBhvr>
                                          <p:to>
                                            <p:strVal val="visible"/>
                                          </p:to>
                                        </p:set>
                                        <p:anim calcmode="lin" valueType="num">
                                          <p:cBhvr>
                                            <p:cTn id="16" dur="1000" fill="hold"/>
                                            <p:tgtEl>
                                              <p:spTgt spid="15"/>
                                            </p:tgtEl>
                                            <p:attrNameLst>
                                              <p:attrName>ppt_w</p:attrName>
                                            </p:attrNameLst>
                                          </p:cBhvr>
                                          <p:tavLst>
                                            <p:tav tm="0">
                                              <p:val>
                                                <p:fltVal val="0"/>
                                              </p:val>
                                            </p:tav>
                                            <p:tav tm="100000">
                                              <p:val>
                                                <p:strVal val="#ppt_w"/>
                                              </p:val>
                                            </p:tav>
                                          </p:tavLst>
                                        </p:anim>
                                        <p:anim calcmode="lin" valueType="num">
                                          <p:cBhvr>
                                            <p:cTn id="17" dur="1000" fill="hold"/>
                                            <p:tgtEl>
                                              <p:spTgt spid="15"/>
                                            </p:tgtEl>
                                            <p:attrNameLst>
                                              <p:attrName>ppt_h</p:attrName>
                                            </p:attrNameLst>
                                          </p:cBhvr>
                                          <p:tavLst>
                                            <p:tav tm="0">
                                              <p:val>
                                                <p:fltVal val="0"/>
                                              </p:val>
                                            </p:tav>
                                            <p:tav tm="100000">
                                              <p:val>
                                                <p:strVal val="#ppt_h"/>
                                              </p:val>
                                            </p:tav>
                                          </p:tavLst>
                                        </p:anim>
                                        <p:animEffect transition="in" filter="fade">
                                          <p:cBhvr>
                                            <p:cTn id="18" dur="1000"/>
                                            <p:tgtEl>
                                              <p:spTgt spid="15"/>
                                            </p:tgtEl>
                                          </p:cBhvr>
                                        </p:animEffect>
                                      </p:childTnLst>
                                    </p:cTn>
                                  </p:par>
                                  <p:par>
                                    <p:cTn id="19" presetID="53" presetClass="entr" presetSubtype="16" fill="hold" nodeType="withEffect">
                                      <p:stCondLst>
                                        <p:cond delay="2000"/>
                                      </p:stCondLst>
                                      <p:childTnLst>
                                        <p:set>
                                          <p:cBhvr>
                                            <p:cTn id="20" dur="1" fill="hold">
                                              <p:stCondLst>
                                                <p:cond delay="0"/>
                                              </p:stCondLst>
                                            </p:cTn>
                                            <p:tgtEl>
                                              <p:spTgt spid="16"/>
                                            </p:tgtEl>
                                            <p:attrNameLst>
                                              <p:attrName>style.visibility</p:attrName>
                                            </p:attrNameLst>
                                          </p:cBhvr>
                                          <p:to>
                                            <p:strVal val="visible"/>
                                          </p:to>
                                        </p:set>
                                        <p:anim calcmode="lin" valueType="num">
                                          <p:cBhvr>
                                            <p:cTn id="21" dur="1000" fill="hold"/>
                                            <p:tgtEl>
                                              <p:spTgt spid="16"/>
                                            </p:tgtEl>
                                            <p:attrNameLst>
                                              <p:attrName>ppt_w</p:attrName>
                                            </p:attrNameLst>
                                          </p:cBhvr>
                                          <p:tavLst>
                                            <p:tav tm="0">
                                              <p:val>
                                                <p:fltVal val="0"/>
                                              </p:val>
                                            </p:tav>
                                            <p:tav tm="100000">
                                              <p:val>
                                                <p:strVal val="#ppt_w"/>
                                              </p:val>
                                            </p:tav>
                                          </p:tavLst>
                                        </p:anim>
                                        <p:anim calcmode="lin" valueType="num">
                                          <p:cBhvr>
                                            <p:cTn id="22" dur="1000" fill="hold"/>
                                            <p:tgtEl>
                                              <p:spTgt spid="16"/>
                                            </p:tgtEl>
                                            <p:attrNameLst>
                                              <p:attrName>ppt_h</p:attrName>
                                            </p:attrNameLst>
                                          </p:cBhvr>
                                          <p:tavLst>
                                            <p:tav tm="0">
                                              <p:val>
                                                <p:fltVal val="0"/>
                                              </p:val>
                                            </p:tav>
                                            <p:tav tm="100000">
                                              <p:val>
                                                <p:strVal val="#ppt_h"/>
                                              </p:val>
                                            </p:tav>
                                          </p:tavLst>
                                        </p:anim>
                                        <p:animEffect transition="in" filter="fade">
                                          <p:cBhvr>
                                            <p:cTn id="23" dur="1000"/>
                                            <p:tgtEl>
                                              <p:spTgt spid="16"/>
                                            </p:tgtEl>
                                          </p:cBhvr>
                                        </p:animEffect>
                                      </p:childTnLst>
                                    </p:cTn>
                                  </p:par>
                                </p:childTnLst>
                              </p:cTn>
                            </p:par>
                            <p:par>
                              <p:cTn id="24" fill="hold">
                                <p:stCondLst>
                                  <p:cond delay="1500"/>
                                </p:stCondLst>
                                <p:childTnLst>
                                  <p:par>
                                    <p:cTn id="25" presetID="2" presetClass="entr" presetSubtype="8"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0-#ppt_w/2"/>
                                              </p:val>
                                            </p:tav>
                                            <p:tav tm="100000">
                                              <p:val>
                                                <p:strVal val="#ppt_x"/>
                                              </p:val>
                                            </p:tav>
                                          </p:tavLst>
                                        </p:anim>
                                        <p:anim calcmode="lin" valueType="num">
                                          <p:cBhvr additive="base">
                                            <p:cTn id="28" dur="500" fill="hold"/>
                                            <p:tgtEl>
                                              <p:spTgt spid="17"/>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20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0-#ppt_w/2"/>
                                              </p:val>
                                            </p:tav>
                                            <p:tav tm="100000">
                                              <p:val>
                                                <p:strVal val="#ppt_x"/>
                                              </p:val>
                                            </p:tav>
                                          </p:tavLst>
                                        </p:anim>
                                        <p:anim calcmode="lin" valueType="num">
                                          <p:cBhvr additive="base">
                                            <p:cTn id="32" dur="500" fill="hold"/>
                                            <p:tgtEl>
                                              <p:spTgt spid="20"/>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400"/>
                                      </p:stCondLst>
                                      <p:childTnLst>
                                        <p:set>
                                          <p:cBhvr>
                                            <p:cTn id="34" dur="1" fill="hold">
                                              <p:stCondLst>
                                                <p:cond delay="0"/>
                                              </p:stCondLst>
                                            </p:cTn>
                                            <p:tgtEl>
                                              <p:spTgt spid="23"/>
                                            </p:tgtEl>
                                            <p:attrNameLst>
                                              <p:attrName>style.visibility</p:attrName>
                                            </p:attrNameLst>
                                          </p:cBhvr>
                                          <p:to>
                                            <p:strVal val="visible"/>
                                          </p:to>
                                        </p:set>
                                        <p:anim calcmode="lin" valueType="num">
                                          <p:cBhvr additive="base">
                                            <p:cTn id="35" dur="500" fill="hold"/>
                                            <p:tgtEl>
                                              <p:spTgt spid="23"/>
                                            </p:tgtEl>
                                            <p:attrNameLst>
                                              <p:attrName>ppt_x</p:attrName>
                                            </p:attrNameLst>
                                          </p:cBhvr>
                                          <p:tavLst>
                                            <p:tav tm="0">
                                              <p:val>
                                                <p:strVal val="0-#ppt_w/2"/>
                                              </p:val>
                                            </p:tav>
                                            <p:tav tm="100000">
                                              <p:val>
                                                <p:strVal val="#ppt_x"/>
                                              </p:val>
                                            </p:tav>
                                          </p:tavLst>
                                        </p:anim>
                                        <p:anim calcmode="lin" valueType="num">
                                          <p:cBhvr additive="base">
                                            <p:cTn id="36" dur="500" fill="hold"/>
                                            <p:tgtEl>
                                              <p:spTgt spid="23"/>
                                            </p:tgtEl>
                                            <p:attrNameLst>
                                              <p:attrName>ppt_y</p:attrName>
                                            </p:attrNameLst>
                                          </p:cBhvr>
                                          <p:tavLst>
                                            <p:tav tm="0">
                                              <p:val>
                                                <p:strVal val="#ppt_y"/>
                                              </p:val>
                                            </p:tav>
                                            <p:tav tm="100000">
                                              <p:val>
                                                <p:strVal val="#ppt_y"/>
                                              </p:val>
                                            </p:tav>
                                          </p:tavLst>
                                        </p:anim>
                                      </p:childTnLst>
                                    </p:cTn>
                                  </p:par>
                                </p:childTnLst>
                              </p:cTn>
                            </p:par>
                            <p:par>
                              <p:cTn id="37" fill="hold">
                                <p:stCondLst>
                                  <p:cond delay="2000"/>
                                </p:stCondLst>
                                <p:childTnLst>
                                  <p:par>
                                    <p:cTn id="38" presetID="2" presetClass="entr" presetSubtype="8" fill="hold"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0-#ppt_w/2"/>
                                              </p:val>
                                            </p:tav>
                                            <p:tav tm="100000">
                                              <p:val>
                                                <p:strVal val="#ppt_x"/>
                                              </p:val>
                                            </p:tav>
                                          </p:tavLst>
                                        </p:anim>
                                        <p:anim calcmode="lin" valueType="num">
                                          <p:cBhvr additive="base">
                                            <p:cTn id="41"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sp>
        <p:nvSpPr>
          <p:cNvPr id="2" name="任意多边形 1"/>
          <p:cNvSpPr/>
          <p:nvPr/>
        </p:nvSpPr>
        <p:spPr>
          <a:xfrm>
            <a:off x="2318464" y="1299173"/>
            <a:ext cx="8476343" cy="2264253"/>
          </a:xfrm>
          <a:custGeom>
            <a:avLst/>
            <a:gdLst>
              <a:gd name="connsiteX0" fmla="*/ 0 w 8795657"/>
              <a:gd name="connsiteY0" fmla="*/ 2473843 h 2502872"/>
              <a:gd name="connsiteX1" fmla="*/ 3701143 w 8795657"/>
              <a:gd name="connsiteY1" fmla="*/ 412815 h 2502872"/>
              <a:gd name="connsiteX2" fmla="*/ 7053943 w 8795657"/>
              <a:gd name="connsiteY2" fmla="*/ 180586 h 2502872"/>
              <a:gd name="connsiteX3" fmla="*/ 8795657 w 8795657"/>
              <a:gd name="connsiteY3" fmla="*/ 2502872 h 2502872"/>
              <a:gd name="connsiteX0-1" fmla="*/ 0 w 8476343"/>
              <a:gd name="connsiteY0-2" fmla="*/ 2519216 h 2519216"/>
              <a:gd name="connsiteX1-3" fmla="*/ 3381829 w 8476343"/>
              <a:gd name="connsiteY1-4" fmla="*/ 414646 h 2519216"/>
              <a:gd name="connsiteX2-5" fmla="*/ 6734629 w 8476343"/>
              <a:gd name="connsiteY2-6" fmla="*/ 182417 h 2519216"/>
              <a:gd name="connsiteX3-7" fmla="*/ 8476343 w 8476343"/>
              <a:gd name="connsiteY3-8" fmla="*/ 2504703 h 2519216"/>
              <a:gd name="connsiteX0-9" fmla="*/ 0 w 8476343"/>
              <a:gd name="connsiteY0-10" fmla="*/ 2519216 h 2519216"/>
              <a:gd name="connsiteX1-11" fmla="*/ 3381829 w 8476343"/>
              <a:gd name="connsiteY1-12" fmla="*/ 414646 h 2519216"/>
              <a:gd name="connsiteX2-13" fmla="*/ 6734629 w 8476343"/>
              <a:gd name="connsiteY2-14" fmla="*/ 182417 h 2519216"/>
              <a:gd name="connsiteX3-15" fmla="*/ 8476343 w 8476343"/>
              <a:gd name="connsiteY3-16" fmla="*/ 2504703 h 2519216"/>
              <a:gd name="connsiteX0-17" fmla="*/ 0 w 8476343"/>
              <a:gd name="connsiteY0-18" fmla="*/ 2477326 h 2477326"/>
              <a:gd name="connsiteX1-19" fmla="*/ 3381829 w 8476343"/>
              <a:gd name="connsiteY1-20" fmla="*/ 372756 h 2477326"/>
              <a:gd name="connsiteX2-21" fmla="*/ 6734629 w 8476343"/>
              <a:gd name="connsiteY2-22" fmla="*/ 198584 h 2477326"/>
              <a:gd name="connsiteX3-23" fmla="*/ 8476343 w 8476343"/>
              <a:gd name="connsiteY3-24" fmla="*/ 2462813 h 2477326"/>
              <a:gd name="connsiteX0-25" fmla="*/ 0 w 8476343"/>
              <a:gd name="connsiteY0-26" fmla="*/ 2477326 h 2477326"/>
              <a:gd name="connsiteX1-27" fmla="*/ 3381829 w 8476343"/>
              <a:gd name="connsiteY1-28" fmla="*/ 372756 h 2477326"/>
              <a:gd name="connsiteX2-29" fmla="*/ 6734629 w 8476343"/>
              <a:gd name="connsiteY2-30" fmla="*/ 198584 h 2477326"/>
              <a:gd name="connsiteX3-31" fmla="*/ 8476343 w 8476343"/>
              <a:gd name="connsiteY3-32" fmla="*/ 2462813 h 2477326"/>
            </a:gdLst>
            <a:ahLst/>
            <a:cxnLst>
              <a:cxn ang="0">
                <a:pos x="connsiteX0-1" y="connsiteY0-2"/>
              </a:cxn>
              <a:cxn ang="0">
                <a:pos x="connsiteX1-3" y="connsiteY1-4"/>
              </a:cxn>
              <a:cxn ang="0">
                <a:pos x="connsiteX2-5" y="connsiteY2-6"/>
              </a:cxn>
              <a:cxn ang="0">
                <a:pos x="connsiteX3-7" y="connsiteY3-8"/>
              </a:cxn>
            </a:cxnLst>
            <a:rect l="l" t="t" r="r" b="b"/>
            <a:pathLst>
              <a:path w="8476343" h="2477326">
                <a:moveTo>
                  <a:pt x="0" y="2477326"/>
                </a:moveTo>
                <a:cubicBezTo>
                  <a:pt x="928914" y="1434716"/>
                  <a:pt x="2259391" y="752546"/>
                  <a:pt x="3381829" y="372756"/>
                </a:cubicBezTo>
                <a:cubicBezTo>
                  <a:pt x="4504267" y="-7034"/>
                  <a:pt x="5885543" y="-149759"/>
                  <a:pt x="6734629" y="198584"/>
                </a:cubicBezTo>
                <a:cubicBezTo>
                  <a:pt x="7583715" y="546927"/>
                  <a:pt x="8189686" y="1548412"/>
                  <a:pt x="8476343" y="2462813"/>
                </a:cubicBezTo>
              </a:path>
            </a:pathLst>
          </a:custGeom>
          <a:noFill/>
          <a:ln w="28575">
            <a:solidFill>
              <a:srgbClr val="B50F0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 name="任意多边形 2"/>
          <p:cNvSpPr/>
          <p:nvPr/>
        </p:nvSpPr>
        <p:spPr>
          <a:xfrm>
            <a:off x="2681322" y="3679544"/>
            <a:ext cx="7968342" cy="1982714"/>
          </a:xfrm>
          <a:custGeom>
            <a:avLst/>
            <a:gdLst>
              <a:gd name="connsiteX0" fmla="*/ 8374742 w 8374742"/>
              <a:gd name="connsiteY0" fmla="*/ 0 h 2084033"/>
              <a:gd name="connsiteX1" fmla="*/ 6168571 w 8374742"/>
              <a:gd name="connsiteY1" fmla="*/ 1567543 h 2084033"/>
              <a:gd name="connsiteX2" fmla="*/ 2627085 w 8374742"/>
              <a:gd name="connsiteY2" fmla="*/ 2032000 h 2084033"/>
              <a:gd name="connsiteX3" fmla="*/ 0 w 8374742"/>
              <a:gd name="connsiteY3" fmla="*/ 508000 h 2084033"/>
              <a:gd name="connsiteX0-1" fmla="*/ 8374742 w 8374742"/>
              <a:gd name="connsiteY0-2" fmla="*/ 0 h 1995543"/>
              <a:gd name="connsiteX1-3" fmla="*/ 6168571 w 8374742"/>
              <a:gd name="connsiteY1-4" fmla="*/ 1480457 h 1995543"/>
              <a:gd name="connsiteX2-5" fmla="*/ 2627085 w 8374742"/>
              <a:gd name="connsiteY2-6" fmla="*/ 1944914 h 1995543"/>
              <a:gd name="connsiteX3-7" fmla="*/ 0 w 8374742"/>
              <a:gd name="connsiteY3-8" fmla="*/ 420914 h 1995543"/>
              <a:gd name="connsiteX0-9" fmla="*/ 8374742 w 8374742"/>
              <a:gd name="connsiteY0-10" fmla="*/ 0 h 1995543"/>
              <a:gd name="connsiteX1-11" fmla="*/ 6168571 w 8374742"/>
              <a:gd name="connsiteY1-12" fmla="*/ 1480457 h 1995543"/>
              <a:gd name="connsiteX2-13" fmla="*/ 2627085 w 8374742"/>
              <a:gd name="connsiteY2-14" fmla="*/ 1944914 h 1995543"/>
              <a:gd name="connsiteX3-15" fmla="*/ 0 w 8374742"/>
              <a:gd name="connsiteY3-16" fmla="*/ 420914 h 1995543"/>
              <a:gd name="connsiteX0-17" fmla="*/ 8374742 w 8374742"/>
              <a:gd name="connsiteY0-18" fmla="*/ 0 h 2009092"/>
              <a:gd name="connsiteX1-19" fmla="*/ 6154057 w 8374742"/>
              <a:gd name="connsiteY1-20" fmla="*/ 1553029 h 2009092"/>
              <a:gd name="connsiteX2-21" fmla="*/ 2627085 w 8374742"/>
              <a:gd name="connsiteY2-22" fmla="*/ 1944914 h 2009092"/>
              <a:gd name="connsiteX3-23" fmla="*/ 0 w 8374742"/>
              <a:gd name="connsiteY3-24" fmla="*/ 420914 h 2009092"/>
              <a:gd name="connsiteX0-25" fmla="*/ 8374742 w 8374742"/>
              <a:gd name="connsiteY0-26" fmla="*/ 0 h 2009092"/>
              <a:gd name="connsiteX1-27" fmla="*/ 6154057 w 8374742"/>
              <a:gd name="connsiteY1-28" fmla="*/ 1553029 h 2009092"/>
              <a:gd name="connsiteX2-29" fmla="*/ 2627085 w 8374742"/>
              <a:gd name="connsiteY2-30" fmla="*/ 1944914 h 2009092"/>
              <a:gd name="connsiteX3-31" fmla="*/ 0 w 8374742"/>
              <a:gd name="connsiteY3-32" fmla="*/ 420914 h 2009092"/>
              <a:gd name="connsiteX0-33" fmla="*/ 8374742 w 8374742"/>
              <a:gd name="connsiteY0-34" fmla="*/ 0 h 2009092"/>
              <a:gd name="connsiteX1-35" fmla="*/ 6154057 w 8374742"/>
              <a:gd name="connsiteY1-36" fmla="*/ 1553029 h 2009092"/>
              <a:gd name="connsiteX2-37" fmla="*/ 2627085 w 8374742"/>
              <a:gd name="connsiteY2-38" fmla="*/ 1944914 h 2009092"/>
              <a:gd name="connsiteX3-39" fmla="*/ 0 w 8374742"/>
              <a:gd name="connsiteY3-40" fmla="*/ 420914 h 2009092"/>
              <a:gd name="connsiteX0-41" fmla="*/ 7968342 w 7968342"/>
              <a:gd name="connsiteY0-42" fmla="*/ 0 h 1982714"/>
              <a:gd name="connsiteX1-43" fmla="*/ 5747657 w 7968342"/>
              <a:gd name="connsiteY1-44" fmla="*/ 1553029 h 1982714"/>
              <a:gd name="connsiteX2-45" fmla="*/ 2220685 w 7968342"/>
              <a:gd name="connsiteY2-46" fmla="*/ 1944914 h 1982714"/>
              <a:gd name="connsiteX3-47" fmla="*/ 0 w 7968342"/>
              <a:gd name="connsiteY3-48" fmla="*/ 812800 h 1982714"/>
              <a:gd name="connsiteX0-49" fmla="*/ 7968342 w 7968342"/>
              <a:gd name="connsiteY0-50" fmla="*/ 0 h 1982714"/>
              <a:gd name="connsiteX1-51" fmla="*/ 5747657 w 7968342"/>
              <a:gd name="connsiteY1-52" fmla="*/ 1553029 h 1982714"/>
              <a:gd name="connsiteX2-53" fmla="*/ 2220685 w 7968342"/>
              <a:gd name="connsiteY2-54" fmla="*/ 1944914 h 1982714"/>
              <a:gd name="connsiteX3-55" fmla="*/ 0 w 7968342"/>
              <a:gd name="connsiteY3-56" fmla="*/ 812800 h 1982714"/>
            </a:gdLst>
            <a:ahLst/>
            <a:cxnLst>
              <a:cxn ang="0">
                <a:pos x="connsiteX0-1" y="connsiteY0-2"/>
              </a:cxn>
              <a:cxn ang="0">
                <a:pos x="connsiteX1-3" y="connsiteY1-4"/>
              </a:cxn>
              <a:cxn ang="0">
                <a:pos x="connsiteX2-5" y="connsiteY2-6"/>
              </a:cxn>
              <a:cxn ang="0">
                <a:pos x="connsiteX3-7" y="connsiteY3-8"/>
              </a:cxn>
            </a:cxnLst>
            <a:rect l="l" t="t" r="r" b="b"/>
            <a:pathLst>
              <a:path w="7968342" h="1982714">
                <a:moveTo>
                  <a:pt x="7968342" y="0"/>
                </a:moveTo>
                <a:cubicBezTo>
                  <a:pt x="7431314" y="657981"/>
                  <a:pt x="6705600" y="1228877"/>
                  <a:pt x="5747657" y="1553029"/>
                </a:cubicBezTo>
                <a:cubicBezTo>
                  <a:pt x="4789714" y="1877181"/>
                  <a:pt x="3178628" y="2068286"/>
                  <a:pt x="2220685" y="1944914"/>
                </a:cubicBezTo>
                <a:cubicBezTo>
                  <a:pt x="1262742" y="1821543"/>
                  <a:pt x="712409" y="1457476"/>
                  <a:pt x="0" y="812800"/>
                </a:cubicBezTo>
              </a:path>
            </a:pathLst>
          </a:custGeom>
          <a:noFill/>
          <a:ln w="28575">
            <a:solidFill>
              <a:srgbClr val="B50F0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 name="矩形 3"/>
          <p:cNvSpPr/>
          <p:nvPr/>
        </p:nvSpPr>
        <p:spPr>
          <a:xfrm>
            <a:off x="3987607" y="2812558"/>
            <a:ext cx="5138058" cy="1823576"/>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5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整个抗日战争中，敌后战场抗击了</a:t>
            </a:r>
            <a:r>
              <a:rPr kumimoji="0" lang="zh-CN" altLang="en-US" sz="15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约</a:t>
            </a:r>
            <a:r>
              <a:rPr kumimoji="0" lang="en-US" altLang="zh-CN" sz="15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60%</a:t>
            </a:r>
            <a:r>
              <a:rPr kumimoji="0" lang="zh-CN" altLang="en-US" sz="15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的侵华日军</a:t>
            </a:r>
            <a:r>
              <a:rPr kumimoji="0" lang="zh-CN" altLang="en-US" sz="15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和</a:t>
            </a:r>
            <a:r>
              <a:rPr kumimoji="0" lang="en-US" altLang="zh-CN" sz="15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95%</a:t>
            </a:r>
            <a:r>
              <a:rPr kumimoji="0" lang="zh-CN" altLang="en-US" sz="15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的伪军</a:t>
            </a:r>
            <a:r>
              <a:rPr kumimoji="0" lang="zh-CN" altLang="en-US" sz="15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。中国共产党领导抗日军民</a:t>
            </a:r>
            <a:r>
              <a:rPr kumimoji="0" lang="zh-CN" altLang="en-US" sz="15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对敌作战</a:t>
            </a:r>
            <a:r>
              <a:rPr kumimoji="0" lang="en-US" altLang="zh-CN" sz="15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12.5</a:t>
            </a:r>
            <a:r>
              <a:rPr kumimoji="0" lang="zh-CN" altLang="en-US" sz="15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万次</a:t>
            </a:r>
            <a:r>
              <a:rPr kumimoji="0" lang="zh-CN" altLang="en-US" sz="15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15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歼敌</a:t>
            </a:r>
            <a:r>
              <a:rPr kumimoji="0" lang="en-US" altLang="zh-CN" sz="15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171.4</a:t>
            </a:r>
            <a:r>
              <a:rPr kumimoji="0" lang="zh-CN" altLang="en-US" sz="15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万人</a:t>
            </a:r>
            <a:r>
              <a:rPr kumimoji="0" lang="zh-CN" altLang="en-US" sz="15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，成为抗战的中流砥柱。</a:t>
            </a:r>
            <a:r>
              <a:rPr kumimoji="0" lang="en-US" altLang="zh-CN" sz="15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1945</a:t>
            </a:r>
            <a:r>
              <a:rPr kumimoji="0" lang="zh-CN" altLang="en-US" sz="15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年</a:t>
            </a:r>
            <a:r>
              <a:rPr kumimoji="0" lang="en-US" altLang="zh-CN" sz="15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8</a:t>
            </a:r>
            <a:r>
              <a:rPr kumimoji="0" lang="zh-CN" altLang="en-US" sz="15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月</a:t>
            </a:r>
            <a:r>
              <a:rPr kumimoji="0" lang="en-US" altLang="zh-CN" sz="15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15</a:t>
            </a:r>
            <a:r>
              <a:rPr kumimoji="0" lang="zh-CN" altLang="en-US" sz="15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日</a:t>
            </a:r>
            <a:r>
              <a:rPr kumimoji="0" lang="zh-CN" altLang="en-US" sz="15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，中国人民终于取得全民族抗战的最终胜利，迎来了走向民族复兴的新起点。</a:t>
            </a:r>
            <a:endParaRPr kumimoji="0" lang="zh-CN" altLang="en-US" sz="15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8" name="矩形 27"/>
          <p:cNvSpPr/>
          <p:nvPr/>
        </p:nvSpPr>
        <p:spPr>
          <a:xfrm>
            <a:off x="1292354" y="120663"/>
            <a:ext cx="2698175" cy="662554"/>
          </a:xfrm>
          <a:prstGeom prst="rect">
            <a:avLst/>
          </a:prstGeom>
        </p:spPr>
        <p:txBody>
          <a:bodyPr wrap="none">
            <a:spAutoFit/>
          </a:bodyPr>
          <a:lstStyle/>
          <a:p>
            <a:pPr marL="0" marR="0" lvl="0" indent="0" algn="l" defTabSz="1218565" rtl="0" eaLnBrk="1" fontAlgn="auto" latinLnBrk="0" hangingPunct="1">
              <a:lnSpc>
                <a:spcPct val="150000"/>
              </a:lnSpc>
              <a:spcBef>
                <a:spcPts val="0"/>
              </a:spcBef>
              <a:spcAft>
                <a:spcPts val="0"/>
              </a:spcAft>
              <a:buClrTx/>
              <a:buSzTx/>
              <a:buFontTx/>
              <a:buNone/>
              <a:defRPr/>
            </a:pPr>
            <a:r>
              <a:rPr kumimoji="0" lang="zh-CN" altLang="en-US" sz="2800" b="1" i="0" u="none" strike="noStrike" kern="300" cap="none" spc="0" normalizeH="0" baseline="0" noProof="0" dirty="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rPr>
              <a:t>抗日战争的胜利</a:t>
            </a:r>
            <a:endParaRPr kumimoji="0" lang="zh-CN" altLang="en-US" sz="2800" b="1" i="0" u="none" strike="noStrike" kern="300" cap="none" spc="0" normalizeH="0" baseline="0" noProof="0" dirty="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endParaRPr>
          </a:p>
        </p:txBody>
      </p:sp>
      <p:grpSp>
        <p:nvGrpSpPr>
          <p:cNvPr id="27" name="组合 26"/>
          <p:cNvGrpSpPr/>
          <p:nvPr/>
        </p:nvGrpSpPr>
        <p:grpSpPr>
          <a:xfrm>
            <a:off x="464787" y="2324764"/>
            <a:ext cx="2773054" cy="2704262"/>
            <a:chOff x="657294" y="2638490"/>
            <a:chExt cx="2773054" cy="2704262"/>
          </a:xfrm>
        </p:grpSpPr>
        <p:sp>
          <p:nvSpPr>
            <p:cNvPr id="26" name="六边形 25"/>
            <p:cNvSpPr/>
            <p:nvPr/>
          </p:nvSpPr>
          <p:spPr>
            <a:xfrm>
              <a:off x="657294" y="2952188"/>
              <a:ext cx="2773054" cy="2390564"/>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29" name="组合 28"/>
            <p:cNvGrpSpPr/>
            <p:nvPr/>
          </p:nvGrpSpPr>
          <p:grpSpPr>
            <a:xfrm>
              <a:off x="820112" y="2638490"/>
              <a:ext cx="2398205" cy="1558603"/>
              <a:chOff x="550590" y="3940831"/>
              <a:chExt cx="3090531" cy="2008549"/>
            </a:xfrm>
          </p:grpSpPr>
          <p:pic>
            <p:nvPicPr>
              <p:cNvPr id="30" name="Picture 2" descr="C:\Users\xb\Desktop\素材--党建\PNG--党（国）徽旗\党旗红旗\16sucai_201507091736.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flipH="1">
                <a:off x="550590" y="3940831"/>
                <a:ext cx="3090531" cy="1621772"/>
              </a:xfrm>
              <a:prstGeom prst="rect">
                <a:avLst/>
              </a:prstGeom>
              <a:noFill/>
              <a:extLst>
                <a:ext uri="{909E8E84-426E-40DD-AFC4-6F175D3DCCD1}">
                  <a14:hiddenFill xmlns:a14="http://schemas.microsoft.com/office/drawing/2010/main">
                    <a:solidFill>
                      <a:srgbClr val="FFFFFF"/>
                    </a:solidFill>
                  </a14:hiddenFill>
                </a:ext>
              </a:extLst>
            </p:spPr>
          </p:pic>
          <p:pic>
            <p:nvPicPr>
              <p:cNvPr id="31" name="图片 30"/>
              <p:cNvPicPr>
                <a:picLocks noChangeAspect="1"/>
              </p:cNvPicPr>
              <p:nvPr/>
            </p:nvPicPr>
            <p:blipFill>
              <a:blip r:embed="rId2"/>
              <a:stretch>
                <a:fillRect/>
              </a:stretch>
            </p:blipFill>
            <p:spPr>
              <a:xfrm>
                <a:off x="1242915" y="4213481"/>
                <a:ext cx="1705880" cy="1735899"/>
              </a:xfrm>
              <a:prstGeom prst="rect">
                <a:avLst/>
              </a:prstGeom>
            </p:spPr>
          </p:pic>
        </p:grpSp>
        <p:sp>
          <p:nvSpPr>
            <p:cNvPr id="32" name="矩形 31"/>
            <p:cNvSpPr/>
            <p:nvPr/>
          </p:nvSpPr>
          <p:spPr>
            <a:xfrm>
              <a:off x="1234385" y="4234462"/>
              <a:ext cx="1569660" cy="713016"/>
            </a:xfrm>
            <a:prstGeom prst="rect">
              <a:avLst/>
            </a:prstGeom>
          </p:spPr>
          <p:txBody>
            <a:bodyPr wrap="none">
              <a:spAutoFit/>
            </a:bodyPr>
            <a:lstStyle/>
            <a:p>
              <a:pPr marL="0" marR="0" lvl="0" indent="0" algn="ctr" defTabSz="914400" rtl="0" eaLnBrk="1" fontAlgn="auto" latinLnBrk="0" hangingPunct="1">
                <a:lnSpc>
                  <a:spcPts val="2500"/>
                </a:lnSpc>
                <a:spcBef>
                  <a:spcPts val="0"/>
                </a:spcBef>
                <a:spcAft>
                  <a:spcPts val="0"/>
                </a:spcAft>
                <a:buClrTx/>
                <a:buSzTx/>
                <a:buFontTx/>
                <a:buNone/>
                <a:defRPr/>
              </a:pPr>
              <a:r>
                <a:rPr kumimoji="0" lang="zh-CN" altLang="en-US" sz="1800" b="1" i="0" u="none" strike="noStrike" kern="1200" cap="none" spc="0" normalizeH="0" baseline="0" noProof="0" dirty="0">
                  <a:ln>
                    <a:noFill/>
                  </a:ln>
                  <a:solidFill>
                    <a:srgbClr val="FFF5D2"/>
                  </a:solidFill>
                  <a:effectLst/>
                  <a:uLnTx/>
                  <a:uFillTx/>
                  <a:latin typeface="微软雅黑" panose="020B0503020204020204" pitchFamily="34" charset="-122"/>
                  <a:ea typeface="微软雅黑" panose="020B0503020204020204" pitchFamily="34" charset="-122"/>
                  <a:cs typeface="+mn-cs"/>
                </a:rPr>
                <a:t>中国共产党</a:t>
              </a:r>
              <a:endParaRPr kumimoji="0" lang="en-US" altLang="zh-CN" sz="1800" b="1" i="0" u="none" strike="noStrike" kern="1200" cap="none" spc="0" normalizeH="0" baseline="0" noProof="0" dirty="0">
                <a:ln>
                  <a:noFill/>
                </a:ln>
                <a:solidFill>
                  <a:srgbClr val="FFF5D2"/>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ts val="2500"/>
                </a:lnSpc>
                <a:spcBef>
                  <a:spcPts val="0"/>
                </a:spcBef>
                <a:spcAft>
                  <a:spcPts val="0"/>
                </a:spcAft>
                <a:buClrTx/>
                <a:buSzTx/>
                <a:buFontTx/>
                <a:buNone/>
                <a:defRPr/>
              </a:pPr>
              <a:r>
                <a:rPr kumimoji="0" lang="zh-CN" altLang="en-US" sz="1800" b="1" i="0" u="none" strike="noStrike" kern="1200" cap="none" spc="0" normalizeH="0" baseline="0" noProof="0" dirty="0">
                  <a:ln>
                    <a:noFill/>
                  </a:ln>
                  <a:solidFill>
                    <a:srgbClr val="FFF5D2"/>
                  </a:solidFill>
                  <a:effectLst/>
                  <a:uLnTx/>
                  <a:uFillTx/>
                  <a:latin typeface="微软雅黑" panose="020B0503020204020204" pitchFamily="34" charset="-122"/>
                  <a:ea typeface="微软雅黑" panose="020B0503020204020204" pitchFamily="34" charset="-122"/>
                  <a:cs typeface="+mn-cs"/>
                </a:rPr>
                <a:t>领导抗日军民</a:t>
              </a:r>
              <a:endParaRPr kumimoji="0" lang="zh-CN" altLang="en-US" sz="1800" b="1" i="0" u="none" strike="noStrike" kern="1200" cap="none" spc="0" normalizeH="0" baseline="0" noProof="0" dirty="0">
                <a:ln>
                  <a:noFill/>
                </a:ln>
                <a:solidFill>
                  <a:srgbClr val="FFF5D2"/>
                </a:solidFill>
                <a:effectLst/>
                <a:uLnTx/>
                <a:uFillTx/>
                <a:latin typeface="Calibri" panose="020F0502020204030204"/>
                <a:ea typeface="宋体" panose="02010600030101010101" pitchFamily="2" charset="-122"/>
                <a:cs typeface="+mn-cs"/>
              </a:endParaRPr>
            </a:p>
          </p:txBody>
        </p:sp>
      </p:grpSp>
      <p:grpSp>
        <p:nvGrpSpPr>
          <p:cNvPr id="40" name="组合 39"/>
          <p:cNvGrpSpPr/>
          <p:nvPr/>
        </p:nvGrpSpPr>
        <p:grpSpPr>
          <a:xfrm>
            <a:off x="4479870" y="931034"/>
            <a:ext cx="2185623" cy="1792456"/>
            <a:chOff x="2831092" y="1160065"/>
            <a:chExt cx="2342758" cy="2019619"/>
          </a:xfrm>
        </p:grpSpPr>
        <p:sp>
          <p:nvSpPr>
            <p:cNvPr id="34" name="六边形 33"/>
            <p:cNvSpPr/>
            <p:nvPr/>
          </p:nvSpPr>
          <p:spPr>
            <a:xfrm>
              <a:off x="2831092" y="1160065"/>
              <a:ext cx="2342758" cy="2019619"/>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9" name="矩形 38"/>
            <p:cNvSpPr/>
            <p:nvPr/>
          </p:nvSpPr>
          <p:spPr>
            <a:xfrm>
              <a:off x="2871136" y="1463133"/>
              <a:ext cx="2262671" cy="126188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a:ln>
                    <a:noFill/>
                  </a:ln>
                  <a:solidFill>
                    <a:srgbClr val="FFF5D2"/>
                  </a:solidFill>
                  <a:effectLst/>
                  <a:uLnTx/>
                  <a:uFillTx/>
                  <a:latin typeface="微软雅黑" panose="020B0503020204020204" pitchFamily="34" charset="-122"/>
                  <a:ea typeface="微软雅黑" panose="020B0503020204020204" pitchFamily="34" charset="-122"/>
                  <a:cs typeface="+mn-cs"/>
                </a:rPr>
                <a:t>抗击了约</a:t>
              </a:r>
              <a:endParaRPr kumimoji="0" lang="en-US" altLang="zh-CN" sz="1800" b="0" i="0" u="none" strike="noStrike" kern="1200" cap="none" spc="0" normalizeH="0" baseline="0" noProof="0">
                <a:ln>
                  <a:noFill/>
                </a:ln>
                <a:solidFill>
                  <a:srgbClr val="FFF5D2"/>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000" b="1" i="0" u="none" strike="noStrike" kern="1200" cap="none" spc="0" normalizeH="0" baseline="0" noProof="0">
                  <a:ln>
                    <a:noFill/>
                  </a:ln>
                  <a:solidFill>
                    <a:srgbClr val="FFF5D2"/>
                  </a:solidFill>
                  <a:effectLst/>
                  <a:uLnTx/>
                  <a:uFillTx/>
                  <a:latin typeface="微软雅黑" panose="020B0503020204020204" pitchFamily="34" charset="-122"/>
                  <a:ea typeface="微软雅黑" panose="020B0503020204020204" pitchFamily="34" charset="-122"/>
                  <a:cs typeface="+mn-cs"/>
                </a:rPr>
                <a:t>60%</a:t>
              </a:r>
              <a:endParaRPr kumimoji="0" lang="en-US" altLang="zh-CN" sz="4000" b="1" i="0" u="none" strike="noStrike" kern="1200" cap="none" spc="0" normalizeH="0" baseline="0" noProof="0">
                <a:ln>
                  <a:noFill/>
                </a:ln>
                <a:solidFill>
                  <a:srgbClr val="FFF5D2"/>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a:ln>
                    <a:noFill/>
                  </a:ln>
                  <a:solidFill>
                    <a:srgbClr val="FFF5D2"/>
                  </a:solidFill>
                  <a:effectLst/>
                  <a:uLnTx/>
                  <a:uFillTx/>
                  <a:latin typeface="微软雅黑" panose="020B0503020204020204" pitchFamily="34" charset="-122"/>
                  <a:ea typeface="微软雅黑" panose="020B0503020204020204" pitchFamily="34" charset="-122"/>
                  <a:cs typeface="+mn-cs"/>
                </a:rPr>
                <a:t>侵华日军</a:t>
              </a:r>
              <a:endParaRPr kumimoji="0" lang="zh-CN" altLang="en-US" sz="1800" b="0" i="0" u="none" strike="noStrike" kern="1200" cap="none" spc="0" normalizeH="0" baseline="0" noProof="0">
                <a:ln>
                  <a:noFill/>
                </a:ln>
                <a:solidFill>
                  <a:srgbClr val="FFF5D2"/>
                </a:solidFill>
                <a:effectLst/>
                <a:uLnTx/>
                <a:uFillTx/>
                <a:latin typeface="Calibri" panose="020F0502020204030204"/>
                <a:ea typeface="宋体" panose="02010600030101010101" pitchFamily="2" charset="-122"/>
                <a:cs typeface="+mn-cs"/>
              </a:endParaRPr>
            </a:p>
          </p:txBody>
        </p:sp>
      </p:grpSp>
      <p:grpSp>
        <p:nvGrpSpPr>
          <p:cNvPr id="41" name="组合 40"/>
          <p:cNvGrpSpPr/>
          <p:nvPr/>
        </p:nvGrpSpPr>
        <p:grpSpPr>
          <a:xfrm>
            <a:off x="7674007" y="902748"/>
            <a:ext cx="2185623" cy="1792456"/>
            <a:chOff x="2831092" y="1160065"/>
            <a:chExt cx="2342758" cy="2019619"/>
          </a:xfrm>
        </p:grpSpPr>
        <p:sp>
          <p:nvSpPr>
            <p:cNvPr id="42" name="六边形 41"/>
            <p:cNvSpPr/>
            <p:nvPr/>
          </p:nvSpPr>
          <p:spPr>
            <a:xfrm>
              <a:off x="2831092" y="1160065"/>
              <a:ext cx="2342758" cy="2019619"/>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3" name="矩形 42"/>
            <p:cNvSpPr/>
            <p:nvPr/>
          </p:nvSpPr>
          <p:spPr>
            <a:xfrm>
              <a:off x="2871136" y="1463132"/>
              <a:ext cx="2262671" cy="131777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000" b="1" i="0" u="none" strike="noStrike" kern="1200" cap="none" spc="0" normalizeH="0" baseline="0" noProof="0">
                  <a:ln>
                    <a:noFill/>
                  </a:ln>
                  <a:solidFill>
                    <a:srgbClr val="FFF5D2"/>
                  </a:solidFill>
                  <a:effectLst/>
                  <a:uLnTx/>
                  <a:uFillTx/>
                  <a:latin typeface="微软雅黑" panose="020B0503020204020204" pitchFamily="34" charset="-122"/>
                  <a:ea typeface="微软雅黑" panose="020B0503020204020204" pitchFamily="34" charset="-122"/>
                  <a:cs typeface="+mn-cs"/>
                </a:rPr>
                <a:t>95%</a:t>
              </a:r>
              <a:endParaRPr kumimoji="0" lang="en-US" altLang="zh-CN" sz="4000" b="1" i="0" u="none" strike="noStrike" kern="1200" cap="none" spc="0" normalizeH="0" baseline="0" noProof="0">
                <a:ln>
                  <a:noFill/>
                </a:ln>
                <a:solidFill>
                  <a:srgbClr val="FFF5D2"/>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000" b="0" i="0" u="none" strike="noStrike" kern="1200" cap="none" spc="0" normalizeH="0" baseline="0" noProof="0">
                  <a:ln>
                    <a:noFill/>
                  </a:ln>
                  <a:solidFill>
                    <a:srgbClr val="FFF5D2"/>
                  </a:solidFill>
                  <a:effectLst/>
                  <a:uLnTx/>
                  <a:uFillTx/>
                  <a:latin typeface="微软雅黑" panose="020B0503020204020204" pitchFamily="34" charset="-122"/>
                  <a:ea typeface="微软雅黑" panose="020B0503020204020204" pitchFamily="34" charset="-122"/>
                  <a:cs typeface="+mn-cs"/>
                </a:rPr>
                <a:t>伪军</a:t>
              </a:r>
              <a:endParaRPr kumimoji="0" lang="zh-CN" altLang="en-US" sz="3000" b="0" i="0" u="none" strike="noStrike" kern="1200" cap="none" spc="0" normalizeH="0" baseline="0" noProof="0">
                <a:ln>
                  <a:noFill/>
                </a:ln>
                <a:solidFill>
                  <a:srgbClr val="FFF5D2"/>
                </a:solidFill>
                <a:effectLst/>
                <a:uLnTx/>
                <a:uFillTx/>
                <a:latin typeface="微软雅黑" panose="020B0503020204020204" pitchFamily="34" charset="-122"/>
                <a:ea typeface="微软雅黑" panose="020B0503020204020204" pitchFamily="34" charset="-122"/>
                <a:cs typeface="+mn-cs"/>
              </a:endParaRPr>
            </a:p>
          </p:txBody>
        </p:sp>
      </p:grpSp>
      <p:grpSp>
        <p:nvGrpSpPr>
          <p:cNvPr id="47" name="组合 46"/>
          <p:cNvGrpSpPr/>
          <p:nvPr/>
        </p:nvGrpSpPr>
        <p:grpSpPr>
          <a:xfrm>
            <a:off x="9611854" y="2813704"/>
            <a:ext cx="2075620" cy="1702241"/>
            <a:chOff x="10204537" y="4949860"/>
            <a:chExt cx="2185623" cy="1792456"/>
          </a:xfrm>
        </p:grpSpPr>
        <p:sp>
          <p:nvSpPr>
            <p:cNvPr id="45" name="六边形 44"/>
            <p:cNvSpPr/>
            <p:nvPr/>
          </p:nvSpPr>
          <p:spPr>
            <a:xfrm>
              <a:off x="10204537" y="4949860"/>
              <a:ext cx="2185623" cy="1792456"/>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矩形 15"/>
            <p:cNvSpPr/>
            <p:nvPr/>
          </p:nvSpPr>
          <p:spPr>
            <a:xfrm>
              <a:off x="10585082" y="5085312"/>
              <a:ext cx="1500732" cy="156966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a:ln>
                    <a:noFill/>
                  </a:ln>
                  <a:solidFill>
                    <a:srgbClr val="FFF5D2"/>
                  </a:solidFill>
                  <a:effectLst/>
                  <a:uLnTx/>
                  <a:uFillTx/>
                  <a:latin typeface="微软雅黑" panose="020B0503020204020204" pitchFamily="34" charset="-122"/>
                  <a:ea typeface="微软雅黑" panose="020B0503020204020204" pitchFamily="34" charset="-122"/>
                  <a:cs typeface="+mn-cs"/>
                </a:rPr>
                <a:t>对敌作战</a:t>
              </a:r>
              <a:endParaRPr kumimoji="0" lang="en-US" altLang="zh-CN" sz="2400" b="0" i="0" u="none" strike="noStrike" kern="1200" cap="none" spc="0" normalizeH="0" baseline="0" noProof="0">
                <a:ln>
                  <a:noFill/>
                </a:ln>
                <a:solidFill>
                  <a:srgbClr val="FFF5D2"/>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800" b="1" i="0" u="none" strike="noStrike" kern="1200" cap="none" spc="0" normalizeH="0" baseline="0" noProof="0">
                  <a:ln>
                    <a:noFill/>
                  </a:ln>
                  <a:solidFill>
                    <a:srgbClr val="FFF5D2"/>
                  </a:solidFill>
                  <a:effectLst/>
                  <a:uLnTx/>
                  <a:uFillTx/>
                  <a:latin typeface="微软雅黑" panose="020B0503020204020204" pitchFamily="34" charset="-122"/>
                  <a:ea typeface="微软雅黑" panose="020B0503020204020204" pitchFamily="34" charset="-122"/>
                  <a:cs typeface="+mn-cs"/>
                </a:rPr>
                <a:t>12.5</a:t>
              </a:r>
              <a:endParaRPr kumimoji="0" lang="en-US" altLang="zh-CN" sz="4800" b="1" i="0" u="none" strike="noStrike" kern="1200" cap="none" spc="0" normalizeH="0" baseline="0" noProof="0">
                <a:ln>
                  <a:noFill/>
                </a:ln>
                <a:solidFill>
                  <a:srgbClr val="FFF5D2"/>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a:ln>
                    <a:noFill/>
                  </a:ln>
                  <a:solidFill>
                    <a:srgbClr val="FFF5D2"/>
                  </a:solidFill>
                  <a:effectLst/>
                  <a:uLnTx/>
                  <a:uFillTx/>
                  <a:latin typeface="微软雅黑" panose="020B0503020204020204" pitchFamily="34" charset="-122"/>
                  <a:ea typeface="微软雅黑" panose="020B0503020204020204" pitchFamily="34" charset="-122"/>
                  <a:cs typeface="+mn-cs"/>
                </a:rPr>
                <a:t>万次</a:t>
              </a:r>
              <a:endParaRPr kumimoji="0" lang="zh-CN" altLang="en-US" sz="2400" b="0" i="0" u="none" strike="noStrike" kern="1200" cap="none" spc="0" normalizeH="0" baseline="0" noProof="0">
                <a:ln>
                  <a:noFill/>
                </a:ln>
                <a:solidFill>
                  <a:srgbClr val="FFF5D2"/>
                </a:solidFill>
                <a:effectLst/>
                <a:uLnTx/>
                <a:uFillTx/>
                <a:latin typeface="Calibri" panose="020F0502020204030204"/>
                <a:ea typeface="宋体" panose="02010600030101010101" pitchFamily="2" charset="-122"/>
                <a:cs typeface="+mn-cs"/>
              </a:endParaRPr>
            </a:p>
          </p:txBody>
        </p:sp>
      </p:grpSp>
      <p:grpSp>
        <p:nvGrpSpPr>
          <p:cNvPr id="51" name="组合 50"/>
          <p:cNvGrpSpPr/>
          <p:nvPr/>
        </p:nvGrpSpPr>
        <p:grpSpPr>
          <a:xfrm>
            <a:off x="7268590" y="4451056"/>
            <a:ext cx="2000403" cy="1640555"/>
            <a:chOff x="9350762" y="5342752"/>
            <a:chExt cx="2185623" cy="1792456"/>
          </a:xfrm>
        </p:grpSpPr>
        <p:sp>
          <p:nvSpPr>
            <p:cNvPr id="49" name="六边形 48"/>
            <p:cNvSpPr/>
            <p:nvPr/>
          </p:nvSpPr>
          <p:spPr>
            <a:xfrm>
              <a:off x="9350762" y="5342752"/>
              <a:ext cx="2185623" cy="1792456"/>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7" name="矩形 6"/>
            <p:cNvSpPr/>
            <p:nvPr/>
          </p:nvSpPr>
          <p:spPr>
            <a:xfrm>
              <a:off x="9674472" y="5524487"/>
              <a:ext cx="1593705" cy="144655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a:ln>
                    <a:noFill/>
                  </a:ln>
                  <a:solidFill>
                    <a:srgbClr val="FFF5D2"/>
                  </a:solidFill>
                  <a:effectLst/>
                  <a:uLnTx/>
                  <a:uFillTx/>
                  <a:latin typeface="微软雅黑" panose="020B0503020204020204" pitchFamily="34" charset="-122"/>
                  <a:ea typeface="微软雅黑" panose="020B0503020204020204" pitchFamily="34" charset="-122"/>
                  <a:cs typeface="+mn-cs"/>
                </a:rPr>
                <a:t>歼敌</a:t>
              </a:r>
              <a:endParaRPr kumimoji="0" lang="en-US" altLang="zh-CN" sz="2400" b="0" i="0" u="none" strike="noStrike" kern="1200" cap="none" spc="0" normalizeH="0" baseline="0" noProof="0">
                <a:ln>
                  <a:noFill/>
                </a:ln>
                <a:solidFill>
                  <a:srgbClr val="FFF5D2"/>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000" b="1" i="0" u="none" strike="noStrike" kern="1200" cap="none" spc="0" normalizeH="0" baseline="0" noProof="0">
                  <a:ln>
                    <a:noFill/>
                  </a:ln>
                  <a:solidFill>
                    <a:srgbClr val="FFF5D2"/>
                  </a:solidFill>
                  <a:effectLst/>
                  <a:uLnTx/>
                  <a:uFillTx/>
                  <a:latin typeface="微软雅黑" panose="020B0503020204020204" pitchFamily="34" charset="-122"/>
                  <a:ea typeface="微软雅黑" panose="020B0503020204020204" pitchFamily="34" charset="-122"/>
                  <a:cs typeface="+mn-cs"/>
                </a:rPr>
                <a:t>171.4</a:t>
              </a:r>
              <a:endParaRPr kumimoji="0" lang="en-US" altLang="zh-CN" sz="4000" b="1" i="0" u="none" strike="noStrike" kern="1200" cap="none" spc="0" normalizeH="0" baseline="0" noProof="0">
                <a:ln>
                  <a:noFill/>
                </a:ln>
                <a:solidFill>
                  <a:srgbClr val="FFF5D2"/>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a:ln>
                    <a:noFill/>
                  </a:ln>
                  <a:solidFill>
                    <a:srgbClr val="FFF5D2"/>
                  </a:solidFill>
                  <a:effectLst/>
                  <a:uLnTx/>
                  <a:uFillTx/>
                  <a:latin typeface="微软雅黑" panose="020B0503020204020204" pitchFamily="34" charset="-122"/>
                  <a:ea typeface="微软雅黑" panose="020B0503020204020204" pitchFamily="34" charset="-122"/>
                  <a:cs typeface="+mn-cs"/>
                </a:rPr>
                <a:t>万人</a:t>
              </a:r>
              <a:endParaRPr kumimoji="0" lang="zh-CN" altLang="en-US" sz="2400" b="0" i="0" u="none" strike="noStrike" kern="1200" cap="none" spc="0" normalizeH="0" baseline="0" noProof="0">
                <a:ln>
                  <a:noFill/>
                </a:ln>
                <a:solidFill>
                  <a:srgbClr val="FFF5D2"/>
                </a:solidFill>
                <a:effectLst/>
                <a:uLnTx/>
                <a:uFillTx/>
                <a:latin typeface="Calibri" panose="020F0502020204030204"/>
                <a:ea typeface="宋体" panose="02010600030101010101" pitchFamily="2" charset="-122"/>
                <a:cs typeface="+mn-cs"/>
              </a:endParaRPr>
            </a:p>
          </p:txBody>
        </p:sp>
      </p:grpSp>
      <p:grpSp>
        <p:nvGrpSpPr>
          <p:cNvPr id="55" name="组合 54"/>
          <p:cNvGrpSpPr/>
          <p:nvPr/>
        </p:nvGrpSpPr>
        <p:grpSpPr>
          <a:xfrm>
            <a:off x="4479870" y="4601157"/>
            <a:ext cx="1905480" cy="1562707"/>
            <a:chOff x="4635020" y="4829672"/>
            <a:chExt cx="2185623" cy="1792456"/>
          </a:xfrm>
        </p:grpSpPr>
        <p:sp>
          <p:nvSpPr>
            <p:cNvPr id="53" name="六边形 52"/>
            <p:cNvSpPr/>
            <p:nvPr/>
          </p:nvSpPr>
          <p:spPr>
            <a:xfrm>
              <a:off x="4635020" y="4829672"/>
              <a:ext cx="2185623" cy="1792456"/>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9" name="矩形 18"/>
            <p:cNvSpPr/>
            <p:nvPr/>
          </p:nvSpPr>
          <p:spPr>
            <a:xfrm>
              <a:off x="5076398" y="5260486"/>
              <a:ext cx="1338828" cy="86177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000" b="1" i="0" u="none" strike="noStrike" kern="1200" cap="none" spc="0" normalizeH="0" baseline="0" noProof="0">
                  <a:ln>
                    <a:noFill/>
                  </a:ln>
                  <a:solidFill>
                    <a:srgbClr val="FFF5D2"/>
                  </a:solidFill>
                  <a:effectLst/>
                  <a:uLnTx/>
                  <a:uFillTx/>
                  <a:latin typeface="微软雅黑" panose="020B0503020204020204" pitchFamily="34" charset="-122"/>
                  <a:ea typeface="微软雅黑" panose="020B0503020204020204" pitchFamily="34" charset="-122"/>
                  <a:cs typeface="+mn-cs"/>
                </a:rPr>
                <a:t>抗战的</a:t>
              </a:r>
              <a:endParaRPr kumimoji="0" lang="en-US" altLang="zh-CN" sz="3000" b="1" i="0" u="none" strike="noStrike" kern="1200" cap="none" spc="0" normalizeH="0" baseline="0" noProof="0">
                <a:ln>
                  <a:noFill/>
                </a:ln>
                <a:solidFill>
                  <a:srgbClr val="FFF5D2"/>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a:ln>
                    <a:noFill/>
                  </a:ln>
                  <a:solidFill>
                    <a:srgbClr val="FFF5D2"/>
                  </a:solidFill>
                  <a:effectLst/>
                  <a:uLnTx/>
                  <a:uFillTx/>
                  <a:latin typeface="微软雅黑" panose="020B0503020204020204" pitchFamily="34" charset="-122"/>
                  <a:ea typeface="微软雅黑" panose="020B0503020204020204" pitchFamily="34" charset="-122"/>
                  <a:cs typeface="+mn-cs"/>
                </a:rPr>
                <a:t>中流砥柱</a:t>
              </a:r>
              <a:endParaRPr kumimoji="0" lang="zh-CN" altLang="en-US" sz="2000" b="1" i="0" u="none" strike="noStrike" kern="1200" cap="none" spc="0" normalizeH="0" baseline="0" noProof="0">
                <a:ln>
                  <a:noFill/>
                </a:ln>
                <a:solidFill>
                  <a:srgbClr val="FFF5D2"/>
                </a:solidFill>
                <a:effectLst/>
                <a:uLnTx/>
                <a:uFillTx/>
                <a:latin typeface="Calibri" panose="020F0502020204030204"/>
                <a:ea typeface="宋体" panose="02010600030101010101" pitchFamily="2" charset="-122"/>
                <a:cs typeface="+mn-cs"/>
              </a:endParaRPr>
            </a:p>
          </p:txBody>
        </p:sp>
      </p:grpSp>
      <p:pic>
        <p:nvPicPr>
          <p:cNvPr id="5" name="图片 4" descr="0d82060fab14fbe22e6aab1982329376"/>
          <p:cNvPicPr>
            <a:picLocks noChangeAspect="1"/>
          </p:cNvPicPr>
          <p:nvPr/>
        </p:nvPicPr>
        <p:blipFill>
          <a:blip r:embed="rId3"/>
          <a:srcRect/>
          <a:stretch>
            <a:fillRect/>
          </a:stretch>
        </p:blipFill>
        <p:spPr>
          <a:xfrm>
            <a:off x="527050" y="88265"/>
            <a:ext cx="732790" cy="863600"/>
          </a:xfrm>
          <a:prstGeom prst="rect">
            <a:avLst/>
          </a:prstGeom>
        </p:spPr>
      </p:pic>
      <p:pic>
        <p:nvPicPr>
          <p:cNvPr id="20" name="图片 19" descr="67a5a6203d3c3b0ceed3817343e68640"/>
          <p:cNvPicPr>
            <a:picLocks noChangeAspect="1"/>
          </p:cNvPicPr>
          <p:nvPr/>
        </p:nvPicPr>
        <p:blipFill>
          <a:blip r:embed="rId4"/>
          <a:srcRect/>
          <a:stretch>
            <a:fillRect/>
          </a:stretch>
        </p:blipFill>
        <p:spPr>
          <a:xfrm>
            <a:off x="-10795" y="6087110"/>
            <a:ext cx="12202795" cy="770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p:cTn id="11" dur="500" fill="hold"/>
                                        <p:tgtEl>
                                          <p:spTgt spid="27"/>
                                        </p:tgtEl>
                                        <p:attrNameLst>
                                          <p:attrName>ppt_w</p:attrName>
                                        </p:attrNameLst>
                                      </p:cBhvr>
                                      <p:tavLst>
                                        <p:tav tm="0">
                                          <p:val>
                                            <p:fltVal val="0"/>
                                          </p:val>
                                        </p:tav>
                                        <p:tav tm="100000">
                                          <p:val>
                                            <p:strVal val="#ppt_w"/>
                                          </p:val>
                                        </p:tav>
                                      </p:tavLst>
                                    </p:anim>
                                    <p:anim calcmode="lin" valueType="num">
                                      <p:cBhvr>
                                        <p:cTn id="12" dur="500" fill="hold"/>
                                        <p:tgtEl>
                                          <p:spTgt spid="27"/>
                                        </p:tgtEl>
                                        <p:attrNameLst>
                                          <p:attrName>ppt_h</p:attrName>
                                        </p:attrNameLst>
                                      </p:cBhvr>
                                      <p:tavLst>
                                        <p:tav tm="0">
                                          <p:val>
                                            <p:fltVal val="0"/>
                                          </p:val>
                                        </p:tav>
                                        <p:tav tm="100000">
                                          <p:val>
                                            <p:strVal val="#ppt_h"/>
                                          </p:val>
                                        </p:tav>
                                      </p:tavLst>
                                    </p:anim>
                                    <p:animEffect transition="in" filter="fade">
                                      <p:cBhvr>
                                        <p:cTn id="13" dur="500"/>
                                        <p:tgtEl>
                                          <p:spTgt spid="27"/>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3000"/>
                                        <p:tgtEl>
                                          <p:spTgt spid="2"/>
                                        </p:tgtEl>
                                      </p:cBhvr>
                                    </p:animEffect>
                                  </p:childTnLst>
                                </p:cTn>
                              </p:par>
                              <p:par>
                                <p:cTn id="18" presetID="53" presetClass="entr" presetSubtype="16" fill="hold" nodeType="withEffect">
                                  <p:stCondLst>
                                    <p:cond delay="500"/>
                                  </p:stCondLst>
                                  <p:childTnLst>
                                    <p:set>
                                      <p:cBhvr>
                                        <p:cTn id="19" dur="1" fill="hold">
                                          <p:stCondLst>
                                            <p:cond delay="0"/>
                                          </p:stCondLst>
                                        </p:cTn>
                                        <p:tgtEl>
                                          <p:spTgt spid="40"/>
                                        </p:tgtEl>
                                        <p:attrNameLst>
                                          <p:attrName>style.visibility</p:attrName>
                                        </p:attrNameLst>
                                      </p:cBhvr>
                                      <p:to>
                                        <p:strVal val="visible"/>
                                      </p:to>
                                    </p:set>
                                    <p:anim calcmode="lin" valueType="num">
                                      <p:cBhvr>
                                        <p:cTn id="20" dur="750" fill="hold"/>
                                        <p:tgtEl>
                                          <p:spTgt spid="40"/>
                                        </p:tgtEl>
                                        <p:attrNameLst>
                                          <p:attrName>ppt_w</p:attrName>
                                        </p:attrNameLst>
                                      </p:cBhvr>
                                      <p:tavLst>
                                        <p:tav tm="0">
                                          <p:val>
                                            <p:fltVal val="0"/>
                                          </p:val>
                                        </p:tav>
                                        <p:tav tm="100000">
                                          <p:val>
                                            <p:strVal val="#ppt_w"/>
                                          </p:val>
                                        </p:tav>
                                      </p:tavLst>
                                    </p:anim>
                                    <p:anim calcmode="lin" valueType="num">
                                      <p:cBhvr>
                                        <p:cTn id="21" dur="750" fill="hold"/>
                                        <p:tgtEl>
                                          <p:spTgt spid="40"/>
                                        </p:tgtEl>
                                        <p:attrNameLst>
                                          <p:attrName>ppt_h</p:attrName>
                                        </p:attrNameLst>
                                      </p:cBhvr>
                                      <p:tavLst>
                                        <p:tav tm="0">
                                          <p:val>
                                            <p:fltVal val="0"/>
                                          </p:val>
                                        </p:tav>
                                        <p:tav tm="100000">
                                          <p:val>
                                            <p:strVal val="#ppt_h"/>
                                          </p:val>
                                        </p:tav>
                                      </p:tavLst>
                                    </p:anim>
                                    <p:animEffect transition="in" filter="fade">
                                      <p:cBhvr>
                                        <p:cTn id="22" dur="750"/>
                                        <p:tgtEl>
                                          <p:spTgt spid="40"/>
                                        </p:tgtEl>
                                      </p:cBhvr>
                                    </p:animEffect>
                                  </p:childTnLst>
                                </p:cTn>
                              </p:par>
                              <p:par>
                                <p:cTn id="23" presetID="53" presetClass="entr" presetSubtype="16" fill="hold" nodeType="withEffect">
                                  <p:stCondLst>
                                    <p:cond delay="1500"/>
                                  </p:stCondLst>
                                  <p:childTnLst>
                                    <p:set>
                                      <p:cBhvr>
                                        <p:cTn id="24" dur="1" fill="hold">
                                          <p:stCondLst>
                                            <p:cond delay="0"/>
                                          </p:stCondLst>
                                        </p:cTn>
                                        <p:tgtEl>
                                          <p:spTgt spid="41"/>
                                        </p:tgtEl>
                                        <p:attrNameLst>
                                          <p:attrName>style.visibility</p:attrName>
                                        </p:attrNameLst>
                                      </p:cBhvr>
                                      <p:to>
                                        <p:strVal val="visible"/>
                                      </p:to>
                                    </p:set>
                                    <p:anim calcmode="lin" valueType="num">
                                      <p:cBhvr>
                                        <p:cTn id="25" dur="750" fill="hold"/>
                                        <p:tgtEl>
                                          <p:spTgt spid="41"/>
                                        </p:tgtEl>
                                        <p:attrNameLst>
                                          <p:attrName>ppt_w</p:attrName>
                                        </p:attrNameLst>
                                      </p:cBhvr>
                                      <p:tavLst>
                                        <p:tav tm="0">
                                          <p:val>
                                            <p:fltVal val="0"/>
                                          </p:val>
                                        </p:tav>
                                        <p:tav tm="100000">
                                          <p:val>
                                            <p:strVal val="#ppt_w"/>
                                          </p:val>
                                        </p:tav>
                                      </p:tavLst>
                                    </p:anim>
                                    <p:anim calcmode="lin" valueType="num">
                                      <p:cBhvr>
                                        <p:cTn id="26" dur="750" fill="hold"/>
                                        <p:tgtEl>
                                          <p:spTgt spid="41"/>
                                        </p:tgtEl>
                                        <p:attrNameLst>
                                          <p:attrName>ppt_h</p:attrName>
                                        </p:attrNameLst>
                                      </p:cBhvr>
                                      <p:tavLst>
                                        <p:tav tm="0">
                                          <p:val>
                                            <p:fltVal val="0"/>
                                          </p:val>
                                        </p:tav>
                                        <p:tav tm="100000">
                                          <p:val>
                                            <p:strVal val="#ppt_h"/>
                                          </p:val>
                                        </p:tav>
                                      </p:tavLst>
                                    </p:anim>
                                    <p:animEffect transition="in" filter="fade">
                                      <p:cBhvr>
                                        <p:cTn id="27" dur="750"/>
                                        <p:tgtEl>
                                          <p:spTgt spid="41"/>
                                        </p:tgtEl>
                                      </p:cBhvr>
                                    </p:animEffect>
                                  </p:childTnLst>
                                </p:cTn>
                              </p:par>
                              <p:par>
                                <p:cTn id="28" presetID="53" presetClass="entr" presetSubtype="16" fill="hold" nodeType="withEffect">
                                  <p:stCondLst>
                                    <p:cond delay="2500"/>
                                  </p:stCondLst>
                                  <p:childTnLst>
                                    <p:set>
                                      <p:cBhvr>
                                        <p:cTn id="29" dur="1" fill="hold">
                                          <p:stCondLst>
                                            <p:cond delay="0"/>
                                          </p:stCondLst>
                                        </p:cTn>
                                        <p:tgtEl>
                                          <p:spTgt spid="47"/>
                                        </p:tgtEl>
                                        <p:attrNameLst>
                                          <p:attrName>style.visibility</p:attrName>
                                        </p:attrNameLst>
                                      </p:cBhvr>
                                      <p:to>
                                        <p:strVal val="visible"/>
                                      </p:to>
                                    </p:set>
                                    <p:anim calcmode="lin" valueType="num">
                                      <p:cBhvr>
                                        <p:cTn id="30" dur="750" fill="hold"/>
                                        <p:tgtEl>
                                          <p:spTgt spid="47"/>
                                        </p:tgtEl>
                                        <p:attrNameLst>
                                          <p:attrName>ppt_w</p:attrName>
                                        </p:attrNameLst>
                                      </p:cBhvr>
                                      <p:tavLst>
                                        <p:tav tm="0">
                                          <p:val>
                                            <p:fltVal val="0"/>
                                          </p:val>
                                        </p:tav>
                                        <p:tav tm="100000">
                                          <p:val>
                                            <p:strVal val="#ppt_w"/>
                                          </p:val>
                                        </p:tav>
                                      </p:tavLst>
                                    </p:anim>
                                    <p:anim calcmode="lin" valueType="num">
                                      <p:cBhvr>
                                        <p:cTn id="31" dur="750" fill="hold"/>
                                        <p:tgtEl>
                                          <p:spTgt spid="47"/>
                                        </p:tgtEl>
                                        <p:attrNameLst>
                                          <p:attrName>ppt_h</p:attrName>
                                        </p:attrNameLst>
                                      </p:cBhvr>
                                      <p:tavLst>
                                        <p:tav tm="0">
                                          <p:val>
                                            <p:fltVal val="0"/>
                                          </p:val>
                                        </p:tav>
                                        <p:tav tm="100000">
                                          <p:val>
                                            <p:strVal val="#ppt_h"/>
                                          </p:val>
                                        </p:tav>
                                      </p:tavLst>
                                    </p:anim>
                                    <p:animEffect transition="in" filter="fade">
                                      <p:cBhvr>
                                        <p:cTn id="32" dur="750"/>
                                        <p:tgtEl>
                                          <p:spTgt spid="47"/>
                                        </p:tgtEl>
                                      </p:cBhvr>
                                    </p:animEffect>
                                  </p:childTnLst>
                                </p:cTn>
                              </p:par>
                            </p:childTnLst>
                          </p:cTn>
                        </p:par>
                        <p:par>
                          <p:cTn id="33" fill="hold">
                            <p:stCondLst>
                              <p:cond delay="4000"/>
                            </p:stCondLst>
                            <p:childTnLst>
                              <p:par>
                                <p:cTn id="34" presetID="22" presetClass="entr" presetSubtype="2" fill="hold" grpId="0" nodeType="after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wipe(right)">
                                      <p:cBhvr>
                                        <p:cTn id="36" dur="3000"/>
                                        <p:tgtEl>
                                          <p:spTgt spid="3"/>
                                        </p:tgtEl>
                                      </p:cBhvr>
                                    </p:animEffect>
                                  </p:childTnLst>
                                </p:cTn>
                              </p:par>
                              <p:par>
                                <p:cTn id="37" presetID="53" presetClass="entr" presetSubtype="16" fill="hold" nodeType="withEffect">
                                  <p:stCondLst>
                                    <p:cond delay="500"/>
                                  </p:stCondLst>
                                  <p:childTnLst>
                                    <p:set>
                                      <p:cBhvr>
                                        <p:cTn id="38" dur="1" fill="hold">
                                          <p:stCondLst>
                                            <p:cond delay="0"/>
                                          </p:stCondLst>
                                        </p:cTn>
                                        <p:tgtEl>
                                          <p:spTgt spid="51"/>
                                        </p:tgtEl>
                                        <p:attrNameLst>
                                          <p:attrName>style.visibility</p:attrName>
                                        </p:attrNameLst>
                                      </p:cBhvr>
                                      <p:to>
                                        <p:strVal val="visible"/>
                                      </p:to>
                                    </p:set>
                                    <p:anim calcmode="lin" valueType="num">
                                      <p:cBhvr>
                                        <p:cTn id="39" dur="750" fill="hold"/>
                                        <p:tgtEl>
                                          <p:spTgt spid="51"/>
                                        </p:tgtEl>
                                        <p:attrNameLst>
                                          <p:attrName>ppt_w</p:attrName>
                                        </p:attrNameLst>
                                      </p:cBhvr>
                                      <p:tavLst>
                                        <p:tav tm="0">
                                          <p:val>
                                            <p:fltVal val="0"/>
                                          </p:val>
                                        </p:tav>
                                        <p:tav tm="100000">
                                          <p:val>
                                            <p:strVal val="#ppt_w"/>
                                          </p:val>
                                        </p:tav>
                                      </p:tavLst>
                                    </p:anim>
                                    <p:anim calcmode="lin" valueType="num">
                                      <p:cBhvr>
                                        <p:cTn id="40" dur="750" fill="hold"/>
                                        <p:tgtEl>
                                          <p:spTgt spid="51"/>
                                        </p:tgtEl>
                                        <p:attrNameLst>
                                          <p:attrName>ppt_h</p:attrName>
                                        </p:attrNameLst>
                                      </p:cBhvr>
                                      <p:tavLst>
                                        <p:tav tm="0">
                                          <p:val>
                                            <p:fltVal val="0"/>
                                          </p:val>
                                        </p:tav>
                                        <p:tav tm="100000">
                                          <p:val>
                                            <p:strVal val="#ppt_h"/>
                                          </p:val>
                                        </p:tav>
                                      </p:tavLst>
                                    </p:anim>
                                    <p:animEffect transition="in" filter="fade">
                                      <p:cBhvr>
                                        <p:cTn id="41" dur="750"/>
                                        <p:tgtEl>
                                          <p:spTgt spid="51"/>
                                        </p:tgtEl>
                                      </p:cBhvr>
                                    </p:animEffect>
                                  </p:childTnLst>
                                </p:cTn>
                              </p:par>
                              <p:par>
                                <p:cTn id="42" presetID="53" presetClass="entr" presetSubtype="16" fill="hold" nodeType="withEffect">
                                  <p:stCondLst>
                                    <p:cond delay="2000"/>
                                  </p:stCondLst>
                                  <p:childTnLst>
                                    <p:set>
                                      <p:cBhvr>
                                        <p:cTn id="43" dur="1" fill="hold">
                                          <p:stCondLst>
                                            <p:cond delay="0"/>
                                          </p:stCondLst>
                                        </p:cTn>
                                        <p:tgtEl>
                                          <p:spTgt spid="55"/>
                                        </p:tgtEl>
                                        <p:attrNameLst>
                                          <p:attrName>style.visibility</p:attrName>
                                        </p:attrNameLst>
                                      </p:cBhvr>
                                      <p:to>
                                        <p:strVal val="visible"/>
                                      </p:to>
                                    </p:set>
                                    <p:anim calcmode="lin" valueType="num">
                                      <p:cBhvr>
                                        <p:cTn id="44" dur="750" fill="hold"/>
                                        <p:tgtEl>
                                          <p:spTgt spid="55"/>
                                        </p:tgtEl>
                                        <p:attrNameLst>
                                          <p:attrName>ppt_w</p:attrName>
                                        </p:attrNameLst>
                                      </p:cBhvr>
                                      <p:tavLst>
                                        <p:tav tm="0">
                                          <p:val>
                                            <p:fltVal val="0"/>
                                          </p:val>
                                        </p:tav>
                                        <p:tav tm="100000">
                                          <p:val>
                                            <p:strVal val="#ppt_w"/>
                                          </p:val>
                                        </p:tav>
                                      </p:tavLst>
                                    </p:anim>
                                    <p:anim calcmode="lin" valueType="num">
                                      <p:cBhvr>
                                        <p:cTn id="45" dur="750" fill="hold"/>
                                        <p:tgtEl>
                                          <p:spTgt spid="55"/>
                                        </p:tgtEl>
                                        <p:attrNameLst>
                                          <p:attrName>ppt_h</p:attrName>
                                        </p:attrNameLst>
                                      </p:cBhvr>
                                      <p:tavLst>
                                        <p:tav tm="0">
                                          <p:val>
                                            <p:fltVal val="0"/>
                                          </p:val>
                                        </p:tav>
                                        <p:tav tm="100000">
                                          <p:val>
                                            <p:strVal val="#ppt_h"/>
                                          </p:val>
                                        </p:tav>
                                      </p:tavLst>
                                    </p:anim>
                                    <p:animEffect transition="in" filter="fade">
                                      <p:cBhvr>
                                        <p:cTn id="46" dur="750"/>
                                        <p:tgtEl>
                                          <p:spTgt spid="55"/>
                                        </p:tgtEl>
                                      </p:cBhvr>
                                    </p:animEffect>
                                  </p:childTnLst>
                                </p:cTn>
                              </p:par>
                              <p:par>
                                <p:cTn id="47" presetID="22" presetClass="entr" presetSubtype="1" fill="hold" grpId="0" nodeType="withEffect">
                                  <p:stCondLst>
                                    <p:cond delay="2750"/>
                                  </p:stCondLst>
                                  <p:childTnLst>
                                    <p:set>
                                      <p:cBhvr>
                                        <p:cTn id="48" dur="1" fill="hold">
                                          <p:stCondLst>
                                            <p:cond delay="0"/>
                                          </p:stCondLst>
                                        </p:cTn>
                                        <p:tgtEl>
                                          <p:spTgt spid="4"/>
                                        </p:tgtEl>
                                        <p:attrNameLst>
                                          <p:attrName>style.visibility</p:attrName>
                                        </p:attrNameLst>
                                      </p:cBhvr>
                                      <p:to>
                                        <p:strVal val="visible"/>
                                      </p:to>
                                    </p:set>
                                    <p:animEffect transition="in" filter="wipe(up)">
                                      <p:cBhvr>
                                        <p:cTn id="49" dur="1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4" grpId="0"/>
      <p:bldP spid="28"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sp>
        <p:nvSpPr>
          <p:cNvPr id="3" name="文本框 2"/>
          <p:cNvSpPr txBox="1"/>
          <p:nvPr/>
        </p:nvSpPr>
        <p:spPr>
          <a:xfrm>
            <a:off x="3832918" y="3020928"/>
            <a:ext cx="4550229" cy="1069845"/>
          </a:xfrm>
          <a:prstGeom prst="rect">
            <a:avLst/>
          </a:prstGeom>
          <a:noFill/>
          <a:ln>
            <a:noFill/>
          </a:ln>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4800" b="0" i="0" u="none" strike="noStrike" kern="1200" cap="none" spc="0" normalizeH="0" baseline="0" noProof="0" dirty="0">
                <a:ln>
                  <a:noFill/>
                </a:ln>
                <a:solidFill>
                  <a:srgbClr val="D71618"/>
                </a:solidFill>
                <a:effectLst/>
                <a:uLnTx/>
                <a:uFillTx/>
                <a:latin typeface="微软雅黑" panose="020B0503020204020204" pitchFamily="34" charset="-122"/>
                <a:ea typeface="微软雅黑" panose="020B0503020204020204" pitchFamily="34" charset="-122"/>
                <a:cs typeface="+mn-cs"/>
              </a:rPr>
              <a:t>解放战争时期</a:t>
            </a:r>
            <a:endParaRPr kumimoji="0" lang="en-US" altLang="zh-CN" sz="4800" b="0" i="0" u="none" strike="noStrike" kern="1200" cap="none" spc="0" normalizeH="0" baseline="0" noProof="0" dirty="0">
              <a:ln>
                <a:noFill/>
              </a:ln>
              <a:solidFill>
                <a:srgbClr val="D71618"/>
              </a:solidFill>
              <a:effectLst/>
              <a:uLnTx/>
              <a:uFillTx/>
              <a:latin typeface="微软雅黑" panose="020B0503020204020204" pitchFamily="34" charset="-122"/>
              <a:ea typeface="微软雅黑" panose="020B0503020204020204" pitchFamily="34" charset="-122"/>
              <a:cs typeface="+mn-cs"/>
            </a:endParaRPr>
          </a:p>
        </p:txBody>
      </p:sp>
      <p:grpSp>
        <p:nvGrpSpPr>
          <p:cNvPr id="8" name="组合 7"/>
          <p:cNvGrpSpPr/>
          <p:nvPr/>
        </p:nvGrpSpPr>
        <p:grpSpPr>
          <a:xfrm>
            <a:off x="4188756" y="2032123"/>
            <a:ext cx="3826865" cy="781920"/>
            <a:chOff x="4188756" y="1772286"/>
            <a:chExt cx="3826865" cy="781920"/>
          </a:xfrm>
        </p:grpSpPr>
        <p:sp>
          <p:nvSpPr>
            <p:cNvPr id="9" name="矩形: 圆角 12"/>
            <p:cNvSpPr/>
            <p:nvPr/>
          </p:nvSpPr>
          <p:spPr>
            <a:xfrm>
              <a:off x="4188756" y="1772286"/>
              <a:ext cx="3826865" cy="781920"/>
            </a:xfrm>
            <a:prstGeom prst="roundRect">
              <a:avLst>
                <a:gd name="adj" fmla="val 50000"/>
              </a:avLst>
            </a:prstGeom>
            <a:solidFill>
              <a:srgbClr val="FF0000"/>
            </a:solidFill>
            <a:ln w="38100">
              <a:solidFill>
                <a:schemeClr val="bg1"/>
              </a:solidFill>
            </a:ln>
            <a:effectLst>
              <a:glow rad="1905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方正兰亭粗黑简体" panose="02000000000000000000" pitchFamily="2" charset="-122"/>
                <a:ea typeface="方正兰亭粗黑简体" panose="02000000000000000000" pitchFamily="2" charset="-122"/>
                <a:cs typeface="+mn-cs"/>
              </a:endParaRPr>
            </a:p>
          </p:txBody>
        </p:sp>
        <p:sp>
          <p:nvSpPr>
            <p:cNvPr id="10" name="文本框 14"/>
            <p:cNvSpPr txBox="1"/>
            <p:nvPr/>
          </p:nvSpPr>
          <p:spPr>
            <a:xfrm>
              <a:off x="5086525" y="1840081"/>
              <a:ext cx="2031326"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第三部分</a:t>
              </a:r>
              <a:endParaRPr kumimoji="0" lang="zh-CN" altLang="en-US" sz="3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pic>
        <p:nvPicPr>
          <p:cNvPr id="11" name="图片 10"/>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395026" y="708034"/>
            <a:ext cx="1401948" cy="1103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8793480" y="-7621"/>
            <a:ext cx="3420850" cy="6857999"/>
          </a:xfrm>
          <a:prstGeom prst="rect">
            <a:avLst/>
          </a:prstGeom>
        </p:spPr>
      </p:pic>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5" y="-7621"/>
            <a:ext cx="3420850" cy="6857999"/>
          </a:xfrm>
          <a:prstGeom prst="rect">
            <a:avLst/>
          </a:prstGeom>
        </p:spPr>
      </p:pic>
      <p:pic>
        <p:nvPicPr>
          <p:cNvPr id="7" name="图片 6" descr="ed4a1ffba423732c642cd19ab7f51d20"/>
          <p:cNvPicPr>
            <a:picLocks noChangeAspect="1"/>
          </p:cNvPicPr>
          <p:nvPr/>
        </p:nvPicPr>
        <p:blipFill>
          <a:blip r:embed="rId3"/>
          <a:stretch>
            <a:fillRect/>
          </a:stretch>
        </p:blipFill>
        <p:spPr>
          <a:xfrm>
            <a:off x="635" y="744220"/>
            <a:ext cx="12213590" cy="61061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22" presetClass="entr" presetSubtype="4"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down)">
                                      <p:cBhvr>
                                        <p:cTn id="22" dur="500"/>
                                        <p:tgtEl>
                                          <p:spTgt spid="2"/>
                                        </p:tgtEl>
                                      </p:cBhvr>
                                    </p:animEffect>
                                  </p:childTnLst>
                                </p:cTn>
                              </p:par>
                              <p:par>
                                <p:cTn id="23" presetID="22" presetClass="entr" presetSubtype="4"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down)">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grpSp>
        <p:nvGrpSpPr>
          <p:cNvPr id="13" name="组合 12"/>
          <p:cNvGrpSpPr/>
          <p:nvPr/>
        </p:nvGrpSpPr>
        <p:grpSpPr>
          <a:xfrm>
            <a:off x="5734252" y="2215810"/>
            <a:ext cx="5606053" cy="3720565"/>
            <a:chOff x="6357089" y="3702494"/>
            <a:chExt cx="2564295" cy="3355274"/>
          </a:xfrm>
        </p:grpSpPr>
        <p:sp>
          <p:nvSpPr>
            <p:cNvPr id="14" name="文本框 13"/>
            <p:cNvSpPr txBox="1"/>
            <p:nvPr/>
          </p:nvSpPr>
          <p:spPr>
            <a:xfrm>
              <a:off x="6420407" y="3844870"/>
              <a:ext cx="2469320" cy="2865041"/>
            </a:xfrm>
            <a:prstGeom prst="rect">
              <a:avLst/>
            </a:prstGeom>
            <a:noFill/>
          </p:spPr>
          <p:txBody>
            <a:bodyPr wrap="square" rtlCol="0">
              <a:spAutoFit/>
            </a:bodyPr>
            <a:lstStyle/>
            <a:p>
              <a:pPr marL="0" marR="0" lvl="0" indent="0" algn="l" defTabSz="914400" rtl="0" eaLnBrk="1" fontAlgn="auto" latinLnBrk="0" hangingPunct="1">
                <a:lnSpc>
                  <a:spcPts val="3500"/>
                </a:lnSpc>
                <a:spcBef>
                  <a:spcPts val="0"/>
                </a:spcBef>
                <a:spcAft>
                  <a:spcPts val="0"/>
                </a:spcAft>
                <a:buClrTx/>
                <a:buSzTx/>
                <a:buFontTx/>
                <a:buNone/>
                <a:defRPr/>
              </a:pPr>
              <a:r>
                <a:rPr kumimoji="0" lang="en-US" altLang="zh-CN" sz="24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1945</a:t>
              </a:r>
              <a:r>
                <a:rPr kumimoji="0" lang="zh-CN" altLang="en-US" sz="24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年</a:t>
              </a:r>
              <a:r>
                <a:rPr kumimoji="0" lang="en-US" altLang="zh-CN" sz="24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8</a:t>
              </a:r>
              <a:r>
                <a:rPr kumimoji="0" lang="zh-CN" altLang="en-US" sz="24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月</a:t>
              </a:r>
              <a:r>
                <a:rPr kumimoji="0" lang="en-US" altLang="zh-CN" sz="24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29</a:t>
              </a:r>
              <a:r>
                <a:rPr kumimoji="0" lang="zh-CN" altLang="en-US" sz="24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日至</a:t>
              </a:r>
              <a:r>
                <a:rPr kumimoji="0" lang="en-US" altLang="zh-CN" sz="24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10</a:t>
              </a:r>
              <a:r>
                <a:rPr kumimoji="0" lang="zh-CN" altLang="en-US" sz="24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月</a:t>
              </a:r>
              <a:r>
                <a:rPr kumimoji="0" lang="en-US" altLang="zh-CN" sz="24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10</a:t>
              </a:r>
              <a:r>
                <a:rPr kumimoji="0" lang="zh-CN" altLang="en-US" sz="24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日</a:t>
              </a:r>
              <a:r>
                <a:rPr kumimoji="0" lang="zh-CN" altLang="en-US" sz="1800" b="0" i="0" u="none" strike="noStrike" kern="1200" cap="none" spc="0" normalizeH="0" baseline="0" noProof="0" dirty="0">
                  <a:ln>
                    <a:noFill/>
                  </a:ln>
                  <a:solidFill>
                    <a:srgbClr val="574343"/>
                  </a:solidFill>
                  <a:effectLst/>
                  <a:uLnTx/>
                  <a:uFillTx/>
                  <a:latin typeface="微软雅黑" panose="020B0503020204020204" pitchFamily="34" charset="-122"/>
                  <a:ea typeface="微软雅黑" panose="020B0503020204020204" pitchFamily="34" charset="-122"/>
                  <a:cs typeface="+mn-cs"/>
                </a:rPr>
                <a:t>，</a:t>
              </a: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为了最大限度地争取和平，毛泽东不顾个人安危，决定冒险赴重庆谈判。经过</a:t>
              </a:r>
              <a:r>
                <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43</a:t>
              </a: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天的艰难谈判，</a:t>
              </a:r>
              <a:r>
                <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1945</a:t>
              </a: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年</a:t>
              </a:r>
              <a:r>
                <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10</a:t>
              </a: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月</a:t>
              </a:r>
              <a:r>
                <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10</a:t>
              </a: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日，双方签订了</a:t>
              </a:r>
              <a:r>
                <a:rPr kumimoji="0" lang="en-US" altLang="zh-CN" sz="20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a:t>
              </a:r>
              <a:r>
                <a:rPr kumimoji="0" lang="zh-CN" altLang="en-US" sz="20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双十协定</a:t>
              </a:r>
              <a:r>
                <a:rPr kumimoji="0" lang="en-US" altLang="zh-CN" sz="20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a:t>
              </a: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，确定了和平建国的基本方针。但是，蒋介石却借助军事上的巨大优势，撕毁和平协议，</a:t>
              </a:r>
              <a:r>
                <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1946</a:t>
              </a: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年</a:t>
              </a:r>
              <a:r>
                <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6</a:t>
              </a: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月，以进攻中原解放区为起点，全面内战爆发。</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6357089" y="3702494"/>
              <a:ext cx="2564295" cy="3355274"/>
            </a:xfrm>
            <a:prstGeom prst="rect">
              <a:avLst/>
            </a:prstGeom>
            <a:noFill/>
            <a:ln w="19050">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6" name="矩形 15"/>
          <p:cNvSpPr/>
          <p:nvPr/>
        </p:nvSpPr>
        <p:spPr>
          <a:xfrm>
            <a:off x="1259969" y="134902"/>
            <a:ext cx="2698175" cy="662554"/>
          </a:xfrm>
          <a:prstGeom prst="rect">
            <a:avLst/>
          </a:prstGeom>
        </p:spPr>
        <p:txBody>
          <a:bodyPr wrap="none">
            <a:spAutoFit/>
          </a:bodyPr>
          <a:lstStyle/>
          <a:p>
            <a:pPr marL="0" marR="0" lvl="0" indent="0" algn="l" defTabSz="1218565" rtl="0" eaLnBrk="1" fontAlgn="auto" latinLnBrk="0" hangingPunct="1">
              <a:lnSpc>
                <a:spcPct val="150000"/>
              </a:lnSpc>
              <a:spcBef>
                <a:spcPts val="0"/>
              </a:spcBef>
              <a:spcAft>
                <a:spcPts val="0"/>
              </a:spcAft>
              <a:buClrTx/>
              <a:buSzTx/>
              <a:buFontTx/>
              <a:buNone/>
              <a:defRPr/>
            </a:pPr>
            <a:r>
              <a:rPr kumimoji="0" lang="zh-CN" altLang="en-US" sz="2800" b="1" i="0" u="none" strike="noStrike" kern="300" cap="none" spc="0" normalizeH="0" baseline="0" noProof="0" dirty="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rPr>
              <a:t>全面内战的爆发</a:t>
            </a:r>
            <a:endParaRPr kumimoji="0" lang="zh-CN" altLang="en-US" sz="2800" b="1" i="0" u="none" strike="noStrike" kern="300" cap="none" spc="0" normalizeH="0" baseline="0" noProof="0" dirty="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endParaRPr>
          </a:p>
        </p:txBody>
      </p:sp>
      <p:grpSp>
        <p:nvGrpSpPr>
          <p:cNvPr id="18" name="组合 17"/>
          <p:cNvGrpSpPr/>
          <p:nvPr/>
        </p:nvGrpSpPr>
        <p:grpSpPr>
          <a:xfrm>
            <a:off x="1230951" y="1170532"/>
            <a:ext cx="9842342" cy="611641"/>
            <a:chOff x="963234" y="1892830"/>
            <a:chExt cx="9844907" cy="611801"/>
          </a:xfrm>
        </p:grpSpPr>
        <p:sp>
          <p:nvSpPr>
            <p:cNvPr id="19" name="矩形 18"/>
            <p:cNvSpPr/>
            <p:nvPr/>
          </p:nvSpPr>
          <p:spPr>
            <a:xfrm>
              <a:off x="963234" y="1892830"/>
              <a:ext cx="9844907" cy="611801"/>
            </a:xfrm>
            <a:prstGeom prst="rect">
              <a:avLst/>
            </a:prstGeom>
            <a:solidFill>
              <a:srgbClr val="C00000"/>
            </a:solidFill>
            <a:ln w="12700" cap="flat" cmpd="sng" algn="ctr">
              <a:noFill/>
              <a:prstDash val="solid"/>
            </a:ln>
            <a:effectLst/>
          </p:spPr>
          <p:txBody>
            <a:bodyPr lIns="121885" tIns="60942" rIns="121885" bIns="60942"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500" b="1" i="0" u="none" strike="noStrike" kern="1200" cap="none" spc="300" normalizeH="0" baseline="0" noProof="0">
                  <a:ln>
                    <a:noFill/>
                  </a:ln>
                  <a:solidFill>
                    <a:srgbClr val="FFF8E6"/>
                  </a:solidFill>
                  <a:effectLst/>
                  <a:uLnTx/>
                  <a:uFillTx/>
                  <a:latin typeface="微软雅黑" panose="020B0503020204020204" pitchFamily="34" charset="-122"/>
                  <a:ea typeface="微软雅黑" panose="020B0503020204020204" pitchFamily="34" charset="-122"/>
                  <a:cs typeface="+mn-cs"/>
                </a:rPr>
                <a:t>重庆谈判和内战爆发</a:t>
              </a:r>
              <a:endParaRPr kumimoji="0" lang="zh-CN" altLang="en-US" sz="2500" b="1" i="0" u="none" strike="noStrike" kern="1200" cap="none" spc="300" normalizeH="0" baseline="0" noProof="0">
                <a:ln>
                  <a:noFill/>
                </a:ln>
                <a:solidFill>
                  <a:srgbClr val="FFF8E6"/>
                </a:solidFill>
                <a:effectLst/>
                <a:uLnTx/>
                <a:uFillTx/>
                <a:latin typeface="微软雅黑" panose="020B0503020204020204" pitchFamily="34" charset="-122"/>
                <a:ea typeface="微软雅黑" panose="020B0503020204020204" pitchFamily="34" charset="-122"/>
                <a:cs typeface="+mn-cs"/>
              </a:endParaRPr>
            </a:p>
          </p:txBody>
        </p:sp>
        <p:pic>
          <p:nvPicPr>
            <p:cNvPr id="20" name="图片 19"/>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793111" y="1896005"/>
              <a:ext cx="682625" cy="550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图片 2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42871" y="1892830"/>
              <a:ext cx="682625"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2" name="图片 21"/>
          <p:cNvPicPr>
            <a:picLocks noChangeAspect="1"/>
          </p:cNvPicPr>
          <p:nvPr/>
        </p:nvPicPr>
        <p:blipFill rotWithShape="1">
          <a:blip r:embed="rId3">
            <a:duotone>
              <a:schemeClr val="accent2">
                <a:shade val="45000"/>
                <a:satMod val="135000"/>
              </a:schemeClr>
              <a:prstClr val="white"/>
            </a:duotone>
          </a:blip>
          <a:srcRect/>
          <a:stretch>
            <a:fillRect/>
          </a:stretch>
        </p:blipFill>
        <p:spPr>
          <a:xfrm>
            <a:off x="659020" y="2215809"/>
            <a:ext cx="5032997" cy="3720565"/>
          </a:xfrm>
          <a:prstGeom prst="rect">
            <a:avLst/>
          </a:prstGeom>
        </p:spPr>
      </p:pic>
      <p:pic>
        <p:nvPicPr>
          <p:cNvPr id="5" name="图片 4" descr="0d82060fab14fbe22e6aab1982329376"/>
          <p:cNvPicPr>
            <a:picLocks noChangeAspect="1"/>
          </p:cNvPicPr>
          <p:nvPr/>
        </p:nvPicPr>
        <p:blipFill>
          <a:blip r:embed="rId4"/>
          <a:srcRect/>
          <a:stretch>
            <a:fillRect/>
          </a:stretch>
        </p:blipFill>
        <p:spPr>
          <a:xfrm>
            <a:off x="527050" y="88265"/>
            <a:ext cx="732790" cy="863600"/>
          </a:xfrm>
          <a:prstGeom prst="rect">
            <a:avLst/>
          </a:prstGeom>
        </p:spPr>
      </p:pic>
      <p:pic>
        <p:nvPicPr>
          <p:cNvPr id="2" name="图片 1" descr="67a5a6203d3c3b0ceed3817343e68640"/>
          <p:cNvPicPr>
            <a:picLocks noChangeAspect="1"/>
          </p:cNvPicPr>
          <p:nvPr/>
        </p:nvPicPr>
        <p:blipFill>
          <a:blip r:embed="rId5"/>
          <a:srcRect/>
          <a:stretch>
            <a:fillRect/>
          </a:stretch>
        </p:blipFill>
        <p:spPr>
          <a:xfrm>
            <a:off x="-10795" y="6087110"/>
            <a:ext cx="12202795" cy="770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barn(inVertical)">
                                      <p:cBhvr>
                                        <p:cTn id="11" dur="500"/>
                                        <p:tgtEl>
                                          <p:spTgt spid="18"/>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0-#ppt_w/2"/>
                                          </p:val>
                                        </p:tav>
                                        <p:tav tm="100000">
                                          <p:val>
                                            <p:strVal val="#ppt_x"/>
                                          </p:val>
                                        </p:tav>
                                      </p:tavLst>
                                    </p:anim>
                                    <p:anim calcmode="lin" valueType="num">
                                      <p:cBhvr additive="base">
                                        <p:cTn id="16" dur="500" fill="hold"/>
                                        <p:tgtEl>
                                          <p:spTgt spid="22"/>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ppt_w</p:attrName>
                                        </p:attrNameLst>
                                      </p:cBhvr>
                                      <p:tavLst>
                                        <p:tav tm="0">
                                          <p:val>
                                            <p:fltVal val="0"/>
                                          </p:val>
                                        </p:tav>
                                        <p:tav tm="100000">
                                          <p:val>
                                            <p:strVal val="#ppt_w"/>
                                          </p:val>
                                        </p:tav>
                                      </p:tavLst>
                                    </p:anim>
                                    <p:anim calcmode="lin" valueType="num">
                                      <p:cBhvr>
                                        <p:cTn id="21" dur="500" fill="hold"/>
                                        <p:tgtEl>
                                          <p:spTgt spid="13"/>
                                        </p:tgtEl>
                                        <p:attrNameLst>
                                          <p:attrName>ppt_h</p:attrName>
                                        </p:attrNameLst>
                                      </p:cBhvr>
                                      <p:tavLst>
                                        <p:tav tm="0">
                                          <p:val>
                                            <p:fltVal val="0"/>
                                          </p:val>
                                        </p:tav>
                                        <p:tav tm="100000">
                                          <p:val>
                                            <p:strVal val="#ppt_h"/>
                                          </p:val>
                                        </p:tav>
                                      </p:tavLst>
                                    </p:anim>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sp>
        <p:nvSpPr>
          <p:cNvPr id="37" name="矩形 36"/>
          <p:cNvSpPr/>
          <p:nvPr/>
        </p:nvSpPr>
        <p:spPr>
          <a:xfrm>
            <a:off x="1218694" y="124107"/>
            <a:ext cx="3775393" cy="662554"/>
          </a:xfrm>
          <a:prstGeom prst="rect">
            <a:avLst/>
          </a:prstGeom>
        </p:spPr>
        <p:txBody>
          <a:bodyPr wrap="none">
            <a:spAutoFit/>
          </a:bodyPr>
          <a:lstStyle/>
          <a:p>
            <a:pPr marL="0" marR="0" lvl="0" indent="0" algn="l" defTabSz="1218565" rtl="0" eaLnBrk="1" fontAlgn="auto" latinLnBrk="0" hangingPunct="1">
              <a:lnSpc>
                <a:spcPct val="150000"/>
              </a:lnSpc>
              <a:spcBef>
                <a:spcPts val="0"/>
              </a:spcBef>
              <a:spcAft>
                <a:spcPts val="0"/>
              </a:spcAft>
              <a:buClrTx/>
              <a:buSzTx/>
              <a:buFontTx/>
              <a:buNone/>
              <a:defRPr/>
            </a:pPr>
            <a:r>
              <a:rPr kumimoji="0" lang="zh-CN" altLang="en-US" sz="2800" b="1" i="0" u="none" strike="noStrike" kern="300" cap="none" spc="0" normalizeH="0" baseline="0" noProof="0" dirty="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rPr>
              <a:t>人民解放军的战略进攻</a:t>
            </a:r>
            <a:endParaRPr kumimoji="0" lang="zh-CN" altLang="en-US" sz="2800" b="1" i="0" u="none" strike="noStrike" kern="300" cap="none" spc="0" normalizeH="0" baseline="0" noProof="0" dirty="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endParaRPr>
          </a:p>
        </p:txBody>
      </p:sp>
      <p:sp>
        <p:nvSpPr>
          <p:cNvPr id="38" name="矩形: 圆角 1"/>
          <p:cNvSpPr/>
          <p:nvPr/>
        </p:nvSpPr>
        <p:spPr>
          <a:xfrm>
            <a:off x="1120800" y="1128057"/>
            <a:ext cx="10135522" cy="1118060"/>
          </a:xfrm>
          <a:prstGeom prst="roundRect">
            <a:avLst>
              <a:gd name="adj" fmla="val 7002"/>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宋体" panose="02010600030101010101" pitchFamily="2" charset="-122"/>
              <a:ea typeface="宋体" panose="02010600030101010101" pitchFamily="2" charset="-122"/>
              <a:cs typeface="+mn-cs"/>
            </a:endParaRPr>
          </a:p>
        </p:txBody>
      </p:sp>
      <p:sp>
        <p:nvSpPr>
          <p:cNvPr id="39" name="文本框 81"/>
          <p:cNvSpPr txBox="1"/>
          <p:nvPr/>
        </p:nvSpPr>
        <p:spPr>
          <a:xfrm>
            <a:off x="1316361" y="1186911"/>
            <a:ext cx="9828212" cy="1015663"/>
          </a:xfrm>
          <a:prstGeom prst="rect">
            <a:avLst/>
          </a:prstGeom>
          <a:noFill/>
        </p:spPr>
        <p:txBody>
          <a:bodyPr wrap="square" rtlCol="0">
            <a:spAutoFit/>
          </a:bodyPr>
          <a:lstStyle/>
          <a:p>
            <a:pPr marL="0" marR="0" lvl="0" indent="0" algn="l" defTabSz="914400" rtl="0" eaLnBrk="1" fontAlgn="auto" latinLnBrk="0" hangingPunct="1">
              <a:lnSpc>
                <a:spcPts val="2400"/>
              </a:lnSpc>
              <a:spcBef>
                <a:spcPts val="0"/>
              </a:spcBef>
              <a:spcAft>
                <a:spcPts val="0"/>
              </a:spcAft>
              <a:buClrTx/>
              <a:buSzTx/>
              <a:buFontTx/>
              <a:buNone/>
              <a:defRPr/>
            </a:pPr>
            <a:r>
              <a:rPr kumimoji="0" lang="zh-CN" altLang="en-US" sz="1600" b="1" i="0" u="none" strike="noStrike" kern="1200" cap="none" spc="100" normalizeH="0" baseline="0" noProof="0">
                <a:ln>
                  <a:noFill/>
                </a:ln>
                <a:solidFill>
                  <a:prstClr val="white"/>
                </a:solidFill>
                <a:effectLst/>
                <a:uLnTx/>
                <a:uFillTx/>
                <a:latin typeface="微软雅黑" panose="020B0503020204020204" pitchFamily="82" charset="2"/>
                <a:ea typeface="微软雅黑" panose="020B0503020204020204" pitchFamily="82" charset="2"/>
                <a:cs typeface="+mn-cs"/>
              </a:rPr>
              <a:t>抗日战争胜利后，以蒋介石为首的国民党反动派在美帝国主义的支持下，为独占胜利果实，消灭中国共产党及其领导的武装力量，蓄谋发动内战。中国共产党竭力争取和平民主，同时调整了战略部署，对部队进行整编，划分战略区，编组野战兵团，至 </a:t>
            </a:r>
            <a:r>
              <a:rPr kumimoji="0" lang="en-US" altLang="zh-CN" sz="1600" b="1" i="0" u="none" strike="noStrike" kern="1200" cap="none" spc="100" normalizeH="0" baseline="0" noProof="0">
                <a:ln>
                  <a:noFill/>
                </a:ln>
                <a:solidFill>
                  <a:prstClr val="white"/>
                </a:solidFill>
                <a:effectLst/>
                <a:uLnTx/>
                <a:uFillTx/>
                <a:latin typeface="微软雅黑" panose="020B0503020204020204" pitchFamily="82" charset="2"/>
                <a:ea typeface="微软雅黑" panose="020B0503020204020204" pitchFamily="82" charset="2"/>
                <a:cs typeface="+mn-cs"/>
              </a:rPr>
              <a:t>1946 </a:t>
            </a:r>
            <a:r>
              <a:rPr kumimoji="0" lang="zh-CN" altLang="en-US" sz="1600" b="1" i="0" u="none" strike="noStrike" kern="1200" cap="none" spc="100" normalizeH="0" baseline="0" noProof="0">
                <a:ln>
                  <a:noFill/>
                </a:ln>
                <a:solidFill>
                  <a:prstClr val="white"/>
                </a:solidFill>
                <a:effectLst/>
                <a:uLnTx/>
                <a:uFillTx/>
                <a:latin typeface="微软雅黑" panose="020B0503020204020204" pitchFamily="82" charset="2"/>
                <a:ea typeface="微软雅黑" panose="020B0503020204020204" pitchFamily="82" charset="2"/>
                <a:cs typeface="+mn-cs"/>
              </a:rPr>
              <a:t>年 </a:t>
            </a:r>
            <a:r>
              <a:rPr kumimoji="0" lang="en-US" altLang="zh-CN" sz="1600" b="1" i="0" u="none" strike="noStrike" kern="1200" cap="none" spc="100" normalizeH="0" baseline="0" noProof="0">
                <a:ln>
                  <a:noFill/>
                </a:ln>
                <a:solidFill>
                  <a:prstClr val="white"/>
                </a:solidFill>
                <a:effectLst/>
                <a:uLnTx/>
                <a:uFillTx/>
                <a:latin typeface="微软雅黑" panose="020B0503020204020204" pitchFamily="82" charset="2"/>
                <a:ea typeface="微软雅黑" panose="020B0503020204020204" pitchFamily="82" charset="2"/>
                <a:cs typeface="+mn-cs"/>
              </a:rPr>
              <a:t>6 </a:t>
            </a:r>
            <a:r>
              <a:rPr kumimoji="0" lang="zh-CN" altLang="en-US" sz="1600" b="1" i="0" u="none" strike="noStrike" kern="1200" cap="none" spc="100" normalizeH="0" baseline="0" noProof="0">
                <a:ln>
                  <a:noFill/>
                </a:ln>
                <a:solidFill>
                  <a:prstClr val="white"/>
                </a:solidFill>
                <a:effectLst/>
                <a:uLnTx/>
                <a:uFillTx/>
                <a:latin typeface="微软雅黑" panose="020B0503020204020204" pitchFamily="82" charset="2"/>
                <a:ea typeface="微软雅黑" panose="020B0503020204020204" pitchFamily="82" charset="2"/>
                <a:cs typeface="+mn-cs"/>
              </a:rPr>
              <a:t>月，全军共编成</a:t>
            </a:r>
            <a:r>
              <a:rPr kumimoji="0" lang="en-US" altLang="zh-CN" sz="1600" b="1" i="0" u="none" strike="noStrike" kern="1200" cap="none" spc="100" normalizeH="0" baseline="0" noProof="0">
                <a:ln>
                  <a:noFill/>
                </a:ln>
                <a:solidFill>
                  <a:prstClr val="white"/>
                </a:solidFill>
                <a:effectLst/>
                <a:uLnTx/>
                <a:uFillTx/>
                <a:latin typeface="微软雅黑" panose="020B0503020204020204" pitchFamily="82" charset="2"/>
                <a:ea typeface="微软雅黑" panose="020B0503020204020204" pitchFamily="82" charset="2"/>
                <a:cs typeface="+mn-cs"/>
              </a:rPr>
              <a:t>:</a:t>
            </a:r>
            <a:endParaRPr kumimoji="0" lang="en-US" altLang="zh-CN" sz="1600" b="1" i="0" u="none" strike="noStrike" kern="1200" cap="none" spc="100" normalizeH="0" baseline="0" noProof="0" dirty="0">
              <a:ln>
                <a:noFill/>
              </a:ln>
              <a:solidFill>
                <a:prstClr val="white"/>
              </a:solidFill>
              <a:effectLst/>
              <a:uLnTx/>
              <a:uFillTx/>
              <a:latin typeface="微软雅黑" panose="020B0503020204020204" pitchFamily="82" charset="2"/>
              <a:ea typeface="微软雅黑" panose="020B0503020204020204" pitchFamily="82" charset="2"/>
              <a:cs typeface="+mn-cs"/>
            </a:endParaRPr>
          </a:p>
        </p:txBody>
      </p:sp>
      <p:grpSp>
        <p:nvGrpSpPr>
          <p:cNvPr id="40" name="组合 39"/>
          <p:cNvGrpSpPr/>
          <p:nvPr/>
        </p:nvGrpSpPr>
        <p:grpSpPr>
          <a:xfrm>
            <a:off x="1282336" y="2721878"/>
            <a:ext cx="3660623" cy="3045191"/>
            <a:chOff x="944446" y="2191087"/>
            <a:chExt cx="3660623" cy="3045191"/>
          </a:xfrm>
        </p:grpSpPr>
        <p:pic>
          <p:nvPicPr>
            <p:cNvPr id="41" name="图片 4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44446" y="2191087"/>
              <a:ext cx="3660623" cy="3045191"/>
            </a:xfrm>
            <a:prstGeom prst="rect">
              <a:avLst/>
            </a:prstGeom>
          </p:spPr>
        </p:pic>
        <p:sp>
          <p:nvSpPr>
            <p:cNvPr id="42" name="文本框 31"/>
            <p:cNvSpPr txBox="1"/>
            <p:nvPr/>
          </p:nvSpPr>
          <p:spPr>
            <a:xfrm>
              <a:off x="1795526" y="3177974"/>
              <a:ext cx="1415772" cy="1236621"/>
            </a:xfrm>
            <a:prstGeom prst="rect">
              <a:avLst/>
            </a:prstGeom>
            <a:noFill/>
          </p:spPr>
          <p:txBody>
            <a:bodyPr wrap="none" rtlCol="0">
              <a:spAutoFit/>
            </a:bodyPr>
            <a:lstStyle/>
            <a:p>
              <a:pPr marL="0" marR="0" lvl="0" indent="0" algn="l" defTabSz="914400" rtl="0" eaLnBrk="1" fontAlgn="auto" latinLnBrk="0" hangingPunct="1">
                <a:lnSpc>
                  <a:spcPts val="4600"/>
                </a:lnSpc>
                <a:spcBef>
                  <a:spcPts val="0"/>
                </a:spcBef>
                <a:spcAft>
                  <a:spcPts val="0"/>
                </a:spcAft>
                <a:buClrTx/>
                <a:buSzTx/>
                <a:buFontTx/>
                <a:buNone/>
                <a:defRPr/>
              </a:pPr>
              <a:r>
                <a:rPr kumimoji="0" lang="zh-CN" altLang="en-US" sz="4500" b="0" i="0" u="none" strike="noStrike" kern="1200" cap="none" spc="-300" normalizeH="0" baseline="0" noProof="0">
                  <a:ln>
                    <a:noFill/>
                  </a:ln>
                  <a:solidFill>
                    <a:srgbClr val="FDEDAA"/>
                  </a:solidFill>
                  <a:effectLst/>
                  <a:uLnTx/>
                  <a:uFillTx/>
                  <a:latin typeface="方正清刻本悦宋简体" panose="02000000000000000000" pitchFamily="2" charset="-122"/>
                  <a:ea typeface="方正清刻本悦宋简体" panose="02000000000000000000" pitchFamily="2" charset="-122"/>
                  <a:cs typeface="+mn-cs"/>
                </a:rPr>
                <a:t>全军</a:t>
              </a:r>
              <a:endParaRPr kumimoji="0" lang="en-US" altLang="zh-CN" sz="4500" b="0" i="0" u="none" strike="noStrike" kern="1200" cap="none" spc="-300" normalizeH="0" baseline="0" noProof="0">
                <a:ln>
                  <a:noFill/>
                </a:ln>
                <a:solidFill>
                  <a:srgbClr val="FDEDAA"/>
                </a:solidFill>
                <a:effectLst/>
                <a:uLnTx/>
                <a:uFillTx/>
                <a:latin typeface="方正清刻本悦宋简体" panose="02000000000000000000" pitchFamily="2" charset="-122"/>
                <a:ea typeface="方正清刻本悦宋简体" panose="02000000000000000000" pitchFamily="2" charset="-122"/>
                <a:cs typeface="+mn-cs"/>
              </a:endParaRPr>
            </a:p>
            <a:p>
              <a:pPr marL="0" marR="0" lvl="0" indent="0" algn="l" defTabSz="914400" rtl="0" eaLnBrk="1" fontAlgn="auto" latinLnBrk="0" hangingPunct="1">
                <a:lnSpc>
                  <a:spcPts val="4600"/>
                </a:lnSpc>
                <a:spcBef>
                  <a:spcPts val="0"/>
                </a:spcBef>
                <a:spcAft>
                  <a:spcPts val="0"/>
                </a:spcAft>
                <a:buClrTx/>
                <a:buSzTx/>
                <a:buFontTx/>
                <a:buNone/>
                <a:defRPr/>
              </a:pPr>
              <a:r>
                <a:rPr kumimoji="0" lang="zh-CN" altLang="en-US" sz="3500" b="0" i="0" u="none" strike="noStrike" kern="1200" cap="none" spc="-300" normalizeH="0" baseline="0" noProof="0">
                  <a:ln>
                    <a:noFill/>
                  </a:ln>
                  <a:solidFill>
                    <a:srgbClr val="FDEDAA"/>
                  </a:solidFill>
                  <a:effectLst/>
                  <a:uLnTx/>
                  <a:uFillTx/>
                  <a:latin typeface="方正清刻本悦宋简体" panose="02000000000000000000" pitchFamily="2" charset="-122"/>
                  <a:ea typeface="方正清刻本悦宋简体" panose="02000000000000000000" pitchFamily="2" charset="-122"/>
                  <a:cs typeface="+mn-cs"/>
                </a:rPr>
                <a:t>共编成</a:t>
              </a:r>
              <a:endParaRPr kumimoji="0" lang="zh-CN" altLang="en-US" sz="3500" b="0" i="0" u="none" strike="noStrike" kern="1200" cap="none" spc="-300" normalizeH="0" baseline="0" noProof="0" dirty="0">
                <a:ln>
                  <a:noFill/>
                </a:ln>
                <a:solidFill>
                  <a:srgbClr val="FDEDAA"/>
                </a:solidFill>
                <a:effectLst/>
                <a:uLnTx/>
                <a:uFillTx/>
                <a:latin typeface="方正清刻本悦宋简体" panose="02000000000000000000" pitchFamily="2" charset="-122"/>
                <a:ea typeface="方正清刻本悦宋简体" panose="02000000000000000000" pitchFamily="2" charset="-122"/>
                <a:cs typeface="+mn-cs"/>
              </a:endParaRPr>
            </a:p>
          </p:txBody>
        </p:sp>
      </p:grpSp>
      <p:sp>
        <p:nvSpPr>
          <p:cNvPr id="43" name="圆角矩形 42"/>
          <p:cNvSpPr/>
          <p:nvPr/>
        </p:nvSpPr>
        <p:spPr>
          <a:xfrm>
            <a:off x="5151772" y="2793553"/>
            <a:ext cx="5167990" cy="666894"/>
          </a:xfrm>
          <a:prstGeom prst="roundRect">
            <a:avLst>
              <a:gd name="adj" fmla="val 0"/>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4" name="矩形 43"/>
          <p:cNvSpPr/>
          <p:nvPr/>
        </p:nvSpPr>
        <p:spPr>
          <a:xfrm>
            <a:off x="5373304" y="2908648"/>
            <a:ext cx="4677393"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2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27</a:t>
            </a:r>
            <a:r>
              <a:rPr kumimoji="0" lang="zh-CN" altLang="en-US" sz="22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个野战纵队（师）及 </a:t>
            </a:r>
            <a:r>
              <a:rPr kumimoji="0" lang="en-US" altLang="zh-CN" sz="22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6</a:t>
            </a:r>
            <a:r>
              <a:rPr kumimoji="0" lang="zh-CN" altLang="en-US" sz="22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个野战旅</a:t>
            </a:r>
            <a:endParaRPr kumimoji="0" lang="zh-CN" altLang="en-US" sz="22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endParaRPr>
          </a:p>
        </p:txBody>
      </p:sp>
      <p:grpSp>
        <p:nvGrpSpPr>
          <p:cNvPr id="45" name="组合 44"/>
          <p:cNvGrpSpPr/>
          <p:nvPr/>
        </p:nvGrpSpPr>
        <p:grpSpPr>
          <a:xfrm>
            <a:off x="4948714" y="2920677"/>
            <a:ext cx="399321" cy="399319"/>
            <a:chOff x="5613944" y="2348233"/>
            <a:chExt cx="920788" cy="920788"/>
          </a:xfrm>
        </p:grpSpPr>
        <p:sp>
          <p:nvSpPr>
            <p:cNvPr id="46" name="椭圆 45"/>
            <p:cNvSpPr/>
            <p:nvPr/>
          </p:nvSpPr>
          <p:spPr>
            <a:xfrm flipH="1">
              <a:off x="5613944" y="2348233"/>
              <a:ext cx="920788" cy="920788"/>
            </a:xfrm>
            <a:prstGeom prst="ellipse">
              <a:avLst/>
            </a:prstGeom>
            <a:solidFill>
              <a:srgbClr val="C00000"/>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200" b="1" i="0" u="none" strike="noStrike" kern="0" cap="none" spc="0" normalizeH="0" baseline="0" noProof="0">
                <a:ln>
                  <a:noFill/>
                </a:ln>
                <a:gradFill>
                  <a:gsLst>
                    <a:gs pos="100000">
                      <a:prstClr val="white"/>
                    </a:gs>
                    <a:gs pos="0">
                      <a:prstClr val="white">
                        <a:lumMod val="95000"/>
                      </a:prstClr>
                    </a:gs>
                  </a:gsLst>
                  <a:path path="circle">
                    <a:fillToRect l="100000" b="100000"/>
                  </a:path>
                </a:gradFill>
                <a:effectLst/>
                <a:uLnTx/>
                <a:uFillTx/>
                <a:latin typeface="Calibri" panose="020F0502020204030204"/>
                <a:ea typeface="宋体" panose="02010600030101010101" pitchFamily="2" charset="-122"/>
                <a:cs typeface="+mn-cs"/>
              </a:endParaRPr>
            </a:p>
          </p:txBody>
        </p:sp>
        <p:sp>
          <p:nvSpPr>
            <p:cNvPr id="47" name="TextBox 20"/>
            <p:cNvSpPr txBox="1"/>
            <p:nvPr/>
          </p:nvSpPr>
          <p:spPr>
            <a:xfrm>
              <a:off x="6015389" y="2420899"/>
              <a:ext cx="130723" cy="673370"/>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200" b="1" i="0" u="none" strike="noStrike" kern="0" cap="none" spc="0" normalizeH="0" baseline="0" noProof="0" dirty="0">
                  <a:ln>
                    <a:noFill/>
                  </a:ln>
                  <a:gradFill>
                    <a:gsLst>
                      <a:gs pos="100000">
                        <a:prstClr val="white"/>
                      </a:gs>
                      <a:gs pos="0">
                        <a:prstClr val="white">
                          <a:lumMod val="95000"/>
                        </a:prstClr>
                      </a:gs>
                    </a:gsLst>
                    <a:path path="circle">
                      <a:fillToRect l="100000" b="100000"/>
                    </a:path>
                  </a:gradFill>
                  <a:effectLst/>
                  <a:uLnTx/>
                  <a:uFillTx/>
                  <a:latin typeface="Agency FB" panose="020B0503020202020204" pitchFamily="34" charset="0"/>
                  <a:ea typeface="微软雅黑" panose="020B0503020204020204" pitchFamily="34" charset="-122"/>
                  <a:cs typeface="+mn-cs"/>
                </a:rPr>
                <a:t>1</a:t>
              </a:r>
              <a:endParaRPr kumimoji="0" lang="zh-CN" altLang="en-US" sz="2200" b="1" i="0" u="none" strike="noStrike" kern="0" cap="none" spc="0" normalizeH="0" baseline="0" noProof="0" dirty="0">
                <a:ln>
                  <a:noFill/>
                </a:ln>
                <a:gradFill>
                  <a:gsLst>
                    <a:gs pos="100000">
                      <a:prstClr val="white"/>
                    </a:gs>
                    <a:gs pos="0">
                      <a:prstClr val="white">
                        <a:lumMod val="95000"/>
                      </a:prstClr>
                    </a:gs>
                  </a:gsLst>
                  <a:path path="circle">
                    <a:fillToRect l="100000" b="100000"/>
                  </a:path>
                </a:gradFill>
                <a:effectLst/>
                <a:uLnTx/>
                <a:uFillTx/>
                <a:latin typeface="Agency FB" panose="020B0503020202020204" pitchFamily="34" charset="0"/>
                <a:ea typeface="微软雅黑" panose="020B0503020204020204" pitchFamily="34" charset="-122"/>
                <a:cs typeface="+mn-cs"/>
              </a:endParaRPr>
            </a:p>
          </p:txBody>
        </p:sp>
      </p:grpSp>
      <p:sp>
        <p:nvSpPr>
          <p:cNvPr id="48" name="圆角矩形 47"/>
          <p:cNvSpPr/>
          <p:nvPr/>
        </p:nvSpPr>
        <p:spPr>
          <a:xfrm>
            <a:off x="5145474" y="3600147"/>
            <a:ext cx="5167990" cy="666894"/>
          </a:xfrm>
          <a:prstGeom prst="roundRect">
            <a:avLst>
              <a:gd name="adj" fmla="val 0"/>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9" name="矩形 48"/>
          <p:cNvSpPr/>
          <p:nvPr/>
        </p:nvSpPr>
        <p:spPr>
          <a:xfrm>
            <a:off x="5367006" y="3721955"/>
            <a:ext cx="4677393"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2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14 </a:t>
            </a:r>
            <a:r>
              <a:rPr kumimoji="0" lang="zh-CN" altLang="en-US" sz="22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个炮兵团</a:t>
            </a:r>
            <a:endParaRPr kumimoji="0" lang="en-US" altLang="zh-CN" sz="22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endParaRPr>
          </a:p>
        </p:txBody>
      </p:sp>
      <p:grpSp>
        <p:nvGrpSpPr>
          <p:cNvPr id="50" name="组合 49"/>
          <p:cNvGrpSpPr/>
          <p:nvPr/>
        </p:nvGrpSpPr>
        <p:grpSpPr>
          <a:xfrm>
            <a:off x="4942416" y="3727271"/>
            <a:ext cx="399321" cy="399319"/>
            <a:chOff x="5613944" y="2348233"/>
            <a:chExt cx="920788" cy="920788"/>
          </a:xfrm>
        </p:grpSpPr>
        <p:sp>
          <p:nvSpPr>
            <p:cNvPr id="51" name="椭圆 50"/>
            <p:cNvSpPr/>
            <p:nvPr/>
          </p:nvSpPr>
          <p:spPr>
            <a:xfrm flipH="1">
              <a:off x="5613944" y="2348233"/>
              <a:ext cx="920788" cy="920788"/>
            </a:xfrm>
            <a:prstGeom prst="ellipse">
              <a:avLst/>
            </a:prstGeom>
            <a:solidFill>
              <a:srgbClr val="C00000"/>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200" b="1" i="0" u="none" strike="noStrike" kern="0" cap="none" spc="0" normalizeH="0" baseline="0" noProof="0">
                <a:ln>
                  <a:noFill/>
                </a:ln>
                <a:gradFill>
                  <a:gsLst>
                    <a:gs pos="100000">
                      <a:prstClr val="white"/>
                    </a:gs>
                    <a:gs pos="0">
                      <a:prstClr val="white">
                        <a:lumMod val="95000"/>
                      </a:prstClr>
                    </a:gs>
                  </a:gsLst>
                  <a:path path="circle">
                    <a:fillToRect l="100000" b="100000"/>
                  </a:path>
                </a:gradFill>
                <a:effectLst/>
                <a:uLnTx/>
                <a:uFillTx/>
                <a:latin typeface="Calibri" panose="020F0502020204030204"/>
                <a:ea typeface="宋体" panose="02010600030101010101" pitchFamily="2" charset="-122"/>
                <a:cs typeface="+mn-cs"/>
              </a:endParaRPr>
            </a:p>
          </p:txBody>
        </p:sp>
        <p:sp>
          <p:nvSpPr>
            <p:cNvPr id="52" name="TextBox 20"/>
            <p:cNvSpPr txBox="1"/>
            <p:nvPr/>
          </p:nvSpPr>
          <p:spPr>
            <a:xfrm>
              <a:off x="5936593" y="2420899"/>
              <a:ext cx="288316" cy="780670"/>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200" b="1" i="0" u="none" strike="noStrike" kern="0" cap="none" spc="0" normalizeH="0" baseline="0" noProof="0">
                  <a:ln>
                    <a:noFill/>
                  </a:ln>
                  <a:gradFill>
                    <a:gsLst>
                      <a:gs pos="100000">
                        <a:prstClr val="white"/>
                      </a:gs>
                      <a:gs pos="0">
                        <a:prstClr val="white">
                          <a:lumMod val="95000"/>
                        </a:prstClr>
                      </a:gs>
                    </a:gsLst>
                    <a:path path="circle">
                      <a:fillToRect l="100000" b="100000"/>
                    </a:path>
                  </a:gradFill>
                  <a:effectLst/>
                  <a:uLnTx/>
                  <a:uFillTx/>
                  <a:latin typeface="Agency FB" panose="020B0503020202020204" pitchFamily="34" charset="0"/>
                  <a:ea typeface="微软雅黑" panose="020B0503020204020204" pitchFamily="34" charset="-122"/>
                  <a:cs typeface="+mn-cs"/>
                </a:rPr>
                <a:t>2</a:t>
              </a:r>
              <a:endParaRPr kumimoji="0" lang="zh-CN" altLang="en-US" sz="2200" b="1" i="0" u="none" strike="noStrike" kern="0" cap="none" spc="0" normalizeH="0" baseline="0" noProof="0" dirty="0">
                <a:ln>
                  <a:noFill/>
                </a:ln>
                <a:gradFill>
                  <a:gsLst>
                    <a:gs pos="100000">
                      <a:prstClr val="white"/>
                    </a:gs>
                    <a:gs pos="0">
                      <a:prstClr val="white">
                        <a:lumMod val="95000"/>
                      </a:prstClr>
                    </a:gs>
                  </a:gsLst>
                  <a:path path="circle">
                    <a:fillToRect l="100000" b="100000"/>
                  </a:path>
                </a:gradFill>
                <a:effectLst/>
                <a:uLnTx/>
                <a:uFillTx/>
                <a:latin typeface="Agency FB" panose="020B0503020202020204" pitchFamily="34" charset="0"/>
                <a:ea typeface="微软雅黑" panose="020B0503020204020204" pitchFamily="34" charset="-122"/>
                <a:cs typeface="+mn-cs"/>
              </a:endParaRPr>
            </a:p>
          </p:txBody>
        </p:sp>
      </p:grpSp>
      <p:sp>
        <p:nvSpPr>
          <p:cNvPr id="53" name="圆角矩形 52"/>
          <p:cNvSpPr/>
          <p:nvPr/>
        </p:nvSpPr>
        <p:spPr>
          <a:xfrm>
            <a:off x="5151630" y="4431924"/>
            <a:ext cx="5167990" cy="666894"/>
          </a:xfrm>
          <a:prstGeom prst="roundRect">
            <a:avLst>
              <a:gd name="adj" fmla="val 0"/>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4" name="矩形 53"/>
          <p:cNvSpPr/>
          <p:nvPr/>
        </p:nvSpPr>
        <p:spPr>
          <a:xfrm>
            <a:off x="5373162" y="4568246"/>
            <a:ext cx="4677393"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2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全部野战军约 </a:t>
            </a:r>
            <a:r>
              <a:rPr kumimoji="0" lang="en-US" altLang="zh-CN" sz="22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60 </a:t>
            </a:r>
            <a:r>
              <a:rPr kumimoji="0" lang="zh-CN" altLang="en-US" sz="22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万人</a:t>
            </a:r>
            <a:endParaRPr kumimoji="0" lang="zh-CN" altLang="en-US" sz="22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endParaRPr>
          </a:p>
        </p:txBody>
      </p:sp>
      <p:grpSp>
        <p:nvGrpSpPr>
          <p:cNvPr id="55" name="组合 54"/>
          <p:cNvGrpSpPr/>
          <p:nvPr/>
        </p:nvGrpSpPr>
        <p:grpSpPr>
          <a:xfrm>
            <a:off x="4948572" y="4559048"/>
            <a:ext cx="399321" cy="399319"/>
            <a:chOff x="5613944" y="2348233"/>
            <a:chExt cx="920788" cy="920788"/>
          </a:xfrm>
        </p:grpSpPr>
        <p:sp>
          <p:nvSpPr>
            <p:cNvPr id="56" name="椭圆 55"/>
            <p:cNvSpPr/>
            <p:nvPr/>
          </p:nvSpPr>
          <p:spPr>
            <a:xfrm flipH="1">
              <a:off x="5613944" y="2348233"/>
              <a:ext cx="920788" cy="920788"/>
            </a:xfrm>
            <a:prstGeom prst="ellipse">
              <a:avLst/>
            </a:prstGeom>
            <a:solidFill>
              <a:srgbClr val="C00000"/>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200" b="1" i="0" u="none" strike="noStrike" kern="0" cap="none" spc="0" normalizeH="0" baseline="0" noProof="0">
                <a:ln>
                  <a:noFill/>
                </a:ln>
                <a:gradFill>
                  <a:gsLst>
                    <a:gs pos="100000">
                      <a:prstClr val="white"/>
                    </a:gs>
                    <a:gs pos="0">
                      <a:prstClr val="white">
                        <a:lumMod val="95000"/>
                      </a:prstClr>
                    </a:gs>
                  </a:gsLst>
                  <a:path path="circle">
                    <a:fillToRect l="100000" b="100000"/>
                  </a:path>
                </a:gradFill>
                <a:effectLst/>
                <a:uLnTx/>
                <a:uFillTx/>
                <a:latin typeface="Calibri" panose="020F0502020204030204"/>
                <a:ea typeface="宋体" panose="02010600030101010101" pitchFamily="2" charset="-122"/>
                <a:cs typeface="+mn-cs"/>
              </a:endParaRPr>
            </a:p>
          </p:txBody>
        </p:sp>
        <p:sp>
          <p:nvSpPr>
            <p:cNvPr id="57" name="TextBox 20"/>
            <p:cNvSpPr txBox="1"/>
            <p:nvPr/>
          </p:nvSpPr>
          <p:spPr>
            <a:xfrm>
              <a:off x="5931049" y="2420899"/>
              <a:ext cx="299405" cy="780670"/>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200" b="1" i="0" u="none" strike="noStrike" kern="0" cap="none" spc="0" normalizeH="0" baseline="0" noProof="0">
                  <a:ln>
                    <a:noFill/>
                  </a:ln>
                  <a:gradFill>
                    <a:gsLst>
                      <a:gs pos="100000">
                        <a:prstClr val="white"/>
                      </a:gs>
                      <a:gs pos="0">
                        <a:prstClr val="white">
                          <a:lumMod val="95000"/>
                        </a:prstClr>
                      </a:gs>
                    </a:gsLst>
                    <a:path path="circle">
                      <a:fillToRect l="100000" b="100000"/>
                    </a:path>
                  </a:gradFill>
                  <a:effectLst/>
                  <a:uLnTx/>
                  <a:uFillTx/>
                  <a:latin typeface="Agency FB" panose="020B0503020202020204" pitchFamily="34" charset="0"/>
                  <a:ea typeface="微软雅黑" panose="020B0503020204020204" pitchFamily="34" charset="-122"/>
                  <a:cs typeface="+mn-cs"/>
                </a:rPr>
                <a:t>3</a:t>
              </a:r>
              <a:endParaRPr kumimoji="0" lang="zh-CN" altLang="en-US" sz="2200" b="1" i="0" u="none" strike="noStrike" kern="0" cap="none" spc="0" normalizeH="0" baseline="0" noProof="0" dirty="0">
                <a:ln>
                  <a:noFill/>
                </a:ln>
                <a:gradFill>
                  <a:gsLst>
                    <a:gs pos="100000">
                      <a:prstClr val="white"/>
                    </a:gs>
                    <a:gs pos="0">
                      <a:prstClr val="white">
                        <a:lumMod val="95000"/>
                      </a:prstClr>
                    </a:gs>
                  </a:gsLst>
                  <a:path path="circle">
                    <a:fillToRect l="100000" b="100000"/>
                  </a:path>
                </a:gradFill>
                <a:effectLst/>
                <a:uLnTx/>
                <a:uFillTx/>
                <a:latin typeface="Agency FB" panose="020B0503020202020204" pitchFamily="34" charset="0"/>
                <a:ea typeface="微软雅黑" panose="020B0503020204020204" pitchFamily="34" charset="-122"/>
                <a:cs typeface="+mn-cs"/>
              </a:endParaRPr>
            </a:p>
          </p:txBody>
        </p:sp>
      </p:grpSp>
      <p:sp>
        <p:nvSpPr>
          <p:cNvPr id="58" name="圆角矩形 57"/>
          <p:cNvSpPr/>
          <p:nvPr/>
        </p:nvSpPr>
        <p:spPr>
          <a:xfrm>
            <a:off x="5145332" y="5238518"/>
            <a:ext cx="5167990" cy="666894"/>
          </a:xfrm>
          <a:prstGeom prst="roundRect">
            <a:avLst>
              <a:gd name="adj" fmla="val 0"/>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9" name="矩形 58"/>
          <p:cNvSpPr/>
          <p:nvPr/>
        </p:nvSpPr>
        <p:spPr>
          <a:xfrm>
            <a:off x="5366864" y="5360326"/>
            <a:ext cx="4677393"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2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地方军 </a:t>
            </a:r>
            <a:r>
              <a:rPr kumimoji="0" lang="en-US" altLang="zh-CN" sz="22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60 </a:t>
            </a:r>
            <a:r>
              <a:rPr kumimoji="0" lang="zh-CN" altLang="en-US" sz="22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余万人，民兵 </a:t>
            </a:r>
            <a:r>
              <a:rPr kumimoji="0" lang="en-US" altLang="zh-CN" sz="22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220</a:t>
            </a:r>
            <a:r>
              <a:rPr kumimoji="0" lang="zh-CN" altLang="en-US" sz="22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余万人</a:t>
            </a:r>
            <a:endParaRPr kumimoji="0" lang="en-US" altLang="zh-CN" sz="22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endParaRPr>
          </a:p>
        </p:txBody>
      </p:sp>
      <p:grpSp>
        <p:nvGrpSpPr>
          <p:cNvPr id="60" name="组合 59"/>
          <p:cNvGrpSpPr/>
          <p:nvPr/>
        </p:nvGrpSpPr>
        <p:grpSpPr>
          <a:xfrm>
            <a:off x="4942274" y="5365642"/>
            <a:ext cx="399321" cy="399319"/>
            <a:chOff x="5613944" y="2348233"/>
            <a:chExt cx="920788" cy="920788"/>
          </a:xfrm>
        </p:grpSpPr>
        <p:sp>
          <p:nvSpPr>
            <p:cNvPr id="61" name="椭圆 60"/>
            <p:cNvSpPr/>
            <p:nvPr/>
          </p:nvSpPr>
          <p:spPr>
            <a:xfrm flipH="1">
              <a:off x="5613944" y="2348233"/>
              <a:ext cx="920788" cy="920788"/>
            </a:xfrm>
            <a:prstGeom prst="ellipse">
              <a:avLst/>
            </a:prstGeom>
            <a:solidFill>
              <a:srgbClr val="C00000"/>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200" b="1" i="0" u="none" strike="noStrike" kern="0" cap="none" spc="0" normalizeH="0" baseline="0" noProof="0">
                <a:ln>
                  <a:noFill/>
                </a:ln>
                <a:gradFill>
                  <a:gsLst>
                    <a:gs pos="100000">
                      <a:prstClr val="white"/>
                    </a:gs>
                    <a:gs pos="0">
                      <a:prstClr val="white">
                        <a:lumMod val="95000"/>
                      </a:prstClr>
                    </a:gs>
                  </a:gsLst>
                  <a:path path="circle">
                    <a:fillToRect l="100000" b="100000"/>
                  </a:path>
                </a:gradFill>
                <a:effectLst/>
                <a:uLnTx/>
                <a:uFillTx/>
                <a:latin typeface="Calibri" panose="020F0502020204030204"/>
                <a:ea typeface="宋体" panose="02010600030101010101" pitchFamily="2" charset="-122"/>
                <a:cs typeface="+mn-cs"/>
              </a:endParaRPr>
            </a:p>
          </p:txBody>
        </p:sp>
        <p:sp>
          <p:nvSpPr>
            <p:cNvPr id="62" name="TextBox 20"/>
            <p:cNvSpPr txBox="1"/>
            <p:nvPr/>
          </p:nvSpPr>
          <p:spPr>
            <a:xfrm>
              <a:off x="5932899" y="2420899"/>
              <a:ext cx="295707" cy="780670"/>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200" b="1" i="0" u="none" strike="noStrike" kern="0" cap="none" spc="0" normalizeH="0" baseline="0" noProof="0">
                  <a:ln>
                    <a:noFill/>
                  </a:ln>
                  <a:gradFill>
                    <a:gsLst>
                      <a:gs pos="100000">
                        <a:prstClr val="white"/>
                      </a:gs>
                      <a:gs pos="0">
                        <a:prstClr val="white">
                          <a:lumMod val="95000"/>
                        </a:prstClr>
                      </a:gs>
                    </a:gsLst>
                    <a:path path="circle">
                      <a:fillToRect l="100000" b="100000"/>
                    </a:path>
                  </a:gradFill>
                  <a:effectLst/>
                  <a:uLnTx/>
                  <a:uFillTx/>
                  <a:latin typeface="Agency FB" panose="020B0503020202020204" pitchFamily="34" charset="0"/>
                  <a:ea typeface="微软雅黑" panose="020B0503020204020204" pitchFamily="34" charset="-122"/>
                  <a:cs typeface="+mn-cs"/>
                </a:rPr>
                <a:t>4</a:t>
              </a:r>
              <a:endParaRPr kumimoji="0" lang="zh-CN" altLang="en-US" sz="2200" b="1" i="0" u="none" strike="noStrike" kern="0" cap="none" spc="0" normalizeH="0" baseline="0" noProof="0" dirty="0">
                <a:ln>
                  <a:noFill/>
                </a:ln>
                <a:gradFill>
                  <a:gsLst>
                    <a:gs pos="100000">
                      <a:prstClr val="white"/>
                    </a:gs>
                    <a:gs pos="0">
                      <a:prstClr val="white">
                        <a:lumMod val="95000"/>
                      </a:prstClr>
                    </a:gs>
                  </a:gsLst>
                  <a:path path="circle">
                    <a:fillToRect l="100000" b="100000"/>
                  </a:path>
                </a:gradFill>
                <a:effectLst/>
                <a:uLnTx/>
                <a:uFillTx/>
                <a:latin typeface="Agency FB" panose="020B0503020202020204" pitchFamily="34" charset="0"/>
                <a:ea typeface="微软雅黑" panose="020B0503020204020204" pitchFamily="34" charset="-122"/>
                <a:cs typeface="+mn-cs"/>
              </a:endParaRPr>
            </a:p>
          </p:txBody>
        </p:sp>
      </p:grpSp>
      <p:pic>
        <p:nvPicPr>
          <p:cNvPr id="5" name="图片 4" descr="0d82060fab14fbe22e6aab1982329376"/>
          <p:cNvPicPr>
            <a:picLocks noChangeAspect="1"/>
          </p:cNvPicPr>
          <p:nvPr/>
        </p:nvPicPr>
        <p:blipFill>
          <a:blip r:embed="rId2"/>
          <a:srcRect/>
          <a:stretch>
            <a:fillRect/>
          </a:stretch>
        </p:blipFill>
        <p:spPr>
          <a:xfrm>
            <a:off x="527050" y="88265"/>
            <a:ext cx="732790" cy="863600"/>
          </a:xfrm>
          <a:prstGeom prst="rect">
            <a:avLst/>
          </a:prstGeom>
        </p:spPr>
      </p:pic>
      <p:pic>
        <p:nvPicPr>
          <p:cNvPr id="20" name="图片 19" descr="67a5a6203d3c3b0ceed3817343e68640"/>
          <p:cNvPicPr>
            <a:picLocks noChangeAspect="1"/>
          </p:cNvPicPr>
          <p:nvPr/>
        </p:nvPicPr>
        <p:blipFill>
          <a:blip r:embed="rId3"/>
          <a:srcRect/>
          <a:stretch>
            <a:fillRect/>
          </a:stretch>
        </p:blipFill>
        <p:spPr>
          <a:xfrm>
            <a:off x="-10795" y="6087110"/>
            <a:ext cx="12202795" cy="770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randombar(horizontal)">
                                      <p:cBhvr>
                                        <p:cTn id="12" dur="500"/>
                                        <p:tgtEl>
                                          <p:spTgt spid="38"/>
                                        </p:tgtEl>
                                      </p:cBhvr>
                                    </p:animEffect>
                                  </p:childTnLst>
                                </p:cTn>
                              </p:par>
                            </p:childTnLst>
                          </p:cTn>
                        </p:par>
                        <p:par>
                          <p:cTn id="13" fill="hold">
                            <p:stCondLst>
                              <p:cond delay="500"/>
                            </p:stCondLst>
                            <p:childTnLst>
                              <p:par>
                                <p:cTn id="14" presetID="14" presetClass="entr" presetSubtype="10" fill="hold" grpId="0" nodeType="after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randombar(horizontal)">
                                      <p:cBhvr>
                                        <p:cTn id="16" dur="500"/>
                                        <p:tgtEl>
                                          <p:spTgt spid="39"/>
                                        </p:tgtEl>
                                      </p:cBhvr>
                                    </p:animEffect>
                                  </p:childTnLst>
                                </p:cTn>
                              </p:par>
                            </p:childTnLst>
                          </p:cTn>
                        </p:par>
                        <p:par>
                          <p:cTn id="17" fill="hold">
                            <p:stCondLst>
                              <p:cond delay="1000"/>
                            </p:stCondLst>
                            <p:childTnLst>
                              <p:par>
                                <p:cTn id="18" presetID="42" presetClass="entr" presetSubtype="0" fill="hold" nodeType="after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fade">
                                      <p:cBhvr>
                                        <p:cTn id="20" dur="500"/>
                                        <p:tgtEl>
                                          <p:spTgt spid="40"/>
                                        </p:tgtEl>
                                      </p:cBhvr>
                                    </p:animEffect>
                                    <p:anim calcmode="lin" valueType="num">
                                      <p:cBhvr>
                                        <p:cTn id="21" dur="500" fill="hold"/>
                                        <p:tgtEl>
                                          <p:spTgt spid="40"/>
                                        </p:tgtEl>
                                        <p:attrNameLst>
                                          <p:attrName>ppt_x</p:attrName>
                                        </p:attrNameLst>
                                      </p:cBhvr>
                                      <p:tavLst>
                                        <p:tav tm="0">
                                          <p:val>
                                            <p:strVal val="#ppt_x"/>
                                          </p:val>
                                        </p:tav>
                                        <p:tav tm="100000">
                                          <p:val>
                                            <p:strVal val="#ppt_x"/>
                                          </p:val>
                                        </p:tav>
                                      </p:tavLst>
                                    </p:anim>
                                    <p:anim calcmode="lin" valueType="num">
                                      <p:cBhvr>
                                        <p:cTn id="22" dur="500" fill="hold"/>
                                        <p:tgtEl>
                                          <p:spTgt spid="40"/>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10" presetClass="entr" presetSubtype="0" fill="hold" grpId="0" nodeType="afterEffect">
                                  <p:stCondLst>
                                    <p:cond delay="0"/>
                                  </p:stCondLst>
                                  <p:childTnLst>
                                    <p:set>
                                      <p:cBhvr>
                                        <p:cTn id="25" dur="1" fill="hold">
                                          <p:stCondLst>
                                            <p:cond delay="0"/>
                                          </p:stCondLst>
                                        </p:cTn>
                                        <p:tgtEl>
                                          <p:spTgt spid="43"/>
                                        </p:tgtEl>
                                        <p:attrNameLst>
                                          <p:attrName>style.visibility</p:attrName>
                                        </p:attrNameLst>
                                      </p:cBhvr>
                                      <p:to>
                                        <p:strVal val="visible"/>
                                      </p:to>
                                    </p:set>
                                    <p:animEffect transition="in" filter="fade">
                                      <p:cBhvr>
                                        <p:cTn id="26" dur="500"/>
                                        <p:tgtEl>
                                          <p:spTgt spid="43"/>
                                        </p:tgtEl>
                                      </p:cBhvr>
                                    </p:animEffect>
                                  </p:childTnLst>
                                </p:cTn>
                              </p:par>
                            </p:childTnLst>
                          </p:cTn>
                        </p:par>
                        <p:par>
                          <p:cTn id="27" fill="hold">
                            <p:stCondLst>
                              <p:cond delay="2000"/>
                            </p:stCondLst>
                            <p:childTnLst>
                              <p:par>
                                <p:cTn id="28" presetID="53" presetClass="entr" presetSubtype="528" fill="hold" nodeType="afterEffect">
                                  <p:stCondLst>
                                    <p:cond delay="0"/>
                                  </p:stCondLst>
                                  <p:childTnLst>
                                    <p:set>
                                      <p:cBhvr>
                                        <p:cTn id="29" dur="1" fill="hold">
                                          <p:stCondLst>
                                            <p:cond delay="0"/>
                                          </p:stCondLst>
                                        </p:cTn>
                                        <p:tgtEl>
                                          <p:spTgt spid="45"/>
                                        </p:tgtEl>
                                        <p:attrNameLst>
                                          <p:attrName>style.visibility</p:attrName>
                                        </p:attrNameLst>
                                      </p:cBhvr>
                                      <p:to>
                                        <p:strVal val="visible"/>
                                      </p:to>
                                    </p:set>
                                    <p:anim calcmode="lin" valueType="num">
                                      <p:cBhvr>
                                        <p:cTn id="30" dur="500" fill="hold"/>
                                        <p:tgtEl>
                                          <p:spTgt spid="45"/>
                                        </p:tgtEl>
                                        <p:attrNameLst>
                                          <p:attrName>ppt_w</p:attrName>
                                        </p:attrNameLst>
                                      </p:cBhvr>
                                      <p:tavLst>
                                        <p:tav tm="0">
                                          <p:val>
                                            <p:fltVal val="0"/>
                                          </p:val>
                                        </p:tav>
                                        <p:tav tm="100000">
                                          <p:val>
                                            <p:strVal val="#ppt_w"/>
                                          </p:val>
                                        </p:tav>
                                      </p:tavLst>
                                    </p:anim>
                                    <p:anim calcmode="lin" valueType="num">
                                      <p:cBhvr>
                                        <p:cTn id="31" dur="500" fill="hold"/>
                                        <p:tgtEl>
                                          <p:spTgt spid="45"/>
                                        </p:tgtEl>
                                        <p:attrNameLst>
                                          <p:attrName>ppt_h</p:attrName>
                                        </p:attrNameLst>
                                      </p:cBhvr>
                                      <p:tavLst>
                                        <p:tav tm="0">
                                          <p:val>
                                            <p:fltVal val="0"/>
                                          </p:val>
                                        </p:tav>
                                        <p:tav tm="100000">
                                          <p:val>
                                            <p:strVal val="#ppt_h"/>
                                          </p:val>
                                        </p:tav>
                                      </p:tavLst>
                                    </p:anim>
                                    <p:animEffect transition="in" filter="fade">
                                      <p:cBhvr>
                                        <p:cTn id="32" dur="500"/>
                                        <p:tgtEl>
                                          <p:spTgt spid="45"/>
                                        </p:tgtEl>
                                      </p:cBhvr>
                                    </p:animEffect>
                                    <p:anim calcmode="lin" valueType="num">
                                      <p:cBhvr>
                                        <p:cTn id="33" dur="500" fill="hold"/>
                                        <p:tgtEl>
                                          <p:spTgt spid="45"/>
                                        </p:tgtEl>
                                        <p:attrNameLst>
                                          <p:attrName>ppt_x</p:attrName>
                                        </p:attrNameLst>
                                      </p:cBhvr>
                                      <p:tavLst>
                                        <p:tav tm="0">
                                          <p:val>
                                            <p:fltVal val="0.5"/>
                                          </p:val>
                                        </p:tav>
                                        <p:tav tm="100000">
                                          <p:val>
                                            <p:strVal val="#ppt_x"/>
                                          </p:val>
                                        </p:tav>
                                      </p:tavLst>
                                    </p:anim>
                                    <p:anim calcmode="lin" valueType="num">
                                      <p:cBhvr>
                                        <p:cTn id="34" dur="500" fill="hold"/>
                                        <p:tgtEl>
                                          <p:spTgt spid="45"/>
                                        </p:tgtEl>
                                        <p:attrNameLst>
                                          <p:attrName>ppt_y</p:attrName>
                                        </p:attrNameLst>
                                      </p:cBhvr>
                                      <p:tavLst>
                                        <p:tav tm="0">
                                          <p:val>
                                            <p:fltVal val="0.5"/>
                                          </p:val>
                                        </p:tav>
                                        <p:tav tm="100000">
                                          <p:val>
                                            <p:strVal val="#ppt_y"/>
                                          </p:val>
                                        </p:tav>
                                      </p:tavLst>
                                    </p:anim>
                                  </p:childTnLst>
                                </p:cTn>
                              </p:par>
                            </p:childTnLst>
                          </p:cTn>
                        </p:par>
                        <p:par>
                          <p:cTn id="35" fill="hold">
                            <p:stCondLst>
                              <p:cond delay="2500"/>
                            </p:stCondLst>
                            <p:childTnLst>
                              <p:par>
                                <p:cTn id="36" presetID="22" presetClass="entr" presetSubtype="8" fill="hold" grpId="0" nodeType="after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wipe(left)">
                                      <p:cBhvr>
                                        <p:cTn id="38" dur="1000"/>
                                        <p:tgtEl>
                                          <p:spTgt spid="44"/>
                                        </p:tgtEl>
                                      </p:cBhvr>
                                    </p:animEffect>
                                  </p:childTnLst>
                                </p:cTn>
                              </p:par>
                            </p:childTnLst>
                          </p:cTn>
                        </p:par>
                        <p:par>
                          <p:cTn id="39" fill="hold">
                            <p:stCondLst>
                              <p:cond delay="3500"/>
                            </p:stCondLst>
                            <p:childTnLst>
                              <p:par>
                                <p:cTn id="40" presetID="10" presetClass="entr" presetSubtype="0" fill="hold" grpId="0" nodeType="after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fade">
                                      <p:cBhvr>
                                        <p:cTn id="42" dur="500"/>
                                        <p:tgtEl>
                                          <p:spTgt spid="48"/>
                                        </p:tgtEl>
                                      </p:cBhvr>
                                    </p:animEffect>
                                  </p:childTnLst>
                                </p:cTn>
                              </p:par>
                            </p:childTnLst>
                          </p:cTn>
                        </p:par>
                        <p:par>
                          <p:cTn id="43" fill="hold">
                            <p:stCondLst>
                              <p:cond delay="4000"/>
                            </p:stCondLst>
                            <p:childTnLst>
                              <p:par>
                                <p:cTn id="44" presetID="53" presetClass="entr" presetSubtype="528" fill="hold" nodeType="afterEffect">
                                  <p:stCondLst>
                                    <p:cond delay="0"/>
                                  </p:stCondLst>
                                  <p:childTnLst>
                                    <p:set>
                                      <p:cBhvr>
                                        <p:cTn id="45" dur="1" fill="hold">
                                          <p:stCondLst>
                                            <p:cond delay="0"/>
                                          </p:stCondLst>
                                        </p:cTn>
                                        <p:tgtEl>
                                          <p:spTgt spid="50"/>
                                        </p:tgtEl>
                                        <p:attrNameLst>
                                          <p:attrName>style.visibility</p:attrName>
                                        </p:attrNameLst>
                                      </p:cBhvr>
                                      <p:to>
                                        <p:strVal val="visible"/>
                                      </p:to>
                                    </p:set>
                                    <p:anim calcmode="lin" valueType="num">
                                      <p:cBhvr>
                                        <p:cTn id="46" dur="500" fill="hold"/>
                                        <p:tgtEl>
                                          <p:spTgt spid="50"/>
                                        </p:tgtEl>
                                        <p:attrNameLst>
                                          <p:attrName>ppt_w</p:attrName>
                                        </p:attrNameLst>
                                      </p:cBhvr>
                                      <p:tavLst>
                                        <p:tav tm="0">
                                          <p:val>
                                            <p:fltVal val="0"/>
                                          </p:val>
                                        </p:tav>
                                        <p:tav tm="100000">
                                          <p:val>
                                            <p:strVal val="#ppt_w"/>
                                          </p:val>
                                        </p:tav>
                                      </p:tavLst>
                                    </p:anim>
                                    <p:anim calcmode="lin" valueType="num">
                                      <p:cBhvr>
                                        <p:cTn id="47" dur="500" fill="hold"/>
                                        <p:tgtEl>
                                          <p:spTgt spid="50"/>
                                        </p:tgtEl>
                                        <p:attrNameLst>
                                          <p:attrName>ppt_h</p:attrName>
                                        </p:attrNameLst>
                                      </p:cBhvr>
                                      <p:tavLst>
                                        <p:tav tm="0">
                                          <p:val>
                                            <p:fltVal val="0"/>
                                          </p:val>
                                        </p:tav>
                                        <p:tav tm="100000">
                                          <p:val>
                                            <p:strVal val="#ppt_h"/>
                                          </p:val>
                                        </p:tav>
                                      </p:tavLst>
                                    </p:anim>
                                    <p:animEffect transition="in" filter="fade">
                                      <p:cBhvr>
                                        <p:cTn id="48" dur="500"/>
                                        <p:tgtEl>
                                          <p:spTgt spid="50"/>
                                        </p:tgtEl>
                                      </p:cBhvr>
                                    </p:animEffect>
                                    <p:anim calcmode="lin" valueType="num">
                                      <p:cBhvr>
                                        <p:cTn id="49" dur="500" fill="hold"/>
                                        <p:tgtEl>
                                          <p:spTgt spid="50"/>
                                        </p:tgtEl>
                                        <p:attrNameLst>
                                          <p:attrName>ppt_x</p:attrName>
                                        </p:attrNameLst>
                                      </p:cBhvr>
                                      <p:tavLst>
                                        <p:tav tm="0">
                                          <p:val>
                                            <p:fltVal val="0.5"/>
                                          </p:val>
                                        </p:tav>
                                        <p:tav tm="100000">
                                          <p:val>
                                            <p:strVal val="#ppt_x"/>
                                          </p:val>
                                        </p:tav>
                                      </p:tavLst>
                                    </p:anim>
                                    <p:anim calcmode="lin" valueType="num">
                                      <p:cBhvr>
                                        <p:cTn id="50" dur="500" fill="hold"/>
                                        <p:tgtEl>
                                          <p:spTgt spid="50"/>
                                        </p:tgtEl>
                                        <p:attrNameLst>
                                          <p:attrName>ppt_y</p:attrName>
                                        </p:attrNameLst>
                                      </p:cBhvr>
                                      <p:tavLst>
                                        <p:tav tm="0">
                                          <p:val>
                                            <p:fltVal val="0.5"/>
                                          </p:val>
                                        </p:tav>
                                        <p:tav tm="100000">
                                          <p:val>
                                            <p:strVal val="#ppt_y"/>
                                          </p:val>
                                        </p:tav>
                                      </p:tavLst>
                                    </p:anim>
                                  </p:childTnLst>
                                </p:cTn>
                              </p:par>
                            </p:childTnLst>
                          </p:cTn>
                        </p:par>
                        <p:par>
                          <p:cTn id="51" fill="hold">
                            <p:stCondLst>
                              <p:cond delay="4500"/>
                            </p:stCondLst>
                            <p:childTnLst>
                              <p:par>
                                <p:cTn id="52" presetID="22" presetClass="entr" presetSubtype="8" fill="hold" grpId="0" nodeType="afterEffect">
                                  <p:stCondLst>
                                    <p:cond delay="0"/>
                                  </p:stCondLst>
                                  <p:childTnLst>
                                    <p:set>
                                      <p:cBhvr>
                                        <p:cTn id="53" dur="1" fill="hold">
                                          <p:stCondLst>
                                            <p:cond delay="0"/>
                                          </p:stCondLst>
                                        </p:cTn>
                                        <p:tgtEl>
                                          <p:spTgt spid="49"/>
                                        </p:tgtEl>
                                        <p:attrNameLst>
                                          <p:attrName>style.visibility</p:attrName>
                                        </p:attrNameLst>
                                      </p:cBhvr>
                                      <p:to>
                                        <p:strVal val="visible"/>
                                      </p:to>
                                    </p:set>
                                    <p:animEffect transition="in" filter="wipe(left)">
                                      <p:cBhvr>
                                        <p:cTn id="54" dur="1000"/>
                                        <p:tgtEl>
                                          <p:spTgt spid="49"/>
                                        </p:tgtEl>
                                      </p:cBhvr>
                                    </p:animEffect>
                                  </p:childTnLst>
                                </p:cTn>
                              </p:par>
                            </p:childTnLst>
                          </p:cTn>
                        </p:par>
                        <p:par>
                          <p:cTn id="55" fill="hold">
                            <p:stCondLst>
                              <p:cond delay="5500"/>
                            </p:stCondLst>
                            <p:childTnLst>
                              <p:par>
                                <p:cTn id="56" presetID="10" presetClass="entr" presetSubtype="0" fill="hold" grpId="0" nodeType="afterEffect">
                                  <p:stCondLst>
                                    <p:cond delay="0"/>
                                  </p:stCondLst>
                                  <p:childTnLst>
                                    <p:set>
                                      <p:cBhvr>
                                        <p:cTn id="57" dur="1" fill="hold">
                                          <p:stCondLst>
                                            <p:cond delay="0"/>
                                          </p:stCondLst>
                                        </p:cTn>
                                        <p:tgtEl>
                                          <p:spTgt spid="53"/>
                                        </p:tgtEl>
                                        <p:attrNameLst>
                                          <p:attrName>style.visibility</p:attrName>
                                        </p:attrNameLst>
                                      </p:cBhvr>
                                      <p:to>
                                        <p:strVal val="visible"/>
                                      </p:to>
                                    </p:set>
                                    <p:animEffect transition="in" filter="fade">
                                      <p:cBhvr>
                                        <p:cTn id="58" dur="500"/>
                                        <p:tgtEl>
                                          <p:spTgt spid="53"/>
                                        </p:tgtEl>
                                      </p:cBhvr>
                                    </p:animEffect>
                                  </p:childTnLst>
                                </p:cTn>
                              </p:par>
                            </p:childTnLst>
                          </p:cTn>
                        </p:par>
                        <p:par>
                          <p:cTn id="59" fill="hold">
                            <p:stCondLst>
                              <p:cond delay="6000"/>
                            </p:stCondLst>
                            <p:childTnLst>
                              <p:par>
                                <p:cTn id="60" presetID="53" presetClass="entr" presetSubtype="528" fill="hold" nodeType="afterEffect">
                                  <p:stCondLst>
                                    <p:cond delay="0"/>
                                  </p:stCondLst>
                                  <p:childTnLst>
                                    <p:set>
                                      <p:cBhvr>
                                        <p:cTn id="61" dur="1" fill="hold">
                                          <p:stCondLst>
                                            <p:cond delay="0"/>
                                          </p:stCondLst>
                                        </p:cTn>
                                        <p:tgtEl>
                                          <p:spTgt spid="55"/>
                                        </p:tgtEl>
                                        <p:attrNameLst>
                                          <p:attrName>style.visibility</p:attrName>
                                        </p:attrNameLst>
                                      </p:cBhvr>
                                      <p:to>
                                        <p:strVal val="visible"/>
                                      </p:to>
                                    </p:set>
                                    <p:anim calcmode="lin" valueType="num">
                                      <p:cBhvr>
                                        <p:cTn id="62" dur="500" fill="hold"/>
                                        <p:tgtEl>
                                          <p:spTgt spid="55"/>
                                        </p:tgtEl>
                                        <p:attrNameLst>
                                          <p:attrName>ppt_w</p:attrName>
                                        </p:attrNameLst>
                                      </p:cBhvr>
                                      <p:tavLst>
                                        <p:tav tm="0">
                                          <p:val>
                                            <p:fltVal val="0"/>
                                          </p:val>
                                        </p:tav>
                                        <p:tav tm="100000">
                                          <p:val>
                                            <p:strVal val="#ppt_w"/>
                                          </p:val>
                                        </p:tav>
                                      </p:tavLst>
                                    </p:anim>
                                    <p:anim calcmode="lin" valueType="num">
                                      <p:cBhvr>
                                        <p:cTn id="63" dur="500" fill="hold"/>
                                        <p:tgtEl>
                                          <p:spTgt spid="55"/>
                                        </p:tgtEl>
                                        <p:attrNameLst>
                                          <p:attrName>ppt_h</p:attrName>
                                        </p:attrNameLst>
                                      </p:cBhvr>
                                      <p:tavLst>
                                        <p:tav tm="0">
                                          <p:val>
                                            <p:fltVal val="0"/>
                                          </p:val>
                                        </p:tav>
                                        <p:tav tm="100000">
                                          <p:val>
                                            <p:strVal val="#ppt_h"/>
                                          </p:val>
                                        </p:tav>
                                      </p:tavLst>
                                    </p:anim>
                                    <p:animEffect transition="in" filter="fade">
                                      <p:cBhvr>
                                        <p:cTn id="64" dur="500"/>
                                        <p:tgtEl>
                                          <p:spTgt spid="55"/>
                                        </p:tgtEl>
                                      </p:cBhvr>
                                    </p:animEffect>
                                    <p:anim calcmode="lin" valueType="num">
                                      <p:cBhvr>
                                        <p:cTn id="65" dur="500" fill="hold"/>
                                        <p:tgtEl>
                                          <p:spTgt spid="55"/>
                                        </p:tgtEl>
                                        <p:attrNameLst>
                                          <p:attrName>ppt_x</p:attrName>
                                        </p:attrNameLst>
                                      </p:cBhvr>
                                      <p:tavLst>
                                        <p:tav tm="0">
                                          <p:val>
                                            <p:fltVal val="0.5"/>
                                          </p:val>
                                        </p:tav>
                                        <p:tav tm="100000">
                                          <p:val>
                                            <p:strVal val="#ppt_x"/>
                                          </p:val>
                                        </p:tav>
                                      </p:tavLst>
                                    </p:anim>
                                    <p:anim calcmode="lin" valueType="num">
                                      <p:cBhvr>
                                        <p:cTn id="66" dur="500" fill="hold"/>
                                        <p:tgtEl>
                                          <p:spTgt spid="55"/>
                                        </p:tgtEl>
                                        <p:attrNameLst>
                                          <p:attrName>ppt_y</p:attrName>
                                        </p:attrNameLst>
                                      </p:cBhvr>
                                      <p:tavLst>
                                        <p:tav tm="0">
                                          <p:val>
                                            <p:fltVal val="0.5"/>
                                          </p:val>
                                        </p:tav>
                                        <p:tav tm="100000">
                                          <p:val>
                                            <p:strVal val="#ppt_y"/>
                                          </p:val>
                                        </p:tav>
                                      </p:tavLst>
                                    </p:anim>
                                  </p:childTnLst>
                                </p:cTn>
                              </p:par>
                            </p:childTnLst>
                          </p:cTn>
                        </p:par>
                        <p:par>
                          <p:cTn id="67" fill="hold">
                            <p:stCondLst>
                              <p:cond delay="6500"/>
                            </p:stCondLst>
                            <p:childTnLst>
                              <p:par>
                                <p:cTn id="68" presetID="22" presetClass="entr" presetSubtype="8" fill="hold" grpId="0" nodeType="afterEffect">
                                  <p:stCondLst>
                                    <p:cond delay="0"/>
                                  </p:stCondLst>
                                  <p:childTnLst>
                                    <p:set>
                                      <p:cBhvr>
                                        <p:cTn id="69" dur="1" fill="hold">
                                          <p:stCondLst>
                                            <p:cond delay="0"/>
                                          </p:stCondLst>
                                        </p:cTn>
                                        <p:tgtEl>
                                          <p:spTgt spid="54"/>
                                        </p:tgtEl>
                                        <p:attrNameLst>
                                          <p:attrName>style.visibility</p:attrName>
                                        </p:attrNameLst>
                                      </p:cBhvr>
                                      <p:to>
                                        <p:strVal val="visible"/>
                                      </p:to>
                                    </p:set>
                                    <p:animEffect transition="in" filter="wipe(left)">
                                      <p:cBhvr>
                                        <p:cTn id="70" dur="1000"/>
                                        <p:tgtEl>
                                          <p:spTgt spid="54"/>
                                        </p:tgtEl>
                                      </p:cBhvr>
                                    </p:animEffect>
                                  </p:childTnLst>
                                </p:cTn>
                              </p:par>
                            </p:childTnLst>
                          </p:cTn>
                        </p:par>
                        <p:par>
                          <p:cTn id="71" fill="hold">
                            <p:stCondLst>
                              <p:cond delay="7500"/>
                            </p:stCondLst>
                            <p:childTnLst>
                              <p:par>
                                <p:cTn id="72" presetID="10" presetClass="entr" presetSubtype="0" fill="hold" grpId="0" nodeType="afterEffect">
                                  <p:stCondLst>
                                    <p:cond delay="0"/>
                                  </p:stCondLst>
                                  <p:childTnLst>
                                    <p:set>
                                      <p:cBhvr>
                                        <p:cTn id="73" dur="1" fill="hold">
                                          <p:stCondLst>
                                            <p:cond delay="0"/>
                                          </p:stCondLst>
                                        </p:cTn>
                                        <p:tgtEl>
                                          <p:spTgt spid="58"/>
                                        </p:tgtEl>
                                        <p:attrNameLst>
                                          <p:attrName>style.visibility</p:attrName>
                                        </p:attrNameLst>
                                      </p:cBhvr>
                                      <p:to>
                                        <p:strVal val="visible"/>
                                      </p:to>
                                    </p:set>
                                    <p:animEffect transition="in" filter="fade">
                                      <p:cBhvr>
                                        <p:cTn id="74" dur="500"/>
                                        <p:tgtEl>
                                          <p:spTgt spid="58"/>
                                        </p:tgtEl>
                                      </p:cBhvr>
                                    </p:animEffect>
                                  </p:childTnLst>
                                </p:cTn>
                              </p:par>
                            </p:childTnLst>
                          </p:cTn>
                        </p:par>
                        <p:par>
                          <p:cTn id="75" fill="hold">
                            <p:stCondLst>
                              <p:cond delay="8000"/>
                            </p:stCondLst>
                            <p:childTnLst>
                              <p:par>
                                <p:cTn id="76" presetID="53" presetClass="entr" presetSubtype="528" fill="hold" nodeType="afterEffect">
                                  <p:stCondLst>
                                    <p:cond delay="0"/>
                                  </p:stCondLst>
                                  <p:childTnLst>
                                    <p:set>
                                      <p:cBhvr>
                                        <p:cTn id="77" dur="1" fill="hold">
                                          <p:stCondLst>
                                            <p:cond delay="0"/>
                                          </p:stCondLst>
                                        </p:cTn>
                                        <p:tgtEl>
                                          <p:spTgt spid="60"/>
                                        </p:tgtEl>
                                        <p:attrNameLst>
                                          <p:attrName>style.visibility</p:attrName>
                                        </p:attrNameLst>
                                      </p:cBhvr>
                                      <p:to>
                                        <p:strVal val="visible"/>
                                      </p:to>
                                    </p:set>
                                    <p:anim calcmode="lin" valueType="num">
                                      <p:cBhvr>
                                        <p:cTn id="78" dur="500" fill="hold"/>
                                        <p:tgtEl>
                                          <p:spTgt spid="60"/>
                                        </p:tgtEl>
                                        <p:attrNameLst>
                                          <p:attrName>ppt_w</p:attrName>
                                        </p:attrNameLst>
                                      </p:cBhvr>
                                      <p:tavLst>
                                        <p:tav tm="0">
                                          <p:val>
                                            <p:fltVal val="0"/>
                                          </p:val>
                                        </p:tav>
                                        <p:tav tm="100000">
                                          <p:val>
                                            <p:strVal val="#ppt_w"/>
                                          </p:val>
                                        </p:tav>
                                      </p:tavLst>
                                    </p:anim>
                                    <p:anim calcmode="lin" valueType="num">
                                      <p:cBhvr>
                                        <p:cTn id="79" dur="500" fill="hold"/>
                                        <p:tgtEl>
                                          <p:spTgt spid="60"/>
                                        </p:tgtEl>
                                        <p:attrNameLst>
                                          <p:attrName>ppt_h</p:attrName>
                                        </p:attrNameLst>
                                      </p:cBhvr>
                                      <p:tavLst>
                                        <p:tav tm="0">
                                          <p:val>
                                            <p:fltVal val="0"/>
                                          </p:val>
                                        </p:tav>
                                        <p:tav tm="100000">
                                          <p:val>
                                            <p:strVal val="#ppt_h"/>
                                          </p:val>
                                        </p:tav>
                                      </p:tavLst>
                                    </p:anim>
                                    <p:animEffect transition="in" filter="fade">
                                      <p:cBhvr>
                                        <p:cTn id="80" dur="500"/>
                                        <p:tgtEl>
                                          <p:spTgt spid="60"/>
                                        </p:tgtEl>
                                      </p:cBhvr>
                                    </p:animEffect>
                                    <p:anim calcmode="lin" valueType="num">
                                      <p:cBhvr>
                                        <p:cTn id="81" dur="500" fill="hold"/>
                                        <p:tgtEl>
                                          <p:spTgt spid="60"/>
                                        </p:tgtEl>
                                        <p:attrNameLst>
                                          <p:attrName>ppt_x</p:attrName>
                                        </p:attrNameLst>
                                      </p:cBhvr>
                                      <p:tavLst>
                                        <p:tav tm="0">
                                          <p:val>
                                            <p:fltVal val="0.5"/>
                                          </p:val>
                                        </p:tav>
                                        <p:tav tm="100000">
                                          <p:val>
                                            <p:strVal val="#ppt_x"/>
                                          </p:val>
                                        </p:tav>
                                      </p:tavLst>
                                    </p:anim>
                                    <p:anim calcmode="lin" valueType="num">
                                      <p:cBhvr>
                                        <p:cTn id="82" dur="500" fill="hold"/>
                                        <p:tgtEl>
                                          <p:spTgt spid="60"/>
                                        </p:tgtEl>
                                        <p:attrNameLst>
                                          <p:attrName>ppt_y</p:attrName>
                                        </p:attrNameLst>
                                      </p:cBhvr>
                                      <p:tavLst>
                                        <p:tav tm="0">
                                          <p:val>
                                            <p:fltVal val="0.5"/>
                                          </p:val>
                                        </p:tav>
                                        <p:tav tm="100000">
                                          <p:val>
                                            <p:strVal val="#ppt_y"/>
                                          </p:val>
                                        </p:tav>
                                      </p:tavLst>
                                    </p:anim>
                                  </p:childTnLst>
                                </p:cTn>
                              </p:par>
                            </p:childTnLst>
                          </p:cTn>
                        </p:par>
                        <p:par>
                          <p:cTn id="83" fill="hold">
                            <p:stCondLst>
                              <p:cond delay="8500"/>
                            </p:stCondLst>
                            <p:childTnLst>
                              <p:par>
                                <p:cTn id="84" presetID="22" presetClass="entr" presetSubtype="8" fill="hold" grpId="0" nodeType="afterEffect">
                                  <p:stCondLst>
                                    <p:cond delay="0"/>
                                  </p:stCondLst>
                                  <p:childTnLst>
                                    <p:set>
                                      <p:cBhvr>
                                        <p:cTn id="85" dur="1" fill="hold">
                                          <p:stCondLst>
                                            <p:cond delay="0"/>
                                          </p:stCondLst>
                                        </p:cTn>
                                        <p:tgtEl>
                                          <p:spTgt spid="59"/>
                                        </p:tgtEl>
                                        <p:attrNameLst>
                                          <p:attrName>style.visibility</p:attrName>
                                        </p:attrNameLst>
                                      </p:cBhvr>
                                      <p:to>
                                        <p:strVal val="visible"/>
                                      </p:to>
                                    </p:set>
                                    <p:animEffect transition="in" filter="wipe(left)">
                                      <p:cBhvr>
                                        <p:cTn id="86" dur="10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bldLvl="0" animBg="1"/>
      <p:bldP spid="39" grpId="0"/>
      <p:bldP spid="43" grpId="0" bldLvl="0" animBg="1"/>
      <p:bldP spid="44" grpId="0"/>
      <p:bldP spid="48" grpId="0" bldLvl="0" animBg="1"/>
      <p:bldP spid="49" grpId="0"/>
      <p:bldP spid="53" grpId="0" bldLvl="0" animBg="1"/>
      <p:bldP spid="54" grpId="0"/>
      <p:bldP spid="58" grpId="0" bldLvl="0" animBg="1"/>
      <p:bldP spid="59" grpId="0"/>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sp>
        <p:nvSpPr>
          <p:cNvPr id="10" name="矩形 9"/>
          <p:cNvSpPr/>
          <p:nvPr/>
        </p:nvSpPr>
        <p:spPr>
          <a:xfrm>
            <a:off x="1259969" y="145697"/>
            <a:ext cx="3775393" cy="662554"/>
          </a:xfrm>
          <a:prstGeom prst="rect">
            <a:avLst/>
          </a:prstGeom>
        </p:spPr>
        <p:txBody>
          <a:bodyPr wrap="none">
            <a:spAutoFit/>
          </a:bodyPr>
          <a:lstStyle/>
          <a:p>
            <a:pPr marL="0" marR="0" lvl="0" indent="0" algn="l" defTabSz="1218565" rtl="0" eaLnBrk="1" fontAlgn="auto" latinLnBrk="0" hangingPunct="1">
              <a:lnSpc>
                <a:spcPct val="150000"/>
              </a:lnSpc>
              <a:spcBef>
                <a:spcPts val="0"/>
              </a:spcBef>
              <a:spcAft>
                <a:spcPts val="0"/>
              </a:spcAft>
              <a:buClrTx/>
              <a:buSzTx/>
              <a:buFontTx/>
              <a:buNone/>
              <a:defRPr/>
            </a:pPr>
            <a:r>
              <a:rPr kumimoji="0" lang="zh-CN" altLang="en-US" sz="2800" b="1" i="0" u="none" strike="noStrike" kern="300" cap="none" spc="0" normalizeH="0" baseline="0" noProof="0" dirty="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rPr>
              <a:t>人民解放军的战略进攻</a:t>
            </a:r>
            <a:endParaRPr kumimoji="0" lang="zh-CN" altLang="en-US" sz="2800" b="1" i="0" u="none" strike="noStrike" kern="300" cap="none" spc="0" normalizeH="0" baseline="0" noProof="0" dirty="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endParaRPr>
          </a:p>
        </p:txBody>
      </p:sp>
      <p:pic>
        <p:nvPicPr>
          <p:cNvPr id="13" name="图片 12"/>
          <p:cNvPicPr>
            <a:picLocks noChangeAspect="1"/>
          </p:cNvPicPr>
          <p:nvPr/>
        </p:nvPicPr>
        <p:blipFill rotWithShape="1">
          <a:blip r:embed="rId1">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a:xfrm>
            <a:off x="1049975" y="1696123"/>
            <a:ext cx="5391648" cy="3837849"/>
          </a:xfrm>
          <a:prstGeom prst="rect">
            <a:avLst/>
          </a:prstGeom>
          <a:ln w="12700">
            <a:noFill/>
          </a:ln>
        </p:spPr>
      </p:pic>
      <p:grpSp>
        <p:nvGrpSpPr>
          <p:cNvPr id="14" name="组合 13"/>
          <p:cNvGrpSpPr/>
          <p:nvPr/>
        </p:nvGrpSpPr>
        <p:grpSpPr>
          <a:xfrm>
            <a:off x="6937955" y="1696123"/>
            <a:ext cx="4177267" cy="3897771"/>
            <a:chOff x="6402314" y="3715583"/>
            <a:chExt cx="2603224" cy="3515080"/>
          </a:xfrm>
        </p:grpSpPr>
        <p:sp>
          <p:nvSpPr>
            <p:cNvPr id="15" name="文本框 6"/>
            <p:cNvSpPr txBox="1"/>
            <p:nvPr/>
          </p:nvSpPr>
          <p:spPr>
            <a:xfrm>
              <a:off x="6420407" y="4067382"/>
              <a:ext cx="2585131" cy="267919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20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在此期间，各解放区军民对国民党军的挑衅和进攻进行了坚决自卫还击。同年全面内战爆发后，各解放区军民奋起自卫，人民解放战争全面展开。此后各解放区部队陆续改称</a:t>
              </a:r>
              <a:r>
                <a:rPr kumimoji="0" lang="zh-CN" altLang="en-US" sz="2800" b="1" i="1"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人民解放军</a:t>
              </a:r>
              <a:r>
                <a:rPr kumimoji="0" lang="zh-CN" altLang="en-US" sz="2000" b="0" i="1" u="none" strike="noStrike" kern="1200" cap="none" spc="0" normalizeH="0" baseline="0" noProof="0">
                  <a:ln>
                    <a:noFill/>
                  </a:ln>
                  <a:solidFill>
                    <a:srgbClr val="574343"/>
                  </a:solidFill>
                  <a:effectLst/>
                  <a:uLnTx/>
                  <a:uFillTx/>
                  <a:latin typeface="微软雅黑" panose="020B0503020204020204" pitchFamily="34" charset="-122"/>
                  <a:ea typeface="微软雅黑" panose="020B0503020204020204" pitchFamily="34" charset="-122"/>
                  <a:cs typeface="+mn-cs"/>
                </a:rPr>
                <a:t>。</a:t>
              </a:r>
              <a:endParaRPr kumimoji="0" lang="zh-CN" altLang="en-US" sz="2000" b="0" i="1" u="none" strike="noStrike" kern="1200" cap="none" spc="0" normalizeH="0" baseline="0" noProof="0">
                <a:ln>
                  <a:noFill/>
                </a:ln>
                <a:solidFill>
                  <a:srgbClr val="574343"/>
                </a:solidFill>
                <a:effectLst/>
                <a:uLnTx/>
                <a:uFillTx/>
                <a:latin typeface="微软雅黑" panose="020B0503020204020204" pitchFamily="34" charset="-122"/>
                <a:ea typeface="微软雅黑" panose="020B0503020204020204" pitchFamily="34" charset="-122"/>
                <a:cs typeface="+mn-cs"/>
              </a:endParaRPr>
            </a:p>
          </p:txBody>
        </p:sp>
        <p:sp>
          <p:nvSpPr>
            <p:cNvPr id="16" name="矩形 15"/>
            <p:cNvSpPr/>
            <p:nvPr/>
          </p:nvSpPr>
          <p:spPr>
            <a:xfrm>
              <a:off x="6402314" y="3715583"/>
              <a:ext cx="2564295" cy="3515080"/>
            </a:xfrm>
            <a:prstGeom prst="rect">
              <a:avLst/>
            </a:prstGeom>
            <a:noFill/>
            <a:ln w="19050">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pic>
        <p:nvPicPr>
          <p:cNvPr id="5" name="图片 4" descr="0d82060fab14fbe22e6aab1982329376"/>
          <p:cNvPicPr>
            <a:picLocks noChangeAspect="1"/>
          </p:cNvPicPr>
          <p:nvPr/>
        </p:nvPicPr>
        <p:blipFill>
          <a:blip r:embed="rId2"/>
          <a:srcRect/>
          <a:stretch>
            <a:fillRect/>
          </a:stretch>
        </p:blipFill>
        <p:spPr>
          <a:xfrm>
            <a:off x="527050" y="88265"/>
            <a:ext cx="732790" cy="863600"/>
          </a:xfrm>
          <a:prstGeom prst="rect">
            <a:avLst/>
          </a:prstGeom>
        </p:spPr>
      </p:pic>
      <p:pic>
        <p:nvPicPr>
          <p:cNvPr id="20" name="图片 19" descr="67a5a6203d3c3b0ceed3817343e68640"/>
          <p:cNvPicPr>
            <a:picLocks noChangeAspect="1"/>
          </p:cNvPicPr>
          <p:nvPr/>
        </p:nvPicPr>
        <p:blipFill>
          <a:blip r:embed="rId3"/>
          <a:srcRect/>
          <a:stretch>
            <a:fillRect/>
          </a:stretch>
        </p:blipFill>
        <p:spPr>
          <a:xfrm>
            <a:off x="-10795" y="6087110"/>
            <a:ext cx="12202795" cy="770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25"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decel="50000" fill="hold">
                                          <p:stCondLst>
                                            <p:cond delay="0"/>
                                          </p:stCondLst>
                                        </p:cTn>
                                        <p:tgtEl>
                                          <p:spTgt spid="13"/>
                                        </p:tgtEl>
                                        <p:attrNameLst>
                                          <p:attrName>style.rotation</p:attrName>
                                        </p:attrNameLst>
                                      </p:cBhvr>
                                      <p:tavLst>
                                        <p:tav tm="0">
                                          <p:val>
                                            <p:fltVal val="-90"/>
                                          </p:val>
                                        </p:tav>
                                        <p:tav tm="100000">
                                          <p:val>
                                            <p:fltVal val="0"/>
                                          </p:val>
                                        </p:tav>
                                      </p:tavLst>
                                    </p:anim>
                                    <p:anim calcmode="lin" valueType="num">
                                      <p:cBhvr>
                                        <p:cTn id="12" dur="500" decel="50000" fill="hold">
                                          <p:stCondLst>
                                            <p:cond delay="0"/>
                                          </p:stCondLst>
                                        </p:cTn>
                                        <p:tgtEl>
                                          <p:spTgt spid="13"/>
                                        </p:tgtEl>
                                        <p:attrNameLst>
                                          <p:attrName>ppt_w</p:attrName>
                                        </p:attrNameLst>
                                      </p:cBhvr>
                                      <p:tavLst>
                                        <p:tav tm="0">
                                          <p:val>
                                            <p:strVal val="#ppt_w"/>
                                          </p:val>
                                        </p:tav>
                                        <p:tav tm="100000">
                                          <p:val>
                                            <p:strVal val="#ppt_w*.05"/>
                                          </p:val>
                                        </p:tav>
                                      </p:tavLst>
                                    </p:anim>
                                    <p:anim calcmode="lin" valueType="num">
                                      <p:cBhvr>
                                        <p:cTn id="13" dur="500" accel="50000" fill="hold">
                                          <p:stCondLst>
                                            <p:cond delay="500"/>
                                          </p:stCondLst>
                                        </p:cTn>
                                        <p:tgtEl>
                                          <p:spTgt spid="13"/>
                                        </p:tgtEl>
                                        <p:attrNameLst>
                                          <p:attrName>ppt_w</p:attrName>
                                        </p:attrNameLst>
                                      </p:cBhvr>
                                      <p:tavLst>
                                        <p:tav tm="0">
                                          <p:val>
                                            <p:strVal val="#ppt_w*.05"/>
                                          </p:val>
                                        </p:tav>
                                        <p:tav tm="100000">
                                          <p:val>
                                            <p:strVal val="#ppt_w"/>
                                          </p:val>
                                        </p:tav>
                                      </p:tavLst>
                                    </p:anim>
                                    <p:anim calcmode="lin" valueType="num">
                                      <p:cBhvr>
                                        <p:cTn id="14" dur="1000" fill="hold"/>
                                        <p:tgtEl>
                                          <p:spTgt spid="13"/>
                                        </p:tgtEl>
                                        <p:attrNameLst>
                                          <p:attrName>ppt_h</p:attrName>
                                        </p:attrNameLst>
                                      </p:cBhvr>
                                      <p:tavLst>
                                        <p:tav tm="0">
                                          <p:val>
                                            <p:strVal val="#ppt_h"/>
                                          </p:val>
                                        </p:tav>
                                        <p:tav tm="100000">
                                          <p:val>
                                            <p:strVal val="#ppt_h"/>
                                          </p:val>
                                        </p:tav>
                                      </p:tavLst>
                                    </p:anim>
                                    <p:anim calcmode="lin" valueType="num">
                                      <p:cBhvr>
                                        <p:cTn id="15" dur="500" decel="50000" fill="hold">
                                          <p:stCondLst>
                                            <p:cond delay="0"/>
                                          </p:stCondLst>
                                        </p:cTn>
                                        <p:tgtEl>
                                          <p:spTgt spid="13"/>
                                        </p:tgtEl>
                                        <p:attrNameLst>
                                          <p:attrName>ppt_x</p:attrName>
                                        </p:attrNameLst>
                                      </p:cBhvr>
                                      <p:tavLst>
                                        <p:tav tm="0">
                                          <p:val>
                                            <p:strVal val="#ppt_x+.4"/>
                                          </p:val>
                                        </p:tav>
                                        <p:tav tm="100000">
                                          <p:val>
                                            <p:strVal val="#ppt_x"/>
                                          </p:val>
                                        </p:tav>
                                      </p:tavLst>
                                    </p:anim>
                                    <p:anim calcmode="lin" valueType="num">
                                      <p:cBhvr>
                                        <p:cTn id="16" dur="500" decel="50000" fill="hold">
                                          <p:stCondLst>
                                            <p:cond delay="0"/>
                                          </p:stCondLst>
                                        </p:cTn>
                                        <p:tgtEl>
                                          <p:spTgt spid="13"/>
                                        </p:tgtEl>
                                        <p:attrNameLst>
                                          <p:attrName>ppt_y</p:attrName>
                                        </p:attrNameLst>
                                      </p:cBhvr>
                                      <p:tavLst>
                                        <p:tav tm="0">
                                          <p:val>
                                            <p:strVal val="#ppt_y-.2"/>
                                          </p:val>
                                        </p:tav>
                                        <p:tav tm="100000">
                                          <p:val>
                                            <p:strVal val="#ppt_y+.1"/>
                                          </p:val>
                                        </p:tav>
                                      </p:tavLst>
                                    </p:anim>
                                    <p:anim calcmode="lin" valueType="num">
                                      <p:cBhvr>
                                        <p:cTn id="17" dur="500" accel="50000" fill="hold">
                                          <p:stCondLst>
                                            <p:cond delay="500"/>
                                          </p:stCondLst>
                                        </p:cTn>
                                        <p:tgtEl>
                                          <p:spTgt spid="13"/>
                                        </p:tgtEl>
                                        <p:attrNameLst>
                                          <p:attrName>ppt_y</p:attrName>
                                        </p:attrNameLst>
                                      </p:cBhvr>
                                      <p:tavLst>
                                        <p:tav tm="0">
                                          <p:val>
                                            <p:strVal val="#ppt_y+.1"/>
                                          </p:val>
                                        </p:tav>
                                        <p:tav tm="100000">
                                          <p:val>
                                            <p:strVal val="#ppt_y"/>
                                          </p:val>
                                        </p:tav>
                                      </p:tavLst>
                                    </p:anim>
                                    <p:animEffect transition="in" filter="fade">
                                      <p:cBhvr>
                                        <p:cTn id="18" dur="1000" decel="50000">
                                          <p:stCondLst>
                                            <p:cond delay="0"/>
                                          </p:stCondLst>
                                        </p:cTn>
                                        <p:tgtEl>
                                          <p:spTgt spid="13"/>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sp>
        <p:nvSpPr>
          <p:cNvPr id="3" name="矩形 2"/>
          <p:cNvSpPr/>
          <p:nvPr/>
        </p:nvSpPr>
        <p:spPr>
          <a:xfrm>
            <a:off x="3946298" y="3649631"/>
            <a:ext cx="6896100" cy="2058384"/>
          </a:xfrm>
          <a:prstGeom prst="rect">
            <a:avLst/>
          </a:prstGeom>
        </p:spPr>
        <p:txBody>
          <a:bodyPr wrap="square">
            <a:spAutoFit/>
          </a:bodyPr>
          <a:lstStyle/>
          <a:p>
            <a:pPr marL="0" marR="0" lvl="0" indent="0" algn="l" defTabSz="914400" rtl="0" eaLnBrk="1" fontAlgn="auto" latinLnBrk="0" hangingPunct="1">
              <a:lnSpc>
                <a:spcPts val="2600"/>
              </a:lnSpc>
              <a:spcBef>
                <a:spcPts val="0"/>
              </a:spcBef>
              <a:spcAft>
                <a:spcPts val="0"/>
              </a:spcAft>
              <a:buClrTx/>
              <a:buSzTx/>
              <a:buFontTx/>
              <a:buNone/>
              <a:defRPr/>
            </a:pPr>
            <a:r>
              <a:rPr kumimoji="0" lang="zh-CN" altLang="en-US" sz="20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至 </a:t>
            </a:r>
            <a:r>
              <a:rPr kumimoji="0" lang="en-US" altLang="zh-CN" sz="20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1947 </a:t>
            </a:r>
            <a:r>
              <a:rPr kumimoji="0" lang="zh-CN" altLang="en-US" sz="20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年 </a:t>
            </a:r>
            <a:r>
              <a:rPr kumimoji="0" lang="en-US" altLang="zh-CN" sz="20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6</a:t>
            </a:r>
            <a:r>
              <a:rPr kumimoji="0" lang="zh-CN" altLang="en-US" sz="20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月</a:t>
            </a:r>
            <a:r>
              <a:rPr kumimoji="0" lang="zh-CN" altLang="en-US" sz="1600" b="0" i="0" u="none" strike="noStrike" kern="1200" cap="none" spc="0" normalizeH="0" baseline="0" noProof="0">
                <a:ln>
                  <a:noFill/>
                </a:ln>
                <a:solidFill>
                  <a:srgbClr val="574343"/>
                </a:solidFill>
                <a:effectLst/>
                <a:uLnTx/>
                <a:uFillTx/>
                <a:latin typeface="微软雅黑" panose="020B0503020204020204" pitchFamily="34" charset="-122"/>
                <a:ea typeface="微软雅黑" panose="020B0503020204020204" pitchFamily="34" charset="-122"/>
                <a:cs typeface="+mn-cs"/>
              </a:rPr>
              <a:t>，</a:t>
            </a:r>
            <a:r>
              <a:rPr kumimoji="0" lang="zh-CN" altLang="en-US"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人民解放军在一年的作战中，相继粉碎了国民党军的全面进攻和对陕北、山东的重点进攻，共歼灭国民党</a:t>
            </a:r>
            <a:r>
              <a:rPr kumimoji="0" lang="zh-CN" altLang="en-US" sz="1600" b="0"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军 </a:t>
            </a:r>
            <a:r>
              <a:rPr kumimoji="0" lang="en-US" altLang="zh-CN" sz="20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112 </a:t>
            </a:r>
            <a:r>
              <a:rPr kumimoji="0" lang="zh-CN" altLang="en-US" sz="20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万人</a:t>
            </a:r>
            <a:r>
              <a:rPr kumimoji="0" lang="zh-CN" altLang="en-US" sz="16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毙俘其旅（将）级以上军官</a:t>
            </a:r>
            <a:r>
              <a:rPr kumimoji="0" lang="en-US" altLang="zh-CN" sz="18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1202 </a:t>
            </a:r>
            <a:r>
              <a:rPr kumimoji="0" lang="zh-CN" altLang="en-US" sz="18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名</a:t>
            </a:r>
            <a:r>
              <a:rPr kumimoji="0" lang="zh-CN" altLang="en-US"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。人民解放军的总兵力增加到 </a:t>
            </a:r>
            <a:r>
              <a:rPr kumimoji="0" lang="en-US" altLang="zh-CN" sz="18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195 </a:t>
            </a:r>
            <a:r>
              <a:rPr kumimoji="0" lang="zh-CN" altLang="en-US" sz="18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万人</a:t>
            </a:r>
            <a:r>
              <a:rPr kumimoji="0" lang="zh-CN" altLang="en-US"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。在此前后，人民解放军各部队遵照中共中央、中央军委指示，普遍恢复和建立了党委会。</a:t>
            </a:r>
            <a:r>
              <a:rPr kumimoji="0" lang="en-US" altLang="zh-CN"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1947</a:t>
            </a:r>
            <a:r>
              <a:rPr kumimoji="0" lang="zh-CN" altLang="en-US"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年后，人民解放军以主力打到外线去，转入全国规模的反攻和进攻，与国民党军进行战略决战。</a:t>
            </a:r>
            <a:endParaRPr kumimoji="0" lang="zh-CN" altLang="en-US"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 name="任意多边形 4"/>
          <p:cNvSpPr/>
          <p:nvPr/>
        </p:nvSpPr>
        <p:spPr>
          <a:xfrm>
            <a:off x="-246742" y="1599403"/>
            <a:ext cx="13008654" cy="5095095"/>
          </a:xfrm>
          <a:custGeom>
            <a:avLst/>
            <a:gdLst>
              <a:gd name="connsiteX0" fmla="*/ 0 w 13093700"/>
              <a:gd name="connsiteY0" fmla="*/ 5367976 h 5367976"/>
              <a:gd name="connsiteX1" fmla="*/ 2197100 w 13093700"/>
              <a:gd name="connsiteY1" fmla="*/ 2523176 h 5367976"/>
              <a:gd name="connsiteX2" fmla="*/ 5207000 w 13093700"/>
              <a:gd name="connsiteY2" fmla="*/ 503876 h 5367976"/>
              <a:gd name="connsiteX3" fmla="*/ 9398000 w 13093700"/>
              <a:gd name="connsiteY3" fmla="*/ 84776 h 5367976"/>
              <a:gd name="connsiteX4" fmla="*/ 13093700 w 13093700"/>
              <a:gd name="connsiteY4" fmla="*/ 1824676 h 5367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93700" h="5367976">
                <a:moveTo>
                  <a:pt x="0" y="5367976"/>
                </a:moveTo>
                <a:cubicBezTo>
                  <a:pt x="664633" y="4350917"/>
                  <a:pt x="1329267" y="3333859"/>
                  <a:pt x="2197100" y="2523176"/>
                </a:cubicBezTo>
                <a:cubicBezTo>
                  <a:pt x="3064933" y="1712493"/>
                  <a:pt x="4006850" y="910276"/>
                  <a:pt x="5207000" y="503876"/>
                </a:cubicBezTo>
                <a:cubicBezTo>
                  <a:pt x="6407150" y="97476"/>
                  <a:pt x="8083550" y="-135357"/>
                  <a:pt x="9398000" y="84776"/>
                </a:cubicBezTo>
                <a:cubicBezTo>
                  <a:pt x="10712450" y="304909"/>
                  <a:pt x="11903075" y="1064792"/>
                  <a:pt x="13093700" y="1824676"/>
                </a:cubicBezTo>
              </a:path>
            </a:pathLst>
          </a:custGeom>
          <a:noFill/>
          <a:ln w="28575">
            <a:solidFill>
              <a:srgbClr val="B50F0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椭圆 5"/>
          <p:cNvSpPr/>
          <p:nvPr/>
        </p:nvSpPr>
        <p:spPr>
          <a:xfrm>
            <a:off x="744457" y="2351818"/>
            <a:ext cx="2684917" cy="2684917"/>
          </a:xfrm>
          <a:prstGeom prst="ellipse">
            <a:avLst/>
          </a:prstGeom>
          <a:blipFill dpi="0" rotWithShape="1">
            <a:blip r:embed="rId1">
              <a:extLst>
                <a:ext uri="{28A0092B-C50C-407E-A947-70E740481C1C}">
                  <a14:useLocalDpi xmlns:a14="http://schemas.microsoft.com/office/drawing/2010/main" val="0"/>
                </a:ext>
              </a:extLst>
            </a:blip>
            <a:srcRect/>
            <a:stretch>
              <a:fillRect/>
            </a:stretch>
          </a:blipFill>
          <a:ln w="19050">
            <a:solidFill>
              <a:srgbClr val="B50F0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7" name="椭圆 6"/>
          <p:cNvSpPr/>
          <p:nvPr/>
        </p:nvSpPr>
        <p:spPr>
          <a:xfrm>
            <a:off x="4062411" y="1126541"/>
            <a:ext cx="2218700" cy="2218700"/>
          </a:xfrm>
          <a:prstGeom prst="ellipse">
            <a:avLst/>
          </a:prstGeom>
          <a:blipFill dpi="0" rotWithShape="1">
            <a:blip r:embed="rId2">
              <a:extLst>
                <a:ext uri="{28A0092B-C50C-407E-A947-70E740481C1C}">
                  <a14:useLocalDpi xmlns:a14="http://schemas.microsoft.com/office/drawing/2010/main" val="0"/>
                </a:ext>
              </a:extLst>
            </a:blip>
            <a:srcRect/>
            <a:stretch>
              <a:fillRect/>
            </a:stretch>
          </a:blipFill>
          <a:ln w="19050">
            <a:solidFill>
              <a:srgbClr val="B50F0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 name="椭圆 7"/>
          <p:cNvSpPr/>
          <p:nvPr/>
        </p:nvSpPr>
        <p:spPr>
          <a:xfrm>
            <a:off x="7975827" y="771108"/>
            <a:ext cx="2565400" cy="2565400"/>
          </a:xfrm>
          <a:prstGeom prst="ellipse">
            <a:avLst/>
          </a:prstGeom>
          <a:blipFill>
            <a:blip r:embed="rId3"/>
            <a:stretch>
              <a:fillRect/>
            </a:stretch>
          </a:blipFill>
          <a:ln w="19050">
            <a:solidFill>
              <a:srgbClr val="B50F0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矩形 8"/>
          <p:cNvSpPr/>
          <p:nvPr/>
        </p:nvSpPr>
        <p:spPr>
          <a:xfrm>
            <a:off x="1058430" y="5109305"/>
            <a:ext cx="2056973"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a:ln>
                  <a:noFill/>
                </a:ln>
                <a:solidFill>
                  <a:srgbClr val="B50F0C"/>
                </a:solidFill>
                <a:effectLst/>
                <a:uLnTx/>
                <a:uFillTx/>
                <a:latin typeface="微软雅黑" panose="020B0503020204020204" pitchFamily="34" charset="-122"/>
                <a:ea typeface="微软雅黑" panose="020B0503020204020204" pitchFamily="34" charset="-122"/>
                <a:cs typeface="+mn-cs"/>
              </a:rPr>
              <a:t>共歼灭国民党军 </a:t>
            </a:r>
            <a:endParaRPr kumimoji="0" lang="zh-CN" altLang="en-US" sz="2000" b="1" i="0" u="none" strike="noStrike" kern="1200" cap="none" spc="0" normalizeH="0" baseline="0" noProof="0">
              <a:ln>
                <a:noFill/>
              </a:ln>
              <a:solidFill>
                <a:srgbClr val="B50F0C"/>
              </a:solidFill>
              <a:effectLst/>
              <a:uLnTx/>
              <a:uFillTx/>
              <a:latin typeface="Calibri" panose="020F0502020204030204"/>
              <a:ea typeface="宋体" panose="02010600030101010101" pitchFamily="2" charset="-122"/>
              <a:cs typeface="+mn-cs"/>
            </a:endParaRPr>
          </a:p>
        </p:txBody>
      </p:sp>
      <p:sp>
        <p:nvSpPr>
          <p:cNvPr id="10" name="矩形 9"/>
          <p:cNvSpPr/>
          <p:nvPr/>
        </p:nvSpPr>
        <p:spPr>
          <a:xfrm>
            <a:off x="811092" y="1212226"/>
            <a:ext cx="3262432"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a:ln>
                  <a:noFill/>
                </a:ln>
                <a:solidFill>
                  <a:srgbClr val="B50F0C"/>
                </a:solidFill>
                <a:effectLst/>
                <a:uLnTx/>
                <a:uFillTx/>
                <a:latin typeface="微软雅黑" panose="020B0503020204020204" pitchFamily="34" charset="-122"/>
                <a:ea typeface="微软雅黑" panose="020B0503020204020204" pitchFamily="34" charset="-122"/>
                <a:cs typeface="+mn-cs"/>
              </a:rPr>
              <a:t>毙俘其旅（将）级以上军官</a:t>
            </a:r>
            <a:endParaRPr kumimoji="0" lang="zh-CN" altLang="en-US" sz="2000" b="1" i="0" u="none" strike="noStrike" kern="1200" cap="none" spc="0" normalizeH="0" baseline="0" noProof="0">
              <a:ln>
                <a:noFill/>
              </a:ln>
              <a:solidFill>
                <a:srgbClr val="B50F0C"/>
              </a:solidFill>
              <a:effectLst/>
              <a:uLnTx/>
              <a:uFillTx/>
              <a:latin typeface="Calibri" panose="020F0502020204030204"/>
              <a:ea typeface="宋体" panose="02010600030101010101" pitchFamily="2" charset="-122"/>
              <a:cs typeface="+mn-cs"/>
            </a:endParaRPr>
          </a:p>
        </p:txBody>
      </p:sp>
      <p:sp>
        <p:nvSpPr>
          <p:cNvPr id="11" name="矩形 10"/>
          <p:cNvSpPr/>
          <p:nvPr/>
        </p:nvSpPr>
        <p:spPr>
          <a:xfrm>
            <a:off x="6145800" y="692615"/>
            <a:ext cx="1723549"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a:ln>
                  <a:noFill/>
                </a:ln>
                <a:solidFill>
                  <a:srgbClr val="B50F0C"/>
                </a:solidFill>
                <a:effectLst/>
                <a:uLnTx/>
                <a:uFillTx/>
                <a:latin typeface="微软雅黑" panose="020B0503020204020204" pitchFamily="34" charset="-122"/>
                <a:ea typeface="微软雅黑" panose="020B0503020204020204" pitchFamily="34" charset="-122"/>
                <a:cs typeface="+mn-cs"/>
              </a:rPr>
              <a:t>总兵力增加到</a:t>
            </a:r>
            <a:endParaRPr kumimoji="0" lang="zh-CN" altLang="en-US" sz="2000" b="1" i="0" u="none" strike="noStrike" kern="1200" cap="none" spc="0" normalizeH="0" baseline="0" noProof="0">
              <a:ln>
                <a:noFill/>
              </a:ln>
              <a:solidFill>
                <a:srgbClr val="B50F0C"/>
              </a:solidFill>
              <a:effectLst/>
              <a:uLnTx/>
              <a:uFillTx/>
              <a:latin typeface="Calibri" panose="020F0502020204030204"/>
              <a:ea typeface="宋体" panose="02010600030101010101" pitchFamily="2" charset="-122"/>
              <a:cs typeface="+mn-cs"/>
            </a:endParaRPr>
          </a:p>
        </p:txBody>
      </p:sp>
      <p:grpSp>
        <p:nvGrpSpPr>
          <p:cNvPr id="13" name="组合 12"/>
          <p:cNvGrpSpPr/>
          <p:nvPr/>
        </p:nvGrpSpPr>
        <p:grpSpPr>
          <a:xfrm>
            <a:off x="1662478" y="1696483"/>
            <a:ext cx="1452925" cy="411905"/>
            <a:chOff x="1538639" y="1273313"/>
            <a:chExt cx="3307964" cy="937811"/>
          </a:xfrm>
        </p:grpSpPr>
        <p:sp>
          <p:nvSpPr>
            <p:cNvPr id="14" name="Round Same Side Corner Rectangle 21"/>
            <p:cNvSpPr/>
            <p:nvPr/>
          </p:nvSpPr>
          <p:spPr>
            <a:xfrm rot="16200000" flipH="1">
              <a:off x="2672987" y="138965"/>
              <a:ext cx="922160" cy="3190855"/>
            </a:xfrm>
            <a:prstGeom prst="round2SameRect">
              <a:avLst>
                <a:gd name="adj1" fmla="val 50000"/>
                <a:gd name="adj2" fmla="val 50000"/>
              </a:avLst>
            </a:prstGeom>
            <a:solidFill>
              <a:srgbClr val="C00000"/>
            </a:solidFill>
            <a:ln w="19050" cap="flat" cmpd="sng" algn="ctr">
              <a:solidFill>
                <a:srgbClr val="C00000"/>
              </a:solidFill>
              <a:prstDash val="solid"/>
            </a:ln>
            <a:effectLst/>
          </p:spPr>
          <p:txBody>
            <a:bodyPr lIns="121873" tIns="60936" rIns="121873" bIns="60936"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bg-BG" sz="1800" b="0" i="0" u="none" strike="noStrike" kern="0" cap="none" spc="0" normalizeH="0" baseline="0" noProof="0">
                <a:ln>
                  <a:noFill/>
                </a:ln>
                <a:solidFill>
                  <a:srgbClr val="C00000"/>
                </a:solidFill>
                <a:effectLst/>
                <a:uLnTx/>
                <a:uFillTx/>
                <a:latin typeface="Impact" panose="020B0806030902050204"/>
                <a:ea typeface="微软雅黑" panose="020B0503020204020204" pitchFamily="34" charset="-122"/>
                <a:cs typeface="+mn-cs"/>
              </a:endParaRPr>
            </a:p>
          </p:txBody>
        </p:sp>
        <p:sp>
          <p:nvSpPr>
            <p:cNvPr id="15" name="矩形 14"/>
            <p:cNvSpPr/>
            <p:nvPr/>
          </p:nvSpPr>
          <p:spPr>
            <a:xfrm>
              <a:off x="1877640" y="1314475"/>
              <a:ext cx="2968963" cy="896649"/>
            </a:xfrm>
            <a:prstGeom prst="rect">
              <a:avLst/>
            </a:prstGeom>
            <a:ln>
              <a:noFill/>
            </a:ln>
          </p:spPr>
          <p:txBody>
            <a:bodyPr wrap="square">
              <a:spAutoFit/>
            </a:bodyPr>
            <a:lstStyle/>
            <a:p>
              <a:pPr marL="0" marR="0" lvl="0" indent="0" algn="l" defTabSz="914400" rtl="0" eaLnBrk="1" fontAlgn="auto" latinLnBrk="0" hangingPunct="1">
                <a:lnSpc>
                  <a:spcPts val="2540"/>
                </a:lnSpc>
                <a:spcBef>
                  <a:spcPts val="415"/>
                </a:spcBef>
                <a:spcAft>
                  <a:spcPts val="415"/>
                </a:spcAft>
                <a:buClrTx/>
                <a:buSzTx/>
                <a:buFontTx/>
                <a:buNone/>
                <a:defRPr/>
              </a:pPr>
              <a:r>
                <a:rPr kumimoji="0" lang="en-US" altLang="zh-CN" sz="2000" b="1"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1202 </a:t>
              </a:r>
              <a:r>
                <a:rPr kumimoji="0" lang="zh-CN" altLang="en-US" sz="2000" b="1"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名</a:t>
              </a:r>
              <a:endParaRPr kumimoji="0" lang="zh-CN" altLang="en-US" sz="20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16" name="组合 15"/>
          <p:cNvGrpSpPr/>
          <p:nvPr/>
        </p:nvGrpSpPr>
        <p:grpSpPr>
          <a:xfrm>
            <a:off x="1311187" y="5501254"/>
            <a:ext cx="1427525" cy="411905"/>
            <a:chOff x="1538639" y="1273313"/>
            <a:chExt cx="3250134" cy="937811"/>
          </a:xfrm>
        </p:grpSpPr>
        <p:sp>
          <p:nvSpPr>
            <p:cNvPr id="17" name="Round Same Side Corner Rectangle 21"/>
            <p:cNvSpPr/>
            <p:nvPr/>
          </p:nvSpPr>
          <p:spPr>
            <a:xfrm rot="16200000" flipH="1">
              <a:off x="2672987" y="138965"/>
              <a:ext cx="922160" cy="3190855"/>
            </a:xfrm>
            <a:prstGeom prst="round2SameRect">
              <a:avLst>
                <a:gd name="adj1" fmla="val 50000"/>
                <a:gd name="adj2" fmla="val 50000"/>
              </a:avLst>
            </a:prstGeom>
            <a:solidFill>
              <a:srgbClr val="C00000"/>
            </a:solidFill>
            <a:ln w="19050" cap="flat" cmpd="sng" algn="ctr">
              <a:solidFill>
                <a:srgbClr val="C00000"/>
              </a:solidFill>
              <a:prstDash val="solid"/>
            </a:ln>
            <a:effectLst/>
          </p:spPr>
          <p:txBody>
            <a:bodyPr lIns="121873" tIns="60936" rIns="121873" bIns="60936"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bg-BG" sz="1800" b="0" i="0" u="none" strike="noStrike" kern="0" cap="none" spc="0" normalizeH="0" baseline="0" noProof="0">
                <a:ln>
                  <a:noFill/>
                </a:ln>
                <a:solidFill>
                  <a:srgbClr val="C00000"/>
                </a:solidFill>
                <a:effectLst/>
                <a:uLnTx/>
                <a:uFillTx/>
                <a:latin typeface="Impact" panose="020B0806030902050204"/>
                <a:ea typeface="微软雅黑" panose="020B0503020204020204" pitchFamily="34" charset="-122"/>
                <a:cs typeface="+mn-cs"/>
              </a:endParaRPr>
            </a:p>
          </p:txBody>
        </p:sp>
        <p:sp>
          <p:nvSpPr>
            <p:cNvPr id="18" name="矩形 17"/>
            <p:cNvSpPr/>
            <p:nvPr/>
          </p:nvSpPr>
          <p:spPr>
            <a:xfrm>
              <a:off x="1819810" y="1314475"/>
              <a:ext cx="2968963" cy="896649"/>
            </a:xfrm>
            <a:prstGeom prst="rect">
              <a:avLst/>
            </a:prstGeom>
            <a:ln>
              <a:noFill/>
            </a:ln>
          </p:spPr>
          <p:txBody>
            <a:bodyPr wrap="square">
              <a:spAutoFit/>
            </a:bodyPr>
            <a:lstStyle/>
            <a:p>
              <a:pPr marL="0" marR="0" lvl="0" indent="0" algn="l" defTabSz="914400" rtl="0" eaLnBrk="1" fontAlgn="auto" latinLnBrk="0" hangingPunct="1">
                <a:lnSpc>
                  <a:spcPts val="2540"/>
                </a:lnSpc>
                <a:spcBef>
                  <a:spcPts val="415"/>
                </a:spcBef>
                <a:spcAft>
                  <a:spcPts val="415"/>
                </a:spcAft>
                <a:buClrTx/>
                <a:buSzTx/>
                <a:buFontTx/>
                <a:buNone/>
                <a:defRPr/>
              </a:pPr>
              <a:r>
                <a:rPr kumimoji="0" lang="en-US" altLang="zh-CN" sz="20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112 </a:t>
              </a:r>
              <a:r>
                <a:rPr kumimoji="0" lang="zh-CN" altLang="en-US" sz="20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万人</a:t>
              </a:r>
              <a:endParaRPr kumimoji="0" lang="zh-CN" altLang="en-US" sz="20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19" name="组合 18"/>
          <p:cNvGrpSpPr/>
          <p:nvPr/>
        </p:nvGrpSpPr>
        <p:grpSpPr>
          <a:xfrm>
            <a:off x="6281111" y="1126542"/>
            <a:ext cx="1452925" cy="411905"/>
            <a:chOff x="1538639" y="1273313"/>
            <a:chExt cx="3307964" cy="937811"/>
          </a:xfrm>
        </p:grpSpPr>
        <p:sp>
          <p:nvSpPr>
            <p:cNvPr id="20" name="Round Same Side Corner Rectangle 21"/>
            <p:cNvSpPr/>
            <p:nvPr/>
          </p:nvSpPr>
          <p:spPr>
            <a:xfrm rot="16200000" flipH="1">
              <a:off x="2672987" y="138965"/>
              <a:ext cx="922160" cy="3190855"/>
            </a:xfrm>
            <a:prstGeom prst="round2SameRect">
              <a:avLst>
                <a:gd name="adj1" fmla="val 50000"/>
                <a:gd name="adj2" fmla="val 50000"/>
              </a:avLst>
            </a:prstGeom>
            <a:solidFill>
              <a:srgbClr val="C00000"/>
            </a:solidFill>
            <a:ln w="19050" cap="flat" cmpd="sng" algn="ctr">
              <a:solidFill>
                <a:srgbClr val="C00000"/>
              </a:solidFill>
              <a:prstDash val="solid"/>
            </a:ln>
            <a:effectLst/>
          </p:spPr>
          <p:txBody>
            <a:bodyPr lIns="121873" tIns="60936" rIns="121873" bIns="60936"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bg-BG" sz="1800" b="0" i="0" u="none" strike="noStrike" kern="0" cap="none" spc="0" normalizeH="0" baseline="0" noProof="0">
                <a:ln>
                  <a:noFill/>
                </a:ln>
                <a:solidFill>
                  <a:srgbClr val="C00000"/>
                </a:solidFill>
                <a:effectLst/>
                <a:uLnTx/>
                <a:uFillTx/>
                <a:latin typeface="Impact" panose="020B0806030902050204"/>
                <a:ea typeface="微软雅黑" panose="020B0503020204020204" pitchFamily="34" charset="-122"/>
                <a:cs typeface="+mn-cs"/>
              </a:endParaRPr>
            </a:p>
          </p:txBody>
        </p:sp>
        <p:sp>
          <p:nvSpPr>
            <p:cNvPr id="21" name="矩形 20"/>
            <p:cNvSpPr/>
            <p:nvPr/>
          </p:nvSpPr>
          <p:spPr>
            <a:xfrm>
              <a:off x="1877640" y="1314475"/>
              <a:ext cx="2968963" cy="896649"/>
            </a:xfrm>
            <a:prstGeom prst="rect">
              <a:avLst/>
            </a:prstGeom>
            <a:ln>
              <a:noFill/>
            </a:ln>
          </p:spPr>
          <p:txBody>
            <a:bodyPr wrap="square">
              <a:spAutoFit/>
            </a:bodyPr>
            <a:lstStyle/>
            <a:p>
              <a:pPr marL="0" marR="0" lvl="0" indent="0" algn="l" defTabSz="914400" rtl="0" eaLnBrk="1" fontAlgn="auto" latinLnBrk="0" hangingPunct="1">
                <a:lnSpc>
                  <a:spcPts val="2540"/>
                </a:lnSpc>
                <a:spcBef>
                  <a:spcPts val="415"/>
                </a:spcBef>
                <a:spcAft>
                  <a:spcPts val="415"/>
                </a:spcAft>
                <a:buClrTx/>
                <a:buSzTx/>
                <a:buFontTx/>
                <a:buNone/>
                <a:defRPr/>
              </a:pPr>
              <a:r>
                <a:rPr kumimoji="0" lang="en-US" altLang="zh-CN" sz="20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195 </a:t>
              </a:r>
              <a:r>
                <a:rPr kumimoji="0" lang="zh-CN" altLang="en-US" sz="20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万人</a:t>
              </a:r>
              <a:endParaRPr kumimoji="0" lang="zh-CN" altLang="en-US" sz="20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2" name="矩形 1"/>
          <p:cNvSpPr/>
          <p:nvPr/>
        </p:nvSpPr>
        <p:spPr>
          <a:xfrm>
            <a:off x="1259969" y="145697"/>
            <a:ext cx="3775393" cy="662554"/>
          </a:xfrm>
          <a:prstGeom prst="rect">
            <a:avLst/>
          </a:prstGeom>
        </p:spPr>
        <p:txBody>
          <a:bodyPr wrap="none">
            <a:spAutoFit/>
          </a:bodyPr>
          <a:p>
            <a:pPr marL="0" marR="0" lvl="0" indent="0" algn="l" defTabSz="1218565" rtl="0" eaLnBrk="1" fontAlgn="auto" latinLnBrk="0" hangingPunct="1">
              <a:lnSpc>
                <a:spcPct val="150000"/>
              </a:lnSpc>
              <a:spcBef>
                <a:spcPts val="0"/>
              </a:spcBef>
              <a:spcAft>
                <a:spcPts val="0"/>
              </a:spcAft>
              <a:buClrTx/>
              <a:buSzTx/>
              <a:buFontTx/>
              <a:buNone/>
              <a:defRPr/>
            </a:pPr>
            <a:r>
              <a:rPr kumimoji="0" lang="zh-CN" altLang="en-US" sz="2800" b="1" i="0" u="none" strike="noStrike" kern="300" cap="none" spc="0" normalizeH="0" baseline="0" noProof="0" dirty="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rPr>
              <a:t>人民解放军的战略进攻</a:t>
            </a:r>
            <a:endParaRPr kumimoji="0" lang="zh-CN" altLang="en-US" sz="2800" b="1" i="0" u="none" strike="noStrike" kern="300" cap="none" spc="0" normalizeH="0" baseline="0" noProof="0" dirty="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endParaRPr>
          </a:p>
        </p:txBody>
      </p:sp>
      <p:pic>
        <p:nvPicPr>
          <p:cNvPr id="4" name="图片 3" descr="0d82060fab14fbe22e6aab1982329376"/>
          <p:cNvPicPr>
            <a:picLocks noChangeAspect="1"/>
          </p:cNvPicPr>
          <p:nvPr/>
        </p:nvPicPr>
        <p:blipFill>
          <a:blip r:embed="rId4"/>
          <a:srcRect/>
          <a:stretch>
            <a:fillRect/>
          </a:stretch>
        </p:blipFill>
        <p:spPr>
          <a:xfrm>
            <a:off x="527050" y="88265"/>
            <a:ext cx="732790" cy="863600"/>
          </a:xfrm>
          <a:prstGeom prst="rect">
            <a:avLst/>
          </a:prstGeom>
        </p:spPr>
      </p:pic>
      <p:pic>
        <p:nvPicPr>
          <p:cNvPr id="12" name="图片 11" descr="67a5a6203d3c3b0ceed3817343e68640"/>
          <p:cNvPicPr>
            <a:picLocks noChangeAspect="1"/>
          </p:cNvPicPr>
          <p:nvPr/>
        </p:nvPicPr>
        <p:blipFill>
          <a:blip r:embed="rId5"/>
          <a:srcRect/>
          <a:stretch>
            <a:fillRect/>
          </a:stretch>
        </p:blipFill>
        <p:spPr>
          <a:xfrm>
            <a:off x="-10795" y="6087110"/>
            <a:ext cx="12202795" cy="770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par>
                              <p:cTn id="22" fill="hold">
                                <p:stCondLst>
                                  <p:cond delay="2000"/>
                                </p:stCondLst>
                                <p:childTnLst>
                                  <p:par>
                                    <p:cTn id="23" presetID="2" presetClass="entr" presetSubtype="8" fill="hold" nodeType="afterEffect" p14:presetBounceEnd="48000">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14:bounceEnd="48000">
                                          <p:cBhvr additive="base">
                                            <p:cTn id="25" dur="500" fill="hold"/>
                                            <p:tgtEl>
                                              <p:spTgt spid="16"/>
                                            </p:tgtEl>
                                            <p:attrNameLst>
                                              <p:attrName>ppt_x</p:attrName>
                                            </p:attrNameLst>
                                          </p:cBhvr>
                                          <p:tavLst>
                                            <p:tav tm="0">
                                              <p:val>
                                                <p:strVal val="0-#ppt_w/2"/>
                                              </p:val>
                                            </p:tav>
                                            <p:tav tm="100000">
                                              <p:val>
                                                <p:strVal val="#ppt_x"/>
                                              </p:val>
                                            </p:tav>
                                          </p:tavLst>
                                        </p:anim>
                                        <p:anim calcmode="lin" valueType="num" p14:bounceEnd="48000">
                                          <p:cBhvr additive="base">
                                            <p:cTn id="26" dur="500" fill="hold"/>
                                            <p:tgtEl>
                                              <p:spTgt spid="16"/>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53" presetClass="entr" presetSubtype="16"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p:cTn id="30" dur="500" fill="hold"/>
                                            <p:tgtEl>
                                              <p:spTgt spid="7"/>
                                            </p:tgtEl>
                                            <p:attrNameLst>
                                              <p:attrName>ppt_w</p:attrName>
                                            </p:attrNameLst>
                                          </p:cBhvr>
                                          <p:tavLst>
                                            <p:tav tm="0">
                                              <p:val>
                                                <p:fltVal val="0"/>
                                              </p:val>
                                            </p:tav>
                                            <p:tav tm="100000">
                                              <p:val>
                                                <p:strVal val="#ppt_w"/>
                                              </p:val>
                                            </p:tav>
                                          </p:tavLst>
                                        </p:anim>
                                        <p:anim calcmode="lin" valueType="num">
                                          <p:cBhvr>
                                            <p:cTn id="31" dur="500" fill="hold"/>
                                            <p:tgtEl>
                                              <p:spTgt spid="7"/>
                                            </p:tgtEl>
                                            <p:attrNameLst>
                                              <p:attrName>ppt_h</p:attrName>
                                            </p:attrNameLst>
                                          </p:cBhvr>
                                          <p:tavLst>
                                            <p:tav tm="0">
                                              <p:val>
                                                <p:fltVal val="0"/>
                                              </p:val>
                                            </p:tav>
                                            <p:tav tm="100000">
                                              <p:val>
                                                <p:strVal val="#ppt_h"/>
                                              </p:val>
                                            </p:tav>
                                          </p:tavLst>
                                        </p:anim>
                                        <p:animEffect transition="in" filter="fade">
                                          <p:cBhvr>
                                            <p:cTn id="32" dur="500"/>
                                            <p:tgtEl>
                                              <p:spTgt spid="7"/>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left)">
                                          <p:cBhvr>
                                            <p:cTn id="36" dur="500"/>
                                            <p:tgtEl>
                                              <p:spTgt spid="10"/>
                                            </p:tgtEl>
                                          </p:cBhvr>
                                        </p:animEffect>
                                      </p:childTnLst>
                                    </p:cTn>
                                  </p:par>
                                </p:childTnLst>
                              </p:cTn>
                            </p:par>
                            <p:par>
                              <p:cTn id="37" fill="hold">
                                <p:stCondLst>
                                  <p:cond delay="3500"/>
                                </p:stCondLst>
                                <p:childTnLst>
                                  <p:par>
                                    <p:cTn id="38" presetID="2" presetClass="entr" presetSubtype="8" fill="hold" nodeType="afterEffect" p14:presetBounceEnd="48000">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14:bounceEnd="48000">
                                          <p:cBhvr additive="base">
                                            <p:cTn id="40" dur="500" fill="hold"/>
                                            <p:tgtEl>
                                              <p:spTgt spid="13"/>
                                            </p:tgtEl>
                                            <p:attrNameLst>
                                              <p:attrName>ppt_x</p:attrName>
                                            </p:attrNameLst>
                                          </p:cBhvr>
                                          <p:tavLst>
                                            <p:tav tm="0">
                                              <p:val>
                                                <p:strVal val="0-#ppt_w/2"/>
                                              </p:val>
                                            </p:tav>
                                            <p:tav tm="100000">
                                              <p:val>
                                                <p:strVal val="#ppt_x"/>
                                              </p:val>
                                            </p:tav>
                                          </p:tavLst>
                                        </p:anim>
                                        <p:anim calcmode="lin" valueType="num" p14:bounceEnd="48000">
                                          <p:cBhvr additive="base">
                                            <p:cTn id="41" dur="500" fill="hold"/>
                                            <p:tgtEl>
                                              <p:spTgt spid="13"/>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53" presetClass="entr" presetSubtype="16"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p:cTn id="45" dur="500" fill="hold"/>
                                            <p:tgtEl>
                                              <p:spTgt spid="8"/>
                                            </p:tgtEl>
                                            <p:attrNameLst>
                                              <p:attrName>ppt_w</p:attrName>
                                            </p:attrNameLst>
                                          </p:cBhvr>
                                          <p:tavLst>
                                            <p:tav tm="0">
                                              <p:val>
                                                <p:fltVal val="0"/>
                                              </p:val>
                                            </p:tav>
                                            <p:tav tm="100000">
                                              <p:val>
                                                <p:strVal val="#ppt_w"/>
                                              </p:val>
                                            </p:tav>
                                          </p:tavLst>
                                        </p:anim>
                                        <p:anim calcmode="lin" valueType="num">
                                          <p:cBhvr>
                                            <p:cTn id="46" dur="500" fill="hold"/>
                                            <p:tgtEl>
                                              <p:spTgt spid="8"/>
                                            </p:tgtEl>
                                            <p:attrNameLst>
                                              <p:attrName>ppt_h</p:attrName>
                                            </p:attrNameLst>
                                          </p:cBhvr>
                                          <p:tavLst>
                                            <p:tav tm="0">
                                              <p:val>
                                                <p:fltVal val="0"/>
                                              </p:val>
                                            </p:tav>
                                            <p:tav tm="100000">
                                              <p:val>
                                                <p:strVal val="#ppt_h"/>
                                              </p:val>
                                            </p:tav>
                                          </p:tavLst>
                                        </p:anim>
                                        <p:animEffect transition="in" filter="fade">
                                          <p:cBhvr>
                                            <p:cTn id="47" dur="500"/>
                                            <p:tgtEl>
                                              <p:spTgt spid="8"/>
                                            </p:tgtEl>
                                          </p:cBhvr>
                                        </p:animEffect>
                                      </p:childTnLst>
                                    </p:cTn>
                                  </p:par>
                                </p:childTnLst>
                              </p:cTn>
                            </p:par>
                            <p:par>
                              <p:cTn id="48" fill="hold">
                                <p:stCondLst>
                                  <p:cond delay="4500"/>
                                </p:stCondLst>
                                <p:childTnLst>
                                  <p:par>
                                    <p:cTn id="49" presetID="22" presetClass="entr" presetSubtype="8"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ipe(left)">
                                          <p:cBhvr>
                                            <p:cTn id="51" dur="500"/>
                                            <p:tgtEl>
                                              <p:spTgt spid="11"/>
                                            </p:tgtEl>
                                          </p:cBhvr>
                                        </p:animEffect>
                                      </p:childTnLst>
                                    </p:cTn>
                                  </p:par>
                                </p:childTnLst>
                              </p:cTn>
                            </p:par>
                            <p:par>
                              <p:cTn id="52" fill="hold">
                                <p:stCondLst>
                                  <p:cond delay="5000"/>
                                </p:stCondLst>
                                <p:childTnLst>
                                  <p:par>
                                    <p:cTn id="53" presetID="2" presetClass="entr" presetSubtype="8" fill="hold" nodeType="afterEffect" p14:presetBounceEnd="48000">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14:bounceEnd="48000">
                                          <p:cBhvr additive="base">
                                            <p:cTn id="55" dur="500" fill="hold"/>
                                            <p:tgtEl>
                                              <p:spTgt spid="19"/>
                                            </p:tgtEl>
                                            <p:attrNameLst>
                                              <p:attrName>ppt_x</p:attrName>
                                            </p:attrNameLst>
                                          </p:cBhvr>
                                          <p:tavLst>
                                            <p:tav tm="0">
                                              <p:val>
                                                <p:strVal val="0-#ppt_w/2"/>
                                              </p:val>
                                            </p:tav>
                                            <p:tav tm="100000">
                                              <p:val>
                                                <p:strVal val="#ppt_x"/>
                                              </p:val>
                                            </p:tav>
                                          </p:tavLst>
                                        </p:anim>
                                        <p:anim calcmode="lin" valueType="num" p14:bounceEnd="48000">
                                          <p:cBhvr additive="base">
                                            <p:cTn id="56" dur="500" fill="hold"/>
                                            <p:tgtEl>
                                              <p:spTgt spid="19"/>
                                            </p:tgtEl>
                                            <p:attrNameLst>
                                              <p:attrName>ppt_y</p:attrName>
                                            </p:attrNameLst>
                                          </p:cBhvr>
                                          <p:tavLst>
                                            <p:tav tm="0">
                                              <p:val>
                                                <p:strVal val="#ppt_y"/>
                                              </p:val>
                                            </p:tav>
                                            <p:tav tm="100000">
                                              <p:val>
                                                <p:strVal val="#ppt_y"/>
                                              </p:val>
                                            </p:tav>
                                          </p:tavLst>
                                        </p:anim>
                                      </p:childTnLst>
                                    </p:cTn>
                                  </p:par>
                                  <p:par>
                                    <p:cTn id="57" presetID="22" presetClass="entr" presetSubtype="1" fill="hold" grpId="0" nodeType="withEffect">
                                      <p:stCondLst>
                                        <p:cond delay="0"/>
                                      </p:stCondLst>
                                      <p:childTnLst>
                                        <p:set>
                                          <p:cBhvr>
                                            <p:cTn id="58" dur="1" fill="hold">
                                              <p:stCondLst>
                                                <p:cond delay="0"/>
                                              </p:stCondLst>
                                            </p:cTn>
                                            <p:tgtEl>
                                              <p:spTgt spid="3"/>
                                            </p:tgtEl>
                                            <p:attrNameLst>
                                              <p:attrName>style.visibility</p:attrName>
                                            </p:attrNameLst>
                                          </p:cBhvr>
                                          <p:to>
                                            <p:strVal val="visible"/>
                                          </p:to>
                                        </p:set>
                                        <p:animEffect transition="in" filter="wipe(up)">
                                          <p:cBhvr>
                                            <p:cTn id="59"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ldLvl="0" animBg="1"/>
          <p:bldP spid="6" grpId="0" bldLvl="0" animBg="1"/>
          <p:bldP spid="7" grpId="0" bldLvl="0" animBg="1"/>
          <p:bldP spid="8" grpId="0" bldLvl="0" animBg="1"/>
          <p:bldP spid="9" grpId="0"/>
          <p:bldP spid="10" grpId="0"/>
          <p:bldP spid="11" grpId="0"/>
          <p:bldP spid="2"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par>
                              <p:cTn id="22" fill="hold">
                                <p:stCondLst>
                                  <p:cond delay="2000"/>
                                </p:stCondLst>
                                <p:childTnLst>
                                  <p:par>
                                    <p:cTn id="23" presetID="2" presetClass="entr" presetSubtype="8"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0-#ppt_w/2"/>
                                              </p:val>
                                            </p:tav>
                                            <p:tav tm="100000">
                                              <p:val>
                                                <p:strVal val="#ppt_x"/>
                                              </p:val>
                                            </p:tav>
                                          </p:tavLst>
                                        </p:anim>
                                        <p:anim calcmode="lin" valueType="num">
                                          <p:cBhvr additive="base">
                                            <p:cTn id="26" dur="500" fill="hold"/>
                                            <p:tgtEl>
                                              <p:spTgt spid="16"/>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53" presetClass="entr" presetSubtype="16"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p:cTn id="30" dur="500" fill="hold"/>
                                            <p:tgtEl>
                                              <p:spTgt spid="7"/>
                                            </p:tgtEl>
                                            <p:attrNameLst>
                                              <p:attrName>ppt_w</p:attrName>
                                            </p:attrNameLst>
                                          </p:cBhvr>
                                          <p:tavLst>
                                            <p:tav tm="0">
                                              <p:val>
                                                <p:fltVal val="0"/>
                                              </p:val>
                                            </p:tav>
                                            <p:tav tm="100000">
                                              <p:val>
                                                <p:strVal val="#ppt_w"/>
                                              </p:val>
                                            </p:tav>
                                          </p:tavLst>
                                        </p:anim>
                                        <p:anim calcmode="lin" valueType="num">
                                          <p:cBhvr>
                                            <p:cTn id="31" dur="500" fill="hold"/>
                                            <p:tgtEl>
                                              <p:spTgt spid="7"/>
                                            </p:tgtEl>
                                            <p:attrNameLst>
                                              <p:attrName>ppt_h</p:attrName>
                                            </p:attrNameLst>
                                          </p:cBhvr>
                                          <p:tavLst>
                                            <p:tav tm="0">
                                              <p:val>
                                                <p:fltVal val="0"/>
                                              </p:val>
                                            </p:tav>
                                            <p:tav tm="100000">
                                              <p:val>
                                                <p:strVal val="#ppt_h"/>
                                              </p:val>
                                            </p:tav>
                                          </p:tavLst>
                                        </p:anim>
                                        <p:animEffect transition="in" filter="fade">
                                          <p:cBhvr>
                                            <p:cTn id="32" dur="500"/>
                                            <p:tgtEl>
                                              <p:spTgt spid="7"/>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left)">
                                          <p:cBhvr>
                                            <p:cTn id="36" dur="500"/>
                                            <p:tgtEl>
                                              <p:spTgt spid="10"/>
                                            </p:tgtEl>
                                          </p:cBhvr>
                                        </p:animEffect>
                                      </p:childTnLst>
                                    </p:cTn>
                                  </p:par>
                                </p:childTnLst>
                              </p:cTn>
                            </p:par>
                            <p:par>
                              <p:cTn id="37" fill="hold">
                                <p:stCondLst>
                                  <p:cond delay="3500"/>
                                </p:stCondLst>
                                <p:childTnLst>
                                  <p:par>
                                    <p:cTn id="38" presetID="2" presetClass="entr" presetSubtype="8" fill="hold" nodeType="after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fill="hold"/>
                                            <p:tgtEl>
                                              <p:spTgt spid="13"/>
                                            </p:tgtEl>
                                            <p:attrNameLst>
                                              <p:attrName>ppt_x</p:attrName>
                                            </p:attrNameLst>
                                          </p:cBhvr>
                                          <p:tavLst>
                                            <p:tav tm="0">
                                              <p:val>
                                                <p:strVal val="0-#ppt_w/2"/>
                                              </p:val>
                                            </p:tav>
                                            <p:tav tm="100000">
                                              <p:val>
                                                <p:strVal val="#ppt_x"/>
                                              </p:val>
                                            </p:tav>
                                          </p:tavLst>
                                        </p:anim>
                                        <p:anim calcmode="lin" valueType="num">
                                          <p:cBhvr additive="base">
                                            <p:cTn id="41" dur="500" fill="hold"/>
                                            <p:tgtEl>
                                              <p:spTgt spid="13"/>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53" presetClass="entr" presetSubtype="16"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p:cTn id="45" dur="500" fill="hold"/>
                                            <p:tgtEl>
                                              <p:spTgt spid="8"/>
                                            </p:tgtEl>
                                            <p:attrNameLst>
                                              <p:attrName>ppt_w</p:attrName>
                                            </p:attrNameLst>
                                          </p:cBhvr>
                                          <p:tavLst>
                                            <p:tav tm="0">
                                              <p:val>
                                                <p:fltVal val="0"/>
                                              </p:val>
                                            </p:tav>
                                            <p:tav tm="100000">
                                              <p:val>
                                                <p:strVal val="#ppt_w"/>
                                              </p:val>
                                            </p:tav>
                                          </p:tavLst>
                                        </p:anim>
                                        <p:anim calcmode="lin" valueType="num">
                                          <p:cBhvr>
                                            <p:cTn id="46" dur="500" fill="hold"/>
                                            <p:tgtEl>
                                              <p:spTgt spid="8"/>
                                            </p:tgtEl>
                                            <p:attrNameLst>
                                              <p:attrName>ppt_h</p:attrName>
                                            </p:attrNameLst>
                                          </p:cBhvr>
                                          <p:tavLst>
                                            <p:tav tm="0">
                                              <p:val>
                                                <p:fltVal val="0"/>
                                              </p:val>
                                            </p:tav>
                                            <p:tav tm="100000">
                                              <p:val>
                                                <p:strVal val="#ppt_h"/>
                                              </p:val>
                                            </p:tav>
                                          </p:tavLst>
                                        </p:anim>
                                        <p:animEffect transition="in" filter="fade">
                                          <p:cBhvr>
                                            <p:cTn id="47" dur="500"/>
                                            <p:tgtEl>
                                              <p:spTgt spid="8"/>
                                            </p:tgtEl>
                                          </p:cBhvr>
                                        </p:animEffect>
                                      </p:childTnLst>
                                    </p:cTn>
                                  </p:par>
                                </p:childTnLst>
                              </p:cTn>
                            </p:par>
                            <p:par>
                              <p:cTn id="48" fill="hold">
                                <p:stCondLst>
                                  <p:cond delay="4500"/>
                                </p:stCondLst>
                                <p:childTnLst>
                                  <p:par>
                                    <p:cTn id="49" presetID="22" presetClass="entr" presetSubtype="8"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ipe(left)">
                                          <p:cBhvr>
                                            <p:cTn id="51" dur="500"/>
                                            <p:tgtEl>
                                              <p:spTgt spid="11"/>
                                            </p:tgtEl>
                                          </p:cBhvr>
                                        </p:animEffect>
                                      </p:childTnLst>
                                    </p:cTn>
                                  </p:par>
                                </p:childTnLst>
                              </p:cTn>
                            </p:par>
                            <p:par>
                              <p:cTn id="52" fill="hold">
                                <p:stCondLst>
                                  <p:cond delay="5000"/>
                                </p:stCondLst>
                                <p:childTnLst>
                                  <p:par>
                                    <p:cTn id="53" presetID="2" presetClass="entr" presetSubtype="8" fill="hold" nodeType="after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additive="base">
                                            <p:cTn id="55" dur="500" fill="hold"/>
                                            <p:tgtEl>
                                              <p:spTgt spid="19"/>
                                            </p:tgtEl>
                                            <p:attrNameLst>
                                              <p:attrName>ppt_x</p:attrName>
                                            </p:attrNameLst>
                                          </p:cBhvr>
                                          <p:tavLst>
                                            <p:tav tm="0">
                                              <p:val>
                                                <p:strVal val="0-#ppt_w/2"/>
                                              </p:val>
                                            </p:tav>
                                            <p:tav tm="100000">
                                              <p:val>
                                                <p:strVal val="#ppt_x"/>
                                              </p:val>
                                            </p:tav>
                                          </p:tavLst>
                                        </p:anim>
                                        <p:anim calcmode="lin" valueType="num">
                                          <p:cBhvr additive="base">
                                            <p:cTn id="56" dur="500" fill="hold"/>
                                            <p:tgtEl>
                                              <p:spTgt spid="19"/>
                                            </p:tgtEl>
                                            <p:attrNameLst>
                                              <p:attrName>ppt_y</p:attrName>
                                            </p:attrNameLst>
                                          </p:cBhvr>
                                          <p:tavLst>
                                            <p:tav tm="0">
                                              <p:val>
                                                <p:strVal val="#ppt_y"/>
                                              </p:val>
                                            </p:tav>
                                            <p:tav tm="100000">
                                              <p:val>
                                                <p:strVal val="#ppt_y"/>
                                              </p:val>
                                            </p:tav>
                                          </p:tavLst>
                                        </p:anim>
                                      </p:childTnLst>
                                    </p:cTn>
                                  </p:par>
                                  <p:par>
                                    <p:cTn id="57" presetID="22" presetClass="entr" presetSubtype="1" fill="hold" grpId="0" nodeType="withEffect">
                                      <p:stCondLst>
                                        <p:cond delay="0"/>
                                      </p:stCondLst>
                                      <p:childTnLst>
                                        <p:set>
                                          <p:cBhvr>
                                            <p:cTn id="58" dur="1" fill="hold">
                                              <p:stCondLst>
                                                <p:cond delay="0"/>
                                              </p:stCondLst>
                                            </p:cTn>
                                            <p:tgtEl>
                                              <p:spTgt spid="3"/>
                                            </p:tgtEl>
                                            <p:attrNameLst>
                                              <p:attrName>style.visibility</p:attrName>
                                            </p:attrNameLst>
                                          </p:cBhvr>
                                          <p:to>
                                            <p:strVal val="visible"/>
                                          </p:to>
                                        </p:set>
                                        <p:animEffect transition="in" filter="wipe(up)">
                                          <p:cBhvr>
                                            <p:cTn id="59"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ldLvl="0" animBg="1"/>
          <p:bldP spid="6" grpId="0" bldLvl="0" animBg="1"/>
          <p:bldP spid="7" grpId="0" bldLvl="0" animBg="1"/>
          <p:bldP spid="8" grpId="0" bldLvl="0" animBg="1"/>
          <p:bldP spid="9" grpId="0"/>
          <p:bldP spid="10" grpId="0"/>
          <p:bldP spid="11" grpId="0"/>
          <p:bldP spid="2"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a:xfrm>
            <a:off x="6185543" y="1522475"/>
            <a:ext cx="5204961" cy="2218268"/>
          </a:xfrm>
          <a:prstGeom prst="rect">
            <a:avLst/>
          </a:prstGeom>
          <a:ln w="12700">
            <a:solidFill>
              <a:schemeClr val="tx1"/>
            </a:solidFill>
          </a:ln>
        </p:spPr>
      </p:pic>
      <p:pic>
        <p:nvPicPr>
          <p:cNvPr id="5" name="Picture 3" descr="C:\Users\Administrator\Desktop\w\002511f57ff916fc345d04.jpg"/>
          <p:cNvPicPr>
            <a:picLocks noChangeAspect="1" noChangeArrowheads="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200119" y="3861205"/>
            <a:ext cx="1931485" cy="162935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grpSp>
        <p:nvGrpSpPr>
          <p:cNvPr id="6" name="组合 5"/>
          <p:cNvGrpSpPr/>
          <p:nvPr/>
        </p:nvGrpSpPr>
        <p:grpSpPr>
          <a:xfrm>
            <a:off x="883784" y="1446678"/>
            <a:ext cx="5009016" cy="4058397"/>
            <a:chOff x="5929706" y="3273005"/>
            <a:chExt cx="3514034" cy="2817459"/>
          </a:xfrm>
        </p:grpSpPr>
        <p:sp>
          <p:nvSpPr>
            <p:cNvPr id="7" name="文本框 6"/>
            <p:cNvSpPr txBox="1"/>
            <p:nvPr/>
          </p:nvSpPr>
          <p:spPr>
            <a:xfrm>
              <a:off x="5977192" y="3365930"/>
              <a:ext cx="3466547" cy="249991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500"/>
                </a:spcAft>
                <a:buClrTx/>
                <a:buSzTx/>
                <a:buFontTx/>
                <a:buNone/>
                <a:defRPr/>
              </a:pPr>
              <a:r>
                <a:rPr kumimoji="0" lang="zh-CN" altLang="en-US" sz="1800" b="0" i="0" u="none" strike="noStrike" kern="1200" cap="none" spc="0" normalizeH="0" baseline="0" noProof="0">
                  <a:ln>
                    <a:noFill/>
                  </a:ln>
                  <a:solidFill>
                    <a:srgbClr val="591300"/>
                  </a:solidFill>
                  <a:effectLst/>
                  <a:uLnTx/>
                  <a:uFillTx/>
                  <a:latin typeface="微软雅黑" panose="020B0503020204020204" pitchFamily="34" charset="-122"/>
                  <a:ea typeface="微软雅黑" panose="020B0503020204020204" pitchFamily="34" charset="-122"/>
                  <a:cs typeface="+mn-cs"/>
                </a:rPr>
                <a:t> </a:t>
              </a:r>
              <a:r>
                <a:rPr kumimoji="0" lang="zh-CN" altLang="en-US" sz="19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晋冀鲁豫野战军在刘伯承、邓小平率领下在鲁西南强渡黄河，挺进大别山地区，揭开了我军战略进攻的序幕，并逐步开辟了鄂豫皖解放区。晋冀鲁豫野战军的太岳兵团在陈赓、谢富治率领下自晋南强渡黄河，挺进豫西，并建立了豫陕鄂、陕南等根据地。华东野战军在陈毅、粟裕率领下挺进鲁西南，恢复并发展了豫皖苏解放区。</a:t>
              </a:r>
              <a:endParaRPr kumimoji="0" lang="zh-CN" altLang="en-US" sz="19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 name="矩形 7"/>
            <p:cNvSpPr/>
            <p:nvPr/>
          </p:nvSpPr>
          <p:spPr>
            <a:xfrm>
              <a:off x="5929706" y="3273005"/>
              <a:ext cx="3514034" cy="2817459"/>
            </a:xfrm>
            <a:prstGeom prst="rect">
              <a:avLst/>
            </a:prstGeom>
            <a:noFill/>
            <a:ln w="19050">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pic>
        <p:nvPicPr>
          <p:cNvPr id="9" name="图片 8"/>
          <p:cNvPicPr>
            <a:picLocks noChangeAspect="1"/>
          </p:cNvPicPr>
          <p:nvPr/>
        </p:nvPicPr>
        <p:blipFill>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8247778" y="3852337"/>
            <a:ext cx="3142726" cy="1638224"/>
          </a:xfrm>
          <a:prstGeom prst="rect">
            <a:avLst/>
          </a:prstGeom>
          <a:ln w="12700">
            <a:solidFill>
              <a:schemeClr val="tx1"/>
            </a:solidFill>
          </a:ln>
        </p:spPr>
      </p:pic>
      <p:sp>
        <p:nvSpPr>
          <p:cNvPr id="2" name="矩形 1"/>
          <p:cNvSpPr/>
          <p:nvPr/>
        </p:nvSpPr>
        <p:spPr>
          <a:xfrm>
            <a:off x="1259969" y="145697"/>
            <a:ext cx="3775393" cy="662554"/>
          </a:xfrm>
          <a:prstGeom prst="rect">
            <a:avLst/>
          </a:prstGeom>
        </p:spPr>
        <p:txBody>
          <a:bodyPr wrap="none">
            <a:spAutoFit/>
          </a:bodyPr>
          <a:lstStyle/>
          <a:p>
            <a:pPr marL="0" marR="0" lvl="0" indent="0" algn="l" defTabSz="1218565" rtl="0" eaLnBrk="1" fontAlgn="auto" latinLnBrk="0" hangingPunct="1">
              <a:lnSpc>
                <a:spcPct val="150000"/>
              </a:lnSpc>
              <a:spcBef>
                <a:spcPts val="0"/>
              </a:spcBef>
              <a:spcAft>
                <a:spcPts val="0"/>
              </a:spcAft>
              <a:buClrTx/>
              <a:buSzTx/>
              <a:buFontTx/>
              <a:buNone/>
              <a:defRPr/>
            </a:pPr>
            <a:r>
              <a:rPr kumimoji="0" lang="zh-CN" altLang="en-US" sz="2800" b="1" i="0" u="none" strike="noStrike" kern="300" cap="none" spc="0" normalizeH="0" baseline="0" noProof="0" dirty="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rPr>
              <a:t>人民解放军的战略进攻</a:t>
            </a:r>
            <a:endParaRPr kumimoji="0" lang="zh-CN" altLang="en-US" sz="2800" b="1" i="0" u="none" strike="noStrike" kern="300" cap="none" spc="0" normalizeH="0" baseline="0" noProof="0" dirty="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endParaRPr>
          </a:p>
        </p:txBody>
      </p:sp>
      <p:pic>
        <p:nvPicPr>
          <p:cNvPr id="3" name="图片 2" descr="0d82060fab14fbe22e6aab1982329376"/>
          <p:cNvPicPr>
            <a:picLocks noChangeAspect="1"/>
          </p:cNvPicPr>
          <p:nvPr/>
        </p:nvPicPr>
        <p:blipFill>
          <a:blip r:embed="rId5"/>
          <a:srcRect/>
          <a:stretch>
            <a:fillRect/>
          </a:stretch>
        </p:blipFill>
        <p:spPr>
          <a:xfrm>
            <a:off x="527050" y="88265"/>
            <a:ext cx="732790" cy="863600"/>
          </a:xfrm>
          <a:prstGeom prst="rect">
            <a:avLst/>
          </a:prstGeom>
        </p:spPr>
      </p:pic>
      <p:pic>
        <p:nvPicPr>
          <p:cNvPr id="20" name="图片 19" descr="67a5a6203d3c3b0ceed3817343e68640"/>
          <p:cNvPicPr>
            <a:picLocks noChangeAspect="1"/>
          </p:cNvPicPr>
          <p:nvPr/>
        </p:nvPicPr>
        <p:blipFill>
          <a:blip r:embed="rId6"/>
          <a:srcRect/>
          <a:stretch>
            <a:fillRect/>
          </a:stretch>
        </p:blipFill>
        <p:spPr>
          <a:xfrm>
            <a:off x="-10795" y="6087110"/>
            <a:ext cx="12202795" cy="770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par>
                                <p:cTn id="14" presetID="42"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200"/>
                                        <p:tgtEl>
                                          <p:spTgt spid="4"/>
                                        </p:tgtEl>
                                      </p:cBhvr>
                                    </p:animEffect>
                                    <p:anim calcmode="lin" valueType="num">
                                      <p:cBhvr>
                                        <p:cTn id="17" dur="200" fill="hold"/>
                                        <p:tgtEl>
                                          <p:spTgt spid="4"/>
                                        </p:tgtEl>
                                        <p:attrNameLst>
                                          <p:attrName>ppt_x</p:attrName>
                                        </p:attrNameLst>
                                      </p:cBhvr>
                                      <p:tavLst>
                                        <p:tav tm="0">
                                          <p:val>
                                            <p:strVal val="#ppt_x"/>
                                          </p:val>
                                        </p:tav>
                                        <p:tav tm="100000">
                                          <p:val>
                                            <p:strVal val="#ppt_x"/>
                                          </p:val>
                                        </p:tav>
                                      </p:tavLst>
                                    </p:anim>
                                    <p:anim calcmode="lin" valueType="num">
                                      <p:cBhvr>
                                        <p:cTn id="18" dur="2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42" presetClass="entr" presetSubtype="0"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14" presetClass="entr" presetSubtype="10"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randombar(horizontal)">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grpSp>
        <p:nvGrpSpPr>
          <p:cNvPr id="6" name="组合 5"/>
          <p:cNvGrpSpPr/>
          <p:nvPr/>
        </p:nvGrpSpPr>
        <p:grpSpPr>
          <a:xfrm>
            <a:off x="1347669" y="3813343"/>
            <a:ext cx="2926152" cy="426825"/>
            <a:chOff x="841063" y="1218189"/>
            <a:chExt cx="4228238" cy="616755"/>
          </a:xfrm>
        </p:grpSpPr>
        <p:sp>
          <p:nvSpPr>
            <p:cNvPr id="7" name="Round Same Side Corner Rectangle 21"/>
            <p:cNvSpPr/>
            <p:nvPr/>
          </p:nvSpPr>
          <p:spPr>
            <a:xfrm rot="16200000" flipH="1">
              <a:off x="2533942" y="-360609"/>
              <a:ext cx="502674" cy="3888432"/>
            </a:xfrm>
            <a:prstGeom prst="round2SameRect">
              <a:avLst>
                <a:gd name="adj1" fmla="val 50000"/>
                <a:gd name="adj2" fmla="val 50000"/>
              </a:avLst>
            </a:prstGeom>
            <a:solidFill>
              <a:srgbClr val="C00000"/>
            </a:solidFill>
            <a:ln w="19050" cap="flat" cmpd="sng" algn="ctr">
              <a:solidFill>
                <a:srgbClr val="FF0000"/>
              </a:solidFill>
              <a:prstDash val="solid"/>
            </a:ln>
            <a:effectLst/>
          </p:spPr>
          <p:txBody>
            <a:bodyPr lIns="121873" tIns="60936" rIns="121873" bIns="60936"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bg-BG" sz="1800" b="0" i="0" u="none" strike="noStrike" kern="0" cap="none" spc="0" normalizeH="0" baseline="0" noProof="0">
                <a:ln>
                  <a:noFill/>
                </a:ln>
                <a:solidFill>
                  <a:srgbClr val="FFFFFF"/>
                </a:solidFill>
                <a:effectLst/>
                <a:uLnTx/>
                <a:uFillTx/>
                <a:latin typeface="Impact" panose="020B0806030902050204"/>
                <a:ea typeface="微软雅黑" panose="020B0503020204020204" pitchFamily="34" charset="-122"/>
                <a:cs typeface="+mn-cs"/>
              </a:endParaRPr>
            </a:p>
          </p:txBody>
        </p:sp>
        <p:sp>
          <p:nvSpPr>
            <p:cNvPr id="8" name="矩形 7"/>
            <p:cNvSpPr/>
            <p:nvPr/>
          </p:nvSpPr>
          <p:spPr>
            <a:xfrm>
              <a:off x="2100336" y="1218189"/>
              <a:ext cx="2968965" cy="604279"/>
            </a:xfrm>
            <a:prstGeom prst="rect">
              <a:avLst/>
            </a:prstGeom>
            <a:ln>
              <a:noFill/>
            </a:ln>
          </p:spPr>
          <p:txBody>
            <a:bodyPr wrap="square">
              <a:spAutoFit/>
            </a:bodyPr>
            <a:lstStyle/>
            <a:p>
              <a:pPr marL="0" marR="0" lvl="0" indent="0" algn="l" defTabSz="914400" rtl="0" eaLnBrk="1" fontAlgn="auto" latinLnBrk="0" hangingPunct="1">
                <a:lnSpc>
                  <a:spcPct val="150000"/>
                </a:lnSpc>
                <a:spcBef>
                  <a:spcPts val="0"/>
                </a:spcBef>
                <a:spcAft>
                  <a:spcPts val="300"/>
                </a:spcAft>
                <a:buClrTx/>
                <a:buSzTx/>
                <a:buFontTx/>
                <a:buNone/>
                <a:defRPr/>
              </a:pPr>
              <a:r>
                <a:rPr kumimoji="0" lang="zh-CN" altLang="en-US" sz="16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辽沈战役</a:t>
              </a:r>
              <a:endParaRPr kumimoji="0" lang="zh-CN" altLang="en-US" sz="16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9" name="组合 8"/>
          <p:cNvGrpSpPr/>
          <p:nvPr/>
        </p:nvGrpSpPr>
        <p:grpSpPr>
          <a:xfrm>
            <a:off x="4752373" y="3813344"/>
            <a:ext cx="2690989" cy="426825"/>
            <a:chOff x="841063" y="1218189"/>
            <a:chExt cx="3888432" cy="616755"/>
          </a:xfrm>
        </p:grpSpPr>
        <p:sp>
          <p:nvSpPr>
            <p:cNvPr id="10" name="Round Same Side Corner Rectangle 21"/>
            <p:cNvSpPr/>
            <p:nvPr/>
          </p:nvSpPr>
          <p:spPr>
            <a:xfrm rot="16200000" flipH="1">
              <a:off x="2533942" y="-360609"/>
              <a:ext cx="502674" cy="3888432"/>
            </a:xfrm>
            <a:prstGeom prst="round2SameRect">
              <a:avLst>
                <a:gd name="adj1" fmla="val 50000"/>
                <a:gd name="adj2" fmla="val 50000"/>
              </a:avLst>
            </a:prstGeom>
            <a:solidFill>
              <a:srgbClr val="C00000"/>
            </a:solidFill>
            <a:ln w="19050" cap="flat" cmpd="sng" algn="ctr">
              <a:solidFill>
                <a:srgbClr val="FF0000"/>
              </a:solidFill>
              <a:prstDash val="solid"/>
            </a:ln>
            <a:effectLst/>
          </p:spPr>
          <p:txBody>
            <a:bodyPr lIns="121873" tIns="60936" rIns="121873" bIns="60936"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bg-BG" sz="1800" b="0" i="0" u="none" strike="noStrike" kern="0" cap="none" spc="0" normalizeH="0" baseline="0" noProof="0">
                <a:ln>
                  <a:noFill/>
                </a:ln>
                <a:solidFill>
                  <a:srgbClr val="FFFFFF"/>
                </a:solidFill>
                <a:effectLst/>
                <a:uLnTx/>
                <a:uFillTx/>
                <a:latin typeface="Impact" panose="020B0806030902050204"/>
                <a:ea typeface="微软雅黑" panose="020B0503020204020204" pitchFamily="34" charset="-122"/>
                <a:cs typeface="+mn-cs"/>
              </a:endParaRPr>
            </a:p>
          </p:txBody>
        </p:sp>
        <p:sp>
          <p:nvSpPr>
            <p:cNvPr id="11" name="矩形 10"/>
            <p:cNvSpPr/>
            <p:nvPr/>
          </p:nvSpPr>
          <p:spPr>
            <a:xfrm>
              <a:off x="2114395" y="1218189"/>
              <a:ext cx="2267823" cy="604279"/>
            </a:xfrm>
            <a:prstGeom prst="rect">
              <a:avLst/>
            </a:prstGeom>
            <a:ln>
              <a:noFill/>
            </a:ln>
          </p:spPr>
          <p:txBody>
            <a:bodyPr wrap="square">
              <a:spAutoFit/>
            </a:bodyPr>
            <a:lstStyle/>
            <a:p>
              <a:pPr marL="0" marR="0" lvl="0" indent="0" algn="l" defTabSz="914400" rtl="0" eaLnBrk="1" fontAlgn="auto" latinLnBrk="0" hangingPunct="1">
                <a:lnSpc>
                  <a:spcPct val="150000"/>
                </a:lnSpc>
                <a:spcBef>
                  <a:spcPts val="0"/>
                </a:spcBef>
                <a:spcAft>
                  <a:spcPts val="300"/>
                </a:spcAft>
                <a:buClrTx/>
                <a:buSzTx/>
                <a:buFontTx/>
                <a:buNone/>
                <a:defRPr/>
              </a:pPr>
              <a:r>
                <a:rPr kumimoji="0" lang="zh-CN" altLang="en-US" sz="16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淮海战役</a:t>
              </a:r>
              <a:endParaRPr kumimoji="0" lang="zh-CN" altLang="en-US" sz="16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12" name="组合 11"/>
          <p:cNvGrpSpPr/>
          <p:nvPr/>
        </p:nvGrpSpPr>
        <p:grpSpPr>
          <a:xfrm>
            <a:off x="8215451" y="3804709"/>
            <a:ext cx="2690989" cy="461665"/>
            <a:chOff x="841063" y="1218189"/>
            <a:chExt cx="3888432" cy="667098"/>
          </a:xfrm>
        </p:grpSpPr>
        <p:sp>
          <p:nvSpPr>
            <p:cNvPr id="13" name="Round Same Side Corner Rectangle 21"/>
            <p:cNvSpPr/>
            <p:nvPr/>
          </p:nvSpPr>
          <p:spPr>
            <a:xfrm rot="16200000" flipH="1">
              <a:off x="2533942" y="-360609"/>
              <a:ext cx="502674" cy="3888432"/>
            </a:xfrm>
            <a:prstGeom prst="round2SameRect">
              <a:avLst>
                <a:gd name="adj1" fmla="val 50000"/>
                <a:gd name="adj2" fmla="val 50000"/>
              </a:avLst>
            </a:prstGeom>
            <a:solidFill>
              <a:srgbClr val="C00000"/>
            </a:solidFill>
            <a:ln w="19050" cap="flat" cmpd="sng" algn="ctr">
              <a:solidFill>
                <a:srgbClr val="FF0000"/>
              </a:solidFill>
              <a:prstDash val="solid"/>
            </a:ln>
            <a:effectLst/>
          </p:spPr>
          <p:txBody>
            <a:bodyPr lIns="121873" tIns="60936" rIns="121873" bIns="60936"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bg-BG" sz="1800" b="0" i="0" u="none" strike="noStrike" kern="0" cap="none" spc="0" normalizeH="0" baseline="0" noProof="0">
                <a:ln>
                  <a:noFill/>
                </a:ln>
                <a:solidFill>
                  <a:srgbClr val="FFFFFF"/>
                </a:solidFill>
                <a:effectLst/>
                <a:uLnTx/>
                <a:uFillTx/>
                <a:latin typeface="Impact" panose="020B0806030902050204"/>
                <a:ea typeface="微软雅黑" panose="020B0503020204020204" pitchFamily="34" charset="-122"/>
                <a:cs typeface="+mn-cs"/>
              </a:endParaRPr>
            </a:p>
          </p:txBody>
        </p:sp>
        <p:sp>
          <p:nvSpPr>
            <p:cNvPr id="14" name="矩形 13"/>
            <p:cNvSpPr/>
            <p:nvPr/>
          </p:nvSpPr>
          <p:spPr>
            <a:xfrm>
              <a:off x="2045774" y="1218189"/>
              <a:ext cx="2483254" cy="667098"/>
            </a:xfrm>
            <a:prstGeom prst="rect">
              <a:avLst/>
            </a:prstGeom>
            <a:ln>
              <a:noFill/>
            </a:ln>
          </p:spPr>
          <p:txBody>
            <a:bodyPr wrap="square">
              <a:spAutoFit/>
            </a:bodyPr>
            <a:lstStyle/>
            <a:p>
              <a:pPr marL="0" marR="0" lvl="0" indent="0" algn="l" defTabSz="914400" rtl="0" eaLnBrk="1" fontAlgn="auto" latinLnBrk="0" hangingPunct="1">
                <a:lnSpc>
                  <a:spcPct val="150000"/>
                </a:lnSpc>
                <a:spcBef>
                  <a:spcPts val="0"/>
                </a:spcBef>
                <a:spcAft>
                  <a:spcPts val="300"/>
                </a:spcAft>
                <a:buClrTx/>
                <a:buSzTx/>
                <a:buFontTx/>
                <a:buNone/>
                <a:defRPr/>
              </a:pPr>
              <a:r>
                <a:rPr kumimoji="0" lang="zh-CN" altLang="en-US" sz="16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平津战役</a:t>
              </a:r>
              <a:endParaRPr kumimoji="0" lang="zh-CN" altLang="en-US" sz="16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15" name="组合 14"/>
          <p:cNvGrpSpPr/>
          <p:nvPr/>
        </p:nvGrpSpPr>
        <p:grpSpPr>
          <a:xfrm>
            <a:off x="1230951" y="4456610"/>
            <a:ext cx="10045063" cy="1544596"/>
            <a:chOff x="6602836" y="3015053"/>
            <a:chExt cx="6259966" cy="1392945"/>
          </a:xfrm>
        </p:grpSpPr>
        <p:sp>
          <p:nvSpPr>
            <p:cNvPr id="16" name="文本框 15"/>
            <p:cNvSpPr txBox="1"/>
            <p:nvPr/>
          </p:nvSpPr>
          <p:spPr>
            <a:xfrm>
              <a:off x="6607740" y="3098101"/>
              <a:ext cx="6255062" cy="1089707"/>
            </a:xfrm>
            <a:prstGeom prst="rect">
              <a:avLst/>
            </a:prstGeom>
            <a:noFill/>
          </p:spPr>
          <p:txBody>
            <a:bodyPr wrap="square" rtlCol="0">
              <a:spAutoFit/>
            </a:bodyPr>
            <a:lstStyle/>
            <a:p>
              <a:pPr marL="0" marR="0" lvl="0" indent="0" algn="l" defTabSz="914400" rtl="0" eaLnBrk="1" fontAlgn="auto" latinLnBrk="0" hangingPunct="1">
                <a:lnSpc>
                  <a:spcPts val="3000"/>
                </a:lnSpc>
                <a:spcBef>
                  <a:spcPts val="0"/>
                </a:spcBef>
                <a:spcAft>
                  <a:spcPts val="500"/>
                </a:spcAft>
                <a:buClrTx/>
                <a:buSzTx/>
                <a:buFontTx/>
                <a:buNone/>
                <a:defRPr/>
              </a:pPr>
              <a:r>
                <a:rPr kumimoji="0" lang="zh-CN" altLang="en-US" sz="1900" b="0" i="0" u="none" strike="noStrike" kern="1200" cap="none" spc="0" normalizeH="0" baseline="0" noProof="0">
                  <a:ln>
                    <a:noFill/>
                  </a:ln>
                  <a:solidFill>
                    <a:srgbClr val="591300"/>
                  </a:solidFill>
                  <a:effectLst/>
                  <a:uLnTx/>
                  <a:uFillTx/>
                  <a:latin typeface="微软雅黑" panose="020B0503020204020204" pitchFamily="34" charset="-122"/>
                  <a:ea typeface="微软雅黑" panose="020B0503020204020204" pitchFamily="34" charset="-122"/>
                  <a:cs typeface="+mn-cs"/>
                </a:rPr>
                <a:t> 辽沈、淮海、平津三大战役，历时</a:t>
              </a:r>
              <a:r>
                <a:rPr kumimoji="0" lang="en-US" altLang="zh-CN" sz="1900" b="0" i="0" u="none" strike="noStrike" kern="1200" cap="none" spc="0" normalizeH="0" baseline="0" noProof="0">
                  <a:ln>
                    <a:noFill/>
                  </a:ln>
                  <a:solidFill>
                    <a:srgbClr val="591300"/>
                  </a:solidFill>
                  <a:effectLst/>
                  <a:uLnTx/>
                  <a:uFillTx/>
                  <a:latin typeface="微软雅黑" panose="020B0503020204020204" pitchFamily="34" charset="-122"/>
                  <a:ea typeface="微软雅黑" panose="020B0503020204020204" pitchFamily="34" charset="-122"/>
                  <a:cs typeface="+mn-cs"/>
                </a:rPr>
                <a:t>142</a:t>
              </a:r>
              <a:r>
                <a:rPr kumimoji="0" lang="zh-CN" altLang="en-US" sz="1900" b="0" i="0" u="none" strike="noStrike" kern="1200" cap="none" spc="0" normalizeH="0" baseline="0" noProof="0">
                  <a:ln>
                    <a:noFill/>
                  </a:ln>
                  <a:solidFill>
                    <a:srgbClr val="591300"/>
                  </a:solidFill>
                  <a:effectLst/>
                  <a:uLnTx/>
                  <a:uFillTx/>
                  <a:latin typeface="微软雅黑" panose="020B0503020204020204" pitchFamily="34" charset="-122"/>
                  <a:ea typeface="微软雅黑" panose="020B0503020204020204" pitchFamily="34" charset="-122"/>
                  <a:cs typeface="+mn-cs"/>
                </a:rPr>
                <a:t>天，共争取起义、投诚、接受和平改编与歼灭国民党正规军</a:t>
              </a:r>
              <a:r>
                <a:rPr kumimoji="0" lang="en-US" altLang="zh-CN" sz="1900" b="0" i="0" u="none" strike="noStrike" kern="1200" cap="none" spc="0" normalizeH="0" baseline="0" noProof="0">
                  <a:ln>
                    <a:noFill/>
                  </a:ln>
                  <a:solidFill>
                    <a:srgbClr val="591300"/>
                  </a:solidFill>
                  <a:effectLst/>
                  <a:uLnTx/>
                  <a:uFillTx/>
                  <a:latin typeface="微软雅黑" panose="020B0503020204020204" pitchFamily="34" charset="-122"/>
                  <a:ea typeface="微软雅黑" panose="020B0503020204020204" pitchFamily="34" charset="-122"/>
                  <a:cs typeface="+mn-cs"/>
                </a:rPr>
                <a:t>144</a:t>
              </a:r>
              <a:r>
                <a:rPr kumimoji="0" lang="zh-CN" altLang="en-US" sz="1900" b="0" i="0" u="none" strike="noStrike" kern="1200" cap="none" spc="0" normalizeH="0" baseline="0" noProof="0">
                  <a:ln>
                    <a:noFill/>
                  </a:ln>
                  <a:solidFill>
                    <a:srgbClr val="591300"/>
                  </a:solidFill>
                  <a:effectLst/>
                  <a:uLnTx/>
                  <a:uFillTx/>
                  <a:latin typeface="微软雅黑" panose="020B0503020204020204" pitchFamily="34" charset="-122"/>
                  <a:ea typeface="微软雅黑" panose="020B0503020204020204" pitchFamily="34" charset="-122"/>
                  <a:cs typeface="+mn-cs"/>
                </a:rPr>
                <a:t>个师，非正规军</a:t>
              </a:r>
              <a:r>
                <a:rPr kumimoji="0" lang="en-US" altLang="zh-CN" sz="1900" b="0" i="0" u="none" strike="noStrike" kern="1200" cap="none" spc="0" normalizeH="0" baseline="0" noProof="0">
                  <a:ln>
                    <a:noFill/>
                  </a:ln>
                  <a:solidFill>
                    <a:srgbClr val="591300"/>
                  </a:solidFill>
                  <a:effectLst/>
                  <a:uLnTx/>
                  <a:uFillTx/>
                  <a:latin typeface="微软雅黑" panose="020B0503020204020204" pitchFamily="34" charset="-122"/>
                  <a:ea typeface="微软雅黑" panose="020B0503020204020204" pitchFamily="34" charset="-122"/>
                  <a:cs typeface="+mn-cs"/>
                </a:rPr>
                <a:t>29</a:t>
              </a:r>
              <a:r>
                <a:rPr kumimoji="0" lang="zh-CN" altLang="en-US" sz="1900" b="0" i="0" u="none" strike="noStrike" kern="1200" cap="none" spc="0" normalizeH="0" baseline="0" noProof="0">
                  <a:ln>
                    <a:noFill/>
                  </a:ln>
                  <a:solidFill>
                    <a:srgbClr val="591300"/>
                  </a:solidFill>
                  <a:effectLst/>
                  <a:uLnTx/>
                  <a:uFillTx/>
                  <a:latin typeface="微软雅黑" panose="020B0503020204020204" pitchFamily="34" charset="-122"/>
                  <a:ea typeface="微软雅黑" panose="020B0503020204020204" pitchFamily="34" charset="-122"/>
                  <a:cs typeface="+mn-cs"/>
                </a:rPr>
                <a:t>个师，合计共</a:t>
              </a:r>
              <a:r>
                <a:rPr kumimoji="0" lang="en-US" altLang="zh-CN" sz="1900" b="0" i="0" u="none" strike="noStrike" kern="1200" cap="none" spc="0" normalizeH="0" baseline="0" noProof="0">
                  <a:ln>
                    <a:noFill/>
                  </a:ln>
                  <a:solidFill>
                    <a:srgbClr val="591300"/>
                  </a:solidFill>
                  <a:effectLst/>
                  <a:uLnTx/>
                  <a:uFillTx/>
                  <a:latin typeface="微软雅黑" panose="020B0503020204020204" pitchFamily="34" charset="-122"/>
                  <a:ea typeface="微软雅黑" panose="020B0503020204020204" pitchFamily="34" charset="-122"/>
                  <a:cs typeface="+mn-cs"/>
                </a:rPr>
                <a:t>154</a:t>
              </a:r>
              <a:r>
                <a:rPr kumimoji="0" lang="zh-CN" altLang="en-US" sz="1900" b="0" i="0" u="none" strike="noStrike" kern="1200" cap="none" spc="0" normalizeH="0" baseline="0" noProof="0">
                  <a:ln>
                    <a:noFill/>
                  </a:ln>
                  <a:solidFill>
                    <a:srgbClr val="591300"/>
                  </a:solidFill>
                  <a:effectLst/>
                  <a:uLnTx/>
                  <a:uFillTx/>
                  <a:latin typeface="微软雅黑" panose="020B0503020204020204" pitchFamily="34" charset="-122"/>
                  <a:ea typeface="微软雅黑" panose="020B0503020204020204" pitchFamily="34" charset="-122"/>
                  <a:cs typeface="+mn-cs"/>
                </a:rPr>
                <a:t>万余人。国民党赖以维持其反动统治的主要军事力量基本上被消灭。三大战役的胜利，奠定了人民解放战争在全国胜利的基础。</a:t>
              </a:r>
              <a:endParaRPr kumimoji="0" lang="zh-CN" altLang="en-US" sz="1900" b="0" i="0" u="none" strike="noStrike" kern="1200" cap="none" spc="0" normalizeH="0" baseline="0" noProof="0">
                <a:ln>
                  <a:noFill/>
                </a:ln>
                <a:solidFill>
                  <a:srgbClr val="591300"/>
                </a:solidFill>
                <a:effectLst/>
                <a:uLnTx/>
                <a:uFillTx/>
                <a:latin typeface="微软雅黑" panose="020B0503020204020204" pitchFamily="34" charset="-122"/>
                <a:ea typeface="微软雅黑" panose="020B0503020204020204" pitchFamily="34" charset="-122"/>
                <a:cs typeface="+mn-cs"/>
              </a:endParaRPr>
            </a:p>
          </p:txBody>
        </p:sp>
        <p:sp>
          <p:nvSpPr>
            <p:cNvPr id="17" name="矩形 16"/>
            <p:cNvSpPr/>
            <p:nvPr/>
          </p:nvSpPr>
          <p:spPr>
            <a:xfrm>
              <a:off x="6602836" y="3015053"/>
              <a:ext cx="6259966" cy="1392945"/>
            </a:xfrm>
            <a:prstGeom prst="rect">
              <a:avLst/>
            </a:prstGeom>
            <a:noFill/>
            <a:ln w="19050">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21" name="组合 20"/>
          <p:cNvGrpSpPr/>
          <p:nvPr/>
        </p:nvGrpSpPr>
        <p:grpSpPr>
          <a:xfrm>
            <a:off x="1230951" y="1161007"/>
            <a:ext cx="9842342" cy="611641"/>
            <a:chOff x="963234" y="1892830"/>
            <a:chExt cx="9844907" cy="611801"/>
          </a:xfrm>
        </p:grpSpPr>
        <p:sp>
          <p:nvSpPr>
            <p:cNvPr id="22" name="矩形 21"/>
            <p:cNvSpPr/>
            <p:nvPr/>
          </p:nvSpPr>
          <p:spPr>
            <a:xfrm>
              <a:off x="963234" y="1892830"/>
              <a:ext cx="9844907" cy="611801"/>
            </a:xfrm>
            <a:prstGeom prst="rect">
              <a:avLst/>
            </a:prstGeom>
            <a:solidFill>
              <a:srgbClr val="C00000"/>
            </a:solidFill>
            <a:ln w="12700" cap="flat" cmpd="sng" algn="ctr">
              <a:noFill/>
              <a:prstDash val="solid"/>
            </a:ln>
            <a:effectLst/>
          </p:spPr>
          <p:txBody>
            <a:bodyPr lIns="121885" tIns="60942" rIns="121885" bIns="60942"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500" b="1" i="0" u="none" strike="noStrike" kern="1200" cap="none" spc="300" normalizeH="0" baseline="0" noProof="0">
                  <a:ln>
                    <a:noFill/>
                  </a:ln>
                  <a:solidFill>
                    <a:srgbClr val="FFF8E6"/>
                  </a:solidFill>
                  <a:effectLst/>
                  <a:uLnTx/>
                  <a:uFillTx/>
                  <a:latin typeface="微软雅黑" panose="020B0503020204020204" pitchFamily="34" charset="-122"/>
                  <a:ea typeface="微软雅黑" panose="020B0503020204020204" pitchFamily="34" charset="-122"/>
                  <a:cs typeface="+mn-cs"/>
                </a:rPr>
                <a:t>三大战役</a:t>
              </a:r>
              <a:endParaRPr kumimoji="0" lang="zh-CN" altLang="en-US" sz="2500" b="1" i="0" u="none" strike="noStrike" kern="1200" cap="none" spc="300" normalizeH="0" baseline="0" noProof="0">
                <a:ln>
                  <a:noFill/>
                </a:ln>
                <a:solidFill>
                  <a:srgbClr val="FFF8E6"/>
                </a:solidFill>
                <a:effectLst/>
                <a:uLnTx/>
                <a:uFillTx/>
                <a:latin typeface="微软雅黑" panose="020B0503020204020204" pitchFamily="34" charset="-122"/>
                <a:ea typeface="微软雅黑" panose="020B0503020204020204" pitchFamily="34" charset="-122"/>
                <a:cs typeface="+mn-cs"/>
              </a:endParaRPr>
            </a:p>
          </p:txBody>
        </p:sp>
        <p:pic>
          <p:nvPicPr>
            <p:cNvPr id="23" name="图片 22"/>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793111" y="1896005"/>
              <a:ext cx="682625" cy="550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图片 2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42871" y="1892830"/>
              <a:ext cx="682625"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 name="Picture 7"/>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1303236" y="1944577"/>
            <a:ext cx="2760822" cy="1800317"/>
          </a:xfrm>
          <a:prstGeom prst="rect">
            <a:avLst/>
          </a:prstGeom>
          <a:noFill/>
          <a:ln w="38100">
            <a:solidFill>
              <a:srgbClr val="FF0000"/>
            </a:solidFill>
          </a:ln>
          <a:extLst>
            <a:ext uri="{909E8E84-426E-40DD-AFC4-6F175D3DCCD1}">
              <a14:hiddenFill xmlns:a14="http://schemas.microsoft.com/office/drawing/2010/main">
                <a:solidFill>
                  <a:srgbClr val="FFFFFF"/>
                </a:solidFill>
              </a14:hiddenFill>
            </a:ext>
          </a:extLst>
        </p:spPr>
      </p:pic>
      <p:pic>
        <p:nvPicPr>
          <p:cNvPr id="4" name="Picture 7"/>
          <p:cNvPicPr>
            <a:picLocks noChangeAspect="1" noChangeArrowheads="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4725483" y="1926597"/>
            <a:ext cx="2744769" cy="1835946"/>
          </a:xfrm>
          <a:prstGeom prst="rect">
            <a:avLst/>
          </a:prstGeom>
          <a:noFill/>
          <a:ln w="38100">
            <a:solidFill>
              <a:srgbClr val="FF0000"/>
            </a:solidFill>
          </a:ln>
          <a:extLst>
            <a:ext uri="{909E8E84-426E-40DD-AFC4-6F175D3DCCD1}">
              <a14:hiddenFill xmlns:a14="http://schemas.microsoft.com/office/drawing/2010/main">
                <a:solidFill>
                  <a:srgbClr val="FFFFFF"/>
                </a:solidFill>
              </a14:hiddenFill>
            </a:ext>
          </a:extLst>
        </p:spPr>
      </p:pic>
      <p:pic>
        <p:nvPicPr>
          <p:cNvPr id="5" name="Picture 7"/>
          <p:cNvPicPr>
            <a:picLocks noChangeAspect="1" noChangeArrowheads="1"/>
          </p:cNvPicPr>
          <p:nvPr/>
        </p:nvPicPr>
        <p:blipFill>
          <a:blip r:embed="rId5">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8154609" y="1926597"/>
            <a:ext cx="2812671" cy="1773902"/>
          </a:xfrm>
          <a:prstGeom prst="rect">
            <a:avLst/>
          </a:prstGeom>
          <a:noFill/>
          <a:ln w="38100">
            <a:solidFill>
              <a:srgbClr val="FF0000"/>
            </a:solidFill>
          </a:ln>
          <a:extLst>
            <a:ext uri="{909E8E84-426E-40DD-AFC4-6F175D3DCCD1}">
              <a14:hiddenFill xmlns:a14="http://schemas.microsoft.com/office/drawing/2010/main">
                <a:solidFill>
                  <a:srgbClr val="FFFFFF"/>
                </a:solidFill>
              </a14:hiddenFill>
            </a:ext>
          </a:extLst>
        </p:spPr>
      </p:pic>
      <p:sp>
        <p:nvSpPr>
          <p:cNvPr id="2" name="矩形 1"/>
          <p:cNvSpPr/>
          <p:nvPr/>
        </p:nvSpPr>
        <p:spPr>
          <a:xfrm>
            <a:off x="1259969" y="145697"/>
            <a:ext cx="3775393" cy="662554"/>
          </a:xfrm>
          <a:prstGeom prst="rect">
            <a:avLst/>
          </a:prstGeom>
        </p:spPr>
        <p:txBody>
          <a:bodyPr wrap="none">
            <a:spAutoFit/>
          </a:bodyPr>
          <a:lstStyle/>
          <a:p>
            <a:pPr marL="0" marR="0" lvl="0" indent="0" algn="l" defTabSz="1218565" rtl="0" eaLnBrk="1" fontAlgn="auto" latinLnBrk="0" hangingPunct="1">
              <a:lnSpc>
                <a:spcPct val="150000"/>
              </a:lnSpc>
              <a:spcBef>
                <a:spcPts val="0"/>
              </a:spcBef>
              <a:spcAft>
                <a:spcPts val="0"/>
              </a:spcAft>
              <a:buClrTx/>
              <a:buSzTx/>
              <a:buFontTx/>
              <a:buNone/>
              <a:defRPr/>
            </a:pPr>
            <a:r>
              <a:rPr kumimoji="0" lang="zh-CN" altLang="en-US" sz="2800" b="1" i="0" u="none" strike="noStrike" kern="300" cap="none" spc="0" normalizeH="0" baseline="0" noProof="0" dirty="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rPr>
              <a:t>人民解放军的战略进攻</a:t>
            </a:r>
            <a:endParaRPr kumimoji="0" lang="zh-CN" altLang="en-US" sz="2800" b="1" i="0" u="none" strike="noStrike" kern="300" cap="none" spc="0" normalizeH="0" baseline="0" noProof="0" dirty="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endParaRPr>
          </a:p>
        </p:txBody>
      </p:sp>
      <p:pic>
        <p:nvPicPr>
          <p:cNvPr id="18" name="图片 17" descr="0d82060fab14fbe22e6aab1982329376"/>
          <p:cNvPicPr>
            <a:picLocks noChangeAspect="1"/>
          </p:cNvPicPr>
          <p:nvPr/>
        </p:nvPicPr>
        <p:blipFill>
          <a:blip r:embed="rId6"/>
          <a:srcRect/>
          <a:stretch>
            <a:fillRect/>
          </a:stretch>
        </p:blipFill>
        <p:spPr>
          <a:xfrm>
            <a:off x="527050" y="88265"/>
            <a:ext cx="732790" cy="863600"/>
          </a:xfrm>
          <a:prstGeom prst="rect">
            <a:avLst/>
          </a:prstGeom>
        </p:spPr>
      </p:pic>
      <p:pic>
        <p:nvPicPr>
          <p:cNvPr id="19" name="图片 18" descr="67a5a6203d3c3b0ceed3817343e68640"/>
          <p:cNvPicPr>
            <a:picLocks noChangeAspect="1"/>
          </p:cNvPicPr>
          <p:nvPr/>
        </p:nvPicPr>
        <p:blipFill>
          <a:blip r:embed="rId7"/>
          <a:srcRect/>
          <a:stretch>
            <a:fillRect/>
          </a:stretch>
        </p:blipFill>
        <p:spPr>
          <a:xfrm>
            <a:off x="-10795" y="6087110"/>
            <a:ext cx="12202795" cy="770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barn(inVertical)">
                                          <p:cBhvr>
                                            <p:cTn id="11" dur="500"/>
                                            <p:tgtEl>
                                              <p:spTgt spid="21"/>
                                            </p:tgtEl>
                                          </p:cBhvr>
                                        </p:animEffect>
                                      </p:childTnLst>
                                    </p:cTn>
                                  </p:par>
                                </p:childTnLst>
                              </p:cTn>
                            </p:par>
                            <p:par>
                              <p:cTn id="12" fill="hold">
                                <p:stCondLst>
                                  <p:cond delay="1000"/>
                                </p:stCondLst>
                                <p:childTnLst>
                                  <p:par>
                                    <p:cTn id="13" presetID="23" presetClass="entr" presetSubtype="32"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strVal val="4*#ppt_w"/>
                                              </p:val>
                                            </p:tav>
                                            <p:tav tm="100000">
                                              <p:val>
                                                <p:strVal val="#ppt_w"/>
                                              </p:val>
                                            </p:tav>
                                          </p:tavLst>
                                        </p:anim>
                                        <p:anim calcmode="lin" valueType="num">
                                          <p:cBhvr>
                                            <p:cTn id="16" dur="500" fill="hold"/>
                                            <p:tgtEl>
                                              <p:spTgt spid="3"/>
                                            </p:tgtEl>
                                            <p:attrNameLst>
                                              <p:attrName>ppt_h</p:attrName>
                                            </p:attrNameLst>
                                          </p:cBhvr>
                                          <p:tavLst>
                                            <p:tav tm="0">
                                              <p:val>
                                                <p:strVal val="4*#ppt_h"/>
                                              </p:val>
                                            </p:tav>
                                            <p:tav tm="100000">
                                              <p:val>
                                                <p:strVal val="#ppt_h"/>
                                              </p:val>
                                            </p:tav>
                                          </p:tavLst>
                                        </p:anim>
                                      </p:childTnLst>
                                    </p:cTn>
                                  </p:par>
                                </p:childTnLst>
                              </p:cTn>
                            </p:par>
                            <p:par>
                              <p:cTn id="17" fill="hold">
                                <p:stCondLst>
                                  <p:cond delay="1500"/>
                                </p:stCondLst>
                                <p:childTnLst>
                                  <p:par>
                                    <p:cTn id="18" presetID="23" presetClass="entr" presetSubtype="32"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ppt_w</p:attrName>
                                            </p:attrNameLst>
                                          </p:cBhvr>
                                          <p:tavLst>
                                            <p:tav tm="0">
                                              <p:val>
                                                <p:strVal val="4*#ppt_w"/>
                                              </p:val>
                                            </p:tav>
                                            <p:tav tm="100000">
                                              <p:val>
                                                <p:strVal val="#ppt_w"/>
                                              </p:val>
                                            </p:tav>
                                          </p:tavLst>
                                        </p:anim>
                                        <p:anim calcmode="lin" valueType="num">
                                          <p:cBhvr>
                                            <p:cTn id="21" dur="500" fill="hold"/>
                                            <p:tgtEl>
                                              <p:spTgt spid="4"/>
                                            </p:tgtEl>
                                            <p:attrNameLst>
                                              <p:attrName>ppt_h</p:attrName>
                                            </p:attrNameLst>
                                          </p:cBhvr>
                                          <p:tavLst>
                                            <p:tav tm="0">
                                              <p:val>
                                                <p:strVal val="4*#ppt_h"/>
                                              </p:val>
                                            </p:tav>
                                            <p:tav tm="100000">
                                              <p:val>
                                                <p:strVal val="#ppt_h"/>
                                              </p:val>
                                            </p:tav>
                                          </p:tavLst>
                                        </p:anim>
                                      </p:childTnLst>
                                    </p:cTn>
                                  </p:par>
                                </p:childTnLst>
                              </p:cTn>
                            </p:par>
                            <p:par>
                              <p:cTn id="22" fill="hold">
                                <p:stCondLst>
                                  <p:cond delay="2000"/>
                                </p:stCondLst>
                                <p:childTnLst>
                                  <p:par>
                                    <p:cTn id="23" presetID="23" presetClass="entr" presetSubtype="32"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strVal val="4*#ppt_w"/>
                                              </p:val>
                                            </p:tav>
                                            <p:tav tm="100000">
                                              <p:val>
                                                <p:strVal val="#ppt_w"/>
                                              </p:val>
                                            </p:tav>
                                          </p:tavLst>
                                        </p:anim>
                                        <p:anim calcmode="lin" valueType="num">
                                          <p:cBhvr>
                                            <p:cTn id="26" dur="500" fill="hold"/>
                                            <p:tgtEl>
                                              <p:spTgt spid="5"/>
                                            </p:tgtEl>
                                            <p:attrNameLst>
                                              <p:attrName>ppt_h</p:attrName>
                                            </p:attrNameLst>
                                          </p:cBhvr>
                                          <p:tavLst>
                                            <p:tav tm="0">
                                              <p:val>
                                                <p:strVal val="4*#ppt_h"/>
                                              </p:val>
                                            </p:tav>
                                            <p:tav tm="100000">
                                              <p:val>
                                                <p:strVal val="#ppt_h"/>
                                              </p:val>
                                            </p:tav>
                                          </p:tavLst>
                                        </p:anim>
                                      </p:childTnLst>
                                    </p:cTn>
                                  </p:par>
                                </p:childTnLst>
                              </p:cTn>
                            </p:par>
                            <p:par>
                              <p:cTn id="27" fill="hold">
                                <p:stCondLst>
                                  <p:cond delay="2500"/>
                                </p:stCondLst>
                                <p:childTnLst>
                                  <p:par>
                                    <p:cTn id="28" presetID="2" presetClass="entr" presetSubtype="8" fill="hold" nodeType="afterEffect" p14:presetBounceEnd="48000">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14:bounceEnd="48000">
                                          <p:cBhvr additive="base">
                                            <p:cTn id="30" dur="500" fill="hold"/>
                                            <p:tgtEl>
                                              <p:spTgt spid="6"/>
                                            </p:tgtEl>
                                            <p:attrNameLst>
                                              <p:attrName>ppt_x</p:attrName>
                                            </p:attrNameLst>
                                          </p:cBhvr>
                                          <p:tavLst>
                                            <p:tav tm="0">
                                              <p:val>
                                                <p:strVal val="0-#ppt_w/2"/>
                                              </p:val>
                                            </p:tav>
                                            <p:tav tm="100000">
                                              <p:val>
                                                <p:strVal val="#ppt_x"/>
                                              </p:val>
                                            </p:tav>
                                          </p:tavLst>
                                        </p:anim>
                                        <p:anim calcmode="lin" valueType="num" p14:bounceEnd="48000">
                                          <p:cBhvr additive="base">
                                            <p:cTn id="31" dur="500" fill="hold"/>
                                            <p:tgtEl>
                                              <p:spTgt spid="6"/>
                                            </p:tgtEl>
                                            <p:attrNameLst>
                                              <p:attrName>ppt_y</p:attrName>
                                            </p:attrNameLst>
                                          </p:cBhvr>
                                          <p:tavLst>
                                            <p:tav tm="0">
                                              <p:val>
                                                <p:strVal val="#ppt_y"/>
                                              </p:val>
                                            </p:tav>
                                            <p:tav tm="100000">
                                              <p:val>
                                                <p:strVal val="#ppt_y"/>
                                              </p:val>
                                            </p:tav>
                                          </p:tavLst>
                                        </p:anim>
                                      </p:childTnLst>
                                    </p:cTn>
                                  </p:par>
                                  <p:par>
                                    <p:cTn id="32" presetID="2" presetClass="entr" presetSubtype="8" fill="hold" nodeType="withEffect" p14:presetBounceEnd="48000">
                                      <p:stCondLst>
                                        <p:cond delay="200"/>
                                      </p:stCondLst>
                                      <p:childTnLst>
                                        <p:set>
                                          <p:cBhvr>
                                            <p:cTn id="33" dur="1" fill="hold">
                                              <p:stCondLst>
                                                <p:cond delay="0"/>
                                              </p:stCondLst>
                                            </p:cTn>
                                            <p:tgtEl>
                                              <p:spTgt spid="9"/>
                                            </p:tgtEl>
                                            <p:attrNameLst>
                                              <p:attrName>style.visibility</p:attrName>
                                            </p:attrNameLst>
                                          </p:cBhvr>
                                          <p:to>
                                            <p:strVal val="visible"/>
                                          </p:to>
                                        </p:set>
                                        <p:anim calcmode="lin" valueType="num" p14:bounceEnd="48000">
                                          <p:cBhvr additive="base">
                                            <p:cTn id="34" dur="500" fill="hold"/>
                                            <p:tgtEl>
                                              <p:spTgt spid="9"/>
                                            </p:tgtEl>
                                            <p:attrNameLst>
                                              <p:attrName>ppt_x</p:attrName>
                                            </p:attrNameLst>
                                          </p:cBhvr>
                                          <p:tavLst>
                                            <p:tav tm="0">
                                              <p:val>
                                                <p:strVal val="0-#ppt_w/2"/>
                                              </p:val>
                                            </p:tav>
                                            <p:tav tm="100000">
                                              <p:val>
                                                <p:strVal val="#ppt_x"/>
                                              </p:val>
                                            </p:tav>
                                          </p:tavLst>
                                        </p:anim>
                                        <p:anim calcmode="lin" valueType="num" p14:bounceEnd="48000">
                                          <p:cBhvr additive="base">
                                            <p:cTn id="35" dur="500" fill="hold"/>
                                            <p:tgtEl>
                                              <p:spTgt spid="9"/>
                                            </p:tgtEl>
                                            <p:attrNameLst>
                                              <p:attrName>ppt_y</p:attrName>
                                            </p:attrNameLst>
                                          </p:cBhvr>
                                          <p:tavLst>
                                            <p:tav tm="0">
                                              <p:val>
                                                <p:strVal val="#ppt_y"/>
                                              </p:val>
                                            </p:tav>
                                            <p:tav tm="100000">
                                              <p:val>
                                                <p:strVal val="#ppt_y"/>
                                              </p:val>
                                            </p:tav>
                                          </p:tavLst>
                                        </p:anim>
                                      </p:childTnLst>
                                    </p:cTn>
                                  </p:par>
                                  <p:par>
                                    <p:cTn id="36" presetID="2" presetClass="entr" presetSubtype="8" fill="hold" nodeType="withEffect" p14:presetBounceEnd="48000">
                                      <p:stCondLst>
                                        <p:cond delay="400"/>
                                      </p:stCondLst>
                                      <p:childTnLst>
                                        <p:set>
                                          <p:cBhvr>
                                            <p:cTn id="37" dur="1" fill="hold">
                                              <p:stCondLst>
                                                <p:cond delay="0"/>
                                              </p:stCondLst>
                                            </p:cTn>
                                            <p:tgtEl>
                                              <p:spTgt spid="12"/>
                                            </p:tgtEl>
                                            <p:attrNameLst>
                                              <p:attrName>style.visibility</p:attrName>
                                            </p:attrNameLst>
                                          </p:cBhvr>
                                          <p:to>
                                            <p:strVal val="visible"/>
                                          </p:to>
                                        </p:set>
                                        <p:anim calcmode="lin" valueType="num" p14:bounceEnd="48000">
                                          <p:cBhvr additive="base">
                                            <p:cTn id="38" dur="500" fill="hold"/>
                                            <p:tgtEl>
                                              <p:spTgt spid="12"/>
                                            </p:tgtEl>
                                            <p:attrNameLst>
                                              <p:attrName>ppt_x</p:attrName>
                                            </p:attrNameLst>
                                          </p:cBhvr>
                                          <p:tavLst>
                                            <p:tav tm="0">
                                              <p:val>
                                                <p:strVal val="0-#ppt_w/2"/>
                                              </p:val>
                                            </p:tav>
                                            <p:tav tm="100000">
                                              <p:val>
                                                <p:strVal val="#ppt_x"/>
                                              </p:val>
                                            </p:tav>
                                          </p:tavLst>
                                        </p:anim>
                                        <p:anim calcmode="lin" valueType="num" p14:bounceEnd="48000">
                                          <p:cBhvr additive="base">
                                            <p:cTn id="39" dur="500" fill="hold"/>
                                            <p:tgtEl>
                                              <p:spTgt spid="12"/>
                                            </p:tgtEl>
                                            <p:attrNameLst>
                                              <p:attrName>ppt_y</p:attrName>
                                            </p:attrNameLst>
                                          </p:cBhvr>
                                          <p:tavLst>
                                            <p:tav tm="0">
                                              <p:val>
                                                <p:strVal val="#ppt_y"/>
                                              </p:val>
                                            </p:tav>
                                            <p:tav tm="100000">
                                              <p:val>
                                                <p:strVal val="#ppt_y"/>
                                              </p:val>
                                            </p:tav>
                                          </p:tavLst>
                                        </p:anim>
                                      </p:childTnLst>
                                    </p:cTn>
                                  </p:par>
                                </p:childTnLst>
                              </p:cTn>
                            </p:par>
                            <p:par>
                              <p:cTn id="40" fill="hold">
                                <p:stCondLst>
                                  <p:cond delay="3000"/>
                                </p:stCondLst>
                                <p:childTnLst>
                                  <p:par>
                                    <p:cTn id="41" presetID="2" presetClass="entr" presetSubtype="4" fill="hold" nodeType="after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ppt_x"/>
                                              </p:val>
                                            </p:tav>
                                            <p:tav tm="100000">
                                              <p:val>
                                                <p:strVal val="#ppt_x"/>
                                              </p:val>
                                            </p:tav>
                                          </p:tavLst>
                                        </p:anim>
                                        <p:anim calcmode="lin" valueType="num">
                                          <p:cBhvr additive="base">
                                            <p:cTn id="4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barn(inVertical)">
                                          <p:cBhvr>
                                            <p:cTn id="11" dur="500"/>
                                            <p:tgtEl>
                                              <p:spTgt spid="21"/>
                                            </p:tgtEl>
                                          </p:cBhvr>
                                        </p:animEffect>
                                      </p:childTnLst>
                                    </p:cTn>
                                  </p:par>
                                </p:childTnLst>
                              </p:cTn>
                            </p:par>
                            <p:par>
                              <p:cTn id="12" fill="hold">
                                <p:stCondLst>
                                  <p:cond delay="1000"/>
                                </p:stCondLst>
                                <p:childTnLst>
                                  <p:par>
                                    <p:cTn id="13" presetID="23" presetClass="entr" presetSubtype="32"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strVal val="4*#ppt_w"/>
                                              </p:val>
                                            </p:tav>
                                            <p:tav tm="100000">
                                              <p:val>
                                                <p:strVal val="#ppt_w"/>
                                              </p:val>
                                            </p:tav>
                                          </p:tavLst>
                                        </p:anim>
                                        <p:anim calcmode="lin" valueType="num">
                                          <p:cBhvr>
                                            <p:cTn id="16" dur="500" fill="hold"/>
                                            <p:tgtEl>
                                              <p:spTgt spid="3"/>
                                            </p:tgtEl>
                                            <p:attrNameLst>
                                              <p:attrName>ppt_h</p:attrName>
                                            </p:attrNameLst>
                                          </p:cBhvr>
                                          <p:tavLst>
                                            <p:tav tm="0">
                                              <p:val>
                                                <p:strVal val="4*#ppt_h"/>
                                              </p:val>
                                            </p:tav>
                                            <p:tav tm="100000">
                                              <p:val>
                                                <p:strVal val="#ppt_h"/>
                                              </p:val>
                                            </p:tav>
                                          </p:tavLst>
                                        </p:anim>
                                      </p:childTnLst>
                                    </p:cTn>
                                  </p:par>
                                </p:childTnLst>
                              </p:cTn>
                            </p:par>
                            <p:par>
                              <p:cTn id="17" fill="hold">
                                <p:stCondLst>
                                  <p:cond delay="1500"/>
                                </p:stCondLst>
                                <p:childTnLst>
                                  <p:par>
                                    <p:cTn id="18" presetID="23" presetClass="entr" presetSubtype="32"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ppt_w</p:attrName>
                                            </p:attrNameLst>
                                          </p:cBhvr>
                                          <p:tavLst>
                                            <p:tav tm="0">
                                              <p:val>
                                                <p:strVal val="4*#ppt_w"/>
                                              </p:val>
                                            </p:tav>
                                            <p:tav tm="100000">
                                              <p:val>
                                                <p:strVal val="#ppt_w"/>
                                              </p:val>
                                            </p:tav>
                                          </p:tavLst>
                                        </p:anim>
                                        <p:anim calcmode="lin" valueType="num">
                                          <p:cBhvr>
                                            <p:cTn id="21" dur="500" fill="hold"/>
                                            <p:tgtEl>
                                              <p:spTgt spid="4"/>
                                            </p:tgtEl>
                                            <p:attrNameLst>
                                              <p:attrName>ppt_h</p:attrName>
                                            </p:attrNameLst>
                                          </p:cBhvr>
                                          <p:tavLst>
                                            <p:tav tm="0">
                                              <p:val>
                                                <p:strVal val="4*#ppt_h"/>
                                              </p:val>
                                            </p:tav>
                                            <p:tav tm="100000">
                                              <p:val>
                                                <p:strVal val="#ppt_h"/>
                                              </p:val>
                                            </p:tav>
                                          </p:tavLst>
                                        </p:anim>
                                      </p:childTnLst>
                                    </p:cTn>
                                  </p:par>
                                </p:childTnLst>
                              </p:cTn>
                            </p:par>
                            <p:par>
                              <p:cTn id="22" fill="hold">
                                <p:stCondLst>
                                  <p:cond delay="2000"/>
                                </p:stCondLst>
                                <p:childTnLst>
                                  <p:par>
                                    <p:cTn id="23" presetID="23" presetClass="entr" presetSubtype="32"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strVal val="4*#ppt_w"/>
                                              </p:val>
                                            </p:tav>
                                            <p:tav tm="100000">
                                              <p:val>
                                                <p:strVal val="#ppt_w"/>
                                              </p:val>
                                            </p:tav>
                                          </p:tavLst>
                                        </p:anim>
                                        <p:anim calcmode="lin" valueType="num">
                                          <p:cBhvr>
                                            <p:cTn id="26" dur="500" fill="hold"/>
                                            <p:tgtEl>
                                              <p:spTgt spid="5"/>
                                            </p:tgtEl>
                                            <p:attrNameLst>
                                              <p:attrName>ppt_h</p:attrName>
                                            </p:attrNameLst>
                                          </p:cBhvr>
                                          <p:tavLst>
                                            <p:tav tm="0">
                                              <p:val>
                                                <p:strVal val="4*#ppt_h"/>
                                              </p:val>
                                            </p:tav>
                                            <p:tav tm="100000">
                                              <p:val>
                                                <p:strVal val="#ppt_h"/>
                                              </p:val>
                                            </p:tav>
                                          </p:tavLst>
                                        </p:anim>
                                      </p:childTnLst>
                                    </p:cTn>
                                  </p:par>
                                </p:childTnLst>
                              </p:cTn>
                            </p:par>
                            <p:par>
                              <p:cTn id="27" fill="hold">
                                <p:stCondLst>
                                  <p:cond delay="2500"/>
                                </p:stCondLst>
                                <p:childTnLst>
                                  <p:par>
                                    <p:cTn id="28" presetID="2" presetClass="entr" presetSubtype="8" fill="hold"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0-#ppt_w/2"/>
                                              </p:val>
                                            </p:tav>
                                            <p:tav tm="100000">
                                              <p:val>
                                                <p:strVal val="#ppt_x"/>
                                              </p:val>
                                            </p:tav>
                                          </p:tavLst>
                                        </p:anim>
                                        <p:anim calcmode="lin" valueType="num">
                                          <p:cBhvr additive="base">
                                            <p:cTn id="31" dur="500" fill="hold"/>
                                            <p:tgtEl>
                                              <p:spTgt spid="6"/>
                                            </p:tgtEl>
                                            <p:attrNameLst>
                                              <p:attrName>ppt_y</p:attrName>
                                            </p:attrNameLst>
                                          </p:cBhvr>
                                          <p:tavLst>
                                            <p:tav tm="0">
                                              <p:val>
                                                <p:strVal val="#ppt_y"/>
                                              </p:val>
                                            </p:tav>
                                            <p:tav tm="100000">
                                              <p:val>
                                                <p:strVal val="#ppt_y"/>
                                              </p:val>
                                            </p:tav>
                                          </p:tavLst>
                                        </p:anim>
                                      </p:childTnLst>
                                    </p:cTn>
                                  </p:par>
                                  <p:par>
                                    <p:cTn id="32" presetID="2" presetClass="entr" presetSubtype="8" fill="hold" nodeType="withEffect">
                                      <p:stCondLst>
                                        <p:cond delay="20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fill="hold"/>
                                            <p:tgtEl>
                                              <p:spTgt spid="9"/>
                                            </p:tgtEl>
                                            <p:attrNameLst>
                                              <p:attrName>ppt_x</p:attrName>
                                            </p:attrNameLst>
                                          </p:cBhvr>
                                          <p:tavLst>
                                            <p:tav tm="0">
                                              <p:val>
                                                <p:strVal val="0-#ppt_w/2"/>
                                              </p:val>
                                            </p:tav>
                                            <p:tav tm="100000">
                                              <p:val>
                                                <p:strVal val="#ppt_x"/>
                                              </p:val>
                                            </p:tav>
                                          </p:tavLst>
                                        </p:anim>
                                        <p:anim calcmode="lin" valueType="num">
                                          <p:cBhvr additive="base">
                                            <p:cTn id="35" dur="500" fill="hold"/>
                                            <p:tgtEl>
                                              <p:spTgt spid="9"/>
                                            </p:tgtEl>
                                            <p:attrNameLst>
                                              <p:attrName>ppt_y</p:attrName>
                                            </p:attrNameLst>
                                          </p:cBhvr>
                                          <p:tavLst>
                                            <p:tav tm="0">
                                              <p:val>
                                                <p:strVal val="#ppt_y"/>
                                              </p:val>
                                            </p:tav>
                                            <p:tav tm="100000">
                                              <p:val>
                                                <p:strVal val="#ppt_y"/>
                                              </p:val>
                                            </p:tav>
                                          </p:tavLst>
                                        </p:anim>
                                      </p:childTnLst>
                                    </p:cTn>
                                  </p:par>
                                  <p:par>
                                    <p:cTn id="36" presetID="2" presetClass="entr" presetSubtype="8" fill="hold" nodeType="withEffect">
                                      <p:stCondLst>
                                        <p:cond delay="400"/>
                                      </p:stCondLst>
                                      <p:childTnLst>
                                        <p:set>
                                          <p:cBhvr>
                                            <p:cTn id="37" dur="1" fill="hold">
                                              <p:stCondLst>
                                                <p:cond delay="0"/>
                                              </p:stCondLst>
                                            </p:cTn>
                                            <p:tgtEl>
                                              <p:spTgt spid="12"/>
                                            </p:tgtEl>
                                            <p:attrNameLst>
                                              <p:attrName>style.visibility</p:attrName>
                                            </p:attrNameLst>
                                          </p:cBhvr>
                                          <p:to>
                                            <p:strVal val="visible"/>
                                          </p:to>
                                        </p:set>
                                        <p:anim calcmode="lin" valueType="num">
                                          <p:cBhvr additive="base">
                                            <p:cTn id="38" dur="500" fill="hold"/>
                                            <p:tgtEl>
                                              <p:spTgt spid="12"/>
                                            </p:tgtEl>
                                            <p:attrNameLst>
                                              <p:attrName>ppt_x</p:attrName>
                                            </p:attrNameLst>
                                          </p:cBhvr>
                                          <p:tavLst>
                                            <p:tav tm="0">
                                              <p:val>
                                                <p:strVal val="0-#ppt_w/2"/>
                                              </p:val>
                                            </p:tav>
                                            <p:tav tm="100000">
                                              <p:val>
                                                <p:strVal val="#ppt_x"/>
                                              </p:val>
                                            </p:tav>
                                          </p:tavLst>
                                        </p:anim>
                                        <p:anim calcmode="lin" valueType="num">
                                          <p:cBhvr additive="base">
                                            <p:cTn id="39" dur="500" fill="hold"/>
                                            <p:tgtEl>
                                              <p:spTgt spid="12"/>
                                            </p:tgtEl>
                                            <p:attrNameLst>
                                              <p:attrName>ppt_y</p:attrName>
                                            </p:attrNameLst>
                                          </p:cBhvr>
                                          <p:tavLst>
                                            <p:tav tm="0">
                                              <p:val>
                                                <p:strVal val="#ppt_y"/>
                                              </p:val>
                                            </p:tav>
                                            <p:tav tm="100000">
                                              <p:val>
                                                <p:strVal val="#ppt_y"/>
                                              </p:val>
                                            </p:tav>
                                          </p:tavLst>
                                        </p:anim>
                                      </p:childTnLst>
                                    </p:cTn>
                                  </p:par>
                                </p:childTnLst>
                              </p:cTn>
                            </p:par>
                            <p:par>
                              <p:cTn id="40" fill="hold">
                                <p:stCondLst>
                                  <p:cond delay="3000"/>
                                </p:stCondLst>
                                <p:childTnLst>
                                  <p:par>
                                    <p:cTn id="41" presetID="2" presetClass="entr" presetSubtype="4" fill="hold" nodeType="after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ppt_x"/>
                                              </p:val>
                                            </p:tav>
                                            <p:tav tm="100000">
                                              <p:val>
                                                <p:strVal val="#ppt_x"/>
                                              </p:val>
                                            </p:tav>
                                          </p:tavLst>
                                        </p:anim>
                                        <p:anim calcmode="lin" valueType="num">
                                          <p:cBhvr additive="base">
                                            <p:cTn id="4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pic>
        <p:nvPicPr>
          <p:cNvPr id="4" name="Picture 3" descr="C:\Users\Administrator\Desktop\w\013.jpg"/>
          <p:cNvPicPr>
            <a:picLocks noChangeAspect="1" noChangeArrowheads="1"/>
          </p:cNvPicPr>
          <p:nvPr/>
        </p:nvPicPr>
        <p:blipFill>
          <a:blip r:embed="rId1">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156770" y="3338345"/>
            <a:ext cx="3256377" cy="228178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5" name="图片 4"/>
          <p:cNvPicPr>
            <a:picLocks noChangeAspect="1"/>
          </p:cNvPicPr>
          <p:nvPr/>
        </p:nvPicPr>
        <p:blipFill rotWithShape="1">
          <a:blip r:embed="rId2">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a:xfrm>
            <a:off x="4418242" y="3323229"/>
            <a:ext cx="3649765" cy="2313340"/>
          </a:xfrm>
          <a:prstGeom prst="rect">
            <a:avLst/>
          </a:prstGeom>
          <a:noFill/>
          <a:ln>
            <a:noFill/>
          </a:ln>
        </p:spPr>
      </p:pic>
      <p:sp>
        <p:nvSpPr>
          <p:cNvPr id="6" name="矩形 5"/>
          <p:cNvSpPr/>
          <p:nvPr/>
        </p:nvSpPr>
        <p:spPr>
          <a:xfrm>
            <a:off x="1230951" y="1947017"/>
            <a:ext cx="10032135" cy="1061829"/>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500"/>
              </a:spcAft>
              <a:buClrTx/>
              <a:buSzTx/>
              <a:buFontTx/>
              <a:buNone/>
              <a:defRPr/>
            </a:pPr>
            <a:r>
              <a:rPr kumimoji="0" lang="zh-CN" altLang="en-US" sz="2100" b="0" i="0" u="none" strike="noStrike" kern="1200" cap="none" spc="0" normalizeH="0" baseline="0" noProof="0">
                <a:ln>
                  <a:noFill/>
                </a:ln>
                <a:solidFill>
                  <a:srgbClr val="591300"/>
                </a:solidFill>
                <a:effectLst/>
                <a:uLnTx/>
                <a:uFillTx/>
                <a:latin typeface="微软雅黑" panose="020B0503020204020204" pitchFamily="34" charset="-122"/>
                <a:ea typeface="微软雅黑" panose="020B0503020204020204" pitchFamily="34" charset="-122"/>
                <a:cs typeface="+mn-cs"/>
              </a:rPr>
              <a:t> 人民解放军</a:t>
            </a:r>
            <a:r>
              <a:rPr kumimoji="0" lang="zh-CN" altLang="en-US" sz="21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继</a:t>
            </a:r>
            <a:r>
              <a:rPr kumimoji="0" lang="en-US" altLang="zh-CN" sz="21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1949</a:t>
            </a:r>
            <a:r>
              <a:rPr kumimoji="0" lang="zh-CN" altLang="en-US" sz="21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年</a:t>
            </a:r>
            <a:r>
              <a:rPr kumimoji="0" lang="en-US" altLang="zh-CN" sz="21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4</a:t>
            </a:r>
            <a:r>
              <a:rPr kumimoji="0" lang="zh-CN" altLang="en-US" sz="21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月</a:t>
            </a:r>
            <a:r>
              <a:rPr kumimoji="0" lang="zh-CN" altLang="en-US" sz="2100" b="0" i="0" u="none" strike="noStrike" kern="1200" cap="none" spc="0" normalizeH="0" baseline="0" noProof="0">
                <a:ln>
                  <a:noFill/>
                </a:ln>
                <a:solidFill>
                  <a:srgbClr val="591300"/>
                </a:solidFill>
                <a:effectLst/>
                <a:uLnTx/>
                <a:uFillTx/>
                <a:latin typeface="微软雅黑" panose="020B0503020204020204" pitchFamily="34" charset="-122"/>
                <a:ea typeface="微软雅黑" panose="020B0503020204020204" pitchFamily="34" charset="-122"/>
                <a:cs typeface="+mn-cs"/>
              </a:rPr>
              <a:t>发起</a:t>
            </a:r>
            <a:r>
              <a:rPr kumimoji="0" lang="zh-CN" altLang="en-US" sz="21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渡江战役</a:t>
            </a:r>
            <a:r>
              <a:rPr kumimoji="0" lang="zh-CN" altLang="en-US" sz="2100" b="0" i="0" u="none" strike="noStrike" kern="1200" cap="none" spc="0" normalizeH="0" baseline="0" noProof="0">
                <a:ln>
                  <a:noFill/>
                </a:ln>
                <a:solidFill>
                  <a:srgbClr val="591300"/>
                </a:solidFill>
                <a:effectLst/>
                <a:uLnTx/>
                <a:uFillTx/>
                <a:latin typeface="微软雅黑" panose="020B0503020204020204" pitchFamily="34" charset="-122"/>
                <a:ea typeface="微软雅黑" panose="020B0503020204020204" pitchFamily="34" charset="-122"/>
                <a:cs typeface="+mn-cs"/>
              </a:rPr>
              <a:t>、占领南京之后，</a:t>
            </a:r>
            <a:r>
              <a:rPr kumimoji="0" lang="en-US" altLang="zh-CN" sz="2100" b="0" i="0" u="none" strike="noStrike" kern="1200" cap="none" spc="0" normalizeH="0" baseline="0" noProof="0">
                <a:ln>
                  <a:noFill/>
                </a:ln>
                <a:solidFill>
                  <a:srgbClr val="591300"/>
                </a:solidFill>
                <a:effectLst/>
                <a:uLnTx/>
                <a:uFillTx/>
                <a:latin typeface="微软雅黑" panose="020B0503020204020204" pitchFamily="34" charset="-122"/>
                <a:ea typeface="微软雅黑" panose="020B0503020204020204" pitchFamily="34" charset="-122"/>
                <a:cs typeface="+mn-cs"/>
              </a:rPr>
              <a:t>6</a:t>
            </a:r>
            <a:r>
              <a:rPr kumimoji="0" lang="zh-CN" altLang="en-US" sz="2100" b="0" i="0" u="none" strike="noStrike" kern="1200" cap="none" spc="0" normalizeH="0" baseline="0" noProof="0">
                <a:ln>
                  <a:noFill/>
                </a:ln>
                <a:solidFill>
                  <a:srgbClr val="591300"/>
                </a:solidFill>
                <a:effectLst/>
                <a:uLnTx/>
                <a:uFillTx/>
                <a:latin typeface="微软雅黑" panose="020B0503020204020204" pitchFamily="34" charset="-122"/>
                <a:ea typeface="微软雅黑" panose="020B0503020204020204" pitchFamily="34" charset="-122"/>
                <a:cs typeface="+mn-cs"/>
              </a:rPr>
              <a:t>月起以秋风扫落叶之势对国民党军进行战略大追击</a:t>
            </a:r>
            <a:r>
              <a:rPr kumimoji="0" lang="en-US" altLang="zh-CN" sz="2100" b="0" i="0" u="none" strike="noStrike" kern="1200" cap="none" spc="0" normalizeH="0" baseline="0" noProof="0">
                <a:ln>
                  <a:noFill/>
                </a:ln>
                <a:solidFill>
                  <a:srgbClr val="591300"/>
                </a:solidFill>
                <a:effectLst/>
                <a:uLnTx/>
                <a:uFillTx/>
                <a:latin typeface="微软雅黑" panose="020B0503020204020204" pitchFamily="34" charset="-122"/>
                <a:ea typeface="微软雅黑" panose="020B0503020204020204" pitchFamily="34" charset="-122"/>
                <a:cs typeface="+mn-cs"/>
              </a:rPr>
              <a:t>,</a:t>
            </a:r>
            <a:r>
              <a:rPr kumimoji="0" lang="zh-CN" altLang="en-US" sz="2100" b="0" i="0" u="none" strike="noStrike" kern="1200" cap="none" spc="0" normalizeH="0" baseline="0" noProof="0">
                <a:ln>
                  <a:noFill/>
                </a:ln>
                <a:solidFill>
                  <a:srgbClr val="591300"/>
                </a:solidFill>
                <a:effectLst/>
                <a:uLnTx/>
                <a:uFillTx/>
                <a:latin typeface="微软雅黑" panose="020B0503020204020204" pitchFamily="34" charset="-122"/>
                <a:ea typeface="微软雅黑" panose="020B0503020204020204" pitchFamily="34" charset="-122"/>
                <a:cs typeface="+mn-cs"/>
              </a:rPr>
              <a:t>至此，解放战争宣告胜利。</a:t>
            </a:r>
            <a:endParaRPr kumimoji="0" lang="zh-CN" altLang="en-US" sz="2100" b="0" i="0" u="none" strike="noStrike" kern="1200" cap="none" spc="0" normalizeH="0" baseline="0" noProof="0">
              <a:ln>
                <a:noFill/>
              </a:ln>
              <a:solidFill>
                <a:srgbClr val="591300"/>
              </a:solidFill>
              <a:effectLst/>
              <a:uLnTx/>
              <a:uFillTx/>
              <a:latin typeface="微软雅黑" panose="020B0503020204020204" pitchFamily="34" charset="-122"/>
              <a:ea typeface="微软雅黑" panose="020B0503020204020204" pitchFamily="34" charset="-122"/>
              <a:cs typeface="+mn-cs"/>
            </a:endParaRPr>
          </a:p>
        </p:txBody>
      </p:sp>
      <p:pic>
        <p:nvPicPr>
          <p:cNvPr id="9" name="图片 8"/>
          <p:cNvPicPr>
            <a:picLocks noChangeAspect="1"/>
          </p:cNvPicPr>
          <p:nvPr/>
        </p:nvPicPr>
        <p:blipFill rotWithShape="1">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a:xfrm>
            <a:off x="1042740" y="3323227"/>
            <a:ext cx="3268983" cy="2313341"/>
          </a:xfrm>
          <a:prstGeom prst="rect">
            <a:avLst/>
          </a:prstGeom>
          <a:noFill/>
          <a:ln>
            <a:noFill/>
          </a:ln>
        </p:spPr>
      </p:pic>
      <p:grpSp>
        <p:nvGrpSpPr>
          <p:cNvPr id="10" name="组合 9"/>
          <p:cNvGrpSpPr/>
          <p:nvPr/>
        </p:nvGrpSpPr>
        <p:grpSpPr>
          <a:xfrm>
            <a:off x="1230951" y="1166640"/>
            <a:ext cx="9842342" cy="611641"/>
            <a:chOff x="963234" y="1892830"/>
            <a:chExt cx="9844907" cy="611801"/>
          </a:xfrm>
        </p:grpSpPr>
        <p:sp>
          <p:nvSpPr>
            <p:cNvPr id="11" name="矩形 10"/>
            <p:cNvSpPr/>
            <p:nvPr/>
          </p:nvSpPr>
          <p:spPr>
            <a:xfrm>
              <a:off x="963234" y="1892830"/>
              <a:ext cx="9844907" cy="611801"/>
            </a:xfrm>
            <a:prstGeom prst="rect">
              <a:avLst/>
            </a:prstGeom>
            <a:solidFill>
              <a:srgbClr val="C00000"/>
            </a:solidFill>
            <a:ln w="12700" cap="flat" cmpd="sng" algn="ctr">
              <a:noFill/>
              <a:prstDash val="solid"/>
            </a:ln>
            <a:effectLst/>
          </p:spPr>
          <p:txBody>
            <a:bodyPr lIns="121885" tIns="60942" rIns="121885" bIns="60942"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500" b="1" i="0" u="none" strike="noStrike" kern="1200" cap="none" spc="300" normalizeH="0" baseline="0" noProof="0">
                  <a:ln>
                    <a:noFill/>
                  </a:ln>
                  <a:solidFill>
                    <a:srgbClr val="FFF8E6"/>
                  </a:solidFill>
                  <a:effectLst/>
                  <a:uLnTx/>
                  <a:uFillTx/>
                  <a:latin typeface="微软雅黑" panose="020B0503020204020204" pitchFamily="34" charset="-122"/>
                  <a:ea typeface="微软雅黑" panose="020B0503020204020204" pitchFamily="34" charset="-122"/>
                  <a:cs typeface="+mn-cs"/>
                </a:rPr>
                <a:t>渡江战役和解放全中国</a:t>
              </a:r>
              <a:endParaRPr kumimoji="0" lang="zh-CN" altLang="en-US" sz="2500" b="1" i="0" u="none" strike="noStrike" kern="1200" cap="none" spc="300" normalizeH="0" baseline="0" noProof="0">
                <a:ln>
                  <a:noFill/>
                </a:ln>
                <a:solidFill>
                  <a:srgbClr val="FFF8E6"/>
                </a:solidFill>
                <a:effectLst/>
                <a:uLnTx/>
                <a:uFillTx/>
                <a:latin typeface="微软雅黑" panose="020B0503020204020204" pitchFamily="34" charset="-122"/>
                <a:ea typeface="微软雅黑" panose="020B0503020204020204" pitchFamily="34" charset="-122"/>
                <a:cs typeface="+mn-cs"/>
              </a:endParaRPr>
            </a:p>
          </p:txBody>
        </p:sp>
        <p:pic>
          <p:nvPicPr>
            <p:cNvPr id="12" name="图片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93111" y="1896005"/>
              <a:ext cx="682625" cy="550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142871" y="1892830"/>
              <a:ext cx="682625"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矩形 1"/>
          <p:cNvSpPr/>
          <p:nvPr/>
        </p:nvSpPr>
        <p:spPr>
          <a:xfrm>
            <a:off x="1259969" y="145697"/>
            <a:ext cx="3775393" cy="662554"/>
          </a:xfrm>
          <a:prstGeom prst="rect">
            <a:avLst/>
          </a:prstGeom>
        </p:spPr>
        <p:txBody>
          <a:bodyPr wrap="none">
            <a:spAutoFit/>
          </a:bodyPr>
          <a:lstStyle/>
          <a:p>
            <a:pPr marL="0" marR="0" lvl="0" indent="0" algn="l" defTabSz="1218565" rtl="0" eaLnBrk="1" fontAlgn="auto" latinLnBrk="0" hangingPunct="1">
              <a:lnSpc>
                <a:spcPct val="150000"/>
              </a:lnSpc>
              <a:spcBef>
                <a:spcPts val="0"/>
              </a:spcBef>
              <a:spcAft>
                <a:spcPts val="0"/>
              </a:spcAft>
              <a:buClrTx/>
              <a:buSzTx/>
              <a:buFontTx/>
              <a:buNone/>
              <a:defRPr/>
            </a:pPr>
            <a:r>
              <a:rPr kumimoji="0" lang="zh-CN" altLang="en-US" sz="2800" b="1" i="0" u="none" strike="noStrike" kern="300" cap="none" spc="0" normalizeH="0" baseline="0" noProof="0" dirty="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rPr>
              <a:t>人民解放军的战略进攻</a:t>
            </a:r>
            <a:endParaRPr kumimoji="0" lang="zh-CN" altLang="en-US" sz="2800" b="1" i="0" u="none" strike="noStrike" kern="300" cap="none" spc="0" normalizeH="0" baseline="0" noProof="0" dirty="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endParaRPr>
          </a:p>
        </p:txBody>
      </p:sp>
      <p:pic>
        <p:nvPicPr>
          <p:cNvPr id="3" name="图片 2" descr="0d82060fab14fbe22e6aab1982329376"/>
          <p:cNvPicPr>
            <a:picLocks noChangeAspect="1"/>
          </p:cNvPicPr>
          <p:nvPr/>
        </p:nvPicPr>
        <p:blipFill>
          <a:blip r:embed="rId6"/>
          <a:srcRect/>
          <a:stretch>
            <a:fillRect/>
          </a:stretch>
        </p:blipFill>
        <p:spPr>
          <a:xfrm>
            <a:off x="527050" y="88265"/>
            <a:ext cx="732790" cy="863600"/>
          </a:xfrm>
          <a:prstGeom prst="rect">
            <a:avLst/>
          </a:prstGeom>
        </p:spPr>
      </p:pic>
      <p:pic>
        <p:nvPicPr>
          <p:cNvPr id="20" name="图片 19" descr="67a5a6203d3c3b0ceed3817343e68640"/>
          <p:cNvPicPr>
            <a:picLocks noChangeAspect="1"/>
          </p:cNvPicPr>
          <p:nvPr/>
        </p:nvPicPr>
        <p:blipFill>
          <a:blip r:embed="rId7"/>
          <a:srcRect/>
          <a:stretch>
            <a:fillRect/>
          </a:stretch>
        </p:blipFill>
        <p:spPr>
          <a:xfrm>
            <a:off x="-10795" y="6087110"/>
            <a:ext cx="12202795" cy="770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inVertical)">
                                      <p:cBhvr>
                                        <p:cTn id="11" dur="500"/>
                                        <p:tgtEl>
                                          <p:spTgt spid="10"/>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childTnLst>
                          </p:cTn>
                        </p:par>
                        <p:par>
                          <p:cTn id="16" fill="hold">
                            <p:stCondLst>
                              <p:cond delay="1500"/>
                            </p:stCondLst>
                            <p:childTnLst>
                              <p:par>
                                <p:cTn id="17" presetID="15"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9"/>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nodeType="withEffect">
                                  <p:stCondLst>
                                    <p:cond delay="500"/>
                                  </p:stCondLst>
                                  <p:childTnLst>
                                    <p:set>
                                      <p:cBhvr>
                                        <p:cTn id="24" dur="1" fill="hold">
                                          <p:stCondLst>
                                            <p:cond delay="0"/>
                                          </p:stCondLst>
                                        </p:cTn>
                                        <p:tgtEl>
                                          <p:spTgt spid="5"/>
                                        </p:tgtEl>
                                        <p:attrNameLst>
                                          <p:attrName>style.visibility</p:attrName>
                                        </p:attrNameLst>
                                      </p:cBhvr>
                                      <p:to>
                                        <p:strVal val="visible"/>
                                      </p:to>
                                    </p:set>
                                    <p:anim calcmode="lin" valueType="num">
                                      <p:cBhvr>
                                        <p:cTn id="25" dur="1000" fill="hold"/>
                                        <p:tgtEl>
                                          <p:spTgt spid="5"/>
                                        </p:tgtEl>
                                        <p:attrNameLst>
                                          <p:attrName>ppt_w</p:attrName>
                                        </p:attrNameLst>
                                      </p:cBhvr>
                                      <p:tavLst>
                                        <p:tav tm="0">
                                          <p:val>
                                            <p:fltVal val="0"/>
                                          </p:val>
                                        </p:tav>
                                        <p:tav tm="100000">
                                          <p:val>
                                            <p:strVal val="#ppt_w"/>
                                          </p:val>
                                        </p:tav>
                                      </p:tavLst>
                                    </p:anim>
                                    <p:anim calcmode="lin" valueType="num">
                                      <p:cBhvr>
                                        <p:cTn id="26" dur="1000" fill="hold"/>
                                        <p:tgtEl>
                                          <p:spTgt spid="5"/>
                                        </p:tgtEl>
                                        <p:attrNameLst>
                                          <p:attrName>ppt_h</p:attrName>
                                        </p:attrNameLst>
                                      </p:cBhvr>
                                      <p:tavLst>
                                        <p:tav tm="0">
                                          <p:val>
                                            <p:fltVal val="0"/>
                                          </p:val>
                                        </p:tav>
                                        <p:tav tm="100000">
                                          <p:val>
                                            <p:strVal val="#ppt_h"/>
                                          </p:val>
                                        </p:tav>
                                      </p:tavLst>
                                    </p:anim>
                                    <p:anim calcmode="lin" valueType="num">
                                      <p:cBhvr>
                                        <p:cTn id="27"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5"/>
                                        </p:tgtEl>
                                        <p:attrNameLst>
                                          <p:attrName>ppt_y</p:attrName>
                                        </p:attrNameLst>
                                      </p:cBhvr>
                                      <p:tavLst>
                                        <p:tav tm="0" fmla="#ppt_y+(sin(-2*pi*(1-$))*-#ppt_x+cos(-2*pi*(1-$))*(1-#ppt_y))*(1-$)">
                                          <p:val>
                                            <p:fltVal val="0"/>
                                          </p:val>
                                        </p:tav>
                                        <p:tav tm="100000">
                                          <p:val>
                                            <p:fltVal val="1"/>
                                          </p:val>
                                        </p:tav>
                                      </p:tavLst>
                                    </p:anim>
                                  </p:childTnLst>
                                </p:cTn>
                              </p:par>
                              <p:par>
                                <p:cTn id="29" presetID="15" presetClass="entr" presetSubtype="0" fill="hold" nodeType="withEffect">
                                  <p:stCondLst>
                                    <p:cond delay="1000"/>
                                  </p:stCondLst>
                                  <p:childTnLst>
                                    <p:set>
                                      <p:cBhvr>
                                        <p:cTn id="30" dur="1" fill="hold">
                                          <p:stCondLst>
                                            <p:cond delay="0"/>
                                          </p:stCondLst>
                                        </p:cTn>
                                        <p:tgtEl>
                                          <p:spTgt spid="4"/>
                                        </p:tgtEl>
                                        <p:attrNameLst>
                                          <p:attrName>style.visibility</p:attrName>
                                        </p:attrNameLst>
                                      </p:cBhvr>
                                      <p:to>
                                        <p:strVal val="visible"/>
                                      </p:to>
                                    </p:set>
                                    <p:anim calcmode="lin" valueType="num">
                                      <p:cBhvr>
                                        <p:cTn id="31" dur="1000" fill="hold"/>
                                        <p:tgtEl>
                                          <p:spTgt spid="4"/>
                                        </p:tgtEl>
                                        <p:attrNameLst>
                                          <p:attrName>ppt_w</p:attrName>
                                        </p:attrNameLst>
                                      </p:cBhvr>
                                      <p:tavLst>
                                        <p:tav tm="0">
                                          <p:val>
                                            <p:fltVal val="0"/>
                                          </p:val>
                                        </p:tav>
                                        <p:tav tm="100000">
                                          <p:val>
                                            <p:strVal val="#ppt_w"/>
                                          </p:val>
                                        </p:tav>
                                      </p:tavLst>
                                    </p:anim>
                                    <p:anim calcmode="lin" valueType="num">
                                      <p:cBhvr>
                                        <p:cTn id="32" dur="1000" fill="hold"/>
                                        <p:tgtEl>
                                          <p:spTgt spid="4"/>
                                        </p:tgtEl>
                                        <p:attrNameLst>
                                          <p:attrName>ppt_h</p:attrName>
                                        </p:attrNameLst>
                                      </p:cBhvr>
                                      <p:tavLst>
                                        <p:tav tm="0">
                                          <p:val>
                                            <p:fltVal val="0"/>
                                          </p:val>
                                        </p:tav>
                                        <p:tav tm="100000">
                                          <p:val>
                                            <p:strVal val="#ppt_h"/>
                                          </p:val>
                                        </p:tav>
                                      </p:tavLst>
                                    </p:anim>
                                    <p:anim calcmode="lin" valueType="num">
                                      <p:cBhvr>
                                        <p:cTn id="33"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sp>
        <p:nvSpPr>
          <p:cNvPr id="3" name="文本框 2"/>
          <p:cNvSpPr txBox="1"/>
          <p:nvPr/>
        </p:nvSpPr>
        <p:spPr>
          <a:xfrm>
            <a:off x="3330593" y="2939162"/>
            <a:ext cx="5506597" cy="1069845"/>
          </a:xfrm>
          <a:prstGeom prst="rect">
            <a:avLst/>
          </a:prstGeom>
          <a:noFill/>
          <a:ln>
            <a:noFill/>
          </a:ln>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4800" b="0" i="0" u="none" strike="noStrike" kern="1200" cap="none" spc="0" normalizeH="0" baseline="0" noProof="0" dirty="0">
                <a:ln>
                  <a:noFill/>
                </a:ln>
                <a:solidFill>
                  <a:srgbClr val="D71618"/>
                </a:solidFill>
                <a:effectLst/>
                <a:uLnTx/>
                <a:uFillTx/>
                <a:latin typeface="微软雅黑" panose="020B0503020204020204" pitchFamily="34" charset="-122"/>
                <a:ea typeface="微软雅黑" panose="020B0503020204020204" pitchFamily="34" charset="-122"/>
                <a:cs typeface="+mn-cs"/>
              </a:rPr>
              <a:t>社会主义建设时期</a:t>
            </a:r>
            <a:endParaRPr kumimoji="0" lang="en-US" altLang="zh-CN" sz="4800" b="0" i="0" u="none" strike="noStrike" kern="1200" cap="none" spc="0" normalizeH="0" baseline="0" noProof="0" dirty="0">
              <a:ln>
                <a:noFill/>
              </a:ln>
              <a:solidFill>
                <a:srgbClr val="D71618"/>
              </a:solidFill>
              <a:effectLst/>
              <a:uLnTx/>
              <a:uFillTx/>
              <a:latin typeface="微软雅黑" panose="020B0503020204020204" pitchFamily="34" charset="-122"/>
              <a:ea typeface="微软雅黑" panose="020B0503020204020204" pitchFamily="34" charset="-122"/>
              <a:cs typeface="+mn-cs"/>
            </a:endParaRPr>
          </a:p>
        </p:txBody>
      </p:sp>
      <p:grpSp>
        <p:nvGrpSpPr>
          <p:cNvPr id="8" name="组合 7"/>
          <p:cNvGrpSpPr/>
          <p:nvPr/>
        </p:nvGrpSpPr>
        <p:grpSpPr>
          <a:xfrm>
            <a:off x="4188756" y="2032123"/>
            <a:ext cx="3826865" cy="781920"/>
            <a:chOff x="4188756" y="1772286"/>
            <a:chExt cx="3826865" cy="781920"/>
          </a:xfrm>
        </p:grpSpPr>
        <p:sp>
          <p:nvSpPr>
            <p:cNvPr id="9" name="矩形: 圆角 12"/>
            <p:cNvSpPr/>
            <p:nvPr/>
          </p:nvSpPr>
          <p:spPr>
            <a:xfrm>
              <a:off x="4188756" y="1772286"/>
              <a:ext cx="3826865" cy="781920"/>
            </a:xfrm>
            <a:prstGeom prst="roundRect">
              <a:avLst>
                <a:gd name="adj" fmla="val 50000"/>
              </a:avLst>
            </a:prstGeom>
            <a:solidFill>
              <a:srgbClr val="FF0000"/>
            </a:solidFill>
            <a:ln w="38100">
              <a:solidFill>
                <a:schemeClr val="bg1"/>
              </a:solidFill>
            </a:ln>
            <a:effectLst>
              <a:glow rad="1905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方正兰亭粗黑简体" panose="02000000000000000000" pitchFamily="2" charset="-122"/>
                <a:ea typeface="方正兰亭粗黑简体" panose="02000000000000000000" pitchFamily="2" charset="-122"/>
                <a:cs typeface="+mn-cs"/>
              </a:endParaRPr>
            </a:p>
          </p:txBody>
        </p:sp>
        <p:sp>
          <p:nvSpPr>
            <p:cNvPr id="10" name="文本框 14"/>
            <p:cNvSpPr txBox="1"/>
            <p:nvPr/>
          </p:nvSpPr>
          <p:spPr>
            <a:xfrm>
              <a:off x="5086525" y="1840081"/>
              <a:ext cx="2031326"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第四部分</a:t>
              </a:r>
              <a:endParaRPr kumimoji="0" lang="zh-CN" altLang="en-US" sz="3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pic>
        <p:nvPicPr>
          <p:cNvPr id="11" name="图片 10"/>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395026" y="708034"/>
            <a:ext cx="1401948" cy="1103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8793480" y="-7621"/>
            <a:ext cx="3420850" cy="6857999"/>
          </a:xfrm>
          <a:prstGeom prst="rect">
            <a:avLst/>
          </a:prstGeom>
        </p:spPr>
      </p:pic>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5" y="-7621"/>
            <a:ext cx="3420850" cy="6857999"/>
          </a:xfrm>
          <a:prstGeom prst="rect">
            <a:avLst/>
          </a:prstGeom>
        </p:spPr>
      </p:pic>
      <p:pic>
        <p:nvPicPr>
          <p:cNvPr id="7" name="图片 6" descr="ed4a1ffba423732c642cd19ab7f51d20"/>
          <p:cNvPicPr>
            <a:picLocks noChangeAspect="1"/>
          </p:cNvPicPr>
          <p:nvPr/>
        </p:nvPicPr>
        <p:blipFill>
          <a:blip r:embed="rId3"/>
          <a:stretch>
            <a:fillRect/>
          </a:stretch>
        </p:blipFill>
        <p:spPr>
          <a:xfrm>
            <a:off x="635" y="744220"/>
            <a:ext cx="12213590" cy="61061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22" presetClass="entr" presetSubtype="4"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down)">
                                      <p:cBhvr>
                                        <p:cTn id="22" dur="500"/>
                                        <p:tgtEl>
                                          <p:spTgt spid="2"/>
                                        </p:tgtEl>
                                      </p:cBhvr>
                                    </p:animEffect>
                                  </p:childTnLst>
                                </p:cTn>
                              </p:par>
                              <p:par>
                                <p:cTn id="23" presetID="22" presetClass="entr" presetSubtype="4"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down)">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sp>
        <p:nvSpPr>
          <p:cNvPr id="19" name="矩形 18"/>
          <p:cNvSpPr/>
          <p:nvPr/>
        </p:nvSpPr>
        <p:spPr>
          <a:xfrm>
            <a:off x="4690015" y="1331348"/>
            <a:ext cx="6263987" cy="3000821"/>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中华人民共和国建立后，人民解放军肩负着完成统一大陆，抵御外来侵略，捍卫国家领土主权完整，维护国家安全，保卫和参加社会主义革命和社会主义建设的任务</a:t>
            </a:r>
            <a:r>
              <a:rPr kumimoji="0" lang="en-US" altLang="zh-CN"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同时</a:t>
            </a:r>
            <a:r>
              <a:rPr kumimoji="0" lang="en-US" altLang="zh-CN"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不断加强自身革命化、现代化和正规化建设。 </a:t>
            </a:r>
            <a:r>
              <a:rPr kumimoji="0" lang="en-US" altLang="zh-CN"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1949</a:t>
            </a:r>
            <a:r>
              <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年 </a:t>
            </a:r>
            <a:r>
              <a:rPr kumimoji="0" lang="en-US" altLang="zh-CN"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10</a:t>
            </a:r>
            <a:r>
              <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月，中央人民政府人民革命军事委员会成立，毛泽东任主席，朱德、刘少奇、周恩来、彭德怀、程潜任副主席。朱德任中国人民解放军总司令。不久，全国统一划分为 </a:t>
            </a:r>
            <a:r>
              <a:rPr kumimoji="0" lang="en-US" altLang="zh-CN"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6 </a:t>
            </a:r>
            <a:r>
              <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个战略区：</a:t>
            </a:r>
            <a:endParaRPr kumimoji="0" lang="zh-CN" altLang="en-US" sz="1800" b="0" i="1"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20" name="组合 19"/>
          <p:cNvGrpSpPr/>
          <p:nvPr/>
        </p:nvGrpSpPr>
        <p:grpSpPr>
          <a:xfrm>
            <a:off x="4718427" y="4496577"/>
            <a:ext cx="997390" cy="943057"/>
            <a:chOff x="4011462" y="5486400"/>
            <a:chExt cx="997390" cy="943057"/>
          </a:xfrm>
        </p:grpSpPr>
        <p:pic>
          <p:nvPicPr>
            <p:cNvPr id="21" name="图片 20"/>
            <p:cNvPicPr>
              <a:picLocks noChangeAspect="1"/>
            </p:cNvPicPr>
            <p:nvPr/>
          </p:nvPicPr>
          <p:blipFill>
            <a:blip r:embed="rId1"/>
            <a:stretch>
              <a:fillRect/>
            </a:stretch>
          </p:blipFill>
          <p:spPr>
            <a:xfrm>
              <a:off x="4011462" y="5486400"/>
              <a:ext cx="997390" cy="943057"/>
            </a:xfrm>
            <a:prstGeom prst="rect">
              <a:avLst/>
            </a:prstGeom>
          </p:spPr>
        </p:pic>
        <p:sp>
          <p:nvSpPr>
            <p:cNvPr id="22" name="矩形 21"/>
            <p:cNvSpPr/>
            <p:nvPr/>
          </p:nvSpPr>
          <p:spPr>
            <a:xfrm>
              <a:off x="4120706" y="5745808"/>
              <a:ext cx="778902"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西北</a:t>
              </a:r>
              <a:endParaRPr kumimoji="0" lang="en-US" altLang="zh-CN" sz="16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军区</a:t>
              </a:r>
              <a:endParaRPr kumimoji="0" lang="zh-CN" altLang="en-US" sz="16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23" name="组合 22"/>
          <p:cNvGrpSpPr/>
          <p:nvPr/>
        </p:nvGrpSpPr>
        <p:grpSpPr>
          <a:xfrm>
            <a:off x="5769477" y="4517620"/>
            <a:ext cx="997390" cy="943057"/>
            <a:chOff x="4011462" y="5486400"/>
            <a:chExt cx="997390" cy="943057"/>
          </a:xfrm>
        </p:grpSpPr>
        <p:pic>
          <p:nvPicPr>
            <p:cNvPr id="24" name="图片 23"/>
            <p:cNvPicPr>
              <a:picLocks noChangeAspect="1"/>
            </p:cNvPicPr>
            <p:nvPr/>
          </p:nvPicPr>
          <p:blipFill>
            <a:blip r:embed="rId1"/>
            <a:stretch>
              <a:fillRect/>
            </a:stretch>
          </p:blipFill>
          <p:spPr>
            <a:xfrm>
              <a:off x="4011462" y="5486400"/>
              <a:ext cx="997390" cy="943057"/>
            </a:xfrm>
            <a:prstGeom prst="rect">
              <a:avLst/>
            </a:prstGeom>
          </p:spPr>
        </p:pic>
        <p:sp>
          <p:nvSpPr>
            <p:cNvPr id="25" name="矩形 24"/>
            <p:cNvSpPr/>
            <p:nvPr/>
          </p:nvSpPr>
          <p:spPr>
            <a:xfrm>
              <a:off x="4120706" y="5745808"/>
              <a:ext cx="778902"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西南</a:t>
              </a:r>
              <a:endParaRPr kumimoji="0" lang="en-US" altLang="zh-CN" sz="16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军区</a:t>
              </a:r>
              <a:endParaRPr kumimoji="0" lang="zh-CN" altLang="en-US" sz="16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26" name="组合 25"/>
          <p:cNvGrpSpPr/>
          <p:nvPr/>
        </p:nvGrpSpPr>
        <p:grpSpPr>
          <a:xfrm>
            <a:off x="6820527" y="4496576"/>
            <a:ext cx="997390" cy="943057"/>
            <a:chOff x="4011462" y="5486400"/>
            <a:chExt cx="997390" cy="943057"/>
          </a:xfrm>
        </p:grpSpPr>
        <p:pic>
          <p:nvPicPr>
            <p:cNvPr id="27" name="图片 26"/>
            <p:cNvPicPr>
              <a:picLocks noChangeAspect="1"/>
            </p:cNvPicPr>
            <p:nvPr/>
          </p:nvPicPr>
          <p:blipFill>
            <a:blip r:embed="rId1"/>
            <a:stretch>
              <a:fillRect/>
            </a:stretch>
          </p:blipFill>
          <p:spPr>
            <a:xfrm>
              <a:off x="4011462" y="5486400"/>
              <a:ext cx="997390" cy="943057"/>
            </a:xfrm>
            <a:prstGeom prst="rect">
              <a:avLst/>
            </a:prstGeom>
          </p:spPr>
        </p:pic>
        <p:sp>
          <p:nvSpPr>
            <p:cNvPr id="28" name="矩形 27"/>
            <p:cNvSpPr/>
            <p:nvPr/>
          </p:nvSpPr>
          <p:spPr>
            <a:xfrm>
              <a:off x="4120706" y="5745808"/>
              <a:ext cx="778902"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华东军区</a:t>
              </a:r>
              <a:endParaRPr kumimoji="0" lang="zh-CN" altLang="en-US" sz="16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29" name="组合 28"/>
          <p:cNvGrpSpPr/>
          <p:nvPr/>
        </p:nvGrpSpPr>
        <p:grpSpPr>
          <a:xfrm>
            <a:off x="7871577" y="4517620"/>
            <a:ext cx="997390" cy="943057"/>
            <a:chOff x="4011462" y="5486400"/>
            <a:chExt cx="997390" cy="943057"/>
          </a:xfrm>
        </p:grpSpPr>
        <p:pic>
          <p:nvPicPr>
            <p:cNvPr id="30" name="图片 29"/>
            <p:cNvPicPr>
              <a:picLocks noChangeAspect="1"/>
            </p:cNvPicPr>
            <p:nvPr/>
          </p:nvPicPr>
          <p:blipFill>
            <a:blip r:embed="rId1"/>
            <a:stretch>
              <a:fillRect/>
            </a:stretch>
          </p:blipFill>
          <p:spPr>
            <a:xfrm>
              <a:off x="4011462" y="5486400"/>
              <a:ext cx="997390" cy="943057"/>
            </a:xfrm>
            <a:prstGeom prst="rect">
              <a:avLst/>
            </a:prstGeom>
          </p:spPr>
        </p:pic>
        <p:sp>
          <p:nvSpPr>
            <p:cNvPr id="31" name="矩形 30"/>
            <p:cNvSpPr/>
            <p:nvPr/>
          </p:nvSpPr>
          <p:spPr>
            <a:xfrm>
              <a:off x="4120706" y="5745808"/>
              <a:ext cx="778902"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中南军区</a:t>
              </a:r>
              <a:endParaRPr kumimoji="0" lang="zh-CN" altLang="en-US" sz="16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32" name="组合 31"/>
          <p:cNvGrpSpPr/>
          <p:nvPr/>
        </p:nvGrpSpPr>
        <p:grpSpPr>
          <a:xfrm>
            <a:off x="8922627" y="4496575"/>
            <a:ext cx="997390" cy="943057"/>
            <a:chOff x="4011462" y="5486400"/>
            <a:chExt cx="997390" cy="943057"/>
          </a:xfrm>
        </p:grpSpPr>
        <p:pic>
          <p:nvPicPr>
            <p:cNvPr id="33" name="图片 32"/>
            <p:cNvPicPr>
              <a:picLocks noChangeAspect="1"/>
            </p:cNvPicPr>
            <p:nvPr/>
          </p:nvPicPr>
          <p:blipFill>
            <a:blip r:embed="rId1"/>
            <a:stretch>
              <a:fillRect/>
            </a:stretch>
          </p:blipFill>
          <p:spPr>
            <a:xfrm>
              <a:off x="4011462" y="5486400"/>
              <a:ext cx="997390" cy="943057"/>
            </a:xfrm>
            <a:prstGeom prst="rect">
              <a:avLst/>
            </a:prstGeom>
          </p:spPr>
        </p:pic>
        <p:sp>
          <p:nvSpPr>
            <p:cNvPr id="34" name="矩形 33"/>
            <p:cNvSpPr/>
            <p:nvPr/>
          </p:nvSpPr>
          <p:spPr>
            <a:xfrm>
              <a:off x="4120706" y="5745808"/>
              <a:ext cx="778902"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华北军区</a:t>
              </a:r>
              <a:endParaRPr kumimoji="0" lang="zh-CN" altLang="en-US" sz="16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35" name="组合 34"/>
          <p:cNvGrpSpPr/>
          <p:nvPr/>
        </p:nvGrpSpPr>
        <p:grpSpPr>
          <a:xfrm>
            <a:off x="9973678" y="4496574"/>
            <a:ext cx="997390" cy="943057"/>
            <a:chOff x="4011462" y="5486400"/>
            <a:chExt cx="997390" cy="943057"/>
          </a:xfrm>
        </p:grpSpPr>
        <p:pic>
          <p:nvPicPr>
            <p:cNvPr id="36" name="图片 35"/>
            <p:cNvPicPr>
              <a:picLocks noChangeAspect="1"/>
            </p:cNvPicPr>
            <p:nvPr/>
          </p:nvPicPr>
          <p:blipFill>
            <a:blip r:embed="rId1"/>
            <a:stretch>
              <a:fillRect/>
            </a:stretch>
          </p:blipFill>
          <p:spPr>
            <a:xfrm>
              <a:off x="4011462" y="5486400"/>
              <a:ext cx="997390" cy="943057"/>
            </a:xfrm>
            <a:prstGeom prst="rect">
              <a:avLst/>
            </a:prstGeom>
          </p:spPr>
        </p:pic>
        <p:sp>
          <p:nvSpPr>
            <p:cNvPr id="37" name="矩形 36"/>
            <p:cNvSpPr/>
            <p:nvPr/>
          </p:nvSpPr>
          <p:spPr>
            <a:xfrm>
              <a:off x="4120706" y="5745808"/>
              <a:ext cx="778902"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东北军区</a:t>
              </a:r>
              <a:endParaRPr kumimoji="0" lang="zh-CN" altLang="en-US" sz="16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38" name="矩形 37"/>
          <p:cNvSpPr/>
          <p:nvPr/>
        </p:nvSpPr>
        <p:spPr>
          <a:xfrm>
            <a:off x="1259969" y="95532"/>
            <a:ext cx="3775393" cy="662554"/>
          </a:xfrm>
          <a:prstGeom prst="rect">
            <a:avLst/>
          </a:prstGeom>
        </p:spPr>
        <p:txBody>
          <a:bodyPr wrap="none">
            <a:spAutoFit/>
          </a:bodyPr>
          <a:lstStyle/>
          <a:p>
            <a:pPr marL="0" marR="0" lvl="0" indent="0" algn="l" defTabSz="1218565" rtl="0" eaLnBrk="1" fontAlgn="auto" latinLnBrk="0" hangingPunct="1">
              <a:lnSpc>
                <a:spcPct val="150000"/>
              </a:lnSpc>
              <a:spcBef>
                <a:spcPts val="0"/>
              </a:spcBef>
              <a:spcAft>
                <a:spcPts val="0"/>
              </a:spcAft>
              <a:buClrTx/>
              <a:buSzTx/>
              <a:buFontTx/>
              <a:buNone/>
              <a:defRPr/>
            </a:pPr>
            <a:r>
              <a:rPr kumimoji="0" lang="zh-CN" altLang="en-US" sz="2800" b="1" i="0" u="none" strike="noStrike" kern="300" cap="none" spc="0" normalizeH="0" baseline="0" noProof="0" dirty="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rPr>
              <a:t>革命军事委员会的成立</a:t>
            </a:r>
            <a:endParaRPr kumimoji="0" lang="zh-CN" altLang="en-US" sz="2800" b="1" i="0" u="none" strike="noStrike" kern="300" cap="none" spc="0" normalizeH="0" baseline="0" noProof="0" dirty="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endParaRPr>
          </a:p>
        </p:txBody>
      </p:sp>
      <p:sp>
        <p:nvSpPr>
          <p:cNvPr id="39" name="Freeform 10"/>
          <p:cNvSpPr>
            <a:spLocks noEditPoints="1"/>
          </p:cNvSpPr>
          <p:nvPr/>
        </p:nvSpPr>
        <p:spPr bwMode="auto">
          <a:xfrm>
            <a:off x="1207856" y="3486785"/>
            <a:ext cx="2744658" cy="2156270"/>
          </a:xfrm>
          <a:custGeom>
            <a:avLst/>
            <a:gdLst>
              <a:gd name="T0" fmla="*/ 1868488 w 2333"/>
              <a:gd name="T1" fmla="*/ 0 h 1818"/>
              <a:gd name="T2" fmla="*/ 1868488 w 2333"/>
              <a:gd name="T3" fmla="*/ 1092205 h 1818"/>
              <a:gd name="T4" fmla="*/ 933844 w 2333"/>
              <a:gd name="T5" fmla="*/ 1455739 h 1818"/>
              <a:gd name="T6" fmla="*/ 0 w 2333"/>
              <a:gd name="T7" fmla="*/ 1092205 h 1818"/>
              <a:gd name="T8" fmla="*/ 0 w 2333"/>
              <a:gd name="T9" fmla="*/ 0 h 1818"/>
              <a:gd name="T10" fmla="*/ 1868488 w 2333"/>
              <a:gd name="T11" fmla="*/ 0 h 1818"/>
              <a:gd name="T12" fmla="*/ 933844 w 2333"/>
              <a:gd name="T13" fmla="*/ 0 h 1818"/>
              <a:gd name="T14" fmla="*/ 0 60000 65536"/>
              <a:gd name="T15" fmla="*/ 0 60000 65536"/>
              <a:gd name="T16" fmla="*/ 0 60000 65536"/>
              <a:gd name="T17" fmla="*/ 0 60000 65536"/>
              <a:gd name="T18" fmla="*/ 0 60000 65536"/>
              <a:gd name="T19" fmla="*/ 0 60000 65536"/>
              <a:gd name="T20" fmla="*/ 0 60000 65536"/>
              <a:gd name="T21" fmla="*/ 0 w 2333"/>
              <a:gd name="T22" fmla="*/ 0 h 1818"/>
              <a:gd name="T23" fmla="*/ 2333 w 2333"/>
              <a:gd name="T24" fmla="*/ 1818 h 18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33" h="1818">
                <a:moveTo>
                  <a:pt x="2333" y="0"/>
                </a:moveTo>
                <a:lnTo>
                  <a:pt x="2333" y="1364"/>
                </a:lnTo>
                <a:lnTo>
                  <a:pt x="1166" y="1818"/>
                </a:lnTo>
                <a:lnTo>
                  <a:pt x="0" y="1364"/>
                </a:lnTo>
                <a:lnTo>
                  <a:pt x="0" y="0"/>
                </a:lnTo>
                <a:lnTo>
                  <a:pt x="2333" y="0"/>
                </a:lnTo>
                <a:close/>
                <a:moveTo>
                  <a:pt x="1166" y="0"/>
                </a:moveTo>
              </a:path>
            </a:pathLst>
          </a:custGeom>
          <a:gradFill>
            <a:gsLst>
              <a:gs pos="100000">
                <a:srgbClr val="C00000"/>
              </a:gs>
              <a:gs pos="0">
                <a:srgbClr val="FF0000"/>
              </a:gs>
            </a:gsLst>
            <a:lin ang="2700000" scaled="0"/>
          </a:gra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98" tIns="34299" rIns="68598" bIns="34299"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0" name="文本框 11"/>
          <p:cNvSpPr txBox="1"/>
          <p:nvPr/>
        </p:nvSpPr>
        <p:spPr>
          <a:xfrm>
            <a:off x="1491275" y="3844422"/>
            <a:ext cx="2228619" cy="1199880"/>
          </a:xfrm>
          <a:prstGeom prst="rect">
            <a:avLst/>
          </a:prstGeom>
          <a:noFill/>
        </p:spPr>
        <p:txBody>
          <a:bodyPr wrap="square" rtlCol="0">
            <a:spAutoFit/>
          </a:bodyPr>
          <a:lstStyle/>
          <a:p>
            <a:pPr marL="0" marR="0" lvl="0" indent="0" algn="ctr" defTabSz="914400" rtl="0" eaLnBrk="1" fontAlgn="auto" latinLnBrk="0" hangingPunct="1">
              <a:lnSpc>
                <a:spcPts val="4500"/>
              </a:lnSpc>
              <a:spcBef>
                <a:spcPts val="0"/>
              </a:spcBef>
              <a:spcAft>
                <a:spcPts val="0"/>
              </a:spcAft>
              <a:buClrTx/>
              <a:buSzTx/>
              <a:buFontTx/>
              <a:buNone/>
              <a:defRPr/>
            </a:pPr>
            <a:r>
              <a:rPr kumimoji="0" lang="zh-CN" altLang="en-US" sz="3200" b="1" i="0" u="none" strike="noStrike" kern="1200" cap="none" spc="0" normalizeH="0" baseline="0" noProof="0">
                <a:ln>
                  <a:noFill/>
                </a:ln>
                <a:solidFill>
                  <a:prstClr val="white"/>
                </a:solidFill>
                <a:effectLst/>
                <a:uLnTx/>
                <a:uFillTx/>
                <a:latin typeface="微软雅黑" panose="020B0503020204020204" pitchFamily="82" charset="2"/>
                <a:ea typeface="微软雅黑" panose="020B0503020204020204" pitchFamily="82" charset="2"/>
                <a:cs typeface="+mn-cs"/>
              </a:rPr>
              <a:t>革命军事委员会的成立</a:t>
            </a:r>
            <a:endParaRPr kumimoji="0" lang="zh-CN" altLang="en-US" sz="3200" b="1" i="0" u="none" strike="noStrike" kern="1200" cap="none" spc="0" normalizeH="0" baseline="0" noProof="0">
              <a:ln>
                <a:noFill/>
              </a:ln>
              <a:solidFill>
                <a:prstClr val="white"/>
              </a:solidFill>
              <a:effectLst/>
              <a:uLnTx/>
              <a:uFillTx/>
              <a:latin typeface="微软雅黑" panose="020B0503020204020204" pitchFamily="82" charset="2"/>
              <a:ea typeface="微软雅黑" panose="020B0503020204020204" pitchFamily="82" charset="2"/>
              <a:cs typeface="+mn-cs"/>
            </a:endParaRPr>
          </a:p>
        </p:txBody>
      </p:sp>
      <p:pic>
        <p:nvPicPr>
          <p:cNvPr id="41"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221868" y="1442084"/>
            <a:ext cx="2730645" cy="2266421"/>
          </a:xfrm>
          <a:prstGeom prst="rect">
            <a:avLst/>
          </a:prstGeom>
          <a:solidFill>
            <a:srgbClr val="CC0000"/>
          </a:solidFill>
          <a:ln>
            <a:noFill/>
          </a:ln>
          <a:effectLst>
            <a:outerShdw blurRad="152400" dist="63500" dir="2700000" sx="101000" sy="101000" algn="tl" rotWithShape="0">
              <a:prstClr val="black">
                <a:alpha val="21000"/>
              </a:prstClr>
            </a:outerShdw>
          </a:effectLst>
        </p:spPr>
      </p:pic>
      <p:pic>
        <p:nvPicPr>
          <p:cNvPr id="3" name="图片 2" descr="0d82060fab14fbe22e6aab1982329376"/>
          <p:cNvPicPr>
            <a:picLocks noChangeAspect="1"/>
          </p:cNvPicPr>
          <p:nvPr/>
        </p:nvPicPr>
        <p:blipFill>
          <a:blip r:embed="rId3"/>
          <a:srcRect/>
          <a:stretch>
            <a:fillRect/>
          </a:stretch>
        </p:blipFill>
        <p:spPr>
          <a:xfrm>
            <a:off x="527050" y="88265"/>
            <a:ext cx="732790" cy="863600"/>
          </a:xfrm>
          <a:prstGeom prst="rect">
            <a:avLst/>
          </a:prstGeom>
        </p:spPr>
      </p:pic>
      <p:pic>
        <p:nvPicPr>
          <p:cNvPr id="2" name="图片 1" descr="67a5a6203d3c3b0ceed3817343e68640"/>
          <p:cNvPicPr>
            <a:picLocks noChangeAspect="1"/>
          </p:cNvPicPr>
          <p:nvPr/>
        </p:nvPicPr>
        <p:blipFill>
          <a:blip r:embed="rId4"/>
          <a:srcRect/>
          <a:stretch>
            <a:fillRect/>
          </a:stretch>
        </p:blipFill>
        <p:spPr>
          <a:xfrm>
            <a:off x="-10795" y="6087110"/>
            <a:ext cx="12202795" cy="770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randombar(horizontal)">
                                      <p:cBhvr>
                                        <p:cTn id="11" dur="500"/>
                                        <p:tgtEl>
                                          <p:spTgt spid="41"/>
                                        </p:tgtEl>
                                      </p:cBhvr>
                                    </p:animEffect>
                                  </p:childTnLst>
                                </p:cTn>
                              </p:par>
                            </p:childTnLst>
                          </p:cTn>
                        </p:par>
                        <p:par>
                          <p:cTn id="12" fill="hold">
                            <p:stCondLst>
                              <p:cond delay="1000"/>
                            </p:stCondLst>
                            <p:childTnLst>
                              <p:par>
                                <p:cTn id="13" presetID="47" presetClass="entr" presetSubtype="0"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500"/>
                                        <p:tgtEl>
                                          <p:spTgt spid="39"/>
                                        </p:tgtEl>
                                      </p:cBhvr>
                                    </p:animEffect>
                                    <p:anim calcmode="lin" valueType="num">
                                      <p:cBhvr>
                                        <p:cTn id="16" dur="500" fill="hold"/>
                                        <p:tgtEl>
                                          <p:spTgt spid="39"/>
                                        </p:tgtEl>
                                        <p:attrNameLst>
                                          <p:attrName>ppt_x</p:attrName>
                                        </p:attrNameLst>
                                      </p:cBhvr>
                                      <p:tavLst>
                                        <p:tav tm="0">
                                          <p:val>
                                            <p:strVal val="#ppt_x"/>
                                          </p:val>
                                        </p:tav>
                                        <p:tav tm="100000">
                                          <p:val>
                                            <p:strVal val="#ppt_x"/>
                                          </p:val>
                                        </p:tav>
                                      </p:tavLst>
                                    </p:anim>
                                    <p:anim calcmode="lin" valueType="num">
                                      <p:cBhvr>
                                        <p:cTn id="17" dur="500" fill="hold"/>
                                        <p:tgtEl>
                                          <p:spTgt spid="39"/>
                                        </p:tgtEl>
                                        <p:attrNameLst>
                                          <p:attrName>ppt_y</p:attrName>
                                        </p:attrNameLst>
                                      </p:cBhvr>
                                      <p:tavLst>
                                        <p:tav tm="0">
                                          <p:val>
                                            <p:strVal val="#ppt_y-.1"/>
                                          </p:val>
                                        </p:tav>
                                        <p:tav tm="100000">
                                          <p:val>
                                            <p:strVal val="#ppt_y"/>
                                          </p:val>
                                        </p:tav>
                                      </p:tavLst>
                                    </p:anim>
                                  </p:childTnLst>
                                </p:cTn>
                              </p:par>
                              <p:par>
                                <p:cTn id="18" presetID="53" presetClass="entr" presetSubtype="16" fill="hold" grpId="0" nodeType="withEffect">
                                  <p:stCondLst>
                                    <p:cond delay="0"/>
                                  </p:stCondLst>
                                  <p:childTnLst>
                                    <p:set>
                                      <p:cBhvr>
                                        <p:cTn id="19" dur="1" fill="hold">
                                          <p:stCondLst>
                                            <p:cond delay="0"/>
                                          </p:stCondLst>
                                        </p:cTn>
                                        <p:tgtEl>
                                          <p:spTgt spid="40"/>
                                        </p:tgtEl>
                                        <p:attrNameLst>
                                          <p:attrName>style.visibility</p:attrName>
                                        </p:attrNameLst>
                                      </p:cBhvr>
                                      <p:to>
                                        <p:strVal val="visible"/>
                                      </p:to>
                                    </p:set>
                                    <p:anim calcmode="lin" valueType="num">
                                      <p:cBhvr>
                                        <p:cTn id="20" dur="500" fill="hold"/>
                                        <p:tgtEl>
                                          <p:spTgt spid="40"/>
                                        </p:tgtEl>
                                        <p:attrNameLst>
                                          <p:attrName>ppt_w</p:attrName>
                                        </p:attrNameLst>
                                      </p:cBhvr>
                                      <p:tavLst>
                                        <p:tav tm="0">
                                          <p:val>
                                            <p:fltVal val="0"/>
                                          </p:val>
                                        </p:tav>
                                        <p:tav tm="100000">
                                          <p:val>
                                            <p:strVal val="#ppt_w"/>
                                          </p:val>
                                        </p:tav>
                                      </p:tavLst>
                                    </p:anim>
                                    <p:anim calcmode="lin" valueType="num">
                                      <p:cBhvr>
                                        <p:cTn id="21" dur="500" fill="hold"/>
                                        <p:tgtEl>
                                          <p:spTgt spid="40"/>
                                        </p:tgtEl>
                                        <p:attrNameLst>
                                          <p:attrName>ppt_h</p:attrName>
                                        </p:attrNameLst>
                                      </p:cBhvr>
                                      <p:tavLst>
                                        <p:tav tm="0">
                                          <p:val>
                                            <p:fltVal val="0"/>
                                          </p:val>
                                        </p:tav>
                                        <p:tav tm="100000">
                                          <p:val>
                                            <p:strVal val="#ppt_h"/>
                                          </p:val>
                                        </p:tav>
                                      </p:tavLst>
                                    </p:anim>
                                    <p:animEffect transition="in" filter="fade">
                                      <p:cBhvr>
                                        <p:cTn id="22" dur="500"/>
                                        <p:tgtEl>
                                          <p:spTgt spid="40"/>
                                        </p:tgtEl>
                                      </p:cBhvr>
                                    </p:animEffect>
                                  </p:childTnLst>
                                </p:cTn>
                              </p:par>
                            </p:childTnLst>
                          </p:cTn>
                        </p:par>
                        <p:par>
                          <p:cTn id="23" fill="hold">
                            <p:stCondLst>
                              <p:cond delay="1500"/>
                            </p:stCondLst>
                            <p:childTnLst>
                              <p:par>
                                <p:cTn id="24" presetID="22" presetClass="entr" presetSubtype="1"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up)">
                                      <p:cBhvr>
                                        <p:cTn id="26" dur="1750"/>
                                        <p:tgtEl>
                                          <p:spTgt spid="19"/>
                                        </p:tgtEl>
                                      </p:cBhvr>
                                    </p:animEffect>
                                  </p:childTnLst>
                                </p:cTn>
                              </p:par>
                            </p:childTnLst>
                          </p:cTn>
                        </p:par>
                        <p:par>
                          <p:cTn id="27" fill="hold">
                            <p:stCondLst>
                              <p:cond delay="3500"/>
                            </p:stCondLst>
                            <p:childTnLst>
                              <p:par>
                                <p:cTn id="28" presetID="53" presetClass="entr" presetSubtype="16"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p:cTn id="30" dur="500" fill="hold"/>
                                        <p:tgtEl>
                                          <p:spTgt spid="20"/>
                                        </p:tgtEl>
                                        <p:attrNameLst>
                                          <p:attrName>ppt_w</p:attrName>
                                        </p:attrNameLst>
                                      </p:cBhvr>
                                      <p:tavLst>
                                        <p:tav tm="0">
                                          <p:val>
                                            <p:fltVal val="0"/>
                                          </p:val>
                                        </p:tav>
                                        <p:tav tm="100000">
                                          <p:val>
                                            <p:strVal val="#ppt_w"/>
                                          </p:val>
                                        </p:tav>
                                      </p:tavLst>
                                    </p:anim>
                                    <p:anim calcmode="lin" valueType="num">
                                      <p:cBhvr>
                                        <p:cTn id="31" dur="500" fill="hold"/>
                                        <p:tgtEl>
                                          <p:spTgt spid="20"/>
                                        </p:tgtEl>
                                        <p:attrNameLst>
                                          <p:attrName>ppt_h</p:attrName>
                                        </p:attrNameLst>
                                      </p:cBhvr>
                                      <p:tavLst>
                                        <p:tav tm="0">
                                          <p:val>
                                            <p:fltVal val="0"/>
                                          </p:val>
                                        </p:tav>
                                        <p:tav tm="100000">
                                          <p:val>
                                            <p:strVal val="#ppt_h"/>
                                          </p:val>
                                        </p:tav>
                                      </p:tavLst>
                                    </p:anim>
                                    <p:animEffect transition="in" filter="fade">
                                      <p:cBhvr>
                                        <p:cTn id="32" dur="500"/>
                                        <p:tgtEl>
                                          <p:spTgt spid="20"/>
                                        </p:tgtEl>
                                      </p:cBhvr>
                                    </p:animEffect>
                                  </p:childTnLst>
                                </p:cTn>
                              </p:par>
                              <p:par>
                                <p:cTn id="33" presetID="53" presetClass="entr" presetSubtype="16" fill="hold" nodeType="withEffect">
                                  <p:stCondLst>
                                    <p:cond delay="200"/>
                                  </p:stCondLst>
                                  <p:childTnLst>
                                    <p:set>
                                      <p:cBhvr>
                                        <p:cTn id="34" dur="1" fill="hold">
                                          <p:stCondLst>
                                            <p:cond delay="0"/>
                                          </p:stCondLst>
                                        </p:cTn>
                                        <p:tgtEl>
                                          <p:spTgt spid="23"/>
                                        </p:tgtEl>
                                        <p:attrNameLst>
                                          <p:attrName>style.visibility</p:attrName>
                                        </p:attrNameLst>
                                      </p:cBhvr>
                                      <p:to>
                                        <p:strVal val="visible"/>
                                      </p:to>
                                    </p:set>
                                    <p:anim calcmode="lin" valueType="num">
                                      <p:cBhvr>
                                        <p:cTn id="35" dur="500" fill="hold"/>
                                        <p:tgtEl>
                                          <p:spTgt spid="23"/>
                                        </p:tgtEl>
                                        <p:attrNameLst>
                                          <p:attrName>ppt_w</p:attrName>
                                        </p:attrNameLst>
                                      </p:cBhvr>
                                      <p:tavLst>
                                        <p:tav tm="0">
                                          <p:val>
                                            <p:fltVal val="0"/>
                                          </p:val>
                                        </p:tav>
                                        <p:tav tm="100000">
                                          <p:val>
                                            <p:strVal val="#ppt_w"/>
                                          </p:val>
                                        </p:tav>
                                      </p:tavLst>
                                    </p:anim>
                                    <p:anim calcmode="lin" valueType="num">
                                      <p:cBhvr>
                                        <p:cTn id="36" dur="500" fill="hold"/>
                                        <p:tgtEl>
                                          <p:spTgt spid="23"/>
                                        </p:tgtEl>
                                        <p:attrNameLst>
                                          <p:attrName>ppt_h</p:attrName>
                                        </p:attrNameLst>
                                      </p:cBhvr>
                                      <p:tavLst>
                                        <p:tav tm="0">
                                          <p:val>
                                            <p:fltVal val="0"/>
                                          </p:val>
                                        </p:tav>
                                        <p:tav tm="100000">
                                          <p:val>
                                            <p:strVal val="#ppt_h"/>
                                          </p:val>
                                        </p:tav>
                                      </p:tavLst>
                                    </p:anim>
                                    <p:animEffect transition="in" filter="fade">
                                      <p:cBhvr>
                                        <p:cTn id="37" dur="500"/>
                                        <p:tgtEl>
                                          <p:spTgt spid="23"/>
                                        </p:tgtEl>
                                      </p:cBhvr>
                                    </p:animEffect>
                                  </p:childTnLst>
                                </p:cTn>
                              </p:par>
                              <p:par>
                                <p:cTn id="38" presetID="53" presetClass="entr" presetSubtype="16" fill="hold" nodeType="withEffect">
                                  <p:stCondLst>
                                    <p:cond delay="500"/>
                                  </p:stCondLst>
                                  <p:childTnLst>
                                    <p:set>
                                      <p:cBhvr>
                                        <p:cTn id="39" dur="1" fill="hold">
                                          <p:stCondLst>
                                            <p:cond delay="0"/>
                                          </p:stCondLst>
                                        </p:cTn>
                                        <p:tgtEl>
                                          <p:spTgt spid="26"/>
                                        </p:tgtEl>
                                        <p:attrNameLst>
                                          <p:attrName>style.visibility</p:attrName>
                                        </p:attrNameLst>
                                      </p:cBhvr>
                                      <p:to>
                                        <p:strVal val="visible"/>
                                      </p:to>
                                    </p:set>
                                    <p:anim calcmode="lin" valueType="num">
                                      <p:cBhvr>
                                        <p:cTn id="40" dur="500" fill="hold"/>
                                        <p:tgtEl>
                                          <p:spTgt spid="26"/>
                                        </p:tgtEl>
                                        <p:attrNameLst>
                                          <p:attrName>ppt_w</p:attrName>
                                        </p:attrNameLst>
                                      </p:cBhvr>
                                      <p:tavLst>
                                        <p:tav tm="0">
                                          <p:val>
                                            <p:fltVal val="0"/>
                                          </p:val>
                                        </p:tav>
                                        <p:tav tm="100000">
                                          <p:val>
                                            <p:strVal val="#ppt_w"/>
                                          </p:val>
                                        </p:tav>
                                      </p:tavLst>
                                    </p:anim>
                                    <p:anim calcmode="lin" valueType="num">
                                      <p:cBhvr>
                                        <p:cTn id="41" dur="500" fill="hold"/>
                                        <p:tgtEl>
                                          <p:spTgt spid="26"/>
                                        </p:tgtEl>
                                        <p:attrNameLst>
                                          <p:attrName>ppt_h</p:attrName>
                                        </p:attrNameLst>
                                      </p:cBhvr>
                                      <p:tavLst>
                                        <p:tav tm="0">
                                          <p:val>
                                            <p:fltVal val="0"/>
                                          </p:val>
                                        </p:tav>
                                        <p:tav tm="100000">
                                          <p:val>
                                            <p:strVal val="#ppt_h"/>
                                          </p:val>
                                        </p:tav>
                                      </p:tavLst>
                                    </p:anim>
                                    <p:animEffect transition="in" filter="fade">
                                      <p:cBhvr>
                                        <p:cTn id="42" dur="500"/>
                                        <p:tgtEl>
                                          <p:spTgt spid="26"/>
                                        </p:tgtEl>
                                      </p:cBhvr>
                                    </p:animEffect>
                                  </p:childTnLst>
                                </p:cTn>
                              </p:par>
                              <p:par>
                                <p:cTn id="43" presetID="53" presetClass="entr" presetSubtype="16" fill="hold" nodeType="withEffect">
                                  <p:stCondLst>
                                    <p:cond delay="700"/>
                                  </p:stCondLst>
                                  <p:childTnLst>
                                    <p:set>
                                      <p:cBhvr>
                                        <p:cTn id="44" dur="1" fill="hold">
                                          <p:stCondLst>
                                            <p:cond delay="0"/>
                                          </p:stCondLst>
                                        </p:cTn>
                                        <p:tgtEl>
                                          <p:spTgt spid="29"/>
                                        </p:tgtEl>
                                        <p:attrNameLst>
                                          <p:attrName>style.visibility</p:attrName>
                                        </p:attrNameLst>
                                      </p:cBhvr>
                                      <p:to>
                                        <p:strVal val="visible"/>
                                      </p:to>
                                    </p:set>
                                    <p:anim calcmode="lin" valueType="num">
                                      <p:cBhvr>
                                        <p:cTn id="45" dur="500" fill="hold"/>
                                        <p:tgtEl>
                                          <p:spTgt spid="29"/>
                                        </p:tgtEl>
                                        <p:attrNameLst>
                                          <p:attrName>ppt_w</p:attrName>
                                        </p:attrNameLst>
                                      </p:cBhvr>
                                      <p:tavLst>
                                        <p:tav tm="0">
                                          <p:val>
                                            <p:fltVal val="0"/>
                                          </p:val>
                                        </p:tav>
                                        <p:tav tm="100000">
                                          <p:val>
                                            <p:strVal val="#ppt_w"/>
                                          </p:val>
                                        </p:tav>
                                      </p:tavLst>
                                    </p:anim>
                                    <p:anim calcmode="lin" valueType="num">
                                      <p:cBhvr>
                                        <p:cTn id="46" dur="500" fill="hold"/>
                                        <p:tgtEl>
                                          <p:spTgt spid="29"/>
                                        </p:tgtEl>
                                        <p:attrNameLst>
                                          <p:attrName>ppt_h</p:attrName>
                                        </p:attrNameLst>
                                      </p:cBhvr>
                                      <p:tavLst>
                                        <p:tav tm="0">
                                          <p:val>
                                            <p:fltVal val="0"/>
                                          </p:val>
                                        </p:tav>
                                        <p:tav tm="100000">
                                          <p:val>
                                            <p:strVal val="#ppt_h"/>
                                          </p:val>
                                        </p:tav>
                                      </p:tavLst>
                                    </p:anim>
                                    <p:animEffect transition="in" filter="fade">
                                      <p:cBhvr>
                                        <p:cTn id="47" dur="500"/>
                                        <p:tgtEl>
                                          <p:spTgt spid="29"/>
                                        </p:tgtEl>
                                      </p:cBhvr>
                                    </p:animEffect>
                                  </p:childTnLst>
                                </p:cTn>
                              </p:par>
                              <p:par>
                                <p:cTn id="48" presetID="53" presetClass="entr" presetSubtype="16" fill="hold" nodeType="withEffect">
                                  <p:stCondLst>
                                    <p:cond delay="1000"/>
                                  </p:stCondLst>
                                  <p:childTnLst>
                                    <p:set>
                                      <p:cBhvr>
                                        <p:cTn id="49" dur="1" fill="hold">
                                          <p:stCondLst>
                                            <p:cond delay="0"/>
                                          </p:stCondLst>
                                        </p:cTn>
                                        <p:tgtEl>
                                          <p:spTgt spid="32"/>
                                        </p:tgtEl>
                                        <p:attrNameLst>
                                          <p:attrName>style.visibility</p:attrName>
                                        </p:attrNameLst>
                                      </p:cBhvr>
                                      <p:to>
                                        <p:strVal val="visible"/>
                                      </p:to>
                                    </p:set>
                                    <p:anim calcmode="lin" valueType="num">
                                      <p:cBhvr>
                                        <p:cTn id="50" dur="500" fill="hold"/>
                                        <p:tgtEl>
                                          <p:spTgt spid="32"/>
                                        </p:tgtEl>
                                        <p:attrNameLst>
                                          <p:attrName>ppt_w</p:attrName>
                                        </p:attrNameLst>
                                      </p:cBhvr>
                                      <p:tavLst>
                                        <p:tav tm="0">
                                          <p:val>
                                            <p:fltVal val="0"/>
                                          </p:val>
                                        </p:tav>
                                        <p:tav tm="100000">
                                          <p:val>
                                            <p:strVal val="#ppt_w"/>
                                          </p:val>
                                        </p:tav>
                                      </p:tavLst>
                                    </p:anim>
                                    <p:anim calcmode="lin" valueType="num">
                                      <p:cBhvr>
                                        <p:cTn id="51" dur="500" fill="hold"/>
                                        <p:tgtEl>
                                          <p:spTgt spid="32"/>
                                        </p:tgtEl>
                                        <p:attrNameLst>
                                          <p:attrName>ppt_h</p:attrName>
                                        </p:attrNameLst>
                                      </p:cBhvr>
                                      <p:tavLst>
                                        <p:tav tm="0">
                                          <p:val>
                                            <p:fltVal val="0"/>
                                          </p:val>
                                        </p:tav>
                                        <p:tav tm="100000">
                                          <p:val>
                                            <p:strVal val="#ppt_h"/>
                                          </p:val>
                                        </p:tav>
                                      </p:tavLst>
                                    </p:anim>
                                    <p:animEffect transition="in" filter="fade">
                                      <p:cBhvr>
                                        <p:cTn id="52" dur="500"/>
                                        <p:tgtEl>
                                          <p:spTgt spid="32"/>
                                        </p:tgtEl>
                                      </p:cBhvr>
                                    </p:animEffect>
                                  </p:childTnLst>
                                </p:cTn>
                              </p:par>
                              <p:par>
                                <p:cTn id="53" presetID="53" presetClass="entr" presetSubtype="16" fill="hold" nodeType="withEffect">
                                  <p:stCondLst>
                                    <p:cond delay="1000"/>
                                  </p:stCondLst>
                                  <p:childTnLst>
                                    <p:set>
                                      <p:cBhvr>
                                        <p:cTn id="54" dur="1" fill="hold">
                                          <p:stCondLst>
                                            <p:cond delay="0"/>
                                          </p:stCondLst>
                                        </p:cTn>
                                        <p:tgtEl>
                                          <p:spTgt spid="35"/>
                                        </p:tgtEl>
                                        <p:attrNameLst>
                                          <p:attrName>style.visibility</p:attrName>
                                        </p:attrNameLst>
                                      </p:cBhvr>
                                      <p:to>
                                        <p:strVal val="visible"/>
                                      </p:to>
                                    </p:set>
                                    <p:anim calcmode="lin" valueType="num">
                                      <p:cBhvr>
                                        <p:cTn id="55" dur="500" fill="hold"/>
                                        <p:tgtEl>
                                          <p:spTgt spid="35"/>
                                        </p:tgtEl>
                                        <p:attrNameLst>
                                          <p:attrName>ppt_w</p:attrName>
                                        </p:attrNameLst>
                                      </p:cBhvr>
                                      <p:tavLst>
                                        <p:tav tm="0">
                                          <p:val>
                                            <p:fltVal val="0"/>
                                          </p:val>
                                        </p:tav>
                                        <p:tav tm="100000">
                                          <p:val>
                                            <p:strVal val="#ppt_w"/>
                                          </p:val>
                                        </p:tav>
                                      </p:tavLst>
                                    </p:anim>
                                    <p:anim calcmode="lin" valueType="num">
                                      <p:cBhvr>
                                        <p:cTn id="56" dur="500" fill="hold"/>
                                        <p:tgtEl>
                                          <p:spTgt spid="35"/>
                                        </p:tgtEl>
                                        <p:attrNameLst>
                                          <p:attrName>ppt_h</p:attrName>
                                        </p:attrNameLst>
                                      </p:cBhvr>
                                      <p:tavLst>
                                        <p:tav tm="0">
                                          <p:val>
                                            <p:fltVal val="0"/>
                                          </p:val>
                                        </p:tav>
                                        <p:tav tm="100000">
                                          <p:val>
                                            <p:strVal val="#ppt_h"/>
                                          </p:val>
                                        </p:tav>
                                      </p:tavLst>
                                    </p:anim>
                                    <p:animEffect transition="in" filter="fade">
                                      <p:cBhvr>
                                        <p:cTn id="5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38" grpId="0"/>
      <p:bldP spid="39" grpId="0" bldLvl="0" animBg="1"/>
      <p:bldP spid="40" grpId="0"/>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sp>
        <p:nvSpPr>
          <p:cNvPr id="3" name="矩形 2"/>
          <p:cNvSpPr/>
          <p:nvPr/>
        </p:nvSpPr>
        <p:spPr>
          <a:xfrm>
            <a:off x="5715000" y="2383722"/>
            <a:ext cx="5016500" cy="3110788"/>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9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建国初期，为了巩固新生的革命政权，人民解放军在完成肃清国民党军残余部队作战任务的同时，对盘踞各地的土匪、特务等反动武装进行清剿，至 </a:t>
            </a:r>
            <a:r>
              <a:rPr kumimoji="0" lang="en-US" altLang="zh-CN" sz="19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1953 </a:t>
            </a:r>
            <a:r>
              <a:rPr kumimoji="0" lang="zh-CN" altLang="en-US" sz="19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年，共歼灭土匪、特务武装 </a:t>
            </a:r>
            <a:r>
              <a:rPr kumimoji="0" lang="en-US" altLang="zh-CN" sz="19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240</a:t>
            </a:r>
            <a:r>
              <a:rPr kumimoji="0" lang="zh-CN" altLang="en-US" sz="19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余万人。在此期间，还对袭扰海防、空防和边防的国民党海军、空军和武装特务给予了沉重打击。</a:t>
            </a:r>
            <a:endParaRPr kumimoji="0" lang="zh-CN" altLang="en-US" sz="19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pic>
        <p:nvPicPr>
          <p:cNvPr id="4" name="图片 3"/>
          <p:cNvPicPr>
            <a:picLocks noChangeAspect="1"/>
          </p:cNvPicPr>
          <p:nvPr/>
        </p:nvPicPr>
        <p:blipFill>
          <a:blip r:embed="rId1">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077912" y="2436586"/>
            <a:ext cx="4408488" cy="3150772"/>
          </a:xfrm>
          <a:prstGeom prst="rect">
            <a:avLst/>
          </a:prstGeom>
          <a:ln w="19050">
            <a:solidFill>
              <a:srgbClr val="574343"/>
            </a:solidFill>
          </a:ln>
        </p:spPr>
      </p:pic>
      <p:sp>
        <p:nvSpPr>
          <p:cNvPr id="6" name="矩形 5"/>
          <p:cNvSpPr/>
          <p:nvPr/>
        </p:nvSpPr>
        <p:spPr>
          <a:xfrm>
            <a:off x="1259969" y="127917"/>
            <a:ext cx="3057247" cy="662554"/>
          </a:xfrm>
          <a:prstGeom prst="rect">
            <a:avLst/>
          </a:prstGeom>
        </p:spPr>
        <p:txBody>
          <a:bodyPr wrap="none">
            <a:spAutoFit/>
          </a:bodyPr>
          <a:lstStyle/>
          <a:p>
            <a:pPr marL="0" marR="0" lvl="0" indent="0" algn="l" defTabSz="1218565" rtl="0" eaLnBrk="1" fontAlgn="auto" latinLnBrk="0" hangingPunct="1">
              <a:lnSpc>
                <a:spcPct val="150000"/>
              </a:lnSpc>
              <a:spcBef>
                <a:spcPts val="0"/>
              </a:spcBef>
              <a:spcAft>
                <a:spcPts val="0"/>
              </a:spcAft>
              <a:buClrTx/>
              <a:buSzTx/>
              <a:buFontTx/>
              <a:buNone/>
              <a:defRPr/>
            </a:pPr>
            <a:r>
              <a:rPr kumimoji="0" lang="zh-CN" altLang="en-US" sz="2800" b="1" i="0" u="none" strike="noStrike" kern="300" cap="none" spc="0" normalizeH="0" baseline="0" noProof="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rPr>
              <a:t>剿匪行动和反袭扰</a:t>
            </a:r>
            <a:endParaRPr kumimoji="0" lang="zh-CN" altLang="en-US" sz="2800" b="1" i="0" u="none" strike="noStrike" kern="300" cap="none" spc="0" normalizeH="0" baseline="0" noProof="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endParaRPr>
          </a:p>
        </p:txBody>
      </p:sp>
      <p:grpSp>
        <p:nvGrpSpPr>
          <p:cNvPr id="7" name="组合 6"/>
          <p:cNvGrpSpPr/>
          <p:nvPr/>
        </p:nvGrpSpPr>
        <p:grpSpPr>
          <a:xfrm>
            <a:off x="1230951" y="1272132"/>
            <a:ext cx="9842342" cy="611641"/>
            <a:chOff x="963234" y="1892830"/>
            <a:chExt cx="9844907" cy="611801"/>
          </a:xfrm>
        </p:grpSpPr>
        <p:sp>
          <p:nvSpPr>
            <p:cNvPr id="8" name="矩形 7"/>
            <p:cNvSpPr/>
            <p:nvPr/>
          </p:nvSpPr>
          <p:spPr>
            <a:xfrm>
              <a:off x="963234" y="1892830"/>
              <a:ext cx="9844907" cy="611801"/>
            </a:xfrm>
            <a:prstGeom prst="rect">
              <a:avLst/>
            </a:prstGeom>
            <a:solidFill>
              <a:srgbClr val="C00000"/>
            </a:solidFill>
            <a:ln w="12700" cap="flat" cmpd="sng" algn="ctr">
              <a:noFill/>
              <a:prstDash val="solid"/>
            </a:ln>
            <a:effectLst/>
          </p:spPr>
          <p:txBody>
            <a:bodyPr lIns="121885" tIns="60942" rIns="121885" bIns="60942"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500" b="1" i="0" u="none" strike="noStrike" kern="1200" cap="none" spc="300" normalizeH="0" baseline="0" noProof="0">
                  <a:ln>
                    <a:noFill/>
                  </a:ln>
                  <a:solidFill>
                    <a:srgbClr val="FFF8E6"/>
                  </a:solidFill>
                  <a:effectLst/>
                  <a:uLnTx/>
                  <a:uFillTx/>
                  <a:latin typeface="微软雅黑" panose="020B0503020204020204" pitchFamily="34" charset="-122"/>
                  <a:ea typeface="微软雅黑" panose="020B0503020204020204" pitchFamily="34" charset="-122"/>
                  <a:cs typeface="+mn-cs"/>
                </a:rPr>
                <a:t>剿匪行动和反袭扰</a:t>
              </a:r>
              <a:endParaRPr kumimoji="0" lang="zh-CN" altLang="en-US" sz="2500" b="1" i="0" u="none" strike="noStrike" kern="1200" cap="none" spc="300" normalizeH="0" baseline="0" noProof="0">
                <a:ln>
                  <a:noFill/>
                </a:ln>
                <a:solidFill>
                  <a:srgbClr val="FFF8E6"/>
                </a:solidFill>
                <a:effectLst/>
                <a:uLnTx/>
                <a:uFillTx/>
                <a:latin typeface="微软雅黑" panose="020B0503020204020204" pitchFamily="34" charset="-122"/>
                <a:ea typeface="微软雅黑" panose="020B0503020204020204" pitchFamily="34" charset="-122"/>
                <a:cs typeface="+mn-cs"/>
              </a:endParaRPr>
            </a:p>
          </p:txBody>
        </p:sp>
        <p:pic>
          <p:nvPicPr>
            <p:cNvPr id="9" name="图片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93111" y="1896005"/>
              <a:ext cx="682625" cy="550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142871" y="1892830"/>
              <a:ext cx="682625"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 name="图片 1" descr="0d82060fab14fbe22e6aab1982329376"/>
          <p:cNvPicPr>
            <a:picLocks noChangeAspect="1"/>
          </p:cNvPicPr>
          <p:nvPr/>
        </p:nvPicPr>
        <p:blipFill>
          <a:blip r:embed="rId4"/>
          <a:srcRect/>
          <a:stretch>
            <a:fillRect/>
          </a:stretch>
        </p:blipFill>
        <p:spPr>
          <a:xfrm>
            <a:off x="527050" y="88265"/>
            <a:ext cx="732790" cy="863600"/>
          </a:xfrm>
          <a:prstGeom prst="rect">
            <a:avLst/>
          </a:prstGeom>
        </p:spPr>
      </p:pic>
      <p:pic>
        <p:nvPicPr>
          <p:cNvPr id="20" name="图片 19" descr="67a5a6203d3c3b0ceed3817343e68640"/>
          <p:cNvPicPr>
            <a:picLocks noChangeAspect="1"/>
          </p:cNvPicPr>
          <p:nvPr/>
        </p:nvPicPr>
        <p:blipFill>
          <a:blip r:embed="rId5"/>
          <a:srcRect/>
          <a:stretch>
            <a:fillRect/>
          </a:stretch>
        </p:blipFill>
        <p:spPr>
          <a:xfrm>
            <a:off x="-10795" y="6087110"/>
            <a:ext cx="12202795" cy="770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500"/>
                                        <p:tgtEl>
                                          <p:spTgt spid="7"/>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up)">
                                      <p:cBhvr>
                                        <p:cTn id="20" dur="1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a:xfrm>
            <a:off x="7776028" y="3539207"/>
            <a:ext cx="3526972" cy="1960857"/>
          </a:xfrm>
          <a:prstGeom prst="rect">
            <a:avLst/>
          </a:prstGeom>
        </p:spPr>
      </p:pic>
      <p:pic>
        <p:nvPicPr>
          <p:cNvPr id="7" name="图片 6"/>
          <p:cNvPicPr>
            <a:picLocks noChangeAspect="1"/>
          </p:cNvPicPr>
          <p:nvPr/>
        </p:nvPicPr>
        <p:blipFill rotWithShape="1">
          <a:blip r:embed="rId2">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a:xfrm>
            <a:off x="7776028" y="1489895"/>
            <a:ext cx="3526972" cy="1901970"/>
          </a:xfrm>
          <a:prstGeom prst="rect">
            <a:avLst/>
          </a:prstGeom>
        </p:spPr>
      </p:pic>
      <p:sp>
        <p:nvSpPr>
          <p:cNvPr id="10" name="矩形 9"/>
          <p:cNvSpPr/>
          <p:nvPr/>
        </p:nvSpPr>
        <p:spPr>
          <a:xfrm>
            <a:off x="593576" y="1428631"/>
            <a:ext cx="3671888" cy="3901068"/>
          </a:xfrm>
          <a:prstGeom prst="rect">
            <a:avLst/>
          </a:prstGeom>
        </p:spPr>
        <p:txBody>
          <a:bodyPr wrap="square">
            <a:spAutoFit/>
          </a:bodyPr>
          <a:lstStyle/>
          <a:p>
            <a:pPr marL="0" marR="0" lvl="0" indent="0" algn="just" defTabSz="914400" rtl="0" eaLnBrk="1" fontAlgn="auto" latinLnBrk="0" hangingPunct="1">
              <a:lnSpc>
                <a:spcPts val="2700"/>
              </a:lnSpc>
              <a:spcBef>
                <a:spcPts val="0"/>
              </a:spcBef>
              <a:spcAft>
                <a:spcPts val="0"/>
              </a:spcAft>
              <a:buClrTx/>
              <a:buSzTx/>
              <a:buFontTx/>
              <a:buNone/>
              <a:defRPr/>
            </a:pPr>
            <a:r>
              <a:rPr kumimoji="0" lang="en-US" altLang="zh-CN" sz="24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1950</a:t>
            </a:r>
            <a:r>
              <a:rPr kumimoji="0" lang="zh-CN" altLang="en-US" sz="24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年</a:t>
            </a:r>
            <a:r>
              <a:rPr kumimoji="0" lang="en-US" altLang="zh-CN" sz="24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7</a:t>
            </a:r>
            <a:r>
              <a:rPr kumimoji="0" lang="zh-CN" altLang="en-US" sz="24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月</a:t>
            </a:r>
            <a:r>
              <a:rPr kumimoji="0" lang="en-US" altLang="zh-CN" sz="24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10</a:t>
            </a:r>
            <a:r>
              <a:rPr kumimoji="0" lang="zh-CN" altLang="en-US" sz="24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日</a:t>
            </a:r>
            <a:r>
              <a:rPr kumimoji="0" lang="zh-CN" altLang="en-US" sz="1600" b="0" i="0" u="none" strike="noStrike" kern="1200" cap="none" spc="0" normalizeH="0" baseline="0" noProof="0">
                <a:ln>
                  <a:noFill/>
                </a:ln>
                <a:solidFill>
                  <a:srgbClr val="574343"/>
                </a:solidFill>
                <a:effectLst/>
                <a:uLnTx/>
                <a:uFillTx/>
                <a:latin typeface="微软雅黑" panose="020B0503020204020204" pitchFamily="34" charset="-122"/>
                <a:ea typeface="微软雅黑" panose="020B0503020204020204" pitchFamily="34" charset="-122"/>
                <a:cs typeface="+mn-cs"/>
              </a:rPr>
              <a:t>，</a:t>
            </a:r>
            <a:r>
              <a:rPr kumimoji="0" lang="zh-CN" altLang="en-US" sz="1600" b="0"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“中国人民反对美国侵略台湾朝鲜运动委员会”</a:t>
            </a:r>
            <a:r>
              <a:rPr kumimoji="0" lang="zh-CN" altLang="en-US"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成立，抗美援朝运动自此开始。</a:t>
            </a:r>
            <a:r>
              <a:rPr kumimoji="0" lang="en-US" altLang="zh-CN"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10</a:t>
            </a:r>
            <a:r>
              <a:rPr kumimoji="0" lang="zh-CN" altLang="en-US"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月，中国人民解放军部分志愿人员组成中国人民志愿军，拉开了抗美援朝战争的序幕。在抗美援朝战争中，志愿军得到了解放军全军和中国全国人民的全力支持，得到了以苏联为首的社会主义阵营的配合。</a:t>
            </a:r>
            <a:r>
              <a:rPr kumimoji="0" lang="en-US" altLang="zh-CN"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1953</a:t>
            </a:r>
            <a:r>
              <a:rPr kumimoji="0" lang="zh-CN" altLang="en-US"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年</a:t>
            </a:r>
            <a:r>
              <a:rPr kumimoji="0" lang="en-US" altLang="zh-CN"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7</a:t>
            </a:r>
            <a:r>
              <a:rPr kumimoji="0" lang="zh-CN" altLang="en-US"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月，双方签订</a:t>
            </a:r>
            <a:r>
              <a:rPr kumimoji="0" lang="en-US" altLang="zh-CN"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朝鲜停战协定</a:t>
            </a:r>
            <a:r>
              <a:rPr kumimoji="0" lang="en-US" altLang="zh-CN"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，从此抗美援朝胜利结束。</a:t>
            </a:r>
            <a:r>
              <a:rPr kumimoji="0" lang="en-US" altLang="zh-CN"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1958</a:t>
            </a:r>
            <a:r>
              <a:rPr kumimoji="0" lang="zh-CN" altLang="en-US"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年，志愿军全部撤回中国。</a:t>
            </a:r>
            <a:endParaRPr kumimoji="0" lang="zh-CN" altLang="en-US" sz="16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 name="矩形 7"/>
          <p:cNvSpPr/>
          <p:nvPr/>
        </p:nvSpPr>
        <p:spPr>
          <a:xfrm>
            <a:off x="1281559" y="119662"/>
            <a:ext cx="2339102" cy="662554"/>
          </a:xfrm>
          <a:prstGeom prst="rect">
            <a:avLst/>
          </a:prstGeom>
        </p:spPr>
        <p:txBody>
          <a:bodyPr wrap="none">
            <a:spAutoFit/>
          </a:bodyPr>
          <a:lstStyle/>
          <a:p>
            <a:pPr marL="0" marR="0" lvl="0" indent="0" algn="l" defTabSz="1218565" rtl="0" eaLnBrk="1" fontAlgn="auto" latinLnBrk="0" hangingPunct="1">
              <a:lnSpc>
                <a:spcPct val="150000"/>
              </a:lnSpc>
              <a:spcBef>
                <a:spcPts val="0"/>
              </a:spcBef>
              <a:spcAft>
                <a:spcPts val="0"/>
              </a:spcAft>
              <a:buClrTx/>
              <a:buSzTx/>
              <a:buFontTx/>
              <a:buNone/>
              <a:defRPr/>
            </a:pPr>
            <a:r>
              <a:rPr kumimoji="0" lang="zh-CN" altLang="en-US" sz="2800" b="1" i="0" u="none" strike="noStrike" kern="300" cap="none" spc="0" normalizeH="0" baseline="0" noProof="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rPr>
              <a:t>抗美援朝战争</a:t>
            </a:r>
            <a:endParaRPr kumimoji="0" lang="zh-CN" altLang="en-US" sz="2800" b="1" i="0" u="none" strike="noStrike" kern="300" cap="none" spc="0" normalizeH="0" baseline="0" noProof="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endParaRPr>
          </a:p>
        </p:txBody>
      </p:sp>
      <p:sp>
        <p:nvSpPr>
          <p:cNvPr id="11" name="Freeform 10"/>
          <p:cNvSpPr>
            <a:spLocks noEditPoints="1"/>
          </p:cNvSpPr>
          <p:nvPr/>
        </p:nvSpPr>
        <p:spPr bwMode="auto">
          <a:xfrm>
            <a:off x="4622220" y="3379165"/>
            <a:ext cx="2744658" cy="2156270"/>
          </a:xfrm>
          <a:custGeom>
            <a:avLst/>
            <a:gdLst>
              <a:gd name="T0" fmla="*/ 1868488 w 2333"/>
              <a:gd name="T1" fmla="*/ 0 h 1818"/>
              <a:gd name="T2" fmla="*/ 1868488 w 2333"/>
              <a:gd name="T3" fmla="*/ 1092205 h 1818"/>
              <a:gd name="T4" fmla="*/ 933844 w 2333"/>
              <a:gd name="T5" fmla="*/ 1455739 h 1818"/>
              <a:gd name="T6" fmla="*/ 0 w 2333"/>
              <a:gd name="T7" fmla="*/ 1092205 h 1818"/>
              <a:gd name="T8" fmla="*/ 0 w 2333"/>
              <a:gd name="T9" fmla="*/ 0 h 1818"/>
              <a:gd name="T10" fmla="*/ 1868488 w 2333"/>
              <a:gd name="T11" fmla="*/ 0 h 1818"/>
              <a:gd name="T12" fmla="*/ 933844 w 2333"/>
              <a:gd name="T13" fmla="*/ 0 h 1818"/>
              <a:gd name="T14" fmla="*/ 0 60000 65536"/>
              <a:gd name="T15" fmla="*/ 0 60000 65536"/>
              <a:gd name="T16" fmla="*/ 0 60000 65536"/>
              <a:gd name="T17" fmla="*/ 0 60000 65536"/>
              <a:gd name="T18" fmla="*/ 0 60000 65536"/>
              <a:gd name="T19" fmla="*/ 0 60000 65536"/>
              <a:gd name="T20" fmla="*/ 0 60000 65536"/>
              <a:gd name="T21" fmla="*/ 0 w 2333"/>
              <a:gd name="T22" fmla="*/ 0 h 1818"/>
              <a:gd name="T23" fmla="*/ 2333 w 2333"/>
              <a:gd name="T24" fmla="*/ 1818 h 18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33" h="1818">
                <a:moveTo>
                  <a:pt x="2333" y="0"/>
                </a:moveTo>
                <a:lnTo>
                  <a:pt x="2333" y="1364"/>
                </a:lnTo>
                <a:lnTo>
                  <a:pt x="1166" y="1818"/>
                </a:lnTo>
                <a:lnTo>
                  <a:pt x="0" y="1364"/>
                </a:lnTo>
                <a:lnTo>
                  <a:pt x="0" y="0"/>
                </a:lnTo>
                <a:lnTo>
                  <a:pt x="2333" y="0"/>
                </a:lnTo>
                <a:close/>
                <a:moveTo>
                  <a:pt x="1166" y="0"/>
                </a:moveTo>
              </a:path>
            </a:pathLst>
          </a:custGeom>
          <a:gradFill>
            <a:gsLst>
              <a:gs pos="100000">
                <a:srgbClr val="C00000"/>
              </a:gs>
              <a:gs pos="0">
                <a:srgbClr val="FF0000"/>
              </a:gs>
            </a:gsLst>
            <a:lin ang="2700000" scaled="0"/>
          </a:gra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98" tIns="34299" rIns="68598" bIns="34299"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2" name="文本框 11"/>
          <p:cNvSpPr txBox="1"/>
          <p:nvPr/>
        </p:nvSpPr>
        <p:spPr>
          <a:xfrm>
            <a:off x="4905639" y="3876984"/>
            <a:ext cx="2228619" cy="1246495"/>
          </a:xfrm>
          <a:prstGeom prst="rect">
            <a:avLst/>
          </a:prstGeom>
          <a:noFill/>
        </p:spPr>
        <p:txBody>
          <a:bodyPr wrap="square" rtlCol="0">
            <a:spAutoFit/>
          </a:bodyPr>
          <a:lstStyle/>
          <a:p>
            <a:pPr marL="0" marR="0" lvl="0" indent="0" algn="ctr" defTabSz="914400" rtl="0" eaLnBrk="1" fontAlgn="auto" latinLnBrk="0" hangingPunct="1">
              <a:lnSpc>
                <a:spcPts val="4500"/>
              </a:lnSpc>
              <a:spcBef>
                <a:spcPts val="0"/>
              </a:spcBef>
              <a:spcAft>
                <a:spcPts val="0"/>
              </a:spcAft>
              <a:buClrTx/>
              <a:buSzTx/>
              <a:buFontTx/>
              <a:buNone/>
              <a:defRPr/>
            </a:pPr>
            <a:r>
              <a:rPr kumimoji="0" lang="zh-CN" altLang="en-US" sz="3500" b="1" i="0" u="none" strike="noStrike" kern="1200" cap="none" spc="300" normalizeH="0" baseline="0" noProof="0">
                <a:ln>
                  <a:noFill/>
                </a:ln>
                <a:solidFill>
                  <a:prstClr val="white"/>
                </a:solidFill>
                <a:effectLst/>
                <a:uLnTx/>
                <a:uFillTx/>
                <a:latin typeface="微软雅黑" panose="020B0503020204020204" pitchFamily="82" charset="2"/>
                <a:ea typeface="微软雅黑" panose="020B0503020204020204" pitchFamily="82" charset="2"/>
                <a:cs typeface="+mn-cs"/>
              </a:rPr>
              <a:t>抗美援朝</a:t>
            </a:r>
            <a:endParaRPr kumimoji="0" lang="zh-CN" altLang="en-US" sz="3500" b="1" i="0" u="none" strike="noStrike" kern="1200" cap="none" spc="300" normalizeH="0" baseline="0" noProof="0">
              <a:ln>
                <a:noFill/>
              </a:ln>
              <a:solidFill>
                <a:prstClr val="white"/>
              </a:solidFill>
              <a:effectLst/>
              <a:uLnTx/>
              <a:uFillTx/>
              <a:latin typeface="微软雅黑" panose="020B0503020204020204" pitchFamily="82" charset="2"/>
              <a:ea typeface="微软雅黑" panose="020B0503020204020204" pitchFamily="82" charset="2"/>
              <a:cs typeface="+mn-cs"/>
            </a:endParaRPr>
          </a:p>
          <a:p>
            <a:pPr marL="0" marR="0" lvl="0" indent="0" algn="ctr" defTabSz="914400" rtl="0" eaLnBrk="1" fontAlgn="auto" latinLnBrk="0" hangingPunct="1">
              <a:lnSpc>
                <a:spcPts val="4500"/>
              </a:lnSpc>
              <a:spcBef>
                <a:spcPts val="0"/>
              </a:spcBef>
              <a:spcAft>
                <a:spcPts val="0"/>
              </a:spcAft>
              <a:buClrTx/>
              <a:buSzTx/>
              <a:buFontTx/>
              <a:buNone/>
              <a:defRPr/>
            </a:pPr>
            <a:endParaRPr kumimoji="0" lang="zh-CN" altLang="en-US" sz="3500" b="1" i="0" u="none" strike="noStrike" kern="1200" cap="none" spc="300" normalizeH="0" baseline="0" noProof="0">
              <a:ln>
                <a:noFill/>
              </a:ln>
              <a:solidFill>
                <a:prstClr val="white"/>
              </a:solidFill>
              <a:effectLst/>
              <a:uLnTx/>
              <a:uFillTx/>
              <a:latin typeface="微软雅黑" panose="020B0503020204020204" pitchFamily="82" charset="2"/>
              <a:ea typeface="微软雅黑" panose="020B0503020204020204" pitchFamily="82" charset="2"/>
              <a:cs typeface="+mn-cs"/>
            </a:endParaRPr>
          </a:p>
        </p:txBody>
      </p:sp>
      <p:pic>
        <p:nvPicPr>
          <p:cNvPr id="13" name="图片 4"/>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bwMode="auto">
          <a:xfrm>
            <a:off x="4622220" y="1552740"/>
            <a:ext cx="2744658" cy="1816102"/>
          </a:xfrm>
          <a:prstGeom prst="rect">
            <a:avLst/>
          </a:prstGeom>
          <a:solidFill>
            <a:srgbClr val="CC0000"/>
          </a:solidFill>
          <a:ln>
            <a:noFill/>
          </a:ln>
          <a:effectLst>
            <a:outerShdw blurRad="152400" dist="63500" dir="2700000" sx="101000" sy="101000" algn="tl" rotWithShape="0">
              <a:prstClr val="black">
                <a:alpha val="21000"/>
              </a:prstClr>
            </a:outerShdw>
          </a:effectLst>
        </p:spPr>
      </p:pic>
      <p:pic>
        <p:nvPicPr>
          <p:cNvPr id="3" name="图片 2" descr="0d82060fab14fbe22e6aab1982329376"/>
          <p:cNvPicPr>
            <a:picLocks noChangeAspect="1"/>
          </p:cNvPicPr>
          <p:nvPr/>
        </p:nvPicPr>
        <p:blipFill>
          <a:blip r:embed="rId4"/>
          <a:srcRect/>
          <a:stretch>
            <a:fillRect/>
          </a:stretch>
        </p:blipFill>
        <p:spPr>
          <a:xfrm>
            <a:off x="527050" y="88265"/>
            <a:ext cx="732790" cy="863600"/>
          </a:xfrm>
          <a:prstGeom prst="rect">
            <a:avLst/>
          </a:prstGeom>
        </p:spPr>
      </p:pic>
      <p:pic>
        <p:nvPicPr>
          <p:cNvPr id="20" name="图片 19" descr="67a5a6203d3c3b0ceed3817343e68640"/>
          <p:cNvPicPr>
            <a:picLocks noChangeAspect="1"/>
          </p:cNvPicPr>
          <p:nvPr/>
        </p:nvPicPr>
        <p:blipFill>
          <a:blip r:embed="rId5"/>
          <a:srcRect/>
          <a:stretch>
            <a:fillRect/>
          </a:stretch>
        </p:blipFill>
        <p:spPr>
          <a:xfrm>
            <a:off x="-10795" y="6087110"/>
            <a:ext cx="12202795" cy="770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47"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anim calcmode="lin" valueType="num">
                                      <p:cBhvr>
                                        <p:cTn id="16" dur="500" fill="hold"/>
                                        <p:tgtEl>
                                          <p:spTgt spid="11"/>
                                        </p:tgtEl>
                                        <p:attrNameLst>
                                          <p:attrName>ppt_x</p:attrName>
                                        </p:attrNameLst>
                                      </p:cBhvr>
                                      <p:tavLst>
                                        <p:tav tm="0">
                                          <p:val>
                                            <p:strVal val="#ppt_x"/>
                                          </p:val>
                                        </p:tav>
                                        <p:tav tm="100000">
                                          <p:val>
                                            <p:strVal val="#ppt_x"/>
                                          </p:val>
                                        </p:tav>
                                      </p:tavLst>
                                    </p:anim>
                                    <p:anim calcmode="lin" valueType="num">
                                      <p:cBhvr>
                                        <p:cTn id="17" dur="500" fill="hold"/>
                                        <p:tgtEl>
                                          <p:spTgt spid="11"/>
                                        </p:tgtEl>
                                        <p:attrNameLst>
                                          <p:attrName>ppt_y</p:attrName>
                                        </p:attrNameLst>
                                      </p:cBhvr>
                                      <p:tavLst>
                                        <p:tav tm="0">
                                          <p:val>
                                            <p:strVal val="#ppt_y-.1"/>
                                          </p:val>
                                        </p:tav>
                                        <p:tav tm="100000">
                                          <p:val>
                                            <p:strVal val="#ppt_y"/>
                                          </p:val>
                                        </p:tav>
                                      </p:tavLst>
                                    </p:anim>
                                  </p:childTnLst>
                                </p:cTn>
                              </p:par>
                              <p:par>
                                <p:cTn id="18" presetID="53" presetClass="entr" presetSubtype="16"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ppt_w</p:attrName>
                                        </p:attrNameLst>
                                      </p:cBhvr>
                                      <p:tavLst>
                                        <p:tav tm="0">
                                          <p:val>
                                            <p:fltVal val="0"/>
                                          </p:val>
                                        </p:tav>
                                        <p:tav tm="100000">
                                          <p:val>
                                            <p:strVal val="#ppt_w"/>
                                          </p:val>
                                        </p:tav>
                                      </p:tavLst>
                                    </p:anim>
                                    <p:anim calcmode="lin" valueType="num">
                                      <p:cBhvr>
                                        <p:cTn id="21" dur="500" fill="hold"/>
                                        <p:tgtEl>
                                          <p:spTgt spid="12"/>
                                        </p:tgtEl>
                                        <p:attrNameLst>
                                          <p:attrName>ppt_h</p:attrName>
                                        </p:attrNameLst>
                                      </p:cBhvr>
                                      <p:tavLst>
                                        <p:tav tm="0">
                                          <p:val>
                                            <p:fltVal val="0"/>
                                          </p:val>
                                        </p:tav>
                                        <p:tav tm="100000">
                                          <p:val>
                                            <p:strVal val="#ppt_h"/>
                                          </p:val>
                                        </p:tav>
                                      </p:tavLst>
                                    </p:anim>
                                    <p:animEffect transition="in" filter="fade">
                                      <p:cBhvr>
                                        <p:cTn id="22" dur="500"/>
                                        <p:tgtEl>
                                          <p:spTgt spid="12"/>
                                        </p:tgtEl>
                                      </p:cBhvr>
                                    </p:animEffect>
                                  </p:childTnLst>
                                </p:cTn>
                              </p:par>
                            </p:childTnLst>
                          </p:cTn>
                        </p:par>
                        <p:par>
                          <p:cTn id="23" fill="hold">
                            <p:stCondLst>
                              <p:cond delay="1500"/>
                            </p:stCondLst>
                            <p:childTnLst>
                              <p:par>
                                <p:cTn id="24" presetID="22" presetClass="entr" presetSubtype="1"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up)">
                                      <p:cBhvr>
                                        <p:cTn id="26" dur="500"/>
                                        <p:tgtEl>
                                          <p:spTgt spid="10"/>
                                        </p:tgtEl>
                                      </p:cBhvr>
                                    </p:animEffect>
                                  </p:childTnLst>
                                </p:cTn>
                              </p:par>
                            </p:childTnLst>
                          </p:cTn>
                        </p:par>
                        <p:par>
                          <p:cTn id="27" fill="hold">
                            <p:stCondLst>
                              <p:cond delay="2000"/>
                            </p:stCondLst>
                            <p:childTnLst>
                              <p:par>
                                <p:cTn id="28" presetID="42" presetClass="entr" presetSubtype="0"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1000"/>
                                        <p:tgtEl>
                                          <p:spTgt spid="4"/>
                                        </p:tgtEl>
                                      </p:cBhvr>
                                    </p:animEffect>
                                    <p:anim calcmode="lin" valueType="num">
                                      <p:cBhvr>
                                        <p:cTn id="31" dur="1000" fill="hold"/>
                                        <p:tgtEl>
                                          <p:spTgt spid="4"/>
                                        </p:tgtEl>
                                        <p:attrNameLst>
                                          <p:attrName>ppt_x</p:attrName>
                                        </p:attrNameLst>
                                      </p:cBhvr>
                                      <p:tavLst>
                                        <p:tav tm="0">
                                          <p:val>
                                            <p:strVal val="#ppt_x"/>
                                          </p:val>
                                        </p:tav>
                                        <p:tav tm="100000">
                                          <p:val>
                                            <p:strVal val="#ppt_x"/>
                                          </p:val>
                                        </p:tav>
                                      </p:tavLst>
                                    </p:anim>
                                    <p:anim calcmode="lin" valueType="num">
                                      <p:cBhvr>
                                        <p:cTn id="32" dur="1000" fill="hold"/>
                                        <p:tgtEl>
                                          <p:spTgt spid="4"/>
                                        </p:tgtEl>
                                        <p:attrNameLst>
                                          <p:attrName>ppt_y</p:attrName>
                                        </p:attrNameLst>
                                      </p:cBhvr>
                                      <p:tavLst>
                                        <p:tav tm="0">
                                          <p:val>
                                            <p:strVal val="#ppt_y+.1"/>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1+#ppt_w/2"/>
                                          </p:val>
                                        </p:tav>
                                        <p:tav tm="100000">
                                          <p:val>
                                            <p:strVal val="#ppt_x"/>
                                          </p:val>
                                        </p:tav>
                                      </p:tavLst>
                                    </p:anim>
                                    <p:anim calcmode="lin" valueType="num">
                                      <p:cBhvr additive="base">
                                        <p:cTn id="36"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1" grpId="0" bldLvl="0" animBg="1"/>
      <p:bldP spid="12" grpId="0"/>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sp>
        <p:nvSpPr>
          <p:cNvPr id="17" name="矩形 16"/>
          <p:cNvSpPr/>
          <p:nvPr/>
        </p:nvSpPr>
        <p:spPr>
          <a:xfrm>
            <a:off x="1270764" y="119662"/>
            <a:ext cx="4134465" cy="662554"/>
          </a:xfrm>
          <a:prstGeom prst="rect">
            <a:avLst/>
          </a:prstGeom>
        </p:spPr>
        <p:txBody>
          <a:bodyPr wrap="none">
            <a:spAutoFit/>
          </a:bodyPr>
          <a:lstStyle/>
          <a:p>
            <a:pPr marL="0" marR="0" lvl="0" indent="0" algn="l" defTabSz="1218565" rtl="0" eaLnBrk="1" fontAlgn="auto" latinLnBrk="0" hangingPunct="1">
              <a:lnSpc>
                <a:spcPct val="150000"/>
              </a:lnSpc>
              <a:spcBef>
                <a:spcPts val="0"/>
              </a:spcBef>
              <a:spcAft>
                <a:spcPts val="0"/>
              </a:spcAft>
              <a:buClrTx/>
              <a:buSzTx/>
              <a:buFontTx/>
              <a:buNone/>
              <a:defRPr/>
            </a:pPr>
            <a:r>
              <a:rPr kumimoji="0" lang="zh-CN" altLang="en-US" sz="2800" b="1" i="0" u="none" strike="noStrike" kern="300" cap="none" spc="0" normalizeH="0" baseline="0" noProof="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rPr>
              <a:t>抗美援朝战争胜利的意义</a:t>
            </a:r>
            <a:endParaRPr kumimoji="0" lang="zh-CN" altLang="en-US" sz="2800" b="1" i="0" u="none" strike="noStrike" kern="300" cap="none" spc="0" normalizeH="0" baseline="0" noProof="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endParaRPr>
          </a:p>
        </p:txBody>
      </p:sp>
      <p:pic>
        <p:nvPicPr>
          <p:cNvPr id="3" name="图片 2" descr="0d82060fab14fbe22e6aab1982329376"/>
          <p:cNvPicPr>
            <a:picLocks noChangeAspect="1"/>
          </p:cNvPicPr>
          <p:nvPr/>
        </p:nvPicPr>
        <p:blipFill>
          <a:blip r:embed="rId1"/>
          <a:srcRect/>
          <a:stretch>
            <a:fillRect/>
          </a:stretch>
        </p:blipFill>
        <p:spPr>
          <a:xfrm>
            <a:off x="527050" y="88265"/>
            <a:ext cx="732790" cy="863600"/>
          </a:xfrm>
          <a:prstGeom prst="rect">
            <a:avLst/>
          </a:prstGeom>
        </p:spPr>
      </p:pic>
      <p:pic>
        <p:nvPicPr>
          <p:cNvPr id="2" name="图片 1" descr="67a5a6203d3c3b0ceed3817343e68640"/>
          <p:cNvPicPr>
            <a:picLocks noChangeAspect="1"/>
          </p:cNvPicPr>
          <p:nvPr/>
        </p:nvPicPr>
        <p:blipFill>
          <a:blip r:embed="rId2"/>
          <a:srcRect/>
          <a:stretch>
            <a:fillRect/>
          </a:stretch>
        </p:blipFill>
        <p:spPr>
          <a:xfrm>
            <a:off x="-10795" y="6087110"/>
            <a:ext cx="12202795" cy="770255"/>
          </a:xfrm>
          <a:prstGeom prst="rect">
            <a:avLst/>
          </a:prstGeom>
        </p:spPr>
      </p:pic>
      <p:grpSp>
        <p:nvGrpSpPr>
          <p:cNvPr id="119" name="Group 118"/>
          <p:cNvGrpSpPr/>
          <p:nvPr/>
        </p:nvGrpSpPr>
        <p:grpSpPr>
          <a:xfrm>
            <a:off x="1994399" y="1556024"/>
            <a:ext cx="589804" cy="728170"/>
            <a:chOff x="1994399" y="2158871"/>
            <a:chExt cx="589804" cy="728170"/>
          </a:xfrm>
        </p:grpSpPr>
        <p:sp>
          <p:nvSpPr>
            <p:cNvPr id="120" name="Freeform 5"/>
            <p:cNvSpPr/>
            <p:nvPr/>
          </p:nvSpPr>
          <p:spPr bwMode="auto">
            <a:xfrm>
              <a:off x="1994399" y="2158871"/>
              <a:ext cx="459824" cy="728170"/>
            </a:xfrm>
            <a:custGeom>
              <a:avLst/>
              <a:gdLst>
                <a:gd name="T0" fmla="*/ 139 w 139"/>
                <a:gd name="T1" fmla="*/ 218 h 218"/>
                <a:gd name="T2" fmla="*/ 139 w 139"/>
                <a:gd name="T3" fmla="*/ 0 h 218"/>
                <a:gd name="T4" fmla="*/ 109 w 139"/>
                <a:gd name="T5" fmla="*/ 0 h 218"/>
                <a:gd name="T6" fmla="*/ 0 w 139"/>
                <a:gd name="T7" fmla="*/ 109 h 218"/>
                <a:gd name="T8" fmla="*/ 0 w 139"/>
                <a:gd name="T9" fmla="*/ 109 h 218"/>
                <a:gd name="T10" fmla="*/ 109 w 139"/>
                <a:gd name="T11" fmla="*/ 218 h 218"/>
                <a:gd name="T12" fmla="*/ 139 w 139"/>
                <a:gd name="T13" fmla="*/ 218 h 218"/>
              </a:gdLst>
              <a:ahLst/>
              <a:cxnLst>
                <a:cxn ang="0">
                  <a:pos x="T0" y="T1"/>
                </a:cxn>
                <a:cxn ang="0">
                  <a:pos x="T2" y="T3"/>
                </a:cxn>
                <a:cxn ang="0">
                  <a:pos x="T4" y="T5"/>
                </a:cxn>
                <a:cxn ang="0">
                  <a:pos x="T6" y="T7"/>
                </a:cxn>
                <a:cxn ang="0">
                  <a:pos x="T8" y="T9"/>
                </a:cxn>
                <a:cxn ang="0">
                  <a:pos x="T10" y="T11"/>
                </a:cxn>
                <a:cxn ang="0">
                  <a:pos x="T12" y="T13"/>
                </a:cxn>
              </a:cxnLst>
              <a:rect l="0" t="0" r="r" b="b"/>
              <a:pathLst>
                <a:path w="139" h="218">
                  <a:moveTo>
                    <a:pt x="139" y="218"/>
                  </a:moveTo>
                  <a:cubicBezTo>
                    <a:pt x="139" y="0"/>
                    <a:pt x="139" y="0"/>
                    <a:pt x="139" y="0"/>
                  </a:cubicBezTo>
                  <a:cubicBezTo>
                    <a:pt x="109" y="0"/>
                    <a:pt x="109" y="0"/>
                    <a:pt x="109" y="0"/>
                  </a:cubicBezTo>
                  <a:cubicBezTo>
                    <a:pt x="49" y="0"/>
                    <a:pt x="0" y="49"/>
                    <a:pt x="0" y="109"/>
                  </a:cubicBezTo>
                  <a:cubicBezTo>
                    <a:pt x="0" y="109"/>
                    <a:pt x="0" y="109"/>
                    <a:pt x="0" y="109"/>
                  </a:cubicBezTo>
                  <a:cubicBezTo>
                    <a:pt x="0" y="169"/>
                    <a:pt x="49" y="218"/>
                    <a:pt x="109" y="218"/>
                  </a:cubicBezTo>
                  <a:lnTo>
                    <a:pt x="139" y="218"/>
                  </a:lnTo>
                  <a:close/>
                </a:path>
              </a:pathLst>
            </a:custGeom>
            <a:solidFill>
              <a:srgbClr val="F2F2F2"/>
            </a:solidFill>
            <a:ln>
              <a:noFill/>
            </a:ln>
          </p:spPr>
          <p:txBody>
            <a:bodyPr vert="horz" wrap="square" lIns="91440" tIns="45720" rIns="91440" bIns="45720" numCol="1" anchor="t" anchorCtr="0" compatLnSpc="1"/>
            <a:lstStyle/>
            <a:p>
              <a:endParaRPr lang="id-ID"/>
            </a:p>
          </p:txBody>
        </p:sp>
        <p:sp>
          <p:nvSpPr>
            <p:cNvPr id="121" name="Rectangle 6"/>
            <p:cNvSpPr>
              <a:spLocks noChangeArrowheads="1"/>
            </p:cNvSpPr>
            <p:nvPr/>
          </p:nvSpPr>
          <p:spPr bwMode="auto">
            <a:xfrm>
              <a:off x="2417884" y="2158871"/>
              <a:ext cx="166319" cy="728170"/>
            </a:xfrm>
            <a:prstGeom prst="rect">
              <a:avLst/>
            </a:prstGeom>
            <a:solidFill>
              <a:schemeClr val="tx1">
                <a:lumMod val="65000"/>
                <a:lumOff val="35000"/>
              </a:schemeClr>
            </a:solidFill>
            <a:ln>
              <a:noFill/>
            </a:ln>
          </p:spPr>
          <p:txBody>
            <a:bodyPr vert="horz" wrap="square" lIns="91440" tIns="45720" rIns="91440" bIns="45720" numCol="1" anchor="t" anchorCtr="0" compatLnSpc="1"/>
            <a:lstStyle/>
            <a:p>
              <a:endParaRPr lang="id-ID"/>
            </a:p>
          </p:txBody>
        </p:sp>
        <p:sp>
          <p:nvSpPr>
            <p:cNvPr id="122" name="Freeform 9"/>
            <p:cNvSpPr/>
            <p:nvPr/>
          </p:nvSpPr>
          <p:spPr bwMode="auto">
            <a:xfrm>
              <a:off x="1994399" y="2523655"/>
              <a:ext cx="585611" cy="363386"/>
            </a:xfrm>
            <a:custGeom>
              <a:avLst/>
              <a:gdLst>
                <a:gd name="T0" fmla="*/ 0 w 177"/>
                <a:gd name="T1" fmla="*/ 0 h 109"/>
                <a:gd name="T2" fmla="*/ 177 w 177"/>
                <a:gd name="T3" fmla="*/ 0 h 109"/>
                <a:gd name="T4" fmla="*/ 177 w 177"/>
                <a:gd name="T5" fmla="*/ 109 h 109"/>
                <a:gd name="T6" fmla="*/ 139 w 177"/>
                <a:gd name="T7" fmla="*/ 109 h 109"/>
                <a:gd name="T8" fmla="*/ 128 w 177"/>
                <a:gd name="T9" fmla="*/ 109 h 109"/>
                <a:gd name="T10" fmla="*/ 109 w 177"/>
                <a:gd name="T11" fmla="*/ 109 h 109"/>
                <a:gd name="T12" fmla="*/ 0 w 177"/>
                <a:gd name="T13" fmla="*/ 0 h 109"/>
              </a:gdLst>
              <a:ahLst/>
              <a:cxnLst>
                <a:cxn ang="0">
                  <a:pos x="T0" y="T1"/>
                </a:cxn>
                <a:cxn ang="0">
                  <a:pos x="T2" y="T3"/>
                </a:cxn>
                <a:cxn ang="0">
                  <a:pos x="T4" y="T5"/>
                </a:cxn>
                <a:cxn ang="0">
                  <a:pos x="T6" y="T7"/>
                </a:cxn>
                <a:cxn ang="0">
                  <a:pos x="T8" y="T9"/>
                </a:cxn>
                <a:cxn ang="0">
                  <a:pos x="T10" y="T11"/>
                </a:cxn>
                <a:cxn ang="0">
                  <a:pos x="T12" y="T13"/>
                </a:cxn>
              </a:cxnLst>
              <a:rect l="0" t="0" r="r" b="b"/>
              <a:pathLst>
                <a:path w="177" h="109">
                  <a:moveTo>
                    <a:pt x="0" y="0"/>
                  </a:moveTo>
                  <a:cubicBezTo>
                    <a:pt x="177" y="0"/>
                    <a:pt x="177" y="0"/>
                    <a:pt x="177" y="0"/>
                  </a:cubicBezTo>
                  <a:cubicBezTo>
                    <a:pt x="177" y="109"/>
                    <a:pt x="177" y="109"/>
                    <a:pt x="177" y="109"/>
                  </a:cubicBezTo>
                  <a:cubicBezTo>
                    <a:pt x="139" y="109"/>
                    <a:pt x="139" y="109"/>
                    <a:pt x="139" y="109"/>
                  </a:cubicBezTo>
                  <a:cubicBezTo>
                    <a:pt x="128" y="109"/>
                    <a:pt x="128" y="109"/>
                    <a:pt x="128" y="109"/>
                  </a:cubicBezTo>
                  <a:cubicBezTo>
                    <a:pt x="109" y="109"/>
                    <a:pt x="109" y="109"/>
                    <a:pt x="109" y="109"/>
                  </a:cubicBezTo>
                  <a:cubicBezTo>
                    <a:pt x="49" y="109"/>
                    <a:pt x="0" y="60"/>
                    <a:pt x="0" y="0"/>
                  </a:cubicBezTo>
                  <a:close/>
                </a:path>
              </a:pathLst>
            </a:custGeom>
            <a:solidFill>
              <a:srgbClr val="333333">
                <a:alpha val="10000"/>
              </a:srgbClr>
            </a:solidFill>
            <a:ln>
              <a:noFill/>
            </a:ln>
          </p:spPr>
          <p:txBody>
            <a:bodyPr vert="horz" wrap="square" lIns="91440" tIns="45720" rIns="91440" bIns="45720" numCol="1" anchor="t" anchorCtr="0" compatLnSpc="1"/>
            <a:lstStyle/>
            <a:p>
              <a:endParaRPr lang="id-ID"/>
            </a:p>
          </p:txBody>
        </p:sp>
      </p:grpSp>
      <p:grpSp>
        <p:nvGrpSpPr>
          <p:cNvPr id="123" name="Group 122"/>
          <p:cNvGrpSpPr/>
          <p:nvPr/>
        </p:nvGrpSpPr>
        <p:grpSpPr>
          <a:xfrm>
            <a:off x="2584201" y="1556024"/>
            <a:ext cx="1013398" cy="728170"/>
            <a:chOff x="4530194" y="4285619"/>
            <a:chExt cx="382215" cy="532444"/>
          </a:xfrm>
        </p:grpSpPr>
        <p:sp>
          <p:nvSpPr>
            <p:cNvPr id="124" name="Rectangle 7"/>
            <p:cNvSpPr>
              <a:spLocks noChangeArrowheads="1"/>
            </p:cNvSpPr>
            <p:nvPr/>
          </p:nvSpPr>
          <p:spPr bwMode="auto">
            <a:xfrm>
              <a:off x="4530194" y="4285619"/>
              <a:ext cx="382215" cy="53244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algn="ctr"/>
              <a:r>
                <a:rPr lang="en-US" dirty="0" smtClean="0">
                  <a:solidFill>
                    <a:schemeClr val="bg1"/>
                  </a:solidFill>
                  <a:latin typeface="Lato Bold" panose="020F0802020204030203" pitchFamily="34" charset="0"/>
                </a:rPr>
                <a:t>01</a:t>
              </a:r>
              <a:endParaRPr lang="id-ID" dirty="0">
                <a:solidFill>
                  <a:schemeClr val="bg1"/>
                </a:solidFill>
                <a:latin typeface="Lato Bold" panose="020F0802020204030203" pitchFamily="34" charset="0"/>
              </a:endParaRPr>
            </a:p>
          </p:txBody>
        </p:sp>
        <p:sp>
          <p:nvSpPr>
            <p:cNvPr id="125" name="Rectangle 8"/>
            <p:cNvSpPr>
              <a:spLocks noChangeArrowheads="1"/>
            </p:cNvSpPr>
            <p:nvPr/>
          </p:nvSpPr>
          <p:spPr bwMode="auto">
            <a:xfrm>
              <a:off x="4530194" y="4552352"/>
              <a:ext cx="382215" cy="265711"/>
            </a:xfrm>
            <a:prstGeom prst="rect">
              <a:avLst/>
            </a:prstGeom>
            <a:solidFill>
              <a:srgbClr val="333333">
                <a:alpha val="10000"/>
              </a:srgbClr>
            </a:solidFill>
            <a:ln>
              <a:noFill/>
            </a:ln>
          </p:spPr>
          <p:txBody>
            <a:bodyPr vert="horz" wrap="square" lIns="91440" tIns="45720" rIns="91440" bIns="45720" numCol="1" anchor="t" anchorCtr="0" compatLnSpc="1"/>
            <a:lstStyle/>
            <a:p>
              <a:endParaRPr lang="id-ID"/>
            </a:p>
          </p:txBody>
        </p:sp>
      </p:grpSp>
      <p:grpSp>
        <p:nvGrpSpPr>
          <p:cNvPr id="126" name="Group 125"/>
          <p:cNvGrpSpPr/>
          <p:nvPr/>
        </p:nvGrpSpPr>
        <p:grpSpPr>
          <a:xfrm>
            <a:off x="3597599" y="1556024"/>
            <a:ext cx="1423542" cy="728170"/>
            <a:chOff x="4912409" y="4285619"/>
            <a:chExt cx="382215" cy="532444"/>
          </a:xfrm>
        </p:grpSpPr>
        <p:sp>
          <p:nvSpPr>
            <p:cNvPr id="127" name="Rectangle 10"/>
            <p:cNvSpPr>
              <a:spLocks noChangeArrowheads="1"/>
            </p:cNvSpPr>
            <p:nvPr/>
          </p:nvSpPr>
          <p:spPr bwMode="auto">
            <a:xfrm>
              <a:off x="4912409" y="4285619"/>
              <a:ext cx="382215" cy="532444"/>
            </a:xfrm>
            <a:prstGeom prst="rect">
              <a:avLst/>
            </a:prstGeom>
            <a:solidFill>
              <a:srgbClr val="D3323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algn="ctr"/>
              <a:r>
                <a:rPr lang="en-US" dirty="0" smtClean="0">
                  <a:solidFill>
                    <a:schemeClr val="bg1"/>
                  </a:solidFill>
                  <a:latin typeface="Lato Bold" panose="020F0802020204030203" pitchFamily="34" charset="0"/>
                </a:rPr>
                <a:t>02</a:t>
              </a:r>
              <a:endParaRPr lang="id-ID" dirty="0">
                <a:solidFill>
                  <a:schemeClr val="bg1"/>
                </a:solidFill>
                <a:latin typeface="Lato Bold" panose="020F0802020204030203" pitchFamily="34" charset="0"/>
              </a:endParaRPr>
            </a:p>
          </p:txBody>
        </p:sp>
        <p:sp>
          <p:nvSpPr>
            <p:cNvPr id="128" name="Rectangle 11"/>
            <p:cNvSpPr>
              <a:spLocks noChangeArrowheads="1"/>
            </p:cNvSpPr>
            <p:nvPr/>
          </p:nvSpPr>
          <p:spPr bwMode="auto">
            <a:xfrm>
              <a:off x="4912409" y="4552352"/>
              <a:ext cx="382215" cy="265711"/>
            </a:xfrm>
            <a:prstGeom prst="rect">
              <a:avLst/>
            </a:prstGeom>
            <a:solidFill>
              <a:srgbClr val="333333">
                <a:alpha val="10000"/>
              </a:srgbClr>
            </a:solidFill>
            <a:ln>
              <a:noFill/>
            </a:ln>
          </p:spPr>
          <p:txBody>
            <a:bodyPr vert="horz" wrap="square" lIns="91440" tIns="45720" rIns="91440" bIns="45720" numCol="1" anchor="ctr" anchorCtr="0" compatLnSpc="1"/>
            <a:lstStyle/>
            <a:p>
              <a:pPr algn="ctr"/>
              <a:endParaRPr lang="id-ID"/>
            </a:p>
          </p:txBody>
        </p:sp>
      </p:grpSp>
      <p:grpSp>
        <p:nvGrpSpPr>
          <p:cNvPr id="129" name="Group 128"/>
          <p:cNvGrpSpPr/>
          <p:nvPr/>
        </p:nvGrpSpPr>
        <p:grpSpPr>
          <a:xfrm>
            <a:off x="5021141" y="1556024"/>
            <a:ext cx="2091097" cy="728170"/>
            <a:chOff x="5294624" y="4285619"/>
            <a:chExt cx="383237" cy="532444"/>
          </a:xfrm>
        </p:grpSpPr>
        <p:sp>
          <p:nvSpPr>
            <p:cNvPr id="130" name="Rectangle 12"/>
            <p:cNvSpPr>
              <a:spLocks noChangeArrowheads="1"/>
            </p:cNvSpPr>
            <p:nvPr/>
          </p:nvSpPr>
          <p:spPr bwMode="auto">
            <a:xfrm>
              <a:off x="5294624" y="4285619"/>
              <a:ext cx="383237" cy="532444"/>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algn="ctr"/>
              <a:r>
                <a:rPr lang="en-US" dirty="0" smtClean="0">
                  <a:solidFill>
                    <a:schemeClr val="bg1"/>
                  </a:solidFill>
                  <a:latin typeface="Lato Bold" panose="020F0802020204030203" pitchFamily="34" charset="0"/>
                </a:rPr>
                <a:t>03</a:t>
              </a:r>
              <a:endParaRPr lang="id-ID" dirty="0">
                <a:solidFill>
                  <a:schemeClr val="bg1"/>
                </a:solidFill>
                <a:latin typeface="Lato Bold" panose="020F0802020204030203" pitchFamily="34" charset="0"/>
              </a:endParaRPr>
            </a:p>
          </p:txBody>
        </p:sp>
        <p:sp>
          <p:nvSpPr>
            <p:cNvPr id="131" name="Rectangle 13"/>
            <p:cNvSpPr>
              <a:spLocks noChangeArrowheads="1"/>
            </p:cNvSpPr>
            <p:nvPr/>
          </p:nvSpPr>
          <p:spPr bwMode="auto">
            <a:xfrm>
              <a:off x="5294624" y="4552352"/>
              <a:ext cx="383237" cy="265711"/>
            </a:xfrm>
            <a:prstGeom prst="rect">
              <a:avLst/>
            </a:prstGeom>
            <a:solidFill>
              <a:srgbClr val="333333">
                <a:alpha val="10000"/>
              </a:srgbClr>
            </a:solidFill>
            <a:ln>
              <a:noFill/>
            </a:ln>
          </p:spPr>
          <p:txBody>
            <a:bodyPr vert="horz" wrap="square" lIns="91440" tIns="45720" rIns="91440" bIns="45720" numCol="1" anchor="ctr" anchorCtr="0" compatLnSpc="1"/>
            <a:lstStyle/>
            <a:p>
              <a:pPr algn="ctr"/>
              <a:endParaRPr lang="id-ID"/>
            </a:p>
          </p:txBody>
        </p:sp>
      </p:grpSp>
      <p:grpSp>
        <p:nvGrpSpPr>
          <p:cNvPr id="132" name="Group 131"/>
          <p:cNvGrpSpPr/>
          <p:nvPr/>
        </p:nvGrpSpPr>
        <p:grpSpPr>
          <a:xfrm>
            <a:off x="7112238" y="1556024"/>
            <a:ext cx="1410231" cy="728170"/>
            <a:chOff x="5677862" y="4285619"/>
            <a:chExt cx="382215" cy="532444"/>
          </a:xfrm>
        </p:grpSpPr>
        <p:sp>
          <p:nvSpPr>
            <p:cNvPr id="133" name="Rectangle 14"/>
            <p:cNvSpPr>
              <a:spLocks noChangeArrowheads="1"/>
            </p:cNvSpPr>
            <p:nvPr/>
          </p:nvSpPr>
          <p:spPr bwMode="auto">
            <a:xfrm>
              <a:off x="5677862" y="4285619"/>
              <a:ext cx="382215" cy="532444"/>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algn="ctr"/>
              <a:r>
                <a:rPr lang="en-US" dirty="0" smtClean="0">
                  <a:solidFill>
                    <a:schemeClr val="bg1"/>
                  </a:solidFill>
                  <a:latin typeface="Lato Bold" panose="020F0802020204030203" pitchFamily="34" charset="0"/>
                </a:rPr>
                <a:t>04</a:t>
              </a:r>
              <a:endParaRPr lang="id-ID" dirty="0">
                <a:solidFill>
                  <a:schemeClr val="bg1"/>
                </a:solidFill>
                <a:latin typeface="Lato Bold" panose="020F0802020204030203" pitchFamily="34" charset="0"/>
              </a:endParaRPr>
            </a:p>
          </p:txBody>
        </p:sp>
        <p:sp>
          <p:nvSpPr>
            <p:cNvPr id="134" name="Rectangle 15"/>
            <p:cNvSpPr>
              <a:spLocks noChangeArrowheads="1"/>
            </p:cNvSpPr>
            <p:nvPr/>
          </p:nvSpPr>
          <p:spPr bwMode="auto">
            <a:xfrm>
              <a:off x="5677862" y="4552352"/>
              <a:ext cx="382215" cy="265711"/>
            </a:xfrm>
            <a:prstGeom prst="rect">
              <a:avLst/>
            </a:prstGeom>
            <a:solidFill>
              <a:srgbClr val="333333">
                <a:alpha val="10000"/>
              </a:srgbClr>
            </a:solidFill>
            <a:ln>
              <a:noFill/>
            </a:ln>
          </p:spPr>
          <p:txBody>
            <a:bodyPr vert="horz" wrap="square" lIns="91440" tIns="45720" rIns="91440" bIns="45720" numCol="1" anchor="ctr" anchorCtr="0" compatLnSpc="1"/>
            <a:lstStyle/>
            <a:p>
              <a:pPr algn="ctr"/>
              <a:endParaRPr lang="id-ID"/>
            </a:p>
          </p:txBody>
        </p:sp>
      </p:grpSp>
      <p:grpSp>
        <p:nvGrpSpPr>
          <p:cNvPr id="135" name="Group 134"/>
          <p:cNvGrpSpPr/>
          <p:nvPr/>
        </p:nvGrpSpPr>
        <p:grpSpPr>
          <a:xfrm>
            <a:off x="8522469" y="1556024"/>
            <a:ext cx="1013398" cy="728170"/>
            <a:chOff x="6060077" y="4285619"/>
            <a:chExt cx="382215" cy="532444"/>
          </a:xfrm>
        </p:grpSpPr>
        <p:sp>
          <p:nvSpPr>
            <p:cNvPr id="136" name="Rectangle 16"/>
            <p:cNvSpPr>
              <a:spLocks noChangeArrowheads="1"/>
            </p:cNvSpPr>
            <p:nvPr/>
          </p:nvSpPr>
          <p:spPr bwMode="auto">
            <a:xfrm>
              <a:off x="6060077" y="4285619"/>
              <a:ext cx="382215" cy="532444"/>
            </a:xfrm>
            <a:prstGeom prst="rect">
              <a:avLst/>
            </a:prstGeom>
            <a:solidFill>
              <a:schemeClr val="accent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algn="ctr"/>
              <a:r>
                <a:rPr lang="en-US" dirty="0" smtClean="0">
                  <a:solidFill>
                    <a:schemeClr val="bg1"/>
                  </a:solidFill>
                  <a:latin typeface="Lato Bold" panose="020F0802020204030203" pitchFamily="34" charset="0"/>
                </a:rPr>
                <a:t>05</a:t>
              </a:r>
              <a:endParaRPr lang="id-ID" dirty="0">
                <a:solidFill>
                  <a:schemeClr val="bg1"/>
                </a:solidFill>
                <a:latin typeface="Lato Bold" panose="020F0802020204030203" pitchFamily="34" charset="0"/>
              </a:endParaRPr>
            </a:p>
          </p:txBody>
        </p:sp>
        <p:sp>
          <p:nvSpPr>
            <p:cNvPr id="137" name="Rectangle 17"/>
            <p:cNvSpPr>
              <a:spLocks noChangeArrowheads="1"/>
            </p:cNvSpPr>
            <p:nvPr/>
          </p:nvSpPr>
          <p:spPr bwMode="auto">
            <a:xfrm>
              <a:off x="6060077" y="4552352"/>
              <a:ext cx="382215" cy="265711"/>
            </a:xfrm>
            <a:prstGeom prst="rect">
              <a:avLst/>
            </a:prstGeom>
            <a:solidFill>
              <a:srgbClr val="333333">
                <a:alpha val="10000"/>
              </a:srgbClr>
            </a:solidFill>
            <a:ln>
              <a:noFill/>
            </a:ln>
          </p:spPr>
          <p:txBody>
            <a:bodyPr vert="horz" wrap="square" lIns="91440" tIns="45720" rIns="91440" bIns="45720" numCol="1" anchor="ctr" anchorCtr="0" compatLnSpc="1"/>
            <a:lstStyle/>
            <a:p>
              <a:pPr algn="ctr"/>
              <a:endParaRPr lang="id-ID"/>
            </a:p>
          </p:txBody>
        </p:sp>
      </p:grpSp>
      <p:grpSp>
        <p:nvGrpSpPr>
          <p:cNvPr id="138" name="Group 137"/>
          <p:cNvGrpSpPr/>
          <p:nvPr/>
        </p:nvGrpSpPr>
        <p:grpSpPr>
          <a:xfrm>
            <a:off x="9535867" y="1556024"/>
            <a:ext cx="661734" cy="728170"/>
            <a:chOff x="7739063" y="3990975"/>
            <a:chExt cx="414338" cy="827088"/>
          </a:xfrm>
        </p:grpSpPr>
        <p:sp>
          <p:nvSpPr>
            <p:cNvPr id="139" name="Freeform 18"/>
            <p:cNvSpPr/>
            <p:nvPr/>
          </p:nvSpPr>
          <p:spPr bwMode="auto">
            <a:xfrm>
              <a:off x="7739063" y="3990975"/>
              <a:ext cx="414338" cy="827088"/>
            </a:xfrm>
            <a:custGeom>
              <a:avLst/>
              <a:gdLst>
                <a:gd name="T0" fmla="*/ 261 w 261"/>
                <a:gd name="T1" fmla="*/ 261 h 521"/>
                <a:gd name="T2" fmla="*/ 0 w 261"/>
                <a:gd name="T3" fmla="*/ 0 h 521"/>
                <a:gd name="T4" fmla="*/ 0 w 261"/>
                <a:gd name="T5" fmla="*/ 521 h 521"/>
                <a:gd name="T6" fmla="*/ 261 w 261"/>
                <a:gd name="T7" fmla="*/ 261 h 521"/>
              </a:gdLst>
              <a:ahLst/>
              <a:cxnLst>
                <a:cxn ang="0">
                  <a:pos x="T0" y="T1"/>
                </a:cxn>
                <a:cxn ang="0">
                  <a:pos x="T2" y="T3"/>
                </a:cxn>
                <a:cxn ang="0">
                  <a:pos x="T4" y="T5"/>
                </a:cxn>
                <a:cxn ang="0">
                  <a:pos x="T6" y="T7"/>
                </a:cxn>
              </a:cxnLst>
              <a:rect l="0" t="0" r="r" b="b"/>
              <a:pathLst>
                <a:path w="261" h="521">
                  <a:moveTo>
                    <a:pt x="261" y="261"/>
                  </a:moveTo>
                  <a:lnTo>
                    <a:pt x="0" y="0"/>
                  </a:lnTo>
                  <a:lnTo>
                    <a:pt x="0" y="521"/>
                  </a:lnTo>
                  <a:lnTo>
                    <a:pt x="261" y="261"/>
                  </a:lnTo>
                  <a:close/>
                </a:path>
              </a:pathLst>
            </a:custGeom>
            <a:solidFill>
              <a:srgbClr val="ECAE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0" name="Freeform 19"/>
            <p:cNvSpPr/>
            <p:nvPr/>
          </p:nvSpPr>
          <p:spPr bwMode="auto">
            <a:xfrm>
              <a:off x="8027988" y="4283075"/>
              <a:ext cx="125413" cy="242888"/>
            </a:xfrm>
            <a:custGeom>
              <a:avLst/>
              <a:gdLst>
                <a:gd name="T0" fmla="*/ 79 w 79"/>
                <a:gd name="T1" fmla="*/ 77 h 153"/>
                <a:gd name="T2" fmla="*/ 0 w 79"/>
                <a:gd name="T3" fmla="*/ 153 h 153"/>
                <a:gd name="T4" fmla="*/ 0 w 79"/>
                <a:gd name="T5" fmla="*/ 0 h 153"/>
                <a:gd name="T6" fmla="*/ 0 w 79"/>
                <a:gd name="T7" fmla="*/ 0 h 153"/>
                <a:gd name="T8" fmla="*/ 79 w 79"/>
                <a:gd name="T9" fmla="*/ 77 h 153"/>
              </a:gdLst>
              <a:ahLst/>
              <a:cxnLst>
                <a:cxn ang="0">
                  <a:pos x="T0" y="T1"/>
                </a:cxn>
                <a:cxn ang="0">
                  <a:pos x="T2" y="T3"/>
                </a:cxn>
                <a:cxn ang="0">
                  <a:pos x="T4" y="T5"/>
                </a:cxn>
                <a:cxn ang="0">
                  <a:pos x="T6" y="T7"/>
                </a:cxn>
                <a:cxn ang="0">
                  <a:pos x="T8" y="T9"/>
                </a:cxn>
              </a:cxnLst>
              <a:rect l="0" t="0" r="r" b="b"/>
              <a:pathLst>
                <a:path w="79" h="153">
                  <a:moveTo>
                    <a:pt x="79" y="77"/>
                  </a:moveTo>
                  <a:lnTo>
                    <a:pt x="0" y="153"/>
                  </a:lnTo>
                  <a:lnTo>
                    <a:pt x="0" y="0"/>
                  </a:lnTo>
                  <a:lnTo>
                    <a:pt x="0" y="0"/>
                  </a:lnTo>
                  <a:lnTo>
                    <a:pt x="79" y="77"/>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1" name="Freeform 20"/>
            <p:cNvSpPr/>
            <p:nvPr/>
          </p:nvSpPr>
          <p:spPr bwMode="auto">
            <a:xfrm>
              <a:off x="7739063" y="4405313"/>
              <a:ext cx="414338" cy="412750"/>
            </a:xfrm>
            <a:custGeom>
              <a:avLst/>
              <a:gdLst>
                <a:gd name="T0" fmla="*/ 261 w 261"/>
                <a:gd name="T1" fmla="*/ 0 h 260"/>
                <a:gd name="T2" fmla="*/ 0 w 261"/>
                <a:gd name="T3" fmla="*/ 260 h 260"/>
                <a:gd name="T4" fmla="*/ 0 w 261"/>
                <a:gd name="T5" fmla="*/ 0 h 260"/>
                <a:gd name="T6" fmla="*/ 261 w 261"/>
                <a:gd name="T7" fmla="*/ 0 h 260"/>
              </a:gdLst>
              <a:ahLst/>
              <a:cxnLst>
                <a:cxn ang="0">
                  <a:pos x="T0" y="T1"/>
                </a:cxn>
                <a:cxn ang="0">
                  <a:pos x="T2" y="T3"/>
                </a:cxn>
                <a:cxn ang="0">
                  <a:pos x="T4" y="T5"/>
                </a:cxn>
                <a:cxn ang="0">
                  <a:pos x="T6" y="T7"/>
                </a:cxn>
              </a:cxnLst>
              <a:rect l="0" t="0" r="r" b="b"/>
              <a:pathLst>
                <a:path w="261" h="260">
                  <a:moveTo>
                    <a:pt x="261" y="0"/>
                  </a:moveTo>
                  <a:lnTo>
                    <a:pt x="0" y="260"/>
                  </a:lnTo>
                  <a:lnTo>
                    <a:pt x="0" y="0"/>
                  </a:lnTo>
                  <a:lnTo>
                    <a:pt x="261" y="0"/>
                  </a:lnTo>
                  <a:close/>
                </a:path>
              </a:pathLst>
            </a:custGeom>
            <a:solidFill>
              <a:srgbClr val="333333">
                <a:alpha val="10000"/>
              </a:srgbClr>
            </a:solidFill>
            <a:ln>
              <a:noFill/>
            </a:ln>
          </p:spPr>
          <p:txBody>
            <a:bodyPr vert="horz" wrap="square" lIns="91440" tIns="45720" rIns="91440" bIns="45720" numCol="1" anchor="t" anchorCtr="0" compatLnSpc="1"/>
            <a:lstStyle/>
            <a:p>
              <a:endParaRPr lang="id-ID"/>
            </a:p>
          </p:txBody>
        </p:sp>
      </p:grpSp>
      <p:grpSp>
        <p:nvGrpSpPr>
          <p:cNvPr id="4" name="Group 1"/>
          <p:cNvGrpSpPr/>
          <p:nvPr/>
        </p:nvGrpSpPr>
        <p:grpSpPr>
          <a:xfrm>
            <a:off x="2768028" y="2507180"/>
            <a:ext cx="551992" cy="816672"/>
            <a:chOff x="2768028" y="2732605"/>
            <a:chExt cx="551992" cy="816672"/>
          </a:xfrm>
        </p:grpSpPr>
        <p:cxnSp>
          <p:nvCxnSpPr>
            <p:cNvPr id="143" name="Straight Connector 142"/>
            <p:cNvCxnSpPr/>
            <p:nvPr/>
          </p:nvCxnSpPr>
          <p:spPr>
            <a:xfrm rot="10800000">
              <a:off x="3044025" y="2732605"/>
              <a:ext cx="0" cy="360191"/>
            </a:xfrm>
            <a:prstGeom prst="line">
              <a:avLst/>
            </a:prstGeom>
            <a:ln>
              <a:solidFill>
                <a:schemeClr val="accent1"/>
              </a:solidFill>
              <a:tailEnd type="oval"/>
            </a:ln>
          </p:spPr>
          <p:style>
            <a:lnRef idx="1">
              <a:schemeClr val="accent1"/>
            </a:lnRef>
            <a:fillRef idx="0">
              <a:schemeClr val="accent1"/>
            </a:fillRef>
            <a:effectRef idx="0">
              <a:schemeClr val="accent1"/>
            </a:effectRef>
            <a:fontRef idx="minor">
              <a:schemeClr val="tx1"/>
            </a:fontRef>
          </p:style>
        </p:cxnSp>
        <p:sp>
          <p:nvSpPr>
            <p:cNvPr id="144" name="Oval 143"/>
            <p:cNvSpPr>
              <a:spLocks noChangeAspect="1"/>
            </p:cNvSpPr>
            <p:nvPr/>
          </p:nvSpPr>
          <p:spPr>
            <a:xfrm>
              <a:off x="2768028" y="2997285"/>
              <a:ext cx="551992" cy="5519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AU" dirty="0">
                  <a:solidFill>
                    <a:schemeClr val="bg1"/>
                  </a:solidFill>
                  <a:latin typeface="FontAwesome" pitchFamily="2" charset="0"/>
                </a:rPr>
                <a:t></a:t>
              </a:r>
              <a:endParaRPr lang="en-AU" dirty="0">
                <a:solidFill>
                  <a:schemeClr val="bg1"/>
                </a:solidFill>
                <a:latin typeface="FontAwesome" pitchFamily="2" charset="0"/>
              </a:endParaRPr>
            </a:p>
          </p:txBody>
        </p:sp>
      </p:grpSp>
      <p:sp>
        <p:nvSpPr>
          <p:cNvPr id="145" name="Text Placeholder 32"/>
          <p:cNvSpPr txBox="1"/>
          <p:nvPr/>
        </p:nvSpPr>
        <p:spPr>
          <a:xfrm>
            <a:off x="2276475" y="3532505"/>
            <a:ext cx="1535430" cy="135890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30000"/>
              </a:lnSpc>
            </a:pPr>
            <a:r>
              <a:rPr lang="zh-CN" altLang="en-US" sz="1200" noProof="0">
                <a:ln>
                  <a:noFill/>
                </a:ln>
                <a:solidFill>
                  <a:prstClr val="black"/>
                </a:solidFill>
                <a:effectLst/>
                <a:uLnTx/>
                <a:uFillTx/>
                <a:latin typeface="微软雅黑" panose="020B0503020204020204" pitchFamily="34" charset="-122"/>
                <a:ea typeface="微软雅黑" panose="020B0503020204020204" pitchFamily="34" charset="-122"/>
                <a:sym typeface="+mn-ea"/>
              </a:rPr>
              <a:t>抗美援朝不仅给予朝鲜人民以有力的支援，而且对于保卫新中国的安全具有十分重要的意义。</a:t>
            </a:r>
            <a:endParaRPr lang="zh-CN" altLang="en-US" sz="1200" dirty="0">
              <a:solidFill>
                <a:schemeClr val="bg2">
                  <a:lumMod val="50000"/>
                </a:schemeClr>
              </a:solidFill>
              <a:latin typeface="Lato Light" panose="020F0302020204030203" pitchFamily="34" charset="0"/>
              <a:cs typeface="+mn-ea"/>
              <a:sym typeface="+mn-lt"/>
            </a:endParaRPr>
          </a:p>
        </p:txBody>
      </p:sp>
      <p:grpSp>
        <p:nvGrpSpPr>
          <p:cNvPr id="5" name="Group 4"/>
          <p:cNvGrpSpPr/>
          <p:nvPr/>
        </p:nvGrpSpPr>
        <p:grpSpPr>
          <a:xfrm>
            <a:off x="5757807" y="2507180"/>
            <a:ext cx="551992" cy="816672"/>
            <a:chOff x="5757807" y="2732605"/>
            <a:chExt cx="551992" cy="816672"/>
          </a:xfrm>
        </p:grpSpPr>
        <p:cxnSp>
          <p:nvCxnSpPr>
            <p:cNvPr id="148" name="Straight Connector 147"/>
            <p:cNvCxnSpPr/>
            <p:nvPr/>
          </p:nvCxnSpPr>
          <p:spPr>
            <a:xfrm rot="10800000">
              <a:off x="6033804" y="2732605"/>
              <a:ext cx="0" cy="360191"/>
            </a:xfrm>
            <a:prstGeom prst="line">
              <a:avLst/>
            </a:prstGeom>
            <a:ln>
              <a:solidFill>
                <a:schemeClr val="accent4"/>
              </a:solidFill>
              <a:tailEnd type="oval"/>
            </a:ln>
          </p:spPr>
          <p:style>
            <a:lnRef idx="1">
              <a:schemeClr val="accent1"/>
            </a:lnRef>
            <a:fillRef idx="0">
              <a:schemeClr val="accent1"/>
            </a:fillRef>
            <a:effectRef idx="0">
              <a:schemeClr val="accent1"/>
            </a:effectRef>
            <a:fontRef idx="minor">
              <a:schemeClr val="tx1"/>
            </a:fontRef>
          </p:style>
        </p:cxnSp>
        <p:sp>
          <p:nvSpPr>
            <p:cNvPr id="149" name="Oval 148"/>
            <p:cNvSpPr>
              <a:spLocks noChangeAspect="1"/>
            </p:cNvSpPr>
            <p:nvPr/>
          </p:nvSpPr>
          <p:spPr>
            <a:xfrm>
              <a:off x="5757807" y="2997285"/>
              <a:ext cx="551992" cy="55199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dirty="0">
                  <a:solidFill>
                    <a:schemeClr val="bg1"/>
                  </a:solidFill>
                  <a:latin typeface="FontAwesome" pitchFamily="2" charset="0"/>
                </a:rPr>
                <a:t></a:t>
              </a:r>
              <a:endParaRPr lang="en-US" dirty="0">
                <a:solidFill>
                  <a:schemeClr val="bg1"/>
                </a:solidFill>
                <a:latin typeface="FontAwesome" pitchFamily="2" charset="0"/>
              </a:endParaRPr>
            </a:p>
          </p:txBody>
        </p:sp>
      </p:grpSp>
      <p:sp>
        <p:nvSpPr>
          <p:cNvPr id="150" name="Text Placeholder 32"/>
          <p:cNvSpPr txBox="1"/>
          <p:nvPr/>
        </p:nvSpPr>
        <p:spPr>
          <a:xfrm>
            <a:off x="5266055" y="3532505"/>
            <a:ext cx="1535430" cy="169100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30000"/>
              </a:lnSpc>
            </a:pPr>
            <a:r>
              <a:rPr lang="zh-CN" altLang="en-US" sz="1200" noProof="0">
                <a:ln>
                  <a:noFill/>
                </a:ln>
                <a:solidFill>
                  <a:prstClr val="black"/>
                </a:solidFill>
                <a:effectLst/>
                <a:uLnTx/>
                <a:uFillTx/>
                <a:latin typeface="微软雅黑" panose="020B0503020204020204" pitchFamily="34" charset="-122"/>
                <a:ea typeface="微软雅黑" panose="020B0503020204020204" pitchFamily="34" charset="-122"/>
                <a:sym typeface="+mn-ea"/>
              </a:rPr>
              <a:t>抗美援朝战争给予美国的干涉主义以有力的打击和严重的警告，为中国争取到了相当长时期的和平建设的环境。</a:t>
            </a:r>
            <a:endParaRPr lang="zh-CN" altLang="en-US" sz="1200" dirty="0">
              <a:solidFill>
                <a:schemeClr val="bg2">
                  <a:lumMod val="50000"/>
                </a:schemeClr>
              </a:solidFill>
              <a:latin typeface="Lato Light" panose="020F0302020204030203" pitchFamily="34" charset="0"/>
              <a:cs typeface="+mn-ea"/>
              <a:sym typeface="+mn-lt"/>
            </a:endParaRPr>
          </a:p>
        </p:txBody>
      </p:sp>
      <p:grpSp>
        <p:nvGrpSpPr>
          <p:cNvPr id="6" name="Group 2"/>
          <p:cNvGrpSpPr/>
          <p:nvPr/>
        </p:nvGrpSpPr>
        <p:grpSpPr>
          <a:xfrm>
            <a:off x="4048268" y="2507181"/>
            <a:ext cx="551992" cy="2174827"/>
            <a:chOff x="4048268" y="2732606"/>
            <a:chExt cx="551992" cy="2174827"/>
          </a:xfrm>
          <a:solidFill>
            <a:srgbClr val="D33233"/>
          </a:solidFill>
        </p:grpSpPr>
        <p:cxnSp>
          <p:nvCxnSpPr>
            <p:cNvPr id="153" name="Straight Connector 152"/>
            <p:cNvCxnSpPr/>
            <p:nvPr/>
          </p:nvCxnSpPr>
          <p:spPr>
            <a:xfrm flipV="1">
              <a:off x="4324265" y="2732606"/>
              <a:ext cx="0" cy="1848567"/>
            </a:xfrm>
            <a:prstGeom prst="line">
              <a:avLst/>
            </a:prstGeom>
            <a:grpFill/>
            <a:ln>
              <a:solidFill>
                <a:srgbClr val="C00000"/>
              </a:solidFill>
              <a:tailEnd type="oval"/>
            </a:ln>
          </p:spPr>
          <p:style>
            <a:lnRef idx="1">
              <a:schemeClr val="accent1"/>
            </a:lnRef>
            <a:fillRef idx="0">
              <a:schemeClr val="accent1"/>
            </a:fillRef>
            <a:effectRef idx="0">
              <a:schemeClr val="accent1"/>
            </a:effectRef>
            <a:fontRef idx="minor">
              <a:schemeClr val="tx1"/>
            </a:fontRef>
          </p:style>
        </p:cxnSp>
        <p:sp>
          <p:nvSpPr>
            <p:cNvPr id="154" name="Oval 153"/>
            <p:cNvSpPr>
              <a:spLocks noChangeAspect="1"/>
            </p:cNvSpPr>
            <p:nvPr/>
          </p:nvSpPr>
          <p:spPr>
            <a:xfrm>
              <a:off x="4048268" y="4355441"/>
              <a:ext cx="551992" cy="5519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AU" dirty="0">
                  <a:solidFill>
                    <a:srgbClr val="FFFFFF"/>
                  </a:solidFill>
                  <a:latin typeface="FontAwesome" pitchFamily="2" charset="0"/>
                </a:rPr>
                <a:t></a:t>
              </a:r>
              <a:endParaRPr lang="en-AU" dirty="0">
                <a:solidFill>
                  <a:srgbClr val="FFFFFF"/>
                </a:solidFill>
                <a:latin typeface="FontAwesome" pitchFamily="2" charset="0"/>
              </a:endParaRPr>
            </a:p>
          </p:txBody>
        </p:sp>
      </p:grpSp>
      <p:sp>
        <p:nvSpPr>
          <p:cNvPr id="155" name="Text Placeholder 32"/>
          <p:cNvSpPr txBox="1"/>
          <p:nvPr/>
        </p:nvSpPr>
        <p:spPr>
          <a:xfrm>
            <a:off x="3556635" y="4890770"/>
            <a:ext cx="1535430" cy="13652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30000"/>
              </a:lnSpc>
            </a:pPr>
            <a:r>
              <a:rPr lang="zh-CN" altLang="en-US" sz="1200" noProof="0">
                <a:ln>
                  <a:noFill/>
                </a:ln>
                <a:solidFill>
                  <a:prstClr val="black"/>
                </a:solidFill>
                <a:effectLst/>
                <a:uLnTx/>
                <a:uFillTx/>
                <a:latin typeface="微软雅黑" panose="020B0503020204020204" pitchFamily="34" charset="-122"/>
                <a:ea typeface="微软雅黑" panose="020B0503020204020204" pitchFamily="34" charset="-122"/>
                <a:sym typeface="+mn-ea"/>
              </a:rPr>
              <a:t>抗美援朝对于中国恢复国民经济和开展各项建设事业直接起到了保障的作用。</a:t>
            </a:r>
            <a:endParaRPr lang="zh-CN" altLang="en-US" sz="1200" dirty="0">
              <a:solidFill>
                <a:schemeClr val="bg2">
                  <a:lumMod val="50000"/>
                </a:schemeClr>
              </a:solidFill>
              <a:latin typeface="Lato Light" panose="020F0302020204030203" pitchFamily="34" charset="0"/>
              <a:cs typeface="+mn-ea"/>
              <a:sym typeface="+mn-lt"/>
            </a:endParaRPr>
          </a:p>
        </p:txBody>
      </p:sp>
      <p:grpSp>
        <p:nvGrpSpPr>
          <p:cNvPr id="7" name="Group 5"/>
          <p:cNvGrpSpPr/>
          <p:nvPr/>
        </p:nvGrpSpPr>
        <p:grpSpPr>
          <a:xfrm>
            <a:off x="7540429" y="2507181"/>
            <a:ext cx="551992" cy="2174827"/>
            <a:chOff x="7540429" y="2732606"/>
            <a:chExt cx="551992" cy="2174827"/>
          </a:xfrm>
        </p:grpSpPr>
        <p:cxnSp>
          <p:nvCxnSpPr>
            <p:cNvPr id="158" name="Straight Connector 157"/>
            <p:cNvCxnSpPr/>
            <p:nvPr/>
          </p:nvCxnSpPr>
          <p:spPr>
            <a:xfrm flipV="1">
              <a:off x="7816426" y="2732606"/>
              <a:ext cx="0" cy="1848567"/>
            </a:xfrm>
            <a:prstGeom prst="line">
              <a:avLst/>
            </a:prstGeom>
            <a:ln>
              <a:solidFill>
                <a:schemeClr val="accent5"/>
              </a:solidFill>
              <a:tailEnd type="oval"/>
            </a:ln>
          </p:spPr>
          <p:style>
            <a:lnRef idx="1">
              <a:schemeClr val="accent1"/>
            </a:lnRef>
            <a:fillRef idx="0">
              <a:schemeClr val="accent1"/>
            </a:fillRef>
            <a:effectRef idx="0">
              <a:schemeClr val="accent1"/>
            </a:effectRef>
            <a:fontRef idx="minor">
              <a:schemeClr val="tx1"/>
            </a:fontRef>
          </p:style>
        </p:cxnSp>
        <p:sp>
          <p:nvSpPr>
            <p:cNvPr id="159" name="Oval 158"/>
            <p:cNvSpPr>
              <a:spLocks noChangeAspect="1"/>
            </p:cNvSpPr>
            <p:nvPr/>
          </p:nvSpPr>
          <p:spPr>
            <a:xfrm>
              <a:off x="7540429" y="4355441"/>
              <a:ext cx="551992" cy="55199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AU" dirty="0">
                  <a:solidFill>
                    <a:srgbClr val="FFFFFF"/>
                  </a:solidFill>
                  <a:latin typeface="FontAwesome" pitchFamily="2" charset="0"/>
                </a:rPr>
                <a:t></a:t>
              </a:r>
              <a:endParaRPr lang="en-AU" dirty="0">
                <a:solidFill>
                  <a:srgbClr val="FFFFFF"/>
                </a:solidFill>
                <a:latin typeface="FontAwesome" pitchFamily="2" charset="0"/>
              </a:endParaRPr>
            </a:p>
          </p:txBody>
        </p:sp>
      </p:grpSp>
      <p:sp>
        <p:nvSpPr>
          <p:cNvPr id="160" name="Text Placeholder 32"/>
          <p:cNvSpPr txBox="1"/>
          <p:nvPr/>
        </p:nvSpPr>
        <p:spPr>
          <a:xfrm>
            <a:off x="7048500" y="4890770"/>
            <a:ext cx="1535430" cy="87566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30000"/>
              </a:lnSpc>
            </a:pPr>
            <a:r>
              <a:rPr lang="zh-CN" altLang="en-US" sz="1200" noProof="0">
                <a:ln>
                  <a:noFill/>
                </a:ln>
                <a:solidFill>
                  <a:prstClr val="black"/>
                </a:solidFill>
                <a:effectLst/>
                <a:uLnTx/>
                <a:uFillTx/>
                <a:latin typeface="微软雅黑" panose="020B0503020204020204" pitchFamily="34" charset="-122"/>
                <a:ea typeface="微软雅黑" panose="020B0503020204020204" pitchFamily="34" charset="-122"/>
                <a:sym typeface="+mn-ea"/>
              </a:rPr>
              <a:t>抗美援朝战争提高了全国人民的政治觉悟。</a:t>
            </a:r>
            <a:endParaRPr lang="zh-CN" altLang="en-US" sz="1200" dirty="0">
              <a:solidFill>
                <a:schemeClr val="bg2">
                  <a:lumMod val="50000"/>
                </a:schemeClr>
              </a:solidFill>
              <a:latin typeface="Lato Light" panose="020F0302020204030203" pitchFamily="34" charset="0"/>
              <a:cs typeface="+mn-ea"/>
              <a:sym typeface="+mn-lt"/>
            </a:endParaRPr>
          </a:p>
        </p:txBody>
      </p:sp>
      <p:grpSp>
        <p:nvGrpSpPr>
          <p:cNvPr id="8" name="Group 6"/>
          <p:cNvGrpSpPr/>
          <p:nvPr/>
        </p:nvGrpSpPr>
        <p:grpSpPr>
          <a:xfrm>
            <a:off x="8747586" y="2507180"/>
            <a:ext cx="551992" cy="816672"/>
            <a:chOff x="8747586" y="2732605"/>
            <a:chExt cx="551992" cy="816672"/>
          </a:xfrm>
        </p:grpSpPr>
        <p:cxnSp>
          <p:nvCxnSpPr>
            <p:cNvPr id="163" name="Straight Connector 162"/>
            <p:cNvCxnSpPr/>
            <p:nvPr/>
          </p:nvCxnSpPr>
          <p:spPr>
            <a:xfrm rot="10800000">
              <a:off x="9023583" y="2732605"/>
              <a:ext cx="0" cy="360191"/>
            </a:xfrm>
            <a:prstGeom prst="line">
              <a:avLst/>
            </a:prstGeom>
            <a:ln>
              <a:solidFill>
                <a:schemeClr val="accent6"/>
              </a:solidFill>
              <a:tailEnd type="oval"/>
            </a:ln>
          </p:spPr>
          <p:style>
            <a:lnRef idx="1">
              <a:schemeClr val="accent1"/>
            </a:lnRef>
            <a:fillRef idx="0">
              <a:schemeClr val="accent1"/>
            </a:fillRef>
            <a:effectRef idx="0">
              <a:schemeClr val="accent1"/>
            </a:effectRef>
            <a:fontRef idx="minor">
              <a:schemeClr val="tx1"/>
            </a:fontRef>
          </p:style>
        </p:cxnSp>
        <p:sp>
          <p:nvSpPr>
            <p:cNvPr id="164" name="Oval 163"/>
            <p:cNvSpPr>
              <a:spLocks noChangeAspect="1"/>
            </p:cNvSpPr>
            <p:nvPr/>
          </p:nvSpPr>
          <p:spPr>
            <a:xfrm>
              <a:off x="8747586" y="2997285"/>
              <a:ext cx="551992" cy="55199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r>
                <a:rPr lang="en-AU" dirty="0">
                  <a:solidFill>
                    <a:srgbClr val="FFFFFF"/>
                  </a:solidFill>
                  <a:latin typeface="FontAwesome" pitchFamily="2" charset="0"/>
                </a:rPr>
                <a:t></a:t>
              </a:r>
              <a:endParaRPr lang="en-US" dirty="0">
                <a:solidFill>
                  <a:srgbClr val="FFFFFF"/>
                </a:solidFill>
              </a:endParaRPr>
            </a:p>
          </p:txBody>
        </p:sp>
      </p:grpSp>
      <p:sp>
        <p:nvSpPr>
          <p:cNvPr id="165" name="Text Placeholder 32"/>
          <p:cNvSpPr txBox="1"/>
          <p:nvPr/>
        </p:nvSpPr>
        <p:spPr>
          <a:xfrm>
            <a:off x="8255635" y="3532505"/>
            <a:ext cx="1535430" cy="135890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30000"/>
              </a:lnSpc>
            </a:pPr>
            <a:r>
              <a:rPr lang="zh-CN" altLang="en-US" sz="1200" noProof="0">
                <a:ln>
                  <a:noFill/>
                </a:ln>
                <a:solidFill>
                  <a:prstClr val="black"/>
                </a:solidFill>
                <a:effectLst/>
                <a:uLnTx/>
                <a:uFillTx/>
                <a:latin typeface="微软雅黑" panose="020B0503020204020204" pitchFamily="34" charset="-122"/>
                <a:ea typeface="微软雅黑" panose="020B0503020204020204" pitchFamily="34" charset="-122"/>
                <a:sym typeface="+mn-ea"/>
              </a:rPr>
              <a:t>使中国军队取得了以劣势装备战胜现代化装备的敌人的宝贵经验，加速了人民军队的建设。</a:t>
            </a:r>
            <a:endParaRPr lang="zh-CN" altLang="en-US" sz="1200" dirty="0">
              <a:solidFill>
                <a:schemeClr val="bg2">
                  <a:lumMod val="50000"/>
                </a:schemeClr>
              </a:solidFill>
              <a:latin typeface="Lato Light" panose="020F0302020204030203" pitchFamily="34" charset="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19"/>
                                        </p:tgtEl>
                                        <p:attrNameLst>
                                          <p:attrName>style.visibility</p:attrName>
                                        </p:attrNameLst>
                                      </p:cBhvr>
                                      <p:to>
                                        <p:strVal val="visible"/>
                                      </p:to>
                                    </p:set>
                                    <p:animEffect transition="in" filter="wipe(left)">
                                      <p:cBhvr>
                                        <p:cTn id="12" dur="500"/>
                                        <p:tgtEl>
                                          <p:spTgt spid="11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23"/>
                                        </p:tgtEl>
                                        <p:attrNameLst>
                                          <p:attrName>style.visibility</p:attrName>
                                        </p:attrNameLst>
                                      </p:cBhvr>
                                      <p:to>
                                        <p:strVal val="visible"/>
                                      </p:to>
                                    </p:set>
                                    <p:animEffect transition="in" filter="wipe(left)">
                                      <p:cBhvr>
                                        <p:cTn id="17" dur="500"/>
                                        <p:tgtEl>
                                          <p:spTgt spid="12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down)">
                                      <p:cBhvr>
                                        <p:cTn id="22" dur="500"/>
                                        <p:tgtEl>
                                          <p:spTgt spid="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45"/>
                                        </p:tgtEl>
                                        <p:attrNameLst>
                                          <p:attrName>style.visibility</p:attrName>
                                        </p:attrNameLst>
                                      </p:cBhvr>
                                      <p:to>
                                        <p:strVal val="visible"/>
                                      </p:to>
                                    </p:set>
                                    <p:animEffect transition="in" filter="fade">
                                      <p:cBhvr>
                                        <p:cTn id="25" dur="500"/>
                                        <p:tgtEl>
                                          <p:spTgt spid="14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126"/>
                                        </p:tgtEl>
                                        <p:attrNameLst>
                                          <p:attrName>style.visibility</p:attrName>
                                        </p:attrNameLst>
                                      </p:cBhvr>
                                      <p:to>
                                        <p:strVal val="visible"/>
                                      </p:to>
                                    </p:set>
                                    <p:animEffect transition="in" filter="wipe(left)">
                                      <p:cBhvr>
                                        <p:cTn id="30" dur="500"/>
                                        <p:tgtEl>
                                          <p:spTgt spid="126"/>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down)">
                                      <p:cBhvr>
                                        <p:cTn id="35" dur="500"/>
                                        <p:tgtEl>
                                          <p:spTgt spid="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55"/>
                                        </p:tgtEl>
                                        <p:attrNameLst>
                                          <p:attrName>style.visibility</p:attrName>
                                        </p:attrNameLst>
                                      </p:cBhvr>
                                      <p:to>
                                        <p:strVal val="visible"/>
                                      </p:to>
                                    </p:set>
                                    <p:animEffect transition="in" filter="fade">
                                      <p:cBhvr>
                                        <p:cTn id="38" dur="500"/>
                                        <p:tgtEl>
                                          <p:spTgt spid="155"/>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129"/>
                                        </p:tgtEl>
                                        <p:attrNameLst>
                                          <p:attrName>style.visibility</p:attrName>
                                        </p:attrNameLst>
                                      </p:cBhvr>
                                      <p:to>
                                        <p:strVal val="visible"/>
                                      </p:to>
                                    </p:set>
                                    <p:animEffect transition="in" filter="wipe(left)">
                                      <p:cBhvr>
                                        <p:cTn id="43" dur="500"/>
                                        <p:tgtEl>
                                          <p:spTgt spid="129"/>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nodeType="click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wipe(down)">
                                      <p:cBhvr>
                                        <p:cTn id="48" dur="500"/>
                                        <p:tgtEl>
                                          <p:spTgt spid="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50"/>
                                        </p:tgtEl>
                                        <p:attrNameLst>
                                          <p:attrName>style.visibility</p:attrName>
                                        </p:attrNameLst>
                                      </p:cBhvr>
                                      <p:to>
                                        <p:strVal val="visible"/>
                                      </p:to>
                                    </p:set>
                                    <p:animEffect transition="in" filter="fade">
                                      <p:cBhvr>
                                        <p:cTn id="51" dur="500"/>
                                        <p:tgtEl>
                                          <p:spTgt spid="150"/>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nodeType="clickEffect">
                                  <p:stCondLst>
                                    <p:cond delay="0"/>
                                  </p:stCondLst>
                                  <p:childTnLst>
                                    <p:set>
                                      <p:cBhvr>
                                        <p:cTn id="55" dur="1" fill="hold">
                                          <p:stCondLst>
                                            <p:cond delay="0"/>
                                          </p:stCondLst>
                                        </p:cTn>
                                        <p:tgtEl>
                                          <p:spTgt spid="132"/>
                                        </p:tgtEl>
                                        <p:attrNameLst>
                                          <p:attrName>style.visibility</p:attrName>
                                        </p:attrNameLst>
                                      </p:cBhvr>
                                      <p:to>
                                        <p:strVal val="visible"/>
                                      </p:to>
                                    </p:set>
                                    <p:animEffect transition="in" filter="wipe(left)">
                                      <p:cBhvr>
                                        <p:cTn id="56" dur="500"/>
                                        <p:tgtEl>
                                          <p:spTgt spid="132"/>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nodeType="clickEffect">
                                  <p:stCondLst>
                                    <p:cond delay="0"/>
                                  </p:stCondLst>
                                  <p:childTnLst>
                                    <p:set>
                                      <p:cBhvr>
                                        <p:cTn id="60" dur="1" fill="hold">
                                          <p:stCondLst>
                                            <p:cond delay="0"/>
                                          </p:stCondLst>
                                        </p:cTn>
                                        <p:tgtEl>
                                          <p:spTgt spid="7"/>
                                        </p:tgtEl>
                                        <p:attrNameLst>
                                          <p:attrName>style.visibility</p:attrName>
                                        </p:attrNameLst>
                                      </p:cBhvr>
                                      <p:to>
                                        <p:strVal val="visible"/>
                                      </p:to>
                                    </p:set>
                                    <p:animEffect transition="in" filter="wipe(down)">
                                      <p:cBhvr>
                                        <p:cTn id="61" dur="500"/>
                                        <p:tgtEl>
                                          <p:spTgt spid="7"/>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60"/>
                                        </p:tgtEl>
                                        <p:attrNameLst>
                                          <p:attrName>style.visibility</p:attrName>
                                        </p:attrNameLst>
                                      </p:cBhvr>
                                      <p:to>
                                        <p:strVal val="visible"/>
                                      </p:to>
                                    </p:set>
                                    <p:animEffect transition="in" filter="fade">
                                      <p:cBhvr>
                                        <p:cTn id="64" dur="500"/>
                                        <p:tgtEl>
                                          <p:spTgt spid="160"/>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nodeType="clickEffect">
                                  <p:stCondLst>
                                    <p:cond delay="0"/>
                                  </p:stCondLst>
                                  <p:childTnLst>
                                    <p:set>
                                      <p:cBhvr>
                                        <p:cTn id="68" dur="1" fill="hold">
                                          <p:stCondLst>
                                            <p:cond delay="0"/>
                                          </p:stCondLst>
                                        </p:cTn>
                                        <p:tgtEl>
                                          <p:spTgt spid="135"/>
                                        </p:tgtEl>
                                        <p:attrNameLst>
                                          <p:attrName>style.visibility</p:attrName>
                                        </p:attrNameLst>
                                      </p:cBhvr>
                                      <p:to>
                                        <p:strVal val="visible"/>
                                      </p:to>
                                    </p:set>
                                    <p:animEffect transition="in" filter="wipe(left)">
                                      <p:cBhvr>
                                        <p:cTn id="69" dur="500"/>
                                        <p:tgtEl>
                                          <p:spTgt spid="135"/>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4" fill="hold" nodeType="clickEffect">
                                  <p:stCondLst>
                                    <p:cond delay="0"/>
                                  </p:stCondLst>
                                  <p:childTnLst>
                                    <p:set>
                                      <p:cBhvr>
                                        <p:cTn id="73" dur="1" fill="hold">
                                          <p:stCondLst>
                                            <p:cond delay="0"/>
                                          </p:stCondLst>
                                        </p:cTn>
                                        <p:tgtEl>
                                          <p:spTgt spid="8"/>
                                        </p:tgtEl>
                                        <p:attrNameLst>
                                          <p:attrName>style.visibility</p:attrName>
                                        </p:attrNameLst>
                                      </p:cBhvr>
                                      <p:to>
                                        <p:strVal val="visible"/>
                                      </p:to>
                                    </p:set>
                                    <p:animEffect transition="in" filter="wipe(down)">
                                      <p:cBhvr>
                                        <p:cTn id="74" dur="500"/>
                                        <p:tgtEl>
                                          <p:spTgt spid="8"/>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65"/>
                                        </p:tgtEl>
                                        <p:attrNameLst>
                                          <p:attrName>style.visibility</p:attrName>
                                        </p:attrNameLst>
                                      </p:cBhvr>
                                      <p:to>
                                        <p:strVal val="visible"/>
                                      </p:to>
                                    </p:set>
                                    <p:animEffect transition="in" filter="fade">
                                      <p:cBhvr>
                                        <p:cTn id="77" dur="500"/>
                                        <p:tgtEl>
                                          <p:spTgt spid="165"/>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nodeType="clickEffect">
                                  <p:stCondLst>
                                    <p:cond delay="0"/>
                                  </p:stCondLst>
                                  <p:childTnLst>
                                    <p:set>
                                      <p:cBhvr>
                                        <p:cTn id="81" dur="1" fill="hold">
                                          <p:stCondLst>
                                            <p:cond delay="0"/>
                                          </p:stCondLst>
                                        </p:cTn>
                                        <p:tgtEl>
                                          <p:spTgt spid="138"/>
                                        </p:tgtEl>
                                        <p:attrNameLst>
                                          <p:attrName>style.visibility</p:attrName>
                                        </p:attrNameLst>
                                      </p:cBhvr>
                                      <p:to>
                                        <p:strVal val="visible"/>
                                      </p:to>
                                    </p:set>
                                    <p:animEffect transition="in" filter="wipe(left)">
                                      <p:cBhvr>
                                        <p:cTn id="82"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45" grpId="0"/>
      <p:bldP spid="150" grpId="0"/>
      <p:bldP spid="155" grpId="0"/>
      <p:bldP spid="160" grpId="0"/>
      <p:bldP spid="165" grpId="0"/>
    </p:bldLst>
  </p:timing>
</p:sld>
</file>

<file path=ppt/slides/slide41.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sp>
        <p:nvSpPr>
          <p:cNvPr id="9" name="矩形 8"/>
          <p:cNvSpPr/>
          <p:nvPr/>
        </p:nvSpPr>
        <p:spPr>
          <a:xfrm>
            <a:off x="1116008" y="4423407"/>
            <a:ext cx="10375900" cy="1477328"/>
          </a:xfrm>
          <a:prstGeom prst="rect">
            <a:avLst/>
          </a:prstGeom>
        </p:spPr>
        <p:txBody>
          <a:bodyPr wrap="square">
            <a:spAutoFit/>
          </a:bodyPr>
          <a:lstStyle/>
          <a:p>
            <a:pPr marL="0" marR="0" lvl="0" indent="0" algn="l" defTabSz="914400" rtl="0" eaLnBrk="1" fontAlgn="auto" latinLnBrk="0" hangingPunct="1">
              <a:lnSpc>
                <a:spcPts val="2700"/>
              </a:lnSpc>
              <a:spcBef>
                <a:spcPts val="0"/>
              </a:spcBef>
              <a:spcAft>
                <a:spcPts val="0"/>
              </a:spcAft>
              <a:buClrTx/>
              <a:buSzTx/>
              <a:buFontTx/>
              <a:buNone/>
              <a:defRPr/>
            </a:pPr>
            <a:r>
              <a:rPr kumimoji="0" lang="en-US" altLang="zh-CN" sz="20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1962</a:t>
            </a:r>
            <a:r>
              <a:rPr kumimoji="0" lang="zh-CN" altLang="en-US" sz="20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年</a:t>
            </a:r>
            <a:r>
              <a:rPr kumimoji="0" lang="en-US" altLang="zh-CN" sz="20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6</a:t>
            </a:r>
            <a:r>
              <a:rPr kumimoji="0" lang="zh-CN" altLang="en-US" sz="20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月或</a:t>
            </a:r>
            <a:r>
              <a:rPr kumimoji="0" lang="en-US" altLang="zh-CN" sz="20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10</a:t>
            </a:r>
            <a:r>
              <a:rPr kumimoji="0" lang="zh-CN" altLang="en-US" sz="20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月至</a:t>
            </a:r>
            <a:r>
              <a:rPr kumimoji="0" lang="en-US" altLang="zh-CN" sz="20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11</a:t>
            </a:r>
            <a:r>
              <a:rPr kumimoji="0" lang="zh-CN" altLang="en-US" sz="20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月</a:t>
            </a:r>
            <a:r>
              <a:rPr kumimoji="0" lang="zh-CN" altLang="en-US" sz="1600" b="0" i="0" u="none" strike="noStrike" kern="1200" cap="none" spc="0" normalizeH="0" baseline="0" noProof="0">
                <a:ln>
                  <a:noFill/>
                </a:ln>
                <a:solidFill>
                  <a:srgbClr val="574343"/>
                </a:solidFill>
                <a:effectLst/>
                <a:uLnTx/>
                <a:uFillTx/>
                <a:latin typeface="微软雅黑" panose="020B0503020204020204" pitchFamily="34" charset="-122"/>
                <a:ea typeface="微软雅黑" panose="020B0503020204020204" pitchFamily="34" charset="-122"/>
                <a:cs typeface="+mn-cs"/>
              </a:rPr>
              <a:t>，</a:t>
            </a:r>
            <a:r>
              <a:rPr kumimoji="0" lang="zh-CN" altLang="en-US"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中印边境战争爆发。在中国被普遍称为中印边界自卫反击战，印度则称之为瓦弄之战（</a:t>
            </a:r>
            <a:r>
              <a:rPr kumimoji="0" lang="en-US" altLang="zh-CN"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Battle of Walong</a:t>
            </a:r>
            <a:r>
              <a:rPr kumimoji="0" lang="zh-CN" altLang="en-US"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）。因为解放军在进入西藏后，与印度领土接壤而产生一系列领土问题，在双方会谈破裂后，</a:t>
            </a:r>
            <a:r>
              <a:rPr kumimoji="0" lang="en-US" altLang="zh-CN"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1959</a:t>
            </a:r>
            <a:r>
              <a:rPr kumimoji="0" lang="zh-CN" altLang="en-US"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年的达赖喇嘛丹增嘉措逃往印度受庇护，中印两国开始交恶，后来一连串交火冲突更使印度开始进军藏南地区建立军事据点，并出兵造成此次战争。美国的古巴导弹危机和此次战争几乎于同一时间爆发。</a:t>
            </a:r>
            <a:endParaRPr kumimoji="0" lang="zh-CN" altLang="en-US" sz="16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 name="矩形 9"/>
          <p:cNvSpPr/>
          <p:nvPr/>
        </p:nvSpPr>
        <p:spPr>
          <a:xfrm>
            <a:off x="1292354" y="117122"/>
            <a:ext cx="2316480" cy="737235"/>
          </a:xfrm>
          <a:prstGeom prst="rect">
            <a:avLst/>
          </a:prstGeom>
        </p:spPr>
        <p:txBody>
          <a:bodyPr wrap="none">
            <a:spAutoFit/>
          </a:bodyPr>
          <a:lstStyle/>
          <a:p>
            <a:pPr marL="0" marR="0" lvl="0" indent="0" algn="l" defTabSz="1218565" rtl="0" eaLnBrk="1" fontAlgn="auto" latinLnBrk="0" hangingPunct="1">
              <a:lnSpc>
                <a:spcPct val="150000"/>
              </a:lnSpc>
              <a:spcBef>
                <a:spcPts val="0"/>
              </a:spcBef>
              <a:spcAft>
                <a:spcPts val="0"/>
              </a:spcAft>
              <a:buClrTx/>
              <a:buSzTx/>
              <a:buFontTx/>
              <a:buNone/>
              <a:defRPr/>
            </a:pPr>
            <a:r>
              <a:rPr kumimoji="0" lang="zh-CN" altLang="en-US" sz="2800" b="1" i="0" u="none" strike="noStrike" kern="300" cap="none" spc="0" normalizeH="0" baseline="0" noProof="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rPr>
              <a:t>中印边境战争</a:t>
            </a:r>
            <a:endParaRPr kumimoji="0" lang="zh-CN" altLang="en-US" sz="2800" b="1" i="0" u="none" strike="noStrike" kern="300" cap="none" spc="0" normalizeH="0" baseline="0" noProof="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endParaRPr>
          </a:p>
        </p:txBody>
      </p:sp>
      <p:grpSp>
        <p:nvGrpSpPr>
          <p:cNvPr id="11" name="组合 10"/>
          <p:cNvGrpSpPr/>
          <p:nvPr/>
        </p:nvGrpSpPr>
        <p:grpSpPr>
          <a:xfrm>
            <a:off x="1230951" y="1185772"/>
            <a:ext cx="9842342" cy="611641"/>
            <a:chOff x="963234" y="1892830"/>
            <a:chExt cx="9844907" cy="611801"/>
          </a:xfrm>
        </p:grpSpPr>
        <p:sp>
          <p:nvSpPr>
            <p:cNvPr id="12" name="矩形 11"/>
            <p:cNvSpPr/>
            <p:nvPr/>
          </p:nvSpPr>
          <p:spPr>
            <a:xfrm>
              <a:off x="963234" y="1892830"/>
              <a:ext cx="9844907" cy="611801"/>
            </a:xfrm>
            <a:prstGeom prst="rect">
              <a:avLst/>
            </a:prstGeom>
            <a:solidFill>
              <a:srgbClr val="C00000"/>
            </a:solidFill>
            <a:ln w="12700" cap="flat" cmpd="sng" algn="ctr">
              <a:noFill/>
              <a:prstDash val="solid"/>
            </a:ln>
            <a:effectLst/>
          </p:spPr>
          <p:txBody>
            <a:bodyPr lIns="121885" tIns="60942" rIns="121885" bIns="60942"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500" b="1" i="0" u="none" strike="noStrike" kern="1200" cap="none" spc="300" normalizeH="0" baseline="0" noProof="0">
                  <a:ln>
                    <a:noFill/>
                  </a:ln>
                  <a:solidFill>
                    <a:srgbClr val="FFF8E6"/>
                  </a:solidFill>
                  <a:effectLst/>
                  <a:uLnTx/>
                  <a:uFillTx/>
                  <a:latin typeface="微软雅黑" panose="020B0503020204020204" pitchFamily="34" charset="-122"/>
                  <a:ea typeface="微软雅黑" panose="020B0503020204020204" pitchFamily="34" charset="-122"/>
                  <a:cs typeface="+mn-cs"/>
                </a:rPr>
                <a:t>中印边境战争</a:t>
              </a:r>
              <a:endParaRPr kumimoji="0" lang="zh-CN" altLang="en-US" sz="2500" b="1" i="0" u="none" strike="noStrike" kern="1200" cap="none" spc="300" normalizeH="0" baseline="0" noProof="0">
                <a:ln>
                  <a:noFill/>
                </a:ln>
                <a:solidFill>
                  <a:srgbClr val="FFF8E6"/>
                </a:solidFill>
                <a:effectLst/>
                <a:uLnTx/>
                <a:uFillTx/>
                <a:latin typeface="微软雅黑" panose="020B0503020204020204" pitchFamily="34" charset="-122"/>
                <a:ea typeface="微软雅黑" panose="020B0503020204020204" pitchFamily="34" charset="-122"/>
                <a:cs typeface="+mn-cs"/>
              </a:endParaRPr>
            </a:p>
          </p:txBody>
        </p:sp>
        <p:pic>
          <p:nvPicPr>
            <p:cNvPr id="13" name="图片 12"/>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793111" y="1896005"/>
              <a:ext cx="682625" cy="550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图片 1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42871" y="1892830"/>
              <a:ext cx="682625"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5" name="组合 14"/>
          <p:cNvGrpSpPr/>
          <p:nvPr/>
        </p:nvGrpSpPr>
        <p:grpSpPr>
          <a:xfrm>
            <a:off x="1230951" y="2005012"/>
            <a:ext cx="9842342" cy="2215611"/>
            <a:chOff x="1544632" y="2278244"/>
            <a:chExt cx="11994822" cy="2700156"/>
          </a:xfrm>
        </p:grpSpPr>
        <p:pic>
          <p:nvPicPr>
            <p:cNvPr id="7" name="图片 6"/>
            <p:cNvPicPr>
              <a:picLocks noChangeAspect="1"/>
            </p:cNvPicPr>
            <p:nvPr/>
          </p:nvPicPr>
          <p:blipFill rotWithShape="1">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a:xfrm>
              <a:off x="1544632" y="2278245"/>
              <a:ext cx="3166916" cy="2700155"/>
            </a:xfrm>
            <a:prstGeom prst="rect">
              <a:avLst/>
            </a:prstGeom>
            <a:ln>
              <a:noFill/>
            </a:ln>
          </p:spPr>
        </p:pic>
        <p:pic>
          <p:nvPicPr>
            <p:cNvPr id="8" name="图片 7"/>
            <p:cNvPicPr>
              <a:picLocks noChangeAspect="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4808594" y="2278244"/>
              <a:ext cx="4171829" cy="2700155"/>
            </a:xfrm>
            <a:prstGeom prst="rect">
              <a:avLst/>
            </a:prstGeom>
            <a:ln>
              <a:noFill/>
            </a:ln>
          </p:spPr>
        </p:pic>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04041" y="2278245"/>
              <a:ext cx="4435413" cy="2700155"/>
            </a:xfrm>
            <a:prstGeom prst="rect">
              <a:avLst/>
            </a:prstGeom>
          </p:spPr>
        </p:pic>
      </p:grpSp>
      <p:pic>
        <p:nvPicPr>
          <p:cNvPr id="3" name="图片 2" descr="0d82060fab14fbe22e6aab1982329376"/>
          <p:cNvPicPr>
            <a:picLocks noChangeAspect="1"/>
          </p:cNvPicPr>
          <p:nvPr/>
        </p:nvPicPr>
        <p:blipFill>
          <a:blip r:embed="rId6"/>
          <a:srcRect/>
          <a:stretch>
            <a:fillRect/>
          </a:stretch>
        </p:blipFill>
        <p:spPr>
          <a:xfrm>
            <a:off x="527050" y="88265"/>
            <a:ext cx="732790" cy="863600"/>
          </a:xfrm>
          <a:prstGeom prst="rect">
            <a:avLst/>
          </a:prstGeom>
        </p:spPr>
      </p:pic>
      <p:pic>
        <p:nvPicPr>
          <p:cNvPr id="20" name="图片 19" descr="67a5a6203d3c3b0ceed3817343e68640"/>
          <p:cNvPicPr>
            <a:picLocks noChangeAspect="1"/>
          </p:cNvPicPr>
          <p:nvPr/>
        </p:nvPicPr>
        <p:blipFill>
          <a:blip r:embed="rId7"/>
          <a:srcRect/>
          <a:stretch>
            <a:fillRect/>
          </a:stretch>
        </p:blipFill>
        <p:spPr>
          <a:xfrm>
            <a:off x="-10795" y="6087110"/>
            <a:ext cx="12202795" cy="770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barn(inVertical)">
                                      <p:cBhvr>
                                        <p:cTn id="11" dur="500"/>
                                        <p:tgtEl>
                                          <p:spTgt spid="11"/>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0-#ppt_w/2"/>
                                          </p:val>
                                        </p:tav>
                                        <p:tav tm="100000">
                                          <p:val>
                                            <p:strVal val="#ppt_x"/>
                                          </p:val>
                                        </p:tav>
                                      </p:tavLst>
                                    </p:anim>
                                    <p:anim calcmode="lin" valueType="num">
                                      <p:cBhvr additive="base">
                                        <p:cTn id="16" dur="500" fill="hold"/>
                                        <p:tgtEl>
                                          <p:spTgt spid="15"/>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52" presetClass="entr" presetSubtype="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Scale>
                                      <p:cBhvr>
                                        <p:cTn id="20"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9"/>
                                        </p:tgtEl>
                                        <p:attrNameLst>
                                          <p:attrName>ppt_x</p:attrName>
                                          <p:attrName>ppt_y</p:attrName>
                                        </p:attrNameLst>
                                      </p:cBhvr>
                                    </p:animMotion>
                                    <p:animEffect transition="in" filter="fade">
                                      <p:cBhvr>
                                        <p:cTn id="2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sp>
        <p:nvSpPr>
          <p:cNvPr id="9" name="矩形 8"/>
          <p:cNvSpPr/>
          <p:nvPr/>
        </p:nvSpPr>
        <p:spPr>
          <a:xfrm>
            <a:off x="1116008" y="4320537"/>
            <a:ext cx="10375900" cy="1823576"/>
          </a:xfrm>
          <a:prstGeom prst="rect">
            <a:avLst/>
          </a:prstGeom>
        </p:spPr>
        <p:txBody>
          <a:bodyPr wrap="square">
            <a:spAutoFit/>
          </a:bodyPr>
          <a:lstStyle/>
          <a:p>
            <a:pPr marL="0" marR="0" lvl="0" indent="0" algn="l" defTabSz="914400" rtl="0" eaLnBrk="1" fontAlgn="auto" latinLnBrk="0" hangingPunct="1">
              <a:lnSpc>
                <a:spcPts val="2700"/>
              </a:lnSpc>
              <a:spcBef>
                <a:spcPts val="0"/>
              </a:spcBef>
              <a:spcAft>
                <a:spcPts val="0"/>
              </a:spcAft>
              <a:buClrTx/>
              <a:buSzTx/>
              <a:buFontTx/>
              <a:buNone/>
              <a:defRPr/>
            </a:pPr>
            <a:r>
              <a:rPr kumimoji="0" lang="en-US" altLang="zh-CN" sz="20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1979</a:t>
            </a:r>
            <a:r>
              <a:rPr kumimoji="0" lang="zh-CN" altLang="en-US" sz="20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年</a:t>
            </a:r>
            <a:r>
              <a:rPr kumimoji="0" lang="en-US" altLang="zh-CN" sz="20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2</a:t>
            </a:r>
            <a:r>
              <a:rPr kumimoji="0" lang="zh-CN" altLang="en-US" sz="20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月</a:t>
            </a:r>
            <a:r>
              <a:rPr kumimoji="0" lang="en-US" altLang="zh-CN" sz="20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17</a:t>
            </a:r>
            <a:r>
              <a:rPr kumimoji="0" lang="zh-CN" altLang="en-US" sz="20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日至</a:t>
            </a:r>
            <a:r>
              <a:rPr kumimoji="0" lang="en-US" altLang="zh-CN" sz="20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3</a:t>
            </a:r>
            <a:r>
              <a:rPr kumimoji="0" lang="zh-CN" altLang="en-US" sz="20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月</a:t>
            </a:r>
            <a:r>
              <a:rPr kumimoji="0" lang="en-US" altLang="zh-CN" sz="20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16</a:t>
            </a:r>
            <a:r>
              <a:rPr kumimoji="0" lang="zh-CN" altLang="en-US" sz="20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日中</a:t>
            </a:r>
            <a:r>
              <a:rPr kumimoji="0" lang="zh-CN" altLang="en-US"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越战争爆发。越南在苏联的支持下，对中国采取敌对行为。中国采取自卫措施，在短时间内占领了越南北部</a:t>
            </a:r>
            <a:r>
              <a:rPr kumimoji="0" lang="en-US" altLang="zh-CN"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20</a:t>
            </a:r>
            <a:r>
              <a:rPr kumimoji="0" lang="zh-CN" altLang="en-US"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余个重要城市和县镇，一个月之内宣布撤出越南。中国边防部队撤出越南之后，双方都宣布战争的胜利。这场战争令中越两国关系进一步恶化直至最低点。进入二十世纪八十年代，两国继续军事对抗，在罗家坪大山、法卡山、扣林山、老山、者阴山等地区又相继爆发了边界冲突，时间持续达十年。二十世纪九十年初，两国关系逐步恢复正常，陆地边界也最终划定。</a:t>
            </a:r>
            <a:endParaRPr kumimoji="0" lang="zh-CN" altLang="en-US" sz="16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 name="矩形 9"/>
          <p:cNvSpPr/>
          <p:nvPr/>
        </p:nvSpPr>
        <p:spPr>
          <a:xfrm>
            <a:off x="1281559" y="100612"/>
            <a:ext cx="2672080" cy="737235"/>
          </a:xfrm>
          <a:prstGeom prst="rect">
            <a:avLst/>
          </a:prstGeom>
        </p:spPr>
        <p:txBody>
          <a:bodyPr wrap="none">
            <a:spAutoFit/>
          </a:bodyPr>
          <a:lstStyle/>
          <a:p>
            <a:pPr marL="0" marR="0" lvl="0" indent="0" algn="l" defTabSz="1218565" rtl="0" eaLnBrk="1" fontAlgn="auto" latinLnBrk="0" hangingPunct="1">
              <a:lnSpc>
                <a:spcPct val="150000"/>
              </a:lnSpc>
              <a:spcBef>
                <a:spcPts val="0"/>
              </a:spcBef>
              <a:spcAft>
                <a:spcPts val="0"/>
              </a:spcAft>
              <a:buClrTx/>
              <a:buSzTx/>
              <a:buFontTx/>
              <a:buNone/>
              <a:defRPr/>
            </a:pPr>
            <a:r>
              <a:rPr kumimoji="0" lang="zh-CN" altLang="en-US" sz="2800" b="1" i="0" u="none" strike="noStrike" kern="300" cap="none" spc="0" normalizeH="0" baseline="0" noProof="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rPr>
              <a:t>对越自卫反击战</a:t>
            </a:r>
            <a:endParaRPr kumimoji="0" lang="zh-CN" altLang="en-US" sz="2800" b="1" i="0" u="none" strike="noStrike" kern="300" cap="none" spc="0" normalizeH="0" baseline="0" noProof="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endParaRPr>
          </a:p>
        </p:txBody>
      </p:sp>
      <p:grpSp>
        <p:nvGrpSpPr>
          <p:cNvPr id="11" name="组合 10"/>
          <p:cNvGrpSpPr/>
          <p:nvPr/>
        </p:nvGrpSpPr>
        <p:grpSpPr>
          <a:xfrm>
            <a:off x="1230951" y="1082902"/>
            <a:ext cx="9842342" cy="611641"/>
            <a:chOff x="963234" y="1892830"/>
            <a:chExt cx="9844907" cy="611801"/>
          </a:xfrm>
        </p:grpSpPr>
        <p:sp>
          <p:nvSpPr>
            <p:cNvPr id="12" name="矩形 11"/>
            <p:cNvSpPr/>
            <p:nvPr/>
          </p:nvSpPr>
          <p:spPr>
            <a:xfrm>
              <a:off x="963234" y="1892830"/>
              <a:ext cx="9844907" cy="611801"/>
            </a:xfrm>
            <a:prstGeom prst="rect">
              <a:avLst/>
            </a:prstGeom>
            <a:solidFill>
              <a:srgbClr val="C00000"/>
            </a:solidFill>
            <a:ln w="12700" cap="flat" cmpd="sng" algn="ctr">
              <a:noFill/>
              <a:prstDash val="solid"/>
            </a:ln>
            <a:effectLst/>
          </p:spPr>
          <p:txBody>
            <a:bodyPr lIns="121885" tIns="60942" rIns="121885" bIns="60942"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500" b="1" i="0" u="none" strike="noStrike" kern="1200" cap="none" spc="300" normalizeH="0" baseline="0" noProof="0">
                <a:ln>
                  <a:noFill/>
                </a:ln>
                <a:solidFill>
                  <a:srgbClr val="FFF8E6"/>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500" b="1" i="0" u="none" strike="noStrike" kern="1200" cap="none" spc="300" normalizeH="0" baseline="0" noProof="0">
                  <a:ln>
                    <a:noFill/>
                  </a:ln>
                  <a:solidFill>
                    <a:srgbClr val="FFF8E6"/>
                  </a:solidFill>
                  <a:effectLst/>
                  <a:uLnTx/>
                  <a:uFillTx/>
                  <a:latin typeface="微软雅黑" panose="020B0503020204020204" pitchFamily="34" charset="-122"/>
                  <a:ea typeface="微软雅黑" panose="020B0503020204020204" pitchFamily="34" charset="-122"/>
                  <a:cs typeface="+mn-cs"/>
                </a:rPr>
                <a:t>对越自卫反击战</a:t>
              </a:r>
              <a:endParaRPr kumimoji="0" lang="zh-CN" altLang="en-US" sz="2500" b="1" i="0" u="none" strike="noStrike" kern="1200" cap="none" spc="300" normalizeH="0" baseline="0" noProof="0">
                <a:ln>
                  <a:noFill/>
                </a:ln>
                <a:solidFill>
                  <a:srgbClr val="FFF8E6"/>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500" b="1" i="0" u="none" strike="noStrike" kern="1200" cap="none" spc="300" normalizeH="0" baseline="0" noProof="0">
                <a:ln>
                  <a:noFill/>
                </a:ln>
                <a:solidFill>
                  <a:srgbClr val="FFF8E6"/>
                </a:solidFill>
                <a:effectLst/>
                <a:uLnTx/>
                <a:uFillTx/>
                <a:latin typeface="微软雅黑" panose="020B0503020204020204" pitchFamily="34" charset="-122"/>
                <a:ea typeface="微软雅黑" panose="020B0503020204020204" pitchFamily="34" charset="-122"/>
                <a:cs typeface="+mn-cs"/>
              </a:endParaRPr>
            </a:p>
          </p:txBody>
        </p:sp>
        <p:pic>
          <p:nvPicPr>
            <p:cNvPr id="13" name="图片 12"/>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793111" y="1896005"/>
              <a:ext cx="682625" cy="550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图片 1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42871" y="1892830"/>
              <a:ext cx="682625"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7" name="图片 16"/>
          <p:cNvPicPr>
            <a:picLocks noChangeAspect="1"/>
          </p:cNvPicPr>
          <p:nvPr/>
        </p:nvPicPr>
        <p:blipFill>
          <a:blip r:embed="rId3"/>
          <a:stretch>
            <a:fillRect/>
          </a:stretch>
        </p:blipFill>
        <p:spPr>
          <a:xfrm>
            <a:off x="1225301" y="1902144"/>
            <a:ext cx="2445600" cy="2215610"/>
          </a:xfrm>
          <a:prstGeom prst="rect">
            <a:avLst/>
          </a:prstGeom>
          <a:ln>
            <a:noFill/>
          </a:ln>
        </p:spPr>
      </p:pic>
      <p:pic>
        <p:nvPicPr>
          <p:cNvPr id="18" name="图片 17"/>
          <p:cNvPicPr>
            <a:picLocks noChangeAspect="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3756991" y="1902145"/>
            <a:ext cx="3423191" cy="2215609"/>
          </a:xfrm>
          <a:prstGeom prst="rect">
            <a:avLst/>
          </a:prstGeom>
          <a:ln>
            <a:noFill/>
          </a:ln>
        </p:spPr>
      </p:pic>
      <p:pic>
        <p:nvPicPr>
          <p:cNvPr id="3" name="图片 2"/>
          <p:cNvPicPr>
            <a:picLocks noChangeAspect="1"/>
          </p:cNvPicPr>
          <p:nvPr/>
        </p:nvPicPr>
        <p:blipFill rotWithShape="1">
          <a:blip r:embed="rId5">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a:xfrm>
            <a:off x="7280675" y="1905363"/>
            <a:ext cx="3778104" cy="2226905"/>
          </a:xfrm>
          <a:prstGeom prst="rect">
            <a:avLst/>
          </a:prstGeom>
        </p:spPr>
      </p:pic>
      <p:pic>
        <p:nvPicPr>
          <p:cNvPr id="2" name="图片 1" descr="0d82060fab14fbe22e6aab1982329376"/>
          <p:cNvPicPr>
            <a:picLocks noChangeAspect="1"/>
          </p:cNvPicPr>
          <p:nvPr/>
        </p:nvPicPr>
        <p:blipFill>
          <a:blip r:embed="rId6"/>
          <a:srcRect/>
          <a:stretch>
            <a:fillRect/>
          </a:stretch>
        </p:blipFill>
        <p:spPr>
          <a:xfrm>
            <a:off x="527050" y="88265"/>
            <a:ext cx="732790" cy="863600"/>
          </a:xfrm>
          <a:prstGeom prst="rect">
            <a:avLst/>
          </a:prstGeom>
        </p:spPr>
      </p:pic>
      <p:pic>
        <p:nvPicPr>
          <p:cNvPr id="20" name="图片 19" descr="67a5a6203d3c3b0ceed3817343e68640"/>
          <p:cNvPicPr>
            <a:picLocks noChangeAspect="1"/>
          </p:cNvPicPr>
          <p:nvPr/>
        </p:nvPicPr>
        <p:blipFill>
          <a:blip r:embed="rId7"/>
          <a:srcRect/>
          <a:stretch>
            <a:fillRect/>
          </a:stretch>
        </p:blipFill>
        <p:spPr>
          <a:xfrm>
            <a:off x="-10795" y="6087110"/>
            <a:ext cx="12202795" cy="770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barn(inVertical)">
                                      <p:cBhvr>
                                        <p:cTn id="11" dur="500"/>
                                        <p:tgtEl>
                                          <p:spTgt spid="11"/>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0-#ppt_w/2"/>
                                          </p:val>
                                        </p:tav>
                                        <p:tav tm="100000">
                                          <p:val>
                                            <p:strVal val="#ppt_x"/>
                                          </p:val>
                                        </p:tav>
                                      </p:tavLst>
                                    </p:anim>
                                    <p:anim calcmode="lin" valueType="num">
                                      <p:cBhvr additive="base">
                                        <p:cTn id="16" dur="500" fill="hold"/>
                                        <p:tgtEl>
                                          <p:spTgt spid="18"/>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8" fill="hold" nodeType="after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fill="hold"/>
                                        <p:tgtEl>
                                          <p:spTgt spid="17"/>
                                        </p:tgtEl>
                                        <p:attrNameLst>
                                          <p:attrName>ppt_x</p:attrName>
                                        </p:attrNameLst>
                                      </p:cBhvr>
                                      <p:tavLst>
                                        <p:tav tm="0">
                                          <p:val>
                                            <p:strVal val="0-#ppt_w/2"/>
                                          </p:val>
                                        </p:tav>
                                        <p:tav tm="100000">
                                          <p:val>
                                            <p:strVal val="#ppt_x"/>
                                          </p:val>
                                        </p:tav>
                                      </p:tavLst>
                                    </p:anim>
                                    <p:anim calcmode="lin" valueType="num">
                                      <p:cBhvr additive="base">
                                        <p:cTn id="21" dur="500" fill="hold"/>
                                        <p:tgtEl>
                                          <p:spTgt spid="17"/>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8"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0-#ppt_w/2"/>
                                          </p:val>
                                        </p:tav>
                                        <p:tav tm="100000">
                                          <p:val>
                                            <p:strVal val="#ppt_x"/>
                                          </p:val>
                                        </p:tav>
                                      </p:tavLst>
                                    </p:anim>
                                    <p:anim calcmode="lin" valueType="num">
                                      <p:cBhvr additive="base">
                                        <p:cTn id="26" dur="500" fill="hold"/>
                                        <p:tgtEl>
                                          <p:spTgt spid="3"/>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52" presetClass="entr" presetSubtype="0"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Scale>
                                      <p:cBhvr>
                                        <p:cTn id="30"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9"/>
                                        </p:tgtEl>
                                        <p:attrNameLst>
                                          <p:attrName>ppt_x</p:attrName>
                                          <p:attrName>ppt_y</p:attrName>
                                        </p:attrNameLst>
                                      </p:cBhvr>
                                    </p:animMotion>
                                    <p:animEffect transition="in" filter="fade">
                                      <p:cBhvr>
                                        <p:cTn id="3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43.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a:xfrm>
            <a:off x="947845" y="1491878"/>
            <a:ext cx="4446589" cy="4248078"/>
          </a:xfrm>
          <a:prstGeom prst="rect">
            <a:avLst/>
          </a:prstGeom>
          <a:ln>
            <a:solidFill>
              <a:srgbClr val="C00000"/>
            </a:solidFill>
          </a:ln>
        </p:spPr>
      </p:pic>
      <p:sp>
        <p:nvSpPr>
          <p:cNvPr id="5" name="矩形 4"/>
          <p:cNvSpPr/>
          <p:nvPr/>
        </p:nvSpPr>
        <p:spPr>
          <a:xfrm>
            <a:off x="5873407" y="1607990"/>
            <a:ext cx="5250768" cy="3970318"/>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中国共产党十一届三中全会以后，人民解放军的建设进入一个新阶段。</a:t>
            </a:r>
            <a:r>
              <a:rPr kumimoji="0" lang="en-US" altLang="zh-CN" sz="24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1981 </a:t>
            </a:r>
            <a:r>
              <a:rPr kumimoji="0" lang="zh-CN" altLang="en-US" sz="24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年 </a:t>
            </a:r>
            <a:r>
              <a:rPr kumimoji="0" lang="en-US" altLang="zh-CN" sz="24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6</a:t>
            </a:r>
            <a:r>
              <a:rPr kumimoji="0" lang="zh-CN" altLang="en-US" sz="24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月，</a:t>
            </a: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邓小平当选为中央军委主席。中央军委制定了一系列军队建设的方针，把军队的教育训练摆到战略地位。全军开展了适应现代化战争需要的、以干部训练为重点的、以合同战术为中心的军事训练；进行了坚持四项基本原则</a:t>
            </a:r>
            <a:r>
              <a:rPr kumimoji="0" lang="zh-CN" altLang="en-US" sz="1800" b="0" i="0" u="none" strike="noStrike" kern="1200" cap="none" spc="0" normalizeH="0" baseline="0" noProof="0" dirty="0">
                <a:ln>
                  <a:noFill/>
                </a:ln>
                <a:solidFill>
                  <a:srgbClr val="574343"/>
                </a:solidFill>
                <a:effectLst/>
                <a:uLnTx/>
                <a:uFillTx/>
                <a:latin typeface="微软雅黑" panose="020B0503020204020204" pitchFamily="34" charset="-122"/>
                <a:ea typeface="微软雅黑" panose="020B0503020204020204" pitchFamily="34" charset="-122"/>
                <a:cs typeface="+mn-cs"/>
              </a:rPr>
              <a:t>（</a:t>
            </a:r>
            <a:r>
              <a:rPr kumimoji="0" lang="zh-CN" altLang="en-US" sz="18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坚持社会主义道路，坚持人民民主专政，坚持共产党的领导，坚持马列主义、毛泽东思想</a:t>
            </a:r>
            <a:r>
              <a:rPr kumimoji="0" lang="zh-CN" altLang="en-US" sz="1800" b="0" i="0" u="none" strike="noStrike" kern="1200" cap="none" spc="0" normalizeH="0" baseline="0" noProof="0" dirty="0">
                <a:ln>
                  <a:noFill/>
                </a:ln>
                <a:solidFill>
                  <a:srgbClr val="574343"/>
                </a:solidFill>
                <a:effectLst/>
                <a:uLnTx/>
                <a:uFillTx/>
                <a:latin typeface="微软雅黑" panose="020B0503020204020204" pitchFamily="34" charset="-122"/>
                <a:ea typeface="微软雅黑" panose="020B0503020204020204" pitchFamily="34" charset="-122"/>
                <a:cs typeface="+mn-cs"/>
              </a:rPr>
              <a:t>）</a:t>
            </a: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的教育，军队建设取得了大的进步。</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7" name="矩形 6"/>
          <p:cNvSpPr/>
          <p:nvPr/>
        </p:nvSpPr>
        <p:spPr>
          <a:xfrm>
            <a:off x="1303149" y="111407"/>
            <a:ext cx="4134465" cy="662554"/>
          </a:xfrm>
          <a:prstGeom prst="rect">
            <a:avLst/>
          </a:prstGeom>
        </p:spPr>
        <p:txBody>
          <a:bodyPr wrap="none">
            <a:spAutoFit/>
          </a:bodyPr>
          <a:lstStyle/>
          <a:p>
            <a:pPr marL="0" marR="0" lvl="0" indent="0" algn="l" defTabSz="1218565" rtl="0" eaLnBrk="1" fontAlgn="auto" latinLnBrk="0" hangingPunct="1">
              <a:lnSpc>
                <a:spcPct val="150000"/>
              </a:lnSpc>
              <a:spcBef>
                <a:spcPts val="0"/>
              </a:spcBef>
              <a:spcAft>
                <a:spcPts val="0"/>
              </a:spcAft>
              <a:buClrTx/>
              <a:buSzTx/>
              <a:buFontTx/>
              <a:buNone/>
              <a:defRPr/>
            </a:pPr>
            <a:r>
              <a:rPr kumimoji="0" lang="zh-CN" altLang="en-US" sz="2800" b="1" i="0" u="none" strike="noStrike" kern="300" cap="none" spc="0" normalizeH="0" baseline="0" noProof="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rPr>
              <a:t>人民解放军建设的新阶段</a:t>
            </a:r>
            <a:endParaRPr kumimoji="0" lang="zh-CN" altLang="en-US" sz="2800" b="1" i="0" u="none" strike="noStrike" kern="300" cap="none" spc="0" normalizeH="0" baseline="0" noProof="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endParaRPr>
          </a:p>
        </p:txBody>
      </p:sp>
      <p:pic>
        <p:nvPicPr>
          <p:cNvPr id="2" name="图片 1" descr="0d82060fab14fbe22e6aab1982329376"/>
          <p:cNvPicPr>
            <a:picLocks noChangeAspect="1"/>
          </p:cNvPicPr>
          <p:nvPr/>
        </p:nvPicPr>
        <p:blipFill>
          <a:blip r:embed="rId2"/>
          <a:srcRect/>
          <a:stretch>
            <a:fillRect/>
          </a:stretch>
        </p:blipFill>
        <p:spPr>
          <a:xfrm>
            <a:off x="527050" y="88265"/>
            <a:ext cx="732790" cy="863600"/>
          </a:xfrm>
          <a:prstGeom prst="rect">
            <a:avLst/>
          </a:prstGeom>
        </p:spPr>
      </p:pic>
      <p:pic>
        <p:nvPicPr>
          <p:cNvPr id="20" name="图片 19" descr="67a5a6203d3c3b0ceed3817343e68640"/>
          <p:cNvPicPr>
            <a:picLocks noChangeAspect="1"/>
          </p:cNvPicPr>
          <p:nvPr/>
        </p:nvPicPr>
        <p:blipFill>
          <a:blip r:embed="rId3"/>
          <a:srcRect/>
          <a:stretch>
            <a:fillRect/>
          </a:stretch>
        </p:blipFill>
        <p:spPr>
          <a:xfrm>
            <a:off x="-10795" y="6087110"/>
            <a:ext cx="12202795" cy="770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up)">
                                      <p:cBhvr>
                                        <p:cTn id="17" dur="1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44.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pic>
        <p:nvPicPr>
          <p:cNvPr id="13" name="图片 1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8793480" y="-7621"/>
            <a:ext cx="3420850" cy="6857999"/>
          </a:xfrm>
          <a:prstGeom prst="rect">
            <a:avLst/>
          </a:prstGeom>
        </p:spPr>
      </p:pic>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35" y="-7621"/>
            <a:ext cx="3420850" cy="6857999"/>
          </a:xfrm>
          <a:prstGeom prst="rect">
            <a:avLst/>
          </a:prstGeom>
        </p:spPr>
      </p:pic>
      <p:pic>
        <p:nvPicPr>
          <p:cNvPr id="7" name="图片 6" descr="ed4a1ffba423732c642cd19ab7f51d20"/>
          <p:cNvPicPr>
            <a:picLocks noChangeAspect="1"/>
          </p:cNvPicPr>
          <p:nvPr/>
        </p:nvPicPr>
        <p:blipFill>
          <a:blip r:embed="rId2"/>
          <a:srcRect/>
          <a:stretch>
            <a:fillRect/>
          </a:stretch>
        </p:blipFill>
        <p:spPr>
          <a:xfrm>
            <a:off x="635" y="1538605"/>
            <a:ext cx="12213590" cy="5311775"/>
          </a:xfrm>
          <a:prstGeom prst="rect">
            <a:avLst/>
          </a:prstGeom>
        </p:spPr>
      </p:pic>
      <p:sp>
        <p:nvSpPr>
          <p:cNvPr id="3" name="文本框 2"/>
          <p:cNvSpPr txBox="1"/>
          <p:nvPr/>
        </p:nvSpPr>
        <p:spPr>
          <a:xfrm>
            <a:off x="857251" y="2780554"/>
            <a:ext cx="10456440" cy="2177840"/>
          </a:xfrm>
          <a:prstGeom prst="rect">
            <a:avLst/>
          </a:prstGeom>
          <a:noFill/>
          <a:ln>
            <a:noFill/>
          </a:ln>
        </p:spPr>
        <p:txBody>
          <a:bodyPr wrap="square" rtlCol="0">
            <a:spAutoFit/>
          </a:bodyPr>
          <a:lstStyle/>
          <a:p>
            <a:pPr lvl="0" algn="ctr">
              <a:lnSpc>
                <a:spcPct val="150000"/>
              </a:lnSpc>
            </a:pPr>
            <a:r>
              <a:rPr lang="zh-CN" altLang="en-US" sz="4800" dirty="0">
                <a:solidFill>
                  <a:srgbClr val="D71618"/>
                </a:solidFill>
                <a:latin typeface="微软雅黑" panose="020B0503020204020204" pitchFamily="34" charset="-122"/>
                <a:ea typeface="微软雅黑" panose="020B0503020204020204" pitchFamily="34" charset="-122"/>
              </a:rPr>
              <a:t>改革强军与中国特色</a:t>
            </a:r>
            <a:endParaRPr lang="zh-CN" altLang="en-US" sz="4800" dirty="0">
              <a:solidFill>
                <a:srgbClr val="D71618"/>
              </a:solidFill>
              <a:latin typeface="微软雅黑" panose="020B0503020204020204" pitchFamily="34" charset="-122"/>
              <a:ea typeface="微软雅黑" panose="020B0503020204020204" pitchFamily="34" charset="-122"/>
            </a:endParaRPr>
          </a:p>
          <a:p>
            <a:pPr lvl="0" algn="ctr">
              <a:lnSpc>
                <a:spcPct val="150000"/>
              </a:lnSpc>
            </a:pPr>
            <a:r>
              <a:rPr lang="zh-CN" altLang="en-US" sz="4800" dirty="0">
                <a:solidFill>
                  <a:srgbClr val="D71618"/>
                </a:solidFill>
                <a:latin typeface="微软雅黑" panose="020B0503020204020204" pitchFamily="34" charset="-122"/>
                <a:ea typeface="微软雅黑" panose="020B0503020204020204" pitchFamily="34" charset="-122"/>
              </a:rPr>
              <a:t>强军之路</a:t>
            </a:r>
            <a:endParaRPr lang="zh-CN" altLang="en-US" sz="4800" dirty="0">
              <a:solidFill>
                <a:srgbClr val="D71618"/>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4188756" y="2032123"/>
            <a:ext cx="3826865" cy="781920"/>
            <a:chOff x="4188756" y="1772286"/>
            <a:chExt cx="3826865" cy="781920"/>
          </a:xfrm>
        </p:grpSpPr>
        <p:sp>
          <p:nvSpPr>
            <p:cNvPr id="9" name="矩形: 圆角 12"/>
            <p:cNvSpPr/>
            <p:nvPr/>
          </p:nvSpPr>
          <p:spPr>
            <a:xfrm>
              <a:off x="4188756" y="1772286"/>
              <a:ext cx="3826865" cy="781920"/>
            </a:xfrm>
            <a:prstGeom prst="roundRect">
              <a:avLst>
                <a:gd name="adj" fmla="val 50000"/>
              </a:avLst>
            </a:prstGeom>
            <a:solidFill>
              <a:srgbClr val="FF0000"/>
            </a:solidFill>
            <a:ln w="38100">
              <a:solidFill>
                <a:schemeClr val="bg1"/>
              </a:solidFill>
            </a:ln>
            <a:effectLst>
              <a:glow rad="1905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方正兰亭粗黑简体" panose="02000000000000000000" pitchFamily="2" charset="-122"/>
                <a:ea typeface="方正兰亭粗黑简体" panose="02000000000000000000" pitchFamily="2" charset="-122"/>
                <a:cs typeface="+mn-cs"/>
              </a:endParaRPr>
            </a:p>
          </p:txBody>
        </p:sp>
        <p:sp>
          <p:nvSpPr>
            <p:cNvPr id="10" name="文本框 14"/>
            <p:cNvSpPr txBox="1"/>
            <p:nvPr/>
          </p:nvSpPr>
          <p:spPr>
            <a:xfrm>
              <a:off x="5086525" y="1840081"/>
              <a:ext cx="2031326"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第五部分</a:t>
              </a:r>
              <a:endParaRPr kumimoji="0" lang="zh-CN" altLang="en-US" sz="3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5026" y="708034"/>
            <a:ext cx="1401948" cy="1103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22" presetClass="entr" presetSubtype="4"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down)">
                                      <p:cBhvr>
                                        <p:cTn id="22" dur="500"/>
                                        <p:tgtEl>
                                          <p:spTgt spid="2"/>
                                        </p:tgtEl>
                                      </p:cBhvr>
                                    </p:animEffect>
                                  </p:childTnLst>
                                </p:cTn>
                              </p:par>
                              <p:par>
                                <p:cTn id="23" presetID="22" presetClass="entr" presetSubtype="4"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down)">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5.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sp>
        <p:nvSpPr>
          <p:cNvPr id="12" name="矩形 11"/>
          <p:cNvSpPr/>
          <p:nvPr/>
        </p:nvSpPr>
        <p:spPr>
          <a:xfrm>
            <a:off x="1281559" y="117122"/>
            <a:ext cx="3057247" cy="662554"/>
          </a:xfrm>
          <a:prstGeom prst="rect">
            <a:avLst/>
          </a:prstGeom>
        </p:spPr>
        <p:txBody>
          <a:bodyPr wrap="none">
            <a:spAutoFit/>
          </a:bodyPr>
          <a:lstStyle/>
          <a:p>
            <a:pPr marL="0" marR="0" lvl="0" indent="0" algn="l" defTabSz="1218565" rtl="0" eaLnBrk="1" fontAlgn="auto" latinLnBrk="0" hangingPunct="1">
              <a:lnSpc>
                <a:spcPct val="150000"/>
              </a:lnSpc>
              <a:spcBef>
                <a:spcPts val="0"/>
              </a:spcBef>
              <a:spcAft>
                <a:spcPts val="0"/>
              </a:spcAft>
              <a:buClrTx/>
              <a:buSzTx/>
              <a:buFontTx/>
              <a:buNone/>
              <a:defRPr/>
            </a:pPr>
            <a:r>
              <a:rPr kumimoji="0" lang="zh-CN" altLang="en-US" sz="2800" b="1" i="0" u="none" strike="noStrike" kern="300" cap="none" spc="0" normalizeH="0" baseline="0" noProof="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rPr>
              <a:t>武装力量主要构成</a:t>
            </a:r>
            <a:endParaRPr kumimoji="0" lang="zh-CN" altLang="en-US" sz="2800" b="1" i="0" u="none" strike="noStrike" kern="300" cap="none" spc="0" normalizeH="0" baseline="0" noProof="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endParaRPr>
          </a:p>
        </p:txBody>
      </p:sp>
      <p:sp>
        <p:nvSpPr>
          <p:cNvPr id="13" name="TextBox 4"/>
          <p:cNvSpPr txBox="1">
            <a:spLocks noChangeArrowheads="1"/>
          </p:cNvSpPr>
          <p:nvPr/>
        </p:nvSpPr>
        <p:spPr bwMode="auto">
          <a:xfrm>
            <a:off x="1592816" y="1203118"/>
            <a:ext cx="9552609" cy="1512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defPPr>
              <a:defRPr lang="zh-CN"/>
            </a:defPPr>
            <a:lvl1pPr algn="ctr">
              <a:defRPr sz="5400" b="1">
                <a:gradFill flip="none" rotWithShape="1">
                  <a:gsLst>
                    <a:gs pos="0">
                      <a:srgbClr val="FCE32C"/>
                    </a:gs>
                    <a:gs pos="100000">
                      <a:srgbClr val="FFFFBD"/>
                    </a:gs>
                  </a:gsLst>
                  <a:lin ang="162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marL="0" marR="0" lvl="0" indent="0" algn="l" defTabSz="914400" rtl="0" eaLnBrk="1" fontAlgn="auto" latinLnBrk="0" hangingPunct="1">
              <a:lnSpc>
                <a:spcPts val="2200"/>
              </a:lnSpc>
              <a:spcBef>
                <a:spcPts val="0"/>
              </a:spcBef>
              <a:spcAft>
                <a:spcPts val="0"/>
              </a:spcAft>
              <a:buClrTx/>
              <a:buSzTx/>
              <a:buFontTx/>
              <a:buNone/>
              <a:defRPr/>
            </a:pPr>
            <a:r>
              <a:rPr kumimoji="0" lang="zh-CN" altLang="en-US" sz="16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中国人民解放军陆军（</a:t>
            </a:r>
            <a:r>
              <a:rPr kumimoji="0" lang="en-US" altLang="zh-CN" sz="16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The people's Liberation Army Chinese</a:t>
            </a:r>
            <a:r>
              <a:rPr kumimoji="0" lang="zh-CN" altLang="en-US" sz="16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a:t>
            </a:r>
            <a:r>
              <a:rPr kumimoji="0" lang="zh-CN" altLang="en-US"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是人民解放军的主要军种，是陆地作战的主力，是人民解放军各军兵种历史最久，在新中国建立后的历次作战中发挥最出色的，也是社会主义现代化建设和各种抢险救灾中的中间力量。中国人民解放军陆军主要由步兵（摩托化步兵、机械化步兵）、炮兵（地面炮兵、高射炮兵）、装甲兵、工程兵、通讯兵、防化兵和侦察兵、电子对抗、汽车兵、测绘兵、气象兵等专业部队组成。</a:t>
            </a:r>
            <a:endParaRPr kumimoji="0" lang="zh-CN" altLang="en-US"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pic>
        <p:nvPicPr>
          <p:cNvPr id="14" name="图片 13"/>
          <p:cNvPicPr>
            <a:picLocks noChangeAspect="1"/>
          </p:cNvPicPr>
          <p:nvPr/>
        </p:nvPicPr>
        <p:blipFill rotWithShape="1">
          <a:blip r:embed="rId1">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a:xfrm>
            <a:off x="928157" y="2932363"/>
            <a:ext cx="4040107" cy="2845973"/>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图片 14"/>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5153172" y="2929227"/>
            <a:ext cx="5872247" cy="2813875"/>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矩形 15"/>
          <p:cNvSpPr/>
          <p:nvPr/>
        </p:nvSpPr>
        <p:spPr>
          <a:xfrm>
            <a:off x="997781" y="1206963"/>
            <a:ext cx="595035" cy="1077218"/>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陆</a:t>
            </a:r>
            <a:endParaRPr kumimoji="0" lang="en-US" altLang="zh-CN" sz="32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军</a:t>
            </a:r>
            <a:endParaRPr kumimoji="0" lang="zh-CN" altLang="en-US" sz="32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endParaRPr>
          </a:p>
        </p:txBody>
      </p:sp>
      <p:pic>
        <p:nvPicPr>
          <p:cNvPr id="3" name="图片 2" descr="0d82060fab14fbe22e6aab1982329376"/>
          <p:cNvPicPr>
            <a:picLocks noChangeAspect="1"/>
          </p:cNvPicPr>
          <p:nvPr/>
        </p:nvPicPr>
        <p:blipFill>
          <a:blip r:embed="rId3"/>
          <a:srcRect/>
          <a:stretch>
            <a:fillRect/>
          </a:stretch>
        </p:blipFill>
        <p:spPr>
          <a:xfrm>
            <a:off x="527050" y="88265"/>
            <a:ext cx="732790" cy="863600"/>
          </a:xfrm>
          <a:prstGeom prst="rect">
            <a:avLst/>
          </a:prstGeom>
        </p:spPr>
      </p:pic>
      <p:pic>
        <p:nvPicPr>
          <p:cNvPr id="20" name="图片 19" descr="67a5a6203d3c3b0ceed3817343e68640"/>
          <p:cNvPicPr>
            <a:picLocks noChangeAspect="1"/>
          </p:cNvPicPr>
          <p:nvPr/>
        </p:nvPicPr>
        <p:blipFill>
          <a:blip r:embed="rId4"/>
          <a:srcRect/>
          <a:stretch>
            <a:fillRect/>
          </a:stretch>
        </p:blipFill>
        <p:spPr>
          <a:xfrm>
            <a:off x="-10795" y="6087110"/>
            <a:ext cx="12202795" cy="770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anim calcmode="lin" valueType="num">
                                      <p:cBhvr>
                                        <p:cTn id="12" dur="1000" fill="hold"/>
                                        <p:tgtEl>
                                          <p:spTgt spid="16"/>
                                        </p:tgtEl>
                                        <p:attrNameLst>
                                          <p:attrName>ppt_x</p:attrName>
                                        </p:attrNameLst>
                                      </p:cBhvr>
                                      <p:tavLst>
                                        <p:tav tm="0">
                                          <p:val>
                                            <p:strVal val="#ppt_x"/>
                                          </p:val>
                                        </p:tav>
                                        <p:tav tm="100000">
                                          <p:val>
                                            <p:strVal val="#ppt_x"/>
                                          </p:val>
                                        </p:tav>
                                      </p:tavLst>
                                    </p:anim>
                                    <p:anim calcmode="lin" valueType="num">
                                      <p:cBhvr>
                                        <p:cTn id="13" dur="1000" fill="hold"/>
                                        <p:tgtEl>
                                          <p:spTgt spid="1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2"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1+#ppt_w/2"/>
                                          </p:val>
                                        </p:tav>
                                        <p:tav tm="100000">
                                          <p:val>
                                            <p:strVal val="#ppt_x"/>
                                          </p:val>
                                        </p:tav>
                                      </p:tavLst>
                                    </p:anim>
                                    <p:anim calcmode="lin" valueType="num">
                                      <p:cBhvr additive="base">
                                        <p:cTn id="18" dur="500" fill="hold"/>
                                        <p:tgtEl>
                                          <p:spTgt spid="13"/>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42" presetClass="entr" presetSubtype="0"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6" grpId="0"/>
    </p:bldLst>
  </p:timing>
</p:sld>
</file>

<file path=ppt/slides/slide46.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sp>
        <p:nvSpPr>
          <p:cNvPr id="13" name="TextBox 4"/>
          <p:cNvSpPr txBox="1">
            <a:spLocks noChangeArrowheads="1"/>
          </p:cNvSpPr>
          <p:nvPr/>
        </p:nvSpPr>
        <p:spPr bwMode="auto">
          <a:xfrm>
            <a:off x="1592816" y="1203118"/>
            <a:ext cx="9552609" cy="1533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defPPr>
              <a:defRPr lang="zh-CN"/>
            </a:defPPr>
            <a:lvl1pPr algn="ctr">
              <a:defRPr sz="5400" b="1">
                <a:gradFill flip="none" rotWithShape="1">
                  <a:gsLst>
                    <a:gs pos="0">
                      <a:srgbClr val="FCE32C"/>
                    </a:gs>
                    <a:gs pos="100000">
                      <a:srgbClr val="FFFFBD"/>
                    </a:gs>
                  </a:gsLst>
                  <a:lin ang="162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marL="0" marR="0" lvl="0" indent="0" algn="l" defTabSz="914400" rtl="0" eaLnBrk="1" fontAlgn="auto" latinLnBrk="0" hangingPunct="1">
              <a:lnSpc>
                <a:spcPts val="2200"/>
              </a:lnSpc>
              <a:spcBef>
                <a:spcPts val="0"/>
              </a:spcBef>
              <a:spcAft>
                <a:spcPts val="0"/>
              </a:spcAft>
              <a:buClrTx/>
              <a:buSzTx/>
              <a:buFontTx/>
              <a:buNone/>
              <a:defRPr/>
            </a:pPr>
            <a:r>
              <a:rPr kumimoji="0" lang="zh-CN" altLang="en-US" sz="16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中国人民解放军海军（</a:t>
            </a:r>
            <a:r>
              <a:rPr kumimoji="0" lang="en-US" altLang="zh-CN" sz="16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The people's Liberation Army Navy China</a:t>
            </a:r>
            <a:r>
              <a:rPr kumimoji="0" lang="zh-CN" altLang="en-US" sz="16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a:t>
            </a:r>
            <a:r>
              <a:rPr kumimoji="0" lang="zh-CN" altLang="en-US"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是中华人民共和国的海上武装力量，中国人民解放军的海上分支。中国人民解放军海军是中国人民解放军中以舰艇部队和海军航空兵为主体，其主要任务是独立或协同陆军、空军防御敌人从海上的入侵，保卫领海主权，维护海洋权益。其作战部队</a:t>
            </a:r>
            <a:r>
              <a:rPr kumimoji="0" lang="en-US" altLang="zh-CN"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除了海军总部直辖外，分布于北海、东海、南海三支舰队中。海军是海上作战的主力，具有在水面、水中、空中作战的能力。</a:t>
            </a:r>
            <a:endParaRPr kumimoji="0" lang="zh-CN" altLang="en-US"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6" name="矩形 15"/>
          <p:cNvSpPr/>
          <p:nvPr/>
        </p:nvSpPr>
        <p:spPr>
          <a:xfrm>
            <a:off x="997781" y="1206963"/>
            <a:ext cx="595035" cy="1077218"/>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海</a:t>
            </a:r>
            <a:endParaRPr kumimoji="0" lang="en-US" altLang="zh-CN" sz="32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军</a:t>
            </a:r>
            <a:endParaRPr kumimoji="0" lang="zh-CN" altLang="en-US" sz="32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endParaRPr>
          </a:p>
        </p:txBody>
      </p:sp>
      <p:pic>
        <p:nvPicPr>
          <p:cNvPr id="7" name="图片 6"/>
          <p:cNvPicPr>
            <a:picLocks noChangeAspect="1"/>
          </p:cNvPicPr>
          <p:nvPr/>
        </p:nvPicPr>
        <p:blipFill rotWithShape="1">
          <a:blip r:embed="rId1">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a:xfrm>
            <a:off x="1000726" y="2851037"/>
            <a:ext cx="3840441" cy="3089590"/>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图片 7"/>
          <p:cNvPicPr>
            <a:picLocks noChangeAspect="1"/>
          </p:cNvPicPr>
          <p:nvPr/>
        </p:nvPicPr>
        <p:blipFill rotWithShape="1">
          <a:blip r:embed="rId2">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a:xfrm>
            <a:off x="5343525" y="2851037"/>
            <a:ext cx="5916804" cy="3089590"/>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矩形 1"/>
          <p:cNvSpPr/>
          <p:nvPr/>
        </p:nvSpPr>
        <p:spPr>
          <a:xfrm>
            <a:off x="1281559" y="117122"/>
            <a:ext cx="3057247" cy="662554"/>
          </a:xfrm>
          <a:prstGeom prst="rect">
            <a:avLst/>
          </a:prstGeom>
        </p:spPr>
        <p:txBody>
          <a:bodyPr wrap="none">
            <a:spAutoFit/>
          </a:bodyPr>
          <a:p>
            <a:pPr marL="0" marR="0" lvl="0" indent="0" algn="l" defTabSz="1218565" rtl="0" eaLnBrk="1" fontAlgn="auto" latinLnBrk="0" hangingPunct="1">
              <a:lnSpc>
                <a:spcPct val="150000"/>
              </a:lnSpc>
              <a:spcBef>
                <a:spcPts val="0"/>
              </a:spcBef>
              <a:spcAft>
                <a:spcPts val="0"/>
              </a:spcAft>
              <a:buClrTx/>
              <a:buSzTx/>
              <a:buFontTx/>
              <a:buNone/>
              <a:defRPr/>
            </a:pPr>
            <a:r>
              <a:rPr kumimoji="0" lang="zh-CN" altLang="en-US" sz="2800" b="1" i="0" u="none" strike="noStrike" kern="300" cap="none" spc="0" normalizeH="0" baseline="0" noProof="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rPr>
              <a:t>武装力量主要构成</a:t>
            </a:r>
            <a:endParaRPr kumimoji="0" lang="zh-CN" altLang="en-US" sz="2800" b="1" i="0" u="none" strike="noStrike" kern="300" cap="none" spc="0" normalizeH="0" baseline="0" noProof="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endParaRPr>
          </a:p>
        </p:txBody>
      </p:sp>
      <p:pic>
        <p:nvPicPr>
          <p:cNvPr id="3" name="图片 2" descr="0d82060fab14fbe22e6aab1982329376"/>
          <p:cNvPicPr>
            <a:picLocks noChangeAspect="1"/>
          </p:cNvPicPr>
          <p:nvPr/>
        </p:nvPicPr>
        <p:blipFill>
          <a:blip r:embed="rId3"/>
          <a:srcRect/>
          <a:stretch>
            <a:fillRect/>
          </a:stretch>
        </p:blipFill>
        <p:spPr>
          <a:xfrm>
            <a:off x="527050" y="88265"/>
            <a:ext cx="732790" cy="863600"/>
          </a:xfrm>
          <a:prstGeom prst="rect">
            <a:avLst/>
          </a:prstGeom>
        </p:spPr>
      </p:pic>
      <p:pic>
        <p:nvPicPr>
          <p:cNvPr id="20" name="图片 19" descr="67a5a6203d3c3b0ceed3817343e68640"/>
          <p:cNvPicPr>
            <a:picLocks noChangeAspect="1"/>
          </p:cNvPicPr>
          <p:nvPr/>
        </p:nvPicPr>
        <p:blipFill>
          <a:blip r:embed="rId4"/>
          <a:srcRect/>
          <a:stretch>
            <a:fillRect/>
          </a:stretch>
        </p:blipFill>
        <p:spPr>
          <a:xfrm>
            <a:off x="-10795" y="6087110"/>
            <a:ext cx="12202795" cy="770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anim calcmode="lin" valueType="num">
                                      <p:cBhvr>
                                        <p:cTn id="12" dur="1000" fill="hold"/>
                                        <p:tgtEl>
                                          <p:spTgt spid="16"/>
                                        </p:tgtEl>
                                        <p:attrNameLst>
                                          <p:attrName>ppt_x</p:attrName>
                                        </p:attrNameLst>
                                      </p:cBhvr>
                                      <p:tavLst>
                                        <p:tav tm="0">
                                          <p:val>
                                            <p:strVal val="#ppt_x"/>
                                          </p:val>
                                        </p:tav>
                                        <p:tav tm="100000">
                                          <p:val>
                                            <p:strVal val="#ppt_x"/>
                                          </p:val>
                                        </p:tav>
                                      </p:tavLst>
                                    </p:anim>
                                    <p:anim calcmode="lin" valueType="num">
                                      <p:cBhvr>
                                        <p:cTn id="13" dur="1000" fill="hold"/>
                                        <p:tgtEl>
                                          <p:spTgt spid="1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2"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1+#ppt_w/2"/>
                                          </p:val>
                                        </p:tav>
                                        <p:tav tm="100000">
                                          <p:val>
                                            <p:strVal val="#ppt_x"/>
                                          </p:val>
                                        </p:tav>
                                      </p:tavLst>
                                    </p:anim>
                                    <p:anim calcmode="lin" valueType="num">
                                      <p:cBhvr additive="base">
                                        <p:cTn id="18" dur="500" fill="hold"/>
                                        <p:tgtEl>
                                          <p:spTgt spid="13"/>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22" presetClass="entr" presetSubtype="4"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par>
                          <p:cTn id="23" fill="hold">
                            <p:stCondLst>
                              <p:cond delay="2500"/>
                            </p:stCondLst>
                            <p:childTnLst>
                              <p:par>
                                <p:cTn id="24" presetID="2" presetClass="entr" presetSubtype="2"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1+#ppt_w/2"/>
                                          </p:val>
                                        </p:tav>
                                        <p:tav tm="100000">
                                          <p:val>
                                            <p:strVal val="#ppt_x"/>
                                          </p:val>
                                        </p:tav>
                                      </p:tavLst>
                                    </p:anim>
                                    <p:anim calcmode="lin" valueType="num">
                                      <p:cBhvr additive="base">
                                        <p:cTn id="27"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P spid="2" grpId="0"/>
    </p:bldLst>
  </p:timing>
</p:sld>
</file>

<file path=ppt/slides/slide47.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sp>
        <p:nvSpPr>
          <p:cNvPr id="13" name="TextBox 4"/>
          <p:cNvSpPr txBox="1">
            <a:spLocks noChangeArrowheads="1"/>
          </p:cNvSpPr>
          <p:nvPr/>
        </p:nvSpPr>
        <p:spPr bwMode="auto">
          <a:xfrm>
            <a:off x="1592816" y="1317418"/>
            <a:ext cx="9552609" cy="1229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defPPr>
              <a:defRPr lang="zh-CN"/>
            </a:defPPr>
            <a:lvl1pPr algn="ctr">
              <a:defRPr sz="5400" b="1">
                <a:gradFill flip="none" rotWithShape="1">
                  <a:gsLst>
                    <a:gs pos="0">
                      <a:srgbClr val="FCE32C"/>
                    </a:gs>
                    <a:gs pos="100000">
                      <a:srgbClr val="FFFFBD"/>
                    </a:gs>
                  </a:gsLst>
                  <a:lin ang="162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marL="0" marR="0" lvl="0" indent="0" algn="l" defTabSz="914400" rtl="0" eaLnBrk="1" fontAlgn="auto" latinLnBrk="0" hangingPunct="1">
              <a:lnSpc>
                <a:spcPts val="2200"/>
              </a:lnSpc>
              <a:spcBef>
                <a:spcPts val="0"/>
              </a:spcBef>
              <a:spcAft>
                <a:spcPts val="0"/>
              </a:spcAft>
              <a:buClrTx/>
              <a:buSzTx/>
              <a:buFontTx/>
              <a:buNone/>
              <a:defRPr/>
            </a:pPr>
            <a:r>
              <a:rPr kumimoji="0" lang="zh-CN" altLang="en-US" sz="16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中国人民解放军空军（</a:t>
            </a:r>
            <a:r>
              <a:rPr kumimoji="0" lang="en-US" altLang="zh-CN" sz="16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Air Force of the CPLA</a:t>
            </a:r>
            <a:r>
              <a:rPr kumimoji="0" lang="zh-CN" altLang="en-US" sz="16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a:t>
            </a:r>
            <a:r>
              <a:rPr kumimoji="0" lang="zh-CN" altLang="en-US"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于</a:t>
            </a:r>
            <a:r>
              <a:rPr kumimoji="0" lang="en-US" altLang="zh-CN"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1949</a:t>
            </a:r>
            <a:r>
              <a:rPr kumimoji="0" lang="zh-CN" altLang="en-US"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年</a:t>
            </a:r>
            <a:r>
              <a:rPr kumimoji="0" lang="en-US" altLang="zh-CN"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11</a:t>
            </a:r>
            <a:r>
              <a:rPr kumimoji="0" lang="zh-CN" altLang="en-US"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月</a:t>
            </a:r>
            <a:r>
              <a:rPr kumimoji="0" lang="en-US" altLang="zh-CN"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11</a:t>
            </a:r>
            <a:r>
              <a:rPr kumimoji="0" lang="zh-CN" altLang="en-US"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日正式成立，经过半个世纪的建设，人民空军已经发展成为一支由航空兵、地空导弹兵、高射炮兵、雷达兵、空降兵、电子对抗、气象等多兵种合成，由歼击机、强击机、轰炸机、运输机等多机种组成的现代化的高技术军种。主要任务是担负国土防空，支援陆、海军作战，对敌后方实施空袭，进行空运和航空侦察。</a:t>
            </a:r>
            <a:endParaRPr kumimoji="0" lang="zh-CN" altLang="en-US"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6" name="矩形 15"/>
          <p:cNvSpPr/>
          <p:nvPr/>
        </p:nvSpPr>
        <p:spPr>
          <a:xfrm>
            <a:off x="997781" y="1321263"/>
            <a:ext cx="595035" cy="1077218"/>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空</a:t>
            </a:r>
            <a:endParaRPr kumimoji="0" lang="en-US" altLang="zh-CN" sz="32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军</a:t>
            </a:r>
            <a:endParaRPr kumimoji="0" lang="zh-CN" altLang="en-US" sz="32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endParaRPr>
          </a:p>
        </p:txBody>
      </p:sp>
      <p:pic>
        <p:nvPicPr>
          <p:cNvPr id="9" name="图片 8"/>
          <p:cNvPicPr>
            <a:picLocks noChangeAspect="1"/>
          </p:cNvPicPr>
          <p:nvPr/>
        </p:nvPicPr>
        <p:blipFill rotWithShape="1">
          <a:blip r:embed="rId1">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a:xfrm>
            <a:off x="989577" y="2849225"/>
            <a:ext cx="5192487" cy="2699065"/>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图片 9"/>
          <p:cNvPicPr>
            <a:picLocks noChangeAspect="1"/>
          </p:cNvPicPr>
          <p:nvPr/>
        </p:nvPicPr>
        <p:blipFill rotWithShape="1">
          <a:blip r:embed="rId2">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a:xfrm>
            <a:off x="6505664" y="2849225"/>
            <a:ext cx="4668336" cy="2699065"/>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矩形 1"/>
          <p:cNvSpPr/>
          <p:nvPr/>
        </p:nvSpPr>
        <p:spPr>
          <a:xfrm>
            <a:off x="1281559" y="117122"/>
            <a:ext cx="3057247" cy="662554"/>
          </a:xfrm>
          <a:prstGeom prst="rect">
            <a:avLst/>
          </a:prstGeom>
        </p:spPr>
        <p:txBody>
          <a:bodyPr wrap="none">
            <a:spAutoFit/>
          </a:bodyPr>
          <a:lstStyle/>
          <a:p>
            <a:pPr marL="0" marR="0" lvl="0" indent="0" algn="l" defTabSz="1218565" rtl="0" eaLnBrk="1" fontAlgn="auto" latinLnBrk="0" hangingPunct="1">
              <a:lnSpc>
                <a:spcPct val="150000"/>
              </a:lnSpc>
              <a:spcBef>
                <a:spcPts val="0"/>
              </a:spcBef>
              <a:spcAft>
                <a:spcPts val="0"/>
              </a:spcAft>
              <a:buClrTx/>
              <a:buSzTx/>
              <a:buFontTx/>
              <a:buNone/>
              <a:defRPr/>
            </a:pPr>
            <a:r>
              <a:rPr kumimoji="0" lang="zh-CN" altLang="en-US" sz="2800" b="1" i="0" u="none" strike="noStrike" kern="300" cap="none" spc="0" normalizeH="0" baseline="0" noProof="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rPr>
              <a:t>武装力量主要构成</a:t>
            </a:r>
            <a:endParaRPr kumimoji="0" lang="zh-CN" altLang="en-US" sz="2800" b="1" i="0" u="none" strike="noStrike" kern="300" cap="none" spc="0" normalizeH="0" baseline="0" noProof="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endParaRPr>
          </a:p>
        </p:txBody>
      </p:sp>
      <p:pic>
        <p:nvPicPr>
          <p:cNvPr id="3" name="图片 2" descr="0d82060fab14fbe22e6aab1982329376"/>
          <p:cNvPicPr>
            <a:picLocks noChangeAspect="1"/>
          </p:cNvPicPr>
          <p:nvPr/>
        </p:nvPicPr>
        <p:blipFill>
          <a:blip r:embed="rId3"/>
          <a:srcRect/>
          <a:stretch>
            <a:fillRect/>
          </a:stretch>
        </p:blipFill>
        <p:spPr>
          <a:xfrm>
            <a:off x="527050" y="88265"/>
            <a:ext cx="732790" cy="863600"/>
          </a:xfrm>
          <a:prstGeom prst="rect">
            <a:avLst/>
          </a:prstGeom>
        </p:spPr>
      </p:pic>
      <p:pic>
        <p:nvPicPr>
          <p:cNvPr id="20" name="图片 19" descr="67a5a6203d3c3b0ceed3817343e68640"/>
          <p:cNvPicPr>
            <a:picLocks noChangeAspect="1"/>
          </p:cNvPicPr>
          <p:nvPr/>
        </p:nvPicPr>
        <p:blipFill>
          <a:blip r:embed="rId4"/>
          <a:srcRect/>
          <a:stretch>
            <a:fillRect/>
          </a:stretch>
        </p:blipFill>
        <p:spPr>
          <a:xfrm>
            <a:off x="-10795" y="6087110"/>
            <a:ext cx="12202795" cy="770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anim calcmode="lin" valueType="num">
                                      <p:cBhvr>
                                        <p:cTn id="12" dur="1000" fill="hold"/>
                                        <p:tgtEl>
                                          <p:spTgt spid="16"/>
                                        </p:tgtEl>
                                        <p:attrNameLst>
                                          <p:attrName>ppt_x</p:attrName>
                                        </p:attrNameLst>
                                      </p:cBhvr>
                                      <p:tavLst>
                                        <p:tav tm="0">
                                          <p:val>
                                            <p:strVal val="#ppt_x"/>
                                          </p:val>
                                        </p:tav>
                                        <p:tav tm="100000">
                                          <p:val>
                                            <p:strVal val="#ppt_x"/>
                                          </p:val>
                                        </p:tav>
                                      </p:tavLst>
                                    </p:anim>
                                    <p:anim calcmode="lin" valueType="num">
                                      <p:cBhvr>
                                        <p:cTn id="13" dur="1000" fill="hold"/>
                                        <p:tgtEl>
                                          <p:spTgt spid="1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2"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1+#ppt_w/2"/>
                                          </p:val>
                                        </p:tav>
                                        <p:tav tm="100000">
                                          <p:val>
                                            <p:strVal val="#ppt_x"/>
                                          </p:val>
                                        </p:tav>
                                      </p:tavLst>
                                    </p:anim>
                                    <p:anim calcmode="lin" valueType="num">
                                      <p:cBhvr additive="base">
                                        <p:cTn id="18" dur="500" fill="hold"/>
                                        <p:tgtEl>
                                          <p:spTgt spid="13"/>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14" presetClass="entr" presetSubtype="10"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randombar(horizontal)">
                                      <p:cBhvr>
                                        <p:cTn id="22" dur="500"/>
                                        <p:tgtEl>
                                          <p:spTgt spid="9"/>
                                        </p:tgtEl>
                                      </p:cBhvr>
                                    </p:animEffect>
                                  </p:childTnLst>
                                </p:cTn>
                              </p:par>
                            </p:childTnLst>
                          </p:cTn>
                        </p:par>
                        <p:par>
                          <p:cTn id="23" fill="hold">
                            <p:stCondLst>
                              <p:cond delay="2500"/>
                            </p:stCondLst>
                            <p:childTnLst>
                              <p:par>
                                <p:cTn id="24" presetID="14" presetClass="entr" presetSubtype="10"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randombar(horizontal)">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P spid="2" grpId="0"/>
    </p:bldLst>
  </p:timing>
</p:sld>
</file>

<file path=ppt/slides/slide48.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sp>
        <p:nvSpPr>
          <p:cNvPr id="13" name="TextBox 4"/>
          <p:cNvSpPr txBox="1">
            <a:spLocks noChangeArrowheads="1"/>
          </p:cNvSpPr>
          <p:nvPr/>
        </p:nvSpPr>
        <p:spPr bwMode="auto">
          <a:xfrm>
            <a:off x="1592816" y="1187878"/>
            <a:ext cx="9552609" cy="1815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defPPr>
              <a:defRPr lang="zh-CN"/>
            </a:defPPr>
            <a:lvl1pPr algn="ctr">
              <a:defRPr sz="5400" b="1">
                <a:gradFill flip="none" rotWithShape="1">
                  <a:gsLst>
                    <a:gs pos="0">
                      <a:srgbClr val="FCE32C"/>
                    </a:gs>
                    <a:gs pos="100000">
                      <a:srgbClr val="FFFFBD"/>
                    </a:gs>
                  </a:gsLst>
                  <a:lin ang="162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marL="0" marR="0" lvl="0" indent="0" algn="l" defTabSz="914400" rtl="0" eaLnBrk="1" fontAlgn="auto" latinLnBrk="0" hangingPunct="1">
              <a:lnSpc>
                <a:spcPts val="2200"/>
              </a:lnSpc>
              <a:spcBef>
                <a:spcPts val="0"/>
              </a:spcBef>
              <a:spcAft>
                <a:spcPts val="0"/>
              </a:spcAft>
              <a:buClrTx/>
              <a:buSzTx/>
              <a:buFontTx/>
              <a:buNone/>
              <a:defRPr/>
            </a:pPr>
            <a:r>
              <a:rPr kumimoji="0" lang="zh-CN" altLang="en-US" sz="16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中国人民解放军火箭军（ </a:t>
            </a:r>
            <a:r>
              <a:rPr kumimoji="0" lang="en-US" altLang="zh-CN" sz="16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Chinese people's Liberation Army rocket Army </a:t>
            </a:r>
            <a:r>
              <a:rPr kumimoji="0" lang="zh-CN" altLang="en-US" sz="16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a:t>
            </a:r>
            <a:r>
              <a:rPr kumimoji="0" lang="zh-CN" altLang="en-US"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中国人民解放军火箭军前身第二炮兵，成立于 </a:t>
            </a:r>
            <a:r>
              <a:rPr kumimoji="0" lang="en-US" altLang="zh-CN"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1966</a:t>
            </a:r>
            <a:r>
              <a:rPr kumimoji="0" lang="zh-CN" altLang="en-US"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年</a:t>
            </a:r>
            <a:r>
              <a:rPr kumimoji="0" lang="en-US" altLang="zh-CN"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7</a:t>
            </a:r>
            <a:r>
              <a:rPr kumimoji="0" lang="zh-CN" altLang="en-US"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月</a:t>
            </a:r>
            <a:r>
              <a:rPr kumimoji="0" lang="en-US" altLang="zh-CN"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1</a:t>
            </a:r>
            <a:r>
              <a:rPr kumimoji="0" lang="zh-CN" altLang="en-US"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日，由毛泽东主席批准，周恩来总理亲自命名，始终由中央军委直接掌握，是中国实施战略威慑的核心力量，主要担负遏制他国对中国使用核武 器、遂行核反击和常规导弹精确打击任务。这支掌握着“大国利剑”的神秘部队从诞生伊始便肩负着保障中华民族根本生存利益的重任，可以说，对于潜在的敌对势 力而言，“二炮”堪比古希腊神话中的“达摩克利斯”之剑，是震慑敌人的最有力撒手锏。</a:t>
            </a:r>
            <a:endParaRPr kumimoji="0" lang="zh-CN" altLang="en-US"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6" name="矩形 15"/>
          <p:cNvSpPr/>
          <p:nvPr/>
        </p:nvSpPr>
        <p:spPr>
          <a:xfrm>
            <a:off x="997781" y="1177209"/>
            <a:ext cx="595035" cy="156966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火</a:t>
            </a:r>
            <a:endParaRPr kumimoji="0" lang="en-US" altLang="zh-CN" sz="32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箭</a:t>
            </a:r>
            <a:endParaRPr kumimoji="0" lang="en-US" altLang="zh-CN" sz="32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军</a:t>
            </a:r>
            <a:endParaRPr kumimoji="0" lang="zh-CN" altLang="en-US" sz="32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endParaRPr>
          </a:p>
        </p:txBody>
      </p:sp>
      <p:pic>
        <p:nvPicPr>
          <p:cNvPr id="9" name="图片 8"/>
          <p:cNvPicPr>
            <a:picLocks noChangeAspect="1"/>
          </p:cNvPicPr>
          <p:nvPr/>
        </p:nvPicPr>
        <p:blipFill rotWithShape="1">
          <a:blip r:embed="rId1">
            <a:duotone>
              <a:schemeClr val="accent2">
                <a:shade val="45000"/>
                <a:satMod val="135000"/>
              </a:schemeClr>
              <a:prstClr val="white"/>
            </a:duotone>
          </a:blip>
          <a:srcRect/>
          <a:stretch>
            <a:fillRect/>
          </a:stretch>
        </p:blipFill>
        <p:spPr>
          <a:xfrm>
            <a:off x="955503" y="3119868"/>
            <a:ext cx="1891145" cy="2699065"/>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图片 9"/>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3026795" y="3119868"/>
            <a:ext cx="4054933" cy="2699065"/>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p:cNvPicPr>
            <a:picLocks noChangeAspect="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7257709" y="3123582"/>
            <a:ext cx="3787661" cy="2691636"/>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矩形 1"/>
          <p:cNvSpPr/>
          <p:nvPr/>
        </p:nvSpPr>
        <p:spPr>
          <a:xfrm>
            <a:off x="1281559" y="117122"/>
            <a:ext cx="3057247" cy="662554"/>
          </a:xfrm>
          <a:prstGeom prst="rect">
            <a:avLst/>
          </a:prstGeom>
        </p:spPr>
        <p:txBody>
          <a:bodyPr wrap="none">
            <a:spAutoFit/>
          </a:bodyPr>
          <a:lstStyle/>
          <a:p>
            <a:pPr marL="0" marR="0" lvl="0" indent="0" algn="l" defTabSz="1218565" rtl="0" eaLnBrk="1" fontAlgn="auto" latinLnBrk="0" hangingPunct="1">
              <a:lnSpc>
                <a:spcPct val="150000"/>
              </a:lnSpc>
              <a:spcBef>
                <a:spcPts val="0"/>
              </a:spcBef>
              <a:spcAft>
                <a:spcPts val="0"/>
              </a:spcAft>
              <a:buClrTx/>
              <a:buSzTx/>
              <a:buFontTx/>
              <a:buNone/>
              <a:defRPr/>
            </a:pPr>
            <a:r>
              <a:rPr kumimoji="0" lang="zh-CN" altLang="en-US" sz="2800" b="1" i="0" u="none" strike="noStrike" kern="300" cap="none" spc="0" normalizeH="0" baseline="0" noProof="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rPr>
              <a:t>武装力量主要构成</a:t>
            </a:r>
            <a:endParaRPr kumimoji="0" lang="zh-CN" altLang="en-US" sz="2800" b="1" i="0" u="none" strike="noStrike" kern="300" cap="none" spc="0" normalizeH="0" baseline="0" noProof="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endParaRPr>
          </a:p>
        </p:txBody>
      </p:sp>
      <p:pic>
        <p:nvPicPr>
          <p:cNvPr id="3" name="图片 2" descr="0d82060fab14fbe22e6aab1982329376"/>
          <p:cNvPicPr>
            <a:picLocks noChangeAspect="1"/>
          </p:cNvPicPr>
          <p:nvPr/>
        </p:nvPicPr>
        <p:blipFill>
          <a:blip r:embed="rId4"/>
          <a:srcRect/>
          <a:stretch>
            <a:fillRect/>
          </a:stretch>
        </p:blipFill>
        <p:spPr>
          <a:xfrm>
            <a:off x="527050" y="88265"/>
            <a:ext cx="732790" cy="863600"/>
          </a:xfrm>
          <a:prstGeom prst="rect">
            <a:avLst/>
          </a:prstGeom>
        </p:spPr>
      </p:pic>
      <p:pic>
        <p:nvPicPr>
          <p:cNvPr id="20" name="图片 19" descr="67a5a6203d3c3b0ceed3817343e68640"/>
          <p:cNvPicPr>
            <a:picLocks noChangeAspect="1"/>
          </p:cNvPicPr>
          <p:nvPr/>
        </p:nvPicPr>
        <p:blipFill>
          <a:blip r:embed="rId5"/>
          <a:srcRect/>
          <a:stretch>
            <a:fillRect/>
          </a:stretch>
        </p:blipFill>
        <p:spPr>
          <a:xfrm>
            <a:off x="-10795" y="6087110"/>
            <a:ext cx="12202795" cy="770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anim calcmode="lin" valueType="num">
                                      <p:cBhvr>
                                        <p:cTn id="12" dur="1000" fill="hold"/>
                                        <p:tgtEl>
                                          <p:spTgt spid="16"/>
                                        </p:tgtEl>
                                        <p:attrNameLst>
                                          <p:attrName>ppt_x</p:attrName>
                                        </p:attrNameLst>
                                      </p:cBhvr>
                                      <p:tavLst>
                                        <p:tav tm="0">
                                          <p:val>
                                            <p:strVal val="#ppt_x"/>
                                          </p:val>
                                        </p:tav>
                                        <p:tav tm="100000">
                                          <p:val>
                                            <p:strVal val="#ppt_x"/>
                                          </p:val>
                                        </p:tav>
                                      </p:tavLst>
                                    </p:anim>
                                    <p:anim calcmode="lin" valueType="num">
                                      <p:cBhvr>
                                        <p:cTn id="13" dur="1000" fill="hold"/>
                                        <p:tgtEl>
                                          <p:spTgt spid="1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2"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1+#ppt_w/2"/>
                                          </p:val>
                                        </p:tav>
                                        <p:tav tm="100000">
                                          <p:val>
                                            <p:strVal val="#ppt_x"/>
                                          </p:val>
                                        </p:tav>
                                      </p:tavLst>
                                    </p:anim>
                                    <p:anim calcmode="lin" valueType="num">
                                      <p:cBhvr additive="base">
                                        <p:cTn id="18" dur="500" fill="hold"/>
                                        <p:tgtEl>
                                          <p:spTgt spid="13"/>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14" presetClass="entr" presetSubtype="10"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randombar(horizontal)">
                                      <p:cBhvr>
                                        <p:cTn id="22" dur="500"/>
                                        <p:tgtEl>
                                          <p:spTgt spid="9"/>
                                        </p:tgtEl>
                                      </p:cBhvr>
                                    </p:animEffect>
                                  </p:childTnLst>
                                </p:cTn>
                              </p:par>
                            </p:childTnLst>
                          </p:cTn>
                        </p:par>
                        <p:par>
                          <p:cTn id="23" fill="hold">
                            <p:stCondLst>
                              <p:cond delay="2500"/>
                            </p:stCondLst>
                            <p:childTnLst>
                              <p:par>
                                <p:cTn id="24" presetID="14" presetClass="entr" presetSubtype="10"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randombar(horizontal)">
                                      <p:cBhvr>
                                        <p:cTn id="26" dur="500"/>
                                        <p:tgtEl>
                                          <p:spTgt spid="10"/>
                                        </p:tgtEl>
                                      </p:cBhvr>
                                    </p:animEffect>
                                  </p:childTnLst>
                                </p:cTn>
                              </p:par>
                            </p:childTnLst>
                          </p:cTn>
                        </p:par>
                        <p:par>
                          <p:cTn id="27" fill="hold">
                            <p:stCondLst>
                              <p:cond delay="3000"/>
                            </p:stCondLst>
                            <p:childTnLst>
                              <p:par>
                                <p:cTn id="28" presetID="2" presetClass="entr" presetSubtype="4"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ppt_x"/>
                                          </p:val>
                                        </p:tav>
                                        <p:tav tm="100000">
                                          <p:val>
                                            <p:strVal val="#ppt_x"/>
                                          </p:val>
                                        </p:tav>
                                      </p:tavLst>
                                    </p:anim>
                                    <p:anim calcmode="lin" valueType="num">
                                      <p:cBhvr additive="base">
                                        <p:cTn id="3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P spid="2" grpId="0"/>
    </p:bldLst>
  </p:timing>
</p:sld>
</file>

<file path=ppt/slides/slide49.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sp>
        <p:nvSpPr>
          <p:cNvPr id="13" name="TextBox 4"/>
          <p:cNvSpPr txBox="1">
            <a:spLocks noChangeArrowheads="1"/>
          </p:cNvSpPr>
          <p:nvPr/>
        </p:nvSpPr>
        <p:spPr bwMode="auto">
          <a:xfrm>
            <a:off x="1650872" y="1081198"/>
            <a:ext cx="9552609" cy="1512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defPPr>
              <a:defRPr lang="zh-CN"/>
            </a:defPPr>
            <a:lvl1pPr algn="ctr">
              <a:defRPr sz="5400" b="1">
                <a:gradFill flip="none" rotWithShape="1">
                  <a:gsLst>
                    <a:gs pos="0">
                      <a:srgbClr val="FCE32C"/>
                    </a:gs>
                    <a:gs pos="100000">
                      <a:srgbClr val="FFFFBD"/>
                    </a:gs>
                  </a:gsLst>
                  <a:lin ang="162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marL="0" marR="0" lvl="0" indent="0" algn="l" defTabSz="914400" rtl="0" eaLnBrk="1" fontAlgn="auto" latinLnBrk="0" hangingPunct="1">
              <a:lnSpc>
                <a:spcPts val="2200"/>
              </a:lnSpc>
              <a:spcBef>
                <a:spcPts val="0"/>
              </a:spcBef>
              <a:spcAft>
                <a:spcPts val="0"/>
              </a:spcAft>
              <a:buClrTx/>
              <a:buSzTx/>
              <a:buFontTx/>
              <a:buNone/>
              <a:defRPr/>
            </a:pPr>
            <a:r>
              <a:rPr kumimoji="0" lang="zh-CN" altLang="en-US" sz="16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中国人民武装警察部队 （ </a:t>
            </a:r>
            <a:r>
              <a:rPr kumimoji="0" lang="en-US" altLang="zh-CN" sz="16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Chinese People's Armed Police Force</a:t>
            </a:r>
            <a:r>
              <a:rPr kumimoji="0" lang="zh-CN" altLang="en-US" sz="16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a:t>
            </a:r>
            <a:r>
              <a:rPr kumimoji="0" lang="zh-CN" altLang="en-US"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中国人民武装警察部队成立于</a:t>
            </a:r>
            <a:r>
              <a:rPr kumimoji="0" lang="en-US" altLang="zh-CN"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1982</a:t>
            </a:r>
            <a:r>
              <a:rPr kumimoji="0" lang="zh-CN" altLang="en-US"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年</a:t>
            </a:r>
            <a:r>
              <a:rPr kumimoji="0" lang="en-US" altLang="zh-CN"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6</a:t>
            </a:r>
            <a:r>
              <a:rPr kumimoji="0" lang="zh-CN" altLang="en-US"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月（前身是中国人民公安中央纵队，建于</a:t>
            </a:r>
            <a:r>
              <a:rPr kumimoji="0" lang="en-US" altLang="zh-CN"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1949</a:t>
            </a:r>
            <a:r>
              <a:rPr kumimoji="0" lang="zh-CN" altLang="en-US"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年</a:t>
            </a:r>
            <a:r>
              <a:rPr kumimoji="0" lang="en-US" altLang="zh-CN"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8</a:t>
            </a:r>
            <a:r>
              <a:rPr kumimoji="0" lang="zh-CN" altLang="en-US"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月）。</a:t>
            </a:r>
            <a:endParaRPr kumimoji="0" lang="zh-CN" altLang="en-US"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ts val="2200"/>
              </a:lnSpc>
              <a:spcBef>
                <a:spcPts val="0"/>
              </a:spcBef>
              <a:spcAft>
                <a:spcPts val="0"/>
              </a:spcAft>
              <a:buClrTx/>
              <a:buSzTx/>
              <a:buFontTx/>
              <a:buNone/>
              <a:defRPr/>
            </a:pPr>
            <a:r>
              <a:rPr kumimoji="0" lang="zh-CN" altLang="en-US"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中国人民武装警察部队是担负国家赋予的国家内部安全保卫任务的部队，受中华人民共和国国务院、中国共产党中央军事委员会双重领导，由内卫、黄金、森林、水电、交通等部队和公安部领导的公安边防、消防、警卫部队组成。</a:t>
            </a:r>
            <a:endParaRPr kumimoji="0" lang="zh-CN" altLang="en-US"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6" name="矩形 15"/>
          <p:cNvSpPr/>
          <p:nvPr/>
        </p:nvSpPr>
        <p:spPr>
          <a:xfrm>
            <a:off x="1055837" y="1099557"/>
            <a:ext cx="595035" cy="1077218"/>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武</a:t>
            </a:r>
            <a:endParaRPr kumimoji="0" lang="en-US" altLang="zh-CN" sz="32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警</a:t>
            </a:r>
            <a:endParaRPr kumimoji="0" lang="zh-CN" altLang="en-US" sz="32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endParaRPr>
          </a:p>
        </p:txBody>
      </p:sp>
      <p:pic>
        <p:nvPicPr>
          <p:cNvPr id="8" name="图片 7"/>
          <p:cNvPicPr>
            <a:picLocks noChangeAspect="1"/>
          </p:cNvPicPr>
          <p:nvPr/>
        </p:nvPicPr>
        <p:blipFill rotWithShape="1">
          <a:blip r:embed="rId1">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a:xfrm>
            <a:off x="1055837" y="2729117"/>
            <a:ext cx="4172788" cy="3089590"/>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图片 10"/>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5514267" y="2729117"/>
            <a:ext cx="5535096" cy="3089590"/>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矩形 1"/>
          <p:cNvSpPr/>
          <p:nvPr/>
        </p:nvSpPr>
        <p:spPr>
          <a:xfrm>
            <a:off x="1281559" y="117122"/>
            <a:ext cx="3057247" cy="662554"/>
          </a:xfrm>
          <a:prstGeom prst="rect">
            <a:avLst/>
          </a:prstGeom>
        </p:spPr>
        <p:txBody>
          <a:bodyPr wrap="none">
            <a:spAutoFit/>
          </a:bodyPr>
          <a:lstStyle/>
          <a:p>
            <a:pPr marL="0" marR="0" lvl="0" indent="0" algn="l" defTabSz="1218565" rtl="0" eaLnBrk="1" fontAlgn="auto" latinLnBrk="0" hangingPunct="1">
              <a:lnSpc>
                <a:spcPct val="150000"/>
              </a:lnSpc>
              <a:spcBef>
                <a:spcPts val="0"/>
              </a:spcBef>
              <a:spcAft>
                <a:spcPts val="0"/>
              </a:spcAft>
              <a:buClrTx/>
              <a:buSzTx/>
              <a:buFontTx/>
              <a:buNone/>
              <a:defRPr/>
            </a:pPr>
            <a:r>
              <a:rPr kumimoji="0" lang="zh-CN" altLang="en-US" sz="2800" b="1" i="0" u="none" strike="noStrike" kern="300" cap="none" spc="0" normalizeH="0" baseline="0" noProof="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rPr>
              <a:t>武装力量主要构成</a:t>
            </a:r>
            <a:endParaRPr kumimoji="0" lang="zh-CN" altLang="en-US" sz="2800" b="1" i="0" u="none" strike="noStrike" kern="300" cap="none" spc="0" normalizeH="0" baseline="0" noProof="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endParaRPr>
          </a:p>
        </p:txBody>
      </p:sp>
      <p:pic>
        <p:nvPicPr>
          <p:cNvPr id="3" name="图片 2" descr="0d82060fab14fbe22e6aab1982329376"/>
          <p:cNvPicPr>
            <a:picLocks noChangeAspect="1"/>
          </p:cNvPicPr>
          <p:nvPr/>
        </p:nvPicPr>
        <p:blipFill>
          <a:blip r:embed="rId3"/>
          <a:srcRect/>
          <a:stretch>
            <a:fillRect/>
          </a:stretch>
        </p:blipFill>
        <p:spPr>
          <a:xfrm>
            <a:off x="527050" y="88265"/>
            <a:ext cx="732790" cy="863600"/>
          </a:xfrm>
          <a:prstGeom prst="rect">
            <a:avLst/>
          </a:prstGeom>
        </p:spPr>
      </p:pic>
      <p:pic>
        <p:nvPicPr>
          <p:cNvPr id="20" name="图片 19" descr="67a5a6203d3c3b0ceed3817343e68640"/>
          <p:cNvPicPr>
            <a:picLocks noChangeAspect="1"/>
          </p:cNvPicPr>
          <p:nvPr/>
        </p:nvPicPr>
        <p:blipFill>
          <a:blip r:embed="rId4"/>
          <a:srcRect/>
          <a:stretch>
            <a:fillRect/>
          </a:stretch>
        </p:blipFill>
        <p:spPr>
          <a:xfrm>
            <a:off x="-10795" y="6087110"/>
            <a:ext cx="12202795" cy="770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anim calcmode="lin" valueType="num">
                                      <p:cBhvr>
                                        <p:cTn id="12" dur="1000" fill="hold"/>
                                        <p:tgtEl>
                                          <p:spTgt spid="16"/>
                                        </p:tgtEl>
                                        <p:attrNameLst>
                                          <p:attrName>ppt_x</p:attrName>
                                        </p:attrNameLst>
                                      </p:cBhvr>
                                      <p:tavLst>
                                        <p:tav tm="0">
                                          <p:val>
                                            <p:strVal val="#ppt_x"/>
                                          </p:val>
                                        </p:tav>
                                        <p:tav tm="100000">
                                          <p:val>
                                            <p:strVal val="#ppt_x"/>
                                          </p:val>
                                        </p:tav>
                                      </p:tavLst>
                                    </p:anim>
                                    <p:anim calcmode="lin" valueType="num">
                                      <p:cBhvr>
                                        <p:cTn id="13" dur="1000" fill="hold"/>
                                        <p:tgtEl>
                                          <p:spTgt spid="1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2"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1+#ppt_w/2"/>
                                          </p:val>
                                        </p:tav>
                                        <p:tav tm="100000">
                                          <p:val>
                                            <p:strVal val="#ppt_x"/>
                                          </p:val>
                                        </p:tav>
                                      </p:tavLst>
                                    </p:anim>
                                    <p:anim calcmode="lin" valueType="num">
                                      <p:cBhvr additive="base">
                                        <p:cTn id="18" dur="500" fill="hold"/>
                                        <p:tgtEl>
                                          <p:spTgt spid="13"/>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22" presetClass="entr" presetSubtype="4"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500"/>
                                        <p:tgtEl>
                                          <p:spTgt spid="8"/>
                                        </p:tgtEl>
                                      </p:cBhvr>
                                    </p:animEffect>
                                  </p:childTnLst>
                                </p:cTn>
                              </p:par>
                            </p:childTnLst>
                          </p:cTn>
                        </p:par>
                        <p:par>
                          <p:cTn id="23" fill="hold">
                            <p:stCondLst>
                              <p:cond delay="2500"/>
                            </p:stCondLst>
                            <p:childTnLst>
                              <p:par>
                                <p:cTn id="24" presetID="22" presetClass="entr" presetSubtype="4"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down)">
                                      <p:cBhvr>
                                        <p:cTn id="2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P spid="2" grpId="0"/>
    </p:bldLst>
  </p:timing>
</p:sld>
</file>

<file path=ppt/slides/slide50.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sp>
        <p:nvSpPr>
          <p:cNvPr id="13" name="TextBox 4"/>
          <p:cNvSpPr txBox="1">
            <a:spLocks noChangeArrowheads="1"/>
          </p:cNvSpPr>
          <p:nvPr/>
        </p:nvSpPr>
        <p:spPr bwMode="auto">
          <a:xfrm>
            <a:off x="1592816" y="1076118"/>
            <a:ext cx="9552609" cy="1512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defPPr>
              <a:defRPr lang="zh-CN"/>
            </a:defPPr>
            <a:lvl1pPr algn="ctr">
              <a:defRPr sz="5400" b="1">
                <a:gradFill flip="none" rotWithShape="1">
                  <a:gsLst>
                    <a:gs pos="0">
                      <a:srgbClr val="FCE32C"/>
                    </a:gs>
                    <a:gs pos="100000">
                      <a:srgbClr val="FFFFBD"/>
                    </a:gs>
                  </a:gsLst>
                  <a:lin ang="162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marL="0" marR="0" lvl="0" indent="0" algn="l" defTabSz="914400" rtl="0" eaLnBrk="1" fontAlgn="auto" latinLnBrk="0" hangingPunct="1">
              <a:lnSpc>
                <a:spcPts val="2200"/>
              </a:lnSpc>
              <a:spcBef>
                <a:spcPts val="0"/>
              </a:spcBef>
              <a:spcAft>
                <a:spcPts val="0"/>
              </a:spcAft>
              <a:buClrTx/>
              <a:buSzTx/>
              <a:buFontTx/>
              <a:buNone/>
              <a:defRPr/>
            </a:pPr>
            <a:r>
              <a:rPr kumimoji="0" lang="zh-CN" altLang="en-US" sz="16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中国人民解放军预备役部队（</a:t>
            </a:r>
            <a:r>
              <a:rPr kumimoji="0" lang="en-US" altLang="zh-CN" sz="16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The Chinese people's liberation army reserve force</a:t>
            </a:r>
            <a:r>
              <a:rPr kumimoji="0" lang="zh-CN" altLang="en-US" sz="16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 </a:t>
            </a:r>
            <a:r>
              <a:rPr kumimoji="0" lang="zh-CN" altLang="en-US"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是中国人民解放军的组成部分，是建设祖国，保卫祖国的一 支重要力量。以现役军人为骨干，以预备役军官、士兵为基础，按统一编制为战时实施成建制快速动员而组建起来的部队。其师团已纳入军队建制序列，授有番号、军旗。预备役部队平时隶属省军区，战时根据国家发布的动员令转为现役部队，归指定的现役部队指挥。</a:t>
            </a:r>
            <a:endParaRPr kumimoji="0" lang="zh-CN" altLang="en-US"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6" name="矩形 15"/>
          <p:cNvSpPr/>
          <p:nvPr/>
        </p:nvSpPr>
        <p:spPr>
          <a:xfrm>
            <a:off x="997781" y="1036421"/>
            <a:ext cx="595035" cy="156966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预</a:t>
            </a:r>
            <a:endParaRPr kumimoji="0" lang="en-US" altLang="zh-CN" sz="32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备</a:t>
            </a:r>
            <a:endParaRPr kumimoji="0" lang="en-US" altLang="zh-CN" sz="32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役</a:t>
            </a:r>
            <a:endParaRPr kumimoji="0" lang="zh-CN" altLang="en-US" sz="32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endParaRPr>
          </a:p>
        </p:txBody>
      </p:sp>
      <p:pic>
        <p:nvPicPr>
          <p:cNvPr id="8" name="图片 7"/>
          <p:cNvPicPr>
            <a:picLocks noChangeAspect="1"/>
          </p:cNvPicPr>
          <p:nvPr/>
        </p:nvPicPr>
        <p:blipFill rotWithShape="1">
          <a:blip r:embed="rId1">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a:xfrm>
            <a:off x="956396" y="2891970"/>
            <a:ext cx="4706111" cy="2899013"/>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图片 10"/>
          <p:cNvPicPr>
            <a:picLocks noChangeAspect="1"/>
          </p:cNvPicPr>
          <p:nvPr/>
        </p:nvPicPr>
        <p:blipFill rotWithShape="1">
          <a:blip r:embed="rId2">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a:xfrm>
            <a:off x="5919123" y="2891969"/>
            <a:ext cx="4949236" cy="2899013"/>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矩形 1"/>
          <p:cNvSpPr/>
          <p:nvPr/>
        </p:nvSpPr>
        <p:spPr>
          <a:xfrm>
            <a:off x="1281559" y="117122"/>
            <a:ext cx="3057247" cy="662554"/>
          </a:xfrm>
          <a:prstGeom prst="rect">
            <a:avLst/>
          </a:prstGeom>
        </p:spPr>
        <p:txBody>
          <a:bodyPr wrap="none">
            <a:spAutoFit/>
          </a:bodyPr>
          <a:lstStyle/>
          <a:p>
            <a:pPr marL="0" marR="0" lvl="0" indent="0" algn="l" defTabSz="1218565" rtl="0" eaLnBrk="1" fontAlgn="auto" latinLnBrk="0" hangingPunct="1">
              <a:lnSpc>
                <a:spcPct val="150000"/>
              </a:lnSpc>
              <a:spcBef>
                <a:spcPts val="0"/>
              </a:spcBef>
              <a:spcAft>
                <a:spcPts val="0"/>
              </a:spcAft>
              <a:buClrTx/>
              <a:buSzTx/>
              <a:buFontTx/>
              <a:buNone/>
              <a:defRPr/>
            </a:pPr>
            <a:r>
              <a:rPr kumimoji="0" lang="zh-CN" altLang="en-US" sz="2800" b="1" i="0" u="none" strike="noStrike" kern="300" cap="none" spc="0" normalizeH="0" baseline="0" noProof="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rPr>
              <a:t>武装力量主要构成</a:t>
            </a:r>
            <a:endParaRPr kumimoji="0" lang="zh-CN" altLang="en-US" sz="2800" b="1" i="0" u="none" strike="noStrike" kern="300" cap="none" spc="0" normalizeH="0" baseline="0" noProof="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endParaRPr>
          </a:p>
        </p:txBody>
      </p:sp>
      <p:pic>
        <p:nvPicPr>
          <p:cNvPr id="3" name="图片 2" descr="0d82060fab14fbe22e6aab1982329376"/>
          <p:cNvPicPr>
            <a:picLocks noChangeAspect="1"/>
          </p:cNvPicPr>
          <p:nvPr/>
        </p:nvPicPr>
        <p:blipFill>
          <a:blip r:embed="rId3"/>
          <a:srcRect/>
          <a:stretch>
            <a:fillRect/>
          </a:stretch>
        </p:blipFill>
        <p:spPr>
          <a:xfrm>
            <a:off x="527050" y="88265"/>
            <a:ext cx="732790" cy="863600"/>
          </a:xfrm>
          <a:prstGeom prst="rect">
            <a:avLst/>
          </a:prstGeom>
        </p:spPr>
      </p:pic>
      <p:pic>
        <p:nvPicPr>
          <p:cNvPr id="20" name="图片 19" descr="67a5a6203d3c3b0ceed3817343e68640"/>
          <p:cNvPicPr>
            <a:picLocks noChangeAspect="1"/>
          </p:cNvPicPr>
          <p:nvPr/>
        </p:nvPicPr>
        <p:blipFill>
          <a:blip r:embed="rId4"/>
          <a:srcRect/>
          <a:stretch>
            <a:fillRect/>
          </a:stretch>
        </p:blipFill>
        <p:spPr>
          <a:xfrm>
            <a:off x="-10795" y="6087110"/>
            <a:ext cx="12202795" cy="770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anim calcmode="lin" valueType="num">
                                      <p:cBhvr>
                                        <p:cTn id="12" dur="1000" fill="hold"/>
                                        <p:tgtEl>
                                          <p:spTgt spid="16"/>
                                        </p:tgtEl>
                                        <p:attrNameLst>
                                          <p:attrName>ppt_x</p:attrName>
                                        </p:attrNameLst>
                                      </p:cBhvr>
                                      <p:tavLst>
                                        <p:tav tm="0">
                                          <p:val>
                                            <p:strVal val="#ppt_x"/>
                                          </p:val>
                                        </p:tav>
                                        <p:tav tm="100000">
                                          <p:val>
                                            <p:strVal val="#ppt_x"/>
                                          </p:val>
                                        </p:tav>
                                      </p:tavLst>
                                    </p:anim>
                                    <p:anim calcmode="lin" valueType="num">
                                      <p:cBhvr>
                                        <p:cTn id="13" dur="1000" fill="hold"/>
                                        <p:tgtEl>
                                          <p:spTgt spid="1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2"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1+#ppt_w/2"/>
                                          </p:val>
                                        </p:tav>
                                        <p:tav tm="100000">
                                          <p:val>
                                            <p:strVal val="#ppt_x"/>
                                          </p:val>
                                        </p:tav>
                                      </p:tavLst>
                                    </p:anim>
                                    <p:anim calcmode="lin" valueType="num">
                                      <p:cBhvr additive="base">
                                        <p:cTn id="18" dur="500" fill="hold"/>
                                        <p:tgtEl>
                                          <p:spTgt spid="13"/>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22" presetClass="entr" presetSubtype="4"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500"/>
                                        <p:tgtEl>
                                          <p:spTgt spid="8"/>
                                        </p:tgtEl>
                                      </p:cBhvr>
                                    </p:animEffect>
                                  </p:childTnLst>
                                </p:cTn>
                              </p:par>
                            </p:childTnLst>
                          </p:cTn>
                        </p:par>
                        <p:par>
                          <p:cTn id="23" fill="hold">
                            <p:stCondLst>
                              <p:cond delay="2500"/>
                            </p:stCondLst>
                            <p:childTnLst>
                              <p:par>
                                <p:cTn id="24" presetID="22" presetClass="entr" presetSubtype="4"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down)">
                                      <p:cBhvr>
                                        <p:cTn id="2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P spid="2" grpId="0"/>
    </p:bldLst>
  </p:timing>
</p:sld>
</file>

<file path=ppt/slides/slide51.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grpSp>
        <p:nvGrpSpPr>
          <p:cNvPr id="10" name="组合 9"/>
          <p:cNvGrpSpPr/>
          <p:nvPr/>
        </p:nvGrpSpPr>
        <p:grpSpPr>
          <a:xfrm>
            <a:off x="966525" y="1119393"/>
            <a:ext cx="3295623" cy="4895508"/>
            <a:chOff x="473049" y="1425463"/>
            <a:chExt cx="3295623" cy="4895508"/>
          </a:xfrm>
        </p:grpSpPr>
        <p:pic>
          <p:nvPicPr>
            <p:cNvPr id="3" name="图片 2"/>
            <p:cNvPicPr>
              <a:picLocks noChangeAspect="1"/>
            </p:cNvPicPr>
            <p:nvPr/>
          </p:nvPicPr>
          <p:blipFill>
            <a:blip r:embed="rId1">
              <a:duotone>
                <a:schemeClr val="accent2">
                  <a:shade val="45000"/>
                  <a:satMod val="135000"/>
                </a:schemeClr>
                <a:prstClr val="white"/>
              </a:duotone>
            </a:blip>
            <a:stretch>
              <a:fillRect/>
            </a:stretch>
          </p:blipFill>
          <p:spPr>
            <a:xfrm>
              <a:off x="473049" y="1425463"/>
              <a:ext cx="3294716" cy="4895508"/>
            </a:xfrm>
            <a:prstGeom prst="rect">
              <a:avLst/>
            </a:prstGeom>
          </p:spPr>
        </p:pic>
        <p:pic>
          <p:nvPicPr>
            <p:cNvPr id="7" name="图片 6"/>
            <p:cNvPicPr>
              <a:picLocks noChangeAspect="1"/>
            </p:cNvPicPr>
            <p:nvPr/>
          </p:nvPicPr>
          <p:blipFill rotWithShape="1">
            <a:blip r:embed="rId2">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a:xfrm>
              <a:off x="632692" y="2337999"/>
              <a:ext cx="2894280" cy="3758001"/>
            </a:xfrm>
            <a:prstGeom prst="rect">
              <a:avLst/>
            </a:prstGeom>
          </p:spPr>
        </p:pic>
        <p:pic>
          <p:nvPicPr>
            <p:cNvPr id="4" name="图片 3"/>
            <p:cNvPicPr>
              <a:picLocks noChangeAspect="1"/>
            </p:cNvPicPr>
            <p:nvPr/>
          </p:nvPicPr>
          <p:blipFill>
            <a:blip r:embed="rId3">
              <a:duotone>
                <a:schemeClr val="accent2">
                  <a:shade val="45000"/>
                  <a:satMod val="135000"/>
                </a:schemeClr>
                <a:prstClr val="white"/>
              </a:duotone>
            </a:blip>
            <a:stretch>
              <a:fillRect/>
            </a:stretch>
          </p:blipFill>
          <p:spPr>
            <a:xfrm>
              <a:off x="473049" y="2104571"/>
              <a:ext cx="3295623" cy="4216400"/>
            </a:xfrm>
            <a:prstGeom prst="rect">
              <a:avLst/>
            </a:prstGeom>
          </p:spPr>
        </p:pic>
        <p:sp>
          <p:nvSpPr>
            <p:cNvPr id="6" name="矩形 5"/>
            <p:cNvSpPr/>
            <p:nvPr/>
          </p:nvSpPr>
          <p:spPr>
            <a:xfrm>
              <a:off x="634492" y="1425463"/>
              <a:ext cx="1008609" cy="662554"/>
            </a:xfrm>
            <a:prstGeom prst="rect">
              <a:avLst/>
            </a:prstGeom>
          </p:spPr>
          <p:txBody>
            <a:bodyPr wrap="none">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2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民 兵</a:t>
              </a:r>
              <a:endParaRPr kumimoji="0" lang="en-US" altLang="zh-CN" sz="2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9" name="矩形 8"/>
          <p:cNvSpPr/>
          <p:nvPr/>
        </p:nvSpPr>
        <p:spPr>
          <a:xfrm>
            <a:off x="4646612" y="1239704"/>
            <a:ext cx="6639206" cy="4523482"/>
          </a:xfrm>
          <a:prstGeom prst="rect">
            <a:avLst/>
          </a:prstGeom>
        </p:spPr>
        <p:txBody>
          <a:bodyPr wrap="square">
            <a:spAutoFit/>
          </a:bodyPr>
          <a:lstStyle/>
          <a:p>
            <a:pPr marL="0" marR="0" lvl="0" indent="0" algn="l" defTabSz="914400" rtl="0" eaLnBrk="1" fontAlgn="auto" latinLnBrk="0" hangingPunct="1">
              <a:lnSpc>
                <a:spcPts val="3500"/>
              </a:lnSpc>
              <a:spcBef>
                <a:spcPts val="0"/>
              </a:spcBef>
              <a:spcAft>
                <a:spcPts val="0"/>
              </a:spcAft>
              <a:buClrTx/>
              <a:buSzTx/>
              <a:buFontTx/>
              <a:buNone/>
              <a:defRPr/>
            </a:pPr>
            <a:r>
              <a:rPr kumimoji="0" lang="zh-CN" altLang="en-US" sz="24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中国民兵</a:t>
            </a:r>
            <a:r>
              <a:rPr kumimoji="0" lang="zh-CN" altLang="en-US" sz="1800" b="0"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a:t>
            </a:r>
            <a:r>
              <a:rPr kumimoji="0" lang="en-US" altLang="zh-CN" sz="1800" b="0"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 China Militia</a:t>
            </a:r>
            <a:r>
              <a:rPr kumimoji="0" lang="zh-CN" altLang="en-US" sz="1800" b="0"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a:t>
            </a:r>
            <a:r>
              <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是中国共产党领导下的不脱离生产的群众武装，是中华人民共和国武装力量的组成部分，是中国人民解放军的助手和后备力量。起初的中国民兵是北伐战争时期的工人纠察队、农民自卫军。</a:t>
            </a:r>
            <a:r>
              <a:rPr kumimoji="0" lang="en-US" altLang="zh-CN"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1922</a:t>
            </a:r>
            <a:r>
              <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年</a:t>
            </a:r>
            <a:r>
              <a:rPr kumimoji="0" lang="en-US" altLang="zh-CN"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1</a:t>
            </a:r>
            <a:r>
              <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月</a:t>
            </a:r>
            <a:r>
              <a:rPr kumimoji="0" lang="en-US" altLang="zh-CN"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在香港海员大罢工中创建的工人纠察队是我国第一支由工人组成的民兵</a:t>
            </a:r>
            <a:r>
              <a:rPr kumimoji="0" lang="en-US" altLang="zh-CN"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当时工人运动的领袖苏兆征就是这支民兵的领导者。</a:t>
            </a:r>
            <a:r>
              <a:rPr kumimoji="0" lang="en-US" altLang="zh-CN"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1924</a:t>
            </a:r>
            <a:r>
              <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年</a:t>
            </a:r>
            <a:r>
              <a:rPr kumimoji="0" lang="en-US" altLang="zh-CN"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8</a:t>
            </a:r>
            <a:r>
              <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月</a:t>
            </a:r>
            <a:r>
              <a:rPr kumimoji="0" lang="en-US" altLang="zh-CN"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农民运动领袖彭湃在领导广东省广宁县的农民起义中</a:t>
            </a:r>
            <a:r>
              <a:rPr kumimoji="0" lang="en-US" altLang="zh-CN"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建立的农民自卫军是我国第一支由农民组成的民兵。</a:t>
            </a:r>
            <a:r>
              <a:rPr kumimoji="0" lang="en-US" altLang="zh-CN"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1926</a:t>
            </a:r>
            <a:r>
              <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年，张勋建立中国民兵营，参加自卫反击战。</a:t>
            </a:r>
            <a:r>
              <a:rPr kumimoji="0" lang="en-US" altLang="zh-CN"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2000</a:t>
            </a:r>
            <a:r>
              <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年，中共中央批准中国民兵划入中国人民解放军。</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2" name="矩形 11"/>
          <p:cNvSpPr/>
          <p:nvPr/>
        </p:nvSpPr>
        <p:spPr>
          <a:xfrm>
            <a:off x="1281559" y="117122"/>
            <a:ext cx="3057247" cy="662554"/>
          </a:xfrm>
          <a:prstGeom prst="rect">
            <a:avLst/>
          </a:prstGeom>
        </p:spPr>
        <p:txBody>
          <a:bodyPr wrap="none">
            <a:spAutoFit/>
          </a:bodyPr>
          <a:lstStyle/>
          <a:p>
            <a:pPr marL="0" marR="0" lvl="0" indent="0" algn="l" defTabSz="1218565" rtl="0" eaLnBrk="1" fontAlgn="auto" latinLnBrk="0" hangingPunct="1">
              <a:lnSpc>
                <a:spcPct val="150000"/>
              </a:lnSpc>
              <a:spcBef>
                <a:spcPts val="0"/>
              </a:spcBef>
              <a:spcAft>
                <a:spcPts val="0"/>
              </a:spcAft>
              <a:buClrTx/>
              <a:buSzTx/>
              <a:buFontTx/>
              <a:buNone/>
              <a:defRPr/>
            </a:pPr>
            <a:r>
              <a:rPr kumimoji="0" lang="zh-CN" altLang="en-US" sz="2800" b="1" i="0" u="none" strike="noStrike" kern="300" cap="none" spc="0" normalizeH="0" baseline="0" noProof="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rPr>
              <a:t>武装力量主要构成</a:t>
            </a:r>
            <a:endParaRPr kumimoji="0" lang="zh-CN" altLang="en-US" sz="2800" b="1" i="0" u="none" strike="noStrike" kern="300" cap="none" spc="0" normalizeH="0" baseline="0" noProof="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endParaRPr>
          </a:p>
        </p:txBody>
      </p:sp>
      <p:pic>
        <p:nvPicPr>
          <p:cNvPr id="2" name="图片 1" descr="0d82060fab14fbe22e6aab1982329376"/>
          <p:cNvPicPr>
            <a:picLocks noChangeAspect="1"/>
          </p:cNvPicPr>
          <p:nvPr/>
        </p:nvPicPr>
        <p:blipFill>
          <a:blip r:embed="rId4"/>
          <a:srcRect/>
          <a:stretch>
            <a:fillRect/>
          </a:stretch>
        </p:blipFill>
        <p:spPr>
          <a:xfrm>
            <a:off x="527050" y="88265"/>
            <a:ext cx="732790" cy="863600"/>
          </a:xfrm>
          <a:prstGeom prst="rect">
            <a:avLst/>
          </a:prstGeom>
        </p:spPr>
      </p:pic>
      <p:pic>
        <p:nvPicPr>
          <p:cNvPr id="20" name="图片 19" descr="67a5a6203d3c3b0ceed3817343e68640"/>
          <p:cNvPicPr>
            <a:picLocks noChangeAspect="1"/>
          </p:cNvPicPr>
          <p:nvPr/>
        </p:nvPicPr>
        <p:blipFill>
          <a:blip r:embed="rId5"/>
          <a:srcRect/>
          <a:stretch>
            <a:fillRect/>
          </a:stretch>
        </p:blipFill>
        <p:spPr>
          <a:xfrm>
            <a:off x="-10795" y="6087110"/>
            <a:ext cx="12202795" cy="770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inVertical)">
                                      <p:cBhvr>
                                        <p:cTn id="11" dur="500"/>
                                        <p:tgtEl>
                                          <p:spTgt spid="10"/>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up)">
                                      <p:cBhvr>
                                        <p:cTn id="15" dur="1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Lst>
  </p:timing>
</p:sld>
</file>

<file path=ppt/slides/slide52.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grpSp>
        <p:nvGrpSpPr>
          <p:cNvPr id="101" name="组合 100"/>
          <p:cNvGrpSpPr/>
          <p:nvPr/>
        </p:nvGrpSpPr>
        <p:grpSpPr>
          <a:xfrm>
            <a:off x="745142" y="3067051"/>
            <a:ext cx="10614646" cy="882962"/>
            <a:chOff x="933824" y="3200401"/>
            <a:chExt cx="10614646" cy="882962"/>
          </a:xfrm>
        </p:grpSpPr>
        <p:grpSp>
          <p:nvGrpSpPr>
            <p:cNvPr id="4" name="组合 3"/>
            <p:cNvGrpSpPr/>
            <p:nvPr/>
          </p:nvGrpSpPr>
          <p:grpSpPr>
            <a:xfrm>
              <a:off x="8441041" y="3302214"/>
              <a:ext cx="3107429" cy="676027"/>
              <a:chOff x="542035" y="3325253"/>
              <a:chExt cx="3107429" cy="676027"/>
            </a:xfrm>
          </p:grpSpPr>
          <p:grpSp>
            <p:nvGrpSpPr>
              <p:cNvPr id="22" name="组合 21"/>
              <p:cNvGrpSpPr/>
              <p:nvPr/>
            </p:nvGrpSpPr>
            <p:grpSpPr>
              <a:xfrm>
                <a:off x="542035" y="3325253"/>
                <a:ext cx="3107429" cy="676027"/>
                <a:chOff x="3379694" y="4630738"/>
                <a:chExt cx="3107429" cy="676027"/>
              </a:xfrm>
              <a:solidFill>
                <a:schemeClr val="tx1"/>
              </a:solidFill>
            </p:grpSpPr>
            <p:sp>
              <p:nvSpPr>
                <p:cNvPr id="24" name="Line 114"/>
                <p:cNvSpPr>
                  <a:spLocks noChangeShapeType="1"/>
                </p:cNvSpPr>
                <p:nvPr/>
              </p:nvSpPr>
              <p:spPr bwMode="auto">
                <a:xfrm>
                  <a:off x="5046663" y="4630738"/>
                  <a:ext cx="0" cy="676027"/>
                </a:xfrm>
                <a:prstGeom prst="line">
                  <a:avLst/>
                </a:prstGeom>
                <a:grpFill/>
                <a:ln w="19050" cap="flat">
                  <a:solidFill>
                    <a:srgbClr val="C00000"/>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5" name="Line 120"/>
                <p:cNvSpPr>
                  <a:spLocks noChangeShapeType="1"/>
                </p:cNvSpPr>
                <p:nvPr/>
              </p:nvSpPr>
              <p:spPr bwMode="auto">
                <a:xfrm flipH="1">
                  <a:off x="3379694" y="4824413"/>
                  <a:ext cx="3107429" cy="0"/>
                </a:xfrm>
                <a:prstGeom prst="line">
                  <a:avLst/>
                </a:prstGeom>
                <a:grpFill/>
                <a:ln w="19050" cap="flat">
                  <a:solidFill>
                    <a:srgbClr val="C00000"/>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6" name="Line 121"/>
                <p:cNvSpPr>
                  <a:spLocks noChangeShapeType="1"/>
                </p:cNvSpPr>
                <p:nvPr/>
              </p:nvSpPr>
              <p:spPr bwMode="auto">
                <a:xfrm>
                  <a:off x="3380584" y="4818063"/>
                  <a:ext cx="0" cy="367908"/>
                </a:xfrm>
                <a:prstGeom prst="line">
                  <a:avLst/>
                </a:prstGeom>
                <a:grpFill/>
                <a:ln w="19050" cap="flat">
                  <a:solidFill>
                    <a:srgbClr val="C00000"/>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7" name="Line 122"/>
                <p:cNvSpPr>
                  <a:spLocks noChangeShapeType="1"/>
                </p:cNvSpPr>
                <p:nvPr/>
              </p:nvSpPr>
              <p:spPr bwMode="auto">
                <a:xfrm>
                  <a:off x="4192889" y="4818062"/>
                  <a:ext cx="0" cy="367909"/>
                </a:xfrm>
                <a:prstGeom prst="line">
                  <a:avLst/>
                </a:prstGeom>
                <a:grpFill/>
                <a:ln w="19050" cap="flat">
                  <a:solidFill>
                    <a:srgbClr val="C00000"/>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8" name="Line 123"/>
                <p:cNvSpPr>
                  <a:spLocks noChangeShapeType="1"/>
                </p:cNvSpPr>
                <p:nvPr/>
              </p:nvSpPr>
              <p:spPr bwMode="auto">
                <a:xfrm>
                  <a:off x="6487123" y="4818062"/>
                  <a:ext cx="0" cy="367907"/>
                </a:xfrm>
                <a:prstGeom prst="line">
                  <a:avLst/>
                </a:prstGeom>
                <a:grpFill/>
                <a:ln w="19050" cap="flat">
                  <a:solidFill>
                    <a:srgbClr val="C00000"/>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23" name="Line 122"/>
              <p:cNvSpPr>
                <a:spLocks noChangeShapeType="1"/>
              </p:cNvSpPr>
              <p:nvPr/>
            </p:nvSpPr>
            <p:spPr bwMode="auto">
              <a:xfrm>
                <a:off x="2877931" y="3518928"/>
                <a:ext cx="0" cy="361557"/>
              </a:xfrm>
              <a:prstGeom prst="line">
                <a:avLst/>
              </a:prstGeom>
              <a:solidFill>
                <a:schemeClr val="tx1"/>
              </a:solidFill>
              <a:ln w="19050" cap="flat">
                <a:solidFill>
                  <a:srgbClr val="C00000"/>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5" name="组合 4"/>
            <p:cNvGrpSpPr/>
            <p:nvPr/>
          </p:nvGrpSpPr>
          <p:grpSpPr>
            <a:xfrm>
              <a:off x="5293781" y="3200401"/>
              <a:ext cx="1833155" cy="882962"/>
              <a:chOff x="1299667" y="3184257"/>
              <a:chExt cx="1833155" cy="882962"/>
            </a:xfrm>
          </p:grpSpPr>
          <p:grpSp>
            <p:nvGrpSpPr>
              <p:cNvPr id="17" name="组合 16"/>
              <p:cNvGrpSpPr/>
              <p:nvPr/>
            </p:nvGrpSpPr>
            <p:grpSpPr>
              <a:xfrm>
                <a:off x="1299667" y="3184257"/>
                <a:ext cx="1833155" cy="817024"/>
                <a:chOff x="4137326" y="4489742"/>
                <a:chExt cx="1833155" cy="817024"/>
              </a:xfrm>
              <a:solidFill>
                <a:schemeClr val="tx1"/>
              </a:solidFill>
            </p:grpSpPr>
            <p:sp>
              <p:nvSpPr>
                <p:cNvPr id="19" name="Line 114"/>
                <p:cNvSpPr>
                  <a:spLocks noChangeShapeType="1"/>
                </p:cNvSpPr>
                <p:nvPr/>
              </p:nvSpPr>
              <p:spPr bwMode="auto">
                <a:xfrm>
                  <a:off x="5046663" y="4489742"/>
                  <a:ext cx="0" cy="817024"/>
                </a:xfrm>
                <a:prstGeom prst="line">
                  <a:avLst/>
                </a:prstGeom>
                <a:grpFill/>
                <a:ln w="19050" cap="flat">
                  <a:solidFill>
                    <a:srgbClr val="C00000"/>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0" name="Line 120"/>
                <p:cNvSpPr>
                  <a:spLocks noChangeShapeType="1"/>
                </p:cNvSpPr>
                <p:nvPr/>
              </p:nvSpPr>
              <p:spPr bwMode="auto">
                <a:xfrm flipH="1">
                  <a:off x="4137326" y="4824413"/>
                  <a:ext cx="1823559" cy="0"/>
                </a:xfrm>
                <a:prstGeom prst="line">
                  <a:avLst/>
                </a:prstGeom>
                <a:grpFill/>
                <a:ln w="19050" cap="flat">
                  <a:solidFill>
                    <a:srgbClr val="C00000"/>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1" name="Line 123"/>
                <p:cNvSpPr>
                  <a:spLocks noChangeShapeType="1"/>
                </p:cNvSpPr>
                <p:nvPr/>
              </p:nvSpPr>
              <p:spPr bwMode="auto">
                <a:xfrm>
                  <a:off x="5970481" y="4818062"/>
                  <a:ext cx="0" cy="488703"/>
                </a:xfrm>
                <a:prstGeom prst="line">
                  <a:avLst/>
                </a:prstGeom>
                <a:grpFill/>
                <a:ln w="19050" cap="flat">
                  <a:solidFill>
                    <a:srgbClr val="C00000"/>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18" name="Line 122"/>
              <p:cNvSpPr>
                <a:spLocks noChangeShapeType="1"/>
              </p:cNvSpPr>
              <p:nvPr/>
            </p:nvSpPr>
            <p:spPr bwMode="auto">
              <a:xfrm>
                <a:off x="1308537" y="3523130"/>
                <a:ext cx="0" cy="544089"/>
              </a:xfrm>
              <a:prstGeom prst="line">
                <a:avLst/>
              </a:prstGeom>
              <a:solidFill>
                <a:schemeClr val="tx1"/>
              </a:solidFill>
              <a:ln w="19050" cap="flat">
                <a:solidFill>
                  <a:srgbClr val="C00000"/>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6" name="组合 5"/>
            <p:cNvGrpSpPr/>
            <p:nvPr/>
          </p:nvGrpSpPr>
          <p:grpSpPr>
            <a:xfrm>
              <a:off x="933824" y="3325253"/>
              <a:ext cx="3104690" cy="676027"/>
              <a:chOff x="687086" y="3325253"/>
              <a:chExt cx="3104690" cy="676027"/>
            </a:xfrm>
          </p:grpSpPr>
          <p:grpSp>
            <p:nvGrpSpPr>
              <p:cNvPr id="7" name="组合 6"/>
              <p:cNvGrpSpPr/>
              <p:nvPr/>
            </p:nvGrpSpPr>
            <p:grpSpPr>
              <a:xfrm>
                <a:off x="687086" y="3325253"/>
                <a:ext cx="3104690" cy="676027"/>
                <a:chOff x="3524745" y="4630738"/>
                <a:chExt cx="3104690" cy="676027"/>
              </a:xfrm>
              <a:solidFill>
                <a:schemeClr val="tx1"/>
              </a:solidFill>
            </p:grpSpPr>
            <p:sp>
              <p:nvSpPr>
                <p:cNvPr id="11" name="Line 114"/>
                <p:cNvSpPr>
                  <a:spLocks noChangeShapeType="1"/>
                </p:cNvSpPr>
                <p:nvPr/>
              </p:nvSpPr>
              <p:spPr bwMode="auto">
                <a:xfrm>
                  <a:off x="5046663" y="4630738"/>
                  <a:ext cx="0" cy="676027"/>
                </a:xfrm>
                <a:prstGeom prst="line">
                  <a:avLst/>
                </a:prstGeom>
                <a:grpFill/>
                <a:ln w="19050" cap="flat">
                  <a:solidFill>
                    <a:srgbClr val="C00000"/>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2" name="Line 120"/>
                <p:cNvSpPr>
                  <a:spLocks noChangeShapeType="1"/>
                </p:cNvSpPr>
                <p:nvPr/>
              </p:nvSpPr>
              <p:spPr bwMode="auto">
                <a:xfrm flipH="1">
                  <a:off x="3524745" y="4824413"/>
                  <a:ext cx="3104690" cy="0"/>
                </a:xfrm>
                <a:prstGeom prst="line">
                  <a:avLst/>
                </a:prstGeom>
                <a:grpFill/>
                <a:ln w="19050" cap="flat">
                  <a:solidFill>
                    <a:srgbClr val="C00000"/>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3" name="Line 121"/>
                <p:cNvSpPr>
                  <a:spLocks noChangeShapeType="1"/>
                </p:cNvSpPr>
                <p:nvPr/>
              </p:nvSpPr>
              <p:spPr bwMode="auto">
                <a:xfrm>
                  <a:off x="3524745" y="4818063"/>
                  <a:ext cx="0" cy="367908"/>
                </a:xfrm>
                <a:prstGeom prst="line">
                  <a:avLst/>
                </a:prstGeom>
                <a:grpFill/>
                <a:ln w="19050" cap="flat">
                  <a:solidFill>
                    <a:srgbClr val="C00000"/>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 name="Line 122"/>
                <p:cNvSpPr>
                  <a:spLocks noChangeShapeType="1"/>
                </p:cNvSpPr>
                <p:nvPr/>
              </p:nvSpPr>
              <p:spPr bwMode="auto">
                <a:xfrm>
                  <a:off x="4548188" y="4818062"/>
                  <a:ext cx="0" cy="367909"/>
                </a:xfrm>
                <a:prstGeom prst="line">
                  <a:avLst/>
                </a:prstGeom>
                <a:grpFill/>
                <a:ln w="19050" cap="flat">
                  <a:solidFill>
                    <a:srgbClr val="C00000"/>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 name="Line 123"/>
                <p:cNvSpPr>
                  <a:spLocks noChangeShapeType="1"/>
                </p:cNvSpPr>
                <p:nvPr/>
              </p:nvSpPr>
              <p:spPr bwMode="auto">
                <a:xfrm>
                  <a:off x="6123891" y="4818062"/>
                  <a:ext cx="0" cy="367907"/>
                </a:xfrm>
                <a:prstGeom prst="line">
                  <a:avLst/>
                </a:prstGeom>
                <a:grpFill/>
                <a:ln w="19050" cap="flat">
                  <a:solidFill>
                    <a:srgbClr val="C00000"/>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6" name="Line 124"/>
                <p:cNvSpPr>
                  <a:spLocks noChangeShapeType="1"/>
                </p:cNvSpPr>
                <p:nvPr/>
              </p:nvSpPr>
              <p:spPr bwMode="auto">
                <a:xfrm>
                  <a:off x="6629435" y="4818063"/>
                  <a:ext cx="0" cy="488702"/>
                </a:xfrm>
                <a:prstGeom prst="line">
                  <a:avLst/>
                </a:prstGeom>
                <a:grpFill/>
                <a:ln w="19050" cap="flat">
                  <a:solidFill>
                    <a:srgbClr val="C00000"/>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8" name="Line 122"/>
              <p:cNvSpPr>
                <a:spLocks noChangeShapeType="1"/>
              </p:cNvSpPr>
              <p:nvPr/>
            </p:nvSpPr>
            <p:spPr bwMode="auto">
              <a:xfrm>
                <a:off x="1210089" y="3523131"/>
                <a:ext cx="0" cy="357356"/>
              </a:xfrm>
              <a:prstGeom prst="line">
                <a:avLst/>
              </a:prstGeom>
              <a:solidFill>
                <a:schemeClr val="tx1"/>
              </a:solidFill>
              <a:ln w="19050" cap="flat">
                <a:solidFill>
                  <a:srgbClr val="C00000"/>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Line 122"/>
              <p:cNvSpPr>
                <a:spLocks noChangeShapeType="1"/>
              </p:cNvSpPr>
              <p:nvPr/>
            </p:nvSpPr>
            <p:spPr bwMode="auto">
              <a:xfrm>
                <a:off x="2761447" y="3518928"/>
                <a:ext cx="0" cy="361557"/>
              </a:xfrm>
              <a:prstGeom prst="line">
                <a:avLst/>
              </a:prstGeom>
              <a:solidFill>
                <a:schemeClr val="tx1"/>
              </a:solidFill>
              <a:ln w="19050" cap="flat">
                <a:solidFill>
                  <a:srgbClr val="C00000"/>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 name="Line 122"/>
              <p:cNvSpPr>
                <a:spLocks noChangeShapeType="1"/>
              </p:cNvSpPr>
              <p:nvPr/>
            </p:nvSpPr>
            <p:spPr bwMode="auto">
              <a:xfrm>
                <a:off x="1210089" y="3523131"/>
                <a:ext cx="0" cy="196850"/>
              </a:xfrm>
              <a:prstGeom prst="line">
                <a:avLst/>
              </a:prstGeom>
              <a:solidFill>
                <a:schemeClr val="tx1"/>
              </a:solidFill>
              <a:ln w="19050" cap="flat">
                <a:solidFill>
                  <a:srgbClr val="C00000"/>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29" name="组合 28"/>
          <p:cNvGrpSpPr/>
          <p:nvPr/>
        </p:nvGrpSpPr>
        <p:grpSpPr>
          <a:xfrm>
            <a:off x="2382379" y="1331391"/>
            <a:ext cx="7563613" cy="1605396"/>
            <a:chOff x="3089304" y="1834817"/>
            <a:chExt cx="7563613" cy="1605396"/>
          </a:xfrm>
        </p:grpSpPr>
        <p:sp>
          <p:nvSpPr>
            <p:cNvPr id="30" name="Line 105"/>
            <p:cNvSpPr>
              <a:spLocks noChangeShapeType="1"/>
            </p:cNvSpPr>
            <p:nvPr/>
          </p:nvSpPr>
          <p:spPr bwMode="auto">
            <a:xfrm>
              <a:off x="6726237" y="1834817"/>
              <a:ext cx="0" cy="1605396"/>
            </a:xfrm>
            <a:prstGeom prst="line">
              <a:avLst/>
            </a:prstGeom>
            <a:noFill/>
            <a:ln w="19050" cap="flat">
              <a:solidFill>
                <a:srgbClr val="C00000"/>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31" name="组合 30"/>
            <p:cNvGrpSpPr/>
            <p:nvPr/>
          </p:nvGrpSpPr>
          <p:grpSpPr>
            <a:xfrm>
              <a:off x="3089304" y="2865311"/>
              <a:ext cx="7563613" cy="574902"/>
              <a:chOff x="3089304" y="2917599"/>
              <a:chExt cx="7563613" cy="574902"/>
            </a:xfrm>
          </p:grpSpPr>
          <p:sp>
            <p:nvSpPr>
              <p:cNvPr id="32" name="Line 106"/>
              <p:cNvSpPr>
                <a:spLocks noChangeShapeType="1"/>
              </p:cNvSpPr>
              <p:nvPr/>
            </p:nvSpPr>
            <p:spPr bwMode="auto">
              <a:xfrm flipH="1">
                <a:off x="3089304" y="2917599"/>
                <a:ext cx="7552500" cy="0"/>
              </a:xfrm>
              <a:prstGeom prst="line">
                <a:avLst/>
              </a:prstGeom>
              <a:noFill/>
              <a:ln w="19050" cap="flat">
                <a:solidFill>
                  <a:srgbClr val="C00000"/>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3" name="Line 107"/>
              <p:cNvSpPr>
                <a:spLocks noChangeShapeType="1"/>
              </p:cNvSpPr>
              <p:nvPr/>
            </p:nvSpPr>
            <p:spPr bwMode="auto">
              <a:xfrm>
                <a:off x="10652917" y="2917599"/>
                <a:ext cx="0" cy="422358"/>
              </a:xfrm>
              <a:prstGeom prst="line">
                <a:avLst/>
              </a:prstGeom>
              <a:noFill/>
              <a:ln w="19050" cap="flat">
                <a:solidFill>
                  <a:srgbClr val="C00000"/>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4" name="Line 108"/>
              <p:cNvSpPr>
                <a:spLocks noChangeShapeType="1"/>
              </p:cNvSpPr>
              <p:nvPr/>
            </p:nvSpPr>
            <p:spPr bwMode="auto">
              <a:xfrm>
                <a:off x="3089305" y="2917599"/>
                <a:ext cx="0" cy="574902"/>
              </a:xfrm>
              <a:prstGeom prst="line">
                <a:avLst/>
              </a:prstGeom>
              <a:noFill/>
              <a:ln w="19050" cap="flat">
                <a:solidFill>
                  <a:srgbClr val="C00000"/>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35" name="组合 34"/>
          <p:cNvGrpSpPr/>
          <p:nvPr/>
        </p:nvGrpSpPr>
        <p:grpSpPr>
          <a:xfrm>
            <a:off x="4116693" y="1230282"/>
            <a:ext cx="3836988" cy="432048"/>
            <a:chOff x="4924424" y="1143000"/>
            <a:chExt cx="3836988" cy="432048"/>
          </a:xfrm>
        </p:grpSpPr>
        <p:sp>
          <p:nvSpPr>
            <p:cNvPr id="36" name="矩形 35"/>
            <p:cNvSpPr/>
            <p:nvPr/>
          </p:nvSpPr>
          <p:spPr>
            <a:xfrm>
              <a:off x="4924424" y="1143000"/>
              <a:ext cx="3836988" cy="432048"/>
            </a:xfrm>
            <a:prstGeom prst="rect">
              <a:avLst/>
            </a:prstGeom>
            <a:solidFill>
              <a:srgbClr val="C00000"/>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Impact MT Std" pitchFamily="34" charset="0"/>
                <a:ea typeface="宋体" panose="02010600030101010101" pitchFamily="2" charset="-122"/>
                <a:cs typeface="+mn-cs"/>
              </a:endParaRPr>
            </a:p>
          </p:txBody>
        </p:sp>
        <p:sp>
          <p:nvSpPr>
            <p:cNvPr id="37" name="标题 4"/>
            <p:cNvSpPr txBox="1"/>
            <p:nvPr/>
          </p:nvSpPr>
          <p:spPr>
            <a:xfrm>
              <a:off x="5174356" y="1143000"/>
              <a:ext cx="3434656"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Impact MT Std" pitchFamily="34" charset="0"/>
                  <a:ea typeface="微软雅黑" panose="020B0503020204020204" pitchFamily="34" charset="-122"/>
                  <a:cs typeface="+mj-cs"/>
                </a:rPr>
                <a:t>中华人民共和国中央军事委员会</a:t>
              </a:r>
              <a:endParaRPr kumimoji="0" lang="en-US" altLang="zh-CN" sz="1800" b="1" i="0" u="none" strike="noStrike" kern="1200" cap="none" spc="0" normalizeH="0" baseline="0" noProof="0" dirty="0">
                <a:ln>
                  <a:noFill/>
                </a:ln>
                <a:solidFill>
                  <a:prstClr val="white"/>
                </a:solidFill>
                <a:effectLst/>
                <a:uLnTx/>
                <a:uFillTx/>
                <a:latin typeface="Impact MT Std" pitchFamily="34" charset="0"/>
                <a:ea typeface="微软雅黑" panose="020B0503020204020204" pitchFamily="34" charset="-122"/>
                <a:cs typeface="+mj-cs"/>
              </a:endParaRPr>
            </a:p>
          </p:txBody>
        </p:sp>
      </p:grpSp>
      <p:grpSp>
        <p:nvGrpSpPr>
          <p:cNvPr id="38" name="组合 37"/>
          <p:cNvGrpSpPr/>
          <p:nvPr/>
        </p:nvGrpSpPr>
        <p:grpSpPr>
          <a:xfrm>
            <a:off x="620331" y="2764877"/>
            <a:ext cx="10739457" cy="432048"/>
            <a:chOff x="910611" y="2898227"/>
            <a:chExt cx="10739457" cy="432048"/>
          </a:xfrm>
        </p:grpSpPr>
        <p:grpSp>
          <p:nvGrpSpPr>
            <p:cNvPr id="39" name="组合 38"/>
            <p:cNvGrpSpPr/>
            <p:nvPr/>
          </p:nvGrpSpPr>
          <p:grpSpPr>
            <a:xfrm>
              <a:off x="4948658" y="2898227"/>
              <a:ext cx="2838103" cy="432048"/>
              <a:chOff x="4924424" y="1143000"/>
              <a:chExt cx="2838103" cy="432048"/>
            </a:xfrm>
          </p:grpSpPr>
          <p:sp>
            <p:nvSpPr>
              <p:cNvPr id="46" name="矩形 45"/>
              <p:cNvSpPr/>
              <p:nvPr/>
            </p:nvSpPr>
            <p:spPr>
              <a:xfrm>
                <a:off x="4924424" y="1143000"/>
                <a:ext cx="2721868" cy="432048"/>
              </a:xfrm>
              <a:prstGeom prst="rect">
                <a:avLst/>
              </a:prstGeom>
              <a:solidFill>
                <a:srgbClr val="FF0000"/>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Impact MT Std" pitchFamily="34" charset="0"/>
                  <a:ea typeface="宋体" panose="02010600030101010101" pitchFamily="2" charset="-122"/>
                  <a:cs typeface="+mn-cs"/>
                </a:endParaRPr>
              </a:p>
            </p:txBody>
          </p:sp>
          <p:sp>
            <p:nvSpPr>
              <p:cNvPr id="47" name="标题 4"/>
              <p:cNvSpPr txBox="1"/>
              <p:nvPr/>
            </p:nvSpPr>
            <p:spPr>
              <a:xfrm>
                <a:off x="5193059" y="1143000"/>
                <a:ext cx="2569468"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Impact MT Std" pitchFamily="34" charset="0"/>
                    <a:ea typeface="微软雅黑" panose="020B0503020204020204" pitchFamily="34" charset="-122"/>
                    <a:cs typeface="+mj-cs"/>
                  </a:rPr>
                  <a:t>中央军委三大委员会</a:t>
                </a:r>
                <a:endParaRPr kumimoji="0" lang="en-US" altLang="zh-CN" sz="1800" b="1" i="0" u="none" strike="noStrike" kern="1200" cap="none" spc="0" normalizeH="0" baseline="0" noProof="0" dirty="0">
                  <a:ln>
                    <a:noFill/>
                  </a:ln>
                  <a:solidFill>
                    <a:prstClr val="white"/>
                  </a:solidFill>
                  <a:effectLst/>
                  <a:uLnTx/>
                  <a:uFillTx/>
                  <a:latin typeface="Impact MT Std" pitchFamily="34" charset="0"/>
                  <a:ea typeface="微软雅黑" panose="020B0503020204020204" pitchFamily="34" charset="-122"/>
                  <a:cs typeface="+mj-cs"/>
                </a:endParaRPr>
              </a:p>
            </p:txBody>
          </p:sp>
        </p:grpSp>
        <p:grpSp>
          <p:nvGrpSpPr>
            <p:cNvPr id="40" name="组合 39"/>
            <p:cNvGrpSpPr/>
            <p:nvPr/>
          </p:nvGrpSpPr>
          <p:grpSpPr>
            <a:xfrm>
              <a:off x="8487042" y="2898227"/>
              <a:ext cx="3163026" cy="432048"/>
              <a:chOff x="4605357" y="1143000"/>
              <a:chExt cx="3163026" cy="432048"/>
            </a:xfrm>
          </p:grpSpPr>
          <p:sp>
            <p:nvSpPr>
              <p:cNvPr id="44" name="矩形 43"/>
              <p:cNvSpPr/>
              <p:nvPr/>
            </p:nvSpPr>
            <p:spPr>
              <a:xfrm>
                <a:off x="4605357" y="1143000"/>
                <a:ext cx="3040935" cy="432048"/>
              </a:xfrm>
              <a:prstGeom prst="rect">
                <a:avLst/>
              </a:prstGeom>
              <a:solidFill>
                <a:srgbClr val="C00000"/>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030A0"/>
                  </a:solidFill>
                  <a:effectLst/>
                  <a:uLnTx/>
                  <a:uFillTx/>
                  <a:latin typeface="Impact MT Std" pitchFamily="34" charset="0"/>
                  <a:ea typeface="宋体" panose="02010600030101010101" pitchFamily="2" charset="-122"/>
                  <a:cs typeface="+mn-cs"/>
                </a:endParaRPr>
              </a:p>
            </p:txBody>
          </p:sp>
          <p:sp>
            <p:nvSpPr>
              <p:cNvPr id="45" name="标题 4"/>
              <p:cNvSpPr txBox="1"/>
              <p:nvPr/>
            </p:nvSpPr>
            <p:spPr>
              <a:xfrm>
                <a:off x="5184527" y="1143000"/>
                <a:ext cx="2583856"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Impact MT Std" pitchFamily="34" charset="0"/>
                    <a:ea typeface="微软雅黑" panose="020B0503020204020204" pitchFamily="34" charset="-122"/>
                    <a:cs typeface="+mj-cs"/>
                  </a:rPr>
                  <a:t>五大办公室</a:t>
                </a:r>
                <a:r>
                  <a:rPr kumimoji="0" lang="en-US" altLang="zh-CN" sz="1800" b="1" i="0" u="none" strike="noStrike" kern="1200" cap="none" spc="0" normalizeH="0" baseline="0" noProof="0" dirty="0">
                    <a:ln>
                      <a:noFill/>
                    </a:ln>
                    <a:solidFill>
                      <a:prstClr val="white"/>
                    </a:solidFill>
                    <a:effectLst/>
                    <a:uLnTx/>
                    <a:uFillTx/>
                    <a:latin typeface="Impact MT Std" pitchFamily="34" charset="0"/>
                    <a:ea typeface="微软雅黑" panose="020B0503020204020204" pitchFamily="34" charset="-122"/>
                    <a:cs typeface="+mj-cs"/>
                  </a:rPr>
                  <a:t>(</a:t>
                </a:r>
                <a:r>
                  <a:rPr kumimoji="0" lang="zh-CN" altLang="en-US" sz="1800" b="1" i="0" u="none" strike="noStrike" kern="1200" cap="none" spc="0" normalizeH="0" baseline="0" noProof="0" dirty="0">
                    <a:ln>
                      <a:noFill/>
                    </a:ln>
                    <a:solidFill>
                      <a:prstClr val="white"/>
                    </a:solidFill>
                    <a:effectLst/>
                    <a:uLnTx/>
                    <a:uFillTx/>
                    <a:latin typeface="Impact MT Std" pitchFamily="34" charset="0"/>
                    <a:ea typeface="微软雅黑" panose="020B0503020204020204" pitchFamily="34" charset="-122"/>
                    <a:cs typeface="+mj-cs"/>
                  </a:rPr>
                  <a:t>署、局）</a:t>
                </a:r>
                <a:endParaRPr kumimoji="0" lang="en-US" altLang="zh-CN" sz="1800" b="1" i="0" u="none" strike="noStrike" kern="1200" cap="none" spc="0" normalizeH="0" baseline="0" noProof="0" dirty="0">
                  <a:ln>
                    <a:noFill/>
                  </a:ln>
                  <a:solidFill>
                    <a:prstClr val="white"/>
                  </a:solidFill>
                  <a:effectLst/>
                  <a:uLnTx/>
                  <a:uFillTx/>
                  <a:latin typeface="Impact MT Std" pitchFamily="34" charset="0"/>
                  <a:ea typeface="微软雅黑" panose="020B0503020204020204" pitchFamily="34" charset="-122"/>
                  <a:cs typeface="+mj-cs"/>
                </a:endParaRPr>
              </a:p>
            </p:txBody>
          </p:sp>
        </p:grpSp>
        <p:grpSp>
          <p:nvGrpSpPr>
            <p:cNvPr id="41" name="组合 40"/>
            <p:cNvGrpSpPr/>
            <p:nvPr/>
          </p:nvGrpSpPr>
          <p:grpSpPr>
            <a:xfrm>
              <a:off x="910611" y="2898227"/>
              <a:ext cx="3386659" cy="432048"/>
              <a:chOff x="4622483" y="1143000"/>
              <a:chExt cx="3386659" cy="432048"/>
            </a:xfrm>
          </p:grpSpPr>
          <p:sp>
            <p:nvSpPr>
              <p:cNvPr id="42" name="矩形 41"/>
              <p:cNvSpPr/>
              <p:nvPr/>
            </p:nvSpPr>
            <p:spPr>
              <a:xfrm>
                <a:off x="4622483" y="1143000"/>
                <a:ext cx="3386659" cy="432048"/>
              </a:xfrm>
              <a:prstGeom prst="rect">
                <a:avLst/>
              </a:prstGeom>
              <a:solidFill>
                <a:srgbClr val="C00000"/>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Impact MT Std" pitchFamily="34" charset="0"/>
                  <a:ea typeface="宋体" panose="02010600030101010101" pitchFamily="2" charset="-122"/>
                  <a:cs typeface="+mn-cs"/>
                </a:endParaRPr>
              </a:p>
            </p:txBody>
          </p:sp>
          <p:sp>
            <p:nvSpPr>
              <p:cNvPr id="43" name="标题 4"/>
              <p:cNvSpPr txBox="1"/>
              <p:nvPr/>
            </p:nvSpPr>
            <p:spPr>
              <a:xfrm>
                <a:off x="5045924" y="1143000"/>
                <a:ext cx="2569468"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Impact MT Std" pitchFamily="34" charset="0"/>
                    <a:ea typeface="微软雅黑" panose="020B0503020204020204" pitchFamily="34" charset="-122"/>
                    <a:cs typeface="+mj-cs"/>
                  </a:rPr>
                  <a:t>中央军委七大部（厅）</a:t>
                </a:r>
                <a:endParaRPr kumimoji="0" lang="en-US" altLang="zh-CN" sz="1800" b="1" i="0" u="none" strike="noStrike" kern="1200" cap="none" spc="0" normalizeH="0" baseline="0" noProof="0" dirty="0">
                  <a:ln>
                    <a:noFill/>
                  </a:ln>
                  <a:solidFill>
                    <a:prstClr val="white"/>
                  </a:solidFill>
                  <a:effectLst/>
                  <a:uLnTx/>
                  <a:uFillTx/>
                  <a:latin typeface="Impact MT Std" pitchFamily="34" charset="0"/>
                  <a:ea typeface="微软雅黑" panose="020B0503020204020204" pitchFamily="34" charset="-122"/>
                  <a:cs typeface="+mj-cs"/>
                </a:endParaRPr>
              </a:p>
            </p:txBody>
          </p:sp>
        </p:grpSp>
      </p:grpSp>
      <p:grpSp>
        <p:nvGrpSpPr>
          <p:cNvPr id="102" name="组合 101"/>
          <p:cNvGrpSpPr/>
          <p:nvPr/>
        </p:nvGrpSpPr>
        <p:grpSpPr>
          <a:xfrm>
            <a:off x="516764" y="3455227"/>
            <a:ext cx="11121740" cy="2533697"/>
            <a:chOff x="705446" y="3588577"/>
            <a:chExt cx="11121740" cy="2927210"/>
          </a:xfrm>
        </p:grpSpPr>
        <p:grpSp>
          <p:nvGrpSpPr>
            <p:cNvPr id="49" name="组合 48"/>
            <p:cNvGrpSpPr/>
            <p:nvPr/>
          </p:nvGrpSpPr>
          <p:grpSpPr>
            <a:xfrm>
              <a:off x="705446" y="3728277"/>
              <a:ext cx="3536738" cy="2787510"/>
              <a:chOff x="473222" y="3810000"/>
              <a:chExt cx="3536738" cy="2787510"/>
            </a:xfrm>
          </p:grpSpPr>
          <p:grpSp>
            <p:nvGrpSpPr>
              <p:cNvPr id="74" name="组合 73"/>
              <p:cNvGrpSpPr/>
              <p:nvPr/>
            </p:nvGrpSpPr>
            <p:grpSpPr>
              <a:xfrm>
                <a:off x="473222" y="3810000"/>
                <a:ext cx="432048" cy="2787510"/>
                <a:chOff x="5280908" y="-349109"/>
                <a:chExt cx="432048" cy="2787510"/>
              </a:xfrm>
              <a:solidFill>
                <a:srgbClr val="0070C0"/>
              </a:solidFill>
            </p:grpSpPr>
            <p:sp>
              <p:nvSpPr>
                <p:cNvPr id="93" name="矩形 92"/>
                <p:cNvSpPr/>
                <p:nvPr/>
              </p:nvSpPr>
              <p:spPr>
                <a:xfrm rot="16200000">
                  <a:off x="4179377" y="904822"/>
                  <a:ext cx="2635110" cy="432048"/>
                </a:xfrm>
                <a:prstGeom prst="rect">
                  <a:avLst/>
                </a:prstGeom>
                <a:solidFill>
                  <a:srgbClr val="C00000"/>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prstClr val="white"/>
                    </a:solidFill>
                    <a:effectLst/>
                    <a:uLnTx/>
                    <a:uFillTx/>
                    <a:latin typeface="Impact MT Std" pitchFamily="34" charset="0"/>
                    <a:ea typeface="宋体" panose="02010600030101010101" pitchFamily="2" charset="-122"/>
                    <a:cs typeface="+mn-cs"/>
                  </a:endParaRPr>
                </a:p>
              </p:txBody>
            </p:sp>
            <p:sp>
              <p:nvSpPr>
                <p:cNvPr id="94" name="标题 4"/>
                <p:cNvSpPr txBox="1"/>
                <p:nvPr/>
              </p:nvSpPr>
              <p:spPr>
                <a:xfrm>
                  <a:off x="5297897" y="-349109"/>
                  <a:ext cx="393750" cy="2393997"/>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1600" b="1" i="0" u="none" strike="noStrike" kern="1200" cap="none" spc="0" normalizeH="0" baseline="0" noProof="0" dirty="0">
                      <a:ln>
                        <a:noFill/>
                      </a:ln>
                      <a:solidFill>
                        <a:prstClr val="white"/>
                      </a:solidFill>
                      <a:effectLst/>
                      <a:uLnTx/>
                      <a:uFillTx/>
                      <a:latin typeface="Impact MT Std" pitchFamily="34" charset="0"/>
                      <a:ea typeface="微软雅黑" panose="020B0503020204020204" pitchFamily="34" charset="-122"/>
                      <a:cs typeface="+mj-cs"/>
                    </a:rPr>
                    <a:t>中央军委办公厅</a:t>
                  </a:r>
                  <a:endParaRPr kumimoji="0" lang="en-US" altLang="zh-CN" sz="1600" b="1" i="0" u="none" strike="noStrike" kern="1200" cap="none" spc="0" normalizeH="0" baseline="0" noProof="0" dirty="0">
                    <a:ln>
                      <a:noFill/>
                    </a:ln>
                    <a:solidFill>
                      <a:prstClr val="white"/>
                    </a:solidFill>
                    <a:effectLst/>
                    <a:uLnTx/>
                    <a:uFillTx/>
                    <a:latin typeface="Impact MT Std" pitchFamily="34" charset="0"/>
                    <a:ea typeface="微软雅黑" panose="020B0503020204020204" pitchFamily="34" charset="-122"/>
                    <a:cs typeface="+mj-cs"/>
                  </a:endParaRPr>
                </a:p>
              </p:txBody>
            </p:sp>
          </p:grpSp>
          <p:grpSp>
            <p:nvGrpSpPr>
              <p:cNvPr id="75" name="组合 74"/>
              <p:cNvGrpSpPr/>
              <p:nvPr/>
            </p:nvGrpSpPr>
            <p:grpSpPr>
              <a:xfrm>
                <a:off x="990671" y="3962401"/>
                <a:ext cx="432048" cy="2635109"/>
                <a:chOff x="5280908" y="-196709"/>
                <a:chExt cx="432048" cy="2635109"/>
              </a:xfrm>
              <a:solidFill>
                <a:srgbClr val="0070C0"/>
              </a:solidFill>
            </p:grpSpPr>
            <p:sp>
              <p:nvSpPr>
                <p:cNvPr id="91" name="矩形 90"/>
                <p:cNvSpPr/>
                <p:nvPr/>
              </p:nvSpPr>
              <p:spPr>
                <a:xfrm rot="16200000">
                  <a:off x="4179377" y="904822"/>
                  <a:ext cx="2635109" cy="432048"/>
                </a:xfrm>
                <a:prstGeom prst="rect">
                  <a:avLst/>
                </a:prstGeom>
                <a:solidFill>
                  <a:srgbClr val="C00000"/>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prstClr val="white"/>
                    </a:solidFill>
                    <a:effectLst/>
                    <a:uLnTx/>
                    <a:uFillTx/>
                    <a:latin typeface="Impact MT Std" pitchFamily="34" charset="0"/>
                    <a:ea typeface="宋体" panose="02010600030101010101" pitchFamily="2" charset="-122"/>
                    <a:cs typeface="+mn-cs"/>
                  </a:endParaRPr>
                </a:p>
              </p:txBody>
            </p:sp>
            <p:sp>
              <p:nvSpPr>
                <p:cNvPr id="92" name="标题 4"/>
                <p:cNvSpPr txBox="1"/>
                <p:nvPr/>
              </p:nvSpPr>
              <p:spPr>
                <a:xfrm>
                  <a:off x="5297897" y="-69710"/>
                  <a:ext cx="393750" cy="2393997"/>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1600" b="1" i="0" u="none" strike="noStrike" kern="1200" cap="none" spc="0" normalizeH="0" baseline="0" noProof="0" dirty="0">
                      <a:ln>
                        <a:noFill/>
                      </a:ln>
                      <a:solidFill>
                        <a:prstClr val="white"/>
                      </a:solidFill>
                      <a:effectLst/>
                      <a:uLnTx/>
                      <a:uFillTx/>
                      <a:latin typeface="Impact MT Std" pitchFamily="34" charset="0"/>
                      <a:ea typeface="微软雅黑" panose="020B0503020204020204" pitchFamily="34" charset="-122"/>
                      <a:cs typeface="+mj-cs"/>
                    </a:rPr>
                    <a:t>中央军委联合参谋部</a:t>
                  </a:r>
                  <a:endParaRPr kumimoji="0" lang="en-US" altLang="zh-CN" sz="1600" b="1" i="0" u="none" strike="noStrike" kern="1200" cap="none" spc="0" normalizeH="0" baseline="0" noProof="0" dirty="0">
                    <a:ln>
                      <a:noFill/>
                    </a:ln>
                    <a:solidFill>
                      <a:prstClr val="white"/>
                    </a:solidFill>
                    <a:effectLst/>
                    <a:uLnTx/>
                    <a:uFillTx/>
                    <a:latin typeface="Impact MT Std" pitchFamily="34" charset="0"/>
                    <a:ea typeface="微软雅黑" panose="020B0503020204020204" pitchFamily="34" charset="-122"/>
                    <a:cs typeface="+mj-cs"/>
                  </a:endParaRPr>
                </a:p>
              </p:txBody>
            </p:sp>
          </p:grpSp>
          <p:grpSp>
            <p:nvGrpSpPr>
              <p:cNvPr id="76" name="组合 75"/>
              <p:cNvGrpSpPr/>
              <p:nvPr/>
            </p:nvGrpSpPr>
            <p:grpSpPr>
              <a:xfrm>
                <a:off x="1508119" y="3962400"/>
                <a:ext cx="432048" cy="2635110"/>
                <a:chOff x="5280908" y="-196709"/>
                <a:chExt cx="432048" cy="2635110"/>
              </a:xfrm>
              <a:solidFill>
                <a:srgbClr val="0070C0"/>
              </a:solidFill>
            </p:grpSpPr>
            <p:sp>
              <p:nvSpPr>
                <p:cNvPr id="89" name="矩形 88"/>
                <p:cNvSpPr/>
                <p:nvPr/>
              </p:nvSpPr>
              <p:spPr>
                <a:xfrm rot="16200000">
                  <a:off x="4179377" y="904822"/>
                  <a:ext cx="2635110" cy="432048"/>
                </a:xfrm>
                <a:prstGeom prst="rect">
                  <a:avLst/>
                </a:prstGeom>
                <a:solidFill>
                  <a:srgbClr val="C00000"/>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prstClr val="white"/>
                    </a:solidFill>
                    <a:effectLst/>
                    <a:uLnTx/>
                    <a:uFillTx/>
                    <a:latin typeface="Impact MT Std" pitchFamily="34" charset="0"/>
                    <a:ea typeface="宋体" panose="02010600030101010101" pitchFamily="2" charset="-122"/>
                    <a:cs typeface="+mn-cs"/>
                  </a:endParaRPr>
                </a:p>
              </p:txBody>
            </p:sp>
            <p:sp>
              <p:nvSpPr>
                <p:cNvPr id="90" name="标题 4"/>
                <p:cNvSpPr txBox="1"/>
                <p:nvPr/>
              </p:nvSpPr>
              <p:spPr>
                <a:xfrm>
                  <a:off x="5297897" y="-76106"/>
                  <a:ext cx="393750" cy="2393997"/>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1600" b="1" i="0" u="none" strike="noStrike" kern="1200" cap="none" spc="0" normalizeH="0" baseline="0" noProof="0" dirty="0">
                      <a:ln>
                        <a:noFill/>
                      </a:ln>
                      <a:solidFill>
                        <a:prstClr val="white"/>
                      </a:solidFill>
                      <a:effectLst/>
                      <a:uLnTx/>
                      <a:uFillTx/>
                      <a:latin typeface="Impact MT Std" pitchFamily="34" charset="0"/>
                      <a:ea typeface="微软雅黑" panose="020B0503020204020204" pitchFamily="34" charset="-122"/>
                      <a:cs typeface="+mj-cs"/>
                    </a:rPr>
                    <a:t>中央军委政治工作部</a:t>
                  </a:r>
                  <a:endParaRPr kumimoji="0" lang="en-US" altLang="zh-CN" sz="1600" b="1" i="0" u="none" strike="noStrike" kern="1200" cap="none" spc="0" normalizeH="0" baseline="0" noProof="0" dirty="0">
                    <a:ln>
                      <a:noFill/>
                    </a:ln>
                    <a:solidFill>
                      <a:prstClr val="white"/>
                    </a:solidFill>
                    <a:effectLst/>
                    <a:uLnTx/>
                    <a:uFillTx/>
                    <a:latin typeface="Impact MT Std" pitchFamily="34" charset="0"/>
                    <a:ea typeface="微软雅黑" panose="020B0503020204020204" pitchFamily="34" charset="-122"/>
                    <a:cs typeface="+mj-cs"/>
                  </a:endParaRPr>
                </a:p>
              </p:txBody>
            </p:sp>
          </p:grpSp>
          <p:grpSp>
            <p:nvGrpSpPr>
              <p:cNvPr id="77" name="组合 76"/>
              <p:cNvGrpSpPr/>
              <p:nvPr/>
            </p:nvGrpSpPr>
            <p:grpSpPr>
              <a:xfrm>
                <a:off x="2025568" y="3962401"/>
                <a:ext cx="432048" cy="2635109"/>
                <a:chOff x="5280908" y="-196709"/>
                <a:chExt cx="432048" cy="2635109"/>
              </a:xfrm>
              <a:solidFill>
                <a:srgbClr val="0070C0"/>
              </a:solidFill>
            </p:grpSpPr>
            <p:sp>
              <p:nvSpPr>
                <p:cNvPr id="87" name="矩形 86"/>
                <p:cNvSpPr/>
                <p:nvPr/>
              </p:nvSpPr>
              <p:spPr>
                <a:xfrm rot="16200000">
                  <a:off x="4179377" y="904822"/>
                  <a:ext cx="2635109" cy="432048"/>
                </a:xfrm>
                <a:prstGeom prst="rect">
                  <a:avLst/>
                </a:prstGeom>
                <a:solidFill>
                  <a:srgbClr val="C00000"/>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prstClr val="white"/>
                    </a:solidFill>
                    <a:effectLst/>
                    <a:uLnTx/>
                    <a:uFillTx/>
                    <a:latin typeface="Impact MT Std" pitchFamily="34" charset="0"/>
                    <a:ea typeface="宋体" panose="02010600030101010101" pitchFamily="2" charset="-122"/>
                    <a:cs typeface="+mn-cs"/>
                  </a:endParaRPr>
                </a:p>
              </p:txBody>
            </p:sp>
            <p:sp>
              <p:nvSpPr>
                <p:cNvPr id="88" name="标题 4"/>
                <p:cNvSpPr txBox="1"/>
                <p:nvPr/>
              </p:nvSpPr>
              <p:spPr>
                <a:xfrm>
                  <a:off x="5297897" y="-69710"/>
                  <a:ext cx="393750" cy="2393997"/>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1600" b="1" i="0" u="none" strike="noStrike" kern="1200" cap="none" spc="0" normalizeH="0" baseline="0" noProof="0" dirty="0">
                      <a:ln>
                        <a:noFill/>
                      </a:ln>
                      <a:solidFill>
                        <a:prstClr val="white"/>
                      </a:solidFill>
                      <a:effectLst/>
                      <a:uLnTx/>
                      <a:uFillTx/>
                      <a:latin typeface="Impact MT Std" pitchFamily="34" charset="0"/>
                      <a:ea typeface="微软雅黑" panose="020B0503020204020204" pitchFamily="34" charset="-122"/>
                      <a:cs typeface="+mj-cs"/>
                    </a:rPr>
                    <a:t>中央军委后勤保障部</a:t>
                  </a:r>
                  <a:endParaRPr kumimoji="0" lang="en-US" altLang="zh-CN" sz="1600" b="1" i="0" u="none" strike="noStrike" kern="1200" cap="none" spc="0" normalizeH="0" baseline="0" noProof="0" dirty="0">
                    <a:ln>
                      <a:noFill/>
                    </a:ln>
                    <a:solidFill>
                      <a:prstClr val="white"/>
                    </a:solidFill>
                    <a:effectLst/>
                    <a:uLnTx/>
                    <a:uFillTx/>
                    <a:latin typeface="Impact MT Std" pitchFamily="34" charset="0"/>
                    <a:ea typeface="微软雅黑" panose="020B0503020204020204" pitchFamily="34" charset="-122"/>
                    <a:cs typeface="+mj-cs"/>
                  </a:endParaRPr>
                </a:p>
              </p:txBody>
            </p:sp>
          </p:grpSp>
          <p:grpSp>
            <p:nvGrpSpPr>
              <p:cNvPr id="78" name="组合 77"/>
              <p:cNvGrpSpPr/>
              <p:nvPr/>
            </p:nvGrpSpPr>
            <p:grpSpPr>
              <a:xfrm>
                <a:off x="2543015" y="3962400"/>
                <a:ext cx="432048" cy="2635110"/>
                <a:chOff x="5280908" y="-196709"/>
                <a:chExt cx="432048" cy="2635110"/>
              </a:xfrm>
              <a:solidFill>
                <a:srgbClr val="0070C0"/>
              </a:solidFill>
            </p:grpSpPr>
            <p:sp>
              <p:nvSpPr>
                <p:cNvPr id="85" name="矩形 84"/>
                <p:cNvSpPr/>
                <p:nvPr/>
              </p:nvSpPr>
              <p:spPr>
                <a:xfrm rot="16200000">
                  <a:off x="4179377" y="904822"/>
                  <a:ext cx="2635110" cy="432048"/>
                </a:xfrm>
                <a:prstGeom prst="rect">
                  <a:avLst/>
                </a:prstGeom>
                <a:solidFill>
                  <a:srgbClr val="C00000"/>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prstClr val="white"/>
                    </a:solidFill>
                    <a:effectLst/>
                    <a:uLnTx/>
                    <a:uFillTx/>
                    <a:latin typeface="Impact MT Std" pitchFamily="34" charset="0"/>
                    <a:ea typeface="宋体" panose="02010600030101010101" pitchFamily="2" charset="-122"/>
                    <a:cs typeface="+mn-cs"/>
                  </a:endParaRPr>
                </a:p>
              </p:txBody>
            </p:sp>
            <p:sp>
              <p:nvSpPr>
                <p:cNvPr id="86" name="标题 4"/>
                <p:cNvSpPr txBox="1"/>
                <p:nvPr/>
              </p:nvSpPr>
              <p:spPr>
                <a:xfrm>
                  <a:off x="5297897" y="-76106"/>
                  <a:ext cx="393750" cy="2393997"/>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1600" b="1" i="0" u="none" strike="noStrike" kern="1200" cap="none" spc="0" normalizeH="0" baseline="0" noProof="0" dirty="0">
                      <a:ln>
                        <a:noFill/>
                      </a:ln>
                      <a:solidFill>
                        <a:prstClr val="white"/>
                      </a:solidFill>
                      <a:effectLst/>
                      <a:uLnTx/>
                      <a:uFillTx/>
                      <a:latin typeface="Impact MT Std" pitchFamily="34" charset="0"/>
                      <a:ea typeface="微软雅黑" panose="020B0503020204020204" pitchFamily="34" charset="-122"/>
                      <a:cs typeface="+mj-cs"/>
                    </a:rPr>
                    <a:t>中央军委装备发展部</a:t>
                  </a:r>
                  <a:endParaRPr kumimoji="0" lang="en-US" altLang="zh-CN" sz="1600" b="1" i="0" u="none" strike="noStrike" kern="1200" cap="none" spc="0" normalizeH="0" baseline="0" noProof="0" dirty="0">
                    <a:ln>
                      <a:noFill/>
                    </a:ln>
                    <a:solidFill>
                      <a:prstClr val="white"/>
                    </a:solidFill>
                    <a:effectLst/>
                    <a:uLnTx/>
                    <a:uFillTx/>
                    <a:latin typeface="Impact MT Std" pitchFamily="34" charset="0"/>
                    <a:ea typeface="微软雅黑" panose="020B0503020204020204" pitchFamily="34" charset="-122"/>
                    <a:cs typeface="+mj-cs"/>
                  </a:endParaRPr>
                </a:p>
              </p:txBody>
            </p:sp>
          </p:grpSp>
          <p:grpSp>
            <p:nvGrpSpPr>
              <p:cNvPr id="79" name="组合 78"/>
              <p:cNvGrpSpPr/>
              <p:nvPr/>
            </p:nvGrpSpPr>
            <p:grpSpPr>
              <a:xfrm>
                <a:off x="3060464" y="3962401"/>
                <a:ext cx="432048" cy="2635109"/>
                <a:chOff x="5280908" y="-196709"/>
                <a:chExt cx="432048" cy="2635109"/>
              </a:xfrm>
              <a:solidFill>
                <a:srgbClr val="0070C0"/>
              </a:solidFill>
            </p:grpSpPr>
            <p:sp>
              <p:nvSpPr>
                <p:cNvPr id="83" name="矩形 82"/>
                <p:cNvSpPr/>
                <p:nvPr/>
              </p:nvSpPr>
              <p:spPr>
                <a:xfrm rot="16200000">
                  <a:off x="4179377" y="904822"/>
                  <a:ext cx="2635109" cy="432048"/>
                </a:xfrm>
                <a:prstGeom prst="rect">
                  <a:avLst/>
                </a:prstGeom>
                <a:solidFill>
                  <a:srgbClr val="C00000"/>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prstClr val="white"/>
                    </a:solidFill>
                    <a:effectLst/>
                    <a:uLnTx/>
                    <a:uFillTx/>
                    <a:latin typeface="Impact MT Std" pitchFamily="34" charset="0"/>
                    <a:ea typeface="宋体" panose="02010600030101010101" pitchFamily="2" charset="-122"/>
                    <a:cs typeface="+mn-cs"/>
                  </a:endParaRPr>
                </a:p>
              </p:txBody>
            </p:sp>
            <p:sp>
              <p:nvSpPr>
                <p:cNvPr id="84" name="标题 4"/>
                <p:cNvSpPr txBox="1"/>
                <p:nvPr/>
              </p:nvSpPr>
              <p:spPr>
                <a:xfrm>
                  <a:off x="5297897" y="-69710"/>
                  <a:ext cx="393750" cy="2393997"/>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1600" b="1" i="0" u="none" strike="noStrike" kern="1200" cap="none" spc="0" normalizeH="0" baseline="0" noProof="0" dirty="0">
                      <a:ln>
                        <a:noFill/>
                      </a:ln>
                      <a:solidFill>
                        <a:prstClr val="white"/>
                      </a:solidFill>
                      <a:effectLst/>
                      <a:uLnTx/>
                      <a:uFillTx/>
                      <a:latin typeface="Impact MT Std" pitchFamily="34" charset="0"/>
                      <a:ea typeface="微软雅黑" panose="020B0503020204020204" pitchFamily="34" charset="-122"/>
                      <a:cs typeface="+mj-cs"/>
                    </a:rPr>
                    <a:t>中央军委训练管理部</a:t>
                  </a:r>
                  <a:endParaRPr kumimoji="0" lang="en-US" altLang="zh-CN" sz="1600" b="1" i="0" u="none" strike="noStrike" kern="1200" cap="none" spc="0" normalizeH="0" baseline="0" noProof="0" dirty="0">
                    <a:ln>
                      <a:noFill/>
                    </a:ln>
                    <a:solidFill>
                      <a:prstClr val="white"/>
                    </a:solidFill>
                    <a:effectLst/>
                    <a:uLnTx/>
                    <a:uFillTx/>
                    <a:latin typeface="Impact MT Std" pitchFamily="34" charset="0"/>
                    <a:ea typeface="微软雅黑" panose="020B0503020204020204" pitchFamily="34" charset="-122"/>
                    <a:cs typeface="+mj-cs"/>
                  </a:endParaRPr>
                </a:p>
              </p:txBody>
            </p:sp>
          </p:grpSp>
          <p:grpSp>
            <p:nvGrpSpPr>
              <p:cNvPr id="80" name="组合 79"/>
              <p:cNvGrpSpPr/>
              <p:nvPr/>
            </p:nvGrpSpPr>
            <p:grpSpPr>
              <a:xfrm>
                <a:off x="3577912" y="3962400"/>
                <a:ext cx="432048" cy="2635110"/>
                <a:chOff x="5280908" y="-196709"/>
                <a:chExt cx="432048" cy="2635110"/>
              </a:xfrm>
              <a:solidFill>
                <a:srgbClr val="0070C0"/>
              </a:solidFill>
            </p:grpSpPr>
            <p:sp>
              <p:nvSpPr>
                <p:cNvPr id="81" name="矩形 80"/>
                <p:cNvSpPr/>
                <p:nvPr/>
              </p:nvSpPr>
              <p:spPr>
                <a:xfrm rot="16200000">
                  <a:off x="4179377" y="904822"/>
                  <a:ext cx="2635110" cy="432048"/>
                </a:xfrm>
                <a:prstGeom prst="rect">
                  <a:avLst/>
                </a:prstGeom>
                <a:solidFill>
                  <a:srgbClr val="C00000"/>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prstClr val="white"/>
                    </a:solidFill>
                    <a:effectLst/>
                    <a:uLnTx/>
                    <a:uFillTx/>
                    <a:latin typeface="Impact MT Std" pitchFamily="34" charset="0"/>
                    <a:ea typeface="宋体" panose="02010600030101010101" pitchFamily="2" charset="-122"/>
                    <a:cs typeface="+mn-cs"/>
                  </a:endParaRPr>
                </a:p>
              </p:txBody>
            </p:sp>
            <p:sp>
              <p:nvSpPr>
                <p:cNvPr id="82" name="标题 4"/>
                <p:cNvSpPr txBox="1"/>
                <p:nvPr/>
              </p:nvSpPr>
              <p:spPr>
                <a:xfrm>
                  <a:off x="5297897" y="-76106"/>
                  <a:ext cx="393750" cy="2393997"/>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1600" b="1" i="0" u="none" strike="noStrike" kern="1200" cap="none" spc="0" normalizeH="0" baseline="0" noProof="0" dirty="0">
                      <a:ln>
                        <a:noFill/>
                      </a:ln>
                      <a:solidFill>
                        <a:prstClr val="white"/>
                      </a:solidFill>
                      <a:effectLst/>
                      <a:uLnTx/>
                      <a:uFillTx/>
                      <a:latin typeface="Impact MT Std" pitchFamily="34" charset="0"/>
                      <a:ea typeface="微软雅黑" panose="020B0503020204020204" pitchFamily="34" charset="-122"/>
                      <a:cs typeface="+mj-cs"/>
                    </a:rPr>
                    <a:t>中央军委国防动员部</a:t>
                  </a:r>
                  <a:endParaRPr kumimoji="0" lang="en-US" altLang="zh-CN" sz="1600" b="1" i="0" u="none" strike="noStrike" kern="1200" cap="none" spc="0" normalizeH="0" baseline="0" noProof="0" dirty="0">
                    <a:ln>
                      <a:noFill/>
                    </a:ln>
                    <a:solidFill>
                      <a:prstClr val="white"/>
                    </a:solidFill>
                    <a:effectLst/>
                    <a:uLnTx/>
                    <a:uFillTx/>
                    <a:latin typeface="Impact MT Std" pitchFamily="34" charset="0"/>
                    <a:ea typeface="微软雅黑" panose="020B0503020204020204" pitchFamily="34" charset="-122"/>
                    <a:cs typeface="+mj-cs"/>
                  </a:endParaRPr>
                </a:p>
              </p:txBody>
            </p:sp>
          </p:grpSp>
        </p:grpSp>
        <p:grpSp>
          <p:nvGrpSpPr>
            <p:cNvPr id="50" name="组合 49"/>
            <p:cNvGrpSpPr/>
            <p:nvPr/>
          </p:nvGrpSpPr>
          <p:grpSpPr>
            <a:xfrm>
              <a:off x="4918205" y="3696480"/>
              <a:ext cx="2582171" cy="2819306"/>
              <a:chOff x="473222" y="3778204"/>
              <a:chExt cx="2582171" cy="2819306"/>
            </a:xfrm>
          </p:grpSpPr>
          <p:grpSp>
            <p:nvGrpSpPr>
              <p:cNvPr id="65" name="组合 64"/>
              <p:cNvGrpSpPr/>
              <p:nvPr/>
            </p:nvGrpSpPr>
            <p:grpSpPr>
              <a:xfrm>
                <a:off x="473222" y="3886201"/>
                <a:ext cx="751154" cy="2711309"/>
                <a:chOff x="5280908" y="-272908"/>
                <a:chExt cx="751154" cy="2711309"/>
              </a:xfrm>
              <a:solidFill>
                <a:srgbClr val="0070C0"/>
              </a:solidFill>
            </p:grpSpPr>
            <p:sp>
              <p:nvSpPr>
                <p:cNvPr id="72" name="矩形 71"/>
                <p:cNvSpPr/>
                <p:nvPr/>
              </p:nvSpPr>
              <p:spPr>
                <a:xfrm rot="16200000">
                  <a:off x="4338930" y="745269"/>
                  <a:ext cx="2635110" cy="751154"/>
                </a:xfrm>
                <a:prstGeom prst="rect">
                  <a:avLst/>
                </a:prstGeom>
                <a:solidFill>
                  <a:srgbClr val="FF0000"/>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prstClr val="white"/>
                    </a:solidFill>
                    <a:effectLst/>
                    <a:uLnTx/>
                    <a:uFillTx/>
                    <a:latin typeface="Impact MT Std" pitchFamily="34" charset="0"/>
                    <a:ea typeface="宋体" panose="02010600030101010101" pitchFamily="2" charset="-122"/>
                    <a:cs typeface="+mn-cs"/>
                  </a:endParaRPr>
                </a:p>
              </p:txBody>
            </p:sp>
            <p:sp>
              <p:nvSpPr>
                <p:cNvPr id="73" name="标题 4"/>
                <p:cNvSpPr txBox="1"/>
                <p:nvPr/>
              </p:nvSpPr>
              <p:spPr>
                <a:xfrm>
                  <a:off x="5297896" y="-272908"/>
                  <a:ext cx="734165" cy="224176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1600" b="1" i="0" u="none" strike="noStrike" kern="900" cap="none" spc="-70" normalizeH="0" baseline="0" noProof="0" dirty="0">
                      <a:ln>
                        <a:noFill/>
                      </a:ln>
                      <a:solidFill>
                        <a:prstClr val="white"/>
                      </a:solidFill>
                      <a:effectLst/>
                      <a:uLnTx/>
                      <a:uFillTx/>
                      <a:latin typeface="Impact MT Std" pitchFamily="34" charset="0"/>
                      <a:ea typeface="微软雅黑" panose="020B0503020204020204" pitchFamily="34" charset="-122"/>
                      <a:cs typeface="+mj-cs"/>
                    </a:rPr>
                    <a:t>中央军委纪律检查委员会</a:t>
                  </a:r>
                  <a:endParaRPr kumimoji="0" lang="en-US" altLang="zh-CN" sz="1600" b="1" i="0" u="none" strike="noStrike" kern="900" cap="none" spc="-70" normalizeH="0" baseline="0" noProof="0" dirty="0">
                    <a:ln>
                      <a:noFill/>
                    </a:ln>
                    <a:solidFill>
                      <a:prstClr val="white"/>
                    </a:solidFill>
                    <a:effectLst/>
                    <a:uLnTx/>
                    <a:uFillTx/>
                    <a:latin typeface="Impact MT Std" pitchFamily="34" charset="0"/>
                    <a:ea typeface="微软雅黑" panose="020B0503020204020204" pitchFamily="34" charset="-122"/>
                    <a:cs typeface="+mj-cs"/>
                  </a:endParaRPr>
                </a:p>
              </p:txBody>
            </p:sp>
          </p:grpSp>
          <p:grpSp>
            <p:nvGrpSpPr>
              <p:cNvPr id="66" name="组合 65"/>
              <p:cNvGrpSpPr/>
              <p:nvPr/>
            </p:nvGrpSpPr>
            <p:grpSpPr>
              <a:xfrm>
                <a:off x="1515158" y="3962401"/>
                <a:ext cx="432048" cy="2635109"/>
                <a:chOff x="5805395" y="-196709"/>
                <a:chExt cx="432048" cy="2635109"/>
              </a:xfrm>
              <a:solidFill>
                <a:srgbClr val="0070C0"/>
              </a:solidFill>
            </p:grpSpPr>
            <p:sp>
              <p:nvSpPr>
                <p:cNvPr id="70" name="矩形 69"/>
                <p:cNvSpPr/>
                <p:nvPr/>
              </p:nvSpPr>
              <p:spPr>
                <a:xfrm rot="16200000">
                  <a:off x="4703864" y="904822"/>
                  <a:ext cx="2635109" cy="432048"/>
                </a:xfrm>
                <a:prstGeom prst="rect">
                  <a:avLst/>
                </a:prstGeom>
                <a:solidFill>
                  <a:srgbClr val="FF0000"/>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prstClr val="white"/>
                    </a:solidFill>
                    <a:effectLst/>
                    <a:uLnTx/>
                    <a:uFillTx/>
                    <a:latin typeface="Impact MT Std" pitchFamily="34" charset="0"/>
                    <a:ea typeface="宋体" panose="02010600030101010101" pitchFamily="2" charset="-122"/>
                    <a:cs typeface="+mn-cs"/>
                  </a:endParaRPr>
                </a:p>
              </p:txBody>
            </p:sp>
            <p:sp>
              <p:nvSpPr>
                <p:cNvPr id="71" name="标题 4"/>
                <p:cNvSpPr txBox="1"/>
                <p:nvPr/>
              </p:nvSpPr>
              <p:spPr>
                <a:xfrm>
                  <a:off x="5822384" y="-69710"/>
                  <a:ext cx="393750" cy="2393997"/>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1600" b="1" i="0" u="none" strike="noStrike" kern="1200" cap="none" spc="0" normalizeH="0" baseline="0" noProof="0" dirty="0">
                      <a:ln>
                        <a:noFill/>
                      </a:ln>
                      <a:solidFill>
                        <a:prstClr val="white"/>
                      </a:solidFill>
                      <a:effectLst/>
                      <a:uLnTx/>
                      <a:uFillTx/>
                      <a:latin typeface="Impact MT Std" pitchFamily="34" charset="0"/>
                      <a:ea typeface="微软雅黑" panose="020B0503020204020204" pitchFamily="34" charset="-122"/>
                      <a:cs typeface="+mj-cs"/>
                    </a:rPr>
                    <a:t>中央军委政法委员会</a:t>
                  </a:r>
                  <a:endParaRPr kumimoji="0" lang="en-US" altLang="zh-CN" sz="1600" b="1" i="0" u="none" strike="noStrike" kern="1200" cap="none" spc="0" normalizeH="0" baseline="0" noProof="0" dirty="0">
                    <a:ln>
                      <a:noFill/>
                    </a:ln>
                    <a:solidFill>
                      <a:prstClr val="white"/>
                    </a:solidFill>
                    <a:effectLst/>
                    <a:uLnTx/>
                    <a:uFillTx/>
                    <a:latin typeface="Impact MT Std" pitchFamily="34" charset="0"/>
                    <a:ea typeface="微软雅黑" panose="020B0503020204020204" pitchFamily="34" charset="-122"/>
                    <a:cs typeface="+mj-cs"/>
                  </a:endParaRPr>
                </a:p>
              </p:txBody>
            </p:sp>
          </p:grpSp>
          <p:grpSp>
            <p:nvGrpSpPr>
              <p:cNvPr id="67" name="组合 66"/>
              <p:cNvGrpSpPr/>
              <p:nvPr/>
            </p:nvGrpSpPr>
            <p:grpSpPr>
              <a:xfrm>
                <a:off x="2272335" y="3778204"/>
                <a:ext cx="783058" cy="2819306"/>
                <a:chOff x="6045124" y="-380905"/>
                <a:chExt cx="783058" cy="2819306"/>
              </a:xfrm>
              <a:solidFill>
                <a:srgbClr val="0070C0"/>
              </a:solidFill>
            </p:grpSpPr>
            <p:sp>
              <p:nvSpPr>
                <p:cNvPr id="68" name="矩形 67"/>
                <p:cNvSpPr/>
                <p:nvPr/>
              </p:nvSpPr>
              <p:spPr>
                <a:xfrm rot="16200000">
                  <a:off x="5119098" y="729317"/>
                  <a:ext cx="2635110" cy="783057"/>
                </a:xfrm>
                <a:prstGeom prst="rect">
                  <a:avLst/>
                </a:prstGeom>
                <a:solidFill>
                  <a:srgbClr val="FF0000"/>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prstClr val="white"/>
                    </a:solidFill>
                    <a:effectLst/>
                    <a:uLnTx/>
                    <a:uFillTx/>
                    <a:latin typeface="Impact MT Std" pitchFamily="34" charset="0"/>
                    <a:ea typeface="宋体" panose="02010600030101010101" pitchFamily="2" charset="-122"/>
                    <a:cs typeface="+mn-cs"/>
                  </a:endParaRPr>
                </a:p>
              </p:txBody>
            </p:sp>
            <p:sp>
              <p:nvSpPr>
                <p:cNvPr id="69" name="标题 4"/>
                <p:cNvSpPr txBox="1"/>
                <p:nvPr/>
              </p:nvSpPr>
              <p:spPr>
                <a:xfrm>
                  <a:off x="6062114" y="-380905"/>
                  <a:ext cx="766068" cy="2393997"/>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1600" b="1" i="0" u="none" strike="noStrike" kern="1200" cap="none" spc="0" normalizeH="0" baseline="0" noProof="0" dirty="0">
                      <a:ln>
                        <a:noFill/>
                      </a:ln>
                      <a:solidFill>
                        <a:prstClr val="white"/>
                      </a:solidFill>
                      <a:effectLst/>
                      <a:uLnTx/>
                      <a:uFillTx/>
                      <a:latin typeface="Impact MT Std" pitchFamily="34" charset="0"/>
                      <a:ea typeface="微软雅黑" panose="020B0503020204020204" pitchFamily="34" charset="-122"/>
                      <a:cs typeface="+mj-cs"/>
                    </a:rPr>
                    <a:t>中央军委科学技术委员会</a:t>
                  </a:r>
                  <a:endParaRPr kumimoji="0" lang="en-US" altLang="zh-CN" sz="1600" b="1" i="0" u="none" strike="noStrike" kern="1200" cap="none" spc="0" normalizeH="0" baseline="0" noProof="0" dirty="0">
                    <a:ln>
                      <a:noFill/>
                    </a:ln>
                    <a:solidFill>
                      <a:prstClr val="white"/>
                    </a:solidFill>
                    <a:effectLst/>
                    <a:uLnTx/>
                    <a:uFillTx/>
                    <a:latin typeface="Impact MT Std" pitchFamily="34" charset="0"/>
                    <a:ea typeface="微软雅黑" panose="020B0503020204020204" pitchFamily="34" charset="-122"/>
                    <a:cs typeface="+mj-cs"/>
                  </a:endParaRPr>
                </a:p>
              </p:txBody>
            </p:sp>
          </p:grpSp>
        </p:grpSp>
        <p:grpSp>
          <p:nvGrpSpPr>
            <p:cNvPr id="51" name="组合 50"/>
            <p:cNvGrpSpPr/>
            <p:nvPr/>
          </p:nvGrpSpPr>
          <p:grpSpPr>
            <a:xfrm>
              <a:off x="8088369" y="3588577"/>
              <a:ext cx="3738817" cy="2927021"/>
              <a:chOff x="8189967" y="3670300"/>
              <a:chExt cx="3738817" cy="2927021"/>
            </a:xfrm>
          </p:grpSpPr>
          <p:grpSp>
            <p:nvGrpSpPr>
              <p:cNvPr id="52" name="组合 51"/>
              <p:cNvGrpSpPr/>
              <p:nvPr/>
            </p:nvGrpSpPr>
            <p:grpSpPr>
              <a:xfrm>
                <a:off x="8189967" y="3733800"/>
                <a:ext cx="1524001" cy="2863521"/>
                <a:chOff x="199925" y="3733989"/>
                <a:chExt cx="1524001" cy="2863521"/>
              </a:xfrm>
            </p:grpSpPr>
            <p:grpSp>
              <p:nvGrpSpPr>
                <p:cNvPr id="59" name="组合 58"/>
                <p:cNvGrpSpPr/>
                <p:nvPr/>
              </p:nvGrpSpPr>
              <p:grpSpPr>
                <a:xfrm>
                  <a:off x="199925" y="3733989"/>
                  <a:ext cx="705345" cy="2863521"/>
                  <a:chOff x="5007611" y="-425120"/>
                  <a:chExt cx="705345" cy="2863521"/>
                </a:xfrm>
                <a:solidFill>
                  <a:srgbClr val="0070C0"/>
                </a:solidFill>
              </p:grpSpPr>
              <p:sp>
                <p:nvSpPr>
                  <p:cNvPr id="63" name="矩形 62"/>
                  <p:cNvSpPr/>
                  <p:nvPr/>
                </p:nvSpPr>
                <p:spPr>
                  <a:xfrm rot="16200000">
                    <a:off x="4042729" y="768173"/>
                    <a:ext cx="2635110" cy="705345"/>
                  </a:xfrm>
                  <a:prstGeom prst="rect">
                    <a:avLst/>
                  </a:prstGeom>
                  <a:solidFill>
                    <a:srgbClr val="C00000"/>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prstClr val="white"/>
                      </a:solidFill>
                      <a:effectLst/>
                      <a:uLnTx/>
                      <a:uFillTx/>
                      <a:latin typeface="Impact MT Std" pitchFamily="34" charset="0"/>
                      <a:ea typeface="宋体" panose="02010600030101010101" pitchFamily="2" charset="-122"/>
                      <a:cs typeface="+mn-cs"/>
                    </a:endParaRPr>
                  </a:p>
                </p:txBody>
              </p:sp>
              <p:sp>
                <p:nvSpPr>
                  <p:cNvPr id="64" name="标题 4"/>
                  <p:cNvSpPr txBox="1"/>
                  <p:nvPr/>
                </p:nvSpPr>
                <p:spPr>
                  <a:xfrm>
                    <a:off x="5028920" y="-425120"/>
                    <a:ext cx="662727" cy="2393997"/>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1600" b="1" i="0" u="none" strike="noStrike" kern="1200" cap="none" spc="0" normalizeH="0" baseline="0" noProof="0" dirty="0">
                        <a:ln>
                          <a:noFill/>
                        </a:ln>
                        <a:solidFill>
                          <a:prstClr val="white"/>
                        </a:solidFill>
                        <a:effectLst/>
                        <a:uLnTx/>
                        <a:uFillTx/>
                        <a:latin typeface="Impact MT Std" pitchFamily="34" charset="0"/>
                        <a:ea typeface="微软雅黑" panose="020B0503020204020204" pitchFamily="34" charset="-122"/>
                        <a:cs typeface="+mj-cs"/>
                      </a:rPr>
                      <a:t>中央军委战略规划办公室</a:t>
                    </a:r>
                    <a:endParaRPr kumimoji="0" lang="en-US" altLang="zh-CN" sz="1600" b="1" i="0" u="none" strike="noStrike" kern="1200" cap="none" spc="0" normalizeH="0" baseline="0" noProof="0" dirty="0">
                      <a:ln>
                        <a:noFill/>
                      </a:ln>
                      <a:solidFill>
                        <a:prstClr val="white"/>
                      </a:solidFill>
                      <a:effectLst/>
                      <a:uLnTx/>
                      <a:uFillTx/>
                      <a:latin typeface="Impact MT Std" pitchFamily="34" charset="0"/>
                      <a:ea typeface="微软雅黑" panose="020B0503020204020204" pitchFamily="34" charset="-122"/>
                      <a:cs typeface="+mj-cs"/>
                    </a:endParaRPr>
                  </a:p>
                </p:txBody>
              </p:sp>
            </p:grpSp>
            <p:grpSp>
              <p:nvGrpSpPr>
                <p:cNvPr id="60" name="组合 59"/>
                <p:cNvGrpSpPr/>
                <p:nvPr/>
              </p:nvGrpSpPr>
              <p:grpSpPr>
                <a:xfrm>
                  <a:off x="990670" y="3733989"/>
                  <a:ext cx="733256" cy="2863520"/>
                  <a:chOff x="5280907" y="-425121"/>
                  <a:chExt cx="733256" cy="2863520"/>
                </a:xfrm>
                <a:solidFill>
                  <a:srgbClr val="0070C0"/>
                </a:solidFill>
              </p:grpSpPr>
              <p:sp>
                <p:nvSpPr>
                  <p:cNvPr id="61" name="矩形 60"/>
                  <p:cNvSpPr/>
                  <p:nvPr/>
                </p:nvSpPr>
                <p:spPr>
                  <a:xfrm rot="16200000">
                    <a:off x="4311724" y="772473"/>
                    <a:ext cx="2635109" cy="696743"/>
                  </a:xfrm>
                  <a:prstGeom prst="rect">
                    <a:avLst/>
                  </a:prstGeom>
                  <a:solidFill>
                    <a:srgbClr val="C00000"/>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prstClr val="white"/>
                      </a:solidFill>
                      <a:effectLst/>
                      <a:uLnTx/>
                      <a:uFillTx/>
                      <a:latin typeface="Impact MT Std" pitchFamily="34" charset="0"/>
                      <a:ea typeface="宋体" panose="02010600030101010101" pitchFamily="2" charset="-122"/>
                      <a:cs typeface="+mn-cs"/>
                    </a:endParaRPr>
                  </a:p>
                </p:txBody>
              </p:sp>
              <p:sp>
                <p:nvSpPr>
                  <p:cNvPr id="62" name="标题 4"/>
                  <p:cNvSpPr txBox="1"/>
                  <p:nvPr/>
                </p:nvSpPr>
                <p:spPr>
                  <a:xfrm>
                    <a:off x="5297896" y="-425121"/>
                    <a:ext cx="716267" cy="2393997"/>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1600" b="1" i="0" u="none" strike="noStrike" kern="1200" cap="none" spc="0" normalizeH="0" baseline="0" noProof="0" dirty="0">
                        <a:ln>
                          <a:noFill/>
                        </a:ln>
                        <a:solidFill>
                          <a:prstClr val="white"/>
                        </a:solidFill>
                        <a:effectLst/>
                        <a:uLnTx/>
                        <a:uFillTx/>
                        <a:latin typeface="Impact MT Std" pitchFamily="34" charset="0"/>
                        <a:ea typeface="微软雅黑" panose="020B0503020204020204" pitchFamily="34" charset="-122"/>
                        <a:cs typeface="+mj-cs"/>
                      </a:rPr>
                      <a:t>中央军委改革和编制办公室</a:t>
                    </a:r>
                    <a:endParaRPr kumimoji="0" lang="en-US" altLang="zh-CN" sz="1600" b="1" i="0" u="none" strike="noStrike" kern="1200" cap="none" spc="0" normalizeH="0" baseline="0" noProof="0" dirty="0">
                      <a:ln>
                        <a:noFill/>
                      </a:ln>
                      <a:solidFill>
                        <a:prstClr val="white"/>
                      </a:solidFill>
                      <a:effectLst/>
                      <a:uLnTx/>
                      <a:uFillTx/>
                      <a:latin typeface="Impact MT Std" pitchFamily="34" charset="0"/>
                      <a:ea typeface="微软雅黑" panose="020B0503020204020204" pitchFamily="34" charset="-122"/>
                      <a:cs typeface="+mj-cs"/>
                    </a:endParaRPr>
                  </a:p>
                </p:txBody>
              </p:sp>
            </p:grpSp>
          </p:grpSp>
          <p:sp>
            <p:nvSpPr>
              <p:cNvPr id="53" name="矩形 52"/>
              <p:cNvSpPr/>
              <p:nvPr/>
            </p:nvSpPr>
            <p:spPr>
              <a:xfrm rot="16200000">
                <a:off x="8822497" y="4931395"/>
                <a:ext cx="2635109" cy="696743"/>
              </a:xfrm>
              <a:prstGeom prst="rect">
                <a:avLst/>
              </a:prstGeom>
              <a:solidFill>
                <a:srgbClr val="C00000"/>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prstClr val="white"/>
                  </a:solidFill>
                  <a:effectLst/>
                  <a:uLnTx/>
                  <a:uFillTx/>
                  <a:latin typeface="Impact MT Std" pitchFamily="34" charset="0"/>
                  <a:ea typeface="宋体" panose="02010600030101010101" pitchFamily="2" charset="-122"/>
                  <a:cs typeface="+mn-cs"/>
                </a:endParaRPr>
              </a:p>
            </p:txBody>
          </p:sp>
          <p:sp>
            <p:nvSpPr>
              <p:cNvPr id="54" name="标题 4"/>
              <p:cNvSpPr txBox="1"/>
              <p:nvPr/>
            </p:nvSpPr>
            <p:spPr>
              <a:xfrm>
                <a:off x="9795969" y="3809812"/>
                <a:ext cx="716267" cy="2393997"/>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1600" b="1" i="0" u="none" strike="noStrike" kern="1200" cap="none" spc="0" normalizeH="0" baseline="0" noProof="0" dirty="0">
                    <a:ln>
                      <a:noFill/>
                    </a:ln>
                    <a:solidFill>
                      <a:prstClr val="white"/>
                    </a:solidFill>
                    <a:effectLst/>
                    <a:uLnTx/>
                    <a:uFillTx/>
                    <a:latin typeface="Impact MT Std" pitchFamily="34" charset="0"/>
                    <a:ea typeface="微软雅黑" panose="020B0503020204020204" pitchFamily="34" charset="-122"/>
                    <a:cs typeface="+mj-cs"/>
                  </a:rPr>
                  <a:t>中央军委国际军事合作办公室</a:t>
                </a:r>
                <a:endParaRPr kumimoji="0" lang="en-US" altLang="zh-CN" sz="1600" b="1" i="0" u="none" strike="noStrike" kern="1200" cap="none" spc="0" normalizeH="0" baseline="0" noProof="0" dirty="0">
                  <a:ln>
                    <a:noFill/>
                  </a:ln>
                  <a:solidFill>
                    <a:prstClr val="white"/>
                  </a:solidFill>
                  <a:effectLst/>
                  <a:uLnTx/>
                  <a:uFillTx/>
                  <a:latin typeface="Impact MT Std" pitchFamily="34" charset="0"/>
                  <a:ea typeface="微软雅黑" panose="020B0503020204020204" pitchFamily="34" charset="-122"/>
                  <a:cs typeface="+mj-cs"/>
                </a:endParaRPr>
              </a:p>
            </p:txBody>
          </p:sp>
          <p:sp>
            <p:nvSpPr>
              <p:cNvPr id="55" name="矩形 54"/>
              <p:cNvSpPr/>
              <p:nvPr/>
            </p:nvSpPr>
            <p:spPr>
              <a:xfrm rot="16200000">
                <a:off x="9522348" y="5034101"/>
                <a:ext cx="2635109" cy="491330"/>
              </a:xfrm>
              <a:prstGeom prst="rect">
                <a:avLst/>
              </a:prstGeom>
              <a:solidFill>
                <a:srgbClr val="C00000"/>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prstClr val="white"/>
                  </a:solidFill>
                  <a:effectLst/>
                  <a:uLnTx/>
                  <a:uFillTx/>
                  <a:latin typeface="Impact MT Std" pitchFamily="34" charset="0"/>
                  <a:ea typeface="宋体" panose="02010600030101010101" pitchFamily="2" charset="-122"/>
                  <a:cs typeface="+mn-cs"/>
                </a:endParaRPr>
              </a:p>
            </p:txBody>
          </p:sp>
          <p:sp>
            <p:nvSpPr>
              <p:cNvPr id="56" name="标题 4"/>
              <p:cNvSpPr txBox="1"/>
              <p:nvPr/>
            </p:nvSpPr>
            <p:spPr>
              <a:xfrm>
                <a:off x="10598526" y="3809812"/>
                <a:ext cx="487041" cy="2393997"/>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1600" b="1" i="0" u="none" strike="noStrike" kern="1200" cap="none" spc="0" normalizeH="0" baseline="0" noProof="0" dirty="0">
                    <a:ln>
                      <a:noFill/>
                    </a:ln>
                    <a:solidFill>
                      <a:prstClr val="white"/>
                    </a:solidFill>
                    <a:effectLst/>
                    <a:uLnTx/>
                    <a:uFillTx/>
                    <a:latin typeface="Impact MT Std" pitchFamily="34" charset="0"/>
                    <a:ea typeface="微软雅黑" panose="020B0503020204020204" pitchFamily="34" charset="-122"/>
                    <a:cs typeface="+mj-cs"/>
                  </a:rPr>
                  <a:t>中央军委审计署</a:t>
                </a:r>
                <a:endParaRPr kumimoji="0" lang="en-US" altLang="zh-CN" sz="1600" b="1" i="0" u="none" strike="noStrike" kern="1200" cap="none" spc="0" normalizeH="0" baseline="0" noProof="0" dirty="0">
                  <a:ln>
                    <a:noFill/>
                  </a:ln>
                  <a:solidFill>
                    <a:prstClr val="white"/>
                  </a:solidFill>
                  <a:effectLst/>
                  <a:uLnTx/>
                  <a:uFillTx/>
                  <a:latin typeface="Impact MT Std" pitchFamily="34" charset="0"/>
                  <a:ea typeface="微软雅黑" panose="020B0503020204020204" pitchFamily="34" charset="-122"/>
                  <a:cs typeface="+mj-cs"/>
                </a:endParaRPr>
              </a:p>
            </p:txBody>
          </p:sp>
          <p:sp>
            <p:nvSpPr>
              <p:cNvPr id="57" name="矩形 56"/>
              <p:cNvSpPr/>
              <p:nvPr/>
            </p:nvSpPr>
            <p:spPr>
              <a:xfrm rot="16200000">
                <a:off x="10239045" y="4931395"/>
                <a:ext cx="2635109" cy="696743"/>
              </a:xfrm>
              <a:prstGeom prst="rect">
                <a:avLst/>
              </a:prstGeom>
              <a:solidFill>
                <a:srgbClr val="C00000"/>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prstClr val="white"/>
                  </a:solidFill>
                  <a:effectLst/>
                  <a:uLnTx/>
                  <a:uFillTx/>
                  <a:latin typeface="Impact MT Std" pitchFamily="34" charset="0"/>
                  <a:ea typeface="宋体" panose="02010600030101010101" pitchFamily="2" charset="-122"/>
                  <a:cs typeface="+mn-cs"/>
                </a:endParaRPr>
              </a:p>
            </p:txBody>
          </p:sp>
          <p:sp>
            <p:nvSpPr>
              <p:cNvPr id="58" name="标题 4"/>
              <p:cNvSpPr txBox="1"/>
              <p:nvPr/>
            </p:nvSpPr>
            <p:spPr>
              <a:xfrm>
                <a:off x="11212517" y="3670300"/>
                <a:ext cx="716267" cy="2393997"/>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1600" b="1" i="0" u="none" strike="noStrike" kern="1200" cap="none" spc="0" normalizeH="0" baseline="0" noProof="0" dirty="0">
                    <a:ln>
                      <a:noFill/>
                    </a:ln>
                    <a:solidFill>
                      <a:prstClr val="white"/>
                    </a:solidFill>
                    <a:effectLst/>
                    <a:uLnTx/>
                    <a:uFillTx/>
                    <a:latin typeface="Impact MT Std" pitchFamily="34" charset="0"/>
                    <a:ea typeface="微软雅黑" panose="020B0503020204020204" pitchFamily="34" charset="-122"/>
                    <a:cs typeface="+mj-cs"/>
                  </a:rPr>
                  <a:t>中央军委机关事务管理局</a:t>
                </a:r>
                <a:endParaRPr kumimoji="0" lang="en-US" altLang="zh-CN" sz="1600" b="1" i="0" u="none" strike="noStrike" kern="1200" cap="none" spc="0" normalizeH="0" baseline="0" noProof="0" dirty="0">
                  <a:ln>
                    <a:noFill/>
                  </a:ln>
                  <a:solidFill>
                    <a:prstClr val="white"/>
                  </a:solidFill>
                  <a:effectLst/>
                  <a:uLnTx/>
                  <a:uFillTx/>
                  <a:latin typeface="Impact MT Std" pitchFamily="34" charset="0"/>
                  <a:ea typeface="微软雅黑" panose="020B0503020204020204" pitchFamily="34" charset="-122"/>
                  <a:cs typeface="+mj-cs"/>
                </a:endParaRPr>
              </a:p>
            </p:txBody>
          </p:sp>
        </p:grpSp>
      </p:grpSp>
      <p:grpSp>
        <p:nvGrpSpPr>
          <p:cNvPr id="95" name="组合 94"/>
          <p:cNvGrpSpPr/>
          <p:nvPr/>
        </p:nvGrpSpPr>
        <p:grpSpPr>
          <a:xfrm>
            <a:off x="6035930" y="1809526"/>
            <a:ext cx="3799363" cy="432048"/>
            <a:chOff x="6326210" y="1683051"/>
            <a:chExt cx="3799363" cy="432048"/>
          </a:xfrm>
        </p:grpSpPr>
        <p:sp>
          <p:nvSpPr>
            <p:cNvPr id="96" name="Line 106"/>
            <p:cNvSpPr>
              <a:spLocks noChangeShapeType="1"/>
            </p:cNvSpPr>
            <p:nvPr/>
          </p:nvSpPr>
          <p:spPr bwMode="auto">
            <a:xfrm flipH="1">
              <a:off x="6326210" y="1905000"/>
              <a:ext cx="2435202" cy="0"/>
            </a:xfrm>
            <a:prstGeom prst="line">
              <a:avLst/>
            </a:prstGeom>
            <a:noFill/>
            <a:ln w="19050" cap="flat">
              <a:solidFill>
                <a:srgbClr val="C00000"/>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97" name="组合 96"/>
            <p:cNvGrpSpPr/>
            <p:nvPr/>
          </p:nvGrpSpPr>
          <p:grpSpPr>
            <a:xfrm>
              <a:off x="8076796" y="1683051"/>
              <a:ext cx="2048777" cy="432048"/>
              <a:chOff x="4561574" y="1143000"/>
              <a:chExt cx="2048777" cy="432048"/>
            </a:xfrm>
          </p:grpSpPr>
          <p:sp>
            <p:nvSpPr>
              <p:cNvPr id="98" name="矩形 97"/>
              <p:cNvSpPr/>
              <p:nvPr/>
            </p:nvSpPr>
            <p:spPr>
              <a:xfrm>
                <a:off x="4561574" y="1143000"/>
                <a:ext cx="2048777" cy="432048"/>
              </a:xfrm>
              <a:prstGeom prst="rect">
                <a:avLst/>
              </a:prstGeom>
              <a:solidFill>
                <a:srgbClr val="FF0000"/>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Impact MT Std" pitchFamily="34" charset="0"/>
                  <a:ea typeface="宋体" panose="02010600030101010101" pitchFamily="2" charset="-122"/>
                  <a:cs typeface="+mn-cs"/>
                </a:endParaRPr>
              </a:p>
            </p:txBody>
          </p:sp>
          <p:sp>
            <p:nvSpPr>
              <p:cNvPr id="99" name="标题 4"/>
              <p:cNvSpPr txBox="1"/>
              <p:nvPr/>
            </p:nvSpPr>
            <p:spPr>
              <a:xfrm>
                <a:off x="4811506" y="1143000"/>
                <a:ext cx="1721394"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Impact MT Std" pitchFamily="34" charset="0"/>
                    <a:ea typeface="微软雅黑" panose="020B0503020204020204" pitchFamily="34" charset="-122"/>
                    <a:cs typeface="+mj-cs"/>
                  </a:rPr>
                  <a:t>中央军委主席</a:t>
                </a:r>
                <a:endParaRPr kumimoji="0" lang="en-US" altLang="zh-CN" sz="1800" b="1" i="0" u="none" strike="noStrike" kern="1200" cap="none" spc="0" normalizeH="0" baseline="0" noProof="0" dirty="0">
                  <a:ln>
                    <a:noFill/>
                  </a:ln>
                  <a:solidFill>
                    <a:prstClr val="white"/>
                  </a:solidFill>
                  <a:effectLst/>
                  <a:uLnTx/>
                  <a:uFillTx/>
                  <a:latin typeface="Impact MT Std" pitchFamily="34" charset="0"/>
                  <a:ea typeface="微软雅黑" panose="020B0503020204020204" pitchFamily="34" charset="-122"/>
                  <a:cs typeface="+mj-cs"/>
                </a:endParaRPr>
              </a:p>
            </p:txBody>
          </p:sp>
        </p:grpSp>
      </p:grpSp>
      <p:sp>
        <p:nvSpPr>
          <p:cNvPr id="100" name="矩形 99"/>
          <p:cNvSpPr/>
          <p:nvPr/>
        </p:nvSpPr>
        <p:spPr>
          <a:xfrm>
            <a:off x="1270764" y="141252"/>
            <a:ext cx="3383280" cy="737235"/>
          </a:xfrm>
          <a:prstGeom prst="rect">
            <a:avLst/>
          </a:prstGeom>
        </p:spPr>
        <p:txBody>
          <a:bodyPr wrap="none">
            <a:spAutoFit/>
          </a:bodyPr>
          <a:lstStyle/>
          <a:p>
            <a:pPr marL="0" marR="0" lvl="0" indent="0" algn="l" defTabSz="1218565" rtl="0" eaLnBrk="1" fontAlgn="auto" latinLnBrk="0" hangingPunct="1">
              <a:lnSpc>
                <a:spcPct val="150000"/>
              </a:lnSpc>
              <a:spcBef>
                <a:spcPts val="0"/>
              </a:spcBef>
              <a:spcAft>
                <a:spcPts val="0"/>
              </a:spcAft>
              <a:buClrTx/>
              <a:buSzTx/>
              <a:buFontTx/>
              <a:buNone/>
              <a:defRPr/>
            </a:pPr>
            <a:r>
              <a:rPr kumimoji="0" lang="zh-CN" altLang="en-US" sz="2800" b="1" i="0" u="none" strike="noStrike" kern="300" cap="none" spc="0" normalizeH="0" baseline="0" noProof="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rPr>
              <a:t>国防力量的主要组成</a:t>
            </a:r>
            <a:endParaRPr kumimoji="0" lang="zh-CN" altLang="en-US" sz="2800" b="1" i="0" u="none" strike="noStrike" kern="300" cap="none" spc="0" normalizeH="0" baseline="0" noProof="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endParaRPr>
          </a:p>
        </p:txBody>
      </p:sp>
      <p:pic>
        <p:nvPicPr>
          <p:cNvPr id="2" name="图片 1" descr="0d82060fab14fbe22e6aab1982329376"/>
          <p:cNvPicPr>
            <a:picLocks noChangeAspect="1"/>
          </p:cNvPicPr>
          <p:nvPr/>
        </p:nvPicPr>
        <p:blipFill>
          <a:blip r:embed="rId1"/>
          <a:srcRect/>
          <a:stretch>
            <a:fillRect/>
          </a:stretch>
        </p:blipFill>
        <p:spPr>
          <a:xfrm>
            <a:off x="527050" y="88265"/>
            <a:ext cx="732790" cy="863600"/>
          </a:xfrm>
          <a:prstGeom prst="rect">
            <a:avLst/>
          </a:prstGeom>
        </p:spPr>
      </p:pic>
      <p:pic>
        <p:nvPicPr>
          <p:cNvPr id="3" name="图片 2" descr="67a5a6203d3c3b0ceed3817343e68640"/>
          <p:cNvPicPr>
            <a:picLocks noChangeAspect="1"/>
          </p:cNvPicPr>
          <p:nvPr/>
        </p:nvPicPr>
        <p:blipFill>
          <a:blip r:embed="rId2"/>
          <a:srcRect/>
          <a:stretch>
            <a:fillRect/>
          </a:stretch>
        </p:blipFill>
        <p:spPr>
          <a:xfrm>
            <a:off x="-10795" y="6087110"/>
            <a:ext cx="12202795" cy="770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wipe(left)">
                                      <p:cBhvr>
                                        <p:cTn id="7" dur="500"/>
                                        <p:tgtEl>
                                          <p:spTgt spid="100"/>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p:cTn id="11" dur="500" fill="hold"/>
                                        <p:tgtEl>
                                          <p:spTgt spid="35"/>
                                        </p:tgtEl>
                                        <p:attrNameLst>
                                          <p:attrName>ppt_w</p:attrName>
                                        </p:attrNameLst>
                                      </p:cBhvr>
                                      <p:tavLst>
                                        <p:tav tm="0">
                                          <p:val>
                                            <p:fltVal val="0"/>
                                          </p:val>
                                        </p:tav>
                                        <p:tav tm="100000">
                                          <p:val>
                                            <p:strVal val="#ppt_w"/>
                                          </p:val>
                                        </p:tav>
                                      </p:tavLst>
                                    </p:anim>
                                    <p:anim calcmode="lin" valueType="num">
                                      <p:cBhvr>
                                        <p:cTn id="12" dur="500" fill="hold"/>
                                        <p:tgtEl>
                                          <p:spTgt spid="35"/>
                                        </p:tgtEl>
                                        <p:attrNameLst>
                                          <p:attrName>ppt_h</p:attrName>
                                        </p:attrNameLst>
                                      </p:cBhvr>
                                      <p:tavLst>
                                        <p:tav tm="0">
                                          <p:val>
                                            <p:fltVal val="0"/>
                                          </p:val>
                                        </p:tav>
                                        <p:tav tm="100000">
                                          <p:val>
                                            <p:strVal val="#ppt_h"/>
                                          </p:val>
                                        </p:tav>
                                      </p:tavLst>
                                    </p:anim>
                                    <p:animEffect transition="in" filter="fade">
                                      <p:cBhvr>
                                        <p:cTn id="13" dur="500"/>
                                        <p:tgtEl>
                                          <p:spTgt spid="35"/>
                                        </p:tgtEl>
                                      </p:cBhvr>
                                    </p:animEffect>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up)">
                                      <p:cBhvr>
                                        <p:cTn id="17" dur="500"/>
                                        <p:tgtEl>
                                          <p:spTgt spid="29"/>
                                        </p:tgtEl>
                                      </p:cBhvr>
                                    </p:animEffect>
                                  </p:childTnLst>
                                </p:cTn>
                              </p:par>
                              <p:par>
                                <p:cTn id="18" presetID="22" presetClass="entr" presetSubtype="8" fill="hold" nodeType="withEffect">
                                  <p:stCondLst>
                                    <p:cond delay="200"/>
                                  </p:stCondLst>
                                  <p:childTnLst>
                                    <p:set>
                                      <p:cBhvr>
                                        <p:cTn id="19" dur="1" fill="hold">
                                          <p:stCondLst>
                                            <p:cond delay="0"/>
                                          </p:stCondLst>
                                        </p:cTn>
                                        <p:tgtEl>
                                          <p:spTgt spid="95"/>
                                        </p:tgtEl>
                                        <p:attrNameLst>
                                          <p:attrName>style.visibility</p:attrName>
                                        </p:attrNameLst>
                                      </p:cBhvr>
                                      <p:to>
                                        <p:strVal val="visible"/>
                                      </p:to>
                                    </p:set>
                                    <p:animEffect transition="in" filter="wipe(left)">
                                      <p:cBhvr>
                                        <p:cTn id="20" dur="500"/>
                                        <p:tgtEl>
                                          <p:spTgt spid="95"/>
                                        </p:tgtEl>
                                      </p:cBhvr>
                                    </p:animEffect>
                                  </p:childTnLst>
                                </p:cTn>
                              </p:par>
                            </p:childTnLst>
                          </p:cTn>
                        </p:par>
                        <p:par>
                          <p:cTn id="21" fill="hold">
                            <p:stCondLst>
                              <p:cond delay="1500"/>
                            </p:stCondLst>
                            <p:childTnLst>
                              <p:par>
                                <p:cTn id="22" presetID="22" presetClass="entr" presetSubtype="1" fill="hold" nodeType="after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wipe(up)">
                                      <p:cBhvr>
                                        <p:cTn id="24" dur="300"/>
                                        <p:tgtEl>
                                          <p:spTgt spid="38"/>
                                        </p:tgtEl>
                                      </p:cBhvr>
                                    </p:animEffect>
                                  </p:childTnLst>
                                </p:cTn>
                              </p:par>
                            </p:childTnLst>
                          </p:cTn>
                        </p:par>
                        <p:par>
                          <p:cTn id="25" fill="hold">
                            <p:stCondLst>
                              <p:cond delay="2000"/>
                            </p:stCondLst>
                            <p:childTnLst>
                              <p:par>
                                <p:cTn id="26" presetID="22" presetClass="entr" presetSubtype="1" fill="hold" nodeType="afterEffect">
                                  <p:stCondLst>
                                    <p:cond delay="0"/>
                                  </p:stCondLst>
                                  <p:childTnLst>
                                    <p:set>
                                      <p:cBhvr>
                                        <p:cTn id="27" dur="1" fill="hold">
                                          <p:stCondLst>
                                            <p:cond delay="0"/>
                                          </p:stCondLst>
                                        </p:cTn>
                                        <p:tgtEl>
                                          <p:spTgt spid="101"/>
                                        </p:tgtEl>
                                        <p:attrNameLst>
                                          <p:attrName>style.visibility</p:attrName>
                                        </p:attrNameLst>
                                      </p:cBhvr>
                                      <p:to>
                                        <p:strVal val="visible"/>
                                      </p:to>
                                    </p:set>
                                    <p:animEffect transition="in" filter="wipe(up)">
                                      <p:cBhvr>
                                        <p:cTn id="28" dur="500"/>
                                        <p:tgtEl>
                                          <p:spTgt spid="101"/>
                                        </p:tgtEl>
                                      </p:cBhvr>
                                    </p:animEffect>
                                  </p:childTnLst>
                                </p:cTn>
                              </p:par>
                            </p:childTnLst>
                          </p:cTn>
                        </p:par>
                        <p:par>
                          <p:cTn id="29" fill="hold">
                            <p:stCondLst>
                              <p:cond delay="2500"/>
                            </p:stCondLst>
                            <p:childTnLst>
                              <p:par>
                                <p:cTn id="30" presetID="22" presetClass="entr" presetSubtype="1" fill="hold" nodeType="afterEffect">
                                  <p:stCondLst>
                                    <p:cond delay="0"/>
                                  </p:stCondLst>
                                  <p:childTnLst>
                                    <p:set>
                                      <p:cBhvr>
                                        <p:cTn id="31" dur="1" fill="hold">
                                          <p:stCondLst>
                                            <p:cond delay="0"/>
                                          </p:stCondLst>
                                        </p:cTn>
                                        <p:tgtEl>
                                          <p:spTgt spid="102"/>
                                        </p:tgtEl>
                                        <p:attrNameLst>
                                          <p:attrName>style.visibility</p:attrName>
                                        </p:attrNameLst>
                                      </p:cBhvr>
                                      <p:to>
                                        <p:strVal val="visible"/>
                                      </p:to>
                                    </p:set>
                                    <p:animEffect transition="in" filter="wipe(up)">
                                      <p:cBhvr>
                                        <p:cTn id="32"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Lst>
  </p:timing>
</p:sld>
</file>

<file path=ppt/slides/slide53.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sp>
        <p:nvSpPr>
          <p:cNvPr id="20" name="矩形 19"/>
          <p:cNvSpPr/>
          <p:nvPr/>
        </p:nvSpPr>
        <p:spPr>
          <a:xfrm>
            <a:off x="1259969" y="111407"/>
            <a:ext cx="2339102" cy="662554"/>
          </a:xfrm>
          <a:prstGeom prst="rect">
            <a:avLst/>
          </a:prstGeom>
        </p:spPr>
        <p:txBody>
          <a:bodyPr wrap="none">
            <a:spAutoFit/>
          </a:bodyPr>
          <a:lstStyle/>
          <a:p>
            <a:pPr marL="0" marR="0" lvl="0" indent="0" algn="l" defTabSz="1218565" rtl="0" eaLnBrk="1" fontAlgn="auto" latinLnBrk="0" hangingPunct="1">
              <a:lnSpc>
                <a:spcPct val="150000"/>
              </a:lnSpc>
              <a:spcBef>
                <a:spcPts val="0"/>
              </a:spcBef>
              <a:spcAft>
                <a:spcPts val="0"/>
              </a:spcAft>
              <a:buClrTx/>
              <a:buSzTx/>
              <a:buFontTx/>
              <a:buNone/>
              <a:defRPr/>
            </a:pPr>
            <a:r>
              <a:rPr kumimoji="0" lang="zh-CN" altLang="en-US" sz="2800" b="1" i="0" u="none" strike="noStrike" kern="300" cap="none" spc="0" normalizeH="0" baseline="0" noProof="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rPr>
              <a:t>主要战区构成</a:t>
            </a:r>
            <a:endParaRPr kumimoji="0" lang="zh-CN" altLang="en-US" sz="2800" b="1" i="0" u="none" strike="noStrike" kern="300" cap="none" spc="0" normalizeH="0" baseline="0" noProof="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endParaRPr>
          </a:p>
        </p:txBody>
      </p:sp>
      <p:grpSp>
        <p:nvGrpSpPr>
          <p:cNvPr id="21" name="组合 20"/>
          <p:cNvGrpSpPr/>
          <p:nvPr/>
        </p:nvGrpSpPr>
        <p:grpSpPr>
          <a:xfrm>
            <a:off x="1230951" y="894005"/>
            <a:ext cx="9842342" cy="611641"/>
            <a:chOff x="963234" y="1892830"/>
            <a:chExt cx="9844907" cy="611801"/>
          </a:xfrm>
        </p:grpSpPr>
        <p:sp>
          <p:nvSpPr>
            <p:cNvPr id="22" name="矩形 21"/>
            <p:cNvSpPr/>
            <p:nvPr/>
          </p:nvSpPr>
          <p:spPr>
            <a:xfrm>
              <a:off x="963234" y="1892830"/>
              <a:ext cx="9844907" cy="611801"/>
            </a:xfrm>
            <a:prstGeom prst="rect">
              <a:avLst/>
            </a:prstGeom>
            <a:solidFill>
              <a:srgbClr val="C00000"/>
            </a:solidFill>
            <a:ln w="12700" cap="flat" cmpd="sng" algn="ctr">
              <a:noFill/>
              <a:prstDash val="solid"/>
            </a:ln>
            <a:effectLst/>
          </p:spPr>
          <p:txBody>
            <a:bodyPr lIns="121885" tIns="60942" rIns="121885" bIns="60942"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500" b="1" i="0" u="none" strike="noStrike" kern="1200" cap="none" spc="300" normalizeH="0" baseline="0" noProof="0">
                  <a:ln>
                    <a:noFill/>
                  </a:ln>
                  <a:solidFill>
                    <a:srgbClr val="FFF8E6"/>
                  </a:solidFill>
                  <a:effectLst/>
                  <a:uLnTx/>
                  <a:uFillTx/>
                  <a:latin typeface="微软雅黑" panose="020B0503020204020204" pitchFamily="34" charset="-122"/>
                  <a:ea typeface="微软雅黑" panose="020B0503020204020204" pitchFamily="34" charset="-122"/>
                  <a:cs typeface="+mn-cs"/>
                </a:rPr>
                <a:t>由原来七大战区改为五大战区</a:t>
              </a:r>
              <a:endParaRPr kumimoji="0" lang="zh-CN" altLang="en-US" sz="2500" b="1" i="0" u="none" strike="noStrike" kern="1200" cap="none" spc="300" normalizeH="0" baseline="0" noProof="0">
                <a:ln>
                  <a:noFill/>
                </a:ln>
                <a:solidFill>
                  <a:srgbClr val="FFF8E6"/>
                </a:solidFill>
                <a:effectLst/>
                <a:uLnTx/>
                <a:uFillTx/>
                <a:latin typeface="微软雅黑" panose="020B0503020204020204" pitchFamily="34" charset="-122"/>
                <a:ea typeface="微软雅黑" panose="020B0503020204020204" pitchFamily="34" charset="-122"/>
                <a:cs typeface="+mn-cs"/>
              </a:endParaRPr>
            </a:p>
          </p:txBody>
        </p:sp>
        <p:pic>
          <p:nvPicPr>
            <p:cNvPr id="23" name="图片 22"/>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793111" y="1896005"/>
              <a:ext cx="682625" cy="550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图片 2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42871" y="1892830"/>
              <a:ext cx="682625"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 name="图片 1" descr="0d82060fab14fbe22e6aab1982329376"/>
          <p:cNvPicPr>
            <a:picLocks noChangeAspect="1"/>
          </p:cNvPicPr>
          <p:nvPr/>
        </p:nvPicPr>
        <p:blipFill>
          <a:blip r:embed="rId3"/>
          <a:srcRect/>
          <a:stretch>
            <a:fillRect/>
          </a:stretch>
        </p:blipFill>
        <p:spPr>
          <a:xfrm>
            <a:off x="527050" y="88265"/>
            <a:ext cx="732790" cy="863600"/>
          </a:xfrm>
          <a:prstGeom prst="rect">
            <a:avLst/>
          </a:prstGeom>
        </p:spPr>
      </p:pic>
      <p:pic>
        <p:nvPicPr>
          <p:cNvPr id="3" name="图片 2" descr="67a5a6203d3c3b0ceed3817343e68640"/>
          <p:cNvPicPr>
            <a:picLocks noChangeAspect="1"/>
          </p:cNvPicPr>
          <p:nvPr/>
        </p:nvPicPr>
        <p:blipFill>
          <a:blip r:embed="rId4"/>
          <a:srcRect/>
          <a:stretch>
            <a:fillRect/>
          </a:stretch>
        </p:blipFill>
        <p:spPr>
          <a:xfrm>
            <a:off x="-10795" y="6087110"/>
            <a:ext cx="12202795" cy="770255"/>
          </a:xfrm>
          <a:prstGeom prst="rect">
            <a:avLst/>
          </a:prstGeom>
        </p:spPr>
      </p:pic>
      <p:sp>
        <p:nvSpPr>
          <p:cNvPr id="27" name="Rectangle 26"/>
          <p:cNvSpPr/>
          <p:nvPr/>
        </p:nvSpPr>
        <p:spPr>
          <a:xfrm>
            <a:off x="1526107" y="5621759"/>
            <a:ext cx="9561748" cy="49384"/>
          </a:xfrm>
          <a:prstGeom prst="rect">
            <a:avLst/>
          </a:prstGeom>
          <a:gradFill>
            <a:gsLst>
              <a:gs pos="0">
                <a:schemeClr val="accent1">
                  <a:lumMod val="5000"/>
                  <a:lumOff val="95000"/>
                </a:schemeClr>
              </a:gs>
              <a:gs pos="16000">
                <a:schemeClr val="tx2">
                  <a:lumMod val="20000"/>
                  <a:lumOff val="80000"/>
                </a:schemeClr>
              </a:gs>
              <a:gs pos="100000">
                <a:schemeClr val="tx2">
                  <a:lumMod val="20000"/>
                  <a:lumOff val="8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8" name="TextBox 27"/>
          <p:cNvSpPr txBox="1"/>
          <p:nvPr/>
        </p:nvSpPr>
        <p:spPr>
          <a:xfrm>
            <a:off x="1127760" y="5828030"/>
            <a:ext cx="929005" cy="306705"/>
          </a:xfrm>
          <a:prstGeom prst="rect">
            <a:avLst/>
          </a:prstGeom>
          <a:noFill/>
        </p:spPr>
        <p:txBody>
          <a:bodyPr wrap="square" rtlCol="0">
            <a:spAutoFit/>
          </a:bodyPr>
          <a:lstStyle/>
          <a:p>
            <a:pPr marL="0" indent="0">
              <a:buNone/>
            </a:pPr>
            <a:r>
              <a:rPr lang="zh-CN" altLang="en-US" sz="1400" b="1" noProof="0" dirty="0">
                <a:ln>
                  <a:noFill/>
                </a:ln>
                <a:solidFill>
                  <a:srgbClr val="C00000"/>
                </a:solidFill>
                <a:effectLst/>
                <a:uLnTx/>
                <a:uFillTx/>
                <a:latin typeface="微软雅黑" panose="020B0503020204020204" pitchFamily="34" charset="-122"/>
                <a:ea typeface="微软雅黑" panose="020B0503020204020204" pitchFamily="34" charset="-122"/>
                <a:sym typeface="+mn-ea"/>
              </a:rPr>
              <a:t>东部战区</a:t>
            </a:r>
            <a:endParaRPr lang="zh-CN" altLang="en-US" sz="1400" b="1" dirty="0" smtClean="0">
              <a:solidFill>
                <a:schemeClr val="tx1">
                  <a:lumMod val="85000"/>
                  <a:lumOff val="15000"/>
                </a:schemeClr>
              </a:solidFill>
              <a:latin typeface="+mj-lt"/>
              <a:cs typeface="+mn-ea"/>
              <a:sym typeface="+mn-lt"/>
            </a:endParaRPr>
          </a:p>
        </p:txBody>
      </p:sp>
      <p:grpSp>
        <p:nvGrpSpPr>
          <p:cNvPr id="4" name="Group 1"/>
          <p:cNvGrpSpPr/>
          <p:nvPr/>
        </p:nvGrpSpPr>
        <p:grpSpPr>
          <a:xfrm>
            <a:off x="1178887" y="3798372"/>
            <a:ext cx="694440" cy="1916585"/>
            <a:chOff x="1178887" y="3706932"/>
            <a:chExt cx="694440" cy="1916585"/>
          </a:xfrm>
        </p:grpSpPr>
        <p:cxnSp>
          <p:nvCxnSpPr>
            <p:cNvPr id="5" name="Straight Connector 31"/>
            <p:cNvCxnSpPr/>
            <p:nvPr/>
          </p:nvCxnSpPr>
          <p:spPr>
            <a:xfrm>
              <a:off x="1526107" y="4231183"/>
              <a:ext cx="0" cy="1245882"/>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Teardrop 32"/>
            <p:cNvSpPr/>
            <p:nvPr/>
          </p:nvSpPr>
          <p:spPr>
            <a:xfrm rot="8100000">
              <a:off x="1178887" y="3706932"/>
              <a:ext cx="694440" cy="694438"/>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sp>
          <p:nvSpPr>
            <p:cNvPr id="31" name="Oval 30"/>
            <p:cNvSpPr>
              <a:spLocks noChangeAspect="1"/>
            </p:cNvSpPr>
            <p:nvPr/>
          </p:nvSpPr>
          <p:spPr>
            <a:xfrm>
              <a:off x="1450542" y="5472387"/>
              <a:ext cx="151130" cy="151130"/>
            </a:xfrm>
            <a:prstGeom prst="ellipse">
              <a:avLst/>
            </a:prstGeom>
            <a:solidFill>
              <a:srgbClr val="C00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26A6CF"/>
                </a:solidFill>
              </a:endParaRPr>
            </a:p>
          </p:txBody>
        </p:sp>
      </p:grpSp>
      <p:sp>
        <p:nvSpPr>
          <p:cNvPr id="6" name="Text Placeholder 33"/>
          <p:cNvSpPr txBox="1"/>
          <p:nvPr/>
        </p:nvSpPr>
        <p:spPr>
          <a:xfrm>
            <a:off x="1735360" y="4420065"/>
            <a:ext cx="1565175" cy="25440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600" b="1" noProof="0" dirty="0">
                <a:ln>
                  <a:noFill/>
                </a:ln>
                <a:solidFill>
                  <a:srgbClr val="C00000"/>
                </a:solidFill>
                <a:effectLst/>
                <a:uLnTx/>
                <a:uFillTx/>
                <a:latin typeface="微软雅黑" panose="020B0503020204020204" pitchFamily="34" charset="-122"/>
                <a:ea typeface="微软雅黑" panose="020B0503020204020204" pitchFamily="34" charset="-122"/>
                <a:sym typeface="+mn-ea"/>
              </a:rPr>
              <a:t>东部战区</a:t>
            </a:r>
            <a:endParaRPr lang="zh-CN" altLang="en-US" sz="1600" b="1" dirty="0" smtClean="0">
              <a:solidFill>
                <a:schemeClr val="tx1">
                  <a:lumMod val="85000"/>
                  <a:lumOff val="15000"/>
                </a:schemeClr>
              </a:solidFill>
              <a:latin typeface="+mj-lt"/>
              <a:cs typeface="+mn-ea"/>
              <a:sym typeface="+mn-lt"/>
            </a:endParaRPr>
          </a:p>
        </p:txBody>
      </p:sp>
      <p:sp>
        <p:nvSpPr>
          <p:cNvPr id="36" name="Text Placeholder 32"/>
          <p:cNvSpPr txBox="1"/>
          <p:nvPr/>
        </p:nvSpPr>
        <p:spPr>
          <a:xfrm>
            <a:off x="1735455" y="4646295"/>
            <a:ext cx="1550670" cy="102425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30000"/>
              </a:lnSpc>
              <a:buNone/>
            </a:pPr>
            <a:r>
              <a:rPr lang="zh-CN" altLang="en-US" sz="120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其辖区为中国东部沿海地区，包括上海、江苏、浙江、福建、安徽和江西</a:t>
            </a:r>
            <a:endParaRPr lang="zh-CN" altLang="en-US" sz="1200" dirty="0">
              <a:solidFill>
                <a:schemeClr val="bg2">
                  <a:lumMod val="50000"/>
                </a:schemeClr>
              </a:solidFill>
              <a:latin typeface="+mn-lt"/>
              <a:cs typeface="+mn-ea"/>
              <a:sym typeface="+mn-lt"/>
            </a:endParaRPr>
          </a:p>
        </p:txBody>
      </p:sp>
      <p:sp>
        <p:nvSpPr>
          <p:cNvPr id="37" name="TextBox 36"/>
          <p:cNvSpPr txBox="1"/>
          <p:nvPr/>
        </p:nvSpPr>
        <p:spPr>
          <a:xfrm>
            <a:off x="3037205" y="5828030"/>
            <a:ext cx="929005" cy="306705"/>
          </a:xfrm>
          <a:prstGeom prst="rect">
            <a:avLst/>
          </a:prstGeom>
          <a:noFill/>
        </p:spPr>
        <p:txBody>
          <a:bodyPr wrap="square" rtlCol="0">
            <a:spAutoFit/>
          </a:bodyPr>
          <a:lstStyle/>
          <a:p>
            <a:pPr algn="ctr"/>
            <a:r>
              <a:rPr lang="zh-CN" altLang="en-US" sz="1400" b="1" noProof="0" dirty="0">
                <a:ln>
                  <a:noFill/>
                </a:ln>
                <a:solidFill>
                  <a:srgbClr val="C00000"/>
                </a:solidFill>
                <a:effectLst/>
                <a:uLnTx/>
                <a:uFillTx/>
                <a:latin typeface="微软雅黑" panose="020B0503020204020204" pitchFamily="34" charset="-122"/>
                <a:ea typeface="微软雅黑" panose="020B0503020204020204" pitchFamily="34" charset="-122"/>
                <a:sym typeface="+mn-ea"/>
              </a:rPr>
              <a:t>南部战区</a:t>
            </a:r>
            <a:endParaRPr lang="zh-CN" altLang="en-US" sz="1400" b="1" dirty="0" smtClean="0">
              <a:solidFill>
                <a:schemeClr val="tx1">
                  <a:lumMod val="85000"/>
                  <a:lumOff val="15000"/>
                </a:schemeClr>
              </a:solidFill>
              <a:latin typeface="+mj-lt"/>
              <a:cs typeface="+mn-ea"/>
              <a:sym typeface="+mn-lt"/>
            </a:endParaRPr>
          </a:p>
        </p:txBody>
      </p:sp>
      <p:grpSp>
        <p:nvGrpSpPr>
          <p:cNvPr id="8" name="Group 2"/>
          <p:cNvGrpSpPr/>
          <p:nvPr/>
        </p:nvGrpSpPr>
        <p:grpSpPr>
          <a:xfrm>
            <a:off x="3087924" y="2338139"/>
            <a:ext cx="694440" cy="3376818"/>
            <a:chOff x="3087924" y="2246699"/>
            <a:chExt cx="694440" cy="3376818"/>
          </a:xfrm>
        </p:grpSpPr>
        <p:cxnSp>
          <p:nvCxnSpPr>
            <p:cNvPr id="47" name="Straight Connector 46"/>
            <p:cNvCxnSpPr>
              <a:endCxn id="46" idx="0"/>
            </p:cNvCxnSpPr>
            <p:nvPr/>
          </p:nvCxnSpPr>
          <p:spPr>
            <a:xfrm>
              <a:off x="3435148" y="2787666"/>
              <a:ext cx="0" cy="268478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9" name="Teardrop 38"/>
            <p:cNvSpPr/>
            <p:nvPr/>
          </p:nvSpPr>
          <p:spPr>
            <a:xfrm rot="8100000">
              <a:off x="3087924" y="2246699"/>
              <a:ext cx="694440" cy="694438"/>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sp>
          <p:nvSpPr>
            <p:cNvPr id="46" name="Oval 45"/>
            <p:cNvSpPr>
              <a:spLocks noChangeAspect="1"/>
            </p:cNvSpPr>
            <p:nvPr/>
          </p:nvSpPr>
          <p:spPr>
            <a:xfrm>
              <a:off x="3359579" y="5472387"/>
              <a:ext cx="151130" cy="151130"/>
            </a:xfrm>
            <a:prstGeom prst="ellipse">
              <a:avLst/>
            </a:prstGeom>
            <a:solidFill>
              <a:schemeClr val="accent2"/>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26A6CF"/>
                </a:solidFill>
              </a:endParaRPr>
            </a:p>
          </p:txBody>
        </p:sp>
      </p:grpSp>
      <p:sp>
        <p:nvSpPr>
          <p:cNvPr id="48" name="Text Placeholder 33"/>
          <p:cNvSpPr txBox="1"/>
          <p:nvPr/>
        </p:nvSpPr>
        <p:spPr>
          <a:xfrm>
            <a:off x="3635246" y="3248622"/>
            <a:ext cx="1617416" cy="25440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600" b="1" noProof="0" dirty="0">
                <a:ln>
                  <a:noFill/>
                </a:ln>
                <a:solidFill>
                  <a:srgbClr val="C00000"/>
                </a:solidFill>
                <a:effectLst/>
                <a:uLnTx/>
                <a:uFillTx/>
                <a:latin typeface="微软雅黑" panose="020B0503020204020204" pitchFamily="34" charset="-122"/>
                <a:ea typeface="微软雅黑" panose="020B0503020204020204" pitchFamily="34" charset="-122"/>
                <a:sym typeface="+mn-ea"/>
              </a:rPr>
              <a:t>南部战区</a:t>
            </a:r>
            <a:endParaRPr lang="zh-CN" altLang="en-US" sz="1600" b="1" dirty="0" smtClean="0">
              <a:solidFill>
                <a:schemeClr val="tx1">
                  <a:lumMod val="85000"/>
                  <a:lumOff val="15000"/>
                </a:schemeClr>
              </a:solidFill>
              <a:cs typeface="+mn-ea"/>
              <a:sym typeface="+mn-lt"/>
            </a:endParaRPr>
          </a:p>
          <a:p>
            <a:pPr marL="0" indent="0">
              <a:buNone/>
            </a:pPr>
            <a:endParaRPr lang="zh-CN" altLang="en-US" sz="1600" b="1" dirty="0" smtClean="0">
              <a:solidFill>
                <a:schemeClr val="tx1">
                  <a:lumMod val="85000"/>
                  <a:lumOff val="15000"/>
                </a:schemeClr>
              </a:solidFill>
              <a:latin typeface="+mj-lt"/>
              <a:cs typeface="+mn-ea"/>
              <a:sym typeface="+mn-lt"/>
            </a:endParaRPr>
          </a:p>
        </p:txBody>
      </p:sp>
      <p:sp>
        <p:nvSpPr>
          <p:cNvPr id="25" name="Text Placeholder 32"/>
          <p:cNvSpPr txBox="1"/>
          <p:nvPr/>
        </p:nvSpPr>
        <p:spPr>
          <a:xfrm>
            <a:off x="3635375" y="3474720"/>
            <a:ext cx="1617345" cy="121539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just" defTabSz="914400" rtl="0" eaLnBrk="1" fontAlgn="auto" latinLnBrk="0" hangingPunct="1">
              <a:lnSpc>
                <a:spcPts val="2200"/>
              </a:lnSpc>
              <a:spcBef>
                <a:spcPct val="0"/>
              </a:spcBef>
              <a:spcAft>
                <a:spcPts val="0"/>
              </a:spcAft>
              <a:buClrTx/>
              <a:buSzTx/>
              <a:buFont typeface="Arial" panose="020B0604020202020204" pitchFamily="34" charset="0"/>
              <a:buNone/>
              <a:defRPr/>
            </a:pPr>
            <a:r>
              <a:rPr lang="zh-CN" altLang="en-US" sz="120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其辖区为中国南部沿海地区，包括湖南、广东、广西、云南、贵州和海南</a:t>
            </a:r>
            <a:endParaRPr lang="zh-CN" altLang="en-US" sz="1200" dirty="0">
              <a:solidFill>
                <a:schemeClr val="bg2">
                  <a:lumMod val="50000"/>
                </a:schemeClr>
              </a:solidFill>
              <a:latin typeface="+mn-lt"/>
              <a:cs typeface="+mn-ea"/>
              <a:sym typeface="+mn-lt"/>
            </a:endParaRPr>
          </a:p>
        </p:txBody>
      </p:sp>
      <p:grpSp>
        <p:nvGrpSpPr>
          <p:cNvPr id="26" name="Group 4"/>
          <p:cNvGrpSpPr/>
          <p:nvPr/>
        </p:nvGrpSpPr>
        <p:grpSpPr>
          <a:xfrm>
            <a:off x="5054449" y="1540005"/>
            <a:ext cx="694440" cy="4174952"/>
            <a:chOff x="5054449" y="1448565"/>
            <a:chExt cx="694440" cy="4174952"/>
          </a:xfrm>
        </p:grpSpPr>
        <p:cxnSp>
          <p:nvCxnSpPr>
            <p:cNvPr id="29" name="Straight Connector 53"/>
            <p:cNvCxnSpPr/>
            <p:nvPr/>
          </p:nvCxnSpPr>
          <p:spPr>
            <a:xfrm>
              <a:off x="5401671" y="2111697"/>
              <a:ext cx="0" cy="344968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30" name="Group 49"/>
            <p:cNvGrpSpPr>
              <a:grpSpLocks noChangeAspect="1"/>
            </p:cNvGrpSpPr>
            <p:nvPr/>
          </p:nvGrpSpPr>
          <p:grpSpPr>
            <a:xfrm>
              <a:off x="5054449" y="1448565"/>
              <a:ext cx="694440" cy="694438"/>
              <a:chOff x="5737686" y="1481235"/>
              <a:chExt cx="375488" cy="375488"/>
            </a:xfrm>
            <a:solidFill>
              <a:schemeClr val="accent6"/>
            </a:solidFill>
          </p:grpSpPr>
          <p:sp>
            <p:nvSpPr>
              <p:cNvPr id="32" name="Teardrop 50"/>
              <p:cNvSpPr/>
              <p:nvPr/>
            </p:nvSpPr>
            <p:spPr>
              <a:xfrm rot="8100000">
                <a:off x="5737686" y="1481235"/>
                <a:ext cx="375488" cy="37548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sp>
            <p:nvSpPr>
              <p:cNvPr id="33" name="TextBox 51"/>
              <p:cNvSpPr txBox="1"/>
              <p:nvPr/>
            </p:nvSpPr>
            <p:spPr>
              <a:xfrm>
                <a:off x="5831823" y="1509665"/>
                <a:ext cx="187219" cy="282909"/>
              </a:xfrm>
              <a:prstGeom prst="rect">
                <a:avLst/>
              </a:prstGeom>
              <a:grpFill/>
            </p:spPr>
            <p:txBody>
              <a:bodyPr wrap="none" lIns="0" tIns="91440" rIns="0" bIns="0" rtlCol="0">
                <a:spAutoFit/>
              </a:bodyPr>
              <a:lstStyle/>
              <a:p>
                <a:pPr algn="ctr"/>
                <a:r>
                  <a:rPr lang="en-AU" sz="2800" dirty="0">
                    <a:solidFill>
                      <a:schemeClr val="bg1"/>
                    </a:solidFill>
                    <a:latin typeface="FontAwesome" pitchFamily="2" charset="0"/>
                  </a:rPr>
                  <a:t></a:t>
                </a:r>
                <a:endParaRPr lang="en-US" sz="2800" dirty="0">
                  <a:solidFill>
                    <a:schemeClr val="bg1"/>
                  </a:solidFill>
                  <a:latin typeface="FontAwesome" pitchFamily="2" charset="0"/>
                </a:endParaRPr>
              </a:p>
            </p:txBody>
          </p:sp>
        </p:grpSp>
        <p:sp>
          <p:nvSpPr>
            <p:cNvPr id="53" name="Oval 52"/>
            <p:cNvSpPr>
              <a:spLocks noChangeAspect="1"/>
            </p:cNvSpPr>
            <p:nvPr/>
          </p:nvSpPr>
          <p:spPr>
            <a:xfrm>
              <a:off x="5326104" y="5472387"/>
              <a:ext cx="151130" cy="151130"/>
            </a:xfrm>
            <a:prstGeom prst="ellipse">
              <a:avLst/>
            </a:prstGeom>
            <a:solidFill>
              <a:schemeClr val="accent6"/>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26A6CF"/>
                </a:solidFill>
              </a:endParaRPr>
            </a:p>
          </p:txBody>
        </p:sp>
      </p:grpSp>
      <p:sp>
        <p:nvSpPr>
          <p:cNvPr id="34" name="Text Placeholder 33"/>
          <p:cNvSpPr txBox="1"/>
          <p:nvPr/>
        </p:nvSpPr>
        <p:spPr>
          <a:xfrm>
            <a:off x="5601970" y="2465070"/>
            <a:ext cx="1235710" cy="25463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600" b="1" noProof="0" dirty="0">
                <a:ln>
                  <a:noFill/>
                </a:ln>
                <a:solidFill>
                  <a:srgbClr val="C00000"/>
                </a:solidFill>
                <a:effectLst/>
                <a:uLnTx/>
                <a:uFillTx/>
                <a:latin typeface="微软雅黑" panose="020B0503020204020204" pitchFamily="34" charset="-122"/>
                <a:ea typeface="微软雅黑" panose="020B0503020204020204" pitchFamily="34" charset="-122"/>
                <a:sym typeface="+mn-ea"/>
              </a:rPr>
              <a:t>西部战区</a:t>
            </a:r>
            <a:endParaRPr lang="zh-CN" altLang="en-US" sz="1600" b="1" dirty="0" smtClean="0">
              <a:solidFill>
                <a:schemeClr val="tx1">
                  <a:lumMod val="85000"/>
                  <a:lumOff val="15000"/>
                </a:schemeClr>
              </a:solidFill>
              <a:latin typeface="+mj-lt"/>
              <a:cs typeface="+mn-ea"/>
              <a:sym typeface="+mn-lt"/>
            </a:endParaRPr>
          </a:p>
        </p:txBody>
      </p:sp>
      <p:sp>
        <p:nvSpPr>
          <p:cNvPr id="35" name="Text Placeholder 32"/>
          <p:cNvSpPr txBox="1"/>
          <p:nvPr/>
        </p:nvSpPr>
        <p:spPr>
          <a:xfrm>
            <a:off x="5601970" y="2691130"/>
            <a:ext cx="2122805" cy="89662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30000"/>
              </a:lnSpc>
              <a:buNone/>
            </a:pPr>
            <a:r>
              <a:rPr lang="zh-CN" altLang="en-US" sz="120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其辖区为中国内陆西部地区，包括甘肃、宁夏、青海、新疆、西藏、四川和重庆</a:t>
            </a:r>
            <a:endParaRPr lang="zh-CN" altLang="en-US" sz="1200" dirty="0">
              <a:solidFill>
                <a:schemeClr val="bg2">
                  <a:lumMod val="50000"/>
                </a:schemeClr>
              </a:solidFill>
              <a:latin typeface="+mn-lt"/>
              <a:cs typeface="+mn-ea"/>
              <a:sym typeface="+mn-lt"/>
            </a:endParaRPr>
          </a:p>
        </p:txBody>
      </p:sp>
      <p:grpSp>
        <p:nvGrpSpPr>
          <p:cNvPr id="38" name="Group 5"/>
          <p:cNvGrpSpPr/>
          <p:nvPr/>
        </p:nvGrpSpPr>
        <p:grpSpPr>
          <a:xfrm>
            <a:off x="7020976" y="4044195"/>
            <a:ext cx="694440" cy="1670762"/>
            <a:chOff x="7020976" y="3952755"/>
            <a:chExt cx="694440" cy="1670762"/>
          </a:xfrm>
        </p:grpSpPr>
        <p:cxnSp>
          <p:nvCxnSpPr>
            <p:cNvPr id="40" name="Straight Connector 62"/>
            <p:cNvCxnSpPr>
              <a:endCxn id="44" idx="0"/>
            </p:cNvCxnSpPr>
            <p:nvPr/>
          </p:nvCxnSpPr>
          <p:spPr>
            <a:xfrm>
              <a:off x="7368196" y="4376684"/>
              <a:ext cx="0" cy="1095703"/>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41" name="Group 58"/>
            <p:cNvGrpSpPr>
              <a:grpSpLocks noChangeAspect="1"/>
            </p:cNvGrpSpPr>
            <p:nvPr/>
          </p:nvGrpSpPr>
          <p:grpSpPr>
            <a:xfrm>
              <a:off x="7020976" y="3952755"/>
              <a:ext cx="694440" cy="694438"/>
              <a:chOff x="5737686" y="1481235"/>
              <a:chExt cx="375488" cy="375488"/>
            </a:xfrm>
            <a:solidFill>
              <a:schemeClr val="accent4"/>
            </a:solidFill>
          </p:grpSpPr>
          <p:sp>
            <p:nvSpPr>
              <p:cNvPr id="42" name="Teardrop 59"/>
              <p:cNvSpPr/>
              <p:nvPr/>
            </p:nvSpPr>
            <p:spPr>
              <a:xfrm rot="8100000">
                <a:off x="5737686" y="1481235"/>
                <a:ext cx="375488" cy="37548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sp>
            <p:nvSpPr>
              <p:cNvPr id="43" name="TextBox 60"/>
              <p:cNvSpPr txBox="1"/>
              <p:nvPr/>
            </p:nvSpPr>
            <p:spPr>
              <a:xfrm>
                <a:off x="5891099" y="1514710"/>
                <a:ext cx="68670" cy="248928"/>
              </a:xfrm>
              <a:prstGeom prst="rect">
                <a:avLst/>
              </a:prstGeom>
              <a:grpFill/>
            </p:spPr>
            <p:txBody>
              <a:bodyPr wrap="none" lIns="0" tIns="91440" rIns="0" bIns="0" rtlCol="0">
                <a:spAutoFit/>
              </a:bodyPr>
              <a:lstStyle/>
              <a:p>
                <a:pPr lvl="0" algn="ctr"/>
                <a:endParaRPr lang="en-US" sz="2400" dirty="0"/>
              </a:p>
            </p:txBody>
          </p:sp>
        </p:grpSp>
        <p:sp>
          <p:nvSpPr>
            <p:cNvPr id="44" name="Oval 61"/>
            <p:cNvSpPr>
              <a:spLocks noChangeAspect="1"/>
            </p:cNvSpPr>
            <p:nvPr/>
          </p:nvSpPr>
          <p:spPr>
            <a:xfrm>
              <a:off x="7292631" y="5472387"/>
              <a:ext cx="151130" cy="151130"/>
            </a:xfrm>
            <a:prstGeom prst="ellipse">
              <a:avLst/>
            </a:prstGeom>
            <a:solidFill>
              <a:schemeClr val="accent4"/>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26A6CF"/>
                </a:solidFill>
              </a:endParaRPr>
            </a:p>
          </p:txBody>
        </p:sp>
      </p:grpSp>
      <p:sp>
        <p:nvSpPr>
          <p:cNvPr id="79" name="Text Placeholder 33"/>
          <p:cNvSpPr txBox="1"/>
          <p:nvPr/>
        </p:nvSpPr>
        <p:spPr>
          <a:xfrm>
            <a:off x="7568298" y="4560096"/>
            <a:ext cx="1617416" cy="25440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600" b="1" noProof="0" dirty="0">
                <a:ln>
                  <a:noFill/>
                </a:ln>
                <a:solidFill>
                  <a:srgbClr val="C00000"/>
                </a:solidFill>
                <a:effectLst/>
                <a:uLnTx/>
                <a:uFillTx/>
                <a:latin typeface="微软雅黑" panose="020B0503020204020204" pitchFamily="34" charset="-122"/>
                <a:ea typeface="微软雅黑" panose="020B0503020204020204" pitchFamily="34" charset="-122"/>
                <a:sym typeface="+mn-ea"/>
              </a:rPr>
              <a:t>北部战区</a:t>
            </a:r>
            <a:endParaRPr lang="zh-CN" altLang="en-US" sz="1600" b="1" dirty="0" smtClean="0">
              <a:solidFill>
                <a:schemeClr val="tx1">
                  <a:lumMod val="85000"/>
                  <a:lumOff val="15000"/>
                </a:schemeClr>
              </a:solidFill>
              <a:latin typeface="+mj-lt"/>
              <a:cs typeface="+mn-ea"/>
              <a:sym typeface="+mn-lt"/>
            </a:endParaRPr>
          </a:p>
        </p:txBody>
      </p:sp>
      <p:sp>
        <p:nvSpPr>
          <p:cNvPr id="80" name="Text Placeholder 32"/>
          <p:cNvSpPr txBox="1"/>
          <p:nvPr/>
        </p:nvSpPr>
        <p:spPr>
          <a:xfrm>
            <a:off x="7568565" y="4785995"/>
            <a:ext cx="1617345" cy="100266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just" defTabSz="914400" rtl="0" eaLnBrk="1" fontAlgn="auto" latinLnBrk="0" hangingPunct="1">
              <a:lnSpc>
                <a:spcPts val="2200"/>
              </a:lnSpc>
              <a:spcBef>
                <a:spcPct val="0"/>
              </a:spcBef>
              <a:spcAft>
                <a:spcPts val="0"/>
              </a:spcAft>
              <a:buClrTx/>
              <a:buSzTx/>
              <a:buFont typeface="Arial" panose="020B0604020202020204" pitchFamily="34" charset="0"/>
              <a:buNone/>
              <a:defRPr/>
            </a:pPr>
            <a:r>
              <a:rPr lang="zh-CN" altLang="en-US" sz="120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其辖区为中国北部地区，包括黑龙江、吉林、辽宁、内蒙古和山东</a:t>
            </a:r>
            <a:endParaRPr lang="zh-CN" altLang="en-US" sz="1200" dirty="0">
              <a:solidFill>
                <a:schemeClr val="bg2">
                  <a:lumMod val="50000"/>
                </a:schemeClr>
              </a:solidFill>
              <a:latin typeface="+mn-lt"/>
              <a:cs typeface="+mn-ea"/>
              <a:sym typeface="+mn-lt"/>
            </a:endParaRPr>
          </a:p>
        </p:txBody>
      </p:sp>
      <p:grpSp>
        <p:nvGrpSpPr>
          <p:cNvPr id="45" name="Group 6"/>
          <p:cNvGrpSpPr/>
          <p:nvPr/>
        </p:nvGrpSpPr>
        <p:grpSpPr>
          <a:xfrm>
            <a:off x="8911938" y="2363731"/>
            <a:ext cx="694440" cy="3351226"/>
            <a:chOff x="8911938" y="2272291"/>
            <a:chExt cx="694440" cy="3351226"/>
          </a:xfrm>
        </p:grpSpPr>
        <p:cxnSp>
          <p:nvCxnSpPr>
            <p:cNvPr id="49" name="Straight Connector 84"/>
            <p:cNvCxnSpPr/>
            <p:nvPr/>
          </p:nvCxnSpPr>
          <p:spPr>
            <a:xfrm>
              <a:off x="9259158" y="2883158"/>
              <a:ext cx="0" cy="2635884"/>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82" name="Teardrop 81"/>
            <p:cNvSpPr/>
            <p:nvPr/>
          </p:nvSpPr>
          <p:spPr>
            <a:xfrm rot="8100000">
              <a:off x="8911938" y="2272291"/>
              <a:ext cx="694440" cy="694438"/>
            </a:xfrm>
            <a:prstGeom prst="teardrop">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sp>
          <p:nvSpPr>
            <p:cNvPr id="88" name="Oval 83"/>
            <p:cNvSpPr>
              <a:spLocks noChangeAspect="1"/>
            </p:cNvSpPr>
            <p:nvPr/>
          </p:nvSpPr>
          <p:spPr>
            <a:xfrm>
              <a:off x="9183593" y="5472387"/>
              <a:ext cx="151130" cy="151130"/>
            </a:xfrm>
            <a:prstGeom prst="ellipse">
              <a:avLst/>
            </a:prstGeom>
            <a:solidFill>
              <a:schemeClr val="accent5"/>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26A6CF"/>
                </a:solidFill>
              </a:endParaRPr>
            </a:p>
          </p:txBody>
        </p:sp>
      </p:grpSp>
      <p:sp>
        <p:nvSpPr>
          <p:cNvPr id="89" name="Text Placeholder 33"/>
          <p:cNvSpPr txBox="1"/>
          <p:nvPr/>
        </p:nvSpPr>
        <p:spPr>
          <a:xfrm>
            <a:off x="9459259" y="3248622"/>
            <a:ext cx="1617416" cy="25440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600" b="1" noProof="0" dirty="0">
                <a:ln>
                  <a:noFill/>
                </a:ln>
                <a:solidFill>
                  <a:srgbClr val="C00000"/>
                </a:solidFill>
                <a:effectLst/>
                <a:uLnTx/>
                <a:uFillTx/>
                <a:latin typeface="微软雅黑" panose="020B0503020204020204" pitchFamily="34" charset="-122"/>
                <a:ea typeface="微软雅黑" panose="020B0503020204020204" pitchFamily="34" charset="-122"/>
                <a:sym typeface="+mn-ea"/>
              </a:rPr>
              <a:t>中部战区</a:t>
            </a:r>
            <a:endParaRPr lang="zh-CN" altLang="en-US" sz="1600" b="1" dirty="0" smtClean="0">
              <a:solidFill>
                <a:schemeClr val="tx1">
                  <a:lumMod val="85000"/>
                  <a:lumOff val="15000"/>
                </a:schemeClr>
              </a:solidFill>
              <a:latin typeface="+mj-lt"/>
              <a:cs typeface="+mn-ea"/>
              <a:sym typeface="+mn-lt"/>
            </a:endParaRPr>
          </a:p>
        </p:txBody>
      </p:sp>
      <p:sp>
        <p:nvSpPr>
          <p:cNvPr id="90" name="Text Placeholder 32"/>
          <p:cNvSpPr txBox="1"/>
          <p:nvPr/>
        </p:nvSpPr>
        <p:spPr>
          <a:xfrm>
            <a:off x="9458960" y="3474720"/>
            <a:ext cx="1617345" cy="121539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just" defTabSz="914400" rtl="0" eaLnBrk="1" fontAlgn="auto" latinLnBrk="0" hangingPunct="1">
              <a:lnSpc>
                <a:spcPts val="2200"/>
              </a:lnSpc>
              <a:spcBef>
                <a:spcPct val="0"/>
              </a:spcBef>
              <a:spcAft>
                <a:spcPts val="0"/>
              </a:spcAft>
              <a:buClrTx/>
              <a:buSzTx/>
              <a:buFont typeface="Arial" panose="020B0604020202020204" pitchFamily="34" charset="0"/>
              <a:buNone/>
              <a:defRPr/>
            </a:pPr>
            <a:r>
              <a:rPr lang="zh-CN" altLang="en-US" sz="120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其辖区为中国中部地区，包括北京、天津、河北、河南、陕西、山西和湖北</a:t>
            </a:r>
            <a:endParaRPr lang="zh-CN" altLang="en-US" sz="1200" dirty="0">
              <a:solidFill>
                <a:schemeClr val="bg2">
                  <a:lumMod val="50000"/>
                </a:schemeClr>
              </a:solidFill>
              <a:latin typeface="+mn-lt"/>
              <a:cs typeface="+mn-ea"/>
              <a:sym typeface="+mn-lt"/>
            </a:endParaRPr>
          </a:p>
        </p:txBody>
      </p:sp>
      <p:sp>
        <p:nvSpPr>
          <p:cNvPr id="91" name="TextBox 87"/>
          <p:cNvSpPr txBox="1"/>
          <p:nvPr/>
        </p:nvSpPr>
        <p:spPr>
          <a:xfrm>
            <a:off x="5003800" y="5828030"/>
            <a:ext cx="929005" cy="306705"/>
          </a:xfrm>
          <a:prstGeom prst="rect">
            <a:avLst/>
          </a:prstGeom>
          <a:noFill/>
        </p:spPr>
        <p:txBody>
          <a:bodyPr wrap="square" rtlCol="0">
            <a:spAutoFit/>
          </a:bodyPr>
          <a:lstStyle/>
          <a:p>
            <a:pPr marL="0" indent="0">
              <a:buNone/>
            </a:pPr>
            <a:r>
              <a:rPr lang="zh-CN" altLang="en-US" sz="1400" b="1" noProof="0" dirty="0">
                <a:ln>
                  <a:noFill/>
                </a:ln>
                <a:solidFill>
                  <a:srgbClr val="C00000"/>
                </a:solidFill>
                <a:effectLst/>
                <a:uLnTx/>
                <a:uFillTx/>
                <a:latin typeface="微软雅黑" panose="020B0503020204020204" pitchFamily="34" charset="-122"/>
                <a:ea typeface="微软雅黑" panose="020B0503020204020204" pitchFamily="34" charset="-122"/>
                <a:sym typeface="+mn-ea"/>
              </a:rPr>
              <a:t>西部战区</a:t>
            </a:r>
            <a:endParaRPr lang="zh-CN" altLang="en-US" sz="1400" b="1" dirty="0" smtClean="0">
              <a:solidFill>
                <a:schemeClr val="tx1">
                  <a:lumMod val="85000"/>
                  <a:lumOff val="15000"/>
                </a:schemeClr>
              </a:solidFill>
              <a:latin typeface="+mj-lt"/>
              <a:cs typeface="+mn-ea"/>
              <a:sym typeface="+mn-lt"/>
            </a:endParaRPr>
          </a:p>
        </p:txBody>
      </p:sp>
      <p:sp>
        <p:nvSpPr>
          <p:cNvPr id="92" name="TextBox 88"/>
          <p:cNvSpPr txBox="1"/>
          <p:nvPr/>
        </p:nvSpPr>
        <p:spPr>
          <a:xfrm>
            <a:off x="6970395" y="5828030"/>
            <a:ext cx="929005" cy="306705"/>
          </a:xfrm>
          <a:prstGeom prst="rect">
            <a:avLst/>
          </a:prstGeom>
          <a:noFill/>
        </p:spPr>
        <p:txBody>
          <a:bodyPr wrap="square" rtlCol="0">
            <a:spAutoFit/>
          </a:bodyPr>
          <a:lstStyle/>
          <a:p>
            <a:pPr algn="ctr"/>
            <a:r>
              <a:rPr lang="zh-CN" altLang="en-US" sz="1400" b="1" noProof="0" dirty="0">
                <a:ln>
                  <a:noFill/>
                </a:ln>
                <a:solidFill>
                  <a:srgbClr val="C00000"/>
                </a:solidFill>
                <a:effectLst/>
                <a:uLnTx/>
                <a:uFillTx/>
                <a:latin typeface="微软雅黑" panose="020B0503020204020204" pitchFamily="34" charset="-122"/>
                <a:ea typeface="微软雅黑" panose="020B0503020204020204" pitchFamily="34" charset="-122"/>
                <a:sym typeface="+mn-ea"/>
              </a:rPr>
              <a:t>北部战区</a:t>
            </a:r>
            <a:endParaRPr lang="zh-CN" altLang="en-US" sz="1400" b="1" dirty="0" smtClean="0">
              <a:solidFill>
                <a:schemeClr val="tx1">
                  <a:lumMod val="85000"/>
                  <a:lumOff val="15000"/>
                </a:schemeClr>
              </a:solidFill>
              <a:latin typeface="+mj-lt"/>
              <a:cs typeface="+mn-ea"/>
              <a:sym typeface="+mn-lt"/>
            </a:endParaRPr>
          </a:p>
        </p:txBody>
      </p:sp>
      <p:sp>
        <p:nvSpPr>
          <p:cNvPr id="93" name="TextBox 89"/>
          <p:cNvSpPr txBox="1"/>
          <p:nvPr/>
        </p:nvSpPr>
        <p:spPr>
          <a:xfrm>
            <a:off x="8860790" y="5828030"/>
            <a:ext cx="929005" cy="306705"/>
          </a:xfrm>
          <a:prstGeom prst="rect">
            <a:avLst/>
          </a:prstGeom>
          <a:noFill/>
        </p:spPr>
        <p:txBody>
          <a:bodyPr wrap="square" rtlCol="0">
            <a:spAutoFit/>
          </a:bodyPr>
          <a:lstStyle/>
          <a:p>
            <a:pPr marL="0" indent="0">
              <a:buNone/>
            </a:pPr>
            <a:r>
              <a:rPr lang="zh-CN" altLang="en-US" sz="1400" b="1" noProof="0" dirty="0">
                <a:ln>
                  <a:noFill/>
                </a:ln>
                <a:solidFill>
                  <a:srgbClr val="C00000"/>
                </a:solidFill>
                <a:effectLst/>
                <a:uLnTx/>
                <a:uFillTx/>
                <a:latin typeface="微软雅黑" panose="020B0503020204020204" pitchFamily="34" charset="-122"/>
                <a:ea typeface="微软雅黑" panose="020B0503020204020204" pitchFamily="34" charset="-122"/>
                <a:sym typeface="+mn-ea"/>
              </a:rPr>
              <a:t>中部战区</a:t>
            </a:r>
            <a:endParaRPr lang="zh-CN" altLang="en-US" sz="1400" b="1" dirty="0" smtClean="0">
              <a:solidFill>
                <a:schemeClr val="tx1">
                  <a:lumMod val="85000"/>
                  <a:lumOff val="15000"/>
                </a:schemeClr>
              </a:solidFill>
              <a:latin typeface="+mj-lt"/>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barn(inVertical)">
                                      <p:cBhvr>
                                        <p:cTn id="11" dur="500"/>
                                        <p:tgtEl>
                                          <p:spTgt spid="21"/>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down)">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fade">
                                      <p:cBhvr>
                                        <p:cTn id="29" dur="500"/>
                                        <p:tgtEl>
                                          <p:spTgt spid="36"/>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down)">
                                      <p:cBhvr>
                                        <p:cTn id="34" dur="500"/>
                                        <p:tgtEl>
                                          <p:spTgt spid="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500"/>
                                        <p:tgtEl>
                                          <p:spTgt spid="25"/>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fade">
                                      <p:cBhvr>
                                        <p:cTn id="40" dur="500"/>
                                        <p:tgtEl>
                                          <p:spTgt spid="48"/>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wipe(down)">
                                      <p:cBhvr>
                                        <p:cTn id="45" dur="500"/>
                                        <p:tgtEl>
                                          <p:spTgt spid="2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fade">
                                      <p:cBhvr>
                                        <p:cTn id="48" dur="500"/>
                                        <p:tgtEl>
                                          <p:spTgt spid="3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fade">
                                      <p:cBhvr>
                                        <p:cTn id="51" dur="500"/>
                                        <p:tgtEl>
                                          <p:spTgt spid="34"/>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nodeType="clickEffect">
                                  <p:stCondLst>
                                    <p:cond delay="0"/>
                                  </p:stCondLst>
                                  <p:childTnLst>
                                    <p:set>
                                      <p:cBhvr>
                                        <p:cTn id="55" dur="1" fill="hold">
                                          <p:stCondLst>
                                            <p:cond delay="0"/>
                                          </p:stCondLst>
                                        </p:cTn>
                                        <p:tgtEl>
                                          <p:spTgt spid="38"/>
                                        </p:tgtEl>
                                        <p:attrNameLst>
                                          <p:attrName>style.visibility</p:attrName>
                                        </p:attrNameLst>
                                      </p:cBhvr>
                                      <p:to>
                                        <p:strVal val="visible"/>
                                      </p:to>
                                    </p:set>
                                    <p:animEffect transition="in" filter="wipe(down)">
                                      <p:cBhvr>
                                        <p:cTn id="56" dur="500"/>
                                        <p:tgtEl>
                                          <p:spTgt spid="38"/>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80"/>
                                        </p:tgtEl>
                                        <p:attrNameLst>
                                          <p:attrName>style.visibility</p:attrName>
                                        </p:attrNameLst>
                                      </p:cBhvr>
                                      <p:to>
                                        <p:strVal val="visible"/>
                                      </p:to>
                                    </p:set>
                                    <p:animEffect transition="in" filter="fade">
                                      <p:cBhvr>
                                        <p:cTn id="61" dur="500"/>
                                        <p:tgtEl>
                                          <p:spTgt spid="8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79"/>
                                        </p:tgtEl>
                                        <p:attrNameLst>
                                          <p:attrName>style.visibility</p:attrName>
                                        </p:attrNameLst>
                                      </p:cBhvr>
                                      <p:to>
                                        <p:strVal val="visible"/>
                                      </p:to>
                                    </p:set>
                                    <p:animEffect transition="in" filter="fade">
                                      <p:cBhvr>
                                        <p:cTn id="64" dur="500"/>
                                        <p:tgtEl>
                                          <p:spTgt spid="79"/>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nodeType="clickEffect">
                                  <p:stCondLst>
                                    <p:cond delay="0"/>
                                  </p:stCondLst>
                                  <p:childTnLst>
                                    <p:set>
                                      <p:cBhvr>
                                        <p:cTn id="68" dur="1" fill="hold">
                                          <p:stCondLst>
                                            <p:cond delay="0"/>
                                          </p:stCondLst>
                                        </p:cTn>
                                        <p:tgtEl>
                                          <p:spTgt spid="45"/>
                                        </p:tgtEl>
                                        <p:attrNameLst>
                                          <p:attrName>style.visibility</p:attrName>
                                        </p:attrNameLst>
                                      </p:cBhvr>
                                      <p:to>
                                        <p:strVal val="visible"/>
                                      </p:to>
                                    </p:set>
                                    <p:animEffect transition="in" filter="wipe(down)">
                                      <p:cBhvr>
                                        <p:cTn id="69" dur="500"/>
                                        <p:tgtEl>
                                          <p:spTgt spid="45"/>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90"/>
                                        </p:tgtEl>
                                        <p:attrNameLst>
                                          <p:attrName>style.visibility</p:attrName>
                                        </p:attrNameLst>
                                      </p:cBhvr>
                                      <p:to>
                                        <p:strVal val="visible"/>
                                      </p:to>
                                    </p:set>
                                    <p:animEffect transition="in" filter="fade">
                                      <p:cBhvr>
                                        <p:cTn id="72" dur="500"/>
                                        <p:tgtEl>
                                          <p:spTgt spid="90"/>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89"/>
                                        </p:tgtEl>
                                        <p:attrNameLst>
                                          <p:attrName>style.visibility</p:attrName>
                                        </p:attrNameLst>
                                      </p:cBhvr>
                                      <p:to>
                                        <p:strVal val="visible"/>
                                      </p:to>
                                    </p:set>
                                    <p:animEffect transition="in" filter="fade">
                                      <p:cBhvr>
                                        <p:cTn id="75" dur="500"/>
                                        <p:tgtEl>
                                          <p:spTgt spid="89"/>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28"/>
                                        </p:tgtEl>
                                        <p:attrNameLst>
                                          <p:attrName>style.visibility</p:attrName>
                                        </p:attrNameLst>
                                      </p:cBhvr>
                                      <p:to>
                                        <p:strVal val="visible"/>
                                      </p:to>
                                    </p:set>
                                    <p:animEffect transition="in" filter="fade">
                                      <p:cBhvr>
                                        <p:cTn id="80" dur="500"/>
                                        <p:tgtEl>
                                          <p:spTgt spid="28"/>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37"/>
                                        </p:tgtEl>
                                        <p:attrNameLst>
                                          <p:attrName>style.visibility</p:attrName>
                                        </p:attrNameLst>
                                      </p:cBhvr>
                                      <p:to>
                                        <p:strVal val="visible"/>
                                      </p:to>
                                    </p:set>
                                    <p:animEffect transition="in" filter="fade">
                                      <p:cBhvr>
                                        <p:cTn id="83" dur="500"/>
                                        <p:tgtEl>
                                          <p:spTgt spid="37"/>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91"/>
                                        </p:tgtEl>
                                        <p:attrNameLst>
                                          <p:attrName>style.visibility</p:attrName>
                                        </p:attrNameLst>
                                      </p:cBhvr>
                                      <p:to>
                                        <p:strVal val="visible"/>
                                      </p:to>
                                    </p:set>
                                    <p:animEffect transition="in" filter="fade">
                                      <p:cBhvr>
                                        <p:cTn id="86" dur="500"/>
                                        <p:tgtEl>
                                          <p:spTgt spid="91"/>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92"/>
                                        </p:tgtEl>
                                        <p:attrNameLst>
                                          <p:attrName>style.visibility</p:attrName>
                                        </p:attrNameLst>
                                      </p:cBhvr>
                                      <p:to>
                                        <p:strVal val="visible"/>
                                      </p:to>
                                    </p:set>
                                    <p:animEffect transition="in" filter="fade">
                                      <p:cBhvr>
                                        <p:cTn id="89" dur="500"/>
                                        <p:tgtEl>
                                          <p:spTgt spid="92"/>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93"/>
                                        </p:tgtEl>
                                        <p:attrNameLst>
                                          <p:attrName>style.visibility</p:attrName>
                                        </p:attrNameLst>
                                      </p:cBhvr>
                                      <p:to>
                                        <p:strVal val="visible"/>
                                      </p:to>
                                    </p:set>
                                    <p:animEffect transition="in" filter="fade">
                                      <p:cBhvr>
                                        <p:cTn id="92"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7" grpId="0" bldLvl="0" animBg="1"/>
      <p:bldP spid="28" grpId="0"/>
      <p:bldP spid="6" grpId="0"/>
      <p:bldP spid="36" grpId="0"/>
      <p:bldP spid="37" grpId="0"/>
      <p:bldP spid="48" grpId="0"/>
      <p:bldP spid="25" grpId="0"/>
      <p:bldP spid="34" grpId="0"/>
      <p:bldP spid="35" grpId="0"/>
      <p:bldP spid="79" grpId="0"/>
      <p:bldP spid="80" grpId="0"/>
      <p:bldP spid="89" grpId="0"/>
      <p:bldP spid="90" grpId="0"/>
      <p:bldP spid="91" grpId="0"/>
      <p:bldP spid="92" grpId="0"/>
      <p:bldP spid="93" grpId="0"/>
    </p:bldLst>
  </p:timing>
</p:sld>
</file>

<file path=ppt/slides/slide54.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722086" y="967991"/>
            <a:ext cx="10747829" cy="2903097"/>
          </a:xfrm>
          <a:prstGeom prst="rect">
            <a:avLst/>
          </a:prstGeom>
        </p:spPr>
      </p:pic>
      <p:grpSp>
        <p:nvGrpSpPr>
          <p:cNvPr id="5" name="组合 4"/>
          <p:cNvGrpSpPr/>
          <p:nvPr/>
        </p:nvGrpSpPr>
        <p:grpSpPr>
          <a:xfrm>
            <a:off x="952500" y="2725926"/>
            <a:ext cx="10287000" cy="3061192"/>
            <a:chOff x="1009151" y="2197100"/>
            <a:chExt cx="10287000" cy="3061192"/>
          </a:xfrm>
        </p:grpSpPr>
        <p:sp>
          <p:nvSpPr>
            <p:cNvPr id="6" name="矩形 3"/>
            <p:cNvSpPr/>
            <p:nvPr/>
          </p:nvSpPr>
          <p:spPr>
            <a:xfrm>
              <a:off x="1009151" y="2197100"/>
              <a:ext cx="10287000" cy="3061192"/>
            </a:xfrm>
            <a:custGeom>
              <a:avLst/>
              <a:gdLst>
                <a:gd name="connsiteX0" fmla="*/ 0 w 8763000"/>
                <a:gd name="connsiteY0" fmla="*/ 0 h 3028950"/>
                <a:gd name="connsiteX1" fmla="*/ 8763000 w 8763000"/>
                <a:gd name="connsiteY1" fmla="*/ 0 h 3028950"/>
                <a:gd name="connsiteX2" fmla="*/ 8763000 w 8763000"/>
                <a:gd name="connsiteY2" fmla="*/ 3028950 h 3028950"/>
                <a:gd name="connsiteX3" fmla="*/ 0 w 8763000"/>
                <a:gd name="connsiteY3" fmla="*/ 3028950 h 3028950"/>
                <a:gd name="connsiteX4" fmla="*/ 0 w 8763000"/>
                <a:gd name="connsiteY4" fmla="*/ 0 h 3028950"/>
                <a:gd name="connsiteX0-1" fmla="*/ 0 w 8763000"/>
                <a:gd name="connsiteY0-2" fmla="*/ 6350 h 3035300"/>
                <a:gd name="connsiteX1-3" fmla="*/ 7518400 w 8763000"/>
                <a:gd name="connsiteY1-4" fmla="*/ 0 h 3035300"/>
                <a:gd name="connsiteX2-5" fmla="*/ 8763000 w 8763000"/>
                <a:gd name="connsiteY2-6" fmla="*/ 6350 h 3035300"/>
                <a:gd name="connsiteX3-7" fmla="*/ 8763000 w 8763000"/>
                <a:gd name="connsiteY3-8" fmla="*/ 3035300 h 3035300"/>
                <a:gd name="connsiteX4-9" fmla="*/ 0 w 8763000"/>
                <a:gd name="connsiteY4-10" fmla="*/ 3035300 h 3035300"/>
                <a:gd name="connsiteX5" fmla="*/ 0 w 8763000"/>
                <a:gd name="connsiteY5" fmla="*/ 6350 h 3035300"/>
                <a:gd name="connsiteX0-11" fmla="*/ 0 w 8763000"/>
                <a:gd name="connsiteY0-12" fmla="*/ 6350 h 3035300"/>
                <a:gd name="connsiteX1-13" fmla="*/ 1447800 w 8763000"/>
                <a:gd name="connsiteY1-14" fmla="*/ 0 h 3035300"/>
                <a:gd name="connsiteX2-15" fmla="*/ 7518400 w 8763000"/>
                <a:gd name="connsiteY2-16" fmla="*/ 0 h 3035300"/>
                <a:gd name="connsiteX3-17" fmla="*/ 8763000 w 8763000"/>
                <a:gd name="connsiteY3-18" fmla="*/ 6350 h 3035300"/>
                <a:gd name="connsiteX4-19" fmla="*/ 8763000 w 8763000"/>
                <a:gd name="connsiteY4-20" fmla="*/ 3035300 h 3035300"/>
                <a:gd name="connsiteX5-21" fmla="*/ 0 w 8763000"/>
                <a:gd name="connsiteY5-22" fmla="*/ 3035300 h 3035300"/>
                <a:gd name="connsiteX6" fmla="*/ 0 w 8763000"/>
                <a:gd name="connsiteY6" fmla="*/ 6350 h 3035300"/>
                <a:gd name="connsiteX0-23" fmla="*/ 0 w 8763000"/>
                <a:gd name="connsiteY0-24" fmla="*/ 6350 h 3035300"/>
                <a:gd name="connsiteX1-25" fmla="*/ 1447800 w 8763000"/>
                <a:gd name="connsiteY1-26" fmla="*/ 0 h 3035300"/>
                <a:gd name="connsiteX2-27" fmla="*/ 4673600 w 8763000"/>
                <a:gd name="connsiteY2-28" fmla="*/ 0 h 3035300"/>
                <a:gd name="connsiteX3-29" fmla="*/ 7518400 w 8763000"/>
                <a:gd name="connsiteY3-30" fmla="*/ 0 h 3035300"/>
                <a:gd name="connsiteX4-31" fmla="*/ 8763000 w 8763000"/>
                <a:gd name="connsiteY4-32" fmla="*/ 6350 h 3035300"/>
                <a:gd name="connsiteX5-33" fmla="*/ 8763000 w 8763000"/>
                <a:gd name="connsiteY5-34" fmla="*/ 3035300 h 3035300"/>
                <a:gd name="connsiteX6-35" fmla="*/ 0 w 8763000"/>
                <a:gd name="connsiteY6-36" fmla="*/ 3035300 h 3035300"/>
                <a:gd name="connsiteX7" fmla="*/ 0 w 8763000"/>
                <a:gd name="connsiteY7" fmla="*/ 6350 h 3035300"/>
                <a:gd name="connsiteX0-37" fmla="*/ 4673600 w 8763000"/>
                <a:gd name="connsiteY0-38" fmla="*/ 0 h 3035300"/>
                <a:gd name="connsiteX1-39" fmla="*/ 7518400 w 8763000"/>
                <a:gd name="connsiteY1-40" fmla="*/ 0 h 3035300"/>
                <a:gd name="connsiteX2-41" fmla="*/ 8763000 w 8763000"/>
                <a:gd name="connsiteY2-42" fmla="*/ 6350 h 3035300"/>
                <a:gd name="connsiteX3-43" fmla="*/ 8763000 w 8763000"/>
                <a:gd name="connsiteY3-44" fmla="*/ 3035300 h 3035300"/>
                <a:gd name="connsiteX4-45" fmla="*/ 0 w 8763000"/>
                <a:gd name="connsiteY4-46" fmla="*/ 3035300 h 3035300"/>
                <a:gd name="connsiteX5-47" fmla="*/ 0 w 8763000"/>
                <a:gd name="connsiteY5-48" fmla="*/ 6350 h 3035300"/>
                <a:gd name="connsiteX6-49" fmla="*/ 1447800 w 8763000"/>
                <a:gd name="connsiteY6-50" fmla="*/ 0 h 3035300"/>
                <a:gd name="connsiteX7-51" fmla="*/ 4765040 w 8763000"/>
                <a:gd name="connsiteY7-52" fmla="*/ 91440 h 3035300"/>
                <a:gd name="connsiteX0-53" fmla="*/ 7518400 w 8763000"/>
                <a:gd name="connsiteY0-54" fmla="*/ 0 h 3035300"/>
                <a:gd name="connsiteX1-55" fmla="*/ 8763000 w 8763000"/>
                <a:gd name="connsiteY1-56" fmla="*/ 6350 h 3035300"/>
                <a:gd name="connsiteX2-57" fmla="*/ 8763000 w 8763000"/>
                <a:gd name="connsiteY2-58" fmla="*/ 3035300 h 3035300"/>
                <a:gd name="connsiteX3-59" fmla="*/ 0 w 8763000"/>
                <a:gd name="connsiteY3-60" fmla="*/ 3035300 h 3035300"/>
                <a:gd name="connsiteX4-61" fmla="*/ 0 w 8763000"/>
                <a:gd name="connsiteY4-62" fmla="*/ 6350 h 3035300"/>
                <a:gd name="connsiteX5-63" fmla="*/ 1447800 w 8763000"/>
                <a:gd name="connsiteY5-64" fmla="*/ 0 h 3035300"/>
                <a:gd name="connsiteX6-65" fmla="*/ 4765040 w 8763000"/>
                <a:gd name="connsiteY6-66" fmla="*/ 91440 h 3035300"/>
                <a:gd name="connsiteX0-67" fmla="*/ 7518400 w 8763000"/>
                <a:gd name="connsiteY0-68" fmla="*/ 0 h 3035300"/>
                <a:gd name="connsiteX1-69" fmla="*/ 8763000 w 8763000"/>
                <a:gd name="connsiteY1-70" fmla="*/ 6350 h 3035300"/>
                <a:gd name="connsiteX2-71" fmla="*/ 8763000 w 8763000"/>
                <a:gd name="connsiteY2-72" fmla="*/ 3035300 h 3035300"/>
                <a:gd name="connsiteX3-73" fmla="*/ 0 w 8763000"/>
                <a:gd name="connsiteY3-74" fmla="*/ 3035300 h 3035300"/>
                <a:gd name="connsiteX4-75" fmla="*/ 0 w 8763000"/>
                <a:gd name="connsiteY4-76" fmla="*/ 6350 h 3035300"/>
                <a:gd name="connsiteX5-77" fmla="*/ 1447800 w 8763000"/>
                <a:gd name="connsiteY5-78" fmla="*/ 0 h 3035300"/>
                <a:gd name="connsiteX0-79" fmla="*/ 7061200 w 8763000"/>
                <a:gd name="connsiteY0-80" fmla="*/ 0 h 3035300"/>
                <a:gd name="connsiteX1-81" fmla="*/ 8763000 w 8763000"/>
                <a:gd name="connsiteY1-82" fmla="*/ 6350 h 3035300"/>
                <a:gd name="connsiteX2-83" fmla="*/ 8763000 w 8763000"/>
                <a:gd name="connsiteY2-84" fmla="*/ 3035300 h 3035300"/>
                <a:gd name="connsiteX3-85" fmla="*/ 0 w 8763000"/>
                <a:gd name="connsiteY3-86" fmla="*/ 3035300 h 3035300"/>
                <a:gd name="connsiteX4-87" fmla="*/ 0 w 8763000"/>
                <a:gd name="connsiteY4-88" fmla="*/ 6350 h 3035300"/>
                <a:gd name="connsiteX5-89" fmla="*/ 1447800 w 8763000"/>
                <a:gd name="connsiteY5-90" fmla="*/ 0 h 3035300"/>
                <a:gd name="connsiteX0-91" fmla="*/ 7061200 w 8763000"/>
                <a:gd name="connsiteY0-92" fmla="*/ 0 h 3035300"/>
                <a:gd name="connsiteX1-93" fmla="*/ 8763000 w 8763000"/>
                <a:gd name="connsiteY1-94" fmla="*/ 6350 h 3035300"/>
                <a:gd name="connsiteX2-95" fmla="*/ 8763000 w 8763000"/>
                <a:gd name="connsiteY2-96" fmla="*/ 3035300 h 3035300"/>
                <a:gd name="connsiteX3-97" fmla="*/ 0 w 8763000"/>
                <a:gd name="connsiteY3-98" fmla="*/ 3035300 h 3035300"/>
                <a:gd name="connsiteX4-99" fmla="*/ 0 w 8763000"/>
                <a:gd name="connsiteY4-100" fmla="*/ 6350 h 3035300"/>
                <a:gd name="connsiteX5-101" fmla="*/ 1625600 w 8763000"/>
                <a:gd name="connsiteY5-102" fmla="*/ 0 h 30353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8763000" h="3035300">
                  <a:moveTo>
                    <a:pt x="7061200" y="0"/>
                  </a:moveTo>
                  <a:lnTo>
                    <a:pt x="8763000" y="6350"/>
                  </a:lnTo>
                  <a:lnTo>
                    <a:pt x="8763000" y="3035300"/>
                  </a:lnTo>
                  <a:lnTo>
                    <a:pt x="0" y="3035300"/>
                  </a:lnTo>
                  <a:lnTo>
                    <a:pt x="0" y="6350"/>
                  </a:lnTo>
                  <a:lnTo>
                    <a:pt x="1625600" y="0"/>
                  </a:lnTo>
                </a:path>
              </a:pathLst>
            </a:custGeom>
            <a:noFill/>
            <a:ln w="28575">
              <a:solidFill>
                <a:srgbClr val="B50F0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7" name="矩形 6"/>
            <p:cNvSpPr/>
            <p:nvPr/>
          </p:nvSpPr>
          <p:spPr>
            <a:xfrm>
              <a:off x="1067207" y="2757767"/>
              <a:ext cx="10110788" cy="2336537"/>
            </a:xfrm>
            <a:prstGeom prst="rect">
              <a:avLst/>
            </a:prstGeom>
          </p:spPr>
          <p:txBody>
            <a:bodyPr wrap="square">
              <a:spAutoFit/>
            </a:bodyPr>
            <a:lstStyle/>
            <a:p>
              <a:pPr marL="0" marR="0" lvl="0" indent="0" algn="l" defTabSz="914400" rtl="0" eaLnBrk="1" fontAlgn="auto" latinLnBrk="0" hangingPunct="1">
                <a:lnSpc>
                  <a:spcPts val="35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实现中华民族伟大复兴的中国梦，就是要把我国建设成为富强民主文明和谐的社会主义现代化国家，这是坚持和发展中国特色社会主义的总任务。国防和军队建设是中国特色社会主义事业总体布局的重要组成部分，这决定了强军战略是强国战略的重要组成部分。强军梦不仅是中国梦的内在组成，也是其坚强支撑。这一点，对于我们实现中国梦，具有根本性战略意义。</a:t>
              </a:r>
              <a:endPar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11" name="矩形 10"/>
          <p:cNvSpPr/>
          <p:nvPr/>
        </p:nvSpPr>
        <p:spPr>
          <a:xfrm>
            <a:off x="1259969" y="116487"/>
            <a:ext cx="4852610" cy="662554"/>
          </a:xfrm>
          <a:prstGeom prst="rect">
            <a:avLst/>
          </a:prstGeom>
        </p:spPr>
        <p:txBody>
          <a:bodyPr wrap="none">
            <a:spAutoFit/>
          </a:bodyPr>
          <a:lstStyle/>
          <a:p>
            <a:pPr marL="0" marR="0" lvl="0" indent="0" algn="l" defTabSz="1218565" rtl="0" eaLnBrk="1" fontAlgn="auto" latinLnBrk="0" hangingPunct="1">
              <a:lnSpc>
                <a:spcPct val="150000"/>
              </a:lnSpc>
              <a:spcBef>
                <a:spcPts val="0"/>
              </a:spcBef>
              <a:spcAft>
                <a:spcPts val="0"/>
              </a:spcAft>
              <a:buClrTx/>
              <a:buSzTx/>
              <a:buFontTx/>
              <a:buNone/>
              <a:defRPr/>
            </a:pPr>
            <a:r>
              <a:rPr kumimoji="0" lang="zh-CN" altLang="en-US" sz="2800" b="1" i="0" u="none" strike="noStrike" kern="300" cap="none" spc="0" normalizeH="0" baseline="0" noProof="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rPr>
              <a:t>实现强军梦对的重大战略意义</a:t>
            </a:r>
            <a:endParaRPr kumimoji="0" lang="zh-CN" altLang="en-US" sz="2800" b="1" i="0" u="none" strike="noStrike" kern="300" cap="none" spc="0" normalizeH="0" baseline="0" noProof="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endParaRPr>
          </a:p>
        </p:txBody>
      </p:sp>
      <p:grpSp>
        <p:nvGrpSpPr>
          <p:cNvPr id="15" name="组合 14"/>
          <p:cNvGrpSpPr/>
          <p:nvPr/>
        </p:nvGrpSpPr>
        <p:grpSpPr>
          <a:xfrm>
            <a:off x="2796780" y="587866"/>
            <a:ext cx="6598440" cy="2956848"/>
            <a:chOff x="2192261" y="5539332"/>
            <a:chExt cx="5169419" cy="2316485"/>
          </a:xfrm>
        </p:grpSpPr>
        <p:pic>
          <p:nvPicPr>
            <p:cNvPr id="12" name="图片 11"/>
            <p:cNvPicPr>
              <a:picLocks noChangeAspect="1"/>
            </p:cNvPicPr>
            <p:nvPr/>
          </p:nvPicPr>
          <p:blipFill>
            <a:blip r:embed="rId2"/>
            <a:stretch>
              <a:fillRect/>
            </a:stretch>
          </p:blipFill>
          <p:spPr>
            <a:xfrm>
              <a:off x="6112579" y="5807420"/>
              <a:ext cx="932317" cy="795665"/>
            </a:xfrm>
            <a:prstGeom prst="rect">
              <a:avLst/>
            </a:prstGeom>
          </p:spPr>
        </p:pic>
        <p:grpSp>
          <p:nvGrpSpPr>
            <p:cNvPr id="14" name="组合 13"/>
            <p:cNvGrpSpPr/>
            <p:nvPr/>
          </p:nvGrpSpPr>
          <p:grpSpPr>
            <a:xfrm>
              <a:off x="2192261" y="5539332"/>
              <a:ext cx="5169419" cy="2316485"/>
              <a:chOff x="2497061" y="5325742"/>
              <a:chExt cx="5169419" cy="2316485"/>
            </a:xfrm>
          </p:grpSpPr>
          <p:pic>
            <p:nvPicPr>
              <p:cNvPr id="4" name="图片 3"/>
              <p:cNvPicPr>
                <a:picLocks noChangeAspect="1"/>
              </p:cNvPicPr>
              <p:nvPr/>
            </p:nvPicPr>
            <p:blipFill>
              <a:blip r:embed="rId3"/>
              <a:stretch>
                <a:fillRect/>
              </a:stretch>
            </p:blipFill>
            <p:spPr>
              <a:xfrm>
                <a:off x="4615425" y="5539332"/>
                <a:ext cx="932690" cy="1027178"/>
              </a:xfrm>
              <a:prstGeom prst="rect">
                <a:avLst/>
              </a:prstGeom>
            </p:spPr>
          </p:pic>
          <p:pic>
            <p:nvPicPr>
              <p:cNvPr id="13" name="图片 12"/>
              <p:cNvPicPr>
                <a:picLocks noChangeAspect="1"/>
              </p:cNvPicPr>
              <p:nvPr/>
            </p:nvPicPr>
            <p:blipFill>
              <a:blip r:embed="rId4"/>
              <a:stretch>
                <a:fillRect/>
              </a:stretch>
            </p:blipFill>
            <p:spPr>
              <a:xfrm>
                <a:off x="2497061" y="5325742"/>
                <a:ext cx="5169419" cy="2316485"/>
              </a:xfrm>
              <a:prstGeom prst="rect">
                <a:avLst/>
              </a:prstGeom>
            </p:spPr>
          </p:pic>
        </p:grpSp>
      </p:grpSp>
      <p:pic>
        <p:nvPicPr>
          <p:cNvPr id="3" name="图片 2" descr="0d82060fab14fbe22e6aab1982329376"/>
          <p:cNvPicPr>
            <a:picLocks noChangeAspect="1"/>
          </p:cNvPicPr>
          <p:nvPr/>
        </p:nvPicPr>
        <p:blipFill>
          <a:blip r:embed="rId5"/>
          <a:srcRect/>
          <a:stretch>
            <a:fillRect/>
          </a:stretch>
        </p:blipFill>
        <p:spPr>
          <a:xfrm>
            <a:off x="527050" y="88265"/>
            <a:ext cx="732790" cy="863600"/>
          </a:xfrm>
          <a:prstGeom prst="rect">
            <a:avLst/>
          </a:prstGeom>
        </p:spPr>
      </p:pic>
      <p:pic>
        <p:nvPicPr>
          <p:cNvPr id="20" name="图片 19" descr="67a5a6203d3c3b0ceed3817343e68640"/>
          <p:cNvPicPr>
            <a:picLocks noChangeAspect="1"/>
          </p:cNvPicPr>
          <p:nvPr/>
        </p:nvPicPr>
        <p:blipFill>
          <a:blip r:embed="rId6"/>
          <a:srcRect/>
          <a:stretch>
            <a:fillRect/>
          </a:stretch>
        </p:blipFill>
        <p:spPr>
          <a:xfrm>
            <a:off x="-10795" y="6087110"/>
            <a:ext cx="12202795" cy="770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55"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1000" fill="hold"/>
                                        <p:tgtEl>
                                          <p:spTgt spid="2"/>
                                        </p:tgtEl>
                                        <p:attrNameLst>
                                          <p:attrName>ppt_w</p:attrName>
                                        </p:attrNameLst>
                                      </p:cBhvr>
                                      <p:tavLst>
                                        <p:tav tm="0">
                                          <p:val>
                                            <p:strVal val="#ppt_w*0.70"/>
                                          </p:val>
                                        </p:tav>
                                        <p:tav tm="100000">
                                          <p:val>
                                            <p:strVal val="#ppt_w"/>
                                          </p:val>
                                        </p:tav>
                                      </p:tavLst>
                                    </p:anim>
                                    <p:anim calcmode="lin" valueType="num">
                                      <p:cBhvr>
                                        <p:cTn id="12" dur="1000" fill="hold"/>
                                        <p:tgtEl>
                                          <p:spTgt spid="2"/>
                                        </p:tgtEl>
                                        <p:attrNameLst>
                                          <p:attrName>ppt_h</p:attrName>
                                        </p:attrNameLst>
                                      </p:cBhvr>
                                      <p:tavLst>
                                        <p:tav tm="0">
                                          <p:val>
                                            <p:strVal val="#ppt_h"/>
                                          </p:val>
                                        </p:tav>
                                        <p:tav tm="100000">
                                          <p:val>
                                            <p:strVal val="#ppt_h"/>
                                          </p:val>
                                        </p:tav>
                                      </p:tavLst>
                                    </p:anim>
                                    <p:animEffect transition="in" filter="fade">
                                      <p:cBhvr>
                                        <p:cTn id="13" dur="1000"/>
                                        <p:tgtEl>
                                          <p:spTgt spid="2"/>
                                        </p:tgtEl>
                                      </p:cBhvr>
                                    </p:animEffect>
                                  </p:childTnLst>
                                </p:cTn>
                              </p:par>
                              <p:par>
                                <p:cTn id="14" presetID="53" presetClass="entr" presetSubtype="16" fill="hold" nodeType="withEffect">
                                  <p:stCondLst>
                                    <p:cond delay="500"/>
                                  </p:stCondLst>
                                  <p:childTnLst>
                                    <p:set>
                                      <p:cBhvr>
                                        <p:cTn id="15" dur="1" fill="hold">
                                          <p:stCondLst>
                                            <p:cond delay="0"/>
                                          </p:stCondLst>
                                        </p:cTn>
                                        <p:tgtEl>
                                          <p:spTgt spid="15"/>
                                        </p:tgtEl>
                                        <p:attrNameLst>
                                          <p:attrName>style.visibility</p:attrName>
                                        </p:attrNameLst>
                                      </p:cBhvr>
                                      <p:to>
                                        <p:strVal val="visible"/>
                                      </p:to>
                                    </p:set>
                                    <p:anim calcmode="lin" valueType="num">
                                      <p:cBhvr>
                                        <p:cTn id="16" dur="1500" fill="hold"/>
                                        <p:tgtEl>
                                          <p:spTgt spid="15"/>
                                        </p:tgtEl>
                                        <p:attrNameLst>
                                          <p:attrName>ppt_w</p:attrName>
                                        </p:attrNameLst>
                                      </p:cBhvr>
                                      <p:tavLst>
                                        <p:tav tm="0">
                                          <p:val>
                                            <p:fltVal val="0"/>
                                          </p:val>
                                        </p:tav>
                                        <p:tav tm="100000">
                                          <p:val>
                                            <p:strVal val="#ppt_w"/>
                                          </p:val>
                                        </p:tav>
                                      </p:tavLst>
                                    </p:anim>
                                    <p:anim calcmode="lin" valueType="num">
                                      <p:cBhvr>
                                        <p:cTn id="17" dur="1500" fill="hold"/>
                                        <p:tgtEl>
                                          <p:spTgt spid="15"/>
                                        </p:tgtEl>
                                        <p:attrNameLst>
                                          <p:attrName>ppt_h</p:attrName>
                                        </p:attrNameLst>
                                      </p:cBhvr>
                                      <p:tavLst>
                                        <p:tav tm="0">
                                          <p:val>
                                            <p:fltVal val="0"/>
                                          </p:val>
                                        </p:tav>
                                        <p:tav tm="100000">
                                          <p:val>
                                            <p:strVal val="#ppt_h"/>
                                          </p:val>
                                        </p:tav>
                                      </p:tavLst>
                                    </p:anim>
                                    <p:animEffect transition="in" filter="fade">
                                      <p:cBhvr>
                                        <p:cTn id="18" dur="1500"/>
                                        <p:tgtEl>
                                          <p:spTgt spid="15"/>
                                        </p:tgtEl>
                                      </p:cBhvr>
                                    </p:animEffect>
                                  </p:childTnLst>
                                </p:cTn>
                              </p:par>
                            </p:childTnLst>
                          </p:cTn>
                        </p:par>
                        <p:par>
                          <p:cTn id="19" fill="hold">
                            <p:stCondLst>
                              <p:cond delay="1500"/>
                            </p:stCondLst>
                            <p:childTnLst>
                              <p:par>
                                <p:cTn id="20" presetID="26" presetClass="emph" presetSubtype="0" fill="hold" nodeType="afterEffect">
                                  <p:stCondLst>
                                    <p:cond delay="0"/>
                                  </p:stCondLst>
                                  <p:childTnLst>
                                    <p:animEffect transition="out" filter="fade">
                                      <p:cBhvr>
                                        <p:cTn id="21" dur="500" tmFilter="0, 0; .2, .5; .8, .5; 1, 0"/>
                                        <p:tgtEl>
                                          <p:spTgt spid="15"/>
                                        </p:tgtEl>
                                      </p:cBhvr>
                                    </p:animEffect>
                                    <p:animScale>
                                      <p:cBhvr>
                                        <p:cTn id="22" dur="250" autoRev="1" fill="hold"/>
                                        <p:tgtEl>
                                          <p:spTgt spid="15"/>
                                        </p:tgtEl>
                                      </p:cBhvr>
                                      <p:by x="105000" y="105000"/>
                                    </p:animScale>
                                  </p:childTnLst>
                                </p:cTn>
                              </p:par>
                            </p:childTnLst>
                          </p:cTn>
                        </p:par>
                        <p:par>
                          <p:cTn id="23" fill="hold">
                            <p:stCondLst>
                              <p:cond delay="2000"/>
                            </p:stCondLst>
                            <p:childTnLst>
                              <p:par>
                                <p:cTn id="24" presetID="42" presetClass="entr" presetSubtype="0"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500"/>
                                        <p:tgtEl>
                                          <p:spTgt spid="5"/>
                                        </p:tgtEl>
                                      </p:cBhvr>
                                    </p:animEffect>
                                    <p:anim calcmode="lin" valueType="num">
                                      <p:cBhvr>
                                        <p:cTn id="27" dur="1500" fill="hold"/>
                                        <p:tgtEl>
                                          <p:spTgt spid="5"/>
                                        </p:tgtEl>
                                        <p:attrNameLst>
                                          <p:attrName>ppt_x</p:attrName>
                                        </p:attrNameLst>
                                      </p:cBhvr>
                                      <p:tavLst>
                                        <p:tav tm="0">
                                          <p:val>
                                            <p:strVal val="#ppt_x"/>
                                          </p:val>
                                        </p:tav>
                                        <p:tav tm="100000">
                                          <p:val>
                                            <p:strVal val="#ppt_x"/>
                                          </p:val>
                                        </p:tav>
                                      </p:tavLst>
                                    </p:anim>
                                    <p:anim calcmode="lin" valueType="num">
                                      <p:cBhvr>
                                        <p:cTn id="28" dur="1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5.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sp>
        <p:nvSpPr>
          <p:cNvPr id="4" name="矩形 3"/>
          <p:cNvSpPr/>
          <p:nvPr/>
        </p:nvSpPr>
        <p:spPr>
          <a:xfrm>
            <a:off x="4114667" y="2468051"/>
            <a:ext cx="7075845" cy="3645165"/>
          </a:xfrm>
          <a:prstGeom prst="rect">
            <a:avLst/>
          </a:prstGeom>
        </p:spPr>
        <p:txBody>
          <a:bodyPr wrap="square">
            <a:spAutoFit/>
          </a:bodyPr>
          <a:lstStyle/>
          <a:p>
            <a:pPr marL="0" marR="0" lvl="0" indent="0" algn="l" defTabSz="914400" rtl="0" eaLnBrk="1" fontAlgn="auto" latinLnBrk="0" hangingPunct="1">
              <a:lnSpc>
                <a:spcPts val="2800"/>
              </a:lnSpc>
              <a:spcBef>
                <a:spcPts val="0"/>
              </a:spcBef>
              <a:spcAft>
                <a:spcPts val="0"/>
              </a:spcAft>
              <a:buClrTx/>
              <a:buSzTx/>
              <a:buFontTx/>
              <a:buNone/>
              <a:defRPr/>
            </a:pPr>
            <a:r>
              <a:rPr kumimoji="0" lang="zh-CN" altLang="en-US" sz="20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深化国防和军队改革</a:t>
            </a: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的</a:t>
            </a:r>
            <a:r>
              <a:rPr kumimoji="0" lang="zh-CN" altLang="en-US" sz="17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指导思想是，深入贯彻党的十八大和十八届三中、四中、五中全会精神，以马克思列宁主义、毛泽东思想、邓小平理论、“三个代表”重要思想、科学发展观为指导，按照“四个全面”战略布局要求，以党在新形势下的强军目标为引领，贯彻新形势下军事战略方针，全面实施改革强军战略，着力解决制约国防和军队建设的体制性障碍、结构性矛盾、政策性问题，推进军队组织形态现代化，进一步解放和发展战斗力，进一步解放和增强军队活力，建设同我国国际地位相称、同国家安全和发展利益相适应的巩固国防和强大军队，为实现“两个一百年”奋斗目标、实现中华民族伟大复兴的中国梦提供坚强力量保证。</a:t>
            </a:r>
            <a:endParaRPr kumimoji="0" lang="zh-CN" altLang="en-US" sz="17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6" name="组合 5"/>
          <p:cNvGrpSpPr/>
          <p:nvPr/>
        </p:nvGrpSpPr>
        <p:grpSpPr>
          <a:xfrm>
            <a:off x="890908" y="2296232"/>
            <a:ext cx="3223759" cy="4029699"/>
            <a:chOff x="684212" y="1371600"/>
            <a:chExt cx="3657600" cy="4572000"/>
          </a:xfrm>
        </p:grpSpPr>
        <p:pic>
          <p:nvPicPr>
            <p:cNvPr id="8" name="图片 7"/>
            <p:cNvPicPr>
              <a:picLocks noChangeAspect="1"/>
            </p:cNvPicPr>
            <p:nvPr/>
          </p:nvPicPr>
          <p:blipFill rotWithShape="1">
            <a:blip r:embed="rId1">
              <a:extLst>
                <a:ext uri="{28A0092B-C50C-407E-A947-70E740481C1C}">
                  <a14:useLocalDpi xmlns:a14="http://schemas.microsoft.com/office/drawing/2010/main" val="0"/>
                </a:ext>
              </a:extLst>
            </a:blip>
            <a:srcRect/>
            <a:stretch>
              <a:fillRect/>
            </a:stretch>
          </p:blipFill>
          <p:spPr>
            <a:xfrm>
              <a:off x="912813" y="1752600"/>
              <a:ext cx="3124200" cy="3619500"/>
            </a:xfrm>
            <a:prstGeom prst="rect">
              <a:avLst/>
            </a:prstGeom>
          </p:spPr>
        </p:pic>
        <p:pic>
          <p:nvPicPr>
            <p:cNvPr id="9" name="图片 8"/>
            <p:cNvPicPr>
              <a:picLocks noChangeAspect="1"/>
            </p:cNvPicPr>
            <p:nvPr/>
          </p:nvPicPr>
          <p:blipFill rotWithShape="1">
            <a:blip r:embed="rId2">
              <a:duotone>
                <a:schemeClr val="accent2">
                  <a:shade val="45000"/>
                  <a:satMod val="135000"/>
                </a:schemeClr>
                <a:prstClr val="white"/>
              </a:duotone>
            </a:blip>
            <a:srcRect/>
            <a:stretch>
              <a:fillRect/>
            </a:stretch>
          </p:blipFill>
          <p:spPr>
            <a:xfrm>
              <a:off x="684212" y="1371600"/>
              <a:ext cx="3657600" cy="4572000"/>
            </a:xfrm>
            <a:prstGeom prst="rect">
              <a:avLst/>
            </a:prstGeom>
          </p:spPr>
        </p:pic>
      </p:grpSp>
      <p:sp>
        <p:nvSpPr>
          <p:cNvPr id="7" name="矩形 6"/>
          <p:cNvSpPr/>
          <p:nvPr/>
        </p:nvSpPr>
        <p:spPr>
          <a:xfrm>
            <a:off x="1259969" y="117122"/>
            <a:ext cx="3383280" cy="737235"/>
          </a:xfrm>
          <a:prstGeom prst="rect">
            <a:avLst/>
          </a:prstGeom>
        </p:spPr>
        <p:txBody>
          <a:bodyPr wrap="none">
            <a:spAutoFit/>
          </a:bodyPr>
          <a:lstStyle/>
          <a:p>
            <a:pPr marL="0" marR="0" lvl="0" indent="0" algn="l" defTabSz="1218565" rtl="0" eaLnBrk="1" fontAlgn="auto" latinLnBrk="0" hangingPunct="1">
              <a:lnSpc>
                <a:spcPct val="150000"/>
              </a:lnSpc>
              <a:spcBef>
                <a:spcPts val="0"/>
              </a:spcBef>
              <a:spcAft>
                <a:spcPts val="0"/>
              </a:spcAft>
              <a:buClrTx/>
              <a:buSzTx/>
              <a:buFontTx/>
              <a:buNone/>
              <a:defRPr/>
            </a:pPr>
            <a:r>
              <a:rPr kumimoji="0" lang="zh-CN" altLang="en-US" sz="2800" b="1" i="0" u="none" strike="noStrike" kern="300" cap="none" spc="0" normalizeH="0" baseline="0" noProof="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rPr>
              <a:t>深化国防和军队改革</a:t>
            </a:r>
            <a:endParaRPr kumimoji="0" lang="zh-CN" altLang="en-US" sz="2800" b="1" i="0" u="none" strike="noStrike" kern="300" cap="none" spc="0" normalizeH="0" baseline="0" noProof="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endParaRP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 y="1060196"/>
            <a:ext cx="10058400" cy="1207008"/>
          </a:xfrm>
          <a:prstGeom prst="rect">
            <a:avLst/>
          </a:prstGeom>
        </p:spPr>
      </p:pic>
      <p:pic>
        <p:nvPicPr>
          <p:cNvPr id="2" name="图片 1" descr="0d82060fab14fbe22e6aab1982329376"/>
          <p:cNvPicPr>
            <a:picLocks noChangeAspect="1"/>
          </p:cNvPicPr>
          <p:nvPr/>
        </p:nvPicPr>
        <p:blipFill>
          <a:blip r:embed="rId4"/>
          <a:srcRect/>
          <a:stretch>
            <a:fillRect/>
          </a:stretch>
        </p:blipFill>
        <p:spPr>
          <a:xfrm>
            <a:off x="527050" y="88265"/>
            <a:ext cx="732790" cy="863600"/>
          </a:xfrm>
          <a:prstGeom prst="rect">
            <a:avLst/>
          </a:prstGeom>
        </p:spPr>
      </p:pic>
      <p:pic>
        <p:nvPicPr>
          <p:cNvPr id="20" name="图片 19" descr="67a5a6203d3c3b0ceed3817343e68640"/>
          <p:cNvPicPr>
            <a:picLocks noChangeAspect="1"/>
          </p:cNvPicPr>
          <p:nvPr/>
        </p:nvPicPr>
        <p:blipFill>
          <a:blip r:embed="rId5"/>
          <a:srcRect/>
          <a:stretch>
            <a:fillRect/>
          </a:stretch>
        </p:blipFill>
        <p:spPr>
          <a:xfrm>
            <a:off x="-10795" y="6087110"/>
            <a:ext cx="12202795" cy="770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par>
                          <p:cTn id="12" fill="hold">
                            <p:stCondLst>
                              <p:cond delay="1000"/>
                            </p:stCondLst>
                            <p:childTnLst>
                              <p:par>
                                <p:cTn id="13" presetID="21" presetClass="entr" presetSubtype="1"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heel(1)">
                                      <p:cBhvr>
                                        <p:cTn id="15" dur="2000"/>
                                        <p:tgtEl>
                                          <p:spTgt spid="6"/>
                                        </p:tgtEl>
                                      </p:cBhvr>
                                    </p:animEffect>
                                  </p:childTnLst>
                                </p:cTn>
                              </p:par>
                            </p:childTnLst>
                          </p:cTn>
                        </p:par>
                        <p:par>
                          <p:cTn id="16" fill="hold">
                            <p:stCondLst>
                              <p:cond delay="3000"/>
                            </p:stCondLst>
                            <p:childTnLst>
                              <p:par>
                                <p:cTn id="17" presetID="22" presetClass="entr" presetSubtype="1"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up)">
                                      <p:cBhvr>
                                        <p:cTn id="19" dur="1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56.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DCDCDC"/>
            </a:gs>
            <a:gs pos="47000">
              <a:srgbClr val="F1E5F1"/>
            </a:gs>
            <a:gs pos="0">
              <a:srgbClr val="C6E1F4"/>
            </a:gs>
            <a:gs pos="100000">
              <a:srgbClr val="E8E7F3"/>
            </a:gs>
          </a:gsLst>
          <a:lin ang="5400000" scaled="0"/>
        </a:gradFill>
        <a:effectLst/>
      </p:bgPr>
    </p:bg>
    <p:spTree>
      <p:nvGrpSpPr>
        <p:cNvPr id="1" name=""/>
        <p:cNvGrpSpPr/>
        <p:nvPr/>
      </p:nvGrpSpPr>
      <p:grpSpPr>
        <a:xfrm>
          <a:off x="0" y="0"/>
          <a:ext cx="0" cy="0"/>
          <a:chOff x="0" y="0"/>
          <a:chExt cx="0" cy="0"/>
        </a:xfrm>
      </p:grpSpPr>
      <p:sp>
        <p:nvSpPr>
          <p:cNvPr id="4" name="矩形: 圆角 11"/>
          <p:cNvSpPr/>
          <p:nvPr/>
        </p:nvSpPr>
        <p:spPr bwMode="auto">
          <a:xfrm>
            <a:off x="896257" y="2763138"/>
            <a:ext cx="10223500" cy="3183183"/>
          </a:xfrm>
          <a:prstGeom prst="roundRect">
            <a:avLst>
              <a:gd name="adj" fmla="val 0"/>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ysClr val="windowText" lastClr="000000"/>
              </a:solidFill>
              <a:effectLst/>
              <a:uLnTx/>
              <a:uFillTx/>
              <a:latin typeface="Arial" panose="020B0604020202020204" pitchFamily="34" charset="0"/>
              <a:ea typeface="宋体" panose="02010600030101010101" pitchFamily="2" charset="-122"/>
              <a:cs typeface="+mn-cs"/>
            </a:endParaRPr>
          </a:p>
        </p:txBody>
      </p:sp>
      <p:sp>
        <p:nvSpPr>
          <p:cNvPr id="5" name="文本框 4"/>
          <p:cNvSpPr txBox="1"/>
          <p:nvPr/>
        </p:nvSpPr>
        <p:spPr>
          <a:xfrm>
            <a:off x="1137558" y="2968110"/>
            <a:ext cx="9982199" cy="2734210"/>
          </a:xfrm>
          <a:prstGeom prst="rect">
            <a:avLst/>
          </a:prstGeom>
          <a:noFill/>
        </p:spPr>
        <p:txBody>
          <a:bodyPr wrap="square" rtlCol="0">
            <a:spAutoFit/>
          </a:bodyPr>
          <a:lstStyle/>
          <a:p>
            <a:pPr marL="0" marR="0" lvl="0" indent="0" algn="l" defTabSz="914400" rtl="0" eaLnBrk="1" fontAlgn="auto" latinLnBrk="0" hangingPunct="1">
              <a:lnSpc>
                <a:spcPts val="3500"/>
              </a:lnSpc>
              <a:spcBef>
                <a:spcPts val="0"/>
              </a:spcBef>
              <a:spcAft>
                <a:spcPts val="0"/>
              </a:spcAft>
              <a:buClrTx/>
              <a:buSzTx/>
              <a:buFontTx/>
              <a:buNone/>
              <a:defRPr/>
            </a:pPr>
            <a:r>
              <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习主席站在实现中华民族伟大复兴中国梦的战略高度，鲜明提出了党在新形势下的强军目标</a:t>
            </a:r>
            <a:r>
              <a:rPr kumimoji="0" lang="en-US" altLang="zh-CN"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20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建设一支听党指挥、能打胜仗、作风优良的人民军队。</a:t>
            </a:r>
            <a:r>
              <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从制定新形势下军事战略方针，到深入推进政治建军、改革强军、依法治军，从抓整顿、抓备战、抓改革、抓规划，到确立更加注重聚焦实战、创新驱动、体系建设、集约高效、军民融合的军队建设发展战略指导</a:t>
            </a:r>
            <a:r>
              <a:rPr kumimoji="0" lang="en-US" altLang="zh-CN"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习主席统领三军开启强军兴军新征程。全军和武警部队广大官兵牢记习主席嘱托，勠力同心、锐意进取，重整行装、革弊鼎新，</a:t>
            </a:r>
            <a:r>
              <a:rPr kumimoji="0" lang="zh-CN" altLang="en-US" sz="20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rPr>
              <a:t>沿着中国特色强军之路阔步前行。</a:t>
            </a:r>
            <a:endParaRPr kumimoji="0" lang="zh-CN" altLang="en-US" sz="20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endParaRPr>
          </a:p>
        </p:txBody>
      </p:sp>
      <p:sp>
        <p:nvSpPr>
          <p:cNvPr id="16" name="矩形 15"/>
          <p:cNvSpPr/>
          <p:nvPr/>
        </p:nvSpPr>
        <p:spPr>
          <a:xfrm>
            <a:off x="1270764" y="127917"/>
            <a:ext cx="5211683" cy="662554"/>
          </a:xfrm>
          <a:prstGeom prst="rect">
            <a:avLst/>
          </a:prstGeom>
        </p:spPr>
        <p:txBody>
          <a:bodyPr wrap="none">
            <a:spAutoFit/>
          </a:bodyPr>
          <a:lstStyle/>
          <a:p>
            <a:pPr marL="0" marR="0" lvl="0" indent="0" algn="l" defTabSz="1218565" rtl="0" eaLnBrk="1" fontAlgn="auto" latinLnBrk="0" hangingPunct="1">
              <a:lnSpc>
                <a:spcPct val="150000"/>
              </a:lnSpc>
              <a:spcBef>
                <a:spcPts val="0"/>
              </a:spcBef>
              <a:spcAft>
                <a:spcPts val="0"/>
              </a:spcAft>
              <a:buClrTx/>
              <a:buSzTx/>
              <a:buFontTx/>
              <a:buNone/>
              <a:defRPr/>
            </a:pPr>
            <a:r>
              <a:rPr kumimoji="0" lang="zh-CN" altLang="en-US" sz="2800" b="1" i="0" u="none" strike="noStrike" kern="300" cap="none" spc="0" normalizeH="0" baseline="0" noProof="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rPr>
              <a:t>在中国特色强军之路上阔步前行</a:t>
            </a:r>
            <a:endParaRPr kumimoji="0" lang="zh-CN" altLang="en-US" sz="2800" b="1" i="0" u="none" strike="noStrike" kern="300" cap="none" spc="0" normalizeH="0" baseline="0" noProof="0">
              <a:ln>
                <a:noFill/>
              </a:ln>
              <a:gradFill>
                <a:gsLst>
                  <a:gs pos="89000">
                    <a:srgbClr val="FFC000"/>
                  </a:gs>
                  <a:gs pos="51000">
                    <a:srgbClr val="FFFF00"/>
                  </a:gs>
                  <a:gs pos="22000">
                    <a:srgbClr val="FFFFCC"/>
                  </a:gs>
                </a:gsLst>
                <a:lin ang="5400000" scaled="0"/>
              </a:gradFill>
              <a:effectLst>
                <a:glow rad="139700">
                  <a:srgbClr val="8A0000">
                    <a:alpha val="97000"/>
                  </a:srgbClr>
                </a:glow>
              </a:effectLst>
              <a:uLnTx/>
              <a:uFillTx/>
              <a:latin typeface="微软雅黑" panose="020B0503020204020204" pitchFamily="34" charset="-122"/>
              <a:ea typeface="微软雅黑" panose="020B0503020204020204" pitchFamily="34" charset="-122"/>
              <a:cs typeface="明兰_UI_TC" pitchFamily="2" charset="-122"/>
            </a:endParaRPr>
          </a:p>
        </p:txBody>
      </p:sp>
      <p:grpSp>
        <p:nvGrpSpPr>
          <p:cNvPr id="17" name="组合 16"/>
          <p:cNvGrpSpPr/>
          <p:nvPr/>
        </p:nvGrpSpPr>
        <p:grpSpPr>
          <a:xfrm>
            <a:off x="4929554" y="1521892"/>
            <a:ext cx="2398205" cy="1558603"/>
            <a:chOff x="550590" y="3940831"/>
            <a:chExt cx="3090531" cy="2008549"/>
          </a:xfrm>
        </p:grpSpPr>
        <p:pic>
          <p:nvPicPr>
            <p:cNvPr id="18" name="Picture 2" descr="C:\Users\xb\Desktop\素材--党建\PNG--党（国）徽旗\党旗红旗\16sucai_201507091736.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flipH="1">
              <a:off x="550590" y="3940831"/>
              <a:ext cx="3090531" cy="1621772"/>
            </a:xfrm>
            <a:prstGeom prst="rect">
              <a:avLst/>
            </a:prstGeom>
            <a:noFill/>
            <a:extLst>
              <a:ext uri="{909E8E84-426E-40DD-AFC4-6F175D3DCCD1}">
                <a14:hiddenFill xmlns:a14="http://schemas.microsoft.com/office/drawing/2010/main">
                  <a:solidFill>
                    <a:srgbClr val="FFFFFF"/>
                  </a:solidFill>
                </a14:hiddenFill>
              </a:ext>
            </a:extLst>
          </p:spPr>
        </p:pic>
        <p:pic>
          <p:nvPicPr>
            <p:cNvPr id="19" name="图片 18"/>
            <p:cNvPicPr>
              <a:picLocks noChangeAspect="1"/>
            </p:cNvPicPr>
            <p:nvPr/>
          </p:nvPicPr>
          <p:blipFill>
            <a:blip r:embed="rId2"/>
            <a:stretch>
              <a:fillRect/>
            </a:stretch>
          </p:blipFill>
          <p:spPr>
            <a:xfrm>
              <a:off x="1242915" y="4213481"/>
              <a:ext cx="1705880" cy="1735899"/>
            </a:xfrm>
            <a:prstGeom prst="rect">
              <a:avLst/>
            </a:prstGeom>
          </p:spPr>
        </p:pic>
      </p:grpSp>
      <p:grpSp>
        <p:nvGrpSpPr>
          <p:cNvPr id="7" name="组合 6"/>
          <p:cNvGrpSpPr/>
          <p:nvPr/>
        </p:nvGrpSpPr>
        <p:grpSpPr>
          <a:xfrm>
            <a:off x="896257" y="1296768"/>
            <a:ext cx="1636636" cy="1410893"/>
            <a:chOff x="-499078" y="1539297"/>
            <a:chExt cx="1636636" cy="1410893"/>
          </a:xfrm>
        </p:grpSpPr>
        <p:sp>
          <p:nvSpPr>
            <p:cNvPr id="6" name="六边形 5"/>
            <p:cNvSpPr/>
            <p:nvPr/>
          </p:nvSpPr>
          <p:spPr>
            <a:xfrm>
              <a:off x="-499078" y="1539297"/>
              <a:ext cx="1636636" cy="1410893"/>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文本框 11"/>
            <p:cNvSpPr txBox="1"/>
            <p:nvPr/>
          </p:nvSpPr>
          <p:spPr>
            <a:xfrm>
              <a:off x="-241761" y="1710433"/>
              <a:ext cx="1122001"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扬我军威</a:t>
              </a:r>
              <a:endParaRPr kumimoji="0" lang="zh-CN" altLang="en-US" sz="3200" b="1"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endParaRPr>
            </a:p>
          </p:txBody>
        </p:sp>
      </p:grpSp>
      <p:grpSp>
        <p:nvGrpSpPr>
          <p:cNvPr id="20" name="组合 19"/>
          <p:cNvGrpSpPr/>
          <p:nvPr/>
        </p:nvGrpSpPr>
        <p:grpSpPr>
          <a:xfrm>
            <a:off x="2685293" y="1296768"/>
            <a:ext cx="1636636" cy="1410893"/>
            <a:chOff x="-499078" y="1539297"/>
            <a:chExt cx="1636636" cy="1410893"/>
          </a:xfrm>
        </p:grpSpPr>
        <p:sp>
          <p:nvSpPr>
            <p:cNvPr id="21" name="六边形 20"/>
            <p:cNvSpPr/>
            <p:nvPr/>
          </p:nvSpPr>
          <p:spPr>
            <a:xfrm>
              <a:off x="-499078" y="1539297"/>
              <a:ext cx="1636636" cy="1410893"/>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2" name="文本框 11"/>
            <p:cNvSpPr txBox="1"/>
            <p:nvPr/>
          </p:nvSpPr>
          <p:spPr>
            <a:xfrm>
              <a:off x="-241761" y="1710433"/>
              <a:ext cx="1122001"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铸我</a:t>
              </a:r>
              <a:endParaRPr kumimoji="0" lang="en-US" altLang="zh-CN" sz="3200" b="1" i="0" u="none" strike="noStrike" kern="1200" cap="none" spc="0" normalizeH="0" baseline="0" noProof="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军魂</a:t>
              </a:r>
              <a:endParaRPr kumimoji="0" lang="zh-CN" altLang="en-US" sz="3200" b="0"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endParaRPr>
            </a:p>
          </p:txBody>
        </p:sp>
      </p:grpSp>
      <p:grpSp>
        <p:nvGrpSpPr>
          <p:cNvPr id="23" name="组合 22"/>
          <p:cNvGrpSpPr/>
          <p:nvPr/>
        </p:nvGrpSpPr>
        <p:grpSpPr>
          <a:xfrm>
            <a:off x="7752739" y="1296768"/>
            <a:ext cx="1636636" cy="1410893"/>
            <a:chOff x="-499078" y="1539297"/>
            <a:chExt cx="1636636" cy="1410893"/>
          </a:xfrm>
        </p:grpSpPr>
        <p:sp>
          <p:nvSpPr>
            <p:cNvPr id="24" name="六边形 23"/>
            <p:cNvSpPr/>
            <p:nvPr/>
          </p:nvSpPr>
          <p:spPr>
            <a:xfrm>
              <a:off x="-499078" y="1539297"/>
              <a:ext cx="1636636" cy="1410893"/>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5" name="文本框 11"/>
            <p:cNvSpPr txBox="1"/>
            <p:nvPr/>
          </p:nvSpPr>
          <p:spPr>
            <a:xfrm>
              <a:off x="-241761" y="1710433"/>
              <a:ext cx="1122001"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不忘</a:t>
              </a:r>
              <a:endParaRPr kumimoji="0" lang="en-US" altLang="zh-CN" sz="3200" b="1" i="0" u="none" strike="noStrike" kern="1200" cap="none" spc="0" normalizeH="0" baseline="0" noProof="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历史</a:t>
              </a:r>
              <a:endParaRPr kumimoji="0" lang="zh-CN" altLang="en-US" sz="3200" b="1"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endParaRPr>
            </a:p>
          </p:txBody>
        </p:sp>
      </p:grpSp>
      <p:grpSp>
        <p:nvGrpSpPr>
          <p:cNvPr id="26" name="组合 25"/>
          <p:cNvGrpSpPr/>
          <p:nvPr/>
        </p:nvGrpSpPr>
        <p:grpSpPr>
          <a:xfrm>
            <a:off x="9541775" y="1296768"/>
            <a:ext cx="1636636" cy="1410893"/>
            <a:chOff x="-499078" y="1539297"/>
            <a:chExt cx="1636636" cy="1410893"/>
          </a:xfrm>
        </p:grpSpPr>
        <p:sp>
          <p:nvSpPr>
            <p:cNvPr id="27" name="六边形 26"/>
            <p:cNvSpPr/>
            <p:nvPr/>
          </p:nvSpPr>
          <p:spPr>
            <a:xfrm>
              <a:off x="-499078" y="1539297"/>
              <a:ext cx="1636636" cy="1410893"/>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8" name="文本框 11"/>
            <p:cNvSpPr txBox="1"/>
            <p:nvPr/>
          </p:nvSpPr>
          <p:spPr>
            <a:xfrm>
              <a:off x="-241761" y="1710433"/>
              <a:ext cx="1122001"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砥砺前行</a:t>
              </a:r>
              <a:endParaRPr kumimoji="0" lang="zh-CN" altLang="en-US" sz="3200" b="0"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endParaRPr>
            </a:p>
          </p:txBody>
        </p:sp>
      </p:grpSp>
      <p:pic>
        <p:nvPicPr>
          <p:cNvPr id="2" name="图片 1" descr="0d82060fab14fbe22e6aab1982329376"/>
          <p:cNvPicPr>
            <a:picLocks noChangeAspect="1"/>
          </p:cNvPicPr>
          <p:nvPr/>
        </p:nvPicPr>
        <p:blipFill>
          <a:blip r:embed="rId3"/>
          <a:srcRect/>
          <a:stretch>
            <a:fillRect/>
          </a:stretch>
        </p:blipFill>
        <p:spPr>
          <a:xfrm>
            <a:off x="527050" y="88265"/>
            <a:ext cx="732790" cy="863600"/>
          </a:xfrm>
          <a:prstGeom prst="rect">
            <a:avLst/>
          </a:prstGeom>
        </p:spPr>
      </p:pic>
      <p:pic>
        <p:nvPicPr>
          <p:cNvPr id="3" name="图片 2" descr="67a5a6203d3c3b0ceed3817343e68640"/>
          <p:cNvPicPr>
            <a:picLocks noChangeAspect="1"/>
          </p:cNvPicPr>
          <p:nvPr/>
        </p:nvPicPr>
        <p:blipFill>
          <a:blip r:embed="rId4"/>
          <a:srcRect/>
          <a:stretch>
            <a:fillRect/>
          </a:stretch>
        </p:blipFill>
        <p:spPr>
          <a:xfrm>
            <a:off x="-10795" y="6087110"/>
            <a:ext cx="12202795" cy="770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p:cTn id="11" dur="500" fill="hold"/>
                                        <p:tgtEl>
                                          <p:spTgt spid="17"/>
                                        </p:tgtEl>
                                        <p:attrNameLst>
                                          <p:attrName>ppt_w</p:attrName>
                                        </p:attrNameLst>
                                      </p:cBhvr>
                                      <p:tavLst>
                                        <p:tav tm="0">
                                          <p:val>
                                            <p:fltVal val="0"/>
                                          </p:val>
                                        </p:tav>
                                        <p:tav tm="100000">
                                          <p:val>
                                            <p:strVal val="#ppt_w"/>
                                          </p:val>
                                        </p:tav>
                                      </p:tavLst>
                                    </p:anim>
                                    <p:anim calcmode="lin" valueType="num">
                                      <p:cBhvr>
                                        <p:cTn id="12" dur="500" fill="hold"/>
                                        <p:tgtEl>
                                          <p:spTgt spid="17"/>
                                        </p:tgtEl>
                                        <p:attrNameLst>
                                          <p:attrName>ppt_h</p:attrName>
                                        </p:attrNameLst>
                                      </p:cBhvr>
                                      <p:tavLst>
                                        <p:tav tm="0">
                                          <p:val>
                                            <p:fltVal val="0"/>
                                          </p:val>
                                        </p:tav>
                                        <p:tav tm="100000">
                                          <p:val>
                                            <p:strVal val="#ppt_h"/>
                                          </p:val>
                                        </p:tav>
                                      </p:tavLst>
                                    </p:anim>
                                    <p:animEffect transition="in" filter="fade">
                                      <p:cBhvr>
                                        <p:cTn id="13" dur="500"/>
                                        <p:tgtEl>
                                          <p:spTgt spid="17"/>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heel(1)">
                                      <p:cBhvr>
                                        <p:cTn id="16" dur="1000"/>
                                        <p:tgtEl>
                                          <p:spTgt spid="4"/>
                                        </p:tgtEl>
                                      </p:cBhvr>
                                    </p:animEffect>
                                  </p:childTnLst>
                                </p:cTn>
                              </p:par>
                              <p:par>
                                <p:cTn id="17" presetID="47" presetClass="entr" presetSubtype="0" fill="hold" grpId="0" nodeType="withEffect">
                                  <p:stCondLst>
                                    <p:cond delay="5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23" presetClass="entr" presetSubtype="32"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strVal val="4*#ppt_w"/>
                                          </p:val>
                                        </p:tav>
                                        <p:tav tm="100000">
                                          <p:val>
                                            <p:strVal val="#ppt_w"/>
                                          </p:val>
                                        </p:tav>
                                      </p:tavLst>
                                    </p:anim>
                                    <p:anim calcmode="lin" valueType="num">
                                      <p:cBhvr>
                                        <p:cTn id="26" dur="500" fill="hold"/>
                                        <p:tgtEl>
                                          <p:spTgt spid="7"/>
                                        </p:tgtEl>
                                        <p:attrNameLst>
                                          <p:attrName>ppt_h</p:attrName>
                                        </p:attrNameLst>
                                      </p:cBhvr>
                                      <p:tavLst>
                                        <p:tav tm="0">
                                          <p:val>
                                            <p:strVal val="4*#ppt_h"/>
                                          </p:val>
                                        </p:tav>
                                        <p:tav tm="100000">
                                          <p:val>
                                            <p:strVal val="#ppt_h"/>
                                          </p:val>
                                        </p:tav>
                                      </p:tavLst>
                                    </p:anim>
                                  </p:childTnLst>
                                </p:cTn>
                              </p:par>
                            </p:childTnLst>
                          </p:cTn>
                        </p:par>
                        <p:par>
                          <p:cTn id="27" fill="hold">
                            <p:stCondLst>
                              <p:cond delay="1500"/>
                            </p:stCondLst>
                            <p:childTnLst>
                              <p:par>
                                <p:cTn id="28" presetID="23" presetClass="entr" presetSubtype="32"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p:cTn id="30" dur="500" fill="hold"/>
                                        <p:tgtEl>
                                          <p:spTgt spid="20"/>
                                        </p:tgtEl>
                                        <p:attrNameLst>
                                          <p:attrName>ppt_w</p:attrName>
                                        </p:attrNameLst>
                                      </p:cBhvr>
                                      <p:tavLst>
                                        <p:tav tm="0">
                                          <p:val>
                                            <p:strVal val="4*#ppt_w"/>
                                          </p:val>
                                        </p:tav>
                                        <p:tav tm="100000">
                                          <p:val>
                                            <p:strVal val="#ppt_w"/>
                                          </p:val>
                                        </p:tav>
                                      </p:tavLst>
                                    </p:anim>
                                    <p:anim calcmode="lin" valueType="num">
                                      <p:cBhvr>
                                        <p:cTn id="31" dur="500" fill="hold"/>
                                        <p:tgtEl>
                                          <p:spTgt spid="20"/>
                                        </p:tgtEl>
                                        <p:attrNameLst>
                                          <p:attrName>ppt_h</p:attrName>
                                        </p:attrNameLst>
                                      </p:cBhvr>
                                      <p:tavLst>
                                        <p:tav tm="0">
                                          <p:val>
                                            <p:strVal val="4*#ppt_h"/>
                                          </p:val>
                                        </p:tav>
                                        <p:tav tm="100000">
                                          <p:val>
                                            <p:strVal val="#ppt_h"/>
                                          </p:val>
                                        </p:tav>
                                      </p:tavLst>
                                    </p:anim>
                                  </p:childTnLst>
                                </p:cTn>
                              </p:par>
                            </p:childTnLst>
                          </p:cTn>
                        </p:par>
                        <p:par>
                          <p:cTn id="32" fill="hold">
                            <p:stCondLst>
                              <p:cond delay="2000"/>
                            </p:stCondLst>
                            <p:childTnLst>
                              <p:par>
                                <p:cTn id="33" presetID="23" presetClass="entr" presetSubtype="32" fill="hold" nodeType="after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p:cTn id="35" dur="500" fill="hold"/>
                                        <p:tgtEl>
                                          <p:spTgt spid="23"/>
                                        </p:tgtEl>
                                        <p:attrNameLst>
                                          <p:attrName>ppt_w</p:attrName>
                                        </p:attrNameLst>
                                      </p:cBhvr>
                                      <p:tavLst>
                                        <p:tav tm="0">
                                          <p:val>
                                            <p:strVal val="4*#ppt_w"/>
                                          </p:val>
                                        </p:tav>
                                        <p:tav tm="100000">
                                          <p:val>
                                            <p:strVal val="#ppt_w"/>
                                          </p:val>
                                        </p:tav>
                                      </p:tavLst>
                                    </p:anim>
                                    <p:anim calcmode="lin" valueType="num">
                                      <p:cBhvr>
                                        <p:cTn id="36" dur="500" fill="hold"/>
                                        <p:tgtEl>
                                          <p:spTgt spid="23"/>
                                        </p:tgtEl>
                                        <p:attrNameLst>
                                          <p:attrName>ppt_h</p:attrName>
                                        </p:attrNameLst>
                                      </p:cBhvr>
                                      <p:tavLst>
                                        <p:tav tm="0">
                                          <p:val>
                                            <p:strVal val="4*#ppt_h"/>
                                          </p:val>
                                        </p:tav>
                                        <p:tav tm="100000">
                                          <p:val>
                                            <p:strVal val="#ppt_h"/>
                                          </p:val>
                                        </p:tav>
                                      </p:tavLst>
                                    </p:anim>
                                  </p:childTnLst>
                                </p:cTn>
                              </p:par>
                            </p:childTnLst>
                          </p:cTn>
                        </p:par>
                        <p:par>
                          <p:cTn id="37" fill="hold">
                            <p:stCondLst>
                              <p:cond delay="2500"/>
                            </p:stCondLst>
                            <p:childTnLst>
                              <p:par>
                                <p:cTn id="38" presetID="23" presetClass="entr" presetSubtype="32" fill="hold" nodeType="afterEffect">
                                  <p:stCondLst>
                                    <p:cond delay="0"/>
                                  </p:stCondLst>
                                  <p:childTnLst>
                                    <p:set>
                                      <p:cBhvr>
                                        <p:cTn id="39" dur="1" fill="hold">
                                          <p:stCondLst>
                                            <p:cond delay="0"/>
                                          </p:stCondLst>
                                        </p:cTn>
                                        <p:tgtEl>
                                          <p:spTgt spid="26"/>
                                        </p:tgtEl>
                                        <p:attrNameLst>
                                          <p:attrName>style.visibility</p:attrName>
                                        </p:attrNameLst>
                                      </p:cBhvr>
                                      <p:to>
                                        <p:strVal val="visible"/>
                                      </p:to>
                                    </p:set>
                                    <p:anim calcmode="lin" valueType="num">
                                      <p:cBhvr>
                                        <p:cTn id="40" dur="500" fill="hold"/>
                                        <p:tgtEl>
                                          <p:spTgt spid="26"/>
                                        </p:tgtEl>
                                        <p:attrNameLst>
                                          <p:attrName>ppt_w</p:attrName>
                                        </p:attrNameLst>
                                      </p:cBhvr>
                                      <p:tavLst>
                                        <p:tav tm="0">
                                          <p:val>
                                            <p:strVal val="4*#ppt_w"/>
                                          </p:val>
                                        </p:tav>
                                        <p:tav tm="100000">
                                          <p:val>
                                            <p:strVal val="#ppt_w"/>
                                          </p:val>
                                        </p:tav>
                                      </p:tavLst>
                                    </p:anim>
                                    <p:anim calcmode="lin" valueType="num">
                                      <p:cBhvr>
                                        <p:cTn id="41" dur="500" fill="hold"/>
                                        <p:tgtEl>
                                          <p:spTgt spid="26"/>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p:bldP spid="16"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13c9f8a52a55cc4f624cf293d2e6bc8c"/>
          <p:cNvPicPr>
            <a:picLocks noChangeAspect="1"/>
          </p:cNvPicPr>
          <p:nvPr/>
        </p:nvPicPr>
        <p:blipFill>
          <a:blip r:embed="rId1"/>
          <a:srcRect/>
          <a:stretch>
            <a:fillRect/>
          </a:stretch>
        </p:blipFill>
        <p:spPr>
          <a:xfrm>
            <a:off x="400685" y="4164330"/>
            <a:ext cx="11786235" cy="2688590"/>
          </a:xfrm>
          <a:prstGeom prst="rect">
            <a:avLst/>
          </a:prstGeom>
        </p:spPr>
      </p:pic>
      <p:pic>
        <p:nvPicPr>
          <p:cNvPr id="4" name="图片 3" descr="6a3c27a6d386c7ff14c6cc1f7995db02"/>
          <p:cNvPicPr>
            <a:picLocks noChangeAspect="1"/>
          </p:cNvPicPr>
          <p:nvPr/>
        </p:nvPicPr>
        <p:blipFill>
          <a:blip r:embed="rId2"/>
          <a:stretch>
            <a:fillRect/>
          </a:stretch>
        </p:blipFill>
        <p:spPr>
          <a:xfrm>
            <a:off x="10608310" y="0"/>
            <a:ext cx="1567815" cy="1492250"/>
          </a:xfrm>
          <a:prstGeom prst="rect">
            <a:avLst/>
          </a:prstGeom>
        </p:spPr>
      </p:pic>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0" y="-1"/>
            <a:ext cx="3420850" cy="6857999"/>
          </a:xfrm>
          <a:prstGeom prst="rect">
            <a:avLst/>
          </a:prstGeom>
        </p:spPr>
      </p:pic>
      <p:sp>
        <p:nvSpPr>
          <p:cNvPr id="10" name="文本框 26"/>
          <p:cNvSpPr txBox="1"/>
          <p:nvPr/>
        </p:nvSpPr>
        <p:spPr>
          <a:xfrm>
            <a:off x="2678385" y="1906394"/>
            <a:ext cx="7508860" cy="3192221"/>
          </a:xfrm>
          <a:prstGeom prst="rect">
            <a:avLst/>
          </a:prstGeom>
          <a:noFill/>
        </p:spPr>
        <p:txBody>
          <a:bodyPr wrap="square" rtlCol="0">
            <a:spAutoFit/>
          </a:bodyPr>
          <a:lstStyle/>
          <a:p>
            <a:pPr>
              <a:lnSpc>
                <a:spcPts val="3500"/>
              </a:lnSpc>
            </a:pPr>
            <a:r>
              <a:rPr lang="zh-CN" altLang="en-US" sz="2300">
                <a:latin typeface="微软雅黑" panose="020B0503020204020204" pitchFamily="34" charset="-122"/>
                <a:ea typeface="微软雅黑" panose="020B0503020204020204" pitchFamily="34" charset="-122"/>
                <a:sym typeface="微软雅黑" panose="020B0503020204020204" pitchFamily="34" charset="-122"/>
              </a:rPr>
              <a:t> 实现中华民族伟大复兴的中国梦，就是要把我国建设成为富强民主文明和谐的社会主义现代化国家，这是坚持和发展中国特色社会主义的总任务。国防和军队建设是中国特色社会主义事业总体布局的重要组成部分，这决定了强军战略是强国战略的重要组成部分。强军梦不仅是中国梦的内在组成，也是其坚强支撑。这一点，对于我们实现中国梦，具有根本性战略意义。</a:t>
            </a:r>
            <a:endParaRPr lang="zh-CN" altLang="en-US" sz="2300" dirty="0">
              <a:latin typeface="微软雅黑" panose="020B0503020204020204" pitchFamily="34" charset="-122"/>
              <a:ea typeface="微软雅黑" panose="020B0503020204020204" pitchFamily="34" charset="-122"/>
            </a:endParaRPr>
          </a:p>
        </p:txBody>
      </p:sp>
      <p:grpSp>
        <p:nvGrpSpPr>
          <p:cNvPr id="11" name="组合 10"/>
          <p:cNvGrpSpPr/>
          <p:nvPr/>
        </p:nvGrpSpPr>
        <p:grpSpPr>
          <a:xfrm>
            <a:off x="4838588" y="964236"/>
            <a:ext cx="3301812" cy="615230"/>
            <a:chOff x="4176936" y="684944"/>
            <a:chExt cx="3301812" cy="615230"/>
          </a:xfrm>
        </p:grpSpPr>
        <p:sp>
          <p:nvSpPr>
            <p:cNvPr id="12" name="圆角矩形 12"/>
            <p:cNvSpPr/>
            <p:nvPr/>
          </p:nvSpPr>
          <p:spPr>
            <a:xfrm>
              <a:off x="4176936" y="684944"/>
              <a:ext cx="3301812" cy="615230"/>
            </a:xfrm>
            <a:prstGeom prst="roundRect">
              <a:avLst>
                <a:gd name="adj" fmla="val 18525"/>
              </a:avLst>
            </a:prstGeom>
            <a:solidFill>
              <a:srgbClr val="C8000B"/>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29"/>
            <p:cNvSpPr txBox="1"/>
            <p:nvPr/>
          </p:nvSpPr>
          <p:spPr>
            <a:xfrm>
              <a:off x="5004540" y="700172"/>
              <a:ext cx="1646605" cy="584775"/>
            </a:xfrm>
            <a:prstGeom prst="rect">
              <a:avLst/>
            </a:prstGeom>
            <a:noFill/>
          </p:spPr>
          <p:txBody>
            <a:bodyPr wrap="none" rtlCol="0">
              <a:spAutoFit/>
            </a:bodyPr>
            <a:lstStyle/>
            <a:p>
              <a:r>
                <a:rPr lang="zh-CN" altLang="en-US" sz="3200" b="1" spc="600">
                  <a:solidFill>
                    <a:srgbClr val="FDE9A7"/>
                  </a:solidFill>
                  <a:latin typeface="微软雅黑" panose="020B0503020204020204" pitchFamily="34" charset="-122"/>
                  <a:ea typeface="微软雅黑" panose="020B0503020204020204" pitchFamily="34" charset="-122"/>
                </a:rPr>
                <a:t>结束语</a:t>
              </a:r>
              <a:endParaRPr lang="zh-CN" altLang="en-US" sz="3200" b="1" spc="600" dirty="0">
                <a:solidFill>
                  <a:srgbClr val="FDE9A7"/>
                </a:solidFill>
                <a:latin typeface="微软雅黑" panose="020B0503020204020204" pitchFamily="34" charset="-122"/>
                <a:ea typeface="微软雅黑" panose="020B0503020204020204" pitchFamily="34" charset="-122"/>
              </a:endParaRPr>
            </a:p>
          </p:txBody>
        </p:sp>
      </p:grpSp>
      <p:sp>
        <p:nvSpPr>
          <p:cNvPr id="14" name="矩形 13"/>
          <p:cNvSpPr/>
          <p:nvPr/>
        </p:nvSpPr>
        <p:spPr>
          <a:xfrm>
            <a:off x="2445811" y="1732162"/>
            <a:ext cx="7860724" cy="3786623"/>
          </a:xfrm>
          <a:prstGeom prst="rect">
            <a:avLst/>
          </a:prstGeom>
          <a:noFill/>
          <a:ln w="63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42" presetClass="entr" presetSubtype="0" fill="hold" nodeType="withEffect">
                                  <p:stCondLst>
                                    <p:cond delay="5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000"/>
                                        <p:tgtEl>
                                          <p:spTgt spid="11"/>
                                        </p:tgtEl>
                                      </p:cBhvr>
                                    </p:animEffect>
                                    <p:anim calcmode="lin" valueType="num">
                                      <p:cBhvr>
                                        <p:cTn id="11" dur="1000" fill="hold"/>
                                        <p:tgtEl>
                                          <p:spTgt spid="11"/>
                                        </p:tgtEl>
                                        <p:attrNameLst>
                                          <p:attrName>ppt_x</p:attrName>
                                        </p:attrNameLst>
                                      </p:cBhvr>
                                      <p:tavLst>
                                        <p:tav tm="0">
                                          <p:val>
                                            <p:strVal val="#ppt_x"/>
                                          </p:val>
                                        </p:tav>
                                        <p:tav tm="100000">
                                          <p:val>
                                            <p:strVal val="#ppt_x"/>
                                          </p:val>
                                        </p:tav>
                                      </p:tavLst>
                                    </p:anim>
                                    <p:anim calcmode="lin" valueType="num">
                                      <p:cBhvr>
                                        <p:cTn id="12" dur="1000" fill="hold"/>
                                        <p:tgtEl>
                                          <p:spTgt spid="11"/>
                                        </p:tgtEl>
                                        <p:attrNameLst>
                                          <p:attrName>ppt_y</p:attrName>
                                        </p:attrNameLst>
                                      </p:cBhvr>
                                      <p:tavLst>
                                        <p:tav tm="0">
                                          <p:val>
                                            <p:strVal val="#ppt_y+.1"/>
                                          </p:val>
                                        </p:tav>
                                        <p:tav tm="100000">
                                          <p:val>
                                            <p:strVal val="#ppt_y"/>
                                          </p:val>
                                        </p:tav>
                                      </p:tavLst>
                                    </p:anim>
                                  </p:childTnLst>
                                </p:cTn>
                              </p:par>
                              <p:par>
                                <p:cTn id="13" presetID="10" presetClass="entr" presetSubtype="0" fill="hold" grpId="0" nodeType="withEffect">
                                  <p:stCondLst>
                                    <p:cond delay="120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grpId="0" nodeType="withEffect">
                                  <p:stCondLst>
                                    <p:cond delay="1500"/>
                                  </p:stCondLst>
                                  <p:iterate type="lt">
                                    <p:tmPct val="15000"/>
                                  </p:iterate>
                                  <p:childTnLst>
                                    <p:set>
                                      <p:cBhvr>
                                        <p:cTn id="17" dur="1" fill="hold">
                                          <p:stCondLst>
                                            <p:cond delay="0"/>
                                          </p:stCondLst>
                                        </p:cTn>
                                        <p:tgtEl>
                                          <p:spTgt spid="10"/>
                                        </p:tgtEl>
                                        <p:attrNameLst>
                                          <p:attrName>style.visibility</p:attrName>
                                        </p:attrNameLst>
                                      </p:cBhvr>
                                      <p:to>
                                        <p:strVal val="visible"/>
                                      </p:to>
                                    </p:set>
                                    <p:animEffect transition="in" filter="fade">
                                      <p:cBhvr>
                                        <p:cTn id="18" dur="2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bldLvl="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414" y="0"/>
            <a:ext cx="12181172" cy="6858000"/>
          </a:xfrm>
          <a:prstGeom prst="rect">
            <a:avLst/>
          </a:prstGeom>
        </p:spPr>
      </p:pic>
      <p:pic>
        <p:nvPicPr>
          <p:cNvPr id="8" name="图片 7" descr="6e2ffaf93b00b10b67e1d9610fb79e97"/>
          <p:cNvPicPr>
            <a:picLocks noChangeAspect="1"/>
          </p:cNvPicPr>
          <p:nvPr/>
        </p:nvPicPr>
        <p:blipFill>
          <a:blip r:embed="rId2"/>
          <a:srcRect/>
          <a:stretch>
            <a:fillRect/>
          </a:stretch>
        </p:blipFill>
        <p:spPr>
          <a:xfrm>
            <a:off x="1467485" y="2744470"/>
            <a:ext cx="2050415" cy="4302125"/>
          </a:xfrm>
          <a:prstGeom prst="rect">
            <a:avLst/>
          </a:prstGeom>
        </p:spPr>
      </p:pic>
      <p:pic>
        <p:nvPicPr>
          <p:cNvPr id="7" name="图片 6" descr="04b1a3aa25514addfc5104ccc15569e2"/>
          <p:cNvPicPr>
            <a:picLocks noChangeAspect="1"/>
          </p:cNvPicPr>
          <p:nvPr/>
        </p:nvPicPr>
        <p:blipFill>
          <a:blip r:embed="rId3"/>
          <a:stretch>
            <a:fillRect/>
          </a:stretch>
        </p:blipFill>
        <p:spPr>
          <a:xfrm>
            <a:off x="2275840" y="3943985"/>
            <a:ext cx="4430395" cy="2967990"/>
          </a:xfrm>
          <a:prstGeom prst="rect">
            <a:avLst/>
          </a:prstGeom>
        </p:spPr>
      </p:pic>
      <p:pic>
        <p:nvPicPr>
          <p:cNvPr id="9" name="中国人民解放军军乐团 - 奥林匹克进行曲">
            <a:hlinkClick r:id="" action="ppaction://media"/>
          </p:cNvPr>
          <p:cNvPicPr>
            <a:picLocks noChangeAspect="1"/>
          </p:cNvPicPr>
          <p:nvPr>
            <a:audioFile r:link="rId4"/>
            <p:extLst>
              <p:ext uri="{DAA4B4D4-6D71-4841-9C94-3DE7FCFB9230}">
                <p14:media xmlns:p14="http://schemas.microsoft.com/office/powerpoint/2010/main" r:embed="rId5"/>
              </p:ext>
            </p:extLst>
          </p:nvPr>
        </p:nvPicPr>
        <p:blipFill>
          <a:blip r:embed="rId6"/>
          <a:stretch>
            <a:fillRect/>
          </a:stretch>
        </p:blipFill>
        <p:spPr>
          <a:xfrm>
            <a:off x="-1030514" y="-609600"/>
            <a:ext cx="609600" cy="609600"/>
          </a:xfrm>
          <a:prstGeom prst="rect">
            <a:avLst/>
          </a:prstGeom>
        </p:spPr>
      </p:pic>
      <p:pic>
        <p:nvPicPr>
          <p:cNvPr id="5" name="图片 4" descr="faf1ee1587460a50e252e7c84f8543f3"/>
          <p:cNvPicPr>
            <a:picLocks noChangeAspect="1"/>
          </p:cNvPicPr>
          <p:nvPr/>
        </p:nvPicPr>
        <p:blipFill>
          <a:blip r:embed="rId7"/>
          <a:srcRect/>
          <a:stretch>
            <a:fillRect/>
          </a:stretch>
        </p:blipFill>
        <p:spPr>
          <a:xfrm>
            <a:off x="2932430" y="2922270"/>
            <a:ext cx="9254490" cy="3946525"/>
          </a:xfrm>
          <a:prstGeom prst="rect">
            <a:avLst/>
          </a:prstGeom>
        </p:spPr>
      </p:pic>
      <p:pic>
        <p:nvPicPr>
          <p:cNvPr id="2" name="图片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V="1">
            <a:off x="0" y="-1"/>
            <a:ext cx="3420850" cy="6857999"/>
          </a:xfrm>
          <a:prstGeom prst="rect">
            <a:avLst/>
          </a:prstGeom>
        </p:spPr>
      </p:pic>
      <p:sp>
        <p:nvSpPr>
          <p:cNvPr id="3" name="TextBox 42"/>
          <p:cNvSpPr txBox="1"/>
          <p:nvPr/>
        </p:nvSpPr>
        <p:spPr>
          <a:xfrm>
            <a:off x="6335150" y="2017219"/>
            <a:ext cx="5851504" cy="1397635"/>
          </a:xfrm>
          <a:prstGeom prst="rect">
            <a:avLst/>
          </a:prstGeom>
          <a:noFill/>
        </p:spPr>
        <p:txBody>
          <a:bodyPr wrap="square" lIns="121899" tIns="60949" rIns="121899" bIns="60949" rtlCol="0">
            <a:spAutoFit/>
          </a:bodyPr>
          <a:p>
            <a:r>
              <a:rPr lang="zh-CN" altLang="en-US" sz="8300" b="1" spc="600" dirty="0">
                <a:solidFill>
                  <a:srgbClr val="C8000B"/>
                </a:solidFill>
                <a:effectLst>
                  <a:glow rad="114300">
                    <a:srgbClr val="FAF9BD">
                      <a:alpha val="78000"/>
                    </a:srgbClr>
                  </a:glow>
                </a:effectLst>
                <a:latin typeface="微软雅黑" panose="020B0503020204020204" pitchFamily="34" charset="-122"/>
                <a:ea typeface="微软雅黑" panose="020B0503020204020204" pitchFamily="34" charset="-122"/>
              </a:rPr>
              <a:t>感谢聆听</a:t>
            </a:r>
            <a:endParaRPr lang="zh-CN" altLang="en-US" sz="8300" b="1" spc="600" dirty="0">
              <a:solidFill>
                <a:srgbClr val="C8000B"/>
              </a:solidFill>
              <a:effectLst>
                <a:glow rad="114300">
                  <a:srgbClr val="FAF9BD">
                    <a:alpha val="78000"/>
                  </a:srgbClr>
                </a:glow>
              </a:effectLst>
              <a:latin typeface="微软雅黑" panose="020B0503020204020204" pitchFamily="34" charset="-122"/>
              <a:ea typeface="微软雅黑" panose="020B0503020204020204" pitchFamily="34" charset="-122"/>
            </a:endParaRPr>
          </a:p>
        </p:txBody>
      </p:sp>
      <p:pic>
        <p:nvPicPr>
          <p:cNvPr id="10" name="图片 9" descr="58057163ecc36efb7bfe65ff3512ed35"/>
          <p:cNvPicPr>
            <a:picLocks noChangeAspect="1"/>
          </p:cNvPicPr>
          <p:nvPr/>
        </p:nvPicPr>
        <p:blipFill>
          <a:blip r:embed="rId9"/>
          <a:srcRect/>
          <a:stretch>
            <a:fillRect/>
          </a:stretch>
        </p:blipFill>
        <p:spPr>
          <a:xfrm>
            <a:off x="10411460" y="1421765"/>
            <a:ext cx="1360805" cy="1180465"/>
          </a:xfrm>
          <a:prstGeom prst="rect">
            <a:avLst/>
          </a:prstGeom>
        </p:spPr>
      </p:pic>
      <p:pic>
        <p:nvPicPr>
          <p:cNvPr id="18" name="图片 17" descr="58057163ecc36efb7bfe65ff3512ed35"/>
          <p:cNvPicPr>
            <a:picLocks noChangeAspect="1"/>
          </p:cNvPicPr>
          <p:nvPr/>
        </p:nvPicPr>
        <p:blipFill>
          <a:blip r:embed="rId9"/>
          <a:srcRect/>
          <a:stretch>
            <a:fillRect/>
          </a:stretch>
        </p:blipFill>
        <p:spPr>
          <a:xfrm rot="15600000" flipH="1">
            <a:off x="5133975" y="2684145"/>
            <a:ext cx="1360805" cy="118046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par>
                                <p:cTn id="7" presetID="22" presetClass="entr" presetSubtype="4"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wipe(down)">
                                      <p:cBhvr>
                                        <p:cTn id="9" dur="500"/>
                                        <p:tgtEl>
                                          <p:spTgt spid="2"/>
                                        </p:tgtEl>
                                      </p:cBhvr>
                                    </p:animEffect>
                                  </p:childTnLst>
                                </p:cTn>
                              </p:par>
                              <p:par>
                                <p:cTn id="10" presetID="53" presetClass="entr" presetSubtype="528" fill="hold" grpId="0" nodeType="with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 calcmode="lin" valueType="num">
                                      <p:cBhvr>
                                        <p:cTn id="12" dur="650" fill="hold"/>
                                        <p:tgtEl>
                                          <p:spTgt spid="3"/>
                                        </p:tgtEl>
                                        <p:attrNameLst>
                                          <p:attrName>ppt_w</p:attrName>
                                        </p:attrNameLst>
                                      </p:cBhvr>
                                      <p:tavLst>
                                        <p:tav tm="0">
                                          <p:val>
                                            <p:fltVal val="0"/>
                                          </p:val>
                                        </p:tav>
                                        <p:tav tm="100000">
                                          <p:val>
                                            <p:strVal val="#ppt_w"/>
                                          </p:val>
                                        </p:tav>
                                      </p:tavLst>
                                    </p:anim>
                                    <p:anim calcmode="lin" valueType="num">
                                      <p:cBhvr>
                                        <p:cTn id="13" dur="650" fill="hold"/>
                                        <p:tgtEl>
                                          <p:spTgt spid="3"/>
                                        </p:tgtEl>
                                        <p:attrNameLst>
                                          <p:attrName>ppt_h</p:attrName>
                                        </p:attrNameLst>
                                      </p:cBhvr>
                                      <p:tavLst>
                                        <p:tav tm="0">
                                          <p:val>
                                            <p:fltVal val="0"/>
                                          </p:val>
                                        </p:tav>
                                        <p:tav tm="100000">
                                          <p:val>
                                            <p:strVal val="#ppt_h"/>
                                          </p:val>
                                        </p:tav>
                                      </p:tavLst>
                                    </p:anim>
                                    <p:animEffect transition="in" filter="fade">
                                      <p:cBhvr>
                                        <p:cTn id="14" dur="650"/>
                                        <p:tgtEl>
                                          <p:spTgt spid="3"/>
                                        </p:tgtEl>
                                      </p:cBhvr>
                                    </p:animEffect>
                                    <p:anim calcmode="lin" valueType="num">
                                      <p:cBhvr>
                                        <p:cTn id="15" dur="650" fill="hold"/>
                                        <p:tgtEl>
                                          <p:spTgt spid="3"/>
                                        </p:tgtEl>
                                        <p:attrNameLst>
                                          <p:attrName>ppt_x</p:attrName>
                                        </p:attrNameLst>
                                      </p:cBhvr>
                                      <p:tavLst>
                                        <p:tav tm="0">
                                          <p:val>
                                            <p:fltVal val="0.5"/>
                                          </p:val>
                                        </p:tav>
                                        <p:tav tm="100000">
                                          <p:val>
                                            <p:strVal val="#ppt_x"/>
                                          </p:val>
                                        </p:tav>
                                      </p:tavLst>
                                    </p:anim>
                                    <p:anim calcmode="lin" valueType="num">
                                      <p:cBhvr>
                                        <p:cTn id="16" dur="650" fill="hold"/>
                                        <p:tgtEl>
                                          <p:spTgt spid="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7" repeatCount="indefinite" fill="hold" display="0">
                  <p:stCondLst>
                    <p:cond delay="indefinite"/>
                  </p:stCondLst>
                  <p:endCondLst>
                    <p:cond evt="onStopAudio" delay="0">
                      <p:tgtEl>
                        <p:sldTgt/>
                      </p:tgtEl>
                    </p:cond>
                  </p:endCondLst>
                </p:cTn>
                <p:tgtEl>
                  <p:spTgt spid="9"/>
                </p:tgtEl>
              </p:cMediaNode>
            </p:audio>
          </p:childTnLst>
        </p:cTn>
      </p:par>
    </p:tnLst>
    <p:bldLst>
      <p:bldP spid="3" grpId="0"/>
    </p:bldLst>
  </p:timing>
</p:sld>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9742</Words>
  <Application>WPS 演示</Application>
  <PresentationFormat>宽屏</PresentationFormat>
  <Paragraphs>582</Paragraphs>
  <Slides>58</Slides>
  <Notes>59</Notes>
  <HiddenSlides>0</HiddenSlides>
  <MMClips>1</MMClips>
  <ScaleCrop>false</ScaleCrop>
  <HeadingPairs>
    <vt:vector size="6" baseType="variant">
      <vt:variant>
        <vt:lpstr>已用的字体</vt:lpstr>
      </vt:variant>
      <vt:variant>
        <vt:i4>30</vt:i4>
      </vt:variant>
      <vt:variant>
        <vt:lpstr>主题</vt:lpstr>
      </vt:variant>
      <vt:variant>
        <vt:i4>1</vt:i4>
      </vt:variant>
      <vt:variant>
        <vt:lpstr>幻灯片标题</vt:lpstr>
      </vt:variant>
      <vt:variant>
        <vt:i4>58</vt:i4>
      </vt:variant>
    </vt:vector>
  </HeadingPairs>
  <TitlesOfParts>
    <vt:vector size="89" baseType="lpstr">
      <vt:lpstr>Arial</vt:lpstr>
      <vt:lpstr>宋体</vt:lpstr>
      <vt:lpstr>Wingdings</vt:lpstr>
      <vt:lpstr>禹卫书法行书简体</vt:lpstr>
      <vt:lpstr>微软雅黑</vt:lpstr>
      <vt:lpstr>方正超粗黑_GBK</vt:lpstr>
      <vt:lpstr>方正毡笔黑简体</vt:lpstr>
      <vt:lpstr>幼圆</vt:lpstr>
      <vt:lpstr>方正兰亭粗黑简体</vt:lpstr>
      <vt:lpstr>明兰_UI_TC</vt:lpstr>
      <vt:lpstr>DIN Mittelschrift Std</vt:lpstr>
      <vt:lpstr>Arial</vt:lpstr>
      <vt:lpstr>等线</vt:lpstr>
      <vt:lpstr>黑体</vt:lpstr>
      <vt:lpstr>Arial Unicode MS</vt:lpstr>
      <vt:lpstr>等线 Light</vt:lpstr>
      <vt:lpstr>Arial Narrow</vt:lpstr>
      <vt:lpstr>Impact</vt:lpstr>
      <vt:lpstr>Calibri</vt:lpstr>
      <vt:lpstr>微软雅黑</vt:lpstr>
      <vt:lpstr>方正清刻本悦宋简体</vt:lpstr>
      <vt:lpstr>Agency FB</vt:lpstr>
      <vt:lpstr>Lato Bold</vt:lpstr>
      <vt:lpstr>FontAwesome</vt:lpstr>
      <vt:lpstr>Neris Thin</vt:lpstr>
      <vt:lpstr>Lato Light</vt:lpstr>
      <vt:lpstr>Impact MT Std</vt:lpstr>
      <vt:lpstr>QiSi_NRW</vt:lpstr>
      <vt:lpstr>Segoe Print</vt:lpstr>
      <vt:lpstr>Calibri Light</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夢域藍翔</cp:lastModifiedBy>
  <cp:revision>46</cp:revision>
  <dcterms:created xsi:type="dcterms:W3CDTF">2018-04-19T08:58:00Z</dcterms:created>
  <dcterms:modified xsi:type="dcterms:W3CDTF">2018-07-24T03:38:58Z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2052-10.1.0.7468</vt:lpwstr>
  </property>
</Properties>
</file>