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68" r:id="rId3"/>
    <p:sldId id="260" r:id="rId5"/>
    <p:sldId id="258" r:id="rId6"/>
    <p:sldId id="267" r:id="rId7"/>
    <p:sldId id="256" r:id="rId8"/>
  </p:sldIdLst>
  <p:sldSz cx="12192000" cy="6858000"/>
  <p:notesSz cx="6858000" cy="9144000"/>
  <p:embeddedFontLst>
    <p:embeddedFont>
      <p:font typeface="微软雅黑" panose="020B0503020204020204" pitchFamily="34" charset="-122"/>
      <p:regular r:id="rId12"/>
    </p:embeddedFont>
    <p:embeddedFont>
      <p:font typeface="汉仪大宋简" panose="02010609000101010101" pitchFamily="49" charset="-122"/>
      <p:regular r:id="rId13"/>
    </p:embeddedFont>
    <p:embeddedFont>
      <p:font typeface="华文细黑" panose="02010600040101010101" pitchFamily="2" charset="-122"/>
      <p:regular r:id="rId14"/>
    </p:embeddedFont>
    <p:embeddedFont>
      <p:font typeface="汉仪尚巍手书W" panose="00020600040101010101" pitchFamily="18" charset="-122"/>
      <p:regular r:id="rId15"/>
    </p:embeddedFont>
    <p:embeddedFont>
      <p:font typeface="Didot" panose="02000503000000090003" pitchFamily="2" charset="0"/>
      <p:italic r:id="rId16"/>
    </p:embeddedFont>
    <p:embeddedFont>
      <p:font typeface="Lao UI" panose="020B0502040204020203" charset="0"/>
      <p:regular r:id="rId17"/>
      <p:bold r:id="rId18"/>
    </p:embeddedFont>
    <p:embeddedFont>
      <p:font typeface="Calibri" panose="020F0502020204030204" charset="0"/>
      <p:regular r:id="rId19"/>
      <p:bold r:id="rId20"/>
      <p:italic r:id="rId21"/>
      <p:boldItalic r:id="rId2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font" Target="fonts/font11.fntdata"/><Relationship Id="rId21" Type="http://schemas.openxmlformats.org/officeDocument/2006/relationships/font" Target="fonts/font10.fntdata"/><Relationship Id="rId20" Type="http://schemas.openxmlformats.org/officeDocument/2006/relationships/font" Target="fonts/font9.fntdata"/><Relationship Id="rId2" Type="http://schemas.openxmlformats.org/officeDocument/2006/relationships/theme" Target="theme/theme1.xml"/><Relationship Id="rId19" Type="http://schemas.openxmlformats.org/officeDocument/2006/relationships/font" Target="fonts/font8.fntdata"/><Relationship Id="rId18" Type="http://schemas.openxmlformats.org/officeDocument/2006/relationships/font" Target="fonts/font7.fntdata"/><Relationship Id="rId17" Type="http://schemas.openxmlformats.org/officeDocument/2006/relationships/font" Target="fonts/font6.fntdata"/><Relationship Id="rId16" Type="http://schemas.openxmlformats.org/officeDocument/2006/relationships/font" Target="fonts/font5.fntdata"/><Relationship Id="rId15" Type="http://schemas.openxmlformats.org/officeDocument/2006/relationships/font" Target="fonts/font4.fntdata"/><Relationship Id="rId14" Type="http://schemas.openxmlformats.org/officeDocument/2006/relationships/font" Target="fonts/font3.fntdata"/><Relationship Id="rId13" Type="http://schemas.openxmlformats.org/officeDocument/2006/relationships/font" Target="fonts/font2.fntdata"/><Relationship Id="rId12" Type="http://schemas.openxmlformats.org/officeDocument/2006/relationships/font" Target="fonts/font1.fntdata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5E639-8108-4C00-8F99-7B0F3D2B7B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C67D9-0BBB-4771-93A9-FF69906E8C2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C67D9-0BBB-4771-93A9-FF69906E8C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C67D9-0BBB-4771-93A9-FF69906E8C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C67D9-0BBB-4771-93A9-FF69906E8C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C67D9-0BBB-4771-93A9-FF69906E8C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C67D9-0BBB-4771-93A9-FF69906E8C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4"/>
            <a:ext cx="12192000" cy="685307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5DA0-38F0-450F-9BB3-A063291576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D98D5-833C-45BE-99BB-84BD23E013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25DA0-38F0-450F-9BB3-A063291576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D98D5-833C-45BE-99BB-84BD23E013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4359733" y="1746571"/>
            <a:ext cx="327421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8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辉煌</a:t>
            </a:r>
            <a:endParaRPr lang="zh-CN" altLang="en-US" sz="8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9" name="文本框 5"/>
          <p:cNvSpPr txBox="1">
            <a:spLocks noChangeArrowheads="1"/>
          </p:cNvSpPr>
          <p:nvPr/>
        </p:nvSpPr>
        <p:spPr bwMode="auto">
          <a:xfrm>
            <a:off x="10701298" y="1631477"/>
            <a:ext cx="327421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8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载</a:t>
            </a:r>
            <a:endParaRPr lang="zh-CN" altLang="en-US" sz="8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50708" y="1397477"/>
            <a:ext cx="1919290" cy="468000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1927-2018</a:t>
            </a:r>
            <a:endParaRPr lang="zh-CN" altLang="en-US" sz="28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7543725" y="691615"/>
            <a:ext cx="1759338" cy="2355702"/>
          </a:xfrm>
          <a:custGeom>
            <a:avLst/>
            <a:gdLst>
              <a:gd name="T0" fmla="*/ 2219 w 2219"/>
              <a:gd name="T1" fmla="*/ 1109 h 2969"/>
              <a:gd name="T2" fmla="*/ 1110 w 2219"/>
              <a:gd name="T3" fmla="*/ 0 h 2969"/>
              <a:gd name="T4" fmla="*/ 0 w 2219"/>
              <a:gd name="T5" fmla="*/ 1109 h 2969"/>
              <a:gd name="T6" fmla="*/ 984 w 2219"/>
              <a:gd name="T7" fmla="*/ 2212 h 2969"/>
              <a:gd name="T8" fmla="*/ 569 w 2219"/>
              <a:gd name="T9" fmla="*/ 2969 h 2969"/>
              <a:gd name="T10" fmla="*/ 1354 w 2219"/>
              <a:gd name="T11" fmla="*/ 2969 h 2969"/>
              <a:gd name="T12" fmla="*/ 2053 w 2219"/>
              <a:gd name="T13" fmla="*/ 1694 h 2969"/>
              <a:gd name="T14" fmla="*/ 2219 w 2219"/>
              <a:gd name="T15" fmla="*/ 1109 h 2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19" h="2969">
                <a:moveTo>
                  <a:pt x="2219" y="1109"/>
                </a:moveTo>
                <a:cubicBezTo>
                  <a:pt x="2219" y="497"/>
                  <a:pt x="1723" y="0"/>
                  <a:pt x="1110" y="0"/>
                </a:cubicBezTo>
                <a:cubicBezTo>
                  <a:pt x="497" y="0"/>
                  <a:pt x="0" y="497"/>
                  <a:pt x="0" y="1109"/>
                </a:cubicBezTo>
                <a:cubicBezTo>
                  <a:pt x="0" y="1680"/>
                  <a:pt x="430" y="2149"/>
                  <a:pt x="984" y="2212"/>
                </a:cubicBezTo>
                <a:cubicBezTo>
                  <a:pt x="569" y="2969"/>
                  <a:pt x="569" y="2969"/>
                  <a:pt x="569" y="2969"/>
                </a:cubicBezTo>
                <a:cubicBezTo>
                  <a:pt x="1354" y="2969"/>
                  <a:pt x="1354" y="2969"/>
                  <a:pt x="1354" y="2969"/>
                </a:cubicBezTo>
                <a:cubicBezTo>
                  <a:pt x="2053" y="1694"/>
                  <a:pt x="2053" y="1694"/>
                  <a:pt x="2053" y="1694"/>
                </a:cubicBezTo>
                <a:cubicBezTo>
                  <a:pt x="2158" y="1525"/>
                  <a:pt x="2219" y="1324"/>
                  <a:pt x="2219" y="1109"/>
                </a:cubicBez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7"/>
          <p:cNvSpPr/>
          <p:nvPr/>
        </p:nvSpPr>
        <p:spPr bwMode="auto">
          <a:xfrm>
            <a:off x="7900767" y="942579"/>
            <a:ext cx="1225069" cy="1118991"/>
          </a:xfrm>
          <a:custGeom>
            <a:avLst/>
            <a:gdLst>
              <a:gd name="T0" fmla="*/ 659 w 1545"/>
              <a:gd name="T1" fmla="*/ 14 h 1411"/>
              <a:gd name="T2" fmla="*/ 1029 w 1545"/>
              <a:gd name="T3" fmla="*/ 895 h 1411"/>
              <a:gd name="T4" fmla="*/ 597 w 1545"/>
              <a:gd name="T5" fmla="*/ 455 h 1411"/>
              <a:gd name="T6" fmla="*/ 764 w 1545"/>
              <a:gd name="T7" fmla="*/ 288 h 1411"/>
              <a:gd name="T8" fmla="*/ 659 w 1545"/>
              <a:gd name="T9" fmla="*/ 181 h 1411"/>
              <a:gd name="T10" fmla="*/ 450 w 1545"/>
              <a:gd name="T11" fmla="*/ 224 h 1411"/>
              <a:gd name="T12" fmla="*/ 123 w 1545"/>
              <a:gd name="T13" fmla="*/ 562 h 1411"/>
              <a:gd name="T14" fmla="*/ 311 w 1545"/>
              <a:gd name="T15" fmla="*/ 750 h 1411"/>
              <a:gd name="T16" fmla="*/ 433 w 1545"/>
              <a:gd name="T17" fmla="*/ 622 h 1411"/>
              <a:gd name="T18" fmla="*/ 865 w 1545"/>
              <a:gd name="T19" fmla="*/ 1062 h 1411"/>
              <a:gd name="T20" fmla="*/ 143 w 1545"/>
              <a:gd name="T21" fmla="*/ 917 h 1411"/>
              <a:gd name="T22" fmla="*/ 42 w 1545"/>
              <a:gd name="T23" fmla="*/ 1023 h 1411"/>
              <a:gd name="T24" fmla="*/ 129 w 1545"/>
              <a:gd name="T25" fmla="*/ 1141 h 1411"/>
              <a:gd name="T26" fmla="*/ 119 w 1545"/>
              <a:gd name="T27" fmla="*/ 1151 h 1411"/>
              <a:gd name="T28" fmla="*/ 102 w 1545"/>
              <a:gd name="T29" fmla="*/ 1148 h 1411"/>
              <a:gd name="T30" fmla="*/ 0 w 1545"/>
              <a:gd name="T31" fmla="*/ 1254 h 1411"/>
              <a:gd name="T32" fmla="*/ 102 w 1545"/>
              <a:gd name="T33" fmla="*/ 1357 h 1411"/>
              <a:gd name="T34" fmla="*/ 206 w 1545"/>
              <a:gd name="T35" fmla="*/ 1254 h 1411"/>
              <a:gd name="T36" fmla="*/ 203 w 1545"/>
              <a:gd name="T37" fmla="*/ 1237 h 1411"/>
              <a:gd name="T38" fmla="*/ 217 w 1545"/>
              <a:gd name="T39" fmla="*/ 1219 h 1411"/>
              <a:gd name="T40" fmla="*/ 1033 w 1545"/>
              <a:gd name="T41" fmla="*/ 1233 h 1411"/>
              <a:gd name="T42" fmla="*/ 1151 w 1545"/>
              <a:gd name="T43" fmla="*/ 1357 h 1411"/>
              <a:gd name="T44" fmla="*/ 1318 w 1545"/>
              <a:gd name="T45" fmla="*/ 1190 h 1411"/>
              <a:gd name="T46" fmla="*/ 1196 w 1545"/>
              <a:gd name="T47" fmla="*/ 1066 h 1411"/>
              <a:gd name="T48" fmla="*/ 659 w 1545"/>
              <a:gd name="T49" fmla="*/ 14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5" h="1411">
                <a:moveTo>
                  <a:pt x="659" y="14"/>
                </a:moveTo>
                <a:cubicBezTo>
                  <a:pt x="1001" y="146"/>
                  <a:pt x="1207" y="562"/>
                  <a:pt x="1029" y="895"/>
                </a:cubicBezTo>
                <a:cubicBezTo>
                  <a:pt x="597" y="455"/>
                  <a:pt x="597" y="455"/>
                  <a:pt x="597" y="455"/>
                </a:cubicBezTo>
                <a:cubicBezTo>
                  <a:pt x="764" y="288"/>
                  <a:pt x="764" y="288"/>
                  <a:pt x="764" y="288"/>
                </a:cubicBezTo>
                <a:cubicBezTo>
                  <a:pt x="659" y="181"/>
                  <a:pt x="659" y="181"/>
                  <a:pt x="659" y="181"/>
                </a:cubicBezTo>
                <a:cubicBezTo>
                  <a:pt x="604" y="238"/>
                  <a:pt x="513" y="249"/>
                  <a:pt x="450" y="224"/>
                </a:cubicBezTo>
                <a:cubicBezTo>
                  <a:pt x="123" y="562"/>
                  <a:pt x="123" y="562"/>
                  <a:pt x="123" y="562"/>
                </a:cubicBezTo>
                <a:cubicBezTo>
                  <a:pt x="311" y="750"/>
                  <a:pt x="311" y="750"/>
                  <a:pt x="311" y="750"/>
                </a:cubicBezTo>
                <a:cubicBezTo>
                  <a:pt x="433" y="622"/>
                  <a:pt x="433" y="622"/>
                  <a:pt x="433" y="622"/>
                </a:cubicBezTo>
                <a:cubicBezTo>
                  <a:pt x="865" y="1062"/>
                  <a:pt x="865" y="1062"/>
                  <a:pt x="865" y="1062"/>
                </a:cubicBezTo>
                <a:cubicBezTo>
                  <a:pt x="652" y="1183"/>
                  <a:pt x="360" y="1144"/>
                  <a:pt x="143" y="917"/>
                </a:cubicBezTo>
                <a:cubicBezTo>
                  <a:pt x="42" y="1023"/>
                  <a:pt x="42" y="1023"/>
                  <a:pt x="42" y="1023"/>
                </a:cubicBezTo>
                <a:cubicBezTo>
                  <a:pt x="70" y="1066"/>
                  <a:pt x="98" y="1105"/>
                  <a:pt x="129" y="1141"/>
                </a:cubicBezTo>
                <a:cubicBezTo>
                  <a:pt x="129" y="1144"/>
                  <a:pt x="119" y="1151"/>
                  <a:pt x="119" y="1151"/>
                </a:cubicBezTo>
                <a:cubicBezTo>
                  <a:pt x="112" y="1151"/>
                  <a:pt x="105" y="1148"/>
                  <a:pt x="102" y="1148"/>
                </a:cubicBezTo>
                <a:cubicBezTo>
                  <a:pt x="46" y="1148"/>
                  <a:pt x="0" y="1197"/>
                  <a:pt x="0" y="1254"/>
                </a:cubicBezTo>
                <a:cubicBezTo>
                  <a:pt x="0" y="1311"/>
                  <a:pt x="46" y="1357"/>
                  <a:pt x="102" y="1357"/>
                </a:cubicBezTo>
                <a:cubicBezTo>
                  <a:pt x="157" y="1357"/>
                  <a:pt x="206" y="1311"/>
                  <a:pt x="206" y="1254"/>
                </a:cubicBezTo>
                <a:cubicBezTo>
                  <a:pt x="206" y="1247"/>
                  <a:pt x="203" y="1240"/>
                  <a:pt x="203" y="1237"/>
                </a:cubicBezTo>
                <a:cubicBezTo>
                  <a:pt x="217" y="1219"/>
                  <a:pt x="217" y="1219"/>
                  <a:pt x="217" y="1219"/>
                </a:cubicBezTo>
                <a:cubicBezTo>
                  <a:pt x="468" y="1389"/>
                  <a:pt x="740" y="1411"/>
                  <a:pt x="1033" y="1233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318" y="1190"/>
                  <a:pt x="1318" y="1190"/>
                  <a:pt x="1318" y="1190"/>
                </a:cubicBezTo>
                <a:cubicBezTo>
                  <a:pt x="1196" y="1066"/>
                  <a:pt x="1196" y="1066"/>
                  <a:pt x="1196" y="1066"/>
                </a:cubicBezTo>
                <a:cubicBezTo>
                  <a:pt x="1545" y="530"/>
                  <a:pt x="1078" y="0"/>
                  <a:pt x="659" y="1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8"/>
          <p:cNvSpPr/>
          <p:nvPr/>
        </p:nvSpPr>
        <p:spPr bwMode="auto">
          <a:xfrm>
            <a:off x="10710534" y="1223297"/>
            <a:ext cx="5175" cy="3881"/>
          </a:xfrm>
          <a:custGeom>
            <a:avLst/>
            <a:gdLst>
              <a:gd name="T0" fmla="*/ 7 w 7"/>
              <a:gd name="T1" fmla="*/ 5 h 5"/>
              <a:gd name="T2" fmla="*/ 0 w 7"/>
              <a:gd name="T3" fmla="*/ 0 h 5"/>
              <a:gd name="T4" fmla="*/ 7 w 7"/>
              <a:gd name="T5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5">
                <a:moveTo>
                  <a:pt x="7" y="5"/>
                </a:moveTo>
                <a:cubicBezTo>
                  <a:pt x="3" y="5"/>
                  <a:pt x="1" y="4"/>
                  <a:pt x="0" y="0"/>
                </a:cubicBezTo>
                <a:cubicBezTo>
                  <a:pt x="3" y="0"/>
                  <a:pt x="6" y="2"/>
                  <a:pt x="7" y="5"/>
                </a:cubicBezTo>
              </a:path>
            </a:pathLst>
          </a:custGeom>
          <a:solidFill>
            <a:srgbClr val="221F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PA-文本框 18"/>
          <p:cNvSpPr txBox="1"/>
          <p:nvPr>
            <p:custDataLst>
              <p:tags r:id="rId1"/>
            </p:custDataLst>
          </p:nvPr>
        </p:nvSpPr>
        <p:spPr>
          <a:xfrm rot="863751">
            <a:off x="9596985" y="812499"/>
            <a:ext cx="801154" cy="2384669"/>
          </a:xfrm>
          <a:custGeom>
            <a:avLst/>
            <a:gdLst>
              <a:gd name="connsiteX0" fmla="*/ 55577 w 532548"/>
              <a:gd name="connsiteY0" fmla="*/ 0 h 1682339"/>
              <a:gd name="connsiteX1" fmla="*/ 532548 w 532548"/>
              <a:gd name="connsiteY1" fmla="*/ 0 h 1682339"/>
              <a:gd name="connsiteX2" fmla="*/ 532548 w 532548"/>
              <a:gd name="connsiteY2" fmla="*/ 1682339 h 1682339"/>
              <a:gd name="connsiteX3" fmla="*/ 0 w 532548"/>
              <a:gd name="connsiteY3" fmla="*/ 1682339 h 1682339"/>
              <a:gd name="connsiteX4" fmla="*/ 55577 w 532548"/>
              <a:gd name="connsiteY4" fmla="*/ 0 h 1682339"/>
              <a:gd name="connsiteX0-1" fmla="*/ 55577 w 532548"/>
              <a:gd name="connsiteY0-2" fmla="*/ 0 h 1696234"/>
              <a:gd name="connsiteX1-3" fmla="*/ 532548 w 532548"/>
              <a:gd name="connsiteY1-4" fmla="*/ 0 h 1696234"/>
              <a:gd name="connsiteX2-5" fmla="*/ 456129 w 532548"/>
              <a:gd name="connsiteY2-6" fmla="*/ 1696234 h 1696234"/>
              <a:gd name="connsiteX3-7" fmla="*/ 0 w 532548"/>
              <a:gd name="connsiteY3-8" fmla="*/ 1682339 h 1696234"/>
              <a:gd name="connsiteX4-9" fmla="*/ 55577 w 532548"/>
              <a:gd name="connsiteY4-10" fmla="*/ 0 h 1696234"/>
              <a:gd name="connsiteX0-11" fmla="*/ 83366 w 532548"/>
              <a:gd name="connsiteY0-12" fmla="*/ 0 h 1696234"/>
              <a:gd name="connsiteX1-13" fmla="*/ 532548 w 532548"/>
              <a:gd name="connsiteY1-14" fmla="*/ 0 h 1696234"/>
              <a:gd name="connsiteX2-15" fmla="*/ 456129 w 532548"/>
              <a:gd name="connsiteY2-16" fmla="*/ 1696234 h 1696234"/>
              <a:gd name="connsiteX3-17" fmla="*/ 0 w 532548"/>
              <a:gd name="connsiteY3-18" fmla="*/ 1682339 h 1696234"/>
              <a:gd name="connsiteX4-19" fmla="*/ 83366 w 532548"/>
              <a:gd name="connsiteY4-20" fmla="*/ 0 h 1696234"/>
              <a:gd name="connsiteX0-21" fmla="*/ 83366 w 560336"/>
              <a:gd name="connsiteY0-22" fmla="*/ 0 h 1696234"/>
              <a:gd name="connsiteX1-23" fmla="*/ 560336 w 560336"/>
              <a:gd name="connsiteY1-24" fmla="*/ 0 h 1696234"/>
              <a:gd name="connsiteX2-25" fmla="*/ 456129 w 560336"/>
              <a:gd name="connsiteY2-26" fmla="*/ 1696234 h 1696234"/>
              <a:gd name="connsiteX3-27" fmla="*/ 0 w 560336"/>
              <a:gd name="connsiteY3-28" fmla="*/ 1682339 h 1696234"/>
              <a:gd name="connsiteX4-29" fmla="*/ 83366 w 560336"/>
              <a:gd name="connsiteY4-30" fmla="*/ 0 h 1696234"/>
              <a:gd name="connsiteX0-31" fmla="*/ 152837 w 560336"/>
              <a:gd name="connsiteY0-32" fmla="*/ 0 h 1696234"/>
              <a:gd name="connsiteX1-33" fmla="*/ 560336 w 560336"/>
              <a:gd name="connsiteY1-34" fmla="*/ 0 h 1696234"/>
              <a:gd name="connsiteX2-35" fmla="*/ 456129 w 560336"/>
              <a:gd name="connsiteY2-36" fmla="*/ 1696234 h 1696234"/>
              <a:gd name="connsiteX3-37" fmla="*/ 0 w 560336"/>
              <a:gd name="connsiteY3-38" fmla="*/ 1682339 h 1696234"/>
              <a:gd name="connsiteX4-39" fmla="*/ 152837 w 560336"/>
              <a:gd name="connsiteY4-40" fmla="*/ 0 h 1696234"/>
              <a:gd name="connsiteX0-41" fmla="*/ 152837 w 560336"/>
              <a:gd name="connsiteY0-42" fmla="*/ 0 h 1696234"/>
              <a:gd name="connsiteX1-43" fmla="*/ 560336 w 560336"/>
              <a:gd name="connsiteY1-44" fmla="*/ 0 h 1696234"/>
              <a:gd name="connsiteX2-45" fmla="*/ 456129 w 560336"/>
              <a:gd name="connsiteY2-46" fmla="*/ 1696234 h 1696234"/>
              <a:gd name="connsiteX3-47" fmla="*/ 0 w 560336"/>
              <a:gd name="connsiteY3-48" fmla="*/ 1682339 h 1696234"/>
              <a:gd name="connsiteX4-49" fmla="*/ 152837 w 560336"/>
              <a:gd name="connsiteY4-50" fmla="*/ 0 h 1696234"/>
              <a:gd name="connsiteX0-51" fmla="*/ 152837 w 560336"/>
              <a:gd name="connsiteY0-52" fmla="*/ 0 h 1696234"/>
              <a:gd name="connsiteX1-53" fmla="*/ 560336 w 560336"/>
              <a:gd name="connsiteY1-54" fmla="*/ 0 h 1696234"/>
              <a:gd name="connsiteX2-55" fmla="*/ 456129 w 560336"/>
              <a:gd name="connsiteY2-56" fmla="*/ 1696234 h 1696234"/>
              <a:gd name="connsiteX3-57" fmla="*/ 0 w 560336"/>
              <a:gd name="connsiteY3-58" fmla="*/ 1682339 h 1696234"/>
              <a:gd name="connsiteX4-59" fmla="*/ 152837 w 560336"/>
              <a:gd name="connsiteY4-60" fmla="*/ 0 h 1696234"/>
              <a:gd name="connsiteX0-61" fmla="*/ 180626 w 588125"/>
              <a:gd name="connsiteY0-62" fmla="*/ 0 h 1696234"/>
              <a:gd name="connsiteX1-63" fmla="*/ 588125 w 588125"/>
              <a:gd name="connsiteY1-64" fmla="*/ 0 h 1696234"/>
              <a:gd name="connsiteX2-65" fmla="*/ 483918 w 588125"/>
              <a:gd name="connsiteY2-66" fmla="*/ 1696234 h 1696234"/>
              <a:gd name="connsiteX3-67" fmla="*/ 0 w 588125"/>
              <a:gd name="connsiteY3-68" fmla="*/ 1682339 h 1696234"/>
              <a:gd name="connsiteX4-69" fmla="*/ 180626 w 588125"/>
              <a:gd name="connsiteY4-70" fmla="*/ 0 h 1696234"/>
              <a:gd name="connsiteX0-71" fmla="*/ 180626 w 588125"/>
              <a:gd name="connsiteY0-72" fmla="*/ 0 h 1696234"/>
              <a:gd name="connsiteX1-73" fmla="*/ 588125 w 588125"/>
              <a:gd name="connsiteY1-74" fmla="*/ 0 h 1696234"/>
              <a:gd name="connsiteX2-75" fmla="*/ 483918 w 588125"/>
              <a:gd name="connsiteY2-76" fmla="*/ 1696234 h 1696234"/>
              <a:gd name="connsiteX3-77" fmla="*/ 0 w 588125"/>
              <a:gd name="connsiteY3-78" fmla="*/ 1682339 h 1696234"/>
              <a:gd name="connsiteX4-79" fmla="*/ 180626 w 588125"/>
              <a:gd name="connsiteY4-80" fmla="*/ 0 h 1696234"/>
              <a:gd name="connsiteX0-81" fmla="*/ 180626 w 588125"/>
              <a:gd name="connsiteY0-82" fmla="*/ 0 h 1696234"/>
              <a:gd name="connsiteX1-83" fmla="*/ 588125 w 588125"/>
              <a:gd name="connsiteY1-84" fmla="*/ 0 h 1696234"/>
              <a:gd name="connsiteX2-85" fmla="*/ 483918 w 588125"/>
              <a:gd name="connsiteY2-86" fmla="*/ 1696234 h 1696234"/>
              <a:gd name="connsiteX3-87" fmla="*/ 0 w 588125"/>
              <a:gd name="connsiteY3-88" fmla="*/ 1682339 h 1696234"/>
              <a:gd name="connsiteX4-89" fmla="*/ 180626 w 588125"/>
              <a:gd name="connsiteY4-90" fmla="*/ 0 h 1696234"/>
              <a:gd name="connsiteX0-91" fmla="*/ 180626 w 588125"/>
              <a:gd name="connsiteY0-92" fmla="*/ 0 h 1682339"/>
              <a:gd name="connsiteX1-93" fmla="*/ 588125 w 588125"/>
              <a:gd name="connsiteY1-94" fmla="*/ 0 h 1682339"/>
              <a:gd name="connsiteX2-95" fmla="*/ 463076 w 588125"/>
              <a:gd name="connsiteY2-96" fmla="*/ 1682339 h 1682339"/>
              <a:gd name="connsiteX3-97" fmla="*/ 0 w 588125"/>
              <a:gd name="connsiteY3-98" fmla="*/ 1682339 h 1682339"/>
              <a:gd name="connsiteX4-99" fmla="*/ 180626 w 588125"/>
              <a:gd name="connsiteY4-100" fmla="*/ 0 h 1682339"/>
              <a:gd name="connsiteX0-101" fmla="*/ 159785 w 588125"/>
              <a:gd name="connsiteY0-102" fmla="*/ 0 h 1689286"/>
              <a:gd name="connsiteX1-103" fmla="*/ 588125 w 588125"/>
              <a:gd name="connsiteY1-104" fmla="*/ 6947 h 1689286"/>
              <a:gd name="connsiteX2-105" fmla="*/ 463076 w 588125"/>
              <a:gd name="connsiteY2-106" fmla="*/ 1689286 h 1689286"/>
              <a:gd name="connsiteX3-107" fmla="*/ 0 w 588125"/>
              <a:gd name="connsiteY3-108" fmla="*/ 1689286 h 1689286"/>
              <a:gd name="connsiteX4-109" fmla="*/ 159785 w 588125"/>
              <a:gd name="connsiteY4-110" fmla="*/ 0 h 1689286"/>
              <a:gd name="connsiteX0-111" fmla="*/ 159785 w 588125"/>
              <a:gd name="connsiteY0-112" fmla="*/ 0 h 1689286"/>
              <a:gd name="connsiteX1-113" fmla="*/ 588125 w 588125"/>
              <a:gd name="connsiteY1-114" fmla="*/ 6947 h 1689286"/>
              <a:gd name="connsiteX2-115" fmla="*/ 460630 w 588125"/>
              <a:gd name="connsiteY2-116" fmla="*/ 1567984 h 1689286"/>
              <a:gd name="connsiteX3-117" fmla="*/ 0 w 588125"/>
              <a:gd name="connsiteY3-118" fmla="*/ 1689286 h 1689286"/>
              <a:gd name="connsiteX4-119" fmla="*/ 159785 w 588125"/>
              <a:gd name="connsiteY4-120" fmla="*/ 0 h 1689286"/>
              <a:gd name="connsiteX0-121" fmla="*/ 159785 w 602591"/>
              <a:gd name="connsiteY0-122" fmla="*/ 104352 h 1793638"/>
              <a:gd name="connsiteX1-123" fmla="*/ 602591 w 602591"/>
              <a:gd name="connsiteY1-124" fmla="*/ 0 h 1793638"/>
              <a:gd name="connsiteX2-125" fmla="*/ 460630 w 602591"/>
              <a:gd name="connsiteY2-126" fmla="*/ 1672336 h 1793638"/>
              <a:gd name="connsiteX3-127" fmla="*/ 0 w 602591"/>
              <a:gd name="connsiteY3-128" fmla="*/ 1793638 h 1793638"/>
              <a:gd name="connsiteX4-129" fmla="*/ 159785 w 602591"/>
              <a:gd name="connsiteY4-130" fmla="*/ 104352 h 1793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2591" h="1793638">
                <a:moveTo>
                  <a:pt x="159785" y="104352"/>
                </a:moveTo>
                <a:lnTo>
                  <a:pt x="602591" y="0"/>
                </a:lnTo>
                <a:cubicBezTo>
                  <a:pt x="588696" y="377838"/>
                  <a:pt x="495366" y="1106925"/>
                  <a:pt x="460630" y="1672336"/>
                </a:cubicBezTo>
                <a:lnTo>
                  <a:pt x="0" y="1793638"/>
                </a:lnTo>
                <a:cubicBezTo>
                  <a:pt x="55577" y="1225911"/>
                  <a:pt x="111154" y="713763"/>
                  <a:pt x="159785" y="104352"/>
                </a:cubicBezTo>
                <a:close/>
              </a:path>
            </a:pathLst>
          </a:custGeom>
          <a:gradFill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9900" dirty="0">
              <a:latin typeface="Bauhaus 93" panose="04030905020B02020C02" pitchFamily="8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26216" y="3833424"/>
            <a:ext cx="6544436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八一建军节是中国人民解放军建军纪念日，每年的八月一日举行，由中国人民革命军事委员会设立，为纪念中国工农红军成立的节日。</a:t>
            </a:r>
            <a:endParaRPr lang="zh-CN" altLang="en-US" sz="1200" dirty="0"/>
          </a:p>
        </p:txBody>
      </p:sp>
      <p:sp>
        <p:nvSpPr>
          <p:cNvPr id="21" name="文本框 20"/>
          <p:cNvSpPr txBox="1"/>
          <p:nvPr/>
        </p:nvSpPr>
        <p:spPr>
          <a:xfrm>
            <a:off x="4992115" y="3331665"/>
            <a:ext cx="7212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热烈</a:t>
            </a:r>
            <a:r>
              <a:rPr lang="zh-CN" altLang="en-US" sz="20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庆祝中国人民解放军建军</a:t>
            </a:r>
            <a:r>
              <a:rPr lang="en-US" altLang="zh-CN" sz="20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91</a:t>
            </a:r>
            <a:r>
              <a:rPr lang="zh-CN" altLang="en-US" sz="20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周年</a:t>
            </a:r>
            <a:r>
              <a:rPr lang="en-US" altLang="zh-CN" sz="20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1927-2018</a:t>
            </a:r>
            <a:endParaRPr lang="zh-CN" altLang="en-US" sz="20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24701" y="1232521"/>
            <a:ext cx="8811049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7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铁血铸军魂</a:t>
            </a:r>
            <a:endParaRPr lang="zh-CN" altLang="en-US" sz="97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2" name="椭圆 1"/>
          <p:cNvSpPr>
            <a:spLocks noChangeAspect="1"/>
          </p:cNvSpPr>
          <p:nvPr/>
        </p:nvSpPr>
        <p:spPr>
          <a:xfrm>
            <a:off x="5425552" y="2925264"/>
            <a:ext cx="468000" cy="468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扬</a:t>
            </a:r>
            <a:endParaRPr lang="zh-CN" altLang="en-US" sz="32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5949392" y="2925264"/>
            <a:ext cx="468000" cy="468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我</a:t>
            </a:r>
            <a:endParaRPr lang="zh-CN" altLang="en-US" sz="32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6473232" y="2925264"/>
            <a:ext cx="468000" cy="468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国</a:t>
            </a:r>
            <a:endParaRPr lang="zh-CN" altLang="en-US" sz="32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6997071" y="2925264"/>
            <a:ext cx="468000" cy="468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威</a:t>
            </a:r>
            <a:endParaRPr lang="zh-CN" altLang="en-US" sz="32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79142" y="2817570"/>
            <a:ext cx="3763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热烈</a:t>
            </a:r>
            <a:r>
              <a:rPr lang="zh-CN" altLang="en-US" sz="20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庆祝中国解放军成立</a:t>
            </a:r>
            <a:r>
              <a:rPr lang="en-US" altLang="zh-CN" sz="20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91</a:t>
            </a:r>
            <a:r>
              <a:rPr lang="zh-CN" altLang="en-US" sz="20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周年</a:t>
            </a:r>
            <a:endParaRPr lang="zh-CN" altLang="en-US" sz="20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79142" y="3206088"/>
            <a:ext cx="2854596" cy="37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Didot" panose="02000503000000090003" pitchFamily="2" charset="0"/>
                <a:ea typeface="华文细黑" panose="02010600040101010101" pitchFamily="2" charset="-122"/>
              </a:rPr>
              <a:t>1927-2018</a:t>
            </a:r>
            <a:endParaRPr lang="zh-CN" altLang="en-US" sz="24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Didot" panose="02000503000000090003" pitchFamily="2" charset="0"/>
              <a:ea typeface="华文细黑" panose="02010600040101010101" pitchFamily="2" charset="-122"/>
            </a:endParaRPr>
          </a:p>
        </p:txBody>
      </p:sp>
      <p:sp>
        <p:nvSpPr>
          <p:cNvPr id="15" name="文本框 11"/>
          <p:cNvSpPr txBox="1">
            <a:spLocks noChangeArrowheads="1"/>
          </p:cNvSpPr>
          <p:nvPr/>
        </p:nvSpPr>
        <p:spPr bwMode="auto">
          <a:xfrm>
            <a:off x="4287076" y="753919"/>
            <a:ext cx="8174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中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国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解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放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军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诞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辰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91 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周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年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纪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念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日</a:t>
            </a:r>
            <a:endParaRPr lang="zh-CN" altLang="en-US" sz="16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72959" y="3789246"/>
            <a:ext cx="6544436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八一建军节是中国人民解放军建军纪念日，每年的八月一日举行，由中国人民革命军事委员会设立，为纪念中国工农红军成立的节日。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39978" y="1402241"/>
            <a:ext cx="881104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建军</a:t>
            </a:r>
            <a:r>
              <a:rPr lang="en-US" altLang="zh-CN" sz="1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91</a:t>
            </a:r>
            <a:r>
              <a:rPr lang="zh-CN" altLang="en-US" sz="1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周年</a:t>
            </a:r>
            <a:endParaRPr lang="zh-CN" altLang="en-US" sz="116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4402353" y="1063687"/>
            <a:ext cx="8174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中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国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解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放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军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诞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辰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91 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周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年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纪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念 </a:t>
            </a:r>
            <a:r>
              <a:rPr lang="en-US" altLang="zh-CN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日</a:t>
            </a:r>
            <a:endParaRPr lang="zh-CN" altLang="en-US" sz="16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  <a:ea typeface="+mn-ea"/>
            </a:endParaRPr>
          </a:p>
        </p:txBody>
      </p:sp>
      <p:sp>
        <p:nvSpPr>
          <p:cNvPr id="2" name="椭圆 1"/>
          <p:cNvSpPr>
            <a:spLocks noChangeAspect="1"/>
          </p:cNvSpPr>
          <p:nvPr/>
        </p:nvSpPr>
        <p:spPr>
          <a:xfrm>
            <a:off x="6210732" y="3362037"/>
            <a:ext cx="432000" cy="43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铁</a:t>
            </a:r>
            <a:endParaRPr lang="zh-CN" altLang="en-US" sz="2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6762280" y="3362037"/>
            <a:ext cx="432000" cy="43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血</a:t>
            </a:r>
            <a:endParaRPr lang="zh-CN" altLang="en-US" sz="2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7313828" y="3362037"/>
            <a:ext cx="432000" cy="43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军</a:t>
            </a:r>
            <a:endParaRPr lang="zh-CN" altLang="en-US" sz="2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7865375" y="3362037"/>
            <a:ext cx="432000" cy="43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魂</a:t>
            </a:r>
            <a:endParaRPr lang="zh-CN" altLang="en-US" sz="2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8593628" y="3362037"/>
            <a:ext cx="432000" cy="43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扬</a:t>
            </a:r>
            <a:endParaRPr lang="zh-CN" altLang="en-US" sz="2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9145176" y="3362037"/>
            <a:ext cx="432000" cy="43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我</a:t>
            </a:r>
            <a:endParaRPr lang="zh-CN" altLang="en-US" sz="2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9696724" y="3362037"/>
            <a:ext cx="432000" cy="43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国</a:t>
            </a:r>
            <a:endParaRPr lang="zh-CN" altLang="en-US" sz="2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10248273" y="3362037"/>
            <a:ext cx="432000" cy="43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威</a:t>
            </a:r>
            <a:endParaRPr lang="zh-CN" altLang="en-US" sz="2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17244" y="3876396"/>
            <a:ext cx="6544436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八一建军节是中国人民解放军建军纪念日，每年的八月一日举行，由中国人民革命军事委员会设立，为纪念中国工农红军成立的节日。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97969" y="1170357"/>
            <a:ext cx="88110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8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八一建军节</a:t>
            </a:r>
            <a:endParaRPr lang="zh-CN" altLang="en-US" sz="108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75235" y="3823998"/>
            <a:ext cx="6544436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八一建军节是中国人民解放军建军纪念日，每年的八月一日举行，由中国人民革命军事委员会设立，为纪念中国工农红军成立的节日。</a:t>
            </a:r>
            <a:endParaRPr lang="zh-CN" altLang="en-US" sz="1200" dirty="0"/>
          </a:p>
        </p:txBody>
      </p:sp>
      <p:sp>
        <p:nvSpPr>
          <p:cNvPr id="13" name="文本框 12"/>
          <p:cNvSpPr txBox="1"/>
          <p:nvPr/>
        </p:nvSpPr>
        <p:spPr>
          <a:xfrm>
            <a:off x="6037405" y="3091641"/>
            <a:ext cx="4476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热烈</a:t>
            </a:r>
            <a:r>
              <a:rPr lang="zh-CN" altLang="en-US" sz="24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庆祝建军</a:t>
            </a:r>
            <a:r>
              <a:rPr lang="en-US" altLang="zh-CN" sz="24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91</a:t>
            </a:r>
            <a:r>
              <a:rPr lang="zh-CN" altLang="en-US" sz="24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周年</a:t>
            </a:r>
            <a:endParaRPr lang="zh-CN" altLang="en-US" sz="24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815077" y="3225492"/>
            <a:ext cx="655782" cy="193963"/>
            <a:chOff x="5483220" y="0"/>
            <a:chExt cx="655782" cy="193963"/>
          </a:xfrm>
        </p:grpSpPr>
        <p:sp>
          <p:nvSpPr>
            <p:cNvPr id="3" name="五角星 2"/>
            <p:cNvSpPr/>
            <p:nvPr/>
          </p:nvSpPr>
          <p:spPr>
            <a:xfrm>
              <a:off x="5483220" y="0"/>
              <a:ext cx="193963" cy="193963"/>
            </a:xfrm>
            <a:prstGeom prst="star5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五角星 19"/>
            <p:cNvSpPr/>
            <p:nvPr/>
          </p:nvSpPr>
          <p:spPr>
            <a:xfrm>
              <a:off x="5714129" y="0"/>
              <a:ext cx="193963" cy="193963"/>
            </a:xfrm>
            <a:prstGeom prst="star5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5945039" y="0"/>
              <a:ext cx="193963" cy="193963"/>
            </a:xfrm>
            <a:prstGeom prst="star5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34390" y="3225492"/>
            <a:ext cx="655782" cy="193963"/>
            <a:chOff x="5483220" y="0"/>
            <a:chExt cx="655782" cy="193963"/>
          </a:xfrm>
        </p:grpSpPr>
        <p:sp>
          <p:nvSpPr>
            <p:cNvPr id="23" name="五角星 22"/>
            <p:cNvSpPr/>
            <p:nvPr/>
          </p:nvSpPr>
          <p:spPr>
            <a:xfrm>
              <a:off x="5483220" y="0"/>
              <a:ext cx="193963" cy="193963"/>
            </a:xfrm>
            <a:prstGeom prst="star5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五角星 23"/>
            <p:cNvSpPr/>
            <p:nvPr/>
          </p:nvSpPr>
          <p:spPr>
            <a:xfrm>
              <a:off x="5714129" y="0"/>
              <a:ext cx="193963" cy="193963"/>
            </a:xfrm>
            <a:prstGeom prst="star5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五角星 24"/>
            <p:cNvSpPr/>
            <p:nvPr/>
          </p:nvSpPr>
          <p:spPr>
            <a:xfrm>
              <a:off x="5945039" y="0"/>
              <a:ext cx="193963" cy="193963"/>
            </a:xfrm>
            <a:prstGeom prst="star5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10606525" y="3322473"/>
            <a:ext cx="108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911225" y="3322473"/>
            <a:ext cx="108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93317" y="1074879"/>
            <a:ext cx="65614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铸我军魂</a:t>
            </a:r>
            <a:endParaRPr lang="zh-CN" altLang="en-US" sz="96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54810" y="2414239"/>
            <a:ext cx="5210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扬我国威</a:t>
            </a:r>
            <a:endParaRPr lang="zh-CN" altLang="en-US" sz="96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05621" y="2910460"/>
            <a:ext cx="3763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热烈</a:t>
            </a:r>
            <a:r>
              <a:rPr lang="zh-CN" alt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庆祝解放军建军</a:t>
            </a:r>
            <a:r>
              <a:rPr lang="en-US" altLang="zh-CN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91</a:t>
            </a:r>
            <a:r>
              <a:rPr lang="zh-CN" alt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周年</a:t>
            </a:r>
            <a:endParaRPr lang="zh-CN" altLang="en-US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6059" y="3413749"/>
            <a:ext cx="2854596" cy="37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Didot" panose="02000503000000090003" pitchFamily="2" charset="0"/>
                <a:ea typeface="华文细黑" panose="02010600040101010101" pitchFamily="2" charset="-122"/>
              </a:rPr>
              <a:t>1927-2018</a:t>
            </a:r>
            <a:endParaRPr lang="zh-CN" altLang="en-US" sz="32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Didot" panose="02000503000000090003" pitchFamily="2" charset="0"/>
              <a:ea typeface="华文细黑" panose="020106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143" y="960581"/>
            <a:ext cx="2005469" cy="200546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901376" y="4029266"/>
            <a:ext cx="6544436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八一建军节是中国人民解放军建军纪念日，每年的八月一日举行，由中国人民革命军事委员会设立，为纪念中国工农红军成立的节日。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5.0.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ao UI">
      <a:majorFont>
        <a:latin typeface="Lao UI"/>
        <a:ea typeface="微软雅黑"/>
        <a:cs typeface=""/>
      </a:majorFont>
      <a:minorFont>
        <a:latin typeface="Lao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WPS 演示</Application>
  <PresentationFormat>宽屏</PresentationFormat>
  <Paragraphs>66</Paragraphs>
  <Slides>5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汉仪大宋简</vt:lpstr>
      <vt:lpstr>华文细黑</vt:lpstr>
      <vt:lpstr>Bauhaus 93</vt:lpstr>
      <vt:lpstr>汉仪尚巍手书W</vt:lpstr>
      <vt:lpstr>Didot</vt:lpstr>
      <vt:lpstr>禹卫书法行书简体</vt:lpstr>
      <vt:lpstr>汉仪全唐诗简</vt:lpstr>
      <vt:lpstr>Times New Roman</vt:lpstr>
      <vt:lpstr>Lao UI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admin</cp:lastModifiedBy>
  <cp:revision>27</cp:revision>
  <dcterms:created xsi:type="dcterms:W3CDTF">2018-06-27T05:58:00Z</dcterms:created>
  <dcterms:modified xsi:type="dcterms:W3CDTF">2018-07-27T07:06:37Z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