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sldIdLst>
    <p:sldId id="256" r:id="rId3"/>
    <p:sldId id="257" r:id="rId4"/>
    <p:sldId id="259" r:id="rId5"/>
    <p:sldId id="266" r:id="rId6"/>
    <p:sldId id="267" r:id="rId7"/>
    <p:sldId id="278" r:id="rId8"/>
    <p:sldId id="258" r:id="rId9"/>
    <p:sldId id="268" r:id="rId10"/>
    <p:sldId id="298" r:id="rId11"/>
    <p:sldId id="270" r:id="rId12"/>
    <p:sldId id="276" r:id="rId13"/>
    <p:sldId id="272" r:id="rId14"/>
    <p:sldId id="271" r:id="rId15"/>
    <p:sldId id="299" r:id="rId16"/>
    <p:sldId id="269" r:id="rId17"/>
    <p:sldId id="273" r:id="rId18"/>
    <p:sldId id="275" r:id="rId19"/>
    <p:sldId id="274" r:id="rId20"/>
    <p:sldId id="277" r:id="rId21"/>
    <p:sldId id="295" r:id="rId2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300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notesMaster" Target="notesMasters/notesMaster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fade thruBlk="1"/>
      </p:transition>
    </mc:Choice>
    <mc:Fallback>
      <p:transition>
        <p:fade thruBlk="1"/>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fade thruBlk="1"/>
      </p:transition>
    </mc:Choice>
    <mc:Fallback>
      <p:transition>
        <p:fade thruBlk="1"/>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fade thruBlk="1"/>
      </p:transition>
    </mc:Choice>
    <mc:Fallback>
      <p:transition>
        <p:fade thruBlk="1"/>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fade thruBlk="1"/>
      </p:transition>
    </mc:Choice>
    <mc:Fallback>
      <p:transition>
        <p:fade thruBlk="1"/>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fade thruBlk="1"/>
      </p:transition>
    </mc:Choice>
    <mc:Fallback>
      <p:transition>
        <p:fade thruBlk="1"/>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fade thruBlk="1"/>
      </p:transition>
    </mc:Choice>
    <mc:Fallback>
      <p:transition>
        <p:fade thruBlk="1"/>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fade thruBlk="1"/>
      </p:transition>
    </mc:Choice>
    <mc:Fallback>
      <p:transition>
        <p:fade thruBlk="1"/>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fade thruBlk="1"/>
      </p:transition>
    </mc:Choice>
    <mc:Fallback>
      <p:transition>
        <p:fade thruBlk="1"/>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fade thruBlk="1"/>
      </p:transition>
    </mc:Choice>
    <mc:Fallback>
      <p:transition>
        <p:fade thruBlk="1"/>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fade thruBlk="1"/>
      </p:transition>
    </mc:Choice>
    <mc:Fallback>
      <p:transition>
        <p:fade thruBlk="1"/>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fade thruBlk="1"/>
      </p:transition>
    </mc:Choice>
    <mc:Fallback>
      <p:transition>
        <p:fade thruBlk="1"/>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p14:dur="500">
        <p:fade thruBlk="1"/>
      </p:transition>
    </mc:Choice>
    <mc:Fallback>
      <p:transition>
        <p:fade thruBlk="1"/>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8" Type="http://schemas.openxmlformats.org/officeDocument/2006/relationships/slideLayout" Target="../slideLayouts/slideLayout2.xml"/><Relationship Id="rId17" Type="http://schemas.openxmlformats.org/officeDocument/2006/relationships/tags" Target="../tags/tag16.xml"/><Relationship Id="rId16" Type="http://schemas.openxmlformats.org/officeDocument/2006/relationships/tags" Target="../tags/tag15.xml"/><Relationship Id="rId15" Type="http://schemas.openxmlformats.org/officeDocument/2006/relationships/tags" Target="../tags/tag14.xml"/><Relationship Id="rId14" Type="http://schemas.openxmlformats.org/officeDocument/2006/relationships/tags" Target="../tags/tag13.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9" Type="http://schemas.openxmlformats.org/officeDocument/2006/relationships/tags" Target="../tags/tag24.xml"/><Relationship Id="rId8" Type="http://schemas.openxmlformats.org/officeDocument/2006/relationships/tags" Target="../tags/tag23.xml"/><Relationship Id="rId7" Type="http://schemas.openxmlformats.org/officeDocument/2006/relationships/tags" Target="../tags/tag22.xml"/><Relationship Id="rId6" Type="http://schemas.openxmlformats.org/officeDocument/2006/relationships/tags" Target="../tags/tag21.xml"/><Relationship Id="rId5" Type="http://schemas.openxmlformats.org/officeDocument/2006/relationships/tags" Target="../tags/tag20.xml"/><Relationship Id="rId41" Type="http://schemas.openxmlformats.org/officeDocument/2006/relationships/slideLayout" Target="../slideLayouts/slideLayout2.xml"/><Relationship Id="rId40" Type="http://schemas.openxmlformats.org/officeDocument/2006/relationships/tags" Target="../tags/tag55.xml"/><Relationship Id="rId4" Type="http://schemas.openxmlformats.org/officeDocument/2006/relationships/tags" Target="../tags/tag19.xml"/><Relationship Id="rId39" Type="http://schemas.openxmlformats.org/officeDocument/2006/relationships/tags" Target="../tags/tag54.xml"/><Relationship Id="rId38" Type="http://schemas.openxmlformats.org/officeDocument/2006/relationships/tags" Target="../tags/tag53.xml"/><Relationship Id="rId37" Type="http://schemas.openxmlformats.org/officeDocument/2006/relationships/tags" Target="../tags/tag52.xml"/><Relationship Id="rId36" Type="http://schemas.openxmlformats.org/officeDocument/2006/relationships/tags" Target="../tags/tag51.xml"/><Relationship Id="rId35" Type="http://schemas.openxmlformats.org/officeDocument/2006/relationships/tags" Target="../tags/tag50.xml"/><Relationship Id="rId34" Type="http://schemas.openxmlformats.org/officeDocument/2006/relationships/tags" Target="../tags/tag49.xml"/><Relationship Id="rId33" Type="http://schemas.openxmlformats.org/officeDocument/2006/relationships/tags" Target="../tags/tag48.xml"/><Relationship Id="rId32" Type="http://schemas.openxmlformats.org/officeDocument/2006/relationships/tags" Target="../tags/tag47.xml"/><Relationship Id="rId31" Type="http://schemas.openxmlformats.org/officeDocument/2006/relationships/tags" Target="../tags/tag46.xml"/><Relationship Id="rId30" Type="http://schemas.openxmlformats.org/officeDocument/2006/relationships/tags" Target="../tags/tag45.xml"/><Relationship Id="rId3" Type="http://schemas.openxmlformats.org/officeDocument/2006/relationships/tags" Target="../tags/tag18.xml"/><Relationship Id="rId29" Type="http://schemas.openxmlformats.org/officeDocument/2006/relationships/tags" Target="../tags/tag44.xml"/><Relationship Id="rId28" Type="http://schemas.openxmlformats.org/officeDocument/2006/relationships/tags" Target="../tags/tag43.xml"/><Relationship Id="rId27" Type="http://schemas.openxmlformats.org/officeDocument/2006/relationships/tags" Target="../tags/tag42.xml"/><Relationship Id="rId26" Type="http://schemas.openxmlformats.org/officeDocument/2006/relationships/tags" Target="../tags/tag41.xml"/><Relationship Id="rId25" Type="http://schemas.openxmlformats.org/officeDocument/2006/relationships/tags" Target="../tags/tag40.xml"/><Relationship Id="rId24" Type="http://schemas.openxmlformats.org/officeDocument/2006/relationships/tags" Target="../tags/tag39.xml"/><Relationship Id="rId23" Type="http://schemas.openxmlformats.org/officeDocument/2006/relationships/tags" Target="../tags/tag38.xml"/><Relationship Id="rId22" Type="http://schemas.openxmlformats.org/officeDocument/2006/relationships/tags" Target="../tags/tag37.xml"/><Relationship Id="rId21" Type="http://schemas.openxmlformats.org/officeDocument/2006/relationships/tags" Target="../tags/tag36.xml"/><Relationship Id="rId20" Type="http://schemas.openxmlformats.org/officeDocument/2006/relationships/tags" Target="../tags/tag35.xml"/><Relationship Id="rId2" Type="http://schemas.openxmlformats.org/officeDocument/2006/relationships/tags" Target="../tags/tag17.xml"/><Relationship Id="rId19" Type="http://schemas.openxmlformats.org/officeDocument/2006/relationships/tags" Target="../tags/tag34.xml"/><Relationship Id="rId18" Type="http://schemas.openxmlformats.org/officeDocument/2006/relationships/tags" Target="../tags/tag33.xml"/><Relationship Id="rId17" Type="http://schemas.openxmlformats.org/officeDocument/2006/relationships/tags" Target="../tags/tag32.xml"/><Relationship Id="rId16" Type="http://schemas.openxmlformats.org/officeDocument/2006/relationships/tags" Target="../tags/tag31.xml"/><Relationship Id="rId15" Type="http://schemas.openxmlformats.org/officeDocument/2006/relationships/tags" Target="../tags/tag30.xml"/><Relationship Id="rId14" Type="http://schemas.openxmlformats.org/officeDocument/2006/relationships/tags" Target="../tags/tag29.xml"/><Relationship Id="rId13" Type="http://schemas.openxmlformats.org/officeDocument/2006/relationships/tags" Target="../tags/tag28.xml"/><Relationship Id="rId12" Type="http://schemas.openxmlformats.org/officeDocument/2006/relationships/tags" Target="../tags/tag27.xml"/><Relationship Id="rId11" Type="http://schemas.openxmlformats.org/officeDocument/2006/relationships/tags" Target="../tags/tag26.xml"/><Relationship Id="rId10" Type="http://schemas.openxmlformats.org/officeDocument/2006/relationships/tags" Target="../tags/tag25.xml"/><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9" Type="http://schemas.openxmlformats.org/officeDocument/2006/relationships/tags" Target="../tags/tag63.xml"/><Relationship Id="rId8" Type="http://schemas.openxmlformats.org/officeDocument/2006/relationships/tags" Target="../tags/tag62.xml"/><Relationship Id="rId7" Type="http://schemas.openxmlformats.org/officeDocument/2006/relationships/tags" Target="../tags/tag61.xml"/><Relationship Id="rId6" Type="http://schemas.openxmlformats.org/officeDocument/2006/relationships/tags" Target="../tags/tag60.xml"/><Relationship Id="rId5" Type="http://schemas.openxmlformats.org/officeDocument/2006/relationships/tags" Target="../tags/tag59.xml"/><Relationship Id="rId4" Type="http://schemas.openxmlformats.org/officeDocument/2006/relationships/tags" Target="../tags/tag58.xml"/><Relationship Id="rId3" Type="http://schemas.openxmlformats.org/officeDocument/2006/relationships/tags" Target="../tags/tag57.xml"/><Relationship Id="rId27" Type="http://schemas.openxmlformats.org/officeDocument/2006/relationships/slideLayout" Target="../slideLayouts/slideLayout2.xml"/><Relationship Id="rId26" Type="http://schemas.openxmlformats.org/officeDocument/2006/relationships/tags" Target="../tags/tag80.xml"/><Relationship Id="rId25" Type="http://schemas.openxmlformats.org/officeDocument/2006/relationships/tags" Target="../tags/tag79.xml"/><Relationship Id="rId24" Type="http://schemas.openxmlformats.org/officeDocument/2006/relationships/tags" Target="../tags/tag78.xml"/><Relationship Id="rId23" Type="http://schemas.openxmlformats.org/officeDocument/2006/relationships/tags" Target="../tags/tag77.xml"/><Relationship Id="rId22" Type="http://schemas.openxmlformats.org/officeDocument/2006/relationships/tags" Target="../tags/tag76.xml"/><Relationship Id="rId21" Type="http://schemas.openxmlformats.org/officeDocument/2006/relationships/tags" Target="../tags/tag75.xml"/><Relationship Id="rId20" Type="http://schemas.openxmlformats.org/officeDocument/2006/relationships/tags" Target="../tags/tag74.xml"/><Relationship Id="rId2" Type="http://schemas.openxmlformats.org/officeDocument/2006/relationships/tags" Target="../tags/tag56.xml"/><Relationship Id="rId19" Type="http://schemas.openxmlformats.org/officeDocument/2006/relationships/tags" Target="../tags/tag73.xml"/><Relationship Id="rId18" Type="http://schemas.openxmlformats.org/officeDocument/2006/relationships/tags" Target="../tags/tag72.xml"/><Relationship Id="rId17" Type="http://schemas.openxmlformats.org/officeDocument/2006/relationships/tags" Target="../tags/tag71.xml"/><Relationship Id="rId16" Type="http://schemas.openxmlformats.org/officeDocument/2006/relationships/tags" Target="../tags/tag70.xml"/><Relationship Id="rId15" Type="http://schemas.openxmlformats.org/officeDocument/2006/relationships/tags" Target="../tags/tag69.xml"/><Relationship Id="rId14" Type="http://schemas.openxmlformats.org/officeDocument/2006/relationships/tags" Target="../tags/tag68.xml"/><Relationship Id="rId13" Type="http://schemas.openxmlformats.org/officeDocument/2006/relationships/tags" Target="../tags/tag67.xml"/><Relationship Id="rId12" Type="http://schemas.openxmlformats.org/officeDocument/2006/relationships/tags" Target="../tags/tag66.xml"/><Relationship Id="rId11" Type="http://schemas.openxmlformats.org/officeDocument/2006/relationships/tags" Target="../tags/tag65.xml"/><Relationship Id="rId10" Type="http://schemas.openxmlformats.org/officeDocument/2006/relationships/tags" Target="../tags/tag64.xml"/><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9" Type="http://schemas.openxmlformats.org/officeDocument/2006/relationships/tags" Target="../tags/tag88.xml"/><Relationship Id="rId8" Type="http://schemas.openxmlformats.org/officeDocument/2006/relationships/tags" Target="../tags/tag87.xml"/><Relationship Id="rId7" Type="http://schemas.openxmlformats.org/officeDocument/2006/relationships/tags" Target="../tags/tag86.xml"/><Relationship Id="rId6" Type="http://schemas.openxmlformats.org/officeDocument/2006/relationships/tags" Target="../tags/tag85.xml"/><Relationship Id="rId5" Type="http://schemas.openxmlformats.org/officeDocument/2006/relationships/tags" Target="../tags/tag84.xml"/><Relationship Id="rId4" Type="http://schemas.openxmlformats.org/officeDocument/2006/relationships/tags" Target="../tags/tag83.xml"/><Relationship Id="rId3" Type="http://schemas.openxmlformats.org/officeDocument/2006/relationships/tags" Target="../tags/tag82.xml"/><Relationship Id="rId2" Type="http://schemas.openxmlformats.org/officeDocument/2006/relationships/tags" Target="../tags/tag81.xml"/><Relationship Id="rId18" Type="http://schemas.openxmlformats.org/officeDocument/2006/relationships/slideLayout" Target="../slideLayouts/slideLayout2.xml"/><Relationship Id="rId17" Type="http://schemas.openxmlformats.org/officeDocument/2006/relationships/tags" Target="../tags/tag96.xml"/><Relationship Id="rId16" Type="http://schemas.openxmlformats.org/officeDocument/2006/relationships/tags" Target="../tags/tag95.xml"/><Relationship Id="rId15" Type="http://schemas.openxmlformats.org/officeDocument/2006/relationships/tags" Target="../tags/tag94.xml"/><Relationship Id="rId14" Type="http://schemas.openxmlformats.org/officeDocument/2006/relationships/tags" Target="../tags/tag93.xml"/><Relationship Id="rId13" Type="http://schemas.openxmlformats.org/officeDocument/2006/relationships/tags" Target="../tags/tag92.xml"/><Relationship Id="rId12" Type="http://schemas.openxmlformats.org/officeDocument/2006/relationships/tags" Target="../tags/tag91.xml"/><Relationship Id="rId11" Type="http://schemas.openxmlformats.org/officeDocument/2006/relationships/tags" Target="../tags/tag90.xml"/><Relationship Id="rId10" Type="http://schemas.openxmlformats.org/officeDocument/2006/relationships/tags" Target="../tags/tag89.xml"/><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9" Type="http://schemas.openxmlformats.org/officeDocument/2006/relationships/tags" Target="../tags/tag104.xml"/><Relationship Id="rId8" Type="http://schemas.openxmlformats.org/officeDocument/2006/relationships/tags" Target="../tags/tag103.xml"/><Relationship Id="rId7" Type="http://schemas.openxmlformats.org/officeDocument/2006/relationships/tags" Target="../tags/tag102.xml"/><Relationship Id="rId6" Type="http://schemas.openxmlformats.org/officeDocument/2006/relationships/tags" Target="../tags/tag101.xml"/><Relationship Id="rId5" Type="http://schemas.openxmlformats.org/officeDocument/2006/relationships/tags" Target="../tags/tag100.xml"/><Relationship Id="rId4" Type="http://schemas.openxmlformats.org/officeDocument/2006/relationships/tags" Target="../tags/tag99.xml"/><Relationship Id="rId31" Type="http://schemas.openxmlformats.org/officeDocument/2006/relationships/slideLayout" Target="../slideLayouts/slideLayout2.xml"/><Relationship Id="rId30" Type="http://schemas.openxmlformats.org/officeDocument/2006/relationships/tags" Target="../tags/tag125.xml"/><Relationship Id="rId3" Type="http://schemas.openxmlformats.org/officeDocument/2006/relationships/tags" Target="../tags/tag98.xml"/><Relationship Id="rId29" Type="http://schemas.openxmlformats.org/officeDocument/2006/relationships/tags" Target="../tags/tag124.xml"/><Relationship Id="rId28" Type="http://schemas.openxmlformats.org/officeDocument/2006/relationships/tags" Target="../tags/tag123.xml"/><Relationship Id="rId27" Type="http://schemas.openxmlformats.org/officeDocument/2006/relationships/tags" Target="../tags/tag122.xml"/><Relationship Id="rId26" Type="http://schemas.openxmlformats.org/officeDocument/2006/relationships/tags" Target="../tags/tag121.xml"/><Relationship Id="rId25" Type="http://schemas.openxmlformats.org/officeDocument/2006/relationships/tags" Target="../tags/tag120.xml"/><Relationship Id="rId24" Type="http://schemas.openxmlformats.org/officeDocument/2006/relationships/tags" Target="../tags/tag119.xml"/><Relationship Id="rId23" Type="http://schemas.openxmlformats.org/officeDocument/2006/relationships/tags" Target="../tags/tag118.xml"/><Relationship Id="rId22" Type="http://schemas.openxmlformats.org/officeDocument/2006/relationships/tags" Target="../tags/tag117.xml"/><Relationship Id="rId21" Type="http://schemas.openxmlformats.org/officeDocument/2006/relationships/tags" Target="../tags/tag116.xml"/><Relationship Id="rId20" Type="http://schemas.openxmlformats.org/officeDocument/2006/relationships/tags" Target="../tags/tag115.xml"/><Relationship Id="rId2" Type="http://schemas.openxmlformats.org/officeDocument/2006/relationships/tags" Target="../tags/tag97.xml"/><Relationship Id="rId19" Type="http://schemas.openxmlformats.org/officeDocument/2006/relationships/tags" Target="../tags/tag114.xml"/><Relationship Id="rId18" Type="http://schemas.openxmlformats.org/officeDocument/2006/relationships/tags" Target="../tags/tag113.xml"/><Relationship Id="rId17" Type="http://schemas.openxmlformats.org/officeDocument/2006/relationships/tags" Target="../tags/tag112.xml"/><Relationship Id="rId16" Type="http://schemas.openxmlformats.org/officeDocument/2006/relationships/tags" Target="../tags/tag111.xml"/><Relationship Id="rId15" Type="http://schemas.openxmlformats.org/officeDocument/2006/relationships/tags" Target="../tags/tag110.xml"/><Relationship Id="rId14" Type="http://schemas.openxmlformats.org/officeDocument/2006/relationships/tags" Target="../tags/tag109.xml"/><Relationship Id="rId13" Type="http://schemas.openxmlformats.org/officeDocument/2006/relationships/tags" Target="../tags/tag108.xml"/><Relationship Id="rId12" Type="http://schemas.openxmlformats.org/officeDocument/2006/relationships/tags" Target="../tags/tag107.xml"/><Relationship Id="rId11" Type="http://schemas.openxmlformats.org/officeDocument/2006/relationships/tags" Target="../tags/tag106.xml"/><Relationship Id="rId10" Type="http://schemas.openxmlformats.org/officeDocument/2006/relationships/tags" Target="../tags/tag105.xml"/><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9" Type="http://schemas.openxmlformats.org/officeDocument/2006/relationships/tags" Target="../tags/tag133.xml"/><Relationship Id="rId8" Type="http://schemas.openxmlformats.org/officeDocument/2006/relationships/tags" Target="../tags/tag132.xml"/><Relationship Id="rId7" Type="http://schemas.openxmlformats.org/officeDocument/2006/relationships/tags" Target="../tags/tag131.xml"/><Relationship Id="rId6" Type="http://schemas.openxmlformats.org/officeDocument/2006/relationships/tags" Target="../tags/tag130.xml"/><Relationship Id="rId5" Type="http://schemas.openxmlformats.org/officeDocument/2006/relationships/tags" Target="../tags/tag129.xml"/><Relationship Id="rId4" Type="http://schemas.openxmlformats.org/officeDocument/2006/relationships/tags" Target="../tags/tag128.xml"/><Relationship Id="rId3" Type="http://schemas.openxmlformats.org/officeDocument/2006/relationships/tags" Target="../tags/tag127.xml"/><Relationship Id="rId29" Type="http://schemas.openxmlformats.org/officeDocument/2006/relationships/slideLayout" Target="../slideLayouts/slideLayout2.xml"/><Relationship Id="rId28" Type="http://schemas.openxmlformats.org/officeDocument/2006/relationships/tags" Target="../tags/tag152.xml"/><Relationship Id="rId27" Type="http://schemas.openxmlformats.org/officeDocument/2006/relationships/tags" Target="../tags/tag151.xml"/><Relationship Id="rId26" Type="http://schemas.openxmlformats.org/officeDocument/2006/relationships/tags" Target="../tags/tag150.xml"/><Relationship Id="rId25" Type="http://schemas.openxmlformats.org/officeDocument/2006/relationships/tags" Target="../tags/tag149.xml"/><Relationship Id="rId24" Type="http://schemas.openxmlformats.org/officeDocument/2006/relationships/tags" Target="../tags/tag148.xml"/><Relationship Id="rId23" Type="http://schemas.openxmlformats.org/officeDocument/2006/relationships/tags" Target="../tags/tag147.xml"/><Relationship Id="rId22" Type="http://schemas.openxmlformats.org/officeDocument/2006/relationships/tags" Target="../tags/tag146.xml"/><Relationship Id="rId21" Type="http://schemas.openxmlformats.org/officeDocument/2006/relationships/tags" Target="../tags/tag145.xml"/><Relationship Id="rId20" Type="http://schemas.openxmlformats.org/officeDocument/2006/relationships/tags" Target="../tags/tag144.xml"/><Relationship Id="rId2" Type="http://schemas.openxmlformats.org/officeDocument/2006/relationships/tags" Target="../tags/tag126.xml"/><Relationship Id="rId19" Type="http://schemas.openxmlformats.org/officeDocument/2006/relationships/tags" Target="../tags/tag143.xml"/><Relationship Id="rId18" Type="http://schemas.openxmlformats.org/officeDocument/2006/relationships/tags" Target="../tags/tag142.xml"/><Relationship Id="rId17" Type="http://schemas.openxmlformats.org/officeDocument/2006/relationships/tags" Target="../tags/tag141.xml"/><Relationship Id="rId16" Type="http://schemas.openxmlformats.org/officeDocument/2006/relationships/tags" Target="../tags/tag140.xml"/><Relationship Id="rId15" Type="http://schemas.openxmlformats.org/officeDocument/2006/relationships/tags" Target="../tags/tag139.xml"/><Relationship Id="rId14" Type="http://schemas.openxmlformats.org/officeDocument/2006/relationships/tags" Target="../tags/tag138.xml"/><Relationship Id="rId13" Type="http://schemas.openxmlformats.org/officeDocument/2006/relationships/tags" Target="../tags/tag137.xml"/><Relationship Id="rId12" Type="http://schemas.openxmlformats.org/officeDocument/2006/relationships/tags" Target="../tags/tag136.xml"/><Relationship Id="rId11" Type="http://schemas.openxmlformats.org/officeDocument/2006/relationships/tags" Target="../tags/tag135.xml"/><Relationship Id="rId10" Type="http://schemas.openxmlformats.org/officeDocument/2006/relationships/tags" Target="../tags/tag134.xml"/><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9" Type="http://schemas.openxmlformats.org/officeDocument/2006/relationships/tags" Target="../tags/tag160.xml"/><Relationship Id="rId8" Type="http://schemas.openxmlformats.org/officeDocument/2006/relationships/tags" Target="../tags/tag159.xml"/><Relationship Id="rId7" Type="http://schemas.openxmlformats.org/officeDocument/2006/relationships/tags" Target="../tags/tag158.xml"/><Relationship Id="rId6" Type="http://schemas.openxmlformats.org/officeDocument/2006/relationships/tags" Target="../tags/tag157.xml"/><Relationship Id="rId5" Type="http://schemas.openxmlformats.org/officeDocument/2006/relationships/tags" Target="../tags/tag156.xml"/><Relationship Id="rId4" Type="http://schemas.openxmlformats.org/officeDocument/2006/relationships/tags" Target="../tags/tag155.xml"/><Relationship Id="rId3" Type="http://schemas.openxmlformats.org/officeDocument/2006/relationships/tags" Target="../tags/tag154.xml"/><Relationship Id="rId27" Type="http://schemas.openxmlformats.org/officeDocument/2006/relationships/slideLayout" Target="../slideLayouts/slideLayout2.xml"/><Relationship Id="rId26" Type="http://schemas.openxmlformats.org/officeDocument/2006/relationships/tags" Target="../tags/tag177.xml"/><Relationship Id="rId25" Type="http://schemas.openxmlformats.org/officeDocument/2006/relationships/tags" Target="../tags/tag176.xml"/><Relationship Id="rId24" Type="http://schemas.openxmlformats.org/officeDocument/2006/relationships/tags" Target="../tags/tag175.xml"/><Relationship Id="rId23" Type="http://schemas.openxmlformats.org/officeDocument/2006/relationships/tags" Target="../tags/tag174.xml"/><Relationship Id="rId22" Type="http://schemas.openxmlformats.org/officeDocument/2006/relationships/tags" Target="../tags/tag173.xml"/><Relationship Id="rId21" Type="http://schemas.openxmlformats.org/officeDocument/2006/relationships/tags" Target="../tags/tag172.xml"/><Relationship Id="rId20" Type="http://schemas.openxmlformats.org/officeDocument/2006/relationships/tags" Target="../tags/tag171.xml"/><Relationship Id="rId2" Type="http://schemas.openxmlformats.org/officeDocument/2006/relationships/tags" Target="../tags/tag153.xml"/><Relationship Id="rId19" Type="http://schemas.openxmlformats.org/officeDocument/2006/relationships/tags" Target="../tags/tag170.xml"/><Relationship Id="rId18" Type="http://schemas.openxmlformats.org/officeDocument/2006/relationships/tags" Target="../tags/tag169.xml"/><Relationship Id="rId17" Type="http://schemas.openxmlformats.org/officeDocument/2006/relationships/tags" Target="../tags/tag168.xml"/><Relationship Id="rId16" Type="http://schemas.openxmlformats.org/officeDocument/2006/relationships/tags" Target="../tags/tag167.xml"/><Relationship Id="rId15" Type="http://schemas.openxmlformats.org/officeDocument/2006/relationships/tags" Target="../tags/tag166.xml"/><Relationship Id="rId14" Type="http://schemas.openxmlformats.org/officeDocument/2006/relationships/tags" Target="../tags/tag165.xml"/><Relationship Id="rId13" Type="http://schemas.openxmlformats.org/officeDocument/2006/relationships/tags" Target="../tags/tag164.xml"/><Relationship Id="rId12" Type="http://schemas.openxmlformats.org/officeDocument/2006/relationships/tags" Target="../tags/tag163.xml"/><Relationship Id="rId11" Type="http://schemas.openxmlformats.org/officeDocument/2006/relationships/tags" Target="../tags/tag162.xml"/><Relationship Id="rId10" Type="http://schemas.openxmlformats.org/officeDocument/2006/relationships/tags" Target="../tags/tag161.xml"/><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9" Type="http://schemas.openxmlformats.org/officeDocument/2006/relationships/tags" Target="../tags/tag184.xml"/><Relationship Id="rId8" Type="http://schemas.openxmlformats.org/officeDocument/2006/relationships/tags" Target="../tags/tag183.xml"/><Relationship Id="rId7" Type="http://schemas.openxmlformats.org/officeDocument/2006/relationships/tags" Target="../tags/tag182.xml"/><Relationship Id="rId6" Type="http://schemas.openxmlformats.org/officeDocument/2006/relationships/image" Target="../media/image4.jpeg"/><Relationship Id="rId5" Type="http://schemas.openxmlformats.org/officeDocument/2006/relationships/tags" Target="../tags/tag181.xml"/><Relationship Id="rId4" Type="http://schemas.openxmlformats.org/officeDocument/2006/relationships/tags" Target="../tags/tag180.xml"/><Relationship Id="rId3" Type="http://schemas.openxmlformats.org/officeDocument/2006/relationships/tags" Target="../tags/tag179.xml"/><Relationship Id="rId20" Type="http://schemas.openxmlformats.org/officeDocument/2006/relationships/slideLayout" Target="../slideLayouts/slideLayout2.xml"/><Relationship Id="rId2" Type="http://schemas.openxmlformats.org/officeDocument/2006/relationships/tags" Target="../tags/tag178.xml"/><Relationship Id="rId19" Type="http://schemas.openxmlformats.org/officeDocument/2006/relationships/tags" Target="../tags/tag192.xml"/><Relationship Id="rId18" Type="http://schemas.openxmlformats.org/officeDocument/2006/relationships/tags" Target="../tags/tag191.xml"/><Relationship Id="rId17" Type="http://schemas.openxmlformats.org/officeDocument/2006/relationships/tags" Target="../tags/tag190.xml"/><Relationship Id="rId16" Type="http://schemas.openxmlformats.org/officeDocument/2006/relationships/image" Target="../media/image6.jpeg"/><Relationship Id="rId15" Type="http://schemas.openxmlformats.org/officeDocument/2006/relationships/tags" Target="../tags/tag189.xml"/><Relationship Id="rId14" Type="http://schemas.openxmlformats.org/officeDocument/2006/relationships/image" Target="../media/image5.jpeg"/><Relationship Id="rId13" Type="http://schemas.openxmlformats.org/officeDocument/2006/relationships/tags" Target="../tags/tag188.xml"/><Relationship Id="rId12" Type="http://schemas.openxmlformats.org/officeDocument/2006/relationships/tags" Target="../tags/tag187.xml"/><Relationship Id="rId11" Type="http://schemas.openxmlformats.org/officeDocument/2006/relationships/tags" Target="../tags/tag186.xml"/><Relationship Id="rId10" Type="http://schemas.openxmlformats.org/officeDocument/2006/relationships/tags" Target="../tags/tag185.xml"/><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9" Type="http://schemas.openxmlformats.org/officeDocument/2006/relationships/tags" Target="../tags/tag200.xml"/><Relationship Id="rId8" Type="http://schemas.openxmlformats.org/officeDocument/2006/relationships/tags" Target="../tags/tag199.xml"/><Relationship Id="rId7" Type="http://schemas.openxmlformats.org/officeDocument/2006/relationships/tags" Target="../tags/tag198.xml"/><Relationship Id="rId6" Type="http://schemas.openxmlformats.org/officeDocument/2006/relationships/tags" Target="../tags/tag197.xml"/><Relationship Id="rId5" Type="http://schemas.openxmlformats.org/officeDocument/2006/relationships/tags" Target="../tags/tag196.xml"/><Relationship Id="rId4" Type="http://schemas.openxmlformats.org/officeDocument/2006/relationships/tags" Target="../tags/tag195.xml"/><Relationship Id="rId3" Type="http://schemas.openxmlformats.org/officeDocument/2006/relationships/tags" Target="../tags/tag194.xml"/><Relationship Id="rId24" Type="http://schemas.openxmlformats.org/officeDocument/2006/relationships/slideLayout" Target="../slideLayouts/slideLayout2.xml"/><Relationship Id="rId23" Type="http://schemas.openxmlformats.org/officeDocument/2006/relationships/tags" Target="../tags/tag214.xml"/><Relationship Id="rId22" Type="http://schemas.openxmlformats.org/officeDocument/2006/relationships/tags" Target="../tags/tag213.xml"/><Relationship Id="rId21" Type="http://schemas.openxmlformats.org/officeDocument/2006/relationships/tags" Target="../tags/tag212.xml"/><Relationship Id="rId20" Type="http://schemas.openxmlformats.org/officeDocument/2006/relationships/tags" Target="../tags/tag211.xml"/><Relationship Id="rId2" Type="http://schemas.openxmlformats.org/officeDocument/2006/relationships/tags" Target="../tags/tag193.xml"/><Relationship Id="rId19" Type="http://schemas.openxmlformats.org/officeDocument/2006/relationships/tags" Target="../tags/tag210.xml"/><Relationship Id="rId18" Type="http://schemas.openxmlformats.org/officeDocument/2006/relationships/tags" Target="../tags/tag209.xml"/><Relationship Id="rId17" Type="http://schemas.openxmlformats.org/officeDocument/2006/relationships/tags" Target="../tags/tag208.xml"/><Relationship Id="rId16" Type="http://schemas.openxmlformats.org/officeDocument/2006/relationships/tags" Target="../tags/tag207.xml"/><Relationship Id="rId15" Type="http://schemas.openxmlformats.org/officeDocument/2006/relationships/tags" Target="../tags/tag206.xml"/><Relationship Id="rId14" Type="http://schemas.openxmlformats.org/officeDocument/2006/relationships/tags" Target="../tags/tag205.xml"/><Relationship Id="rId13" Type="http://schemas.openxmlformats.org/officeDocument/2006/relationships/tags" Target="../tags/tag204.xml"/><Relationship Id="rId12" Type="http://schemas.openxmlformats.org/officeDocument/2006/relationships/tags" Target="../tags/tag203.xml"/><Relationship Id="rId11" Type="http://schemas.openxmlformats.org/officeDocument/2006/relationships/tags" Target="../tags/tag202.xml"/><Relationship Id="rId10" Type="http://schemas.openxmlformats.org/officeDocument/2006/relationships/tags" Target="../tags/tag201.xml"/><Relationship Id="rId1" Type="http://schemas.openxmlformats.org/officeDocument/2006/relationships/image" Target="../media/image3.png"/></Relationships>
</file>

<file path=ppt/slides/_rels/slide13.xml.rels><?xml version="1.0" encoding="UTF-8" standalone="yes"?>
<Relationships xmlns="http://schemas.openxmlformats.org/package/2006/relationships"><Relationship Id="rId9" Type="http://schemas.openxmlformats.org/officeDocument/2006/relationships/tags" Target="../tags/tag222.xml"/><Relationship Id="rId8" Type="http://schemas.openxmlformats.org/officeDocument/2006/relationships/tags" Target="../tags/tag221.xml"/><Relationship Id="rId7" Type="http://schemas.openxmlformats.org/officeDocument/2006/relationships/tags" Target="../tags/tag220.xml"/><Relationship Id="rId6" Type="http://schemas.openxmlformats.org/officeDocument/2006/relationships/tags" Target="../tags/tag219.xml"/><Relationship Id="rId5" Type="http://schemas.openxmlformats.org/officeDocument/2006/relationships/tags" Target="../tags/tag218.xml"/><Relationship Id="rId4" Type="http://schemas.openxmlformats.org/officeDocument/2006/relationships/tags" Target="../tags/tag217.xml"/><Relationship Id="rId3" Type="http://schemas.openxmlformats.org/officeDocument/2006/relationships/tags" Target="../tags/tag216.xml"/><Relationship Id="rId29" Type="http://schemas.openxmlformats.org/officeDocument/2006/relationships/slideLayout" Target="../slideLayouts/slideLayout2.xml"/><Relationship Id="rId28" Type="http://schemas.openxmlformats.org/officeDocument/2006/relationships/tags" Target="../tags/tag241.xml"/><Relationship Id="rId27" Type="http://schemas.openxmlformats.org/officeDocument/2006/relationships/tags" Target="../tags/tag240.xml"/><Relationship Id="rId26" Type="http://schemas.openxmlformats.org/officeDocument/2006/relationships/tags" Target="../tags/tag239.xml"/><Relationship Id="rId25" Type="http://schemas.openxmlformats.org/officeDocument/2006/relationships/tags" Target="../tags/tag238.xml"/><Relationship Id="rId24" Type="http://schemas.openxmlformats.org/officeDocument/2006/relationships/tags" Target="../tags/tag237.xml"/><Relationship Id="rId23" Type="http://schemas.openxmlformats.org/officeDocument/2006/relationships/tags" Target="../tags/tag236.xml"/><Relationship Id="rId22" Type="http://schemas.openxmlformats.org/officeDocument/2006/relationships/tags" Target="../tags/tag235.xml"/><Relationship Id="rId21" Type="http://schemas.openxmlformats.org/officeDocument/2006/relationships/tags" Target="../tags/tag234.xml"/><Relationship Id="rId20" Type="http://schemas.openxmlformats.org/officeDocument/2006/relationships/tags" Target="../tags/tag233.xml"/><Relationship Id="rId2" Type="http://schemas.openxmlformats.org/officeDocument/2006/relationships/tags" Target="../tags/tag215.xml"/><Relationship Id="rId19" Type="http://schemas.openxmlformats.org/officeDocument/2006/relationships/tags" Target="../tags/tag232.xml"/><Relationship Id="rId18" Type="http://schemas.openxmlformats.org/officeDocument/2006/relationships/tags" Target="../tags/tag231.xml"/><Relationship Id="rId17" Type="http://schemas.openxmlformats.org/officeDocument/2006/relationships/tags" Target="../tags/tag230.xml"/><Relationship Id="rId16" Type="http://schemas.openxmlformats.org/officeDocument/2006/relationships/tags" Target="../tags/tag229.xml"/><Relationship Id="rId15" Type="http://schemas.openxmlformats.org/officeDocument/2006/relationships/tags" Target="../tags/tag228.xml"/><Relationship Id="rId14" Type="http://schemas.openxmlformats.org/officeDocument/2006/relationships/tags" Target="../tags/tag227.xml"/><Relationship Id="rId13" Type="http://schemas.openxmlformats.org/officeDocument/2006/relationships/tags" Target="../tags/tag226.xml"/><Relationship Id="rId12" Type="http://schemas.openxmlformats.org/officeDocument/2006/relationships/tags" Target="../tags/tag225.xml"/><Relationship Id="rId11" Type="http://schemas.openxmlformats.org/officeDocument/2006/relationships/tags" Target="../tags/tag224.xml"/><Relationship Id="rId10" Type="http://schemas.openxmlformats.org/officeDocument/2006/relationships/tags" Target="../tags/tag223.xml"/><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9" Type="http://schemas.openxmlformats.org/officeDocument/2006/relationships/tags" Target="../tags/tag249.xml"/><Relationship Id="rId8" Type="http://schemas.openxmlformats.org/officeDocument/2006/relationships/tags" Target="../tags/tag248.xml"/><Relationship Id="rId7" Type="http://schemas.openxmlformats.org/officeDocument/2006/relationships/tags" Target="../tags/tag247.xml"/><Relationship Id="rId6" Type="http://schemas.openxmlformats.org/officeDocument/2006/relationships/tags" Target="../tags/tag246.xml"/><Relationship Id="rId5" Type="http://schemas.openxmlformats.org/officeDocument/2006/relationships/tags" Target="../tags/tag245.xml"/><Relationship Id="rId4" Type="http://schemas.openxmlformats.org/officeDocument/2006/relationships/tags" Target="../tags/tag244.xml"/><Relationship Id="rId32" Type="http://schemas.openxmlformats.org/officeDocument/2006/relationships/slideLayout" Target="../slideLayouts/slideLayout2.xml"/><Relationship Id="rId31" Type="http://schemas.openxmlformats.org/officeDocument/2006/relationships/tags" Target="../tags/tag271.xml"/><Relationship Id="rId30" Type="http://schemas.openxmlformats.org/officeDocument/2006/relationships/tags" Target="../tags/tag270.xml"/><Relationship Id="rId3" Type="http://schemas.openxmlformats.org/officeDocument/2006/relationships/tags" Target="../tags/tag243.xml"/><Relationship Id="rId29" Type="http://schemas.openxmlformats.org/officeDocument/2006/relationships/tags" Target="../tags/tag269.xml"/><Relationship Id="rId28" Type="http://schemas.openxmlformats.org/officeDocument/2006/relationships/tags" Target="../tags/tag268.xml"/><Relationship Id="rId27" Type="http://schemas.openxmlformats.org/officeDocument/2006/relationships/tags" Target="../tags/tag267.xml"/><Relationship Id="rId26" Type="http://schemas.openxmlformats.org/officeDocument/2006/relationships/tags" Target="../tags/tag266.xml"/><Relationship Id="rId25" Type="http://schemas.openxmlformats.org/officeDocument/2006/relationships/tags" Target="../tags/tag265.xml"/><Relationship Id="rId24" Type="http://schemas.openxmlformats.org/officeDocument/2006/relationships/tags" Target="../tags/tag264.xml"/><Relationship Id="rId23" Type="http://schemas.openxmlformats.org/officeDocument/2006/relationships/tags" Target="../tags/tag263.xml"/><Relationship Id="rId22" Type="http://schemas.openxmlformats.org/officeDocument/2006/relationships/tags" Target="../tags/tag262.xml"/><Relationship Id="rId21" Type="http://schemas.openxmlformats.org/officeDocument/2006/relationships/tags" Target="../tags/tag261.xml"/><Relationship Id="rId20" Type="http://schemas.openxmlformats.org/officeDocument/2006/relationships/tags" Target="../tags/tag260.xml"/><Relationship Id="rId2" Type="http://schemas.openxmlformats.org/officeDocument/2006/relationships/tags" Target="../tags/tag242.xml"/><Relationship Id="rId19" Type="http://schemas.openxmlformats.org/officeDocument/2006/relationships/tags" Target="../tags/tag259.xml"/><Relationship Id="rId18" Type="http://schemas.openxmlformats.org/officeDocument/2006/relationships/tags" Target="../tags/tag258.xml"/><Relationship Id="rId17" Type="http://schemas.openxmlformats.org/officeDocument/2006/relationships/tags" Target="../tags/tag257.xml"/><Relationship Id="rId16" Type="http://schemas.openxmlformats.org/officeDocument/2006/relationships/tags" Target="../tags/tag256.xml"/><Relationship Id="rId15" Type="http://schemas.openxmlformats.org/officeDocument/2006/relationships/tags" Target="../tags/tag255.xml"/><Relationship Id="rId14" Type="http://schemas.openxmlformats.org/officeDocument/2006/relationships/tags" Target="../tags/tag254.xml"/><Relationship Id="rId13" Type="http://schemas.openxmlformats.org/officeDocument/2006/relationships/tags" Target="../tags/tag253.xml"/><Relationship Id="rId12" Type="http://schemas.openxmlformats.org/officeDocument/2006/relationships/tags" Target="../tags/tag252.xml"/><Relationship Id="rId11" Type="http://schemas.openxmlformats.org/officeDocument/2006/relationships/tags" Target="../tags/tag251.xml"/><Relationship Id="rId10" Type="http://schemas.openxmlformats.org/officeDocument/2006/relationships/tags" Target="../tags/tag250.xml"/><Relationship Id="rId1" Type="http://schemas.openxmlformats.org/officeDocument/2006/relationships/image" Target="../media/image3.png"/></Relationships>
</file>

<file path=ppt/slides/_rels/slide16.xml.rels><?xml version="1.0" encoding="UTF-8" standalone="yes"?>
<Relationships xmlns="http://schemas.openxmlformats.org/package/2006/relationships"><Relationship Id="rId93" Type="http://schemas.openxmlformats.org/officeDocument/2006/relationships/slideLayout" Target="../slideLayouts/slideLayout2.xml"/><Relationship Id="rId92" Type="http://schemas.openxmlformats.org/officeDocument/2006/relationships/tags" Target="../tags/tag362.xml"/><Relationship Id="rId91" Type="http://schemas.openxmlformats.org/officeDocument/2006/relationships/tags" Target="../tags/tag361.xml"/><Relationship Id="rId90" Type="http://schemas.openxmlformats.org/officeDocument/2006/relationships/tags" Target="../tags/tag360.xml"/><Relationship Id="rId9" Type="http://schemas.openxmlformats.org/officeDocument/2006/relationships/tags" Target="../tags/tag279.xml"/><Relationship Id="rId89" Type="http://schemas.openxmlformats.org/officeDocument/2006/relationships/tags" Target="../tags/tag359.xml"/><Relationship Id="rId88" Type="http://schemas.openxmlformats.org/officeDocument/2006/relationships/tags" Target="../tags/tag358.xml"/><Relationship Id="rId87" Type="http://schemas.openxmlformats.org/officeDocument/2006/relationships/tags" Target="../tags/tag357.xml"/><Relationship Id="rId86" Type="http://schemas.openxmlformats.org/officeDocument/2006/relationships/tags" Target="../tags/tag356.xml"/><Relationship Id="rId85" Type="http://schemas.openxmlformats.org/officeDocument/2006/relationships/tags" Target="../tags/tag355.xml"/><Relationship Id="rId84" Type="http://schemas.openxmlformats.org/officeDocument/2006/relationships/tags" Target="../tags/tag354.xml"/><Relationship Id="rId83" Type="http://schemas.openxmlformats.org/officeDocument/2006/relationships/tags" Target="../tags/tag353.xml"/><Relationship Id="rId82" Type="http://schemas.openxmlformats.org/officeDocument/2006/relationships/tags" Target="../tags/tag352.xml"/><Relationship Id="rId81" Type="http://schemas.openxmlformats.org/officeDocument/2006/relationships/tags" Target="../tags/tag351.xml"/><Relationship Id="rId80" Type="http://schemas.openxmlformats.org/officeDocument/2006/relationships/tags" Target="../tags/tag350.xml"/><Relationship Id="rId8" Type="http://schemas.openxmlformats.org/officeDocument/2006/relationships/tags" Target="../tags/tag278.xml"/><Relationship Id="rId79" Type="http://schemas.openxmlformats.org/officeDocument/2006/relationships/tags" Target="../tags/tag349.xml"/><Relationship Id="rId78" Type="http://schemas.openxmlformats.org/officeDocument/2006/relationships/tags" Target="../tags/tag348.xml"/><Relationship Id="rId77" Type="http://schemas.openxmlformats.org/officeDocument/2006/relationships/tags" Target="../tags/tag347.xml"/><Relationship Id="rId76" Type="http://schemas.openxmlformats.org/officeDocument/2006/relationships/tags" Target="../tags/tag346.xml"/><Relationship Id="rId75" Type="http://schemas.openxmlformats.org/officeDocument/2006/relationships/tags" Target="../tags/tag345.xml"/><Relationship Id="rId74" Type="http://schemas.openxmlformats.org/officeDocument/2006/relationships/tags" Target="../tags/tag344.xml"/><Relationship Id="rId73" Type="http://schemas.openxmlformats.org/officeDocument/2006/relationships/tags" Target="../tags/tag343.xml"/><Relationship Id="rId72" Type="http://schemas.openxmlformats.org/officeDocument/2006/relationships/tags" Target="../tags/tag342.xml"/><Relationship Id="rId71" Type="http://schemas.openxmlformats.org/officeDocument/2006/relationships/tags" Target="../tags/tag341.xml"/><Relationship Id="rId70" Type="http://schemas.openxmlformats.org/officeDocument/2006/relationships/tags" Target="../tags/tag340.xml"/><Relationship Id="rId7" Type="http://schemas.openxmlformats.org/officeDocument/2006/relationships/tags" Target="../tags/tag277.xml"/><Relationship Id="rId69" Type="http://schemas.openxmlformats.org/officeDocument/2006/relationships/tags" Target="../tags/tag339.xml"/><Relationship Id="rId68" Type="http://schemas.openxmlformats.org/officeDocument/2006/relationships/tags" Target="../tags/tag338.xml"/><Relationship Id="rId67" Type="http://schemas.openxmlformats.org/officeDocument/2006/relationships/tags" Target="../tags/tag337.xml"/><Relationship Id="rId66" Type="http://schemas.openxmlformats.org/officeDocument/2006/relationships/tags" Target="../tags/tag336.xml"/><Relationship Id="rId65" Type="http://schemas.openxmlformats.org/officeDocument/2006/relationships/tags" Target="../tags/tag335.xml"/><Relationship Id="rId64" Type="http://schemas.openxmlformats.org/officeDocument/2006/relationships/tags" Target="../tags/tag334.xml"/><Relationship Id="rId63" Type="http://schemas.openxmlformats.org/officeDocument/2006/relationships/tags" Target="../tags/tag333.xml"/><Relationship Id="rId62" Type="http://schemas.openxmlformats.org/officeDocument/2006/relationships/tags" Target="../tags/tag332.xml"/><Relationship Id="rId61" Type="http://schemas.openxmlformats.org/officeDocument/2006/relationships/tags" Target="../tags/tag331.xml"/><Relationship Id="rId60" Type="http://schemas.openxmlformats.org/officeDocument/2006/relationships/tags" Target="../tags/tag330.xml"/><Relationship Id="rId6" Type="http://schemas.openxmlformats.org/officeDocument/2006/relationships/tags" Target="../tags/tag276.xml"/><Relationship Id="rId59" Type="http://schemas.openxmlformats.org/officeDocument/2006/relationships/tags" Target="../tags/tag329.xml"/><Relationship Id="rId58" Type="http://schemas.openxmlformats.org/officeDocument/2006/relationships/tags" Target="../tags/tag328.xml"/><Relationship Id="rId57" Type="http://schemas.openxmlformats.org/officeDocument/2006/relationships/tags" Target="../tags/tag327.xml"/><Relationship Id="rId56" Type="http://schemas.openxmlformats.org/officeDocument/2006/relationships/tags" Target="../tags/tag326.xml"/><Relationship Id="rId55" Type="http://schemas.openxmlformats.org/officeDocument/2006/relationships/tags" Target="../tags/tag325.xml"/><Relationship Id="rId54" Type="http://schemas.openxmlformats.org/officeDocument/2006/relationships/tags" Target="../tags/tag324.xml"/><Relationship Id="rId53" Type="http://schemas.openxmlformats.org/officeDocument/2006/relationships/tags" Target="../tags/tag323.xml"/><Relationship Id="rId52" Type="http://schemas.openxmlformats.org/officeDocument/2006/relationships/tags" Target="../tags/tag322.xml"/><Relationship Id="rId51" Type="http://schemas.openxmlformats.org/officeDocument/2006/relationships/tags" Target="../tags/tag321.xml"/><Relationship Id="rId50" Type="http://schemas.openxmlformats.org/officeDocument/2006/relationships/tags" Target="../tags/tag320.xml"/><Relationship Id="rId5" Type="http://schemas.openxmlformats.org/officeDocument/2006/relationships/tags" Target="../tags/tag275.xml"/><Relationship Id="rId49" Type="http://schemas.openxmlformats.org/officeDocument/2006/relationships/tags" Target="../tags/tag319.xml"/><Relationship Id="rId48" Type="http://schemas.openxmlformats.org/officeDocument/2006/relationships/tags" Target="../tags/tag318.xml"/><Relationship Id="rId47" Type="http://schemas.openxmlformats.org/officeDocument/2006/relationships/tags" Target="../tags/tag317.xml"/><Relationship Id="rId46" Type="http://schemas.openxmlformats.org/officeDocument/2006/relationships/tags" Target="../tags/tag316.xml"/><Relationship Id="rId45" Type="http://schemas.openxmlformats.org/officeDocument/2006/relationships/tags" Target="../tags/tag315.xml"/><Relationship Id="rId44" Type="http://schemas.openxmlformats.org/officeDocument/2006/relationships/tags" Target="../tags/tag314.xml"/><Relationship Id="rId43" Type="http://schemas.openxmlformats.org/officeDocument/2006/relationships/tags" Target="../tags/tag313.xml"/><Relationship Id="rId42" Type="http://schemas.openxmlformats.org/officeDocument/2006/relationships/tags" Target="../tags/tag312.xml"/><Relationship Id="rId41" Type="http://schemas.openxmlformats.org/officeDocument/2006/relationships/tags" Target="../tags/tag311.xml"/><Relationship Id="rId40" Type="http://schemas.openxmlformats.org/officeDocument/2006/relationships/tags" Target="../tags/tag310.xml"/><Relationship Id="rId4" Type="http://schemas.openxmlformats.org/officeDocument/2006/relationships/tags" Target="../tags/tag274.xml"/><Relationship Id="rId39" Type="http://schemas.openxmlformats.org/officeDocument/2006/relationships/tags" Target="../tags/tag309.xml"/><Relationship Id="rId38" Type="http://schemas.openxmlformats.org/officeDocument/2006/relationships/tags" Target="../tags/tag308.xml"/><Relationship Id="rId37" Type="http://schemas.openxmlformats.org/officeDocument/2006/relationships/tags" Target="../tags/tag307.xml"/><Relationship Id="rId36" Type="http://schemas.openxmlformats.org/officeDocument/2006/relationships/tags" Target="../tags/tag306.xml"/><Relationship Id="rId35" Type="http://schemas.openxmlformats.org/officeDocument/2006/relationships/tags" Target="../tags/tag305.xml"/><Relationship Id="rId34" Type="http://schemas.openxmlformats.org/officeDocument/2006/relationships/tags" Target="../tags/tag304.xml"/><Relationship Id="rId33" Type="http://schemas.openxmlformats.org/officeDocument/2006/relationships/tags" Target="../tags/tag303.xml"/><Relationship Id="rId32" Type="http://schemas.openxmlformats.org/officeDocument/2006/relationships/tags" Target="../tags/tag302.xml"/><Relationship Id="rId31" Type="http://schemas.openxmlformats.org/officeDocument/2006/relationships/tags" Target="../tags/tag301.xml"/><Relationship Id="rId30" Type="http://schemas.openxmlformats.org/officeDocument/2006/relationships/tags" Target="../tags/tag300.xml"/><Relationship Id="rId3" Type="http://schemas.openxmlformats.org/officeDocument/2006/relationships/tags" Target="../tags/tag273.xml"/><Relationship Id="rId29" Type="http://schemas.openxmlformats.org/officeDocument/2006/relationships/tags" Target="../tags/tag299.xml"/><Relationship Id="rId28" Type="http://schemas.openxmlformats.org/officeDocument/2006/relationships/tags" Target="../tags/tag298.xml"/><Relationship Id="rId27" Type="http://schemas.openxmlformats.org/officeDocument/2006/relationships/tags" Target="../tags/tag297.xml"/><Relationship Id="rId26" Type="http://schemas.openxmlformats.org/officeDocument/2006/relationships/tags" Target="../tags/tag296.xml"/><Relationship Id="rId25" Type="http://schemas.openxmlformats.org/officeDocument/2006/relationships/tags" Target="../tags/tag295.xml"/><Relationship Id="rId24" Type="http://schemas.openxmlformats.org/officeDocument/2006/relationships/tags" Target="../tags/tag294.xml"/><Relationship Id="rId23" Type="http://schemas.openxmlformats.org/officeDocument/2006/relationships/tags" Target="../tags/tag293.xml"/><Relationship Id="rId22" Type="http://schemas.openxmlformats.org/officeDocument/2006/relationships/tags" Target="../tags/tag292.xml"/><Relationship Id="rId21" Type="http://schemas.openxmlformats.org/officeDocument/2006/relationships/tags" Target="../tags/tag291.xml"/><Relationship Id="rId20" Type="http://schemas.openxmlformats.org/officeDocument/2006/relationships/tags" Target="../tags/tag290.xml"/><Relationship Id="rId2" Type="http://schemas.openxmlformats.org/officeDocument/2006/relationships/tags" Target="../tags/tag272.xml"/><Relationship Id="rId19" Type="http://schemas.openxmlformats.org/officeDocument/2006/relationships/tags" Target="../tags/tag289.xml"/><Relationship Id="rId18" Type="http://schemas.openxmlformats.org/officeDocument/2006/relationships/tags" Target="../tags/tag288.xml"/><Relationship Id="rId17" Type="http://schemas.openxmlformats.org/officeDocument/2006/relationships/tags" Target="../tags/tag287.xml"/><Relationship Id="rId16" Type="http://schemas.openxmlformats.org/officeDocument/2006/relationships/tags" Target="../tags/tag286.xml"/><Relationship Id="rId15" Type="http://schemas.openxmlformats.org/officeDocument/2006/relationships/tags" Target="../tags/tag285.xml"/><Relationship Id="rId14" Type="http://schemas.openxmlformats.org/officeDocument/2006/relationships/tags" Target="../tags/tag284.xml"/><Relationship Id="rId13" Type="http://schemas.openxmlformats.org/officeDocument/2006/relationships/tags" Target="../tags/tag283.xml"/><Relationship Id="rId12" Type="http://schemas.openxmlformats.org/officeDocument/2006/relationships/tags" Target="../tags/tag282.xml"/><Relationship Id="rId11" Type="http://schemas.openxmlformats.org/officeDocument/2006/relationships/tags" Target="../tags/tag281.xml"/><Relationship Id="rId10" Type="http://schemas.openxmlformats.org/officeDocument/2006/relationships/tags" Target="../tags/tag280.xml"/><Relationship Id="rId1" Type="http://schemas.openxmlformats.org/officeDocument/2006/relationships/image" Target="../media/image3.png"/></Relationships>
</file>

<file path=ppt/slides/_rels/slide17.xml.rels><?xml version="1.0" encoding="UTF-8" standalone="yes"?>
<Relationships xmlns="http://schemas.openxmlformats.org/package/2006/relationships"><Relationship Id="rId9" Type="http://schemas.openxmlformats.org/officeDocument/2006/relationships/tags" Target="../tags/tag370.xml"/><Relationship Id="rId8" Type="http://schemas.openxmlformats.org/officeDocument/2006/relationships/tags" Target="../tags/tag369.xml"/><Relationship Id="rId7" Type="http://schemas.openxmlformats.org/officeDocument/2006/relationships/tags" Target="../tags/tag368.xml"/><Relationship Id="rId6" Type="http://schemas.openxmlformats.org/officeDocument/2006/relationships/tags" Target="../tags/tag367.xml"/><Relationship Id="rId5" Type="http://schemas.openxmlformats.org/officeDocument/2006/relationships/tags" Target="../tags/tag366.xml"/><Relationship Id="rId4" Type="http://schemas.openxmlformats.org/officeDocument/2006/relationships/tags" Target="../tags/tag365.xml"/><Relationship Id="rId3" Type="http://schemas.openxmlformats.org/officeDocument/2006/relationships/tags" Target="../tags/tag364.xml"/><Relationship Id="rId29" Type="http://schemas.openxmlformats.org/officeDocument/2006/relationships/slideLayout" Target="../slideLayouts/slideLayout2.xml"/><Relationship Id="rId28" Type="http://schemas.openxmlformats.org/officeDocument/2006/relationships/image" Target="../media/image9.jpeg"/><Relationship Id="rId27" Type="http://schemas.openxmlformats.org/officeDocument/2006/relationships/tags" Target="../tags/tag386.xml"/><Relationship Id="rId26" Type="http://schemas.openxmlformats.org/officeDocument/2006/relationships/image" Target="../media/image8.jpeg"/><Relationship Id="rId25" Type="http://schemas.openxmlformats.org/officeDocument/2006/relationships/tags" Target="../tags/tag385.xml"/><Relationship Id="rId24" Type="http://schemas.openxmlformats.org/officeDocument/2006/relationships/image" Target="../media/image7.jpeg"/><Relationship Id="rId23" Type="http://schemas.openxmlformats.org/officeDocument/2006/relationships/tags" Target="../tags/tag384.xml"/><Relationship Id="rId22" Type="http://schemas.openxmlformats.org/officeDocument/2006/relationships/tags" Target="../tags/tag383.xml"/><Relationship Id="rId21" Type="http://schemas.openxmlformats.org/officeDocument/2006/relationships/tags" Target="../tags/tag382.xml"/><Relationship Id="rId20" Type="http://schemas.openxmlformats.org/officeDocument/2006/relationships/tags" Target="../tags/tag381.xml"/><Relationship Id="rId2" Type="http://schemas.openxmlformats.org/officeDocument/2006/relationships/tags" Target="../tags/tag363.xml"/><Relationship Id="rId19" Type="http://schemas.openxmlformats.org/officeDocument/2006/relationships/tags" Target="../tags/tag380.xml"/><Relationship Id="rId18" Type="http://schemas.openxmlformats.org/officeDocument/2006/relationships/tags" Target="../tags/tag379.xml"/><Relationship Id="rId17" Type="http://schemas.openxmlformats.org/officeDocument/2006/relationships/tags" Target="../tags/tag378.xml"/><Relationship Id="rId16" Type="http://schemas.openxmlformats.org/officeDocument/2006/relationships/tags" Target="../tags/tag377.xml"/><Relationship Id="rId15" Type="http://schemas.openxmlformats.org/officeDocument/2006/relationships/tags" Target="../tags/tag376.xml"/><Relationship Id="rId14" Type="http://schemas.openxmlformats.org/officeDocument/2006/relationships/tags" Target="../tags/tag375.xml"/><Relationship Id="rId13" Type="http://schemas.openxmlformats.org/officeDocument/2006/relationships/tags" Target="../tags/tag374.xml"/><Relationship Id="rId12" Type="http://schemas.openxmlformats.org/officeDocument/2006/relationships/tags" Target="../tags/tag373.xml"/><Relationship Id="rId11" Type="http://schemas.openxmlformats.org/officeDocument/2006/relationships/tags" Target="../tags/tag372.xml"/><Relationship Id="rId10" Type="http://schemas.openxmlformats.org/officeDocument/2006/relationships/tags" Target="../tags/tag371.xml"/><Relationship Id="rId1" Type="http://schemas.openxmlformats.org/officeDocument/2006/relationships/image" Target="../media/image3.png"/></Relationships>
</file>

<file path=ppt/slides/_rels/slide18.xml.rels><?xml version="1.0" encoding="UTF-8" standalone="yes"?>
<Relationships xmlns="http://schemas.openxmlformats.org/package/2006/relationships"><Relationship Id="rId9" Type="http://schemas.openxmlformats.org/officeDocument/2006/relationships/tags" Target="../tags/tag394.xml"/><Relationship Id="rId8" Type="http://schemas.openxmlformats.org/officeDocument/2006/relationships/tags" Target="../tags/tag393.xml"/><Relationship Id="rId7" Type="http://schemas.openxmlformats.org/officeDocument/2006/relationships/tags" Target="../tags/tag392.xml"/><Relationship Id="rId6" Type="http://schemas.openxmlformats.org/officeDocument/2006/relationships/tags" Target="../tags/tag391.xml"/><Relationship Id="rId5" Type="http://schemas.openxmlformats.org/officeDocument/2006/relationships/tags" Target="../tags/tag390.xml"/><Relationship Id="rId4" Type="http://schemas.openxmlformats.org/officeDocument/2006/relationships/tags" Target="../tags/tag389.xml"/><Relationship Id="rId36" Type="http://schemas.openxmlformats.org/officeDocument/2006/relationships/slideLayout" Target="../slideLayouts/slideLayout2.xml"/><Relationship Id="rId35" Type="http://schemas.openxmlformats.org/officeDocument/2006/relationships/tags" Target="../tags/tag420.xml"/><Relationship Id="rId34" Type="http://schemas.openxmlformats.org/officeDocument/2006/relationships/tags" Target="../tags/tag419.xml"/><Relationship Id="rId33" Type="http://schemas.openxmlformats.org/officeDocument/2006/relationships/tags" Target="../tags/tag418.xml"/><Relationship Id="rId32" Type="http://schemas.openxmlformats.org/officeDocument/2006/relationships/tags" Target="../tags/tag417.xml"/><Relationship Id="rId31" Type="http://schemas.openxmlformats.org/officeDocument/2006/relationships/tags" Target="../tags/tag416.xml"/><Relationship Id="rId30" Type="http://schemas.openxmlformats.org/officeDocument/2006/relationships/tags" Target="../tags/tag415.xml"/><Relationship Id="rId3" Type="http://schemas.openxmlformats.org/officeDocument/2006/relationships/tags" Target="../tags/tag388.xml"/><Relationship Id="rId29" Type="http://schemas.openxmlformats.org/officeDocument/2006/relationships/tags" Target="../tags/tag414.xml"/><Relationship Id="rId28" Type="http://schemas.openxmlformats.org/officeDocument/2006/relationships/tags" Target="../tags/tag413.xml"/><Relationship Id="rId27" Type="http://schemas.openxmlformats.org/officeDocument/2006/relationships/tags" Target="../tags/tag412.xml"/><Relationship Id="rId26" Type="http://schemas.openxmlformats.org/officeDocument/2006/relationships/tags" Target="../tags/tag411.xml"/><Relationship Id="rId25" Type="http://schemas.openxmlformats.org/officeDocument/2006/relationships/tags" Target="../tags/tag410.xml"/><Relationship Id="rId24" Type="http://schemas.openxmlformats.org/officeDocument/2006/relationships/tags" Target="../tags/tag409.xml"/><Relationship Id="rId23" Type="http://schemas.openxmlformats.org/officeDocument/2006/relationships/tags" Target="../tags/tag408.xml"/><Relationship Id="rId22" Type="http://schemas.openxmlformats.org/officeDocument/2006/relationships/tags" Target="../tags/tag407.xml"/><Relationship Id="rId21" Type="http://schemas.openxmlformats.org/officeDocument/2006/relationships/tags" Target="../tags/tag406.xml"/><Relationship Id="rId20" Type="http://schemas.openxmlformats.org/officeDocument/2006/relationships/tags" Target="../tags/tag405.xml"/><Relationship Id="rId2" Type="http://schemas.openxmlformats.org/officeDocument/2006/relationships/tags" Target="../tags/tag387.xml"/><Relationship Id="rId19" Type="http://schemas.openxmlformats.org/officeDocument/2006/relationships/tags" Target="../tags/tag404.xml"/><Relationship Id="rId18" Type="http://schemas.openxmlformats.org/officeDocument/2006/relationships/tags" Target="../tags/tag403.xml"/><Relationship Id="rId17" Type="http://schemas.openxmlformats.org/officeDocument/2006/relationships/tags" Target="../tags/tag402.xml"/><Relationship Id="rId16" Type="http://schemas.openxmlformats.org/officeDocument/2006/relationships/tags" Target="../tags/tag401.xml"/><Relationship Id="rId15" Type="http://schemas.openxmlformats.org/officeDocument/2006/relationships/tags" Target="../tags/tag400.xml"/><Relationship Id="rId14" Type="http://schemas.openxmlformats.org/officeDocument/2006/relationships/tags" Target="../tags/tag399.xml"/><Relationship Id="rId13" Type="http://schemas.openxmlformats.org/officeDocument/2006/relationships/tags" Target="../tags/tag398.xml"/><Relationship Id="rId12" Type="http://schemas.openxmlformats.org/officeDocument/2006/relationships/tags" Target="../tags/tag397.xml"/><Relationship Id="rId11" Type="http://schemas.openxmlformats.org/officeDocument/2006/relationships/tags" Target="../tags/tag396.xml"/><Relationship Id="rId10" Type="http://schemas.openxmlformats.org/officeDocument/2006/relationships/tags" Target="../tags/tag395.xml"/><Relationship Id="rId1" Type="http://schemas.openxmlformats.org/officeDocument/2006/relationships/image" Target="../media/image3.png"/></Relationships>
</file>

<file path=ppt/slides/_rels/slide19.xml.rels><?xml version="1.0" encoding="UTF-8" standalone="yes"?>
<Relationships xmlns="http://schemas.openxmlformats.org/package/2006/relationships"><Relationship Id="rId9" Type="http://schemas.openxmlformats.org/officeDocument/2006/relationships/tags" Target="../tags/tag428.xml"/><Relationship Id="rId8" Type="http://schemas.openxmlformats.org/officeDocument/2006/relationships/tags" Target="../tags/tag427.xml"/><Relationship Id="rId7" Type="http://schemas.openxmlformats.org/officeDocument/2006/relationships/tags" Target="../tags/tag426.xml"/><Relationship Id="rId6" Type="http://schemas.openxmlformats.org/officeDocument/2006/relationships/tags" Target="../tags/tag425.xml"/><Relationship Id="rId5" Type="http://schemas.openxmlformats.org/officeDocument/2006/relationships/tags" Target="../tags/tag424.xml"/><Relationship Id="rId4" Type="http://schemas.openxmlformats.org/officeDocument/2006/relationships/tags" Target="../tags/tag423.xml"/><Relationship Id="rId39" Type="http://schemas.openxmlformats.org/officeDocument/2006/relationships/slideLayout" Target="../slideLayouts/slideLayout2.xml"/><Relationship Id="rId38" Type="http://schemas.openxmlformats.org/officeDocument/2006/relationships/tags" Target="../tags/tag457.xml"/><Relationship Id="rId37" Type="http://schemas.openxmlformats.org/officeDocument/2006/relationships/tags" Target="../tags/tag456.xml"/><Relationship Id="rId36" Type="http://schemas.openxmlformats.org/officeDocument/2006/relationships/tags" Target="../tags/tag455.xml"/><Relationship Id="rId35" Type="http://schemas.openxmlformats.org/officeDocument/2006/relationships/tags" Target="../tags/tag454.xml"/><Relationship Id="rId34" Type="http://schemas.openxmlformats.org/officeDocument/2006/relationships/tags" Target="../tags/tag453.xml"/><Relationship Id="rId33" Type="http://schemas.openxmlformats.org/officeDocument/2006/relationships/tags" Target="../tags/tag452.xml"/><Relationship Id="rId32" Type="http://schemas.openxmlformats.org/officeDocument/2006/relationships/tags" Target="../tags/tag451.xml"/><Relationship Id="rId31" Type="http://schemas.openxmlformats.org/officeDocument/2006/relationships/tags" Target="../tags/tag450.xml"/><Relationship Id="rId30" Type="http://schemas.openxmlformats.org/officeDocument/2006/relationships/tags" Target="../tags/tag449.xml"/><Relationship Id="rId3" Type="http://schemas.openxmlformats.org/officeDocument/2006/relationships/tags" Target="../tags/tag422.xml"/><Relationship Id="rId29" Type="http://schemas.openxmlformats.org/officeDocument/2006/relationships/tags" Target="../tags/tag448.xml"/><Relationship Id="rId28" Type="http://schemas.openxmlformats.org/officeDocument/2006/relationships/tags" Target="../tags/tag447.xml"/><Relationship Id="rId27" Type="http://schemas.openxmlformats.org/officeDocument/2006/relationships/tags" Target="../tags/tag446.xml"/><Relationship Id="rId26" Type="http://schemas.openxmlformats.org/officeDocument/2006/relationships/tags" Target="../tags/tag445.xml"/><Relationship Id="rId25" Type="http://schemas.openxmlformats.org/officeDocument/2006/relationships/tags" Target="../tags/tag444.xml"/><Relationship Id="rId24" Type="http://schemas.openxmlformats.org/officeDocument/2006/relationships/tags" Target="../tags/tag443.xml"/><Relationship Id="rId23" Type="http://schemas.openxmlformats.org/officeDocument/2006/relationships/tags" Target="../tags/tag442.xml"/><Relationship Id="rId22" Type="http://schemas.openxmlformats.org/officeDocument/2006/relationships/tags" Target="../tags/tag441.xml"/><Relationship Id="rId21" Type="http://schemas.openxmlformats.org/officeDocument/2006/relationships/tags" Target="../tags/tag440.xml"/><Relationship Id="rId20" Type="http://schemas.openxmlformats.org/officeDocument/2006/relationships/tags" Target="../tags/tag439.xml"/><Relationship Id="rId2" Type="http://schemas.openxmlformats.org/officeDocument/2006/relationships/tags" Target="../tags/tag421.xml"/><Relationship Id="rId19" Type="http://schemas.openxmlformats.org/officeDocument/2006/relationships/tags" Target="../tags/tag438.xml"/><Relationship Id="rId18" Type="http://schemas.openxmlformats.org/officeDocument/2006/relationships/tags" Target="../tags/tag437.xml"/><Relationship Id="rId17" Type="http://schemas.openxmlformats.org/officeDocument/2006/relationships/tags" Target="../tags/tag436.xml"/><Relationship Id="rId16" Type="http://schemas.openxmlformats.org/officeDocument/2006/relationships/tags" Target="../tags/tag435.xml"/><Relationship Id="rId15" Type="http://schemas.openxmlformats.org/officeDocument/2006/relationships/tags" Target="../tags/tag434.xml"/><Relationship Id="rId14" Type="http://schemas.openxmlformats.org/officeDocument/2006/relationships/tags" Target="../tags/tag433.xml"/><Relationship Id="rId13" Type="http://schemas.openxmlformats.org/officeDocument/2006/relationships/tags" Target="../tags/tag432.xml"/><Relationship Id="rId12" Type="http://schemas.openxmlformats.org/officeDocument/2006/relationships/tags" Target="../tags/tag431.xml"/><Relationship Id="rId11" Type="http://schemas.openxmlformats.org/officeDocument/2006/relationships/tags" Target="../tags/tag430.xml"/><Relationship Id="rId10" Type="http://schemas.openxmlformats.org/officeDocument/2006/relationships/tags" Target="../tags/tag429.xml"/><Relationship Id="rId1" Type="http://schemas.openxmlformats.org/officeDocument/2006/relationships/image" Target="../media/image3.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Tree>
  </p:cSld>
  <p:clrMapOvr>
    <a:masterClrMapping/>
  </p:clrMapOvr>
  <p:transition>
    <p:fade thruBlk="1"/>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椭圆 1"/>
          <p:cNvSpPr/>
          <p:nvPr/>
        </p:nvSpPr>
        <p:spPr>
          <a:xfrm>
            <a:off x="4774565" y="8255"/>
            <a:ext cx="2642870" cy="2642870"/>
          </a:xfrm>
          <a:prstGeom prst="ellipse">
            <a:avLst/>
          </a:prstGeom>
          <a:solidFill>
            <a:srgbClr val="E30001"/>
          </a:solidFill>
          <a:ln>
            <a:solidFill>
              <a:srgbClr val="E300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5121275" y="822325"/>
            <a:ext cx="1950085" cy="1014730"/>
          </a:xfrm>
          <a:prstGeom prst="rect">
            <a:avLst/>
          </a:prstGeom>
          <a:noFill/>
        </p:spPr>
        <p:txBody>
          <a:bodyPr wrap="square" rtlCol="0">
            <a:spAutoFit/>
          </a:bodyPr>
          <a:p>
            <a:pPr algn="ctr"/>
            <a:r>
              <a:rPr lang="zh-CN" altLang="en-US" sz="6000" b="1">
                <a:solidFill>
                  <a:srgbClr val="FFFF00"/>
                </a:solidFill>
                <a:latin typeface="思源黑体 CN Heavy" panose="020B0A00000000000000" charset="-122"/>
                <a:ea typeface="思源黑体 CN Heavy" panose="020B0A00000000000000" charset="-122"/>
              </a:rPr>
              <a:t>目录</a:t>
            </a:r>
            <a:endParaRPr lang="zh-CN" altLang="en-US" sz="6000" b="1">
              <a:solidFill>
                <a:srgbClr val="FFFF00"/>
              </a:solidFill>
              <a:latin typeface="思源黑体 CN Heavy" panose="020B0A00000000000000" charset="-122"/>
              <a:ea typeface="思源黑体 CN Heavy" panose="020B0A00000000000000" charset="-122"/>
            </a:endParaRPr>
          </a:p>
        </p:txBody>
      </p:sp>
      <p:cxnSp>
        <p:nvCxnSpPr>
          <p:cNvPr id="49" name="直接连接符 48"/>
          <p:cNvCxnSpPr/>
          <p:nvPr>
            <p:custDataLst>
              <p:tags r:id="rId2"/>
            </p:custDataLst>
          </p:nvPr>
        </p:nvCxnSpPr>
        <p:spPr>
          <a:xfrm>
            <a:off x="699064" y="2729056"/>
            <a:ext cx="10744639" cy="0"/>
          </a:xfrm>
          <a:prstGeom prst="line">
            <a:avLst/>
          </a:prstGeom>
          <a:ln>
            <a:solidFill>
              <a:srgbClr val="E30001"/>
            </a:solidFill>
            <a:prstDash val="dash"/>
          </a:ln>
        </p:spPr>
        <p:style>
          <a:lnRef idx="1">
            <a:srgbClr val="64606D"/>
          </a:lnRef>
          <a:fillRef idx="0">
            <a:srgbClr val="64606D"/>
          </a:fillRef>
          <a:effectRef idx="0">
            <a:srgbClr val="64606D"/>
          </a:effectRef>
          <a:fontRef idx="minor">
            <a:srgbClr val="5F5F5F"/>
          </a:fontRef>
        </p:style>
      </p:cxnSp>
      <p:grpSp>
        <p:nvGrpSpPr>
          <p:cNvPr id="7" name="组合 6"/>
          <p:cNvGrpSpPr/>
          <p:nvPr>
            <p:custDataLst>
              <p:tags r:id="rId3"/>
            </p:custDataLst>
          </p:nvPr>
        </p:nvGrpSpPr>
        <p:grpSpPr>
          <a:xfrm>
            <a:off x="8451780" y="2678516"/>
            <a:ext cx="2496639" cy="1915227"/>
            <a:chOff x="8127521" y="2441276"/>
            <a:chExt cx="2130725" cy="1634527"/>
          </a:xfrm>
        </p:grpSpPr>
        <p:sp>
          <p:nvSpPr>
            <p:cNvPr id="39" name="任意多边形 38"/>
            <p:cNvSpPr/>
            <p:nvPr>
              <p:custDataLst>
                <p:tags r:id="rId4"/>
              </p:custDataLst>
            </p:nvPr>
          </p:nvSpPr>
          <p:spPr>
            <a:xfrm>
              <a:off x="8127521" y="2631059"/>
              <a:ext cx="2130725" cy="362309"/>
            </a:xfrm>
            <a:custGeom>
              <a:avLst/>
              <a:gdLst>
                <a:gd name="connsiteX0" fmla="*/ 1738223 w 2130725"/>
                <a:gd name="connsiteY0" fmla="*/ 60387 h 362309"/>
                <a:gd name="connsiteX1" fmla="*/ 1621767 w 2130725"/>
                <a:gd name="connsiteY1" fmla="*/ 176843 h 362309"/>
                <a:gd name="connsiteX2" fmla="*/ 1738223 w 2130725"/>
                <a:gd name="connsiteY2" fmla="*/ 293299 h 362309"/>
                <a:gd name="connsiteX3" fmla="*/ 1854679 w 2130725"/>
                <a:gd name="connsiteY3" fmla="*/ 176843 h 362309"/>
                <a:gd name="connsiteX4" fmla="*/ 1738223 w 2130725"/>
                <a:gd name="connsiteY4" fmla="*/ 60387 h 362309"/>
                <a:gd name="connsiteX5" fmla="*/ 392502 w 2130725"/>
                <a:gd name="connsiteY5" fmla="*/ 60387 h 362309"/>
                <a:gd name="connsiteX6" fmla="*/ 276046 w 2130725"/>
                <a:gd name="connsiteY6" fmla="*/ 176843 h 362309"/>
                <a:gd name="connsiteX7" fmla="*/ 392502 w 2130725"/>
                <a:gd name="connsiteY7" fmla="*/ 293299 h 362309"/>
                <a:gd name="connsiteX8" fmla="*/ 508958 w 2130725"/>
                <a:gd name="connsiteY8" fmla="*/ 176843 h 362309"/>
                <a:gd name="connsiteX9" fmla="*/ 392502 w 2130725"/>
                <a:gd name="connsiteY9" fmla="*/ 60387 h 362309"/>
                <a:gd name="connsiteX10" fmla="*/ 0 w 2130725"/>
                <a:gd name="connsiteY10" fmla="*/ 0 h 362309"/>
                <a:gd name="connsiteX11" fmla="*/ 2130725 w 2130725"/>
                <a:gd name="connsiteY11" fmla="*/ 0 h 362309"/>
                <a:gd name="connsiteX12" fmla="*/ 2130725 w 2130725"/>
                <a:gd name="connsiteY12" fmla="*/ 362309 h 362309"/>
                <a:gd name="connsiteX13" fmla="*/ 0 w 2130725"/>
                <a:gd name="connsiteY13" fmla="*/ 362309 h 362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30725" h="362309">
                  <a:moveTo>
                    <a:pt x="1738223" y="60387"/>
                  </a:moveTo>
                  <a:cubicBezTo>
                    <a:pt x="1673906" y="60387"/>
                    <a:pt x="1621767" y="112526"/>
                    <a:pt x="1621767" y="176843"/>
                  </a:cubicBezTo>
                  <a:cubicBezTo>
                    <a:pt x="1621767" y="241160"/>
                    <a:pt x="1673906" y="293299"/>
                    <a:pt x="1738223" y="293299"/>
                  </a:cubicBezTo>
                  <a:cubicBezTo>
                    <a:pt x="1802540" y="293299"/>
                    <a:pt x="1854679" y="241160"/>
                    <a:pt x="1854679" y="176843"/>
                  </a:cubicBezTo>
                  <a:cubicBezTo>
                    <a:pt x="1854679" y="112526"/>
                    <a:pt x="1802540" y="60387"/>
                    <a:pt x="1738223" y="60387"/>
                  </a:cubicBezTo>
                  <a:close/>
                  <a:moveTo>
                    <a:pt x="392502" y="60387"/>
                  </a:moveTo>
                  <a:cubicBezTo>
                    <a:pt x="328185" y="60387"/>
                    <a:pt x="276046" y="112526"/>
                    <a:pt x="276046" y="176843"/>
                  </a:cubicBezTo>
                  <a:cubicBezTo>
                    <a:pt x="276046" y="241160"/>
                    <a:pt x="328185" y="293299"/>
                    <a:pt x="392502" y="293299"/>
                  </a:cubicBezTo>
                  <a:cubicBezTo>
                    <a:pt x="456819" y="293299"/>
                    <a:pt x="508958" y="241160"/>
                    <a:pt x="508958" y="176843"/>
                  </a:cubicBezTo>
                  <a:cubicBezTo>
                    <a:pt x="508958" y="112526"/>
                    <a:pt x="456819" y="60387"/>
                    <a:pt x="392502" y="60387"/>
                  </a:cubicBezTo>
                  <a:close/>
                  <a:moveTo>
                    <a:pt x="0" y="0"/>
                  </a:moveTo>
                  <a:lnTo>
                    <a:pt x="2130725" y="0"/>
                  </a:lnTo>
                  <a:lnTo>
                    <a:pt x="2130725" y="362309"/>
                  </a:lnTo>
                  <a:lnTo>
                    <a:pt x="0" y="362309"/>
                  </a:lnTo>
                  <a:close/>
                </a:path>
              </a:pathLst>
            </a:custGeom>
            <a:solidFill>
              <a:srgbClr val="E30001"/>
            </a:solidFill>
            <a:ln>
              <a:noFill/>
            </a:ln>
          </p:spPr>
          <p:style>
            <a:lnRef idx="2">
              <a:srgbClr val="64606D">
                <a:shade val="50000"/>
              </a:srgbClr>
            </a:lnRef>
            <a:fillRef idx="1">
              <a:srgbClr val="64606D"/>
            </a:fillRef>
            <a:effectRef idx="0">
              <a:srgbClr val="64606D"/>
            </a:effectRef>
            <a:fontRef idx="minor">
              <a:srgbClr val="FFFFFF"/>
            </a:fontRef>
          </p:style>
          <p:txBody>
            <a:bodyPr rtlCol="0" anchor="ctr">
              <a:normAutofit lnSpcReduction="20000"/>
            </a:bodyPr>
            <a:p>
              <a:pPr algn="ctr"/>
              <a:r>
                <a:rPr lang="zh-CN" altLang="en-US" dirty="0" smtClean="0">
                  <a:solidFill>
                    <a:srgbClr val="FFFFFF"/>
                  </a:solidFill>
                  <a:sym typeface="Arial" panose="020B0604020202020204" pitchFamily="34" charset="0"/>
                </a:rPr>
                <a:t>第三章</a:t>
              </a:r>
              <a:endParaRPr lang="zh-CN" altLang="en-US" dirty="0" smtClean="0">
                <a:solidFill>
                  <a:srgbClr val="FFFFFF"/>
                </a:solidFill>
                <a:sym typeface="Arial" panose="020B0604020202020204" pitchFamily="34" charset="0"/>
              </a:endParaRPr>
            </a:p>
          </p:txBody>
        </p:sp>
        <p:sp>
          <p:nvSpPr>
            <p:cNvPr id="40" name="矩形 39"/>
            <p:cNvSpPr/>
            <p:nvPr>
              <p:custDataLst>
                <p:tags r:id="rId5"/>
              </p:custDataLst>
            </p:nvPr>
          </p:nvSpPr>
          <p:spPr>
            <a:xfrm>
              <a:off x="8127521" y="2993368"/>
              <a:ext cx="2130725" cy="1082435"/>
            </a:xfrm>
            <a:prstGeom prst="rect">
              <a:avLst/>
            </a:prstGeom>
            <a:solidFill>
              <a:srgbClr val="FFFF00"/>
            </a:solidFill>
            <a:ln>
              <a:noFill/>
            </a:ln>
          </p:spPr>
          <p:style>
            <a:lnRef idx="2">
              <a:srgbClr val="64606D">
                <a:shade val="50000"/>
              </a:srgbClr>
            </a:lnRef>
            <a:fillRef idx="1">
              <a:srgbClr val="64606D"/>
            </a:fillRef>
            <a:effectRef idx="0">
              <a:srgbClr val="64606D"/>
            </a:effectRef>
            <a:fontRef idx="minor">
              <a:srgbClr val="FFFFFF"/>
            </a:fontRef>
          </p:style>
          <p:txBody>
            <a:bodyPr bIns="144000" rtlCol="0" anchor="ctr">
              <a:normAutofit/>
            </a:bodyPr>
            <a:p>
              <a:pPr algn="ctr">
                <a:lnSpc>
                  <a:spcPct val="150000"/>
                </a:lnSpc>
              </a:pPr>
              <a:r>
                <a:rPr lang="zh-CN" altLang="da-DK" dirty="0" smtClean="0">
                  <a:solidFill>
                    <a:srgbClr val="64606D"/>
                  </a:solidFill>
                  <a:sym typeface="Arial" panose="020B0604020202020204" pitchFamily="34" charset="0"/>
                </a:rPr>
                <a:t>请输入标题</a:t>
              </a:r>
              <a:endParaRPr lang="zh-CN" altLang="da-DK" dirty="0" smtClean="0">
                <a:solidFill>
                  <a:srgbClr val="64606D"/>
                </a:solidFill>
                <a:sym typeface="Arial" panose="020B0604020202020204" pitchFamily="34" charset="0"/>
              </a:endParaRPr>
            </a:p>
          </p:txBody>
        </p:sp>
        <p:sp>
          <p:nvSpPr>
            <p:cNvPr id="41" name="圆角矩形 40"/>
            <p:cNvSpPr/>
            <p:nvPr>
              <p:custDataLst>
                <p:tags r:id="rId6"/>
              </p:custDataLst>
            </p:nvPr>
          </p:nvSpPr>
          <p:spPr>
            <a:xfrm>
              <a:off x="8442386" y="2441276"/>
              <a:ext cx="155275" cy="448573"/>
            </a:xfrm>
            <a:prstGeom prst="roundRect">
              <a:avLst>
                <a:gd name="adj" fmla="val 50000"/>
              </a:avLst>
            </a:prstGeom>
            <a:solidFill>
              <a:srgbClr val="E30001"/>
            </a:solidFill>
            <a:ln>
              <a:solidFill>
                <a:srgbClr val="FFFFFF"/>
              </a:solidFill>
            </a:ln>
            <a:effectLst/>
          </p:spPr>
          <p:style>
            <a:lnRef idx="2">
              <a:srgbClr val="64606D">
                <a:shade val="50000"/>
              </a:srgbClr>
            </a:lnRef>
            <a:fillRef idx="1">
              <a:srgbClr val="64606D"/>
            </a:fillRef>
            <a:effectRef idx="0">
              <a:srgbClr val="64606D"/>
            </a:effectRef>
            <a:fontRef idx="minor">
              <a:srgbClr val="FFFFFF"/>
            </a:fontRef>
          </p:style>
          <p:txBody>
            <a:bodyPr rtlCol="0" anchor="ctr">
              <a:normAutofit/>
            </a:bodyPr>
            <a:p>
              <a:pPr algn="ctr"/>
              <a:endParaRPr lang="zh-CN" altLang="en-US">
                <a:sym typeface="Arial" panose="020B0604020202020204" pitchFamily="34" charset="0"/>
              </a:endParaRPr>
            </a:p>
          </p:txBody>
        </p:sp>
        <p:sp>
          <p:nvSpPr>
            <p:cNvPr id="42" name="圆角矩形 41"/>
            <p:cNvSpPr/>
            <p:nvPr>
              <p:custDataLst>
                <p:tags r:id="rId7"/>
              </p:custDataLst>
            </p:nvPr>
          </p:nvSpPr>
          <p:spPr>
            <a:xfrm>
              <a:off x="9788107" y="2441276"/>
              <a:ext cx="155275" cy="448573"/>
            </a:xfrm>
            <a:prstGeom prst="roundRect">
              <a:avLst>
                <a:gd name="adj" fmla="val 50000"/>
              </a:avLst>
            </a:prstGeom>
            <a:solidFill>
              <a:srgbClr val="E30001"/>
            </a:solidFill>
            <a:ln>
              <a:solidFill>
                <a:srgbClr val="FFFFFF"/>
              </a:solidFill>
            </a:ln>
            <a:effectLst/>
          </p:spPr>
          <p:style>
            <a:lnRef idx="2">
              <a:srgbClr val="64606D">
                <a:shade val="50000"/>
              </a:srgbClr>
            </a:lnRef>
            <a:fillRef idx="1">
              <a:srgbClr val="64606D"/>
            </a:fillRef>
            <a:effectRef idx="0">
              <a:srgbClr val="64606D"/>
            </a:effectRef>
            <a:fontRef idx="minor">
              <a:srgbClr val="FFFFFF"/>
            </a:fontRef>
          </p:style>
          <p:txBody>
            <a:bodyPr rtlCol="0" anchor="ctr">
              <a:normAutofit/>
            </a:bodyPr>
            <a:p>
              <a:pPr algn="ctr"/>
              <a:endParaRPr lang="zh-CN" altLang="en-US">
                <a:sym typeface="Arial" panose="020B0604020202020204" pitchFamily="34" charset="0"/>
              </a:endParaRPr>
            </a:p>
          </p:txBody>
        </p:sp>
      </p:grpSp>
      <p:grpSp>
        <p:nvGrpSpPr>
          <p:cNvPr id="6" name="组合 5"/>
          <p:cNvGrpSpPr/>
          <p:nvPr>
            <p:custDataLst>
              <p:tags r:id="rId8"/>
            </p:custDataLst>
          </p:nvPr>
        </p:nvGrpSpPr>
        <p:grpSpPr>
          <a:xfrm>
            <a:off x="4823064" y="2678516"/>
            <a:ext cx="2496639" cy="1915227"/>
            <a:chOff x="5030638" y="2441276"/>
            <a:chExt cx="2130725" cy="1634527"/>
          </a:xfrm>
        </p:grpSpPr>
        <p:sp>
          <p:nvSpPr>
            <p:cNvPr id="51" name="任意多边形 50"/>
            <p:cNvSpPr/>
            <p:nvPr>
              <p:custDataLst>
                <p:tags r:id="rId9"/>
              </p:custDataLst>
            </p:nvPr>
          </p:nvSpPr>
          <p:spPr>
            <a:xfrm>
              <a:off x="5030638" y="2631059"/>
              <a:ext cx="2130725" cy="362309"/>
            </a:xfrm>
            <a:custGeom>
              <a:avLst/>
              <a:gdLst>
                <a:gd name="connsiteX0" fmla="*/ 1738223 w 2130725"/>
                <a:gd name="connsiteY0" fmla="*/ 60387 h 362309"/>
                <a:gd name="connsiteX1" fmla="*/ 1621767 w 2130725"/>
                <a:gd name="connsiteY1" fmla="*/ 176843 h 362309"/>
                <a:gd name="connsiteX2" fmla="*/ 1738223 w 2130725"/>
                <a:gd name="connsiteY2" fmla="*/ 293299 h 362309"/>
                <a:gd name="connsiteX3" fmla="*/ 1854679 w 2130725"/>
                <a:gd name="connsiteY3" fmla="*/ 176843 h 362309"/>
                <a:gd name="connsiteX4" fmla="*/ 1738223 w 2130725"/>
                <a:gd name="connsiteY4" fmla="*/ 60387 h 362309"/>
                <a:gd name="connsiteX5" fmla="*/ 392502 w 2130725"/>
                <a:gd name="connsiteY5" fmla="*/ 60387 h 362309"/>
                <a:gd name="connsiteX6" fmla="*/ 276046 w 2130725"/>
                <a:gd name="connsiteY6" fmla="*/ 176843 h 362309"/>
                <a:gd name="connsiteX7" fmla="*/ 392502 w 2130725"/>
                <a:gd name="connsiteY7" fmla="*/ 293299 h 362309"/>
                <a:gd name="connsiteX8" fmla="*/ 508958 w 2130725"/>
                <a:gd name="connsiteY8" fmla="*/ 176843 h 362309"/>
                <a:gd name="connsiteX9" fmla="*/ 392502 w 2130725"/>
                <a:gd name="connsiteY9" fmla="*/ 60387 h 362309"/>
                <a:gd name="connsiteX10" fmla="*/ 0 w 2130725"/>
                <a:gd name="connsiteY10" fmla="*/ 0 h 362309"/>
                <a:gd name="connsiteX11" fmla="*/ 2130725 w 2130725"/>
                <a:gd name="connsiteY11" fmla="*/ 0 h 362309"/>
                <a:gd name="connsiteX12" fmla="*/ 2130725 w 2130725"/>
                <a:gd name="connsiteY12" fmla="*/ 362309 h 362309"/>
                <a:gd name="connsiteX13" fmla="*/ 0 w 2130725"/>
                <a:gd name="connsiteY13" fmla="*/ 362309 h 362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30725" h="362309">
                  <a:moveTo>
                    <a:pt x="1738223" y="60387"/>
                  </a:moveTo>
                  <a:cubicBezTo>
                    <a:pt x="1673906" y="60387"/>
                    <a:pt x="1621767" y="112526"/>
                    <a:pt x="1621767" y="176843"/>
                  </a:cubicBezTo>
                  <a:cubicBezTo>
                    <a:pt x="1621767" y="241160"/>
                    <a:pt x="1673906" y="293299"/>
                    <a:pt x="1738223" y="293299"/>
                  </a:cubicBezTo>
                  <a:cubicBezTo>
                    <a:pt x="1802540" y="293299"/>
                    <a:pt x="1854679" y="241160"/>
                    <a:pt x="1854679" y="176843"/>
                  </a:cubicBezTo>
                  <a:cubicBezTo>
                    <a:pt x="1854679" y="112526"/>
                    <a:pt x="1802540" y="60387"/>
                    <a:pt x="1738223" y="60387"/>
                  </a:cubicBezTo>
                  <a:close/>
                  <a:moveTo>
                    <a:pt x="392502" y="60387"/>
                  </a:moveTo>
                  <a:cubicBezTo>
                    <a:pt x="328185" y="60387"/>
                    <a:pt x="276046" y="112526"/>
                    <a:pt x="276046" y="176843"/>
                  </a:cubicBezTo>
                  <a:cubicBezTo>
                    <a:pt x="276046" y="241160"/>
                    <a:pt x="328185" y="293299"/>
                    <a:pt x="392502" y="293299"/>
                  </a:cubicBezTo>
                  <a:cubicBezTo>
                    <a:pt x="456819" y="293299"/>
                    <a:pt x="508958" y="241160"/>
                    <a:pt x="508958" y="176843"/>
                  </a:cubicBezTo>
                  <a:cubicBezTo>
                    <a:pt x="508958" y="112526"/>
                    <a:pt x="456819" y="60387"/>
                    <a:pt x="392502" y="60387"/>
                  </a:cubicBezTo>
                  <a:close/>
                  <a:moveTo>
                    <a:pt x="0" y="0"/>
                  </a:moveTo>
                  <a:lnTo>
                    <a:pt x="2130725" y="0"/>
                  </a:lnTo>
                  <a:lnTo>
                    <a:pt x="2130725" y="362309"/>
                  </a:lnTo>
                  <a:lnTo>
                    <a:pt x="0" y="362309"/>
                  </a:lnTo>
                  <a:close/>
                </a:path>
              </a:pathLst>
            </a:custGeom>
            <a:solidFill>
              <a:srgbClr val="E30001"/>
            </a:solidFill>
            <a:ln>
              <a:noFill/>
            </a:ln>
          </p:spPr>
          <p:style>
            <a:lnRef idx="2">
              <a:srgbClr val="64606D">
                <a:shade val="50000"/>
              </a:srgbClr>
            </a:lnRef>
            <a:fillRef idx="1">
              <a:srgbClr val="64606D"/>
            </a:fillRef>
            <a:effectRef idx="0">
              <a:srgbClr val="64606D"/>
            </a:effectRef>
            <a:fontRef idx="minor">
              <a:srgbClr val="FFFFFF"/>
            </a:fontRef>
          </p:style>
          <p:txBody>
            <a:bodyPr rtlCol="0" anchor="ctr">
              <a:normAutofit lnSpcReduction="20000"/>
            </a:bodyPr>
            <a:p>
              <a:pPr algn="ctr"/>
              <a:r>
                <a:rPr lang="zh-CN" altLang="en-US" dirty="0" smtClean="0">
                  <a:solidFill>
                    <a:srgbClr val="FFFFFF"/>
                  </a:solidFill>
                  <a:sym typeface="Arial" panose="020B0604020202020204" pitchFamily="34" charset="0"/>
                </a:rPr>
                <a:t>第二章</a:t>
              </a:r>
              <a:endParaRPr lang="zh-CN" altLang="en-US" dirty="0" smtClean="0">
                <a:solidFill>
                  <a:srgbClr val="FFFFFF"/>
                </a:solidFill>
                <a:sym typeface="Arial" panose="020B0604020202020204" pitchFamily="34" charset="0"/>
              </a:endParaRPr>
            </a:p>
          </p:txBody>
        </p:sp>
        <p:sp>
          <p:nvSpPr>
            <p:cNvPr id="52" name="矩形 51"/>
            <p:cNvSpPr/>
            <p:nvPr>
              <p:custDataLst>
                <p:tags r:id="rId10"/>
              </p:custDataLst>
            </p:nvPr>
          </p:nvSpPr>
          <p:spPr>
            <a:xfrm>
              <a:off x="5030638" y="2993368"/>
              <a:ext cx="2130725" cy="1082435"/>
            </a:xfrm>
            <a:prstGeom prst="rect">
              <a:avLst/>
            </a:prstGeom>
            <a:solidFill>
              <a:srgbClr val="FFFF00"/>
            </a:solidFill>
            <a:ln>
              <a:noFill/>
            </a:ln>
          </p:spPr>
          <p:style>
            <a:lnRef idx="2">
              <a:srgbClr val="64606D">
                <a:shade val="50000"/>
              </a:srgbClr>
            </a:lnRef>
            <a:fillRef idx="1">
              <a:srgbClr val="64606D"/>
            </a:fillRef>
            <a:effectRef idx="0">
              <a:srgbClr val="64606D"/>
            </a:effectRef>
            <a:fontRef idx="minor">
              <a:srgbClr val="FFFFFF"/>
            </a:fontRef>
          </p:style>
          <p:txBody>
            <a:bodyPr bIns="144000" rtlCol="0" anchor="ctr">
              <a:normAutofit/>
            </a:bodyPr>
            <a:p>
              <a:pPr algn="ctr">
                <a:lnSpc>
                  <a:spcPct val="150000"/>
                </a:lnSpc>
              </a:pPr>
              <a:r>
                <a:rPr lang="zh-CN" altLang="da-DK" dirty="0" smtClean="0">
                  <a:solidFill>
                    <a:srgbClr val="64606D"/>
                  </a:solidFill>
                  <a:sym typeface="Arial" panose="020B0604020202020204" pitchFamily="34" charset="0"/>
                </a:rPr>
                <a:t>请输入标题</a:t>
              </a:r>
              <a:endParaRPr lang="zh-CN" altLang="da-DK" dirty="0" smtClean="0">
                <a:solidFill>
                  <a:srgbClr val="64606D"/>
                </a:solidFill>
                <a:sym typeface="Arial" panose="020B0604020202020204" pitchFamily="34" charset="0"/>
              </a:endParaRPr>
            </a:p>
          </p:txBody>
        </p:sp>
        <p:sp>
          <p:nvSpPr>
            <p:cNvPr id="53" name="圆角矩形 52"/>
            <p:cNvSpPr/>
            <p:nvPr>
              <p:custDataLst>
                <p:tags r:id="rId11"/>
              </p:custDataLst>
            </p:nvPr>
          </p:nvSpPr>
          <p:spPr>
            <a:xfrm>
              <a:off x="5345503" y="2441276"/>
              <a:ext cx="155275" cy="448573"/>
            </a:xfrm>
            <a:prstGeom prst="roundRect">
              <a:avLst>
                <a:gd name="adj" fmla="val 50000"/>
              </a:avLst>
            </a:prstGeom>
            <a:solidFill>
              <a:srgbClr val="E30001"/>
            </a:solidFill>
            <a:ln>
              <a:solidFill>
                <a:srgbClr val="FFFFFF"/>
              </a:solidFill>
            </a:ln>
            <a:effectLst/>
          </p:spPr>
          <p:style>
            <a:lnRef idx="2">
              <a:srgbClr val="64606D">
                <a:shade val="50000"/>
              </a:srgbClr>
            </a:lnRef>
            <a:fillRef idx="1">
              <a:srgbClr val="64606D"/>
            </a:fillRef>
            <a:effectRef idx="0">
              <a:srgbClr val="64606D"/>
            </a:effectRef>
            <a:fontRef idx="minor">
              <a:srgbClr val="FFFFFF"/>
            </a:fontRef>
          </p:style>
          <p:txBody>
            <a:bodyPr rtlCol="0" anchor="ctr">
              <a:normAutofit/>
            </a:bodyPr>
            <a:p>
              <a:pPr algn="ctr"/>
              <a:endParaRPr lang="zh-CN" altLang="en-US">
                <a:sym typeface="Arial" panose="020B0604020202020204" pitchFamily="34" charset="0"/>
              </a:endParaRPr>
            </a:p>
          </p:txBody>
        </p:sp>
        <p:sp>
          <p:nvSpPr>
            <p:cNvPr id="54" name="圆角矩形 53"/>
            <p:cNvSpPr/>
            <p:nvPr>
              <p:custDataLst>
                <p:tags r:id="rId12"/>
              </p:custDataLst>
            </p:nvPr>
          </p:nvSpPr>
          <p:spPr>
            <a:xfrm>
              <a:off x="6691224" y="2441276"/>
              <a:ext cx="155275" cy="448573"/>
            </a:xfrm>
            <a:prstGeom prst="roundRect">
              <a:avLst>
                <a:gd name="adj" fmla="val 50000"/>
              </a:avLst>
            </a:prstGeom>
            <a:solidFill>
              <a:srgbClr val="E30001"/>
            </a:solidFill>
            <a:ln>
              <a:solidFill>
                <a:srgbClr val="FFFFFF"/>
              </a:solidFill>
            </a:ln>
            <a:effectLst/>
          </p:spPr>
          <p:style>
            <a:lnRef idx="2">
              <a:srgbClr val="64606D">
                <a:shade val="50000"/>
              </a:srgbClr>
            </a:lnRef>
            <a:fillRef idx="1">
              <a:srgbClr val="64606D"/>
            </a:fillRef>
            <a:effectRef idx="0">
              <a:srgbClr val="64606D"/>
            </a:effectRef>
            <a:fontRef idx="minor">
              <a:srgbClr val="FFFFFF"/>
            </a:fontRef>
          </p:style>
          <p:txBody>
            <a:bodyPr rtlCol="0" anchor="ctr">
              <a:normAutofit/>
            </a:bodyPr>
            <a:p>
              <a:pPr algn="ctr"/>
              <a:endParaRPr lang="zh-CN" altLang="en-US">
                <a:sym typeface="Arial" panose="020B0604020202020204" pitchFamily="34" charset="0"/>
              </a:endParaRPr>
            </a:p>
          </p:txBody>
        </p:sp>
      </p:grpSp>
      <p:grpSp>
        <p:nvGrpSpPr>
          <p:cNvPr id="8" name="组合 7"/>
          <p:cNvGrpSpPr/>
          <p:nvPr>
            <p:custDataLst>
              <p:tags r:id="rId13"/>
            </p:custDataLst>
          </p:nvPr>
        </p:nvGrpSpPr>
        <p:grpSpPr>
          <a:xfrm>
            <a:off x="1194347" y="2678516"/>
            <a:ext cx="2496639" cy="1915227"/>
            <a:chOff x="1933755" y="2441276"/>
            <a:chExt cx="2130725" cy="1634527"/>
          </a:xfrm>
        </p:grpSpPr>
        <p:sp>
          <p:nvSpPr>
            <p:cNvPr id="61" name="任意多边形 60"/>
            <p:cNvSpPr/>
            <p:nvPr>
              <p:custDataLst>
                <p:tags r:id="rId14"/>
              </p:custDataLst>
            </p:nvPr>
          </p:nvSpPr>
          <p:spPr>
            <a:xfrm>
              <a:off x="1933755" y="2631059"/>
              <a:ext cx="2130725" cy="362309"/>
            </a:xfrm>
            <a:custGeom>
              <a:avLst/>
              <a:gdLst>
                <a:gd name="connsiteX0" fmla="*/ 1738223 w 2130725"/>
                <a:gd name="connsiteY0" fmla="*/ 60387 h 362309"/>
                <a:gd name="connsiteX1" fmla="*/ 1621767 w 2130725"/>
                <a:gd name="connsiteY1" fmla="*/ 176843 h 362309"/>
                <a:gd name="connsiteX2" fmla="*/ 1738223 w 2130725"/>
                <a:gd name="connsiteY2" fmla="*/ 293299 h 362309"/>
                <a:gd name="connsiteX3" fmla="*/ 1854679 w 2130725"/>
                <a:gd name="connsiteY3" fmla="*/ 176843 h 362309"/>
                <a:gd name="connsiteX4" fmla="*/ 1738223 w 2130725"/>
                <a:gd name="connsiteY4" fmla="*/ 60387 h 362309"/>
                <a:gd name="connsiteX5" fmla="*/ 392502 w 2130725"/>
                <a:gd name="connsiteY5" fmla="*/ 60387 h 362309"/>
                <a:gd name="connsiteX6" fmla="*/ 276046 w 2130725"/>
                <a:gd name="connsiteY6" fmla="*/ 176843 h 362309"/>
                <a:gd name="connsiteX7" fmla="*/ 392502 w 2130725"/>
                <a:gd name="connsiteY7" fmla="*/ 293299 h 362309"/>
                <a:gd name="connsiteX8" fmla="*/ 508958 w 2130725"/>
                <a:gd name="connsiteY8" fmla="*/ 176843 h 362309"/>
                <a:gd name="connsiteX9" fmla="*/ 392502 w 2130725"/>
                <a:gd name="connsiteY9" fmla="*/ 60387 h 362309"/>
                <a:gd name="connsiteX10" fmla="*/ 0 w 2130725"/>
                <a:gd name="connsiteY10" fmla="*/ 0 h 362309"/>
                <a:gd name="connsiteX11" fmla="*/ 2130725 w 2130725"/>
                <a:gd name="connsiteY11" fmla="*/ 0 h 362309"/>
                <a:gd name="connsiteX12" fmla="*/ 2130725 w 2130725"/>
                <a:gd name="connsiteY12" fmla="*/ 362309 h 362309"/>
                <a:gd name="connsiteX13" fmla="*/ 0 w 2130725"/>
                <a:gd name="connsiteY13" fmla="*/ 362309 h 362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30725" h="362309">
                  <a:moveTo>
                    <a:pt x="1738223" y="60387"/>
                  </a:moveTo>
                  <a:cubicBezTo>
                    <a:pt x="1673906" y="60387"/>
                    <a:pt x="1621767" y="112526"/>
                    <a:pt x="1621767" y="176843"/>
                  </a:cubicBezTo>
                  <a:cubicBezTo>
                    <a:pt x="1621767" y="241160"/>
                    <a:pt x="1673906" y="293299"/>
                    <a:pt x="1738223" y="293299"/>
                  </a:cubicBezTo>
                  <a:cubicBezTo>
                    <a:pt x="1802540" y="293299"/>
                    <a:pt x="1854679" y="241160"/>
                    <a:pt x="1854679" y="176843"/>
                  </a:cubicBezTo>
                  <a:cubicBezTo>
                    <a:pt x="1854679" y="112526"/>
                    <a:pt x="1802540" y="60387"/>
                    <a:pt x="1738223" y="60387"/>
                  </a:cubicBezTo>
                  <a:close/>
                  <a:moveTo>
                    <a:pt x="392502" y="60387"/>
                  </a:moveTo>
                  <a:cubicBezTo>
                    <a:pt x="328185" y="60387"/>
                    <a:pt x="276046" y="112526"/>
                    <a:pt x="276046" y="176843"/>
                  </a:cubicBezTo>
                  <a:cubicBezTo>
                    <a:pt x="276046" y="241160"/>
                    <a:pt x="328185" y="293299"/>
                    <a:pt x="392502" y="293299"/>
                  </a:cubicBezTo>
                  <a:cubicBezTo>
                    <a:pt x="456819" y="293299"/>
                    <a:pt x="508958" y="241160"/>
                    <a:pt x="508958" y="176843"/>
                  </a:cubicBezTo>
                  <a:cubicBezTo>
                    <a:pt x="508958" y="112526"/>
                    <a:pt x="456819" y="60387"/>
                    <a:pt x="392502" y="60387"/>
                  </a:cubicBezTo>
                  <a:close/>
                  <a:moveTo>
                    <a:pt x="0" y="0"/>
                  </a:moveTo>
                  <a:lnTo>
                    <a:pt x="2130725" y="0"/>
                  </a:lnTo>
                  <a:lnTo>
                    <a:pt x="2130725" y="362309"/>
                  </a:lnTo>
                  <a:lnTo>
                    <a:pt x="0" y="362309"/>
                  </a:lnTo>
                  <a:close/>
                </a:path>
              </a:pathLst>
            </a:custGeom>
            <a:solidFill>
              <a:srgbClr val="E30001"/>
            </a:solidFill>
            <a:ln>
              <a:noFill/>
            </a:ln>
          </p:spPr>
          <p:style>
            <a:lnRef idx="2">
              <a:srgbClr val="64606D">
                <a:shade val="50000"/>
              </a:srgbClr>
            </a:lnRef>
            <a:fillRef idx="1">
              <a:srgbClr val="64606D"/>
            </a:fillRef>
            <a:effectRef idx="0">
              <a:srgbClr val="64606D"/>
            </a:effectRef>
            <a:fontRef idx="minor">
              <a:srgbClr val="FFFFFF"/>
            </a:fontRef>
          </p:style>
          <p:txBody>
            <a:bodyPr rtlCol="0" anchor="ctr">
              <a:normAutofit lnSpcReduction="20000"/>
            </a:bodyPr>
            <a:p>
              <a:pPr algn="ctr"/>
              <a:r>
                <a:rPr lang="zh-CN" altLang="zh-CN" dirty="0" smtClean="0">
                  <a:solidFill>
                    <a:srgbClr val="FFFFFF"/>
                  </a:solidFill>
                  <a:sym typeface="Arial" panose="020B0604020202020204" pitchFamily="34" charset="0"/>
                </a:rPr>
                <a:t>第一章</a:t>
              </a:r>
              <a:endParaRPr lang="zh-CN" altLang="zh-CN" dirty="0" smtClean="0">
                <a:solidFill>
                  <a:srgbClr val="FFFFFF"/>
                </a:solidFill>
                <a:sym typeface="Arial" panose="020B0604020202020204" pitchFamily="34" charset="0"/>
              </a:endParaRPr>
            </a:p>
          </p:txBody>
        </p:sp>
        <p:sp>
          <p:nvSpPr>
            <p:cNvPr id="62" name="矩形 61"/>
            <p:cNvSpPr/>
            <p:nvPr>
              <p:custDataLst>
                <p:tags r:id="rId15"/>
              </p:custDataLst>
            </p:nvPr>
          </p:nvSpPr>
          <p:spPr>
            <a:xfrm>
              <a:off x="1933755" y="2993368"/>
              <a:ext cx="2130725" cy="1082435"/>
            </a:xfrm>
            <a:prstGeom prst="rect">
              <a:avLst/>
            </a:prstGeom>
            <a:solidFill>
              <a:srgbClr val="FFFF00"/>
            </a:solidFill>
            <a:ln>
              <a:noFill/>
            </a:ln>
          </p:spPr>
          <p:style>
            <a:lnRef idx="2">
              <a:srgbClr val="64606D">
                <a:shade val="50000"/>
              </a:srgbClr>
            </a:lnRef>
            <a:fillRef idx="1">
              <a:srgbClr val="64606D"/>
            </a:fillRef>
            <a:effectRef idx="0">
              <a:srgbClr val="64606D"/>
            </a:effectRef>
            <a:fontRef idx="minor">
              <a:srgbClr val="FFFFFF"/>
            </a:fontRef>
          </p:style>
          <p:txBody>
            <a:bodyPr bIns="144000" rtlCol="0" anchor="ctr">
              <a:normAutofit/>
            </a:bodyPr>
            <a:p>
              <a:pPr algn="ctr">
                <a:lnSpc>
                  <a:spcPct val="150000"/>
                </a:lnSpc>
              </a:pPr>
              <a:r>
                <a:rPr lang="zh-CN" altLang="da-DK" dirty="0" smtClean="0">
                  <a:solidFill>
                    <a:srgbClr val="64606D"/>
                  </a:solidFill>
                  <a:sym typeface="Arial" panose="020B0604020202020204" pitchFamily="34" charset="0"/>
                </a:rPr>
                <a:t>请输入标题</a:t>
              </a:r>
              <a:endParaRPr lang="zh-CN" altLang="da-DK" dirty="0" smtClean="0">
                <a:solidFill>
                  <a:srgbClr val="64606D"/>
                </a:solidFill>
                <a:sym typeface="Arial" panose="020B0604020202020204" pitchFamily="34" charset="0"/>
              </a:endParaRPr>
            </a:p>
          </p:txBody>
        </p:sp>
        <p:sp>
          <p:nvSpPr>
            <p:cNvPr id="63" name="圆角矩形 62"/>
            <p:cNvSpPr/>
            <p:nvPr>
              <p:custDataLst>
                <p:tags r:id="rId16"/>
              </p:custDataLst>
            </p:nvPr>
          </p:nvSpPr>
          <p:spPr>
            <a:xfrm>
              <a:off x="2248620" y="2441276"/>
              <a:ext cx="155275" cy="448573"/>
            </a:xfrm>
            <a:prstGeom prst="roundRect">
              <a:avLst>
                <a:gd name="adj" fmla="val 50000"/>
              </a:avLst>
            </a:prstGeom>
            <a:solidFill>
              <a:srgbClr val="E30001"/>
            </a:solidFill>
            <a:ln>
              <a:solidFill>
                <a:srgbClr val="FFFFFF"/>
              </a:solidFill>
            </a:ln>
            <a:effectLst/>
          </p:spPr>
          <p:style>
            <a:lnRef idx="2">
              <a:srgbClr val="64606D">
                <a:shade val="50000"/>
              </a:srgbClr>
            </a:lnRef>
            <a:fillRef idx="1">
              <a:srgbClr val="64606D"/>
            </a:fillRef>
            <a:effectRef idx="0">
              <a:srgbClr val="64606D"/>
            </a:effectRef>
            <a:fontRef idx="minor">
              <a:srgbClr val="FFFFFF"/>
            </a:fontRef>
          </p:style>
          <p:txBody>
            <a:bodyPr rtlCol="0" anchor="ctr">
              <a:normAutofit/>
            </a:bodyPr>
            <a:p>
              <a:pPr algn="ctr"/>
              <a:endParaRPr lang="zh-CN" altLang="en-US">
                <a:sym typeface="Arial" panose="020B0604020202020204" pitchFamily="34" charset="0"/>
              </a:endParaRPr>
            </a:p>
          </p:txBody>
        </p:sp>
        <p:sp>
          <p:nvSpPr>
            <p:cNvPr id="64" name="圆角矩形 63"/>
            <p:cNvSpPr/>
            <p:nvPr>
              <p:custDataLst>
                <p:tags r:id="rId17"/>
              </p:custDataLst>
            </p:nvPr>
          </p:nvSpPr>
          <p:spPr>
            <a:xfrm>
              <a:off x="3594341" y="2441276"/>
              <a:ext cx="155275" cy="448573"/>
            </a:xfrm>
            <a:prstGeom prst="roundRect">
              <a:avLst>
                <a:gd name="adj" fmla="val 50000"/>
              </a:avLst>
            </a:prstGeom>
            <a:solidFill>
              <a:srgbClr val="E30001"/>
            </a:solidFill>
            <a:ln>
              <a:solidFill>
                <a:srgbClr val="FFFFFF"/>
              </a:solidFill>
            </a:ln>
            <a:effectLst/>
          </p:spPr>
          <p:style>
            <a:lnRef idx="2">
              <a:srgbClr val="64606D">
                <a:shade val="50000"/>
              </a:srgbClr>
            </a:lnRef>
            <a:fillRef idx="1">
              <a:srgbClr val="64606D"/>
            </a:fillRef>
            <a:effectRef idx="0">
              <a:srgbClr val="64606D"/>
            </a:effectRef>
            <a:fontRef idx="minor">
              <a:srgbClr val="FFFFFF"/>
            </a:fontRef>
          </p:style>
          <p:txBody>
            <a:bodyPr rtlCol="0" anchor="ctr">
              <a:normAutofit/>
            </a:bodyPr>
            <a:p>
              <a:pPr algn="ctr"/>
              <a:endParaRPr lang="zh-CN" altLang="en-US">
                <a:sym typeface="Arial" panose="020B0604020202020204" pitchFamily="34" charset="0"/>
              </a:endParaRPr>
            </a:p>
          </p:txBody>
        </p:sp>
      </p:grpSp>
    </p:spTree>
  </p:cSld>
  <p:clrMapOvr>
    <a:masterClrMapping/>
  </p:clrMapOvr>
  <p:transition>
    <p:fade thruBlk="1"/>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5" name="文本框 4"/>
          <p:cNvSpPr txBox="1"/>
          <p:nvPr/>
        </p:nvSpPr>
        <p:spPr>
          <a:xfrm>
            <a:off x="3514090" y="2350770"/>
            <a:ext cx="5163185" cy="1938020"/>
          </a:xfrm>
          <a:prstGeom prst="rect">
            <a:avLst/>
          </a:prstGeom>
          <a:noFill/>
        </p:spPr>
        <p:txBody>
          <a:bodyPr wrap="square" rtlCol="0">
            <a:spAutoFit/>
          </a:bodyPr>
          <a:p>
            <a:pPr algn="ctr"/>
            <a:r>
              <a:rPr lang="zh-CN" altLang="zh-CN" sz="6000" b="1">
                <a:solidFill>
                  <a:srgbClr val="FF0000"/>
                </a:solidFill>
                <a:latin typeface="思源黑体 CN Heavy" panose="020B0A00000000000000" charset="-122"/>
                <a:ea typeface="思源黑体 CN Heavy" panose="020B0A00000000000000" charset="-122"/>
              </a:rPr>
              <a:t>第一章</a:t>
            </a:r>
            <a:endParaRPr lang="zh-CN" altLang="zh-CN" sz="6000" b="1">
              <a:solidFill>
                <a:srgbClr val="FF0000"/>
              </a:solidFill>
              <a:latin typeface="思源黑体 CN Heavy" panose="020B0A00000000000000" charset="-122"/>
              <a:ea typeface="思源黑体 CN Heavy" panose="020B0A00000000000000" charset="-122"/>
            </a:endParaRPr>
          </a:p>
          <a:p>
            <a:pPr algn="ctr"/>
            <a:r>
              <a:rPr lang="zh-CN" altLang="zh-CN" sz="6000" b="1">
                <a:solidFill>
                  <a:srgbClr val="FF0000"/>
                </a:solidFill>
                <a:latin typeface="思源黑体 CN Heavy" panose="020B0A00000000000000" charset="-122"/>
                <a:ea typeface="思源黑体 CN Heavy" panose="020B0A00000000000000" charset="-122"/>
              </a:rPr>
              <a:t>热血铸军魂</a:t>
            </a:r>
            <a:endParaRPr lang="zh-CN" altLang="zh-CN" sz="6000" b="1">
              <a:solidFill>
                <a:srgbClr val="FF0000"/>
              </a:solidFill>
              <a:latin typeface="思源黑体 CN Heavy" panose="020B0A00000000000000" charset="-122"/>
              <a:ea typeface="思源黑体 CN Heavy" panose="020B0A00000000000000" charset="-122"/>
            </a:endParaRPr>
          </a:p>
        </p:txBody>
      </p:sp>
      <p:sp>
        <p:nvSpPr>
          <p:cNvPr id="3" name="五角星 2"/>
          <p:cNvSpPr/>
          <p:nvPr/>
        </p:nvSpPr>
        <p:spPr>
          <a:xfrm>
            <a:off x="5535295" y="758190"/>
            <a:ext cx="1143000" cy="1143000"/>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ransition>
    <p:fade thruBlk="1"/>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4" name="矩形 3"/>
          <p:cNvSpPr/>
          <p:nvPr/>
        </p:nvSpPr>
        <p:spPr>
          <a:xfrm>
            <a:off x="-9525" y="-33020"/>
            <a:ext cx="12204065" cy="999490"/>
          </a:xfrm>
          <a:prstGeom prst="rect">
            <a:avLst/>
          </a:prstGeom>
          <a:solidFill>
            <a:srgbClr val="E3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4221480" y="144145"/>
            <a:ext cx="3749675" cy="645160"/>
          </a:xfrm>
          <a:prstGeom prst="rect">
            <a:avLst/>
          </a:prstGeom>
          <a:noFill/>
        </p:spPr>
        <p:txBody>
          <a:bodyPr wrap="square" rtlCol="0">
            <a:spAutoFit/>
          </a:bodyPr>
          <a:p>
            <a:pPr algn="ctr"/>
            <a:r>
              <a:rPr lang="zh-CN" altLang="en-US" sz="3600">
                <a:solidFill>
                  <a:srgbClr val="FFFF00"/>
                </a:solidFill>
                <a:latin typeface="思源黑体 CN Heavy" panose="020B0A00000000000000" charset="-122"/>
                <a:ea typeface="思源黑体 CN Heavy" panose="020B0A00000000000000" charset="-122"/>
              </a:rPr>
              <a:t>请输入您的标题</a:t>
            </a:r>
            <a:endParaRPr lang="zh-CN" altLang="en-US" sz="3600">
              <a:solidFill>
                <a:srgbClr val="FFFF00"/>
              </a:solidFill>
              <a:latin typeface="思源黑体 CN Heavy" panose="020B0A00000000000000" charset="-122"/>
              <a:ea typeface="思源黑体 CN Heavy" panose="020B0A00000000000000" charset="-122"/>
            </a:endParaRPr>
          </a:p>
        </p:txBody>
      </p:sp>
      <p:cxnSp>
        <p:nvCxnSpPr>
          <p:cNvPr id="6" name="直接连接符 5"/>
          <p:cNvCxnSpPr/>
          <p:nvPr/>
        </p:nvCxnSpPr>
        <p:spPr>
          <a:xfrm>
            <a:off x="635" y="852170"/>
            <a:ext cx="12216130"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7" name="五角星 6"/>
          <p:cNvSpPr/>
          <p:nvPr/>
        </p:nvSpPr>
        <p:spPr>
          <a:xfrm>
            <a:off x="3900170" y="306070"/>
            <a:ext cx="321310" cy="321310"/>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1" name="文本框 50"/>
          <p:cNvSpPr txBox="1"/>
          <p:nvPr>
            <p:custDataLst>
              <p:tags r:id="rId2"/>
            </p:custDataLst>
          </p:nvPr>
        </p:nvSpPr>
        <p:spPr>
          <a:xfrm>
            <a:off x="2408964" y="1597357"/>
            <a:ext cx="2773448" cy="246221"/>
          </a:xfrm>
          <a:prstGeom prst="rect">
            <a:avLst/>
          </a:prstGeom>
          <a:noFill/>
        </p:spPr>
        <p:txBody>
          <a:bodyPr wrap="none" lIns="144000" tIns="0" rIns="0" bIns="0" anchor="ctr" anchorCtr="0">
            <a:normAutofit fontScale="90000"/>
          </a:bodyPr>
          <a:p>
            <a:r>
              <a:rPr lang="zh-CN" altLang="en-US" sz="1600" b="1">
                <a:solidFill>
                  <a:srgbClr val="E30001"/>
                </a:solidFill>
                <a:latin typeface="Arial" panose="020B0604020202020204" pitchFamily="34" charset="0"/>
                <a:ea typeface="微软雅黑" panose="020B0503020204020204" charset="-122"/>
                <a:cs typeface="+mn-ea"/>
              </a:rPr>
              <a:t>标题文本预设</a:t>
            </a:r>
            <a:endParaRPr lang="zh-CN" altLang="en-US" sz="1600" b="1">
              <a:solidFill>
                <a:srgbClr val="E30001"/>
              </a:solidFill>
              <a:latin typeface="Arial" panose="020B0604020202020204" pitchFamily="34" charset="0"/>
              <a:ea typeface="微软雅黑" panose="020B0503020204020204" charset="-122"/>
              <a:cs typeface="+mn-ea"/>
            </a:endParaRPr>
          </a:p>
        </p:txBody>
      </p:sp>
      <p:sp>
        <p:nvSpPr>
          <p:cNvPr id="52" name="矩形 51"/>
          <p:cNvSpPr/>
          <p:nvPr>
            <p:custDataLst>
              <p:tags r:id="rId3"/>
            </p:custDataLst>
          </p:nvPr>
        </p:nvSpPr>
        <p:spPr>
          <a:xfrm>
            <a:off x="2408964" y="1843577"/>
            <a:ext cx="2773448" cy="941911"/>
          </a:xfrm>
          <a:prstGeom prst="rect">
            <a:avLst/>
          </a:prstGeom>
        </p:spPr>
        <p:txBody>
          <a:bodyPr wrap="square" lIns="144000" tIns="0" rIns="0" bIns="0" anchor="ctr" anchorCtr="0">
            <a:noAutofit/>
          </a:bodyPr>
          <a:p>
            <a:pPr>
              <a:lnSpc>
                <a:spcPct val="120000"/>
              </a:lnSpc>
            </a:pPr>
            <a:r>
              <a:rPr lang="zh-CN" altLang="en-US" sz="1100">
                <a:solidFill>
                  <a:sysClr val="windowText" lastClr="000000"/>
                </a:solidFill>
              </a:rPr>
              <a:t>此部分内容作为文字排版占位显示 （建议使用主题字体）如需更改请在（设置形状格式）菜单下（文本选项）中调整</a:t>
            </a:r>
            <a:endParaRPr lang="zh-CN" altLang="en-US" sz="1100">
              <a:solidFill>
                <a:sysClr val="windowText" lastClr="000000"/>
              </a:solidFill>
            </a:endParaRPr>
          </a:p>
        </p:txBody>
      </p:sp>
      <p:sp>
        <p:nvSpPr>
          <p:cNvPr id="49" name="文本框 48"/>
          <p:cNvSpPr txBox="1"/>
          <p:nvPr>
            <p:custDataLst>
              <p:tags r:id="rId4"/>
            </p:custDataLst>
          </p:nvPr>
        </p:nvSpPr>
        <p:spPr>
          <a:xfrm>
            <a:off x="1421752" y="3190096"/>
            <a:ext cx="2773448" cy="246221"/>
          </a:xfrm>
          <a:prstGeom prst="rect">
            <a:avLst/>
          </a:prstGeom>
          <a:noFill/>
        </p:spPr>
        <p:txBody>
          <a:bodyPr wrap="none" lIns="144000" tIns="0" rIns="0" bIns="0" anchor="ctr" anchorCtr="0">
            <a:normAutofit fontScale="90000"/>
          </a:bodyPr>
          <a:p>
            <a:r>
              <a:rPr lang="zh-CN" altLang="en-US" sz="1600" b="1">
                <a:solidFill>
                  <a:srgbClr val="E30001"/>
                </a:solidFill>
                <a:latin typeface="Arial" panose="020B0604020202020204" pitchFamily="34" charset="0"/>
                <a:ea typeface="微软雅黑" panose="020B0503020204020204" charset="-122"/>
                <a:cs typeface="+mn-ea"/>
              </a:rPr>
              <a:t>标题文本预设</a:t>
            </a:r>
            <a:endParaRPr lang="zh-CN" altLang="en-US" sz="1600" b="1">
              <a:solidFill>
                <a:srgbClr val="E30001"/>
              </a:solidFill>
              <a:latin typeface="Arial" panose="020B0604020202020204" pitchFamily="34" charset="0"/>
              <a:ea typeface="微软雅黑" panose="020B0503020204020204" charset="-122"/>
              <a:cs typeface="+mn-ea"/>
            </a:endParaRPr>
          </a:p>
        </p:txBody>
      </p:sp>
      <p:sp>
        <p:nvSpPr>
          <p:cNvPr id="50" name="矩形 49"/>
          <p:cNvSpPr/>
          <p:nvPr>
            <p:custDataLst>
              <p:tags r:id="rId5"/>
            </p:custDataLst>
          </p:nvPr>
        </p:nvSpPr>
        <p:spPr>
          <a:xfrm>
            <a:off x="1421752" y="3436316"/>
            <a:ext cx="2773448" cy="941911"/>
          </a:xfrm>
          <a:prstGeom prst="rect">
            <a:avLst/>
          </a:prstGeom>
        </p:spPr>
        <p:txBody>
          <a:bodyPr wrap="square" lIns="144000" tIns="0" rIns="0" bIns="0" anchor="ctr" anchorCtr="0">
            <a:noAutofit/>
          </a:bodyPr>
          <a:p>
            <a:pPr>
              <a:lnSpc>
                <a:spcPct val="120000"/>
              </a:lnSpc>
            </a:pPr>
            <a:r>
              <a:rPr lang="zh-CN" altLang="en-US" sz="1100">
                <a:solidFill>
                  <a:sysClr val="windowText" lastClr="000000"/>
                </a:solidFill>
              </a:rPr>
              <a:t>此部分内容作为文字排版占位显示 （建议使用主题字体）如需更改请在（设置形状格式）菜单下（文本选项）中调整</a:t>
            </a:r>
            <a:endParaRPr lang="zh-CN" altLang="en-US" sz="1100">
              <a:solidFill>
                <a:sysClr val="windowText" lastClr="000000"/>
              </a:solidFill>
            </a:endParaRPr>
          </a:p>
        </p:txBody>
      </p:sp>
      <p:sp>
        <p:nvSpPr>
          <p:cNvPr id="47" name="文本框 46"/>
          <p:cNvSpPr txBox="1"/>
          <p:nvPr>
            <p:custDataLst>
              <p:tags r:id="rId6"/>
            </p:custDataLst>
          </p:nvPr>
        </p:nvSpPr>
        <p:spPr>
          <a:xfrm>
            <a:off x="8619326" y="2718280"/>
            <a:ext cx="2773448" cy="246221"/>
          </a:xfrm>
          <a:prstGeom prst="rect">
            <a:avLst/>
          </a:prstGeom>
          <a:noFill/>
        </p:spPr>
        <p:txBody>
          <a:bodyPr wrap="none" lIns="144000" tIns="0" rIns="0" bIns="0" anchor="ctr" anchorCtr="0">
            <a:normAutofit fontScale="90000"/>
          </a:bodyPr>
          <a:p>
            <a:r>
              <a:rPr lang="zh-CN" altLang="en-US" sz="1600" b="1">
                <a:solidFill>
                  <a:srgbClr val="E30001"/>
                </a:solidFill>
                <a:latin typeface="Arial" panose="020B0604020202020204" pitchFamily="34" charset="0"/>
                <a:ea typeface="微软雅黑" panose="020B0503020204020204" charset="-122"/>
                <a:cs typeface="+mn-ea"/>
              </a:rPr>
              <a:t>标题文本预设</a:t>
            </a:r>
            <a:endParaRPr lang="zh-CN" altLang="en-US" sz="1600" b="1">
              <a:solidFill>
                <a:srgbClr val="E30001"/>
              </a:solidFill>
              <a:latin typeface="Arial" panose="020B0604020202020204" pitchFamily="34" charset="0"/>
              <a:ea typeface="微软雅黑" panose="020B0503020204020204" charset="-122"/>
              <a:cs typeface="+mn-ea"/>
            </a:endParaRPr>
          </a:p>
        </p:txBody>
      </p:sp>
      <p:sp>
        <p:nvSpPr>
          <p:cNvPr id="48" name="矩形 47"/>
          <p:cNvSpPr/>
          <p:nvPr>
            <p:custDataLst>
              <p:tags r:id="rId7"/>
            </p:custDataLst>
          </p:nvPr>
        </p:nvSpPr>
        <p:spPr>
          <a:xfrm>
            <a:off x="8619326" y="2964500"/>
            <a:ext cx="2773448" cy="941911"/>
          </a:xfrm>
          <a:prstGeom prst="rect">
            <a:avLst/>
          </a:prstGeom>
        </p:spPr>
        <p:txBody>
          <a:bodyPr wrap="square" lIns="144000" tIns="0" rIns="0" bIns="0" anchor="ctr" anchorCtr="0">
            <a:noAutofit/>
          </a:bodyPr>
          <a:p>
            <a:pPr>
              <a:lnSpc>
                <a:spcPct val="120000"/>
              </a:lnSpc>
            </a:pPr>
            <a:r>
              <a:rPr lang="zh-CN" altLang="en-US" sz="1100">
                <a:solidFill>
                  <a:sysClr val="windowText" lastClr="000000"/>
                </a:solidFill>
              </a:rPr>
              <a:t>此部分内容作为文字排版占位显示 （建议使用主题字体）如需更改请在（设置形状格式）菜单下（文本选项）中调整</a:t>
            </a:r>
            <a:endParaRPr lang="zh-CN" altLang="en-US" sz="1100">
              <a:solidFill>
                <a:sysClr val="windowText" lastClr="000000"/>
              </a:solidFill>
            </a:endParaRPr>
          </a:p>
        </p:txBody>
      </p:sp>
      <p:sp>
        <p:nvSpPr>
          <p:cNvPr id="45" name="文本框 44"/>
          <p:cNvSpPr txBox="1"/>
          <p:nvPr>
            <p:custDataLst>
              <p:tags r:id="rId8"/>
            </p:custDataLst>
          </p:nvPr>
        </p:nvSpPr>
        <p:spPr>
          <a:xfrm>
            <a:off x="7564801" y="4351913"/>
            <a:ext cx="2773448" cy="246221"/>
          </a:xfrm>
          <a:prstGeom prst="rect">
            <a:avLst/>
          </a:prstGeom>
          <a:noFill/>
        </p:spPr>
        <p:txBody>
          <a:bodyPr wrap="none" lIns="144000" tIns="0" rIns="0" bIns="0" anchor="ctr" anchorCtr="0">
            <a:normAutofit fontScale="90000"/>
          </a:bodyPr>
          <a:p>
            <a:r>
              <a:rPr lang="zh-CN" altLang="en-US" sz="1600" b="1">
                <a:solidFill>
                  <a:srgbClr val="E30001"/>
                </a:solidFill>
                <a:latin typeface="Arial" panose="020B0604020202020204" pitchFamily="34" charset="0"/>
                <a:ea typeface="微软雅黑" panose="020B0503020204020204" charset="-122"/>
                <a:cs typeface="+mn-ea"/>
              </a:rPr>
              <a:t>标题文本预设</a:t>
            </a:r>
            <a:endParaRPr lang="zh-CN" altLang="en-US" sz="1600" b="1">
              <a:solidFill>
                <a:srgbClr val="E30001"/>
              </a:solidFill>
              <a:latin typeface="Arial" panose="020B0604020202020204" pitchFamily="34" charset="0"/>
              <a:ea typeface="微软雅黑" panose="020B0503020204020204" charset="-122"/>
              <a:cs typeface="+mn-ea"/>
            </a:endParaRPr>
          </a:p>
        </p:txBody>
      </p:sp>
      <p:sp>
        <p:nvSpPr>
          <p:cNvPr id="46" name="矩形 45"/>
          <p:cNvSpPr/>
          <p:nvPr>
            <p:custDataLst>
              <p:tags r:id="rId9"/>
            </p:custDataLst>
          </p:nvPr>
        </p:nvSpPr>
        <p:spPr>
          <a:xfrm>
            <a:off x="7564801" y="4598133"/>
            <a:ext cx="2773448" cy="941911"/>
          </a:xfrm>
          <a:prstGeom prst="rect">
            <a:avLst/>
          </a:prstGeom>
        </p:spPr>
        <p:txBody>
          <a:bodyPr wrap="square" lIns="144000" tIns="0" rIns="0" bIns="0" anchor="ctr" anchorCtr="0">
            <a:noAutofit/>
          </a:bodyPr>
          <a:p>
            <a:pPr>
              <a:lnSpc>
                <a:spcPct val="120000"/>
              </a:lnSpc>
            </a:pPr>
            <a:r>
              <a:rPr lang="zh-CN" altLang="en-US" sz="1100">
                <a:solidFill>
                  <a:sysClr val="windowText" lastClr="000000"/>
                </a:solidFill>
              </a:rPr>
              <a:t>此部分内容作为文字排版占位显示 （建议使用主题字体）如需更改请在（设置形状格式）菜单下（文本选项）中调整</a:t>
            </a:r>
            <a:endParaRPr lang="zh-CN" altLang="en-US" sz="1100">
              <a:solidFill>
                <a:sysClr val="windowText" lastClr="000000"/>
              </a:solidFill>
            </a:endParaRPr>
          </a:p>
        </p:txBody>
      </p:sp>
      <p:sp>
        <p:nvSpPr>
          <p:cNvPr id="41" name="椭圆 40"/>
          <p:cNvSpPr/>
          <p:nvPr>
            <p:custDataLst>
              <p:tags r:id="rId10"/>
            </p:custDataLst>
          </p:nvPr>
        </p:nvSpPr>
        <p:spPr>
          <a:xfrm>
            <a:off x="1819118" y="1684796"/>
            <a:ext cx="521049" cy="521049"/>
          </a:xfrm>
          <a:prstGeom prst="ellipse">
            <a:avLst/>
          </a:prstGeom>
          <a:solidFill>
            <a:srgbClr val="E30001"/>
          </a:solidFill>
          <a:ln>
            <a:noFill/>
          </a:ln>
        </p:spPr>
        <p:style>
          <a:lnRef idx="2">
            <a:srgbClr val="4276AA">
              <a:shade val="50000"/>
            </a:srgbClr>
          </a:lnRef>
          <a:fillRef idx="1">
            <a:srgbClr val="4276AA"/>
          </a:fillRef>
          <a:effectRef idx="0">
            <a:srgbClr val="4276AA"/>
          </a:effectRef>
          <a:fontRef idx="minor">
            <a:srgbClr val="FFFFFF"/>
          </a:fontRef>
        </p:style>
        <p:txBody>
          <a:bodyPr anchor="ctr"/>
          <a:p>
            <a:pPr algn="ctr"/>
          </a:p>
        </p:txBody>
      </p:sp>
      <p:sp>
        <p:nvSpPr>
          <p:cNvPr id="43" name="任意多边形 42"/>
          <p:cNvSpPr/>
          <p:nvPr>
            <p:custDataLst>
              <p:tags r:id="rId11"/>
            </p:custDataLst>
          </p:nvPr>
        </p:nvSpPr>
        <p:spPr bwMode="auto">
          <a:xfrm>
            <a:off x="1973278" y="1788603"/>
            <a:ext cx="210935" cy="275841"/>
          </a:xfrm>
          <a:custGeom>
            <a:avLst/>
            <a:gdLst>
              <a:gd name="T0" fmla="*/ 104 w 109"/>
              <a:gd name="T1" fmla="*/ 68 h 142"/>
              <a:gd name="T2" fmla="*/ 96 w 109"/>
              <a:gd name="T3" fmla="*/ 68 h 142"/>
              <a:gd name="T4" fmla="*/ 96 w 109"/>
              <a:gd name="T5" fmla="*/ 44 h 142"/>
              <a:gd name="T6" fmla="*/ 84 w 109"/>
              <a:gd name="T7" fmla="*/ 13 h 142"/>
              <a:gd name="T8" fmla="*/ 55 w 109"/>
              <a:gd name="T9" fmla="*/ 0 h 142"/>
              <a:gd name="T10" fmla="*/ 25 w 109"/>
              <a:gd name="T11" fmla="*/ 13 h 142"/>
              <a:gd name="T12" fmla="*/ 13 w 109"/>
              <a:gd name="T13" fmla="*/ 44 h 142"/>
              <a:gd name="T14" fmla="*/ 13 w 109"/>
              <a:gd name="T15" fmla="*/ 68 h 142"/>
              <a:gd name="T16" fmla="*/ 6 w 109"/>
              <a:gd name="T17" fmla="*/ 68 h 142"/>
              <a:gd name="T18" fmla="*/ 0 w 109"/>
              <a:gd name="T19" fmla="*/ 73 h 142"/>
              <a:gd name="T20" fmla="*/ 0 w 109"/>
              <a:gd name="T21" fmla="*/ 137 h 142"/>
              <a:gd name="T22" fmla="*/ 6 w 109"/>
              <a:gd name="T23" fmla="*/ 142 h 142"/>
              <a:gd name="T24" fmla="*/ 104 w 109"/>
              <a:gd name="T25" fmla="*/ 142 h 142"/>
              <a:gd name="T26" fmla="*/ 109 w 109"/>
              <a:gd name="T27" fmla="*/ 137 h 142"/>
              <a:gd name="T28" fmla="*/ 109 w 109"/>
              <a:gd name="T29" fmla="*/ 73 h 142"/>
              <a:gd name="T30" fmla="*/ 104 w 109"/>
              <a:gd name="T31" fmla="*/ 68 h 142"/>
              <a:gd name="T32" fmla="*/ 66 w 109"/>
              <a:gd name="T33" fmla="*/ 124 h 142"/>
              <a:gd name="T34" fmla="*/ 55 w 109"/>
              <a:gd name="T35" fmla="*/ 136 h 142"/>
              <a:gd name="T36" fmla="*/ 43 w 109"/>
              <a:gd name="T37" fmla="*/ 124 h 142"/>
              <a:gd name="T38" fmla="*/ 43 w 109"/>
              <a:gd name="T39" fmla="*/ 103 h 142"/>
              <a:gd name="T40" fmla="*/ 55 w 109"/>
              <a:gd name="T41" fmla="*/ 91 h 142"/>
              <a:gd name="T42" fmla="*/ 66 w 109"/>
              <a:gd name="T43" fmla="*/ 103 h 142"/>
              <a:gd name="T44" fmla="*/ 66 w 109"/>
              <a:gd name="T45" fmla="*/ 124 h 142"/>
              <a:gd name="T46" fmla="*/ 77 w 109"/>
              <a:gd name="T47" fmla="*/ 68 h 142"/>
              <a:gd name="T48" fmla="*/ 33 w 109"/>
              <a:gd name="T49" fmla="*/ 68 h 142"/>
              <a:gd name="T50" fmla="*/ 33 w 109"/>
              <a:gd name="T51" fmla="*/ 44 h 142"/>
              <a:gd name="T52" fmla="*/ 39 w 109"/>
              <a:gd name="T53" fmla="*/ 27 h 142"/>
              <a:gd name="T54" fmla="*/ 55 w 109"/>
              <a:gd name="T55" fmla="*/ 20 h 142"/>
              <a:gd name="T56" fmla="*/ 70 w 109"/>
              <a:gd name="T57" fmla="*/ 27 h 142"/>
              <a:gd name="T58" fmla="*/ 77 w 109"/>
              <a:gd name="T59" fmla="*/ 44 h 142"/>
              <a:gd name="T60" fmla="*/ 77 w 109"/>
              <a:gd name="T61" fmla="*/ 6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2">
                <a:moveTo>
                  <a:pt x="104" y="68"/>
                </a:moveTo>
                <a:cubicBezTo>
                  <a:pt x="96" y="68"/>
                  <a:pt x="96" y="68"/>
                  <a:pt x="96" y="68"/>
                </a:cubicBezTo>
                <a:cubicBezTo>
                  <a:pt x="96" y="44"/>
                  <a:pt x="96" y="44"/>
                  <a:pt x="96" y="44"/>
                </a:cubicBezTo>
                <a:cubicBezTo>
                  <a:pt x="96" y="32"/>
                  <a:pt x="92" y="21"/>
                  <a:pt x="84" y="13"/>
                </a:cubicBezTo>
                <a:cubicBezTo>
                  <a:pt x="77" y="5"/>
                  <a:pt x="66" y="0"/>
                  <a:pt x="55" y="0"/>
                </a:cubicBezTo>
                <a:cubicBezTo>
                  <a:pt x="43" y="0"/>
                  <a:pt x="32" y="5"/>
                  <a:pt x="25" y="13"/>
                </a:cubicBezTo>
                <a:cubicBezTo>
                  <a:pt x="17" y="21"/>
                  <a:pt x="13" y="32"/>
                  <a:pt x="13" y="44"/>
                </a:cubicBezTo>
                <a:cubicBezTo>
                  <a:pt x="13" y="68"/>
                  <a:pt x="13" y="68"/>
                  <a:pt x="13" y="68"/>
                </a:cubicBezTo>
                <a:cubicBezTo>
                  <a:pt x="6" y="68"/>
                  <a:pt x="6" y="68"/>
                  <a:pt x="6" y="68"/>
                </a:cubicBezTo>
                <a:cubicBezTo>
                  <a:pt x="3" y="68"/>
                  <a:pt x="0" y="71"/>
                  <a:pt x="0" y="73"/>
                </a:cubicBezTo>
                <a:cubicBezTo>
                  <a:pt x="0" y="137"/>
                  <a:pt x="0" y="137"/>
                  <a:pt x="0" y="137"/>
                </a:cubicBezTo>
                <a:cubicBezTo>
                  <a:pt x="0" y="140"/>
                  <a:pt x="3" y="142"/>
                  <a:pt x="6" y="142"/>
                </a:cubicBezTo>
                <a:cubicBezTo>
                  <a:pt x="104" y="142"/>
                  <a:pt x="104" y="142"/>
                  <a:pt x="104" y="142"/>
                </a:cubicBezTo>
                <a:cubicBezTo>
                  <a:pt x="107" y="142"/>
                  <a:pt x="109" y="140"/>
                  <a:pt x="109" y="137"/>
                </a:cubicBezTo>
                <a:cubicBezTo>
                  <a:pt x="109" y="73"/>
                  <a:pt x="109" y="73"/>
                  <a:pt x="109" y="73"/>
                </a:cubicBezTo>
                <a:cubicBezTo>
                  <a:pt x="109" y="71"/>
                  <a:pt x="107" y="68"/>
                  <a:pt x="104" y="68"/>
                </a:cubicBezTo>
                <a:close/>
                <a:moveTo>
                  <a:pt x="66" y="124"/>
                </a:moveTo>
                <a:cubicBezTo>
                  <a:pt x="66" y="131"/>
                  <a:pt x="61" y="136"/>
                  <a:pt x="55" y="136"/>
                </a:cubicBezTo>
                <a:cubicBezTo>
                  <a:pt x="48" y="136"/>
                  <a:pt x="43" y="131"/>
                  <a:pt x="43" y="124"/>
                </a:cubicBezTo>
                <a:cubicBezTo>
                  <a:pt x="43" y="103"/>
                  <a:pt x="43" y="103"/>
                  <a:pt x="43" y="103"/>
                </a:cubicBezTo>
                <a:cubicBezTo>
                  <a:pt x="43" y="96"/>
                  <a:pt x="48" y="91"/>
                  <a:pt x="55" y="91"/>
                </a:cubicBezTo>
                <a:cubicBezTo>
                  <a:pt x="61" y="91"/>
                  <a:pt x="66" y="96"/>
                  <a:pt x="66" y="103"/>
                </a:cubicBezTo>
                <a:lnTo>
                  <a:pt x="66" y="124"/>
                </a:lnTo>
                <a:close/>
                <a:moveTo>
                  <a:pt x="77" y="68"/>
                </a:moveTo>
                <a:cubicBezTo>
                  <a:pt x="33" y="68"/>
                  <a:pt x="33" y="68"/>
                  <a:pt x="33" y="68"/>
                </a:cubicBezTo>
                <a:cubicBezTo>
                  <a:pt x="33" y="44"/>
                  <a:pt x="33" y="44"/>
                  <a:pt x="33" y="44"/>
                </a:cubicBezTo>
                <a:cubicBezTo>
                  <a:pt x="33" y="37"/>
                  <a:pt x="35" y="31"/>
                  <a:pt x="39" y="27"/>
                </a:cubicBezTo>
                <a:cubicBezTo>
                  <a:pt x="43" y="23"/>
                  <a:pt x="49" y="20"/>
                  <a:pt x="55" y="20"/>
                </a:cubicBezTo>
                <a:cubicBezTo>
                  <a:pt x="60" y="20"/>
                  <a:pt x="66" y="23"/>
                  <a:pt x="70" y="27"/>
                </a:cubicBezTo>
                <a:cubicBezTo>
                  <a:pt x="74" y="31"/>
                  <a:pt x="77" y="37"/>
                  <a:pt x="77" y="44"/>
                </a:cubicBezTo>
                <a:lnTo>
                  <a:pt x="77" y="68"/>
                </a:lnTo>
                <a:close/>
              </a:path>
            </a:pathLst>
          </a:custGeom>
          <a:solidFill>
            <a:srgbClr val="FFFF00"/>
          </a:solidFill>
          <a:ln>
            <a:noFill/>
          </a:ln>
          <a:extLst>
            <a:ext uri="{91240B29-F687-4F45-9708-019B960494DF}">
              <a14:hiddenLine xmlns:a14="http://schemas.microsoft.com/office/drawing/2010/main" w="9525">
                <a:solidFill>
                  <a:srgbClr val="000000"/>
                </a:solidFill>
                <a:round/>
              </a14:hiddenLine>
            </a:ext>
          </a:extLst>
        </p:spPr>
        <p:txBody>
          <a:bodyPr anchor="ctr"/>
          <a:p>
            <a:pPr algn="ctr"/>
          </a:p>
        </p:txBody>
      </p:sp>
      <p:sp>
        <p:nvSpPr>
          <p:cNvPr id="44" name="任意多边形 43"/>
          <p:cNvSpPr/>
          <p:nvPr>
            <p:custDataLst>
              <p:tags r:id="rId12"/>
            </p:custDataLst>
          </p:nvPr>
        </p:nvSpPr>
        <p:spPr bwMode="auto">
          <a:xfrm>
            <a:off x="2065765" y="1976824"/>
            <a:ext cx="25961" cy="61659"/>
          </a:xfrm>
          <a:custGeom>
            <a:avLst/>
            <a:gdLst>
              <a:gd name="T0" fmla="*/ 7 w 13"/>
              <a:gd name="T1" fmla="*/ 0 h 32"/>
              <a:gd name="T2" fmla="*/ 0 w 13"/>
              <a:gd name="T3" fmla="*/ 7 h 32"/>
              <a:gd name="T4" fmla="*/ 0 w 13"/>
              <a:gd name="T5" fmla="*/ 25 h 32"/>
              <a:gd name="T6" fmla="*/ 7 w 13"/>
              <a:gd name="T7" fmla="*/ 32 h 32"/>
              <a:gd name="T8" fmla="*/ 13 w 13"/>
              <a:gd name="T9" fmla="*/ 25 h 32"/>
              <a:gd name="T10" fmla="*/ 13 w 13"/>
              <a:gd name="T11" fmla="*/ 7 h 32"/>
              <a:gd name="T12" fmla="*/ 7 w 13"/>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3" h="32">
                <a:moveTo>
                  <a:pt x="7" y="0"/>
                </a:moveTo>
                <a:cubicBezTo>
                  <a:pt x="3" y="0"/>
                  <a:pt x="0" y="3"/>
                  <a:pt x="0" y="7"/>
                </a:cubicBezTo>
                <a:cubicBezTo>
                  <a:pt x="0" y="25"/>
                  <a:pt x="0" y="25"/>
                  <a:pt x="0" y="25"/>
                </a:cubicBezTo>
                <a:cubicBezTo>
                  <a:pt x="0" y="29"/>
                  <a:pt x="3" y="32"/>
                  <a:pt x="7" y="32"/>
                </a:cubicBezTo>
                <a:cubicBezTo>
                  <a:pt x="10" y="32"/>
                  <a:pt x="13" y="29"/>
                  <a:pt x="13" y="25"/>
                </a:cubicBezTo>
                <a:cubicBezTo>
                  <a:pt x="13" y="7"/>
                  <a:pt x="13" y="7"/>
                  <a:pt x="13" y="7"/>
                </a:cubicBezTo>
                <a:cubicBezTo>
                  <a:pt x="13" y="3"/>
                  <a:pt x="10" y="0"/>
                  <a:pt x="7"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p>
            <a:pPr algn="ctr"/>
          </a:p>
        </p:txBody>
      </p:sp>
      <p:sp>
        <p:nvSpPr>
          <p:cNvPr id="36" name="椭圆 35"/>
          <p:cNvSpPr/>
          <p:nvPr>
            <p:custDataLst>
              <p:tags r:id="rId13"/>
            </p:custDataLst>
          </p:nvPr>
        </p:nvSpPr>
        <p:spPr>
          <a:xfrm>
            <a:off x="822086" y="3290946"/>
            <a:ext cx="521049" cy="521049"/>
          </a:xfrm>
          <a:prstGeom prst="ellipse">
            <a:avLst/>
          </a:prstGeom>
          <a:solidFill>
            <a:srgbClr val="E30001"/>
          </a:solidFill>
          <a:ln>
            <a:noFill/>
          </a:ln>
        </p:spPr>
        <p:style>
          <a:lnRef idx="2">
            <a:srgbClr val="4276AA">
              <a:shade val="50000"/>
            </a:srgbClr>
          </a:lnRef>
          <a:fillRef idx="1">
            <a:srgbClr val="4276AA"/>
          </a:fillRef>
          <a:effectRef idx="0">
            <a:srgbClr val="4276AA"/>
          </a:effectRef>
          <a:fontRef idx="minor">
            <a:srgbClr val="FFFFFF"/>
          </a:fontRef>
        </p:style>
        <p:txBody>
          <a:bodyPr anchor="ctr"/>
          <a:p>
            <a:pPr algn="ctr"/>
          </a:p>
        </p:txBody>
      </p:sp>
      <p:sp>
        <p:nvSpPr>
          <p:cNvPr id="38" name="任意多边形 37"/>
          <p:cNvSpPr/>
          <p:nvPr>
            <p:custDataLst>
              <p:tags r:id="rId14"/>
            </p:custDataLst>
          </p:nvPr>
        </p:nvSpPr>
        <p:spPr bwMode="auto">
          <a:xfrm>
            <a:off x="1030963" y="3416760"/>
            <a:ext cx="184130" cy="184129"/>
          </a:xfrm>
          <a:custGeom>
            <a:avLst/>
            <a:gdLst>
              <a:gd name="T0" fmla="*/ 65 w 79"/>
              <a:gd name="T1" fmla="*/ 14 h 79"/>
              <a:gd name="T2" fmla="*/ 14 w 79"/>
              <a:gd name="T3" fmla="*/ 14 h 79"/>
              <a:gd name="T4" fmla="*/ 12 w 79"/>
              <a:gd name="T5" fmla="*/ 63 h 79"/>
              <a:gd name="T6" fmla="*/ 12 w 79"/>
              <a:gd name="T7" fmla="*/ 63 h 79"/>
              <a:gd name="T8" fmla="*/ 17 w 79"/>
              <a:gd name="T9" fmla="*/ 68 h 79"/>
              <a:gd name="T10" fmla="*/ 65 w 79"/>
              <a:gd name="T11" fmla="*/ 65 h 79"/>
              <a:gd name="T12" fmla="*/ 65 w 79"/>
              <a:gd name="T13" fmla="*/ 14 h 79"/>
              <a:gd name="T14" fmla="*/ 58 w 79"/>
              <a:gd name="T15" fmla="*/ 59 h 79"/>
              <a:gd name="T16" fmla="*/ 20 w 79"/>
              <a:gd name="T17" fmla="*/ 59 h 79"/>
              <a:gd name="T18" fmla="*/ 20 w 79"/>
              <a:gd name="T19" fmla="*/ 21 h 79"/>
              <a:gd name="T20" fmla="*/ 59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1" y="27"/>
                  <a:pt x="0" y="48"/>
                  <a:pt x="12" y="63"/>
                </a:cubicBezTo>
                <a:cubicBezTo>
                  <a:pt x="12" y="63"/>
                  <a:pt x="12" y="63"/>
                  <a:pt x="12" y="63"/>
                </a:cubicBezTo>
                <a:cubicBezTo>
                  <a:pt x="14" y="65"/>
                  <a:pt x="15" y="66"/>
                  <a:pt x="17" y="68"/>
                </a:cubicBezTo>
                <a:cubicBezTo>
                  <a:pt x="31" y="79"/>
                  <a:pt x="52" y="78"/>
                  <a:pt x="65" y="65"/>
                </a:cubicBezTo>
                <a:cubicBezTo>
                  <a:pt x="79" y="51"/>
                  <a:pt x="79" y="28"/>
                  <a:pt x="65" y="14"/>
                </a:cubicBezTo>
                <a:close/>
                <a:moveTo>
                  <a:pt x="58" y="59"/>
                </a:moveTo>
                <a:cubicBezTo>
                  <a:pt x="48" y="69"/>
                  <a:pt x="31" y="69"/>
                  <a:pt x="20" y="59"/>
                </a:cubicBezTo>
                <a:cubicBezTo>
                  <a:pt x="10" y="48"/>
                  <a:pt x="10" y="31"/>
                  <a:pt x="20" y="21"/>
                </a:cubicBezTo>
                <a:cubicBezTo>
                  <a:pt x="31" y="10"/>
                  <a:pt x="48" y="10"/>
                  <a:pt x="59" y="21"/>
                </a:cubicBezTo>
                <a:cubicBezTo>
                  <a:pt x="69" y="31"/>
                  <a:pt x="69" y="48"/>
                  <a:pt x="58" y="59"/>
                </a:cubicBezTo>
                <a:close/>
              </a:path>
            </a:pathLst>
          </a:custGeom>
          <a:solidFill>
            <a:srgbClr val="FFFF00"/>
          </a:solidFill>
          <a:ln>
            <a:noFill/>
          </a:ln>
          <a:extLst>
            <a:ext uri="{91240B29-F687-4F45-9708-019B960494DF}">
              <a14:hiddenLine xmlns:a14="http://schemas.microsoft.com/office/drawing/2010/main" w="9525">
                <a:solidFill>
                  <a:srgbClr val="000000"/>
                </a:solidFill>
                <a:round/>
              </a14:hiddenLine>
            </a:ext>
          </a:extLst>
        </p:spPr>
        <p:txBody>
          <a:bodyPr anchor="ctr"/>
          <a:p>
            <a:pPr algn="ctr"/>
          </a:p>
        </p:txBody>
      </p:sp>
      <p:sp>
        <p:nvSpPr>
          <p:cNvPr id="39" name="任意多边形 38"/>
          <p:cNvSpPr/>
          <p:nvPr>
            <p:custDataLst>
              <p:tags r:id="rId15"/>
            </p:custDataLst>
          </p:nvPr>
        </p:nvSpPr>
        <p:spPr bwMode="auto">
          <a:xfrm>
            <a:off x="949558" y="3573753"/>
            <a:ext cx="112416" cy="112415"/>
          </a:xfrm>
          <a:custGeom>
            <a:avLst/>
            <a:gdLst>
              <a:gd name="T0" fmla="*/ 0 w 58"/>
              <a:gd name="T1" fmla="*/ 46 h 58"/>
              <a:gd name="T2" fmla="*/ 11 w 58"/>
              <a:gd name="T3" fmla="*/ 58 h 58"/>
              <a:gd name="T4" fmla="*/ 58 w 58"/>
              <a:gd name="T5" fmla="*/ 7 h 58"/>
              <a:gd name="T6" fmla="*/ 50 w 58"/>
              <a:gd name="T7" fmla="*/ 0 h 58"/>
              <a:gd name="T8" fmla="*/ 0 w 58"/>
              <a:gd name="T9" fmla="*/ 46 h 58"/>
            </a:gdLst>
            <a:ahLst/>
            <a:cxnLst>
              <a:cxn ang="0">
                <a:pos x="T0" y="T1"/>
              </a:cxn>
              <a:cxn ang="0">
                <a:pos x="T2" y="T3"/>
              </a:cxn>
              <a:cxn ang="0">
                <a:pos x="T4" y="T5"/>
              </a:cxn>
              <a:cxn ang="0">
                <a:pos x="T6" y="T7"/>
              </a:cxn>
              <a:cxn ang="0">
                <a:pos x="T8" y="T9"/>
              </a:cxn>
            </a:cxnLst>
            <a:rect l="0" t="0" r="r" b="b"/>
            <a:pathLst>
              <a:path w="58" h="58">
                <a:moveTo>
                  <a:pt x="0" y="46"/>
                </a:moveTo>
                <a:lnTo>
                  <a:pt x="11" y="58"/>
                </a:lnTo>
                <a:lnTo>
                  <a:pt x="58" y="7"/>
                </a:lnTo>
                <a:lnTo>
                  <a:pt x="50" y="0"/>
                </a:lnTo>
                <a:lnTo>
                  <a:pt x="0" y="46"/>
                </a:lnTo>
                <a:close/>
              </a:path>
            </a:pathLst>
          </a:custGeom>
          <a:solidFill>
            <a:srgbClr val="FFFF00"/>
          </a:solidFill>
          <a:ln>
            <a:noFill/>
          </a:ln>
          <a:extLst>
            <a:ext uri="{91240B29-F687-4F45-9708-019B960494DF}">
              <a14:hiddenLine xmlns:a14="http://schemas.microsoft.com/office/drawing/2010/main" w="9525">
                <a:solidFill>
                  <a:srgbClr val="000000"/>
                </a:solidFill>
                <a:round/>
              </a14:hiddenLine>
            </a:ext>
          </a:extLst>
        </p:spPr>
        <p:txBody>
          <a:bodyPr anchor="ctr"/>
          <a:p>
            <a:pPr algn="ctr"/>
          </a:p>
        </p:txBody>
      </p:sp>
      <p:sp>
        <p:nvSpPr>
          <p:cNvPr id="40" name="任意多边形 39"/>
          <p:cNvSpPr/>
          <p:nvPr>
            <p:custDataLst>
              <p:tags r:id="rId16"/>
            </p:custDataLst>
          </p:nvPr>
        </p:nvSpPr>
        <p:spPr bwMode="auto">
          <a:xfrm>
            <a:off x="1125934" y="3478782"/>
            <a:ext cx="69775" cy="83343"/>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1" y="26"/>
                  <a:pt x="0" y="34"/>
                  <a:pt x="0" y="34"/>
                </a:cubicBezTo>
                <a:cubicBezTo>
                  <a:pt x="6" y="36"/>
                  <a:pt x="6" y="36"/>
                  <a:pt x="6" y="36"/>
                </a:cubicBezTo>
                <a:cubicBezTo>
                  <a:pt x="30" y="21"/>
                  <a:pt x="16" y="0"/>
                  <a:pt x="16" y="0"/>
                </a:cubicBezTo>
                <a:close/>
              </a:path>
            </a:pathLst>
          </a:custGeom>
          <a:solidFill>
            <a:srgbClr val="FFFF00"/>
          </a:solidFill>
          <a:ln>
            <a:noFill/>
          </a:ln>
          <a:extLst>
            <a:ext uri="{91240B29-F687-4F45-9708-019B960494DF}">
              <a14:hiddenLine xmlns:a14="http://schemas.microsoft.com/office/drawing/2010/main" w="9525">
                <a:solidFill>
                  <a:srgbClr val="000000"/>
                </a:solidFill>
                <a:round/>
              </a14:hiddenLine>
            </a:ext>
          </a:extLst>
        </p:spPr>
        <p:txBody>
          <a:bodyPr anchor="ctr"/>
          <a:p>
            <a:pPr algn="ctr"/>
          </a:p>
        </p:txBody>
      </p:sp>
      <p:sp>
        <p:nvSpPr>
          <p:cNvPr id="31" name="椭圆 30"/>
          <p:cNvSpPr/>
          <p:nvPr>
            <p:custDataLst>
              <p:tags r:id="rId17"/>
            </p:custDataLst>
          </p:nvPr>
        </p:nvSpPr>
        <p:spPr>
          <a:xfrm>
            <a:off x="8011929" y="2791224"/>
            <a:ext cx="521049" cy="521049"/>
          </a:xfrm>
          <a:prstGeom prst="ellipse">
            <a:avLst/>
          </a:prstGeom>
          <a:solidFill>
            <a:srgbClr val="E30001"/>
          </a:solidFill>
          <a:ln>
            <a:noFill/>
          </a:ln>
        </p:spPr>
        <p:style>
          <a:lnRef idx="2">
            <a:srgbClr val="4276AA">
              <a:shade val="50000"/>
            </a:srgbClr>
          </a:lnRef>
          <a:fillRef idx="1">
            <a:srgbClr val="4276AA"/>
          </a:fillRef>
          <a:effectRef idx="0">
            <a:srgbClr val="4276AA"/>
          </a:effectRef>
          <a:fontRef idx="minor">
            <a:srgbClr val="FFFFFF"/>
          </a:fontRef>
        </p:style>
        <p:txBody>
          <a:bodyPr anchor="ctr"/>
          <a:p>
            <a:pPr algn="ctr"/>
          </a:p>
        </p:txBody>
      </p:sp>
      <p:sp>
        <p:nvSpPr>
          <p:cNvPr id="33" name="任意多边形 32"/>
          <p:cNvSpPr/>
          <p:nvPr>
            <p:custDataLst>
              <p:tags r:id="rId18"/>
            </p:custDataLst>
          </p:nvPr>
        </p:nvSpPr>
        <p:spPr bwMode="auto">
          <a:xfrm>
            <a:off x="8228439" y="3092546"/>
            <a:ext cx="88049" cy="69988"/>
          </a:xfrm>
          <a:custGeom>
            <a:avLst/>
            <a:gdLst>
              <a:gd name="T0" fmla="*/ 36 w 38"/>
              <a:gd name="T1" fmla="*/ 10 h 30"/>
              <a:gd name="T2" fmla="*/ 1 w 38"/>
              <a:gd name="T3" fmla="*/ 11 h 30"/>
              <a:gd name="T4" fmla="*/ 1 w 38"/>
              <a:gd name="T5" fmla="*/ 13 h 30"/>
              <a:gd name="T6" fmla="*/ 19 w 38"/>
              <a:gd name="T7" fmla="*/ 30 h 30"/>
              <a:gd name="T8" fmla="*/ 36 w 38"/>
              <a:gd name="T9" fmla="*/ 13 h 30"/>
              <a:gd name="T10" fmla="*/ 36 w 38"/>
              <a:gd name="T11" fmla="*/ 10 h 30"/>
            </a:gdLst>
            <a:ahLst/>
            <a:cxnLst>
              <a:cxn ang="0">
                <a:pos x="T0" y="T1"/>
              </a:cxn>
              <a:cxn ang="0">
                <a:pos x="T2" y="T3"/>
              </a:cxn>
              <a:cxn ang="0">
                <a:pos x="T4" y="T5"/>
              </a:cxn>
              <a:cxn ang="0">
                <a:pos x="T6" y="T7"/>
              </a:cxn>
              <a:cxn ang="0">
                <a:pos x="T8" y="T9"/>
              </a:cxn>
              <a:cxn ang="0">
                <a:pos x="T10" y="T11"/>
              </a:cxn>
            </a:cxnLst>
            <a:rect l="0" t="0" r="r" b="b"/>
            <a:pathLst>
              <a:path w="38" h="30">
                <a:moveTo>
                  <a:pt x="36" y="10"/>
                </a:moveTo>
                <a:cubicBezTo>
                  <a:pt x="26" y="1"/>
                  <a:pt x="12" y="0"/>
                  <a:pt x="1" y="11"/>
                </a:cubicBezTo>
                <a:cubicBezTo>
                  <a:pt x="0" y="11"/>
                  <a:pt x="0" y="12"/>
                  <a:pt x="1" y="13"/>
                </a:cubicBezTo>
                <a:cubicBezTo>
                  <a:pt x="19" y="30"/>
                  <a:pt x="19" y="30"/>
                  <a:pt x="19" y="30"/>
                </a:cubicBezTo>
                <a:cubicBezTo>
                  <a:pt x="36" y="13"/>
                  <a:pt x="36" y="13"/>
                  <a:pt x="36" y="13"/>
                </a:cubicBezTo>
                <a:cubicBezTo>
                  <a:pt x="38" y="11"/>
                  <a:pt x="37" y="11"/>
                  <a:pt x="36" y="10"/>
                </a:cubicBezTo>
                <a:close/>
              </a:path>
            </a:pathLst>
          </a:custGeom>
          <a:solidFill>
            <a:srgbClr val="FFFF00"/>
          </a:solidFill>
          <a:ln>
            <a:noFill/>
          </a:ln>
          <a:extLst>
            <a:ext uri="{91240B29-F687-4F45-9708-019B960494DF}">
              <a14:hiddenLine xmlns:a14="http://schemas.microsoft.com/office/drawing/2010/main" w="9525">
                <a:solidFill>
                  <a:srgbClr val="000000"/>
                </a:solidFill>
                <a:round/>
              </a14:hiddenLine>
            </a:ext>
          </a:extLst>
        </p:spPr>
        <p:txBody>
          <a:bodyPr anchor="ctr"/>
          <a:p>
            <a:pPr algn="ctr"/>
          </a:p>
        </p:txBody>
      </p:sp>
      <p:sp>
        <p:nvSpPr>
          <p:cNvPr id="34" name="任意多边形 33"/>
          <p:cNvSpPr/>
          <p:nvPr>
            <p:custDataLst>
              <p:tags r:id="rId19"/>
            </p:custDataLst>
          </p:nvPr>
        </p:nvSpPr>
        <p:spPr bwMode="auto">
          <a:xfrm>
            <a:off x="8169740" y="3015785"/>
            <a:ext cx="203189" cy="90307"/>
          </a:xfrm>
          <a:custGeom>
            <a:avLst/>
            <a:gdLst>
              <a:gd name="T0" fmla="*/ 87 w 88"/>
              <a:gd name="T1" fmla="*/ 23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7 w 88"/>
              <a:gd name="T15" fmla="*/ 26 h 39"/>
              <a:gd name="T16" fmla="*/ 87 w 88"/>
              <a:gd name="T17" fmla="*/ 26 h 39"/>
              <a:gd name="T18" fmla="*/ 87 w 88"/>
              <a:gd name="T19" fmla="*/ 24 h 39"/>
              <a:gd name="T20" fmla="*/ 87 w 88"/>
              <a:gd name="T21"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39">
                <a:moveTo>
                  <a:pt x="87" y="23"/>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3" y="39"/>
                  <a:pt x="74" y="39"/>
                  <a:pt x="75" y="38"/>
                </a:cubicBezTo>
                <a:cubicBezTo>
                  <a:pt x="87" y="26"/>
                  <a:pt x="87" y="26"/>
                  <a:pt x="87" y="26"/>
                </a:cubicBezTo>
                <a:cubicBezTo>
                  <a:pt x="87" y="26"/>
                  <a:pt x="87" y="26"/>
                  <a:pt x="87" y="26"/>
                </a:cubicBezTo>
                <a:cubicBezTo>
                  <a:pt x="88" y="25"/>
                  <a:pt x="88" y="24"/>
                  <a:pt x="87" y="24"/>
                </a:cubicBezTo>
                <a:lnTo>
                  <a:pt x="87" y="23"/>
                </a:lnTo>
                <a:close/>
              </a:path>
            </a:pathLst>
          </a:custGeom>
          <a:solidFill>
            <a:srgbClr val="FFFF00"/>
          </a:solidFill>
          <a:ln>
            <a:noFill/>
          </a:ln>
          <a:extLst>
            <a:ext uri="{91240B29-F687-4F45-9708-019B960494DF}">
              <a14:hiddenLine xmlns:a14="http://schemas.microsoft.com/office/drawing/2010/main" w="9525">
                <a:solidFill>
                  <a:srgbClr val="000000"/>
                </a:solidFill>
                <a:round/>
              </a14:hiddenLine>
            </a:ext>
          </a:extLst>
        </p:spPr>
        <p:txBody>
          <a:bodyPr anchor="ctr"/>
          <a:p>
            <a:pPr algn="ctr"/>
          </a:p>
        </p:txBody>
      </p:sp>
      <p:sp>
        <p:nvSpPr>
          <p:cNvPr id="35" name="任意多边形 34"/>
          <p:cNvSpPr/>
          <p:nvPr>
            <p:custDataLst>
              <p:tags r:id="rId20"/>
            </p:custDataLst>
          </p:nvPr>
        </p:nvSpPr>
        <p:spPr bwMode="auto">
          <a:xfrm>
            <a:off x="8120072" y="2936767"/>
            <a:ext cx="304784" cy="117399"/>
          </a:xfrm>
          <a:custGeom>
            <a:avLst/>
            <a:gdLst>
              <a:gd name="T0" fmla="*/ 131 w 132"/>
              <a:gd name="T1" fmla="*/ 36 h 51"/>
              <a:gd name="T2" fmla="*/ 131 w 132"/>
              <a:gd name="T3" fmla="*/ 36 h 51"/>
              <a:gd name="T4" fmla="*/ 1 w 132"/>
              <a:gd name="T5" fmla="*/ 36 h 51"/>
              <a:gd name="T6" fmla="*/ 1 w 132"/>
              <a:gd name="T7" fmla="*/ 38 h 51"/>
              <a:gd name="T8" fmla="*/ 13 w 132"/>
              <a:gd name="T9" fmla="*/ 51 h 51"/>
              <a:gd name="T10" fmla="*/ 16 w 132"/>
              <a:gd name="T11" fmla="*/ 51 h 51"/>
              <a:gd name="T12" fmla="*/ 116 w 132"/>
              <a:gd name="T13" fmla="*/ 51 h 51"/>
              <a:gd name="T14" fmla="*/ 118 w 132"/>
              <a:gd name="T15" fmla="*/ 51 h 51"/>
              <a:gd name="T16" fmla="*/ 131 w 132"/>
              <a:gd name="T17" fmla="*/ 38 h 51"/>
              <a:gd name="T18" fmla="*/ 131 w 132"/>
              <a:gd name="T19" fmla="*/ 38 h 51"/>
              <a:gd name="T20" fmla="*/ 131 w 132"/>
              <a:gd name="T21"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1">
                <a:moveTo>
                  <a:pt x="131" y="36"/>
                </a:moveTo>
                <a:cubicBezTo>
                  <a:pt x="131" y="36"/>
                  <a:pt x="131" y="36"/>
                  <a:pt x="131" y="36"/>
                </a:cubicBezTo>
                <a:cubicBezTo>
                  <a:pt x="95" y="0"/>
                  <a:pt x="36" y="0"/>
                  <a:pt x="1" y="36"/>
                </a:cubicBezTo>
                <a:cubicBezTo>
                  <a:pt x="0" y="37"/>
                  <a:pt x="0" y="37"/>
                  <a:pt x="1" y="38"/>
                </a:cubicBezTo>
                <a:cubicBezTo>
                  <a:pt x="13" y="51"/>
                  <a:pt x="13" y="51"/>
                  <a:pt x="13" y="51"/>
                </a:cubicBezTo>
                <a:cubicBezTo>
                  <a:pt x="14" y="51"/>
                  <a:pt x="15" y="51"/>
                  <a:pt x="16" y="51"/>
                </a:cubicBezTo>
                <a:cubicBezTo>
                  <a:pt x="43" y="23"/>
                  <a:pt x="88" y="23"/>
                  <a:pt x="116" y="51"/>
                </a:cubicBezTo>
                <a:cubicBezTo>
                  <a:pt x="117" y="51"/>
                  <a:pt x="118" y="51"/>
                  <a:pt x="118" y="51"/>
                </a:cubicBezTo>
                <a:cubicBezTo>
                  <a:pt x="131" y="38"/>
                  <a:pt x="131" y="38"/>
                  <a:pt x="131" y="38"/>
                </a:cubicBezTo>
                <a:cubicBezTo>
                  <a:pt x="131" y="38"/>
                  <a:pt x="131" y="38"/>
                  <a:pt x="131" y="38"/>
                </a:cubicBezTo>
                <a:cubicBezTo>
                  <a:pt x="132" y="37"/>
                  <a:pt x="132" y="37"/>
                  <a:pt x="131" y="36"/>
                </a:cubicBezTo>
                <a:close/>
              </a:path>
            </a:pathLst>
          </a:custGeom>
          <a:solidFill>
            <a:srgbClr val="FFFF00"/>
          </a:solidFill>
          <a:ln>
            <a:noFill/>
          </a:ln>
          <a:extLst>
            <a:ext uri="{91240B29-F687-4F45-9708-019B960494DF}">
              <a14:hiddenLine xmlns:a14="http://schemas.microsoft.com/office/drawing/2010/main" w="9525">
                <a:solidFill>
                  <a:srgbClr val="000000"/>
                </a:solidFill>
                <a:round/>
              </a14:hiddenLine>
            </a:ext>
          </a:extLst>
        </p:spPr>
        <p:txBody>
          <a:bodyPr anchor="ctr"/>
          <a:p>
            <a:pPr algn="ctr"/>
          </a:p>
        </p:txBody>
      </p:sp>
      <p:sp>
        <p:nvSpPr>
          <p:cNvPr id="29" name="椭圆 28"/>
          <p:cNvSpPr/>
          <p:nvPr>
            <p:custDataLst>
              <p:tags r:id="rId21"/>
            </p:custDataLst>
          </p:nvPr>
        </p:nvSpPr>
        <p:spPr>
          <a:xfrm>
            <a:off x="6947584" y="4438268"/>
            <a:ext cx="521049" cy="521049"/>
          </a:xfrm>
          <a:prstGeom prst="ellipse">
            <a:avLst/>
          </a:prstGeom>
          <a:solidFill>
            <a:srgbClr val="E30001"/>
          </a:solidFill>
          <a:ln>
            <a:noFill/>
          </a:ln>
        </p:spPr>
        <p:style>
          <a:lnRef idx="2">
            <a:srgbClr val="4276AA">
              <a:shade val="50000"/>
            </a:srgbClr>
          </a:lnRef>
          <a:fillRef idx="1">
            <a:srgbClr val="4276AA"/>
          </a:fillRef>
          <a:effectRef idx="0">
            <a:srgbClr val="4276AA"/>
          </a:effectRef>
          <a:fontRef idx="minor">
            <a:srgbClr val="FFFFFF"/>
          </a:fontRef>
        </p:style>
        <p:txBody>
          <a:bodyPr anchor="ctr"/>
          <a:p>
            <a:pPr algn="ctr"/>
          </a:p>
        </p:txBody>
      </p:sp>
      <p:sp>
        <p:nvSpPr>
          <p:cNvPr id="30" name="任意多边形 29"/>
          <p:cNvSpPr/>
          <p:nvPr>
            <p:custDataLst>
              <p:tags r:id="rId22"/>
            </p:custDataLst>
          </p:nvPr>
        </p:nvSpPr>
        <p:spPr bwMode="auto">
          <a:xfrm>
            <a:off x="7056086" y="4585389"/>
            <a:ext cx="304044" cy="207010"/>
          </a:xfrm>
          <a:custGeom>
            <a:avLst/>
            <a:gdLst>
              <a:gd name="T0" fmla="*/ 135 w 157"/>
              <a:gd name="T1" fmla="*/ 47 h 107"/>
              <a:gd name="T2" fmla="*/ 137 w 157"/>
              <a:gd name="T3" fmla="*/ 37 h 107"/>
              <a:gd name="T4" fmla="*/ 100 w 157"/>
              <a:gd name="T5" fmla="*/ 0 h 107"/>
              <a:gd name="T6" fmla="*/ 73 w 157"/>
              <a:gd name="T7" fmla="*/ 18 h 107"/>
              <a:gd name="T8" fmla="*/ 46 w 157"/>
              <a:gd name="T9" fmla="*/ 8 h 107"/>
              <a:gd name="T10" fmla="*/ 20 w 157"/>
              <a:gd name="T11" fmla="*/ 40 h 107"/>
              <a:gd name="T12" fmla="*/ 21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7 h 107"/>
              <a:gd name="T24" fmla="*/ 120 w 157"/>
              <a:gd name="T25" fmla="*/ 101 h 107"/>
              <a:gd name="T26" fmla="*/ 79 w 157"/>
              <a:gd name="T27" fmla="*/ 101 h 107"/>
              <a:gd name="T28" fmla="*/ 104 w 157"/>
              <a:gd name="T29" fmla="*/ 76 h 107"/>
              <a:gd name="T30" fmla="*/ 103 w 157"/>
              <a:gd name="T31" fmla="*/ 73 h 107"/>
              <a:gd name="T32" fmla="*/ 92 w 157"/>
              <a:gd name="T33" fmla="*/ 73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1 w 157"/>
              <a:gd name="T51" fmla="*/ 76 h 107"/>
              <a:gd name="T52" fmla="*/ 76 w 157"/>
              <a:gd name="T53" fmla="*/ 101 h 107"/>
              <a:gd name="T54" fmla="*/ 38 w 157"/>
              <a:gd name="T55" fmla="*/ 101 h 107"/>
              <a:gd name="T56" fmla="*/ 11 w 157"/>
              <a:gd name="T57" fmla="*/ 75 h 107"/>
              <a:gd name="T58" fmla="*/ 29 w 157"/>
              <a:gd name="T59" fmla="*/ 50 h 107"/>
              <a:gd name="T60" fmla="*/ 28 w 157"/>
              <a:gd name="T61" fmla="*/ 44 h 107"/>
              <a:gd name="T62" fmla="*/ 51 w 157"/>
              <a:gd name="T63" fmla="*/ 17 h 107"/>
              <a:gd name="T64" fmla="*/ 75 w 157"/>
              <a:gd name="T65" fmla="*/ 30 h 107"/>
              <a:gd name="T66" fmla="*/ 98 w 157"/>
              <a:gd name="T67" fmla="*/ 11 h 107"/>
              <a:gd name="T68" fmla="*/ 128 w 157"/>
              <a:gd name="T69" fmla="*/ 42 h 107"/>
              <a:gd name="T70" fmla="*/ 127 w 157"/>
              <a:gd name="T71" fmla="*/ 50 h 107"/>
              <a:gd name="T72" fmla="*/ 147 w 157"/>
              <a:gd name="T73" fmla="*/ 75 h 107"/>
              <a:gd name="T74" fmla="*/ 120 w 157"/>
              <a:gd name="T75" fmla="*/ 10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7"/>
                </a:moveTo>
                <a:cubicBezTo>
                  <a:pt x="136" y="44"/>
                  <a:pt x="137" y="40"/>
                  <a:pt x="137" y="37"/>
                </a:cubicBezTo>
                <a:cubicBezTo>
                  <a:pt x="137" y="17"/>
                  <a:pt x="120" y="0"/>
                  <a:pt x="100" y="0"/>
                </a:cubicBezTo>
                <a:cubicBezTo>
                  <a:pt x="76" y="0"/>
                  <a:pt x="73" y="18"/>
                  <a:pt x="73" y="18"/>
                </a:cubicBezTo>
                <a:cubicBezTo>
                  <a:pt x="73" y="18"/>
                  <a:pt x="63" y="6"/>
                  <a:pt x="46" y="8"/>
                </a:cubicBezTo>
                <a:cubicBezTo>
                  <a:pt x="30" y="11"/>
                  <a:pt x="20" y="25"/>
                  <a:pt x="20" y="40"/>
                </a:cubicBezTo>
                <a:cubicBezTo>
                  <a:pt x="20" y="42"/>
                  <a:pt x="20" y="45"/>
                  <a:pt x="21"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1"/>
                  <a:pt x="135" y="47"/>
                </a:cubicBezTo>
                <a:close/>
                <a:moveTo>
                  <a:pt x="120" y="101"/>
                </a:moveTo>
                <a:cubicBezTo>
                  <a:pt x="79" y="101"/>
                  <a:pt x="79" y="101"/>
                  <a:pt x="79" y="101"/>
                </a:cubicBezTo>
                <a:cubicBezTo>
                  <a:pt x="82" y="97"/>
                  <a:pt x="104" y="76"/>
                  <a:pt x="104" y="76"/>
                </a:cubicBezTo>
                <a:cubicBezTo>
                  <a:pt x="104" y="76"/>
                  <a:pt x="107" y="73"/>
                  <a:pt x="103" y="73"/>
                </a:cubicBezTo>
                <a:cubicBezTo>
                  <a:pt x="99" y="73"/>
                  <a:pt x="92" y="73"/>
                  <a:pt x="92" y="73"/>
                </a:cubicBezTo>
                <a:cubicBezTo>
                  <a:pt x="92" y="73"/>
                  <a:pt x="92" y="71"/>
                  <a:pt x="92" y="68"/>
                </a:cubicBezTo>
                <a:cubicBezTo>
                  <a:pt x="92" y="60"/>
                  <a:pt x="92" y="44"/>
                  <a:pt x="92" y="37"/>
                </a:cubicBezTo>
                <a:cubicBezTo>
                  <a:pt x="92" y="37"/>
                  <a:pt x="92" y="36"/>
                  <a:pt x="90" y="36"/>
                </a:cubicBezTo>
                <a:cubicBezTo>
                  <a:pt x="88" y="36"/>
                  <a:pt x="67" y="36"/>
                  <a:pt x="64" y="36"/>
                </a:cubicBezTo>
                <a:cubicBezTo>
                  <a:pt x="62" y="36"/>
                  <a:pt x="62" y="38"/>
                  <a:pt x="62" y="38"/>
                </a:cubicBezTo>
                <a:cubicBezTo>
                  <a:pt x="62" y="44"/>
                  <a:pt x="62" y="60"/>
                  <a:pt x="62" y="68"/>
                </a:cubicBezTo>
                <a:cubicBezTo>
                  <a:pt x="62" y="71"/>
                  <a:pt x="62" y="73"/>
                  <a:pt x="62" y="73"/>
                </a:cubicBezTo>
                <a:cubicBezTo>
                  <a:pt x="62" y="73"/>
                  <a:pt x="54" y="73"/>
                  <a:pt x="51" y="73"/>
                </a:cubicBezTo>
                <a:cubicBezTo>
                  <a:pt x="48" y="73"/>
                  <a:pt x="51" y="76"/>
                  <a:pt x="51" y="76"/>
                </a:cubicBezTo>
                <a:cubicBezTo>
                  <a:pt x="76" y="101"/>
                  <a:pt x="76" y="101"/>
                  <a:pt x="76" y="101"/>
                </a:cubicBezTo>
                <a:cubicBezTo>
                  <a:pt x="38" y="101"/>
                  <a:pt x="38" y="101"/>
                  <a:pt x="38" y="101"/>
                </a:cubicBezTo>
                <a:cubicBezTo>
                  <a:pt x="23" y="101"/>
                  <a:pt x="11" y="89"/>
                  <a:pt x="11" y="75"/>
                </a:cubicBezTo>
                <a:cubicBezTo>
                  <a:pt x="11" y="63"/>
                  <a:pt x="19" y="54"/>
                  <a:pt x="29" y="50"/>
                </a:cubicBezTo>
                <a:cubicBezTo>
                  <a:pt x="28" y="48"/>
                  <a:pt x="28" y="46"/>
                  <a:pt x="28" y="44"/>
                </a:cubicBezTo>
                <a:cubicBezTo>
                  <a:pt x="28" y="32"/>
                  <a:pt x="37" y="20"/>
                  <a:pt x="51" y="17"/>
                </a:cubicBezTo>
                <a:cubicBezTo>
                  <a:pt x="66" y="16"/>
                  <a:pt x="75" y="30"/>
                  <a:pt x="75" y="30"/>
                </a:cubicBezTo>
                <a:cubicBezTo>
                  <a:pt x="75" y="30"/>
                  <a:pt x="77" y="11"/>
                  <a:pt x="98" y="11"/>
                </a:cubicBezTo>
                <a:cubicBezTo>
                  <a:pt x="115" y="11"/>
                  <a:pt x="128" y="25"/>
                  <a:pt x="128" y="42"/>
                </a:cubicBezTo>
                <a:cubicBezTo>
                  <a:pt x="128" y="45"/>
                  <a:pt x="128" y="48"/>
                  <a:pt x="127" y="50"/>
                </a:cubicBezTo>
                <a:cubicBezTo>
                  <a:pt x="138" y="53"/>
                  <a:pt x="147" y="63"/>
                  <a:pt x="147" y="75"/>
                </a:cubicBezTo>
                <a:cubicBezTo>
                  <a:pt x="147" y="89"/>
                  <a:pt x="135" y="101"/>
                  <a:pt x="120" y="101"/>
                </a:cubicBezTo>
                <a:close/>
              </a:path>
            </a:pathLst>
          </a:custGeom>
          <a:solidFill>
            <a:srgbClr val="FFFF00"/>
          </a:solidFill>
          <a:ln>
            <a:noFill/>
          </a:ln>
        </p:spPr>
        <p:txBody>
          <a:bodyPr anchor="ctr"/>
          <a:p>
            <a:pPr algn="ctr"/>
          </a:p>
        </p:txBody>
      </p:sp>
      <p:sp>
        <p:nvSpPr>
          <p:cNvPr id="3" name="任意多边形 2"/>
          <p:cNvSpPr/>
          <p:nvPr>
            <p:custDataLst>
              <p:tags r:id="rId23"/>
            </p:custDataLst>
          </p:nvPr>
        </p:nvSpPr>
        <p:spPr bwMode="auto">
          <a:xfrm>
            <a:off x="6566185" y="1791307"/>
            <a:ext cx="2133343" cy="725372"/>
          </a:xfrm>
          <a:custGeom>
            <a:avLst/>
            <a:gdLst>
              <a:gd name="T0" fmla="*/ 0 w 2394"/>
              <a:gd name="T1" fmla="*/ 814 h 814"/>
              <a:gd name="T2" fmla="*/ 2083 w 2394"/>
              <a:gd name="T3" fmla="*/ 814 h 814"/>
              <a:gd name="T4" fmla="*/ 2394 w 2394"/>
              <a:gd name="T5" fmla="*/ 444 h 814"/>
              <a:gd name="T6" fmla="*/ 2394 w 2394"/>
              <a:gd name="T7" fmla="*/ 381 h 814"/>
              <a:gd name="T8" fmla="*/ 2083 w 2394"/>
              <a:gd name="T9" fmla="*/ 0 h 814"/>
              <a:gd name="T10" fmla="*/ 0 w 2394"/>
              <a:gd name="T11" fmla="*/ 0 h 814"/>
              <a:gd name="T12" fmla="*/ 0 w 2394"/>
              <a:gd name="T13" fmla="*/ 814 h 814"/>
            </a:gdLst>
            <a:ahLst/>
            <a:cxnLst>
              <a:cxn ang="0">
                <a:pos x="T0" y="T1"/>
              </a:cxn>
              <a:cxn ang="0">
                <a:pos x="T2" y="T3"/>
              </a:cxn>
              <a:cxn ang="0">
                <a:pos x="T4" y="T5"/>
              </a:cxn>
              <a:cxn ang="0">
                <a:pos x="T6" y="T7"/>
              </a:cxn>
              <a:cxn ang="0">
                <a:pos x="T8" y="T9"/>
              </a:cxn>
              <a:cxn ang="0">
                <a:pos x="T10" y="T11"/>
              </a:cxn>
              <a:cxn ang="0">
                <a:pos x="T12" y="T13"/>
              </a:cxn>
            </a:cxnLst>
            <a:rect l="0" t="0" r="r" b="b"/>
            <a:pathLst>
              <a:path w="2394" h="814">
                <a:moveTo>
                  <a:pt x="0" y="814"/>
                </a:moveTo>
                <a:lnTo>
                  <a:pt x="2083" y="814"/>
                </a:lnTo>
                <a:lnTo>
                  <a:pt x="2394" y="444"/>
                </a:lnTo>
                <a:lnTo>
                  <a:pt x="2394" y="381"/>
                </a:lnTo>
                <a:lnTo>
                  <a:pt x="2083" y="0"/>
                </a:lnTo>
                <a:lnTo>
                  <a:pt x="0" y="0"/>
                </a:lnTo>
                <a:lnTo>
                  <a:pt x="0" y="814"/>
                </a:lnTo>
                <a:close/>
              </a:path>
            </a:pathLst>
          </a:custGeom>
          <a:solidFill>
            <a:srgbClr val="5268A5">
              <a:lumMod val="60000"/>
              <a:lumOff val="40000"/>
            </a:srgbClr>
          </a:solidFill>
          <a:ln>
            <a:noFill/>
          </a:ln>
        </p:spPr>
        <p:txBody>
          <a:bodyPr anchor="ctr"/>
          <a:p>
            <a:pPr algn="ctr"/>
          </a:p>
        </p:txBody>
      </p:sp>
      <p:sp>
        <p:nvSpPr>
          <p:cNvPr id="2" name="任意多边形 1"/>
          <p:cNvSpPr/>
          <p:nvPr>
            <p:custDataLst>
              <p:tags r:id="rId24"/>
            </p:custDataLst>
          </p:nvPr>
        </p:nvSpPr>
        <p:spPr bwMode="auto">
          <a:xfrm>
            <a:off x="6566185" y="1849231"/>
            <a:ext cx="2133343" cy="723590"/>
          </a:xfrm>
          <a:custGeom>
            <a:avLst/>
            <a:gdLst>
              <a:gd name="T0" fmla="*/ 0 w 2394"/>
              <a:gd name="T1" fmla="*/ 812 h 812"/>
              <a:gd name="T2" fmla="*/ 2083 w 2394"/>
              <a:gd name="T3" fmla="*/ 812 h 812"/>
              <a:gd name="T4" fmla="*/ 2394 w 2394"/>
              <a:gd name="T5" fmla="*/ 379 h 812"/>
              <a:gd name="T6" fmla="*/ 2083 w 2394"/>
              <a:gd name="T7" fmla="*/ 0 h 812"/>
              <a:gd name="T8" fmla="*/ 0 w 2394"/>
              <a:gd name="T9" fmla="*/ 0 h 812"/>
              <a:gd name="T10" fmla="*/ 0 w 2394"/>
              <a:gd name="T11" fmla="*/ 812 h 812"/>
            </a:gdLst>
            <a:ahLst/>
            <a:cxnLst>
              <a:cxn ang="0">
                <a:pos x="T0" y="T1"/>
              </a:cxn>
              <a:cxn ang="0">
                <a:pos x="T2" y="T3"/>
              </a:cxn>
              <a:cxn ang="0">
                <a:pos x="T4" y="T5"/>
              </a:cxn>
              <a:cxn ang="0">
                <a:pos x="T6" y="T7"/>
              </a:cxn>
              <a:cxn ang="0">
                <a:pos x="T8" y="T9"/>
              </a:cxn>
              <a:cxn ang="0">
                <a:pos x="T10" y="T11"/>
              </a:cxn>
            </a:cxnLst>
            <a:rect l="0" t="0" r="r" b="b"/>
            <a:pathLst>
              <a:path w="2394" h="812">
                <a:moveTo>
                  <a:pt x="0" y="812"/>
                </a:moveTo>
                <a:lnTo>
                  <a:pt x="2083" y="812"/>
                </a:lnTo>
                <a:lnTo>
                  <a:pt x="2394" y="379"/>
                </a:lnTo>
                <a:lnTo>
                  <a:pt x="2083" y="0"/>
                </a:lnTo>
                <a:lnTo>
                  <a:pt x="0" y="0"/>
                </a:lnTo>
                <a:lnTo>
                  <a:pt x="0" y="812"/>
                </a:lnTo>
                <a:close/>
              </a:path>
            </a:pathLst>
          </a:custGeom>
          <a:solidFill>
            <a:srgbClr val="E30001"/>
          </a:solidFill>
          <a:ln>
            <a:noFill/>
          </a:ln>
        </p:spPr>
        <p:txBody>
          <a:bodyPr vert="horz" wrap="none" lIns="91440" tIns="45720" rIns="91440" bIns="45720" anchor="ctr" anchorCtr="0" compatLnSpc="1">
            <a:normAutofit/>
          </a:bodyPr>
          <a:p>
            <a:pPr lvl="0" algn="ctr"/>
            <a:r>
              <a:rPr lang="zh-CN" altLang="en-US" sz="1600" b="1">
                <a:solidFill>
                  <a:srgbClr val="FFFFFF"/>
                </a:solidFill>
                <a:latin typeface="Arial" panose="020B0604020202020204" pitchFamily="34" charset="0"/>
                <a:ea typeface="微软雅黑" panose="020B0503020204020204" charset="-122"/>
                <a:cs typeface="+mn-ea"/>
              </a:rPr>
              <a:t>标题</a:t>
            </a:r>
            <a:endParaRPr lang="zh-CN" altLang="en-US" sz="1600" b="1">
              <a:solidFill>
                <a:srgbClr val="FFFFFF"/>
              </a:solidFill>
              <a:latin typeface="Arial" panose="020B0604020202020204" pitchFamily="34" charset="0"/>
              <a:ea typeface="微软雅黑" panose="020B0503020204020204" charset="-122"/>
              <a:cs typeface="+mn-ea"/>
            </a:endParaRPr>
          </a:p>
        </p:txBody>
      </p:sp>
      <p:sp>
        <p:nvSpPr>
          <p:cNvPr id="8" name="任意多边形 7"/>
          <p:cNvSpPr/>
          <p:nvPr>
            <p:custDataLst>
              <p:tags r:id="rId25"/>
            </p:custDataLst>
          </p:nvPr>
        </p:nvSpPr>
        <p:spPr bwMode="auto">
          <a:xfrm>
            <a:off x="6480637" y="1787743"/>
            <a:ext cx="1302818" cy="1547877"/>
          </a:xfrm>
          <a:custGeom>
            <a:avLst/>
            <a:gdLst>
              <a:gd name="T0" fmla="*/ 95 w 1462"/>
              <a:gd name="T1" fmla="*/ 814 h 1737"/>
              <a:gd name="T2" fmla="*/ 1462 w 1462"/>
              <a:gd name="T3" fmla="*/ 1737 h 1737"/>
              <a:gd name="T4" fmla="*/ 1462 w 1462"/>
              <a:gd name="T5" fmla="*/ 925 h 1737"/>
              <a:gd name="T6" fmla="*/ 95 w 1462"/>
              <a:gd name="T7" fmla="*/ 0 h 1737"/>
              <a:gd name="T8" fmla="*/ 0 w 1462"/>
              <a:gd name="T9" fmla="*/ 0 h 1737"/>
              <a:gd name="T10" fmla="*/ 95 w 1462"/>
              <a:gd name="T11" fmla="*/ 814 h 1737"/>
            </a:gdLst>
            <a:ahLst/>
            <a:cxnLst>
              <a:cxn ang="0">
                <a:pos x="T0" y="T1"/>
              </a:cxn>
              <a:cxn ang="0">
                <a:pos x="T2" y="T3"/>
              </a:cxn>
              <a:cxn ang="0">
                <a:pos x="T4" y="T5"/>
              </a:cxn>
              <a:cxn ang="0">
                <a:pos x="T6" y="T7"/>
              </a:cxn>
              <a:cxn ang="0">
                <a:pos x="T8" y="T9"/>
              </a:cxn>
              <a:cxn ang="0">
                <a:pos x="T10" y="T11"/>
              </a:cxn>
            </a:cxnLst>
            <a:rect l="0" t="0" r="r" b="b"/>
            <a:pathLst>
              <a:path w="1462" h="1737">
                <a:moveTo>
                  <a:pt x="95" y="814"/>
                </a:moveTo>
                <a:lnTo>
                  <a:pt x="1462" y="1737"/>
                </a:lnTo>
                <a:lnTo>
                  <a:pt x="1462" y="925"/>
                </a:lnTo>
                <a:lnTo>
                  <a:pt x="95" y="0"/>
                </a:lnTo>
                <a:lnTo>
                  <a:pt x="0" y="0"/>
                </a:lnTo>
                <a:lnTo>
                  <a:pt x="95" y="814"/>
                </a:lnTo>
                <a:close/>
              </a:path>
            </a:pathLst>
          </a:custGeom>
          <a:solidFill>
            <a:srgbClr val="40A693">
              <a:lumMod val="60000"/>
              <a:lumOff val="40000"/>
            </a:srgbClr>
          </a:solidFill>
          <a:ln>
            <a:noFill/>
          </a:ln>
        </p:spPr>
        <p:txBody>
          <a:bodyPr anchor="ctr"/>
          <a:p>
            <a:pPr algn="ctr"/>
          </a:p>
        </p:txBody>
      </p:sp>
      <p:sp>
        <p:nvSpPr>
          <p:cNvPr id="9" name="任意多边形 8"/>
          <p:cNvSpPr/>
          <p:nvPr>
            <p:custDataLst>
              <p:tags r:id="rId26"/>
            </p:custDataLst>
          </p:nvPr>
        </p:nvSpPr>
        <p:spPr bwMode="auto">
          <a:xfrm>
            <a:off x="6480637" y="1787743"/>
            <a:ext cx="1217271" cy="1547877"/>
          </a:xfrm>
          <a:custGeom>
            <a:avLst/>
            <a:gdLst>
              <a:gd name="T0" fmla="*/ 0 w 1366"/>
              <a:gd name="T1" fmla="*/ 814 h 1737"/>
              <a:gd name="T2" fmla="*/ 1366 w 1366"/>
              <a:gd name="T3" fmla="*/ 1737 h 1737"/>
              <a:gd name="T4" fmla="*/ 1366 w 1366"/>
              <a:gd name="T5" fmla="*/ 925 h 1737"/>
              <a:gd name="T6" fmla="*/ 0 w 1366"/>
              <a:gd name="T7" fmla="*/ 0 h 1737"/>
              <a:gd name="T8" fmla="*/ 0 w 1366"/>
              <a:gd name="T9" fmla="*/ 814 h 1737"/>
            </a:gdLst>
            <a:ahLst/>
            <a:cxnLst>
              <a:cxn ang="0">
                <a:pos x="T0" y="T1"/>
              </a:cxn>
              <a:cxn ang="0">
                <a:pos x="T2" y="T3"/>
              </a:cxn>
              <a:cxn ang="0">
                <a:pos x="T4" y="T5"/>
              </a:cxn>
              <a:cxn ang="0">
                <a:pos x="T6" y="T7"/>
              </a:cxn>
              <a:cxn ang="0">
                <a:pos x="T8" y="T9"/>
              </a:cxn>
            </a:cxnLst>
            <a:rect l="0" t="0" r="r" b="b"/>
            <a:pathLst>
              <a:path w="1366" h="1737">
                <a:moveTo>
                  <a:pt x="0" y="814"/>
                </a:moveTo>
                <a:lnTo>
                  <a:pt x="1366" y="1737"/>
                </a:lnTo>
                <a:lnTo>
                  <a:pt x="1366" y="925"/>
                </a:lnTo>
                <a:lnTo>
                  <a:pt x="0" y="0"/>
                </a:lnTo>
                <a:lnTo>
                  <a:pt x="0" y="814"/>
                </a:lnTo>
                <a:close/>
              </a:path>
            </a:pathLst>
          </a:custGeom>
          <a:solidFill>
            <a:srgbClr val="FFFF00"/>
          </a:solidFill>
          <a:ln>
            <a:noFill/>
          </a:ln>
        </p:spPr>
        <p:txBody>
          <a:bodyPr anchor="ctr"/>
          <a:p>
            <a:pPr algn="ctr"/>
          </a:p>
        </p:txBody>
      </p:sp>
      <p:sp>
        <p:nvSpPr>
          <p:cNvPr id="10" name="矩形 9"/>
          <p:cNvSpPr/>
          <p:nvPr>
            <p:custDataLst>
              <p:tags r:id="rId27"/>
            </p:custDataLst>
          </p:nvPr>
        </p:nvSpPr>
        <p:spPr bwMode="auto">
          <a:xfrm>
            <a:off x="5731205" y="2612030"/>
            <a:ext cx="2055816" cy="723590"/>
          </a:xfrm>
          <a:prstGeom prst="rect">
            <a:avLst/>
          </a:prstGeom>
          <a:solidFill>
            <a:srgbClr val="40A693">
              <a:lumMod val="60000"/>
              <a:lumOff val="40000"/>
            </a:srgbClr>
          </a:solidFill>
          <a:ln>
            <a:noFill/>
          </a:ln>
        </p:spPr>
        <p:txBody>
          <a:bodyPr anchor="ctr"/>
          <a:p>
            <a:pPr algn="ctr"/>
          </a:p>
        </p:txBody>
      </p:sp>
      <p:sp>
        <p:nvSpPr>
          <p:cNvPr id="11" name="矩形 10"/>
          <p:cNvSpPr/>
          <p:nvPr>
            <p:custDataLst>
              <p:tags r:id="rId28"/>
            </p:custDataLst>
          </p:nvPr>
        </p:nvSpPr>
        <p:spPr bwMode="auto">
          <a:xfrm>
            <a:off x="5731205" y="2659259"/>
            <a:ext cx="2055816" cy="724481"/>
          </a:xfrm>
          <a:prstGeom prst="rect">
            <a:avLst/>
          </a:prstGeom>
          <a:solidFill>
            <a:srgbClr val="E30001"/>
          </a:solidFill>
          <a:ln>
            <a:noFill/>
          </a:ln>
        </p:spPr>
        <p:txBody>
          <a:bodyPr vert="horz" wrap="none" lIns="91440" tIns="45720" rIns="91440" bIns="45720" anchor="ctr" anchorCtr="0" compatLnSpc="1">
            <a:normAutofit/>
          </a:bodyPr>
          <a:p>
            <a:pPr lvl="0" algn="ctr"/>
            <a:r>
              <a:rPr lang="zh-CN" altLang="en-US" sz="1600" b="1">
                <a:solidFill>
                  <a:srgbClr val="FFFFFF"/>
                </a:solidFill>
                <a:latin typeface="Arial" panose="020B0604020202020204" pitchFamily="34" charset="0"/>
                <a:ea typeface="微软雅黑" panose="020B0503020204020204" charset="-122"/>
                <a:cs typeface="+mn-ea"/>
              </a:rPr>
              <a:t>标题</a:t>
            </a:r>
            <a:endParaRPr lang="zh-CN" altLang="en-US" sz="1600" b="1">
              <a:solidFill>
                <a:srgbClr val="FFFFFF"/>
              </a:solidFill>
              <a:latin typeface="Arial" panose="020B0604020202020204" pitchFamily="34" charset="0"/>
              <a:ea typeface="微软雅黑" panose="020B0503020204020204" charset="-122"/>
              <a:cs typeface="+mn-ea"/>
            </a:endParaRPr>
          </a:p>
        </p:txBody>
      </p:sp>
      <p:sp>
        <p:nvSpPr>
          <p:cNvPr id="12" name="任意多边形 11"/>
          <p:cNvSpPr/>
          <p:nvPr>
            <p:custDataLst>
              <p:tags r:id="rId29"/>
            </p:custDataLst>
          </p:nvPr>
        </p:nvSpPr>
        <p:spPr bwMode="auto">
          <a:xfrm>
            <a:off x="5644766" y="2612030"/>
            <a:ext cx="1302818" cy="1547877"/>
          </a:xfrm>
          <a:custGeom>
            <a:avLst/>
            <a:gdLst>
              <a:gd name="T0" fmla="*/ 95 w 1462"/>
              <a:gd name="T1" fmla="*/ 812 h 1737"/>
              <a:gd name="T2" fmla="*/ 1462 w 1462"/>
              <a:gd name="T3" fmla="*/ 1737 h 1737"/>
              <a:gd name="T4" fmla="*/ 1462 w 1462"/>
              <a:gd name="T5" fmla="*/ 925 h 1737"/>
              <a:gd name="T6" fmla="*/ 95 w 1462"/>
              <a:gd name="T7" fmla="*/ 0 h 1737"/>
              <a:gd name="T8" fmla="*/ 0 w 1462"/>
              <a:gd name="T9" fmla="*/ 0 h 1737"/>
              <a:gd name="T10" fmla="*/ 95 w 1462"/>
              <a:gd name="T11" fmla="*/ 812 h 1737"/>
            </a:gdLst>
            <a:ahLst/>
            <a:cxnLst>
              <a:cxn ang="0">
                <a:pos x="T0" y="T1"/>
              </a:cxn>
              <a:cxn ang="0">
                <a:pos x="T2" y="T3"/>
              </a:cxn>
              <a:cxn ang="0">
                <a:pos x="T4" y="T5"/>
              </a:cxn>
              <a:cxn ang="0">
                <a:pos x="T6" y="T7"/>
              </a:cxn>
              <a:cxn ang="0">
                <a:pos x="T8" y="T9"/>
              </a:cxn>
              <a:cxn ang="0">
                <a:pos x="T10" y="T11"/>
              </a:cxn>
            </a:cxnLst>
            <a:rect l="0" t="0" r="r" b="b"/>
            <a:pathLst>
              <a:path w="1462" h="1737">
                <a:moveTo>
                  <a:pt x="95" y="812"/>
                </a:moveTo>
                <a:lnTo>
                  <a:pt x="1462" y="1737"/>
                </a:lnTo>
                <a:lnTo>
                  <a:pt x="1462" y="925"/>
                </a:lnTo>
                <a:lnTo>
                  <a:pt x="95" y="0"/>
                </a:lnTo>
                <a:lnTo>
                  <a:pt x="0" y="0"/>
                </a:lnTo>
                <a:lnTo>
                  <a:pt x="95" y="812"/>
                </a:lnTo>
                <a:close/>
              </a:path>
            </a:pathLst>
          </a:custGeom>
          <a:solidFill>
            <a:srgbClr val="178AA1">
              <a:lumMod val="60000"/>
              <a:lumOff val="40000"/>
            </a:srgbClr>
          </a:solidFill>
          <a:ln>
            <a:noFill/>
          </a:ln>
        </p:spPr>
        <p:txBody>
          <a:bodyPr anchor="ctr"/>
          <a:p>
            <a:pPr algn="ctr"/>
          </a:p>
        </p:txBody>
      </p:sp>
      <p:sp>
        <p:nvSpPr>
          <p:cNvPr id="13" name="任意多边形 12"/>
          <p:cNvSpPr/>
          <p:nvPr>
            <p:custDataLst>
              <p:tags r:id="rId30"/>
            </p:custDataLst>
          </p:nvPr>
        </p:nvSpPr>
        <p:spPr bwMode="auto">
          <a:xfrm>
            <a:off x="5644766" y="2612030"/>
            <a:ext cx="1218162" cy="1547877"/>
          </a:xfrm>
          <a:custGeom>
            <a:avLst/>
            <a:gdLst>
              <a:gd name="T0" fmla="*/ 0 w 1367"/>
              <a:gd name="T1" fmla="*/ 812 h 1737"/>
              <a:gd name="T2" fmla="*/ 1367 w 1367"/>
              <a:gd name="T3" fmla="*/ 1737 h 1737"/>
              <a:gd name="T4" fmla="*/ 1367 w 1367"/>
              <a:gd name="T5" fmla="*/ 925 h 1737"/>
              <a:gd name="T6" fmla="*/ 0 w 1367"/>
              <a:gd name="T7" fmla="*/ 0 h 1737"/>
              <a:gd name="T8" fmla="*/ 0 w 1367"/>
              <a:gd name="T9" fmla="*/ 812 h 1737"/>
            </a:gdLst>
            <a:ahLst/>
            <a:cxnLst>
              <a:cxn ang="0">
                <a:pos x="T0" y="T1"/>
              </a:cxn>
              <a:cxn ang="0">
                <a:pos x="T2" y="T3"/>
              </a:cxn>
              <a:cxn ang="0">
                <a:pos x="T4" y="T5"/>
              </a:cxn>
              <a:cxn ang="0">
                <a:pos x="T6" y="T7"/>
              </a:cxn>
              <a:cxn ang="0">
                <a:pos x="T8" y="T9"/>
              </a:cxn>
            </a:cxnLst>
            <a:rect l="0" t="0" r="r" b="b"/>
            <a:pathLst>
              <a:path w="1367" h="1737">
                <a:moveTo>
                  <a:pt x="0" y="812"/>
                </a:moveTo>
                <a:lnTo>
                  <a:pt x="1367" y="1737"/>
                </a:lnTo>
                <a:lnTo>
                  <a:pt x="1367" y="925"/>
                </a:lnTo>
                <a:lnTo>
                  <a:pt x="0" y="0"/>
                </a:lnTo>
                <a:lnTo>
                  <a:pt x="0" y="812"/>
                </a:lnTo>
                <a:close/>
              </a:path>
            </a:pathLst>
          </a:custGeom>
          <a:solidFill>
            <a:srgbClr val="FFFF00"/>
          </a:solidFill>
          <a:ln>
            <a:noFill/>
          </a:ln>
        </p:spPr>
        <p:txBody>
          <a:bodyPr anchor="ctr"/>
          <a:p>
            <a:pPr algn="ctr"/>
          </a:p>
        </p:txBody>
      </p:sp>
      <p:sp>
        <p:nvSpPr>
          <p:cNvPr id="14" name="矩形 13"/>
          <p:cNvSpPr/>
          <p:nvPr>
            <p:custDataLst>
              <p:tags r:id="rId31"/>
            </p:custDataLst>
          </p:nvPr>
        </p:nvSpPr>
        <p:spPr bwMode="auto">
          <a:xfrm>
            <a:off x="4955038" y="3436316"/>
            <a:ext cx="1992546" cy="723590"/>
          </a:xfrm>
          <a:prstGeom prst="rect">
            <a:avLst/>
          </a:prstGeom>
          <a:solidFill>
            <a:srgbClr val="178AA1">
              <a:lumMod val="60000"/>
              <a:lumOff val="40000"/>
            </a:srgbClr>
          </a:solidFill>
          <a:ln>
            <a:noFill/>
          </a:ln>
        </p:spPr>
        <p:txBody>
          <a:bodyPr anchor="ctr"/>
          <a:p>
            <a:pPr algn="ctr"/>
          </a:p>
        </p:txBody>
      </p:sp>
      <p:sp>
        <p:nvSpPr>
          <p:cNvPr id="15" name="矩形 14"/>
          <p:cNvSpPr/>
          <p:nvPr>
            <p:custDataLst>
              <p:tags r:id="rId32"/>
            </p:custDataLst>
          </p:nvPr>
        </p:nvSpPr>
        <p:spPr bwMode="auto">
          <a:xfrm>
            <a:off x="4955038" y="3483546"/>
            <a:ext cx="1992546" cy="723590"/>
          </a:xfrm>
          <a:prstGeom prst="rect">
            <a:avLst/>
          </a:prstGeom>
          <a:solidFill>
            <a:srgbClr val="E30001"/>
          </a:solidFill>
          <a:ln>
            <a:noFill/>
          </a:ln>
        </p:spPr>
        <p:txBody>
          <a:bodyPr vert="horz" wrap="none" lIns="91440" tIns="45720" rIns="91440" bIns="45720" anchor="ctr" anchorCtr="0" compatLnSpc="1">
            <a:normAutofit/>
          </a:bodyPr>
          <a:p>
            <a:pPr lvl="0" algn="ctr"/>
            <a:r>
              <a:rPr lang="zh-CN" altLang="en-US" sz="1600" b="1">
                <a:solidFill>
                  <a:srgbClr val="FFFFFF"/>
                </a:solidFill>
                <a:latin typeface="Arial" panose="020B0604020202020204" pitchFamily="34" charset="0"/>
                <a:ea typeface="微软雅黑" panose="020B0503020204020204" charset="-122"/>
                <a:cs typeface="+mn-ea"/>
              </a:rPr>
              <a:t>标题</a:t>
            </a:r>
            <a:endParaRPr lang="zh-CN" altLang="en-US" sz="1600" b="1">
              <a:solidFill>
                <a:srgbClr val="FFFFFF"/>
              </a:solidFill>
              <a:latin typeface="Arial" panose="020B0604020202020204" pitchFamily="34" charset="0"/>
              <a:ea typeface="微软雅黑" panose="020B0503020204020204" charset="-122"/>
              <a:cs typeface="+mn-ea"/>
            </a:endParaRPr>
          </a:p>
        </p:txBody>
      </p:sp>
      <p:sp>
        <p:nvSpPr>
          <p:cNvPr id="16" name="任意多边形 15"/>
          <p:cNvSpPr/>
          <p:nvPr>
            <p:custDataLst>
              <p:tags r:id="rId33"/>
            </p:custDataLst>
          </p:nvPr>
        </p:nvSpPr>
        <p:spPr bwMode="auto">
          <a:xfrm>
            <a:off x="4893551" y="3438989"/>
            <a:ext cx="1302818" cy="1549659"/>
          </a:xfrm>
          <a:custGeom>
            <a:avLst/>
            <a:gdLst>
              <a:gd name="T0" fmla="*/ 96 w 1462"/>
              <a:gd name="T1" fmla="*/ 815 h 1739"/>
              <a:gd name="T2" fmla="*/ 1462 w 1462"/>
              <a:gd name="T3" fmla="*/ 1739 h 1739"/>
              <a:gd name="T4" fmla="*/ 1462 w 1462"/>
              <a:gd name="T5" fmla="*/ 925 h 1739"/>
              <a:gd name="T6" fmla="*/ 96 w 1462"/>
              <a:gd name="T7" fmla="*/ 0 h 1739"/>
              <a:gd name="T8" fmla="*/ 0 w 1462"/>
              <a:gd name="T9" fmla="*/ 0 h 1739"/>
              <a:gd name="T10" fmla="*/ 96 w 1462"/>
              <a:gd name="T11" fmla="*/ 815 h 1739"/>
            </a:gdLst>
            <a:ahLst/>
            <a:cxnLst>
              <a:cxn ang="0">
                <a:pos x="T0" y="T1"/>
              </a:cxn>
              <a:cxn ang="0">
                <a:pos x="T2" y="T3"/>
              </a:cxn>
              <a:cxn ang="0">
                <a:pos x="T4" y="T5"/>
              </a:cxn>
              <a:cxn ang="0">
                <a:pos x="T6" y="T7"/>
              </a:cxn>
              <a:cxn ang="0">
                <a:pos x="T8" y="T9"/>
              </a:cxn>
              <a:cxn ang="0">
                <a:pos x="T10" y="T11"/>
              </a:cxn>
            </a:cxnLst>
            <a:rect l="0" t="0" r="r" b="b"/>
            <a:pathLst>
              <a:path w="1462" h="1739">
                <a:moveTo>
                  <a:pt x="96" y="815"/>
                </a:moveTo>
                <a:lnTo>
                  <a:pt x="1462" y="1739"/>
                </a:lnTo>
                <a:lnTo>
                  <a:pt x="1462" y="925"/>
                </a:lnTo>
                <a:lnTo>
                  <a:pt x="96" y="0"/>
                </a:lnTo>
                <a:lnTo>
                  <a:pt x="0" y="0"/>
                </a:lnTo>
                <a:lnTo>
                  <a:pt x="96" y="815"/>
                </a:lnTo>
                <a:close/>
              </a:path>
            </a:pathLst>
          </a:custGeom>
          <a:solidFill>
            <a:srgbClr val="4276AA">
              <a:lumMod val="60000"/>
              <a:lumOff val="40000"/>
            </a:srgbClr>
          </a:solidFill>
          <a:ln>
            <a:noFill/>
          </a:ln>
        </p:spPr>
        <p:txBody>
          <a:bodyPr anchor="ctr"/>
          <a:p>
            <a:pPr algn="ctr"/>
          </a:p>
        </p:txBody>
      </p:sp>
      <p:sp>
        <p:nvSpPr>
          <p:cNvPr id="17" name="任意多边形 16"/>
          <p:cNvSpPr/>
          <p:nvPr>
            <p:custDataLst>
              <p:tags r:id="rId34"/>
            </p:custDataLst>
          </p:nvPr>
        </p:nvSpPr>
        <p:spPr bwMode="auto">
          <a:xfrm>
            <a:off x="4893551" y="3438989"/>
            <a:ext cx="1218162" cy="1549659"/>
          </a:xfrm>
          <a:custGeom>
            <a:avLst/>
            <a:gdLst>
              <a:gd name="T0" fmla="*/ 0 w 1367"/>
              <a:gd name="T1" fmla="*/ 815 h 1739"/>
              <a:gd name="T2" fmla="*/ 1367 w 1367"/>
              <a:gd name="T3" fmla="*/ 1739 h 1739"/>
              <a:gd name="T4" fmla="*/ 1367 w 1367"/>
              <a:gd name="T5" fmla="*/ 925 h 1739"/>
              <a:gd name="T6" fmla="*/ 0 w 1367"/>
              <a:gd name="T7" fmla="*/ 0 h 1739"/>
              <a:gd name="T8" fmla="*/ 0 w 1367"/>
              <a:gd name="T9" fmla="*/ 815 h 1739"/>
            </a:gdLst>
            <a:ahLst/>
            <a:cxnLst>
              <a:cxn ang="0">
                <a:pos x="T0" y="T1"/>
              </a:cxn>
              <a:cxn ang="0">
                <a:pos x="T2" y="T3"/>
              </a:cxn>
              <a:cxn ang="0">
                <a:pos x="T4" y="T5"/>
              </a:cxn>
              <a:cxn ang="0">
                <a:pos x="T6" y="T7"/>
              </a:cxn>
              <a:cxn ang="0">
                <a:pos x="T8" y="T9"/>
              </a:cxn>
            </a:cxnLst>
            <a:rect l="0" t="0" r="r" b="b"/>
            <a:pathLst>
              <a:path w="1367" h="1739">
                <a:moveTo>
                  <a:pt x="0" y="815"/>
                </a:moveTo>
                <a:lnTo>
                  <a:pt x="1367" y="1739"/>
                </a:lnTo>
                <a:lnTo>
                  <a:pt x="1367" y="925"/>
                </a:lnTo>
                <a:lnTo>
                  <a:pt x="0" y="0"/>
                </a:lnTo>
                <a:lnTo>
                  <a:pt x="0" y="815"/>
                </a:lnTo>
                <a:close/>
              </a:path>
            </a:pathLst>
          </a:custGeom>
          <a:solidFill>
            <a:srgbClr val="FFFF00"/>
          </a:solidFill>
          <a:ln>
            <a:noFill/>
          </a:ln>
        </p:spPr>
        <p:txBody>
          <a:bodyPr anchor="ctr"/>
          <a:p>
            <a:pPr algn="ctr"/>
          </a:p>
        </p:txBody>
      </p:sp>
      <p:sp>
        <p:nvSpPr>
          <p:cNvPr id="18" name="矩形 17"/>
          <p:cNvSpPr/>
          <p:nvPr>
            <p:custDataLst>
              <p:tags r:id="rId35"/>
            </p:custDataLst>
          </p:nvPr>
        </p:nvSpPr>
        <p:spPr bwMode="auto">
          <a:xfrm>
            <a:off x="4155498" y="4263276"/>
            <a:ext cx="2040872" cy="725372"/>
          </a:xfrm>
          <a:prstGeom prst="rect">
            <a:avLst/>
          </a:prstGeom>
          <a:solidFill>
            <a:srgbClr val="4276AA">
              <a:lumMod val="60000"/>
              <a:lumOff val="40000"/>
            </a:srgbClr>
          </a:solidFill>
          <a:ln>
            <a:noFill/>
          </a:ln>
        </p:spPr>
        <p:txBody>
          <a:bodyPr anchor="ctr"/>
          <a:p>
            <a:pPr algn="ctr"/>
            <a:endParaRPr dirty="0"/>
          </a:p>
        </p:txBody>
      </p:sp>
      <p:sp>
        <p:nvSpPr>
          <p:cNvPr id="19" name="矩形 18"/>
          <p:cNvSpPr/>
          <p:nvPr>
            <p:custDataLst>
              <p:tags r:id="rId36"/>
            </p:custDataLst>
          </p:nvPr>
        </p:nvSpPr>
        <p:spPr bwMode="auto">
          <a:xfrm>
            <a:off x="4155498" y="4300738"/>
            <a:ext cx="2040872" cy="725372"/>
          </a:xfrm>
          <a:prstGeom prst="rect">
            <a:avLst/>
          </a:prstGeom>
          <a:solidFill>
            <a:srgbClr val="E30001"/>
          </a:solidFill>
          <a:ln>
            <a:noFill/>
          </a:ln>
        </p:spPr>
        <p:txBody>
          <a:bodyPr vert="horz" wrap="none" lIns="91440" tIns="45720" rIns="91440" bIns="45720" anchor="ctr" anchorCtr="0" compatLnSpc="1">
            <a:normAutofit/>
          </a:bodyPr>
          <a:p>
            <a:pPr lvl="0" algn="ctr"/>
            <a:r>
              <a:rPr lang="zh-CN" altLang="en-US" sz="1600" b="1">
                <a:solidFill>
                  <a:srgbClr val="FFFFFF"/>
                </a:solidFill>
                <a:latin typeface="Arial" panose="020B0604020202020204" pitchFamily="34" charset="0"/>
                <a:ea typeface="微软雅黑" panose="020B0503020204020204" charset="-122"/>
                <a:cs typeface="+mn-ea"/>
              </a:rPr>
              <a:t>标题</a:t>
            </a:r>
            <a:endParaRPr lang="zh-CN" altLang="en-US" sz="1600" b="1">
              <a:solidFill>
                <a:srgbClr val="FFFFFF"/>
              </a:solidFill>
              <a:latin typeface="Arial" panose="020B0604020202020204" pitchFamily="34" charset="0"/>
              <a:ea typeface="微软雅黑" panose="020B0503020204020204" charset="-122"/>
              <a:cs typeface="+mn-ea"/>
            </a:endParaRPr>
          </a:p>
        </p:txBody>
      </p:sp>
      <p:sp>
        <p:nvSpPr>
          <p:cNvPr id="25" name="矩形 24"/>
          <p:cNvSpPr/>
          <p:nvPr>
            <p:custDataLst>
              <p:tags r:id="rId37"/>
            </p:custDataLst>
          </p:nvPr>
        </p:nvSpPr>
        <p:spPr>
          <a:xfrm>
            <a:off x="6326430" y="2727305"/>
            <a:ext cx="898559" cy="225387"/>
          </a:xfrm>
          <a:prstGeom prst="rect">
            <a:avLst/>
          </a:prstGeom>
        </p:spPr>
        <p:txBody>
          <a:bodyPr wrap="square" lIns="0" tIns="0" rIns="0" bIns="0">
            <a:noAutofit/>
          </a:bodyPr>
          <a:p>
            <a:pPr lvl="0" algn="ctr"/>
            <a:r>
              <a:rPr lang="id-ID" altLang="zh-CN" sz="1200" b="1">
                <a:solidFill>
                  <a:srgbClr val="FFFFFF"/>
                </a:solidFill>
              </a:rPr>
              <a:t>2002-2004</a:t>
            </a:r>
            <a:endParaRPr lang="id-ID" altLang="zh-CN" sz="1200" b="1">
              <a:solidFill>
                <a:srgbClr val="FFFFFF"/>
              </a:solidFill>
            </a:endParaRPr>
          </a:p>
        </p:txBody>
      </p:sp>
      <p:sp>
        <p:nvSpPr>
          <p:cNvPr id="26" name="矩形 25"/>
          <p:cNvSpPr/>
          <p:nvPr>
            <p:custDataLst>
              <p:tags r:id="rId38"/>
            </p:custDataLst>
          </p:nvPr>
        </p:nvSpPr>
        <p:spPr>
          <a:xfrm>
            <a:off x="5518628" y="3555397"/>
            <a:ext cx="898559" cy="225387"/>
          </a:xfrm>
          <a:prstGeom prst="rect">
            <a:avLst/>
          </a:prstGeom>
        </p:spPr>
        <p:txBody>
          <a:bodyPr wrap="none" lIns="0" tIns="0" rIns="0" bIns="0">
            <a:noAutofit/>
          </a:bodyPr>
          <a:p>
            <a:pPr lvl="0" algn="ctr"/>
            <a:r>
              <a:rPr lang="en-US" altLang="zh-CN" sz="1200" b="1">
                <a:solidFill>
                  <a:srgbClr val="FFFFFF"/>
                </a:solidFill>
              </a:rPr>
              <a:t>1999-2002</a:t>
            </a:r>
            <a:endParaRPr lang="en-US" altLang="zh-CN" sz="1200" b="1">
              <a:solidFill>
                <a:srgbClr val="FFFFFF"/>
              </a:solidFill>
            </a:endParaRPr>
          </a:p>
        </p:txBody>
      </p:sp>
      <p:sp>
        <p:nvSpPr>
          <p:cNvPr id="27" name="矩形 26"/>
          <p:cNvSpPr/>
          <p:nvPr>
            <p:custDataLst>
              <p:tags r:id="rId39"/>
            </p:custDataLst>
          </p:nvPr>
        </p:nvSpPr>
        <p:spPr>
          <a:xfrm>
            <a:off x="4916232" y="4372746"/>
            <a:ext cx="898560" cy="225387"/>
          </a:xfrm>
          <a:prstGeom prst="rect">
            <a:avLst/>
          </a:prstGeom>
        </p:spPr>
        <p:txBody>
          <a:bodyPr wrap="square" lIns="0" tIns="0" rIns="0" bIns="0" anchor="ctr" anchorCtr="1">
            <a:noAutofit/>
          </a:bodyPr>
          <a:p>
            <a:pPr lvl="0" algn="ctr"/>
            <a:r>
              <a:rPr lang="en-US" altLang="zh-CN" sz="1200" b="1">
                <a:solidFill>
                  <a:srgbClr val="FFFFFF"/>
                </a:solidFill>
              </a:rPr>
              <a:t>1998-1999</a:t>
            </a:r>
            <a:endParaRPr lang="en-US" altLang="zh-CN" sz="1200" b="1">
              <a:solidFill>
                <a:srgbClr val="FFFFFF"/>
              </a:solidFill>
            </a:endParaRPr>
          </a:p>
        </p:txBody>
      </p:sp>
      <p:sp>
        <p:nvSpPr>
          <p:cNvPr id="28" name="矩形 27"/>
          <p:cNvSpPr/>
          <p:nvPr>
            <p:custDataLst>
              <p:tags r:id="rId40"/>
            </p:custDataLst>
          </p:nvPr>
        </p:nvSpPr>
        <p:spPr>
          <a:xfrm>
            <a:off x="7200173" y="1905665"/>
            <a:ext cx="898559" cy="225387"/>
          </a:xfrm>
          <a:prstGeom prst="rect">
            <a:avLst/>
          </a:prstGeom>
        </p:spPr>
        <p:txBody>
          <a:bodyPr wrap="square" lIns="0" tIns="0" rIns="0" bIns="0">
            <a:noAutofit/>
          </a:bodyPr>
          <a:p>
            <a:pPr lvl="0" algn="ctr"/>
            <a:r>
              <a:rPr lang="id-ID" altLang="zh-CN" sz="1200" b="1" dirty="0">
                <a:solidFill>
                  <a:srgbClr val="FFFFFF"/>
                </a:solidFill>
              </a:rPr>
              <a:t>2004-2006</a:t>
            </a:r>
            <a:endParaRPr lang="id-ID" altLang="zh-CN" sz="1200" b="1" dirty="0">
              <a:solidFill>
                <a:srgbClr val="FFFFFF"/>
              </a:solidFill>
            </a:endParaRPr>
          </a:p>
        </p:txBody>
      </p:sp>
    </p:spTree>
  </p:cSld>
  <p:clrMapOvr>
    <a:masterClrMapping/>
  </p:clrMapOvr>
  <p:transition>
    <p:fade thruBlk="1"/>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4" name="矩形 3"/>
          <p:cNvSpPr/>
          <p:nvPr/>
        </p:nvSpPr>
        <p:spPr>
          <a:xfrm>
            <a:off x="-9525" y="-33020"/>
            <a:ext cx="12204065" cy="999490"/>
          </a:xfrm>
          <a:prstGeom prst="rect">
            <a:avLst/>
          </a:prstGeom>
          <a:solidFill>
            <a:srgbClr val="E3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4221480" y="144145"/>
            <a:ext cx="3749675" cy="645160"/>
          </a:xfrm>
          <a:prstGeom prst="rect">
            <a:avLst/>
          </a:prstGeom>
          <a:noFill/>
        </p:spPr>
        <p:txBody>
          <a:bodyPr wrap="square" rtlCol="0">
            <a:spAutoFit/>
          </a:bodyPr>
          <a:p>
            <a:pPr algn="ctr"/>
            <a:r>
              <a:rPr lang="zh-CN" altLang="en-US" sz="3600">
                <a:solidFill>
                  <a:srgbClr val="FFFF00"/>
                </a:solidFill>
                <a:latin typeface="思源黑体 CN Heavy" panose="020B0A00000000000000" charset="-122"/>
                <a:ea typeface="思源黑体 CN Heavy" panose="020B0A00000000000000" charset="-122"/>
              </a:rPr>
              <a:t>请输入您的标题</a:t>
            </a:r>
            <a:endParaRPr lang="zh-CN" altLang="en-US" sz="3600">
              <a:solidFill>
                <a:srgbClr val="FFFF00"/>
              </a:solidFill>
              <a:latin typeface="思源黑体 CN Heavy" panose="020B0A00000000000000" charset="-122"/>
              <a:ea typeface="思源黑体 CN Heavy" panose="020B0A00000000000000" charset="-122"/>
            </a:endParaRPr>
          </a:p>
        </p:txBody>
      </p:sp>
      <p:cxnSp>
        <p:nvCxnSpPr>
          <p:cNvPr id="6" name="直接连接符 5"/>
          <p:cNvCxnSpPr/>
          <p:nvPr/>
        </p:nvCxnSpPr>
        <p:spPr>
          <a:xfrm>
            <a:off x="635" y="852170"/>
            <a:ext cx="12216130"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7" name="五角星 6"/>
          <p:cNvSpPr/>
          <p:nvPr/>
        </p:nvSpPr>
        <p:spPr>
          <a:xfrm>
            <a:off x="3900170" y="306070"/>
            <a:ext cx="321310" cy="321310"/>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4" name="等腰三角形 21"/>
          <p:cNvSpPr/>
          <p:nvPr>
            <p:custDataLst>
              <p:tags r:id="rId2"/>
            </p:custDataLst>
          </p:nvPr>
        </p:nvSpPr>
        <p:spPr bwMode="auto">
          <a:xfrm rot="16200000" flipH="1">
            <a:off x="6024327" y="2013893"/>
            <a:ext cx="2794683" cy="2847484"/>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rgbClr val="FFFF00"/>
          </a:solidFill>
          <a:ln w="9525" cap="rnd">
            <a:noFill/>
            <a:prstDash val="solid"/>
            <a:round/>
          </a:ln>
        </p:spPr>
        <p:txBody>
          <a:bodyPr vert="eaVert" lIns="67073" tIns="33536" rIns="67073" bIns="33536" anchor="ctr"/>
          <a:p>
            <a:pPr>
              <a:lnSpc>
                <a:spcPct val="130000"/>
              </a:lnSpc>
              <a:defRPr/>
            </a:pPr>
            <a:endParaRPr lang="zh-CN" altLang="en-US" sz="1125" kern="0">
              <a:solidFill>
                <a:sysClr val="window" lastClr="FFFFFF"/>
              </a:solidFill>
              <a:sym typeface="Arial" panose="020B0604020202020204" pitchFamily="34" charset="0"/>
            </a:endParaRPr>
          </a:p>
        </p:txBody>
      </p:sp>
      <p:sp>
        <p:nvSpPr>
          <p:cNvPr id="26" name="等腰三角形 21"/>
          <p:cNvSpPr/>
          <p:nvPr>
            <p:custDataLst>
              <p:tags r:id="rId3"/>
            </p:custDataLst>
          </p:nvPr>
        </p:nvSpPr>
        <p:spPr bwMode="auto">
          <a:xfrm rot="5400000">
            <a:off x="3267079" y="2013893"/>
            <a:ext cx="2794683" cy="2847484"/>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rgbClr val="FFFF00"/>
          </a:solidFill>
          <a:ln w="9525" cap="rnd">
            <a:noFill/>
            <a:prstDash val="solid"/>
            <a:round/>
          </a:ln>
        </p:spPr>
        <p:txBody>
          <a:bodyPr vert="eaVert" lIns="67073" tIns="33536" rIns="67073" bIns="33536" anchor="ctr"/>
          <a:p>
            <a:pPr>
              <a:lnSpc>
                <a:spcPct val="130000"/>
              </a:lnSpc>
              <a:defRPr/>
            </a:pPr>
            <a:endParaRPr lang="zh-CN" altLang="en-US" sz="1125" kern="0">
              <a:solidFill>
                <a:sysClr val="window" lastClr="FFFFFF"/>
              </a:solidFill>
              <a:sym typeface="Arial" panose="020B0604020202020204" pitchFamily="34" charset="0"/>
            </a:endParaRPr>
          </a:p>
        </p:txBody>
      </p:sp>
      <p:sp>
        <p:nvSpPr>
          <p:cNvPr id="30" name="椭圆 29"/>
          <p:cNvSpPr/>
          <p:nvPr>
            <p:custDataLst>
              <p:tags r:id="rId4"/>
            </p:custDataLst>
          </p:nvPr>
        </p:nvSpPr>
        <p:spPr bwMode="auto">
          <a:xfrm>
            <a:off x="3242439" y="1807180"/>
            <a:ext cx="3510187" cy="3524310"/>
          </a:xfrm>
          <a:prstGeom prst="ellipse">
            <a:avLst/>
          </a:prstGeom>
          <a:noFill/>
          <a:ln w="25400" cap="flat" cmpd="sng" algn="ctr">
            <a:solidFill>
              <a:srgbClr val="E30001"/>
            </a:solidFill>
            <a:prstDash val="solid"/>
          </a:ln>
          <a:effectLst/>
        </p:spPr>
        <p:txBody>
          <a:bodyPr lIns="67073" tIns="33536" rIns="67073" bIns="33536" anchor="ctr"/>
          <a:p>
            <a:pPr algn="ctr">
              <a:lnSpc>
                <a:spcPct val="130000"/>
              </a:lnSpc>
              <a:defRPr/>
            </a:pPr>
            <a:endParaRPr lang="zh-CN" altLang="en-US" sz="1200" kern="0" dirty="0">
              <a:solidFill>
                <a:sysClr val="window" lastClr="FFFFFF"/>
              </a:solidFill>
              <a:sym typeface="Arial" panose="020B0604020202020204" pitchFamily="34" charset="0"/>
            </a:endParaRPr>
          </a:p>
        </p:txBody>
      </p:sp>
      <p:sp>
        <p:nvSpPr>
          <p:cNvPr id="31" name="椭圆 30"/>
          <p:cNvSpPr/>
          <p:nvPr>
            <p:custDataLst>
              <p:tags r:id="rId5"/>
            </p:custDataLst>
          </p:nvPr>
        </p:nvSpPr>
        <p:spPr bwMode="auto">
          <a:xfrm>
            <a:off x="5342746" y="1807180"/>
            <a:ext cx="3511715" cy="3524310"/>
          </a:xfrm>
          <a:prstGeom prst="ellipse">
            <a:avLst/>
          </a:prstGeom>
          <a:noFill/>
          <a:ln w="25400" cap="flat" cmpd="sng" algn="ctr">
            <a:solidFill>
              <a:srgbClr val="E30001"/>
            </a:solidFill>
            <a:prstDash val="solid"/>
          </a:ln>
          <a:effectLst/>
        </p:spPr>
        <p:txBody>
          <a:bodyPr lIns="67073" tIns="33536" rIns="67073" bIns="33536" anchor="ctr"/>
          <a:p>
            <a:pPr algn="ctr">
              <a:lnSpc>
                <a:spcPct val="130000"/>
              </a:lnSpc>
              <a:defRPr/>
            </a:pPr>
            <a:endParaRPr lang="zh-CN" altLang="en-US" sz="1200" kern="0" dirty="0">
              <a:solidFill>
                <a:sysClr val="window" lastClr="FFFFFF"/>
              </a:solidFill>
              <a:sym typeface="Arial" panose="020B0604020202020204" pitchFamily="34" charset="0"/>
            </a:endParaRPr>
          </a:p>
        </p:txBody>
      </p:sp>
      <p:cxnSp>
        <p:nvCxnSpPr>
          <p:cNvPr id="11" name="直接连接符 10"/>
          <p:cNvCxnSpPr>
            <a:cxnSpLocks noChangeShapeType="1"/>
          </p:cNvCxnSpPr>
          <p:nvPr>
            <p:custDataLst>
              <p:tags r:id="rId6"/>
            </p:custDataLst>
          </p:nvPr>
        </p:nvCxnSpPr>
        <p:spPr bwMode="auto">
          <a:xfrm>
            <a:off x="4206289" y="2667554"/>
            <a:ext cx="549899" cy="259185"/>
          </a:xfrm>
          <a:prstGeom prst="line">
            <a:avLst/>
          </a:prstGeom>
          <a:noFill/>
          <a:ln w="28575" algn="ctr">
            <a:solidFill>
              <a:srgbClr val="3F3F3F"/>
            </a:solidFill>
            <a:round/>
            <a:headEnd type="none" w="med" len="med"/>
            <a:tailEnd type="arrow" w="med" len="med"/>
          </a:ln>
        </p:spPr>
      </p:cxnSp>
      <p:cxnSp>
        <p:nvCxnSpPr>
          <p:cNvPr id="12" name="直接连接符 11"/>
          <p:cNvCxnSpPr>
            <a:cxnSpLocks noChangeShapeType="1"/>
          </p:cNvCxnSpPr>
          <p:nvPr>
            <p:custDataLst>
              <p:tags r:id="rId7"/>
            </p:custDataLst>
          </p:nvPr>
        </p:nvCxnSpPr>
        <p:spPr bwMode="auto">
          <a:xfrm>
            <a:off x="3913009" y="3463512"/>
            <a:ext cx="568229" cy="0"/>
          </a:xfrm>
          <a:prstGeom prst="line">
            <a:avLst/>
          </a:prstGeom>
          <a:noFill/>
          <a:ln w="28575" algn="ctr">
            <a:solidFill>
              <a:srgbClr val="3F3F3F"/>
            </a:solidFill>
            <a:round/>
            <a:headEnd type="none" w="med" len="med"/>
            <a:tailEnd type="arrow" w="med" len="med"/>
          </a:ln>
        </p:spPr>
      </p:cxnSp>
      <p:cxnSp>
        <p:nvCxnSpPr>
          <p:cNvPr id="34" name="直接连接符 33"/>
          <p:cNvCxnSpPr>
            <a:cxnSpLocks noChangeShapeType="1"/>
          </p:cNvCxnSpPr>
          <p:nvPr>
            <p:custDataLst>
              <p:tags r:id="rId8"/>
            </p:custDataLst>
          </p:nvPr>
        </p:nvCxnSpPr>
        <p:spPr bwMode="auto">
          <a:xfrm flipV="1">
            <a:off x="4206288" y="3978817"/>
            <a:ext cx="568229" cy="302127"/>
          </a:xfrm>
          <a:prstGeom prst="line">
            <a:avLst/>
          </a:prstGeom>
          <a:noFill/>
          <a:ln w="28575" algn="ctr">
            <a:solidFill>
              <a:srgbClr val="3F3F3F"/>
            </a:solidFill>
            <a:round/>
            <a:headEnd type="none" w="med" len="med"/>
            <a:tailEnd type="arrow" w="med" len="med"/>
          </a:ln>
        </p:spPr>
      </p:cxnSp>
      <p:cxnSp>
        <p:nvCxnSpPr>
          <p:cNvPr id="35" name="直接连接符 34"/>
          <p:cNvCxnSpPr>
            <a:cxnSpLocks noChangeShapeType="1"/>
          </p:cNvCxnSpPr>
          <p:nvPr>
            <p:custDataLst>
              <p:tags r:id="rId9"/>
            </p:custDataLst>
          </p:nvPr>
        </p:nvCxnSpPr>
        <p:spPr bwMode="auto">
          <a:xfrm flipH="1" flipV="1">
            <a:off x="7412502" y="3966549"/>
            <a:ext cx="568229" cy="302127"/>
          </a:xfrm>
          <a:prstGeom prst="line">
            <a:avLst/>
          </a:prstGeom>
          <a:noFill/>
          <a:ln w="28575" algn="ctr">
            <a:solidFill>
              <a:srgbClr val="3F3F3F"/>
            </a:solidFill>
            <a:round/>
            <a:headEnd type="none" w="med" len="med"/>
            <a:tailEnd type="arrow" w="med" len="med"/>
          </a:ln>
        </p:spPr>
      </p:cxnSp>
      <p:cxnSp>
        <p:nvCxnSpPr>
          <p:cNvPr id="13" name="直接连接符 12"/>
          <p:cNvCxnSpPr>
            <a:cxnSpLocks noChangeShapeType="1"/>
          </p:cNvCxnSpPr>
          <p:nvPr>
            <p:custDataLst>
              <p:tags r:id="rId10"/>
            </p:custDataLst>
          </p:nvPr>
        </p:nvCxnSpPr>
        <p:spPr bwMode="auto">
          <a:xfrm flipH="1">
            <a:off x="7696617" y="3460445"/>
            <a:ext cx="568229" cy="0"/>
          </a:xfrm>
          <a:prstGeom prst="line">
            <a:avLst/>
          </a:prstGeom>
          <a:noFill/>
          <a:ln w="28575" algn="ctr">
            <a:solidFill>
              <a:srgbClr val="3F3F3F"/>
            </a:solidFill>
            <a:round/>
            <a:headEnd type="none" w="med" len="med"/>
            <a:tailEnd type="arrow" w="med" len="med"/>
          </a:ln>
        </p:spPr>
      </p:cxnSp>
      <p:cxnSp>
        <p:nvCxnSpPr>
          <p:cNvPr id="37" name="直接连接符 36"/>
          <p:cNvCxnSpPr>
            <a:cxnSpLocks noChangeShapeType="1"/>
          </p:cNvCxnSpPr>
          <p:nvPr>
            <p:custDataLst>
              <p:tags r:id="rId11"/>
            </p:custDataLst>
          </p:nvPr>
        </p:nvCxnSpPr>
        <p:spPr bwMode="auto">
          <a:xfrm flipH="1">
            <a:off x="7430833" y="2667554"/>
            <a:ext cx="549899" cy="259185"/>
          </a:xfrm>
          <a:prstGeom prst="line">
            <a:avLst/>
          </a:prstGeom>
          <a:noFill/>
          <a:ln w="28575" algn="ctr">
            <a:solidFill>
              <a:srgbClr val="3F3F3F"/>
            </a:solidFill>
            <a:round/>
            <a:headEnd type="none" w="med" len="med"/>
            <a:tailEnd type="arrow" w="med" len="med"/>
          </a:ln>
        </p:spPr>
      </p:cxnSp>
      <p:grpSp>
        <p:nvGrpSpPr>
          <p:cNvPr id="14" name="组合 13"/>
          <p:cNvGrpSpPr/>
          <p:nvPr>
            <p:custDataLst>
              <p:tags r:id="rId12"/>
            </p:custDataLst>
          </p:nvPr>
        </p:nvGrpSpPr>
        <p:grpSpPr>
          <a:xfrm>
            <a:off x="5037249" y="2452843"/>
            <a:ext cx="2025459" cy="2033609"/>
            <a:chOff x="5014912" y="2584450"/>
            <a:chExt cx="2105025" cy="2105025"/>
          </a:xfrm>
        </p:grpSpPr>
        <p:sp>
          <p:nvSpPr>
            <p:cNvPr id="15" name="Oval 19"/>
            <p:cNvSpPr>
              <a:spLocks noChangeArrowheads="1"/>
            </p:cNvSpPr>
            <p:nvPr>
              <p:custDataLst>
                <p:tags r:id="rId13"/>
              </p:custDataLst>
            </p:nvPr>
          </p:nvSpPr>
          <p:spPr bwMode="auto">
            <a:xfrm>
              <a:off x="5014912" y="2584450"/>
              <a:ext cx="2105025" cy="2105025"/>
            </a:xfrm>
            <a:prstGeom prst="ellipse">
              <a:avLst/>
            </a:prstGeom>
            <a:solidFill>
              <a:srgbClr val="E30001"/>
            </a:solidFill>
            <a:ln>
              <a:noFill/>
            </a:ln>
          </p:spPr>
          <p:style>
            <a:lnRef idx="2">
              <a:srgbClr val="3F3F3F">
                <a:shade val="50000"/>
              </a:srgbClr>
            </a:lnRef>
            <a:fillRef idx="1">
              <a:srgbClr val="3F3F3F"/>
            </a:fillRef>
            <a:effectRef idx="0">
              <a:srgbClr val="3F3F3F"/>
            </a:effectRef>
            <a:fontRef idx="minor">
              <a:srgbClr val="FFFFFF"/>
            </a:fontRef>
          </p:style>
          <p:txBody>
            <a:bodyPr anchor="ctr"/>
            <a:p>
              <a:pPr algn="ctr">
                <a:lnSpc>
                  <a:spcPct val="130000"/>
                </a:lnSpc>
              </a:pPr>
              <a:endParaRPr lang="zh-CN" altLang="en-US" dirty="0">
                <a:solidFill>
                  <a:srgbClr val="FFFFFF"/>
                </a:solidFill>
                <a:sym typeface="Arial" panose="020B0604020202020204" pitchFamily="34" charset="0"/>
              </a:endParaRPr>
            </a:p>
          </p:txBody>
        </p:sp>
        <p:sp>
          <p:nvSpPr>
            <p:cNvPr id="40" name="Oval 19"/>
            <p:cNvSpPr>
              <a:spLocks noChangeArrowheads="1"/>
            </p:cNvSpPr>
            <p:nvPr>
              <p:custDataLst>
                <p:tags r:id="rId14"/>
              </p:custDataLst>
            </p:nvPr>
          </p:nvSpPr>
          <p:spPr bwMode="auto">
            <a:xfrm>
              <a:off x="5497512" y="3066331"/>
              <a:ext cx="1139825" cy="1139825"/>
            </a:xfrm>
            <a:prstGeom prst="ellipse">
              <a:avLst/>
            </a:prstGeom>
            <a:solidFill>
              <a:srgbClr val="FFFF00"/>
            </a:solidFill>
            <a:ln w="3175" cap="flat" cmpd="sng" algn="ctr">
              <a:noFill/>
              <a:prstDash val="solid"/>
            </a:ln>
            <a:effectLst/>
          </p:spPr>
          <p:txBody>
            <a:bodyPr anchor="ctr">
              <a:normAutofit/>
            </a:bodyPr>
            <a:p>
              <a:pPr algn="ctr">
                <a:lnSpc>
                  <a:spcPct val="130000"/>
                </a:lnSpc>
                <a:defRPr/>
              </a:pPr>
              <a:r>
                <a:rPr lang="zh-CN" altLang="en-US" sz="1575" b="1" kern="0">
                  <a:sym typeface="Arial" panose="020B0604020202020204" pitchFamily="34" charset="0"/>
                </a:rPr>
                <a:t>输入标题</a:t>
              </a:r>
              <a:endParaRPr lang="zh-CN" altLang="en-US" sz="1575" b="1" kern="0">
                <a:sym typeface="Arial" panose="020B0604020202020204" pitchFamily="34" charset="0"/>
              </a:endParaRPr>
            </a:p>
          </p:txBody>
        </p:sp>
      </p:grpSp>
      <p:sp>
        <p:nvSpPr>
          <p:cNvPr id="16" name="Oval 19"/>
          <p:cNvSpPr>
            <a:spLocks noChangeArrowheads="1"/>
          </p:cNvSpPr>
          <p:nvPr>
            <p:custDataLst>
              <p:tags r:id="rId15"/>
            </p:custDataLst>
          </p:nvPr>
        </p:nvSpPr>
        <p:spPr bwMode="auto">
          <a:xfrm>
            <a:off x="3259239" y="1889997"/>
            <a:ext cx="954686" cy="958525"/>
          </a:xfrm>
          <a:prstGeom prst="ellipse">
            <a:avLst/>
          </a:prstGeom>
          <a:solidFill>
            <a:srgbClr val="E30001"/>
          </a:solidFill>
          <a:ln>
            <a:noFill/>
          </a:ln>
        </p:spPr>
        <p:style>
          <a:lnRef idx="2">
            <a:srgbClr val="3F3F3F">
              <a:shade val="50000"/>
            </a:srgbClr>
          </a:lnRef>
          <a:fillRef idx="1">
            <a:srgbClr val="3F3F3F"/>
          </a:fillRef>
          <a:effectRef idx="0">
            <a:srgbClr val="3F3F3F"/>
          </a:effectRef>
          <a:fontRef idx="minor">
            <a:srgbClr val="FFFFFF"/>
          </a:fontRef>
        </p:style>
        <p:txBody>
          <a:bodyPr anchor="ctr">
            <a:normAutofit fontScale="92500" lnSpcReduction="20000"/>
          </a:bodyPr>
          <a:p>
            <a:pPr algn="ctr">
              <a:lnSpc>
                <a:spcPct val="130000"/>
              </a:lnSpc>
            </a:pPr>
            <a:r>
              <a:rPr lang="zh-CN" altLang="en-US">
                <a:latin typeface="Arial" panose="020B0604020202020204" pitchFamily="34" charset="0"/>
                <a:ea typeface="微软雅黑" panose="020B0503020204020204" charset="-122"/>
                <a:cs typeface="+mn-ea"/>
                <a:sym typeface="Arial" panose="020B0604020202020204" pitchFamily="34" charset="0"/>
              </a:rPr>
              <a:t>输入文本</a:t>
            </a:r>
            <a:endParaRPr lang="zh-CN" altLang="en-US">
              <a:latin typeface="Arial" panose="020B0604020202020204" pitchFamily="34" charset="0"/>
              <a:ea typeface="微软雅黑" panose="020B0503020204020204" charset="-122"/>
              <a:cs typeface="+mn-ea"/>
              <a:sym typeface="Arial" panose="020B0604020202020204" pitchFamily="34" charset="0"/>
            </a:endParaRPr>
          </a:p>
        </p:txBody>
      </p:sp>
      <p:sp>
        <p:nvSpPr>
          <p:cNvPr id="42" name="Oval 19"/>
          <p:cNvSpPr>
            <a:spLocks noChangeArrowheads="1"/>
          </p:cNvSpPr>
          <p:nvPr>
            <p:custDataLst>
              <p:tags r:id="rId16"/>
            </p:custDataLst>
          </p:nvPr>
        </p:nvSpPr>
        <p:spPr bwMode="auto">
          <a:xfrm>
            <a:off x="7931854" y="1905334"/>
            <a:ext cx="954685" cy="960059"/>
          </a:xfrm>
          <a:prstGeom prst="ellipse">
            <a:avLst/>
          </a:prstGeom>
          <a:solidFill>
            <a:srgbClr val="E30001"/>
          </a:solidFill>
          <a:ln>
            <a:noFill/>
          </a:ln>
        </p:spPr>
        <p:style>
          <a:lnRef idx="2">
            <a:srgbClr val="3F3F3F">
              <a:shade val="50000"/>
            </a:srgbClr>
          </a:lnRef>
          <a:fillRef idx="1">
            <a:srgbClr val="3F3F3F"/>
          </a:fillRef>
          <a:effectRef idx="0">
            <a:srgbClr val="3F3F3F"/>
          </a:effectRef>
          <a:fontRef idx="minor">
            <a:srgbClr val="FFFFFF"/>
          </a:fontRef>
        </p:style>
        <p:txBody>
          <a:bodyPr anchor="ctr">
            <a:normAutofit fontScale="92500" lnSpcReduction="20000"/>
          </a:bodyPr>
          <a:p>
            <a:pPr algn="ctr">
              <a:lnSpc>
                <a:spcPct val="130000"/>
              </a:lnSpc>
            </a:pPr>
            <a:r>
              <a:rPr lang="zh-CN" altLang="en-US">
                <a:latin typeface="Arial" panose="020B0604020202020204" pitchFamily="34" charset="0"/>
                <a:ea typeface="微软雅黑" panose="020B0503020204020204" charset="-122"/>
                <a:cs typeface="+mn-ea"/>
                <a:sym typeface="Arial" panose="020B0604020202020204" pitchFamily="34" charset="0"/>
              </a:rPr>
              <a:t>输入文本</a:t>
            </a:r>
            <a:endParaRPr lang="zh-CN" altLang="en-US">
              <a:latin typeface="Arial" panose="020B0604020202020204" pitchFamily="34" charset="0"/>
              <a:ea typeface="微软雅黑" panose="020B0503020204020204" charset="-122"/>
              <a:cs typeface="+mn-ea"/>
              <a:sym typeface="Arial" panose="020B0604020202020204" pitchFamily="34" charset="0"/>
            </a:endParaRPr>
          </a:p>
        </p:txBody>
      </p:sp>
      <p:sp>
        <p:nvSpPr>
          <p:cNvPr id="17" name="Oval 19"/>
          <p:cNvSpPr>
            <a:spLocks noChangeArrowheads="1"/>
          </p:cNvSpPr>
          <p:nvPr>
            <p:custDataLst>
              <p:tags r:id="rId17"/>
            </p:custDataLst>
          </p:nvPr>
        </p:nvSpPr>
        <p:spPr bwMode="auto">
          <a:xfrm>
            <a:off x="8365663" y="3018758"/>
            <a:ext cx="956212" cy="960059"/>
          </a:xfrm>
          <a:prstGeom prst="ellipse">
            <a:avLst/>
          </a:prstGeom>
          <a:solidFill>
            <a:srgbClr val="E30001"/>
          </a:solidFill>
          <a:ln>
            <a:noFill/>
          </a:ln>
        </p:spPr>
        <p:style>
          <a:lnRef idx="2">
            <a:srgbClr val="3F3F3F">
              <a:shade val="50000"/>
            </a:srgbClr>
          </a:lnRef>
          <a:fillRef idx="1">
            <a:srgbClr val="3F3F3F"/>
          </a:fillRef>
          <a:effectRef idx="0">
            <a:srgbClr val="3F3F3F"/>
          </a:effectRef>
          <a:fontRef idx="minor">
            <a:srgbClr val="FFFFFF"/>
          </a:fontRef>
        </p:style>
        <p:txBody>
          <a:bodyPr anchor="ctr">
            <a:normAutofit fontScale="92500" lnSpcReduction="20000"/>
          </a:bodyPr>
          <a:p>
            <a:pPr algn="ctr">
              <a:lnSpc>
                <a:spcPct val="130000"/>
              </a:lnSpc>
            </a:pPr>
            <a:r>
              <a:rPr lang="zh-CN" altLang="en-US">
                <a:latin typeface="Arial" panose="020B0604020202020204" pitchFamily="34" charset="0"/>
                <a:ea typeface="微软雅黑" panose="020B0503020204020204" charset="-122"/>
                <a:cs typeface="+mn-ea"/>
                <a:sym typeface="Arial" panose="020B0604020202020204" pitchFamily="34" charset="0"/>
              </a:rPr>
              <a:t>输入文本</a:t>
            </a:r>
            <a:endParaRPr lang="zh-CN" altLang="en-US">
              <a:latin typeface="Arial" panose="020B0604020202020204" pitchFamily="34" charset="0"/>
              <a:ea typeface="微软雅黑" panose="020B0503020204020204" charset="-122"/>
              <a:cs typeface="+mn-ea"/>
              <a:sym typeface="Arial" panose="020B0604020202020204" pitchFamily="34" charset="0"/>
            </a:endParaRPr>
          </a:p>
        </p:txBody>
      </p:sp>
      <p:sp>
        <p:nvSpPr>
          <p:cNvPr id="18" name="Oval 19"/>
          <p:cNvSpPr>
            <a:spLocks noChangeArrowheads="1"/>
          </p:cNvSpPr>
          <p:nvPr>
            <p:custDataLst>
              <p:tags r:id="rId18"/>
            </p:custDataLst>
          </p:nvPr>
        </p:nvSpPr>
        <p:spPr bwMode="auto">
          <a:xfrm>
            <a:off x="7979203" y="4119914"/>
            <a:ext cx="956212" cy="960059"/>
          </a:xfrm>
          <a:prstGeom prst="ellipse">
            <a:avLst/>
          </a:prstGeom>
          <a:solidFill>
            <a:srgbClr val="E30001"/>
          </a:solidFill>
          <a:ln>
            <a:noFill/>
          </a:ln>
        </p:spPr>
        <p:style>
          <a:lnRef idx="2">
            <a:srgbClr val="3F3F3F">
              <a:shade val="50000"/>
            </a:srgbClr>
          </a:lnRef>
          <a:fillRef idx="1">
            <a:srgbClr val="3F3F3F"/>
          </a:fillRef>
          <a:effectRef idx="0">
            <a:srgbClr val="3F3F3F"/>
          </a:effectRef>
          <a:fontRef idx="minor">
            <a:srgbClr val="FFFFFF"/>
          </a:fontRef>
        </p:style>
        <p:txBody>
          <a:bodyPr anchor="ctr">
            <a:normAutofit fontScale="92500" lnSpcReduction="20000"/>
          </a:bodyPr>
          <a:p>
            <a:pPr algn="ctr">
              <a:lnSpc>
                <a:spcPct val="130000"/>
              </a:lnSpc>
            </a:pPr>
            <a:r>
              <a:rPr lang="zh-CN" altLang="en-US">
                <a:latin typeface="Arial" panose="020B0604020202020204" pitchFamily="34" charset="0"/>
                <a:ea typeface="微软雅黑" panose="020B0503020204020204" charset="-122"/>
                <a:cs typeface="+mn-ea"/>
                <a:sym typeface="Arial" panose="020B0604020202020204" pitchFamily="34" charset="0"/>
              </a:rPr>
              <a:t>输入文本</a:t>
            </a:r>
            <a:endParaRPr lang="zh-CN" altLang="en-US">
              <a:latin typeface="Arial" panose="020B0604020202020204" pitchFamily="34" charset="0"/>
              <a:ea typeface="微软雅黑" panose="020B0503020204020204" charset="-122"/>
              <a:cs typeface="+mn-ea"/>
              <a:sym typeface="Arial" panose="020B0604020202020204" pitchFamily="34" charset="0"/>
            </a:endParaRPr>
          </a:p>
        </p:txBody>
      </p:sp>
      <p:sp>
        <p:nvSpPr>
          <p:cNvPr id="19" name="Oval 19"/>
          <p:cNvSpPr>
            <a:spLocks noChangeArrowheads="1"/>
          </p:cNvSpPr>
          <p:nvPr>
            <p:custDataLst>
              <p:tags r:id="rId19"/>
            </p:custDataLst>
          </p:nvPr>
        </p:nvSpPr>
        <p:spPr bwMode="auto">
          <a:xfrm>
            <a:off x="2831541" y="2981950"/>
            <a:ext cx="956212" cy="960059"/>
          </a:xfrm>
          <a:prstGeom prst="ellipse">
            <a:avLst/>
          </a:prstGeom>
          <a:solidFill>
            <a:srgbClr val="E30001"/>
          </a:solidFill>
          <a:ln>
            <a:noFill/>
          </a:ln>
        </p:spPr>
        <p:style>
          <a:lnRef idx="2">
            <a:srgbClr val="3F3F3F">
              <a:shade val="50000"/>
            </a:srgbClr>
          </a:lnRef>
          <a:fillRef idx="1">
            <a:srgbClr val="3F3F3F"/>
          </a:fillRef>
          <a:effectRef idx="0">
            <a:srgbClr val="3F3F3F"/>
          </a:effectRef>
          <a:fontRef idx="minor">
            <a:srgbClr val="FFFFFF"/>
          </a:fontRef>
        </p:style>
        <p:txBody>
          <a:bodyPr anchor="ctr">
            <a:normAutofit fontScale="92500" lnSpcReduction="20000"/>
          </a:bodyPr>
          <a:p>
            <a:pPr algn="ctr">
              <a:lnSpc>
                <a:spcPct val="130000"/>
              </a:lnSpc>
            </a:pPr>
            <a:r>
              <a:rPr lang="zh-CN" altLang="en-US">
                <a:latin typeface="Arial" panose="020B0604020202020204" pitchFamily="34" charset="0"/>
                <a:ea typeface="微软雅黑" panose="020B0503020204020204" charset="-122"/>
                <a:cs typeface="+mn-ea"/>
                <a:sym typeface="Arial" panose="020B0604020202020204" pitchFamily="34" charset="0"/>
              </a:rPr>
              <a:t>输入文本</a:t>
            </a:r>
            <a:endParaRPr lang="zh-CN" altLang="en-US">
              <a:latin typeface="Arial" panose="020B0604020202020204" pitchFamily="34" charset="0"/>
              <a:ea typeface="微软雅黑" panose="020B0503020204020204" charset="-122"/>
              <a:cs typeface="+mn-ea"/>
              <a:sym typeface="Arial" panose="020B0604020202020204" pitchFamily="34" charset="0"/>
            </a:endParaRPr>
          </a:p>
        </p:txBody>
      </p:sp>
      <p:sp>
        <p:nvSpPr>
          <p:cNvPr id="47" name="Oval 19"/>
          <p:cNvSpPr>
            <a:spLocks noChangeArrowheads="1"/>
          </p:cNvSpPr>
          <p:nvPr>
            <p:custDataLst>
              <p:tags r:id="rId20"/>
            </p:custDataLst>
          </p:nvPr>
        </p:nvSpPr>
        <p:spPr bwMode="auto">
          <a:xfrm>
            <a:off x="3222581" y="4113777"/>
            <a:ext cx="956212" cy="960059"/>
          </a:xfrm>
          <a:prstGeom prst="ellipse">
            <a:avLst/>
          </a:prstGeom>
          <a:solidFill>
            <a:srgbClr val="E30001"/>
          </a:solidFill>
          <a:ln>
            <a:noFill/>
          </a:ln>
        </p:spPr>
        <p:style>
          <a:lnRef idx="2">
            <a:srgbClr val="3F3F3F">
              <a:shade val="50000"/>
            </a:srgbClr>
          </a:lnRef>
          <a:fillRef idx="1">
            <a:srgbClr val="3F3F3F"/>
          </a:fillRef>
          <a:effectRef idx="0">
            <a:srgbClr val="3F3F3F"/>
          </a:effectRef>
          <a:fontRef idx="minor">
            <a:srgbClr val="FFFFFF"/>
          </a:fontRef>
        </p:style>
        <p:txBody>
          <a:bodyPr anchor="ctr">
            <a:normAutofit fontScale="92500" lnSpcReduction="20000"/>
          </a:bodyPr>
          <a:p>
            <a:pPr algn="ctr">
              <a:lnSpc>
                <a:spcPct val="130000"/>
              </a:lnSpc>
            </a:pPr>
            <a:r>
              <a:rPr lang="zh-CN" altLang="en-US">
                <a:latin typeface="Arial" panose="020B0604020202020204" pitchFamily="34" charset="0"/>
                <a:ea typeface="微软雅黑" panose="020B0503020204020204" charset="-122"/>
                <a:cs typeface="+mn-ea"/>
                <a:sym typeface="Arial" panose="020B0604020202020204" pitchFamily="34" charset="0"/>
              </a:rPr>
              <a:t>输入文本</a:t>
            </a:r>
            <a:endParaRPr lang="zh-CN" altLang="en-US">
              <a:latin typeface="Arial" panose="020B0604020202020204" pitchFamily="34" charset="0"/>
              <a:ea typeface="微软雅黑" panose="020B0503020204020204" charset="-122"/>
              <a:cs typeface="+mn-ea"/>
              <a:sym typeface="Arial" panose="020B0604020202020204" pitchFamily="34" charset="0"/>
            </a:endParaRPr>
          </a:p>
        </p:txBody>
      </p:sp>
      <p:sp>
        <p:nvSpPr>
          <p:cNvPr id="20" name="TextBox 22"/>
          <p:cNvSpPr txBox="1"/>
          <p:nvPr>
            <p:custDataLst>
              <p:tags r:id="rId21"/>
            </p:custDataLst>
          </p:nvPr>
        </p:nvSpPr>
        <p:spPr>
          <a:xfrm>
            <a:off x="921201" y="1919074"/>
            <a:ext cx="2092637" cy="495601"/>
          </a:xfrm>
          <a:prstGeom prst="rect">
            <a:avLst/>
          </a:prstGeom>
          <a:noFill/>
        </p:spPr>
        <p:txBody>
          <a:bodyPr wrap="square" lIns="67073" tIns="46800" rIns="67073" bIns="46800" rtlCol="0">
            <a:noAutofit/>
          </a:bodyPr>
          <a:p>
            <a:pPr>
              <a:lnSpc>
                <a:spcPct val="140000"/>
              </a:lnSpc>
            </a:pPr>
            <a:r>
              <a:rPr lang="zh-CN" altLang="en-US" sz="1100">
                <a:sym typeface="Arial" panose="020B0604020202020204" pitchFamily="34" charset="0"/>
              </a:rPr>
              <a:t>您的内容打在这里，或者通过复制您的文本后。</a:t>
            </a:r>
            <a:endParaRPr lang="zh-CN" altLang="en-US" sz="1100">
              <a:sym typeface="Arial" panose="020B0604020202020204" pitchFamily="34" charset="0"/>
            </a:endParaRPr>
          </a:p>
        </p:txBody>
      </p:sp>
      <p:sp>
        <p:nvSpPr>
          <p:cNvPr id="21" name="TextBox 23"/>
          <p:cNvSpPr txBox="1"/>
          <p:nvPr>
            <p:custDataLst>
              <p:tags r:id="rId22"/>
            </p:custDataLst>
          </p:nvPr>
        </p:nvSpPr>
        <p:spPr>
          <a:xfrm>
            <a:off x="9098418" y="1919074"/>
            <a:ext cx="2064315" cy="495601"/>
          </a:xfrm>
          <a:prstGeom prst="rect">
            <a:avLst/>
          </a:prstGeom>
          <a:noFill/>
        </p:spPr>
        <p:txBody>
          <a:bodyPr wrap="square" lIns="67073" tIns="46800" rIns="67073" bIns="46800" rtlCol="0">
            <a:noAutofit/>
          </a:bodyPr>
          <a:p>
            <a:pPr>
              <a:lnSpc>
                <a:spcPct val="140000"/>
              </a:lnSpc>
            </a:pPr>
            <a:r>
              <a:rPr lang="zh-CN" altLang="en-US" sz="1100">
                <a:sym typeface="Arial" panose="020B0604020202020204" pitchFamily="34" charset="0"/>
              </a:rPr>
              <a:t>您的内容打在这里，或者通过复制您的文本后。</a:t>
            </a:r>
            <a:endParaRPr lang="zh-CN" altLang="en-US" sz="1100">
              <a:sym typeface="Arial" panose="020B0604020202020204" pitchFamily="34" charset="0"/>
            </a:endParaRPr>
          </a:p>
        </p:txBody>
      </p:sp>
      <p:sp>
        <p:nvSpPr>
          <p:cNvPr id="50" name="TextBox 24"/>
          <p:cNvSpPr txBox="1"/>
          <p:nvPr>
            <p:custDataLst>
              <p:tags r:id="rId23"/>
            </p:custDataLst>
          </p:nvPr>
        </p:nvSpPr>
        <p:spPr>
          <a:xfrm>
            <a:off x="533806" y="3183611"/>
            <a:ext cx="2064315" cy="495601"/>
          </a:xfrm>
          <a:prstGeom prst="rect">
            <a:avLst/>
          </a:prstGeom>
          <a:noFill/>
        </p:spPr>
        <p:txBody>
          <a:bodyPr wrap="square" lIns="67073" tIns="46800" rIns="67073" bIns="46800" rtlCol="0">
            <a:noAutofit/>
          </a:bodyPr>
          <a:p>
            <a:pPr>
              <a:lnSpc>
                <a:spcPct val="140000"/>
              </a:lnSpc>
            </a:pPr>
            <a:r>
              <a:rPr lang="zh-CN" altLang="en-US" sz="1100">
                <a:sym typeface="Arial" panose="020B0604020202020204" pitchFamily="34" charset="0"/>
              </a:rPr>
              <a:t>您的内容打在这里，或者通过复制您的文本后。</a:t>
            </a:r>
            <a:endParaRPr lang="zh-CN" altLang="en-US" sz="1100">
              <a:sym typeface="Arial" panose="020B0604020202020204" pitchFamily="34" charset="0"/>
            </a:endParaRPr>
          </a:p>
        </p:txBody>
      </p:sp>
      <p:sp>
        <p:nvSpPr>
          <p:cNvPr id="22" name="TextBox 25"/>
          <p:cNvSpPr txBox="1"/>
          <p:nvPr>
            <p:custDataLst>
              <p:tags r:id="rId24"/>
            </p:custDataLst>
          </p:nvPr>
        </p:nvSpPr>
        <p:spPr>
          <a:xfrm>
            <a:off x="9548159" y="3183611"/>
            <a:ext cx="2064315" cy="495601"/>
          </a:xfrm>
          <a:prstGeom prst="rect">
            <a:avLst/>
          </a:prstGeom>
          <a:noFill/>
        </p:spPr>
        <p:txBody>
          <a:bodyPr wrap="square" lIns="67073" tIns="46800" rIns="67073" bIns="46800" rtlCol="0">
            <a:noAutofit/>
          </a:bodyPr>
          <a:p>
            <a:pPr>
              <a:lnSpc>
                <a:spcPct val="140000"/>
              </a:lnSpc>
            </a:pPr>
            <a:r>
              <a:rPr lang="zh-CN" altLang="en-US" sz="1100">
                <a:sym typeface="Arial" panose="020B0604020202020204" pitchFamily="34" charset="0"/>
              </a:rPr>
              <a:t>您的内容打在这里，或者通过复制您的文本后。</a:t>
            </a:r>
            <a:endParaRPr lang="zh-CN" altLang="en-US" sz="1100">
              <a:sym typeface="Arial" panose="020B0604020202020204" pitchFamily="34" charset="0"/>
            </a:endParaRPr>
          </a:p>
        </p:txBody>
      </p:sp>
      <p:sp>
        <p:nvSpPr>
          <p:cNvPr id="52" name="TextBox 26"/>
          <p:cNvSpPr txBox="1"/>
          <p:nvPr>
            <p:custDataLst>
              <p:tags r:id="rId25"/>
            </p:custDataLst>
          </p:nvPr>
        </p:nvSpPr>
        <p:spPr>
          <a:xfrm>
            <a:off x="9123249" y="4284767"/>
            <a:ext cx="2064315" cy="495601"/>
          </a:xfrm>
          <a:prstGeom prst="rect">
            <a:avLst/>
          </a:prstGeom>
          <a:noFill/>
        </p:spPr>
        <p:txBody>
          <a:bodyPr wrap="square" lIns="67073" tIns="46800" rIns="67073" bIns="46800" rtlCol="0">
            <a:noAutofit/>
          </a:bodyPr>
          <a:p>
            <a:pPr>
              <a:lnSpc>
                <a:spcPct val="140000"/>
              </a:lnSpc>
            </a:pPr>
            <a:r>
              <a:rPr lang="zh-CN" altLang="en-US" sz="1100">
                <a:sym typeface="Arial" panose="020B0604020202020204" pitchFamily="34" charset="0"/>
              </a:rPr>
              <a:t>您的内容打在这里，或者通过复制您的文本后。</a:t>
            </a:r>
            <a:endParaRPr lang="zh-CN" altLang="en-US" sz="1100">
              <a:sym typeface="Arial" panose="020B0604020202020204" pitchFamily="34" charset="0"/>
            </a:endParaRPr>
          </a:p>
        </p:txBody>
      </p:sp>
      <p:sp>
        <p:nvSpPr>
          <p:cNvPr id="53" name="TextBox 27"/>
          <p:cNvSpPr txBox="1"/>
          <p:nvPr>
            <p:custDataLst>
              <p:tags r:id="rId26"/>
            </p:custDataLst>
          </p:nvPr>
        </p:nvSpPr>
        <p:spPr>
          <a:xfrm>
            <a:off x="921201" y="4284767"/>
            <a:ext cx="2064315" cy="495601"/>
          </a:xfrm>
          <a:prstGeom prst="rect">
            <a:avLst/>
          </a:prstGeom>
          <a:noFill/>
        </p:spPr>
        <p:txBody>
          <a:bodyPr wrap="square" lIns="67073" tIns="46800" rIns="67073" bIns="46800" rtlCol="0">
            <a:noAutofit/>
          </a:bodyPr>
          <a:p>
            <a:pPr>
              <a:lnSpc>
                <a:spcPct val="140000"/>
              </a:lnSpc>
            </a:pPr>
            <a:r>
              <a:rPr lang="zh-CN" altLang="en-US" sz="1100">
                <a:sym typeface="Arial" panose="020B0604020202020204" pitchFamily="34" charset="0"/>
              </a:rPr>
              <a:t>您的内容打在这里，或者通过复制您的文本后。</a:t>
            </a:r>
            <a:endParaRPr lang="zh-CN" altLang="en-US" sz="1100">
              <a:sym typeface="Arial" panose="020B0604020202020204" pitchFamily="34" charset="0"/>
            </a:endParaRPr>
          </a:p>
        </p:txBody>
      </p:sp>
    </p:spTree>
  </p:cSld>
  <p:clrMapOvr>
    <a:masterClrMapping/>
  </p:clrMapOvr>
  <p:transition>
    <p:fade thruBlk="1"/>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4" name="矩形 3"/>
          <p:cNvSpPr/>
          <p:nvPr/>
        </p:nvSpPr>
        <p:spPr>
          <a:xfrm>
            <a:off x="-9525" y="-33020"/>
            <a:ext cx="12204065" cy="999490"/>
          </a:xfrm>
          <a:prstGeom prst="rect">
            <a:avLst/>
          </a:prstGeom>
          <a:solidFill>
            <a:srgbClr val="E3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4221480" y="144145"/>
            <a:ext cx="3749675" cy="645160"/>
          </a:xfrm>
          <a:prstGeom prst="rect">
            <a:avLst/>
          </a:prstGeom>
          <a:noFill/>
        </p:spPr>
        <p:txBody>
          <a:bodyPr wrap="square" rtlCol="0">
            <a:spAutoFit/>
          </a:bodyPr>
          <a:p>
            <a:pPr algn="ctr"/>
            <a:r>
              <a:rPr lang="zh-CN" altLang="en-US" sz="3600">
                <a:solidFill>
                  <a:srgbClr val="FFFF00"/>
                </a:solidFill>
                <a:latin typeface="思源黑体 CN Heavy" panose="020B0A00000000000000" charset="-122"/>
                <a:ea typeface="思源黑体 CN Heavy" panose="020B0A00000000000000" charset="-122"/>
              </a:rPr>
              <a:t>请输入您的标题</a:t>
            </a:r>
            <a:endParaRPr lang="zh-CN" altLang="en-US" sz="3600">
              <a:solidFill>
                <a:srgbClr val="FFFF00"/>
              </a:solidFill>
              <a:latin typeface="思源黑体 CN Heavy" panose="020B0A00000000000000" charset="-122"/>
              <a:ea typeface="思源黑体 CN Heavy" panose="020B0A00000000000000" charset="-122"/>
            </a:endParaRPr>
          </a:p>
        </p:txBody>
      </p:sp>
      <p:cxnSp>
        <p:nvCxnSpPr>
          <p:cNvPr id="6" name="直接连接符 5"/>
          <p:cNvCxnSpPr/>
          <p:nvPr/>
        </p:nvCxnSpPr>
        <p:spPr>
          <a:xfrm>
            <a:off x="635" y="852170"/>
            <a:ext cx="12216130"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7" name="五角星 6"/>
          <p:cNvSpPr/>
          <p:nvPr/>
        </p:nvSpPr>
        <p:spPr>
          <a:xfrm>
            <a:off x="3900170" y="306070"/>
            <a:ext cx="321310" cy="321310"/>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7" name="等腰三角形 26"/>
          <p:cNvSpPr/>
          <p:nvPr>
            <p:custDataLst>
              <p:tags r:id="rId2"/>
            </p:custDataLst>
          </p:nvPr>
        </p:nvSpPr>
        <p:spPr>
          <a:xfrm>
            <a:off x="1573554" y="2356219"/>
            <a:ext cx="1265237" cy="1090723"/>
          </a:xfrm>
          <a:prstGeom prst="triangle">
            <a:avLst/>
          </a:prstGeom>
          <a:solidFill>
            <a:srgbClr val="E30001"/>
          </a:solidFill>
          <a:ln w="0">
            <a:noFill/>
          </a:ln>
        </p:spPr>
        <p:style>
          <a:lnRef idx="2">
            <a:srgbClr val="BFBFBF">
              <a:shade val="50000"/>
            </a:srgbClr>
          </a:lnRef>
          <a:fillRef idx="1">
            <a:srgbClr val="BFBFBF"/>
          </a:fillRef>
          <a:effectRef idx="0">
            <a:srgbClr val="BFBFBF"/>
          </a:effectRef>
          <a:fontRef idx="minor">
            <a:srgbClr val="FFFFFF"/>
          </a:fontRef>
        </p:style>
        <p:txBody>
          <a:bodyPr rtlCol="0" anchor="ctr"/>
          <a:p>
            <a:pPr algn="ctr"/>
            <a:endParaRPr lang="zh-CN" altLang="en-US">
              <a:sym typeface="Arial" panose="020B0604020202020204" pitchFamily="34" charset="0"/>
            </a:endParaRPr>
          </a:p>
        </p:txBody>
      </p:sp>
      <p:sp>
        <p:nvSpPr>
          <p:cNvPr id="28" name="文本框 27"/>
          <p:cNvSpPr txBox="1"/>
          <p:nvPr>
            <p:custDataLst>
              <p:tags r:id="rId3"/>
            </p:custDataLst>
          </p:nvPr>
        </p:nvSpPr>
        <p:spPr>
          <a:xfrm>
            <a:off x="1928553" y="2698851"/>
            <a:ext cx="741680" cy="768350"/>
          </a:xfrm>
          <a:prstGeom prst="rect">
            <a:avLst/>
          </a:prstGeom>
          <a:noFill/>
        </p:spPr>
        <p:txBody>
          <a:bodyPr wrap="none" rtlCol="0">
            <a:spAutoFit/>
          </a:bodyPr>
          <a:p>
            <a:pPr algn="ctr"/>
            <a:r>
              <a:rPr lang="zh-CN" altLang="en-US" sz="4400" b="1" dirty="0">
                <a:solidFill>
                  <a:srgbClr val="FFFF00"/>
                </a:solidFill>
                <a:sym typeface="Arial" panose="020B0604020202020204" pitchFamily="34" charset="0"/>
              </a:rPr>
              <a:t>！</a:t>
            </a:r>
            <a:endParaRPr lang="zh-CN" altLang="en-US" sz="4400" b="1" dirty="0">
              <a:solidFill>
                <a:srgbClr val="FFFF00"/>
              </a:solidFill>
              <a:sym typeface="Arial" panose="020B0604020202020204" pitchFamily="34" charset="0"/>
            </a:endParaRPr>
          </a:p>
        </p:txBody>
      </p:sp>
      <p:sp>
        <p:nvSpPr>
          <p:cNvPr id="29" name="文本框 28"/>
          <p:cNvSpPr txBox="1"/>
          <p:nvPr>
            <p:custDataLst>
              <p:tags r:id="rId4"/>
            </p:custDataLst>
          </p:nvPr>
        </p:nvSpPr>
        <p:spPr>
          <a:xfrm>
            <a:off x="1521529" y="3524899"/>
            <a:ext cx="1369286" cy="400110"/>
          </a:xfrm>
          <a:prstGeom prst="rect">
            <a:avLst/>
          </a:prstGeom>
          <a:noFill/>
        </p:spPr>
        <p:txBody>
          <a:bodyPr wrap="none" rtlCol="0">
            <a:normAutofit fontScale="90000"/>
          </a:bodyPr>
          <a:p>
            <a:pPr algn="ctr"/>
            <a:r>
              <a:rPr lang="zh-CN" altLang="en-US" sz="2000" b="1">
                <a:solidFill>
                  <a:srgbClr val="E30001"/>
                </a:solidFill>
                <a:latin typeface="Arial" panose="020B0604020202020204" pitchFamily="34" charset="0"/>
                <a:ea typeface="微软雅黑" panose="020B0503020204020204" charset="-122"/>
                <a:cs typeface="+mn-ea"/>
                <a:sym typeface="Arial" panose="020B0604020202020204" pitchFamily="34" charset="0"/>
              </a:rPr>
              <a:t>输入文本</a:t>
            </a:r>
            <a:endParaRPr lang="zh-CN" altLang="en-US" sz="2000" b="1">
              <a:solidFill>
                <a:srgbClr val="E3000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0" name="文本框 29"/>
          <p:cNvSpPr txBox="1"/>
          <p:nvPr>
            <p:custDataLst>
              <p:tags r:id="rId5"/>
            </p:custDataLst>
          </p:nvPr>
        </p:nvSpPr>
        <p:spPr>
          <a:xfrm>
            <a:off x="1195103" y="4002966"/>
            <a:ext cx="2022137" cy="1938992"/>
          </a:xfrm>
          <a:prstGeom prst="rect">
            <a:avLst/>
          </a:prstGeom>
          <a:noFill/>
        </p:spPr>
        <p:txBody>
          <a:bodyPr wrap="square" rtlCol="0">
            <a:normAutofit/>
          </a:bodyPr>
          <a:p>
            <a:pPr>
              <a:lnSpc>
                <a:spcPct val="150000"/>
              </a:lnSpc>
            </a:pPr>
            <a:r>
              <a:rPr lang="zh-CN" altLang="en-US" sz="1600">
                <a:solidFill>
                  <a:srgbClr val="000000">
                    <a:lumMod val="85000"/>
                    <a:lumOff val="15000"/>
                  </a:srgbClr>
                </a:solidFill>
                <a:sym typeface="Arial" panose="020B0604020202020204" pitchFamily="34" charset="0"/>
              </a:rPr>
              <a:t>文本的补充解释文本的补充解释</a:t>
            </a:r>
            <a:r>
              <a:rPr lang="en-US" altLang="zh-CN" sz="1600">
                <a:solidFill>
                  <a:srgbClr val="000000">
                    <a:lumMod val="85000"/>
                    <a:lumOff val="15000"/>
                  </a:srgbClr>
                </a:solidFill>
                <a:sym typeface="Arial" panose="020B0604020202020204" pitchFamily="34" charset="0"/>
              </a:rPr>
              <a:t>...</a:t>
            </a:r>
            <a:endParaRPr lang="en-US" altLang="zh-CN" sz="1600">
              <a:solidFill>
                <a:srgbClr val="000000">
                  <a:lumMod val="85000"/>
                  <a:lumOff val="15000"/>
                </a:srgbClr>
              </a:solidFill>
              <a:sym typeface="Arial" panose="020B0604020202020204" pitchFamily="34" charset="0"/>
            </a:endParaRPr>
          </a:p>
        </p:txBody>
      </p:sp>
      <p:sp>
        <p:nvSpPr>
          <p:cNvPr id="32" name="等腰三角形 31"/>
          <p:cNvSpPr/>
          <p:nvPr>
            <p:custDataLst>
              <p:tags r:id="rId6"/>
            </p:custDataLst>
          </p:nvPr>
        </p:nvSpPr>
        <p:spPr>
          <a:xfrm>
            <a:off x="4166773" y="2356219"/>
            <a:ext cx="1265237" cy="1090723"/>
          </a:xfrm>
          <a:prstGeom prst="triangle">
            <a:avLst/>
          </a:prstGeom>
          <a:solidFill>
            <a:srgbClr val="E30001"/>
          </a:solidFill>
          <a:ln w="0">
            <a:noFill/>
          </a:ln>
        </p:spPr>
        <p:style>
          <a:lnRef idx="2">
            <a:srgbClr val="BFBFBF">
              <a:shade val="50000"/>
            </a:srgbClr>
          </a:lnRef>
          <a:fillRef idx="1">
            <a:srgbClr val="BFBFBF"/>
          </a:fillRef>
          <a:effectRef idx="0">
            <a:srgbClr val="BFBFBF"/>
          </a:effectRef>
          <a:fontRef idx="minor">
            <a:srgbClr val="FFFFFF"/>
          </a:fontRef>
        </p:style>
        <p:txBody>
          <a:bodyPr rtlCol="0" anchor="ctr"/>
          <a:p>
            <a:pPr algn="ctr"/>
            <a:endParaRPr lang="zh-CN" altLang="en-US">
              <a:sym typeface="Arial" panose="020B0604020202020204" pitchFamily="34" charset="0"/>
            </a:endParaRPr>
          </a:p>
        </p:txBody>
      </p:sp>
      <p:sp>
        <p:nvSpPr>
          <p:cNvPr id="33" name="文本框 32"/>
          <p:cNvSpPr txBox="1"/>
          <p:nvPr>
            <p:custDataLst>
              <p:tags r:id="rId7"/>
            </p:custDataLst>
          </p:nvPr>
        </p:nvSpPr>
        <p:spPr>
          <a:xfrm>
            <a:off x="4521772" y="2698851"/>
            <a:ext cx="741680" cy="768350"/>
          </a:xfrm>
          <a:prstGeom prst="rect">
            <a:avLst/>
          </a:prstGeom>
          <a:noFill/>
        </p:spPr>
        <p:txBody>
          <a:bodyPr wrap="none" rtlCol="0">
            <a:spAutoFit/>
          </a:bodyPr>
          <a:p>
            <a:pPr algn="ctr"/>
            <a:r>
              <a:rPr lang="zh-CN" altLang="en-US" sz="4400" b="1" dirty="0">
                <a:solidFill>
                  <a:srgbClr val="FFFF00"/>
                </a:solidFill>
                <a:sym typeface="Arial" panose="020B0604020202020204" pitchFamily="34" charset="0"/>
              </a:rPr>
              <a:t>！</a:t>
            </a:r>
            <a:endParaRPr lang="zh-CN" altLang="en-US" sz="4400" b="1" dirty="0">
              <a:solidFill>
                <a:srgbClr val="FFFF00"/>
              </a:solidFill>
              <a:sym typeface="Arial" panose="020B0604020202020204" pitchFamily="34" charset="0"/>
            </a:endParaRPr>
          </a:p>
        </p:txBody>
      </p:sp>
      <p:sp>
        <p:nvSpPr>
          <p:cNvPr id="34" name="文本框 33"/>
          <p:cNvSpPr txBox="1"/>
          <p:nvPr>
            <p:custDataLst>
              <p:tags r:id="rId8"/>
            </p:custDataLst>
          </p:nvPr>
        </p:nvSpPr>
        <p:spPr>
          <a:xfrm>
            <a:off x="4114748" y="3524899"/>
            <a:ext cx="1369286" cy="400110"/>
          </a:xfrm>
          <a:prstGeom prst="rect">
            <a:avLst/>
          </a:prstGeom>
          <a:noFill/>
        </p:spPr>
        <p:txBody>
          <a:bodyPr wrap="none" rtlCol="0">
            <a:normAutofit fontScale="90000"/>
          </a:bodyPr>
          <a:p>
            <a:pPr algn="ctr"/>
            <a:r>
              <a:rPr lang="zh-CN" altLang="en-US" sz="2000" b="1">
                <a:solidFill>
                  <a:srgbClr val="E30001"/>
                </a:solidFill>
                <a:latin typeface="Arial" panose="020B0604020202020204" pitchFamily="34" charset="0"/>
                <a:ea typeface="微软雅黑" panose="020B0503020204020204" charset="-122"/>
                <a:cs typeface="+mn-ea"/>
                <a:sym typeface="Arial" panose="020B0604020202020204" pitchFamily="34" charset="0"/>
              </a:rPr>
              <a:t>输入文本</a:t>
            </a:r>
            <a:endParaRPr lang="zh-CN" altLang="en-US" sz="2000" b="1">
              <a:solidFill>
                <a:srgbClr val="E30001"/>
              </a:solidFill>
              <a:latin typeface="Arial" panose="020B0604020202020204" pitchFamily="34" charset="0"/>
              <a:ea typeface="微软雅黑" panose="020B0503020204020204" charset="-122"/>
              <a:cs typeface="+mn-ea"/>
              <a:sym typeface="Arial" panose="020B0604020202020204" pitchFamily="34" charset="0"/>
            </a:endParaRPr>
          </a:p>
          <a:p>
            <a:pPr algn="ctr"/>
            <a:endParaRPr lang="zh-CN" altLang="en-US" sz="2000" b="1">
              <a:solidFill>
                <a:srgbClr val="3F3F3F"/>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8" name="文本框 37"/>
          <p:cNvSpPr txBox="1"/>
          <p:nvPr>
            <p:custDataLst>
              <p:tags r:id="rId9"/>
            </p:custDataLst>
          </p:nvPr>
        </p:nvSpPr>
        <p:spPr>
          <a:xfrm>
            <a:off x="3788322" y="4002966"/>
            <a:ext cx="2022137" cy="1938992"/>
          </a:xfrm>
          <a:prstGeom prst="rect">
            <a:avLst/>
          </a:prstGeom>
          <a:noFill/>
        </p:spPr>
        <p:txBody>
          <a:bodyPr wrap="square" rtlCol="0">
            <a:normAutofit/>
          </a:bodyPr>
          <a:p>
            <a:pPr>
              <a:lnSpc>
                <a:spcPct val="150000"/>
              </a:lnSpc>
            </a:pPr>
            <a:r>
              <a:rPr lang="zh-CN" altLang="en-US" sz="1600">
                <a:solidFill>
                  <a:srgbClr val="000000">
                    <a:lumMod val="85000"/>
                    <a:lumOff val="15000"/>
                  </a:srgbClr>
                </a:solidFill>
                <a:sym typeface="Arial" panose="020B0604020202020204" pitchFamily="34" charset="0"/>
              </a:rPr>
              <a:t>文本的补充解释文本的补充解释</a:t>
            </a:r>
            <a:r>
              <a:rPr lang="en-US" altLang="zh-CN" sz="1600">
                <a:solidFill>
                  <a:srgbClr val="000000">
                    <a:lumMod val="85000"/>
                    <a:lumOff val="15000"/>
                  </a:srgbClr>
                </a:solidFill>
                <a:sym typeface="Arial" panose="020B0604020202020204" pitchFamily="34" charset="0"/>
              </a:rPr>
              <a:t>...</a:t>
            </a:r>
            <a:endParaRPr lang="en-US" altLang="zh-CN" sz="1600">
              <a:solidFill>
                <a:srgbClr val="000000">
                  <a:lumMod val="85000"/>
                  <a:lumOff val="15000"/>
                </a:srgbClr>
              </a:solidFill>
              <a:sym typeface="Arial" panose="020B0604020202020204" pitchFamily="34" charset="0"/>
            </a:endParaRPr>
          </a:p>
          <a:p>
            <a:pPr>
              <a:lnSpc>
                <a:spcPct val="150000"/>
              </a:lnSpc>
            </a:pPr>
            <a:endParaRPr lang="zh-CN" altLang="en-US" sz="1600">
              <a:solidFill>
                <a:srgbClr val="000000">
                  <a:lumMod val="85000"/>
                  <a:lumOff val="15000"/>
                </a:srgbClr>
              </a:solidFill>
              <a:sym typeface="Arial" panose="020B0604020202020204" pitchFamily="34" charset="0"/>
            </a:endParaRPr>
          </a:p>
        </p:txBody>
      </p:sp>
      <p:sp>
        <p:nvSpPr>
          <p:cNvPr id="39" name="等腰三角形 38"/>
          <p:cNvSpPr/>
          <p:nvPr>
            <p:custDataLst>
              <p:tags r:id="rId10"/>
            </p:custDataLst>
          </p:nvPr>
        </p:nvSpPr>
        <p:spPr>
          <a:xfrm>
            <a:off x="6759992" y="2356219"/>
            <a:ext cx="1265237" cy="1090723"/>
          </a:xfrm>
          <a:prstGeom prst="triangle">
            <a:avLst/>
          </a:prstGeom>
          <a:solidFill>
            <a:srgbClr val="E30001"/>
          </a:solidFill>
          <a:ln w="0">
            <a:noFill/>
          </a:ln>
        </p:spPr>
        <p:style>
          <a:lnRef idx="2">
            <a:srgbClr val="BFBFBF">
              <a:shade val="50000"/>
            </a:srgbClr>
          </a:lnRef>
          <a:fillRef idx="1">
            <a:srgbClr val="BFBFBF"/>
          </a:fillRef>
          <a:effectRef idx="0">
            <a:srgbClr val="BFBFBF"/>
          </a:effectRef>
          <a:fontRef idx="minor">
            <a:srgbClr val="FFFFFF"/>
          </a:fontRef>
        </p:style>
        <p:txBody>
          <a:bodyPr rtlCol="0" anchor="ctr"/>
          <a:p>
            <a:pPr algn="ctr"/>
            <a:endParaRPr lang="zh-CN" altLang="en-US">
              <a:sym typeface="Arial" panose="020B0604020202020204" pitchFamily="34" charset="0"/>
            </a:endParaRPr>
          </a:p>
        </p:txBody>
      </p:sp>
      <p:sp>
        <p:nvSpPr>
          <p:cNvPr id="40" name="文本框 39"/>
          <p:cNvSpPr txBox="1"/>
          <p:nvPr>
            <p:custDataLst>
              <p:tags r:id="rId11"/>
            </p:custDataLst>
          </p:nvPr>
        </p:nvSpPr>
        <p:spPr>
          <a:xfrm>
            <a:off x="7133100" y="2698851"/>
            <a:ext cx="741680" cy="768350"/>
          </a:xfrm>
          <a:prstGeom prst="rect">
            <a:avLst/>
          </a:prstGeom>
          <a:noFill/>
        </p:spPr>
        <p:txBody>
          <a:bodyPr wrap="none" rtlCol="0">
            <a:spAutoFit/>
          </a:bodyPr>
          <a:p>
            <a:pPr algn="ctr"/>
            <a:r>
              <a:rPr lang="zh-CN" altLang="en-US" sz="4400" b="1" dirty="0">
                <a:solidFill>
                  <a:srgbClr val="FFFF00"/>
                </a:solidFill>
                <a:sym typeface="Arial" panose="020B0604020202020204" pitchFamily="34" charset="0"/>
              </a:rPr>
              <a:t>！</a:t>
            </a:r>
            <a:endParaRPr lang="zh-CN" altLang="en-US" sz="4400" b="1" dirty="0">
              <a:solidFill>
                <a:srgbClr val="FFFF00"/>
              </a:solidFill>
              <a:sym typeface="Arial" panose="020B0604020202020204" pitchFamily="34" charset="0"/>
            </a:endParaRPr>
          </a:p>
        </p:txBody>
      </p:sp>
      <p:sp>
        <p:nvSpPr>
          <p:cNvPr id="41" name="文本框 40"/>
          <p:cNvSpPr txBox="1"/>
          <p:nvPr>
            <p:custDataLst>
              <p:tags r:id="rId12"/>
            </p:custDataLst>
          </p:nvPr>
        </p:nvSpPr>
        <p:spPr>
          <a:xfrm>
            <a:off x="6707967" y="3524899"/>
            <a:ext cx="1369286" cy="400110"/>
          </a:xfrm>
          <a:prstGeom prst="rect">
            <a:avLst/>
          </a:prstGeom>
          <a:noFill/>
        </p:spPr>
        <p:txBody>
          <a:bodyPr wrap="none" rtlCol="0">
            <a:normAutofit fontScale="90000"/>
          </a:bodyPr>
          <a:p>
            <a:pPr algn="ctr"/>
            <a:r>
              <a:rPr lang="zh-CN" altLang="en-US" sz="2000" b="1">
                <a:solidFill>
                  <a:srgbClr val="E30001"/>
                </a:solidFill>
                <a:latin typeface="Arial" panose="020B0604020202020204" pitchFamily="34" charset="0"/>
                <a:ea typeface="微软雅黑" panose="020B0503020204020204" charset="-122"/>
                <a:cs typeface="+mn-ea"/>
                <a:sym typeface="Arial" panose="020B0604020202020204" pitchFamily="34" charset="0"/>
              </a:rPr>
              <a:t>输入文本</a:t>
            </a:r>
            <a:endParaRPr lang="zh-CN" altLang="en-US" sz="2000" b="1">
              <a:solidFill>
                <a:srgbClr val="E30001"/>
              </a:solidFill>
              <a:latin typeface="Arial" panose="020B0604020202020204" pitchFamily="34" charset="0"/>
              <a:ea typeface="微软雅黑" panose="020B0503020204020204" charset="-122"/>
              <a:cs typeface="+mn-ea"/>
              <a:sym typeface="Arial" panose="020B0604020202020204" pitchFamily="34" charset="0"/>
            </a:endParaRPr>
          </a:p>
          <a:p>
            <a:pPr algn="ctr"/>
            <a:endParaRPr lang="zh-CN" altLang="en-US" sz="2000" b="1">
              <a:solidFill>
                <a:srgbClr val="3F3F3F"/>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2" name="文本框 41"/>
          <p:cNvSpPr txBox="1"/>
          <p:nvPr>
            <p:custDataLst>
              <p:tags r:id="rId13"/>
            </p:custDataLst>
          </p:nvPr>
        </p:nvSpPr>
        <p:spPr>
          <a:xfrm>
            <a:off x="6381541" y="4002966"/>
            <a:ext cx="2022137" cy="1938992"/>
          </a:xfrm>
          <a:prstGeom prst="rect">
            <a:avLst/>
          </a:prstGeom>
          <a:noFill/>
        </p:spPr>
        <p:txBody>
          <a:bodyPr wrap="square" rtlCol="0">
            <a:normAutofit/>
          </a:bodyPr>
          <a:p>
            <a:pPr>
              <a:lnSpc>
                <a:spcPct val="150000"/>
              </a:lnSpc>
            </a:pPr>
            <a:r>
              <a:rPr lang="zh-CN" altLang="en-US" sz="1600">
                <a:solidFill>
                  <a:srgbClr val="000000">
                    <a:lumMod val="85000"/>
                    <a:lumOff val="15000"/>
                  </a:srgbClr>
                </a:solidFill>
                <a:sym typeface="Arial" panose="020B0604020202020204" pitchFamily="34" charset="0"/>
              </a:rPr>
              <a:t>文本的补充解释文本的补充解释</a:t>
            </a:r>
            <a:r>
              <a:rPr lang="en-US" altLang="zh-CN" sz="1600">
                <a:solidFill>
                  <a:srgbClr val="000000">
                    <a:lumMod val="85000"/>
                    <a:lumOff val="15000"/>
                  </a:srgbClr>
                </a:solidFill>
                <a:sym typeface="Arial" panose="020B0604020202020204" pitchFamily="34" charset="0"/>
              </a:rPr>
              <a:t>...</a:t>
            </a:r>
            <a:endParaRPr lang="en-US" altLang="zh-CN" sz="1600">
              <a:solidFill>
                <a:srgbClr val="000000">
                  <a:lumMod val="85000"/>
                  <a:lumOff val="15000"/>
                </a:srgbClr>
              </a:solidFill>
              <a:sym typeface="Arial" panose="020B0604020202020204" pitchFamily="34" charset="0"/>
            </a:endParaRPr>
          </a:p>
          <a:p>
            <a:pPr>
              <a:lnSpc>
                <a:spcPct val="150000"/>
              </a:lnSpc>
            </a:pPr>
            <a:endParaRPr lang="zh-CN" altLang="en-US" sz="1600">
              <a:solidFill>
                <a:srgbClr val="000000">
                  <a:lumMod val="85000"/>
                  <a:lumOff val="15000"/>
                </a:srgbClr>
              </a:solidFill>
              <a:sym typeface="Arial" panose="020B0604020202020204" pitchFamily="34" charset="0"/>
            </a:endParaRPr>
          </a:p>
        </p:txBody>
      </p:sp>
      <p:sp>
        <p:nvSpPr>
          <p:cNvPr id="44" name="等腰三角形 43"/>
          <p:cNvSpPr/>
          <p:nvPr>
            <p:custDataLst>
              <p:tags r:id="rId14"/>
            </p:custDataLst>
          </p:nvPr>
        </p:nvSpPr>
        <p:spPr>
          <a:xfrm>
            <a:off x="9353212" y="2356219"/>
            <a:ext cx="1265237" cy="1090723"/>
          </a:xfrm>
          <a:prstGeom prst="triangle">
            <a:avLst/>
          </a:prstGeom>
          <a:solidFill>
            <a:srgbClr val="E30001"/>
          </a:solidFill>
          <a:ln w="0">
            <a:noFill/>
          </a:ln>
        </p:spPr>
        <p:style>
          <a:lnRef idx="2">
            <a:srgbClr val="BFBFBF">
              <a:shade val="50000"/>
            </a:srgbClr>
          </a:lnRef>
          <a:fillRef idx="1">
            <a:srgbClr val="BFBFBF"/>
          </a:fillRef>
          <a:effectRef idx="0">
            <a:srgbClr val="BFBFBF"/>
          </a:effectRef>
          <a:fontRef idx="minor">
            <a:srgbClr val="FFFFFF"/>
          </a:fontRef>
        </p:style>
        <p:txBody>
          <a:bodyPr rtlCol="0" anchor="ctr"/>
          <a:p>
            <a:pPr algn="ctr"/>
            <a:endParaRPr lang="zh-CN" altLang="en-US">
              <a:sym typeface="Arial" panose="020B0604020202020204" pitchFamily="34" charset="0"/>
            </a:endParaRPr>
          </a:p>
        </p:txBody>
      </p:sp>
      <p:sp>
        <p:nvSpPr>
          <p:cNvPr id="49" name="文本框 48"/>
          <p:cNvSpPr txBox="1"/>
          <p:nvPr>
            <p:custDataLst>
              <p:tags r:id="rId15"/>
            </p:custDataLst>
          </p:nvPr>
        </p:nvSpPr>
        <p:spPr>
          <a:xfrm>
            <a:off x="9708211" y="2698851"/>
            <a:ext cx="741680" cy="768350"/>
          </a:xfrm>
          <a:prstGeom prst="rect">
            <a:avLst/>
          </a:prstGeom>
          <a:noFill/>
        </p:spPr>
        <p:txBody>
          <a:bodyPr wrap="none" rtlCol="0">
            <a:spAutoFit/>
          </a:bodyPr>
          <a:p>
            <a:pPr algn="ctr"/>
            <a:r>
              <a:rPr lang="zh-CN" altLang="en-US" sz="4400" b="1" dirty="0">
                <a:solidFill>
                  <a:srgbClr val="FFFF00"/>
                </a:solidFill>
                <a:sym typeface="Arial" panose="020B0604020202020204" pitchFamily="34" charset="0"/>
              </a:rPr>
              <a:t>！</a:t>
            </a:r>
            <a:endParaRPr lang="zh-CN" altLang="en-US" sz="4400" b="1" dirty="0">
              <a:solidFill>
                <a:srgbClr val="FFFF00"/>
              </a:solidFill>
              <a:sym typeface="Arial" panose="020B0604020202020204" pitchFamily="34" charset="0"/>
            </a:endParaRPr>
          </a:p>
        </p:txBody>
      </p:sp>
      <p:sp>
        <p:nvSpPr>
          <p:cNvPr id="50" name="文本框 49"/>
          <p:cNvSpPr txBox="1"/>
          <p:nvPr>
            <p:custDataLst>
              <p:tags r:id="rId16"/>
            </p:custDataLst>
          </p:nvPr>
        </p:nvSpPr>
        <p:spPr>
          <a:xfrm>
            <a:off x="9301187" y="3524899"/>
            <a:ext cx="1369286" cy="400110"/>
          </a:xfrm>
          <a:prstGeom prst="rect">
            <a:avLst/>
          </a:prstGeom>
          <a:noFill/>
        </p:spPr>
        <p:txBody>
          <a:bodyPr wrap="none" rtlCol="0">
            <a:normAutofit fontScale="90000"/>
          </a:bodyPr>
          <a:p>
            <a:pPr algn="ctr"/>
            <a:r>
              <a:rPr lang="zh-CN" altLang="en-US" sz="2000" b="1">
                <a:solidFill>
                  <a:srgbClr val="E30001"/>
                </a:solidFill>
                <a:latin typeface="Arial" panose="020B0604020202020204" pitchFamily="34" charset="0"/>
                <a:ea typeface="微软雅黑" panose="020B0503020204020204" charset="-122"/>
                <a:cs typeface="+mn-ea"/>
                <a:sym typeface="Arial" panose="020B0604020202020204" pitchFamily="34" charset="0"/>
              </a:rPr>
              <a:t>输入文本</a:t>
            </a:r>
            <a:endParaRPr lang="zh-CN" altLang="en-US" sz="2000" b="1">
              <a:solidFill>
                <a:srgbClr val="E30001"/>
              </a:solidFill>
              <a:latin typeface="Arial" panose="020B0604020202020204" pitchFamily="34" charset="0"/>
              <a:ea typeface="微软雅黑" panose="020B0503020204020204" charset="-122"/>
              <a:cs typeface="+mn-ea"/>
              <a:sym typeface="Arial" panose="020B0604020202020204" pitchFamily="34" charset="0"/>
            </a:endParaRPr>
          </a:p>
          <a:p>
            <a:pPr algn="ctr"/>
            <a:endParaRPr lang="zh-CN" altLang="en-US" sz="2000" b="1">
              <a:solidFill>
                <a:srgbClr val="3F3F3F"/>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1" name="文本框 50"/>
          <p:cNvSpPr txBox="1"/>
          <p:nvPr>
            <p:custDataLst>
              <p:tags r:id="rId17"/>
            </p:custDataLst>
          </p:nvPr>
        </p:nvSpPr>
        <p:spPr>
          <a:xfrm>
            <a:off x="8974761" y="4002966"/>
            <a:ext cx="2022137" cy="1938992"/>
          </a:xfrm>
          <a:prstGeom prst="rect">
            <a:avLst/>
          </a:prstGeom>
          <a:noFill/>
        </p:spPr>
        <p:txBody>
          <a:bodyPr wrap="square" rtlCol="0">
            <a:normAutofit/>
          </a:bodyPr>
          <a:p>
            <a:pPr>
              <a:lnSpc>
                <a:spcPct val="150000"/>
              </a:lnSpc>
            </a:pPr>
            <a:r>
              <a:rPr lang="zh-CN" altLang="en-US" sz="1600">
                <a:solidFill>
                  <a:srgbClr val="000000">
                    <a:lumMod val="85000"/>
                    <a:lumOff val="15000"/>
                  </a:srgbClr>
                </a:solidFill>
                <a:sym typeface="Arial" panose="020B0604020202020204" pitchFamily="34" charset="0"/>
              </a:rPr>
              <a:t>文本的补充解释文本的补充解释</a:t>
            </a:r>
            <a:r>
              <a:rPr lang="en-US" altLang="zh-CN" sz="1600">
                <a:solidFill>
                  <a:srgbClr val="000000">
                    <a:lumMod val="85000"/>
                    <a:lumOff val="15000"/>
                  </a:srgbClr>
                </a:solidFill>
                <a:sym typeface="Arial" panose="020B0604020202020204" pitchFamily="34" charset="0"/>
              </a:rPr>
              <a:t>...</a:t>
            </a:r>
            <a:endParaRPr lang="en-US" altLang="zh-CN" sz="1600">
              <a:solidFill>
                <a:srgbClr val="000000">
                  <a:lumMod val="85000"/>
                  <a:lumOff val="15000"/>
                </a:srgbClr>
              </a:solidFill>
              <a:sym typeface="Arial" panose="020B0604020202020204" pitchFamily="34" charset="0"/>
            </a:endParaRPr>
          </a:p>
          <a:p>
            <a:pPr>
              <a:lnSpc>
                <a:spcPct val="150000"/>
              </a:lnSpc>
            </a:pPr>
            <a:endParaRPr lang="zh-CN" altLang="en-US" sz="1600">
              <a:solidFill>
                <a:srgbClr val="000000">
                  <a:lumMod val="85000"/>
                  <a:lumOff val="15000"/>
                </a:srgbClr>
              </a:solidFill>
              <a:sym typeface="Arial" panose="020B0604020202020204" pitchFamily="34" charset="0"/>
            </a:endParaRPr>
          </a:p>
        </p:txBody>
      </p:sp>
    </p:spTree>
  </p:cSld>
  <p:clrMapOvr>
    <a:masterClrMapping/>
  </p:clrMapOvr>
  <p:transition>
    <p:fade thruBlk="1"/>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4" name="矩形 3"/>
          <p:cNvSpPr/>
          <p:nvPr/>
        </p:nvSpPr>
        <p:spPr>
          <a:xfrm>
            <a:off x="-9525" y="-33020"/>
            <a:ext cx="12204065" cy="999490"/>
          </a:xfrm>
          <a:prstGeom prst="rect">
            <a:avLst/>
          </a:prstGeom>
          <a:solidFill>
            <a:srgbClr val="E3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4221480" y="144145"/>
            <a:ext cx="3749675" cy="645160"/>
          </a:xfrm>
          <a:prstGeom prst="rect">
            <a:avLst/>
          </a:prstGeom>
          <a:noFill/>
        </p:spPr>
        <p:txBody>
          <a:bodyPr wrap="square" rtlCol="0">
            <a:spAutoFit/>
          </a:bodyPr>
          <a:p>
            <a:pPr algn="ctr"/>
            <a:r>
              <a:rPr lang="zh-CN" altLang="en-US" sz="3600">
                <a:solidFill>
                  <a:srgbClr val="FFFF00"/>
                </a:solidFill>
                <a:latin typeface="思源黑体 CN Heavy" panose="020B0A00000000000000" charset="-122"/>
                <a:ea typeface="思源黑体 CN Heavy" panose="020B0A00000000000000" charset="-122"/>
              </a:rPr>
              <a:t>请输入您的标题</a:t>
            </a:r>
            <a:endParaRPr lang="zh-CN" altLang="en-US" sz="3600">
              <a:solidFill>
                <a:srgbClr val="FFFF00"/>
              </a:solidFill>
              <a:latin typeface="思源黑体 CN Heavy" panose="020B0A00000000000000" charset="-122"/>
              <a:ea typeface="思源黑体 CN Heavy" panose="020B0A00000000000000" charset="-122"/>
            </a:endParaRPr>
          </a:p>
        </p:txBody>
      </p:sp>
      <p:cxnSp>
        <p:nvCxnSpPr>
          <p:cNvPr id="6" name="直接连接符 5"/>
          <p:cNvCxnSpPr/>
          <p:nvPr/>
        </p:nvCxnSpPr>
        <p:spPr>
          <a:xfrm>
            <a:off x="635" y="852170"/>
            <a:ext cx="12216130"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7" name="五角星 6"/>
          <p:cNvSpPr/>
          <p:nvPr/>
        </p:nvSpPr>
        <p:spPr>
          <a:xfrm>
            <a:off x="3900170" y="306070"/>
            <a:ext cx="321310" cy="321310"/>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15" name="直接连接符 14"/>
          <p:cNvCxnSpPr>
            <a:stCxn id="8" idx="7"/>
            <a:endCxn id="10" idx="3"/>
          </p:cNvCxnSpPr>
          <p:nvPr>
            <p:custDataLst>
              <p:tags r:id="rId2"/>
            </p:custDataLst>
          </p:nvPr>
        </p:nvCxnSpPr>
        <p:spPr>
          <a:xfrm flipV="1">
            <a:off x="2616791" y="3360449"/>
            <a:ext cx="1196340" cy="1072515"/>
          </a:xfrm>
          <a:prstGeom prst="line">
            <a:avLst/>
          </a:prstGeom>
          <a:ln>
            <a:solidFill>
              <a:srgbClr val="E30001"/>
            </a:solidFill>
          </a:ln>
        </p:spPr>
        <p:style>
          <a:lnRef idx="1">
            <a:srgbClr val="FA8550"/>
          </a:lnRef>
          <a:fillRef idx="0">
            <a:srgbClr val="FA8550"/>
          </a:fillRef>
          <a:effectRef idx="0">
            <a:srgbClr val="FA8550"/>
          </a:effectRef>
          <a:fontRef idx="minor">
            <a:sysClr val="windowText" lastClr="000000"/>
          </a:fontRef>
        </p:style>
      </p:cxnSp>
      <p:cxnSp>
        <p:nvCxnSpPr>
          <p:cNvPr id="16" name="直接连接符 15"/>
          <p:cNvCxnSpPr>
            <a:stCxn id="10" idx="6"/>
            <a:endCxn id="12" idx="1"/>
          </p:cNvCxnSpPr>
          <p:nvPr>
            <p:custDataLst>
              <p:tags r:id="rId3"/>
            </p:custDataLst>
          </p:nvPr>
        </p:nvCxnSpPr>
        <p:spPr>
          <a:xfrm>
            <a:off x="4399405" y="3118081"/>
            <a:ext cx="1271905" cy="998855"/>
          </a:xfrm>
          <a:prstGeom prst="line">
            <a:avLst/>
          </a:prstGeom>
          <a:ln>
            <a:solidFill>
              <a:srgbClr val="E30001"/>
            </a:solidFill>
          </a:ln>
        </p:spPr>
        <p:style>
          <a:lnRef idx="1">
            <a:srgbClr val="FA8550"/>
          </a:lnRef>
          <a:fillRef idx="0">
            <a:srgbClr val="FA8550"/>
          </a:fillRef>
          <a:effectRef idx="0">
            <a:srgbClr val="FA8550"/>
          </a:effectRef>
          <a:fontRef idx="minor">
            <a:sysClr val="windowText" lastClr="000000"/>
          </a:fontRef>
        </p:style>
      </p:cxnSp>
      <p:cxnSp>
        <p:nvCxnSpPr>
          <p:cNvPr id="17" name="直接连接符 16"/>
          <p:cNvCxnSpPr>
            <a:stCxn id="12" idx="7"/>
            <a:endCxn id="14" idx="3"/>
          </p:cNvCxnSpPr>
          <p:nvPr>
            <p:custDataLst>
              <p:tags r:id="rId4"/>
            </p:custDataLst>
          </p:nvPr>
        </p:nvCxnSpPr>
        <p:spPr>
          <a:xfrm flipV="1">
            <a:off x="6275855" y="2836024"/>
            <a:ext cx="877570" cy="1280795"/>
          </a:xfrm>
          <a:prstGeom prst="line">
            <a:avLst/>
          </a:prstGeom>
          <a:ln>
            <a:solidFill>
              <a:srgbClr val="E30001"/>
            </a:solidFill>
          </a:ln>
        </p:spPr>
        <p:style>
          <a:lnRef idx="1">
            <a:srgbClr val="FA8550"/>
          </a:lnRef>
          <a:fillRef idx="0">
            <a:srgbClr val="FA8550"/>
          </a:fillRef>
          <a:effectRef idx="0">
            <a:srgbClr val="FA8550"/>
          </a:effectRef>
          <a:fontRef idx="minor">
            <a:sysClr val="windowText" lastClr="000000"/>
          </a:fontRef>
        </p:style>
      </p:cxnSp>
      <p:cxnSp>
        <p:nvCxnSpPr>
          <p:cNvPr id="18" name="直接连接符 17"/>
          <p:cNvCxnSpPr>
            <a:stCxn id="14" idx="6"/>
            <a:endCxn id="21" idx="1"/>
          </p:cNvCxnSpPr>
          <p:nvPr>
            <p:custDataLst>
              <p:tags r:id="rId5"/>
            </p:custDataLst>
          </p:nvPr>
        </p:nvCxnSpPr>
        <p:spPr>
          <a:xfrm>
            <a:off x="7711234" y="2604524"/>
            <a:ext cx="1753870" cy="578485"/>
          </a:xfrm>
          <a:prstGeom prst="line">
            <a:avLst/>
          </a:prstGeom>
          <a:ln>
            <a:solidFill>
              <a:srgbClr val="E30001"/>
            </a:solidFill>
          </a:ln>
        </p:spPr>
        <p:style>
          <a:lnRef idx="1">
            <a:srgbClr val="FA8550"/>
          </a:lnRef>
          <a:fillRef idx="0">
            <a:srgbClr val="FA8550"/>
          </a:fillRef>
          <a:effectRef idx="0">
            <a:srgbClr val="FA8550"/>
          </a:effectRef>
          <a:fontRef idx="minor">
            <a:sysClr val="windowText" lastClr="000000"/>
          </a:fontRef>
        </p:style>
      </p:cxnSp>
      <p:cxnSp>
        <p:nvCxnSpPr>
          <p:cNvPr id="19" name="直接连接符 18"/>
          <p:cNvCxnSpPr>
            <a:stCxn id="21" idx="4"/>
            <a:endCxn id="28" idx="7"/>
          </p:cNvCxnSpPr>
          <p:nvPr>
            <p:custDataLst>
              <p:tags r:id="rId6"/>
            </p:custDataLst>
          </p:nvPr>
        </p:nvCxnSpPr>
        <p:spPr>
          <a:xfrm flipH="1">
            <a:off x="9466597" y="3851190"/>
            <a:ext cx="275590" cy="870585"/>
          </a:xfrm>
          <a:prstGeom prst="line">
            <a:avLst/>
          </a:prstGeom>
          <a:ln>
            <a:solidFill>
              <a:srgbClr val="E30001"/>
            </a:solidFill>
          </a:ln>
        </p:spPr>
        <p:style>
          <a:lnRef idx="1">
            <a:srgbClr val="FA8550"/>
          </a:lnRef>
          <a:fillRef idx="0">
            <a:srgbClr val="FA8550"/>
          </a:fillRef>
          <a:effectRef idx="0">
            <a:srgbClr val="FA8550"/>
          </a:effectRef>
          <a:fontRef idx="minor">
            <a:sysClr val="windowText" lastClr="000000"/>
          </a:fontRef>
        </p:style>
      </p:cxnSp>
      <p:grpSp>
        <p:nvGrpSpPr>
          <p:cNvPr id="35" name="组合 34"/>
          <p:cNvGrpSpPr/>
          <p:nvPr>
            <p:custDataLst>
              <p:tags r:id="rId7"/>
            </p:custDataLst>
          </p:nvPr>
        </p:nvGrpSpPr>
        <p:grpSpPr>
          <a:xfrm>
            <a:off x="1200124" y="4313307"/>
            <a:ext cx="2260621" cy="1720664"/>
            <a:chOff x="538428" y="4181829"/>
            <a:chExt cx="1836000" cy="1397465"/>
          </a:xfrm>
        </p:grpSpPr>
        <p:grpSp>
          <p:nvGrpSpPr>
            <p:cNvPr id="31" name="组合 30"/>
            <p:cNvGrpSpPr/>
            <p:nvPr/>
          </p:nvGrpSpPr>
          <p:grpSpPr>
            <a:xfrm>
              <a:off x="1122067" y="4181829"/>
              <a:ext cx="663596" cy="663596"/>
              <a:chOff x="583363" y="3885128"/>
              <a:chExt cx="967854" cy="967854"/>
            </a:xfrm>
          </p:grpSpPr>
          <p:sp>
            <p:nvSpPr>
              <p:cNvPr id="8" name="椭圆 7"/>
              <p:cNvSpPr/>
              <p:nvPr>
                <p:custDataLst>
                  <p:tags r:id="rId8"/>
                </p:custDataLst>
              </p:nvPr>
            </p:nvSpPr>
            <p:spPr>
              <a:xfrm>
                <a:off x="583363" y="3885128"/>
                <a:ext cx="967854" cy="967854"/>
              </a:xfrm>
              <a:prstGeom prst="ellipse">
                <a:avLst/>
              </a:prstGeom>
              <a:solidFill>
                <a:srgbClr val="FA8550">
                  <a:lumMod val="20000"/>
                  <a:lumOff val="80000"/>
                </a:srgbClr>
              </a:solidFill>
              <a:ln>
                <a:solidFill>
                  <a:srgbClr val="E30001"/>
                </a:solid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a:bodyPr>
              <a:p>
                <a:pPr algn="ctr"/>
                <a:endParaRPr lang="zh-CN" altLang="en-US">
                  <a:sym typeface="Arial" panose="020B0604020202020204" pitchFamily="34" charset="0"/>
                </a:endParaRPr>
              </a:p>
            </p:txBody>
          </p:sp>
          <p:sp>
            <p:nvSpPr>
              <p:cNvPr id="9" name="椭圆 8"/>
              <p:cNvSpPr/>
              <p:nvPr>
                <p:custDataLst>
                  <p:tags r:id="rId9"/>
                </p:custDataLst>
              </p:nvPr>
            </p:nvSpPr>
            <p:spPr>
              <a:xfrm>
                <a:off x="805163" y="4106928"/>
                <a:ext cx="524254" cy="524254"/>
              </a:xfrm>
              <a:prstGeom prst="ellipse">
                <a:avLst/>
              </a:prstGeom>
              <a:solidFill>
                <a:srgbClr val="FFFF00"/>
              </a:solidFill>
              <a:ln>
                <a:solidFill>
                  <a:srgbClr val="E30001"/>
                </a:solid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fontScale="72500"/>
              </a:bodyPr>
              <a:p>
                <a:pPr algn="ctr"/>
                <a:endParaRPr lang="zh-CN" altLang="en-US">
                  <a:solidFill>
                    <a:sysClr val="window" lastClr="FFFFFF"/>
                  </a:solidFill>
                  <a:sym typeface="Arial" panose="020B0604020202020204" pitchFamily="34" charset="0"/>
                </a:endParaRPr>
              </a:p>
            </p:txBody>
          </p:sp>
        </p:grpSp>
        <p:sp>
          <p:nvSpPr>
            <p:cNvPr id="23" name="文本框 22"/>
            <p:cNvSpPr txBox="1"/>
            <p:nvPr>
              <p:custDataLst>
                <p:tags r:id="rId10"/>
              </p:custDataLst>
            </p:nvPr>
          </p:nvSpPr>
          <p:spPr>
            <a:xfrm>
              <a:off x="538428" y="4932963"/>
              <a:ext cx="1836000" cy="646331"/>
            </a:xfrm>
            <a:prstGeom prst="rect">
              <a:avLst/>
            </a:prstGeom>
            <a:noFill/>
          </p:spPr>
          <p:txBody>
            <a:bodyPr wrap="square" rtlCol="0">
              <a:normAutofit/>
            </a:bodyPr>
            <a:p>
              <a:r>
                <a:rPr lang="zh-CN" altLang="en-US" dirty="0">
                  <a:solidFill>
                    <a:srgbClr val="E30001"/>
                  </a:solidFill>
                  <a:sym typeface="Arial" panose="020B0604020202020204" pitchFamily="34" charset="0"/>
                </a:rPr>
                <a:t>请输入文本</a:t>
              </a:r>
              <a:endParaRPr lang="zh-CN" altLang="en-US" dirty="0">
                <a:solidFill>
                  <a:srgbClr val="E30001"/>
                </a:solidFill>
                <a:sym typeface="Arial" panose="020B0604020202020204" pitchFamily="34" charset="0"/>
              </a:endParaRPr>
            </a:p>
          </p:txBody>
        </p:sp>
      </p:grpSp>
      <p:grpSp>
        <p:nvGrpSpPr>
          <p:cNvPr id="34" name="组合 33"/>
          <p:cNvGrpSpPr/>
          <p:nvPr>
            <p:custDataLst>
              <p:tags r:id="rId11"/>
            </p:custDataLst>
          </p:nvPr>
        </p:nvGrpSpPr>
        <p:grpSpPr>
          <a:xfrm>
            <a:off x="3057191" y="1902329"/>
            <a:ext cx="2260621" cy="1558214"/>
            <a:chOff x="2046675" y="2223714"/>
            <a:chExt cx="1836000" cy="1265529"/>
          </a:xfrm>
        </p:grpSpPr>
        <p:grpSp>
          <p:nvGrpSpPr>
            <p:cNvPr id="30" name="组合 29"/>
            <p:cNvGrpSpPr/>
            <p:nvPr/>
          </p:nvGrpSpPr>
          <p:grpSpPr>
            <a:xfrm>
              <a:off x="2578957" y="2931940"/>
              <a:ext cx="557303" cy="557303"/>
              <a:chOff x="2435478" y="2604987"/>
              <a:chExt cx="613012" cy="613012"/>
            </a:xfrm>
          </p:grpSpPr>
          <p:sp>
            <p:nvSpPr>
              <p:cNvPr id="10" name="椭圆 9"/>
              <p:cNvSpPr/>
              <p:nvPr>
                <p:custDataLst>
                  <p:tags r:id="rId12"/>
                </p:custDataLst>
              </p:nvPr>
            </p:nvSpPr>
            <p:spPr>
              <a:xfrm>
                <a:off x="2435478" y="2604987"/>
                <a:ext cx="613012" cy="613012"/>
              </a:xfrm>
              <a:prstGeom prst="ellipse">
                <a:avLst/>
              </a:prstGeom>
              <a:solidFill>
                <a:srgbClr val="FA8550">
                  <a:lumMod val="20000"/>
                  <a:lumOff val="80000"/>
                </a:srgbClr>
              </a:solidFill>
              <a:ln>
                <a:solidFill>
                  <a:srgbClr val="E30001"/>
                </a:solid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a:bodyPr>
              <a:p>
                <a:pPr algn="ctr"/>
                <a:endParaRPr lang="zh-CN" altLang="en-US">
                  <a:sym typeface="Arial" panose="020B0604020202020204" pitchFamily="34" charset="0"/>
                </a:endParaRPr>
              </a:p>
            </p:txBody>
          </p:sp>
          <p:sp>
            <p:nvSpPr>
              <p:cNvPr id="11" name="椭圆 10"/>
              <p:cNvSpPr/>
              <p:nvPr>
                <p:custDataLst>
                  <p:tags r:id="rId13"/>
                </p:custDataLst>
              </p:nvPr>
            </p:nvSpPr>
            <p:spPr>
              <a:xfrm>
                <a:off x="2575960" y="2745469"/>
                <a:ext cx="332048" cy="332048"/>
              </a:xfrm>
              <a:prstGeom prst="ellipse">
                <a:avLst/>
              </a:prstGeom>
              <a:solidFill>
                <a:srgbClr val="FFFF00"/>
              </a:solidFill>
              <a:ln>
                <a:solidFill>
                  <a:srgbClr val="E30001"/>
                </a:solid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fontScale="57500" lnSpcReduction="20000"/>
              </a:bodyPr>
              <a:p>
                <a:pPr algn="ctr"/>
                <a:endParaRPr lang="zh-CN" altLang="en-US">
                  <a:solidFill>
                    <a:sysClr val="window" lastClr="FFFFFF"/>
                  </a:solidFill>
                  <a:sym typeface="Arial" panose="020B0604020202020204" pitchFamily="34" charset="0"/>
                </a:endParaRPr>
              </a:p>
            </p:txBody>
          </p:sp>
        </p:grpSp>
        <p:sp>
          <p:nvSpPr>
            <p:cNvPr id="24" name="文本框 23"/>
            <p:cNvSpPr txBox="1"/>
            <p:nvPr>
              <p:custDataLst>
                <p:tags r:id="rId14"/>
              </p:custDataLst>
            </p:nvPr>
          </p:nvSpPr>
          <p:spPr>
            <a:xfrm>
              <a:off x="2046675" y="2223714"/>
              <a:ext cx="1836000" cy="646331"/>
            </a:xfrm>
            <a:prstGeom prst="rect">
              <a:avLst/>
            </a:prstGeom>
            <a:noFill/>
          </p:spPr>
          <p:txBody>
            <a:bodyPr wrap="square" rtlCol="0">
              <a:normAutofit/>
            </a:bodyPr>
            <a:p>
              <a:r>
                <a:rPr lang="zh-CN" altLang="en-US" dirty="0">
                  <a:solidFill>
                    <a:srgbClr val="E30001"/>
                  </a:solidFill>
                  <a:sym typeface="Arial" panose="020B0604020202020204" pitchFamily="34" charset="0"/>
                </a:rPr>
                <a:t>请输入文本</a:t>
              </a:r>
              <a:endParaRPr lang="zh-CN" altLang="en-US" dirty="0">
                <a:solidFill>
                  <a:srgbClr val="E30001"/>
                </a:solidFill>
                <a:sym typeface="Arial" panose="020B0604020202020204" pitchFamily="34" charset="0"/>
              </a:endParaRPr>
            </a:p>
            <a:p>
              <a:endParaRPr lang="zh-CN" altLang="en-US" dirty="0">
                <a:solidFill>
                  <a:srgbClr val="E30001"/>
                </a:solidFill>
                <a:sym typeface="Arial" panose="020B0604020202020204" pitchFamily="34" charset="0"/>
              </a:endParaRPr>
            </a:p>
          </p:txBody>
        </p:sp>
      </p:grpSp>
      <p:grpSp>
        <p:nvGrpSpPr>
          <p:cNvPr id="36" name="组合 35"/>
          <p:cNvGrpSpPr/>
          <p:nvPr>
            <p:custDataLst>
              <p:tags r:id="rId15"/>
            </p:custDataLst>
          </p:nvPr>
        </p:nvGrpSpPr>
        <p:grpSpPr>
          <a:xfrm>
            <a:off x="4843276" y="3991614"/>
            <a:ext cx="2260621" cy="1795184"/>
            <a:chOff x="3497273" y="3920562"/>
            <a:chExt cx="1836000" cy="1457988"/>
          </a:xfrm>
        </p:grpSpPr>
        <p:grpSp>
          <p:nvGrpSpPr>
            <p:cNvPr id="32" name="组合 31"/>
            <p:cNvGrpSpPr/>
            <p:nvPr/>
          </p:nvGrpSpPr>
          <p:grpSpPr>
            <a:xfrm>
              <a:off x="4068096" y="3920562"/>
              <a:ext cx="694355" cy="694355"/>
              <a:chOff x="3975968" y="3627538"/>
              <a:chExt cx="958779" cy="958779"/>
            </a:xfrm>
          </p:grpSpPr>
          <p:sp>
            <p:nvSpPr>
              <p:cNvPr id="12" name="椭圆 11"/>
              <p:cNvSpPr/>
              <p:nvPr>
                <p:custDataLst>
                  <p:tags r:id="rId16"/>
                </p:custDataLst>
              </p:nvPr>
            </p:nvSpPr>
            <p:spPr>
              <a:xfrm>
                <a:off x="3975968" y="3627538"/>
                <a:ext cx="958779" cy="958779"/>
              </a:xfrm>
              <a:prstGeom prst="ellipse">
                <a:avLst/>
              </a:prstGeom>
              <a:solidFill>
                <a:srgbClr val="FA8550">
                  <a:lumMod val="20000"/>
                  <a:lumOff val="80000"/>
                </a:srgbClr>
              </a:solidFill>
              <a:ln>
                <a:solidFill>
                  <a:srgbClr val="E30001"/>
                </a:solid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a:bodyPr>
              <a:p>
                <a:pPr algn="ctr"/>
                <a:endParaRPr lang="zh-CN" altLang="en-US">
                  <a:sym typeface="Arial" panose="020B0604020202020204" pitchFamily="34" charset="0"/>
                </a:endParaRPr>
              </a:p>
            </p:txBody>
          </p:sp>
          <p:sp>
            <p:nvSpPr>
              <p:cNvPr id="13" name="椭圆 12"/>
              <p:cNvSpPr/>
              <p:nvPr>
                <p:custDataLst>
                  <p:tags r:id="rId17"/>
                </p:custDataLst>
              </p:nvPr>
            </p:nvSpPr>
            <p:spPr>
              <a:xfrm>
                <a:off x="4195688" y="3847258"/>
                <a:ext cx="519339" cy="519339"/>
              </a:xfrm>
              <a:prstGeom prst="ellipse">
                <a:avLst/>
              </a:prstGeom>
              <a:solidFill>
                <a:srgbClr val="FFFF00"/>
              </a:solidFill>
              <a:ln>
                <a:solidFill>
                  <a:srgbClr val="E30001"/>
                </a:solid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fontScale="82500"/>
              </a:bodyPr>
              <a:p>
                <a:pPr algn="ctr"/>
                <a:endParaRPr lang="zh-CN" altLang="en-US">
                  <a:solidFill>
                    <a:sysClr val="window" lastClr="FFFFFF"/>
                  </a:solidFill>
                  <a:sym typeface="Arial" panose="020B0604020202020204" pitchFamily="34" charset="0"/>
                </a:endParaRPr>
              </a:p>
            </p:txBody>
          </p:sp>
        </p:grpSp>
        <p:sp>
          <p:nvSpPr>
            <p:cNvPr id="25" name="文本框 24"/>
            <p:cNvSpPr txBox="1"/>
            <p:nvPr>
              <p:custDataLst>
                <p:tags r:id="rId18"/>
              </p:custDataLst>
            </p:nvPr>
          </p:nvSpPr>
          <p:spPr>
            <a:xfrm>
              <a:off x="3497273" y="4732219"/>
              <a:ext cx="1836000" cy="646331"/>
            </a:xfrm>
            <a:prstGeom prst="rect">
              <a:avLst/>
            </a:prstGeom>
            <a:noFill/>
          </p:spPr>
          <p:txBody>
            <a:bodyPr wrap="square" rtlCol="0">
              <a:normAutofit/>
            </a:bodyPr>
            <a:p>
              <a:r>
                <a:rPr lang="zh-CN" altLang="en-US" dirty="0">
                  <a:solidFill>
                    <a:srgbClr val="E30001"/>
                  </a:solidFill>
                  <a:sym typeface="Arial" panose="020B0604020202020204" pitchFamily="34" charset="0"/>
                </a:rPr>
                <a:t>请输入文本</a:t>
              </a:r>
              <a:endParaRPr lang="zh-CN" altLang="en-US" dirty="0">
                <a:solidFill>
                  <a:srgbClr val="E30001"/>
                </a:solidFill>
                <a:sym typeface="Arial" panose="020B0604020202020204" pitchFamily="34" charset="0"/>
              </a:endParaRPr>
            </a:p>
            <a:p>
              <a:endParaRPr lang="zh-CN" altLang="en-US" dirty="0">
                <a:solidFill>
                  <a:srgbClr val="E30001"/>
                </a:solidFill>
                <a:sym typeface="Arial" panose="020B0604020202020204" pitchFamily="34" charset="0"/>
              </a:endParaRPr>
            </a:p>
          </p:txBody>
        </p:sp>
      </p:grpSp>
      <p:grpSp>
        <p:nvGrpSpPr>
          <p:cNvPr id="37" name="组合 36"/>
          <p:cNvGrpSpPr/>
          <p:nvPr>
            <p:custDataLst>
              <p:tags r:id="rId19"/>
            </p:custDataLst>
          </p:nvPr>
        </p:nvGrpSpPr>
        <p:grpSpPr>
          <a:xfrm>
            <a:off x="6253846" y="1417179"/>
            <a:ext cx="2260621" cy="1514423"/>
            <a:chOff x="4642890" y="1829692"/>
            <a:chExt cx="1836000" cy="1229963"/>
          </a:xfrm>
        </p:grpSpPr>
        <p:grpSp>
          <p:nvGrpSpPr>
            <p:cNvPr id="29" name="组合 28"/>
            <p:cNvGrpSpPr/>
            <p:nvPr/>
          </p:nvGrpSpPr>
          <p:grpSpPr>
            <a:xfrm>
              <a:off x="5295249" y="2528373"/>
              <a:ext cx="531282" cy="531282"/>
              <a:chOff x="5423295" y="2161079"/>
              <a:chExt cx="584390" cy="584390"/>
            </a:xfrm>
          </p:grpSpPr>
          <p:sp>
            <p:nvSpPr>
              <p:cNvPr id="14" name="椭圆 13"/>
              <p:cNvSpPr/>
              <p:nvPr>
                <p:custDataLst>
                  <p:tags r:id="rId20"/>
                </p:custDataLst>
              </p:nvPr>
            </p:nvSpPr>
            <p:spPr>
              <a:xfrm>
                <a:off x="5423295" y="2161079"/>
                <a:ext cx="584390" cy="584390"/>
              </a:xfrm>
              <a:prstGeom prst="ellipse">
                <a:avLst/>
              </a:prstGeom>
              <a:solidFill>
                <a:srgbClr val="FA8550">
                  <a:lumMod val="20000"/>
                  <a:lumOff val="80000"/>
                </a:srgbClr>
              </a:solidFill>
              <a:ln>
                <a:solidFill>
                  <a:srgbClr val="E30001"/>
                </a:solid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a:bodyPr>
              <a:p>
                <a:pPr algn="ctr"/>
                <a:endParaRPr lang="zh-CN" altLang="en-US">
                  <a:sym typeface="Arial" panose="020B0604020202020204" pitchFamily="34" charset="0"/>
                </a:endParaRPr>
              </a:p>
            </p:txBody>
          </p:sp>
          <p:sp>
            <p:nvSpPr>
              <p:cNvPr id="20" name="椭圆 19"/>
              <p:cNvSpPr/>
              <p:nvPr>
                <p:custDataLst>
                  <p:tags r:id="rId21"/>
                </p:custDataLst>
              </p:nvPr>
            </p:nvSpPr>
            <p:spPr>
              <a:xfrm>
                <a:off x="5557218" y="2295002"/>
                <a:ext cx="316545" cy="316545"/>
              </a:xfrm>
              <a:prstGeom prst="ellipse">
                <a:avLst/>
              </a:prstGeom>
              <a:solidFill>
                <a:srgbClr val="FFFF00"/>
              </a:solidFill>
              <a:ln>
                <a:solidFill>
                  <a:srgbClr val="E30001"/>
                </a:solid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fontScale="50000" lnSpcReduction="20000"/>
              </a:bodyPr>
              <a:p>
                <a:pPr algn="ctr"/>
                <a:endParaRPr lang="zh-CN" altLang="en-US">
                  <a:solidFill>
                    <a:sysClr val="window" lastClr="FFFFFF"/>
                  </a:solidFill>
                  <a:sym typeface="Arial" panose="020B0604020202020204" pitchFamily="34" charset="0"/>
                </a:endParaRPr>
              </a:p>
            </p:txBody>
          </p:sp>
        </p:grpSp>
        <p:sp>
          <p:nvSpPr>
            <p:cNvPr id="26" name="文本框 25"/>
            <p:cNvSpPr txBox="1"/>
            <p:nvPr>
              <p:custDataLst>
                <p:tags r:id="rId22"/>
              </p:custDataLst>
            </p:nvPr>
          </p:nvSpPr>
          <p:spPr>
            <a:xfrm>
              <a:off x="4642890" y="1829692"/>
              <a:ext cx="1836000" cy="646331"/>
            </a:xfrm>
            <a:prstGeom prst="rect">
              <a:avLst/>
            </a:prstGeom>
            <a:noFill/>
          </p:spPr>
          <p:txBody>
            <a:bodyPr wrap="square" rtlCol="0">
              <a:normAutofit/>
            </a:bodyPr>
            <a:p>
              <a:r>
                <a:rPr lang="zh-CN" altLang="en-US" dirty="0">
                  <a:solidFill>
                    <a:srgbClr val="E30001"/>
                  </a:solidFill>
                  <a:sym typeface="Arial" panose="020B0604020202020204" pitchFamily="34" charset="0"/>
                </a:rPr>
                <a:t>请输入文本</a:t>
              </a:r>
              <a:endParaRPr lang="zh-CN" altLang="en-US" dirty="0">
                <a:solidFill>
                  <a:srgbClr val="E30001"/>
                </a:solidFill>
                <a:sym typeface="Arial" panose="020B0604020202020204" pitchFamily="34" charset="0"/>
              </a:endParaRPr>
            </a:p>
            <a:p>
              <a:endParaRPr lang="zh-CN" altLang="en-US" dirty="0">
                <a:solidFill>
                  <a:srgbClr val="E30001"/>
                </a:solidFill>
                <a:sym typeface="Arial" panose="020B0604020202020204" pitchFamily="34" charset="0"/>
              </a:endParaRPr>
            </a:p>
          </p:txBody>
        </p:sp>
      </p:grpSp>
      <p:grpSp>
        <p:nvGrpSpPr>
          <p:cNvPr id="38" name="组合 37"/>
          <p:cNvGrpSpPr/>
          <p:nvPr>
            <p:custDataLst>
              <p:tags r:id="rId23"/>
            </p:custDataLst>
          </p:nvPr>
        </p:nvGrpSpPr>
        <p:grpSpPr>
          <a:xfrm>
            <a:off x="8611875" y="2177159"/>
            <a:ext cx="2260621" cy="1674667"/>
            <a:chOff x="6558001" y="2446923"/>
            <a:chExt cx="1836000" cy="1360108"/>
          </a:xfrm>
        </p:grpSpPr>
        <p:grpSp>
          <p:nvGrpSpPr>
            <p:cNvPr id="33" name="组合 32"/>
            <p:cNvGrpSpPr/>
            <p:nvPr/>
          </p:nvGrpSpPr>
          <p:grpSpPr>
            <a:xfrm>
              <a:off x="7158214" y="3171455"/>
              <a:ext cx="635576" cy="635576"/>
              <a:chOff x="7683381" y="2727962"/>
              <a:chExt cx="699109" cy="699109"/>
            </a:xfrm>
          </p:grpSpPr>
          <p:sp>
            <p:nvSpPr>
              <p:cNvPr id="21" name="椭圆 20"/>
              <p:cNvSpPr/>
              <p:nvPr>
                <p:custDataLst>
                  <p:tags r:id="rId24"/>
                </p:custDataLst>
              </p:nvPr>
            </p:nvSpPr>
            <p:spPr>
              <a:xfrm>
                <a:off x="7683381" y="2727962"/>
                <a:ext cx="699109" cy="699109"/>
              </a:xfrm>
              <a:prstGeom prst="ellipse">
                <a:avLst/>
              </a:prstGeom>
              <a:solidFill>
                <a:srgbClr val="FA8550">
                  <a:lumMod val="20000"/>
                  <a:lumOff val="80000"/>
                </a:srgbClr>
              </a:solidFill>
              <a:ln>
                <a:solidFill>
                  <a:srgbClr val="E30001"/>
                </a:solid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a:bodyPr>
              <a:p>
                <a:pPr algn="ctr"/>
                <a:endParaRPr lang="zh-CN" altLang="en-US">
                  <a:sym typeface="Arial" panose="020B0604020202020204" pitchFamily="34" charset="0"/>
                </a:endParaRPr>
              </a:p>
            </p:txBody>
          </p:sp>
          <p:sp>
            <p:nvSpPr>
              <p:cNvPr id="22" name="椭圆 21"/>
              <p:cNvSpPr/>
              <p:nvPr>
                <p:custDataLst>
                  <p:tags r:id="rId25"/>
                </p:custDataLst>
              </p:nvPr>
            </p:nvSpPr>
            <p:spPr>
              <a:xfrm>
                <a:off x="7843593" y="2888174"/>
                <a:ext cx="378684" cy="378684"/>
              </a:xfrm>
              <a:prstGeom prst="ellipse">
                <a:avLst/>
              </a:prstGeom>
              <a:solidFill>
                <a:srgbClr val="FFFF00"/>
              </a:solidFill>
              <a:ln>
                <a:solidFill>
                  <a:srgbClr val="E30001"/>
                </a:solid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fontScale="72500"/>
              </a:bodyPr>
              <a:p>
                <a:pPr algn="ctr"/>
                <a:endParaRPr lang="zh-CN" altLang="en-US">
                  <a:solidFill>
                    <a:sysClr val="window" lastClr="FFFFFF"/>
                  </a:solidFill>
                  <a:sym typeface="Arial" panose="020B0604020202020204" pitchFamily="34" charset="0"/>
                </a:endParaRPr>
              </a:p>
            </p:txBody>
          </p:sp>
        </p:grpSp>
        <p:sp>
          <p:nvSpPr>
            <p:cNvPr id="27" name="文本框 26"/>
            <p:cNvSpPr txBox="1"/>
            <p:nvPr>
              <p:custDataLst>
                <p:tags r:id="rId26"/>
              </p:custDataLst>
            </p:nvPr>
          </p:nvSpPr>
          <p:spPr>
            <a:xfrm>
              <a:off x="6558001" y="2446923"/>
              <a:ext cx="1836000" cy="646331"/>
            </a:xfrm>
            <a:prstGeom prst="rect">
              <a:avLst/>
            </a:prstGeom>
            <a:noFill/>
          </p:spPr>
          <p:txBody>
            <a:bodyPr wrap="square" rtlCol="0">
              <a:normAutofit/>
            </a:bodyPr>
            <a:p>
              <a:r>
                <a:rPr lang="zh-CN" altLang="en-US" dirty="0">
                  <a:solidFill>
                    <a:srgbClr val="E30001"/>
                  </a:solidFill>
                  <a:sym typeface="Arial" panose="020B0604020202020204" pitchFamily="34" charset="0"/>
                </a:rPr>
                <a:t>请输入文本</a:t>
              </a:r>
              <a:endParaRPr lang="zh-CN" altLang="en-US" dirty="0">
                <a:solidFill>
                  <a:srgbClr val="E30001"/>
                </a:solidFill>
                <a:sym typeface="Arial" panose="020B0604020202020204" pitchFamily="34" charset="0"/>
              </a:endParaRPr>
            </a:p>
            <a:p>
              <a:endParaRPr lang="zh-CN" altLang="en-US" dirty="0">
                <a:solidFill>
                  <a:srgbClr val="E30001"/>
                </a:solidFill>
                <a:sym typeface="Arial" panose="020B0604020202020204" pitchFamily="34" charset="0"/>
              </a:endParaRPr>
            </a:p>
          </p:txBody>
        </p:sp>
      </p:grpSp>
      <p:grpSp>
        <p:nvGrpSpPr>
          <p:cNvPr id="40" name="组合 39"/>
          <p:cNvGrpSpPr/>
          <p:nvPr>
            <p:custDataLst>
              <p:tags r:id="rId27"/>
            </p:custDataLst>
          </p:nvPr>
        </p:nvGrpSpPr>
        <p:grpSpPr>
          <a:xfrm>
            <a:off x="8165309" y="4651024"/>
            <a:ext cx="2260621" cy="1397656"/>
            <a:chOff x="6195315" y="4456111"/>
            <a:chExt cx="1836000" cy="1135129"/>
          </a:xfrm>
        </p:grpSpPr>
        <p:sp>
          <p:nvSpPr>
            <p:cNvPr id="28" name="椭圆 27"/>
            <p:cNvSpPr/>
            <p:nvPr>
              <p:custDataLst>
                <p:tags r:id="rId28"/>
              </p:custDataLst>
            </p:nvPr>
          </p:nvSpPr>
          <p:spPr>
            <a:xfrm>
              <a:off x="6916945" y="4456111"/>
              <a:ext cx="392741" cy="392741"/>
            </a:xfrm>
            <a:prstGeom prst="ellipse">
              <a:avLst/>
            </a:prstGeom>
            <a:solidFill>
              <a:srgbClr val="FA8550">
                <a:lumMod val="20000"/>
                <a:lumOff val="80000"/>
              </a:srgbClr>
            </a:solidFill>
            <a:ln>
              <a:solidFill>
                <a:srgbClr val="E30001"/>
              </a:solid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fontScale="82500"/>
            </a:bodyPr>
            <a:p>
              <a:pPr algn="ctr"/>
              <a:endParaRPr lang="zh-CN" altLang="en-US">
                <a:sym typeface="Arial" panose="020B0604020202020204" pitchFamily="34" charset="0"/>
              </a:endParaRPr>
            </a:p>
          </p:txBody>
        </p:sp>
        <p:sp>
          <p:nvSpPr>
            <p:cNvPr id="39" name="椭圆 38"/>
            <p:cNvSpPr/>
            <p:nvPr>
              <p:custDataLst>
                <p:tags r:id="rId29"/>
              </p:custDataLst>
            </p:nvPr>
          </p:nvSpPr>
          <p:spPr>
            <a:xfrm>
              <a:off x="6998766" y="4537932"/>
              <a:ext cx="229099" cy="229099"/>
            </a:xfrm>
            <a:prstGeom prst="ellipse">
              <a:avLst/>
            </a:prstGeom>
            <a:solidFill>
              <a:srgbClr val="FFFF00"/>
            </a:solidFill>
            <a:ln>
              <a:solidFill>
                <a:srgbClr val="E30001"/>
              </a:solid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fontScale="40000" lnSpcReduction="20000"/>
            </a:bodyPr>
            <a:p>
              <a:pPr algn="ctr"/>
              <a:endParaRPr lang="zh-CN" altLang="en-US">
                <a:sym typeface="Arial" panose="020B0604020202020204" pitchFamily="34" charset="0"/>
              </a:endParaRPr>
            </a:p>
          </p:txBody>
        </p:sp>
        <p:sp>
          <p:nvSpPr>
            <p:cNvPr id="41" name="文本框 40"/>
            <p:cNvSpPr txBox="1"/>
            <p:nvPr>
              <p:custDataLst>
                <p:tags r:id="rId30"/>
              </p:custDataLst>
            </p:nvPr>
          </p:nvSpPr>
          <p:spPr>
            <a:xfrm>
              <a:off x="6195315" y="4944909"/>
              <a:ext cx="1836000" cy="646331"/>
            </a:xfrm>
            <a:prstGeom prst="rect">
              <a:avLst/>
            </a:prstGeom>
            <a:noFill/>
          </p:spPr>
          <p:txBody>
            <a:bodyPr wrap="square" rtlCol="0">
              <a:normAutofit/>
            </a:bodyPr>
            <a:p>
              <a:r>
                <a:rPr lang="zh-CN" altLang="en-US" dirty="0">
                  <a:solidFill>
                    <a:srgbClr val="E30001"/>
                  </a:solidFill>
                  <a:sym typeface="Arial" panose="020B0604020202020204" pitchFamily="34" charset="0"/>
                </a:rPr>
                <a:t>请输入文本</a:t>
              </a:r>
              <a:endParaRPr lang="zh-CN" altLang="en-US" dirty="0">
                <a:solidFill>
                  <a:srgbClr val="E30001"/>
                </a:solidFill>
                <a:sym typeface="Arial" panose="020B0604020202020204" pitchFamily="34" charset="0"/>
              </a:endParaRPr>
            </a:p>
            <a:p>
              <a:endParaRPr lang="zh-CN" altLang="en-US" dirty="0">
                <a:solidFill>
                  <a:srgbClr val="E30001"/>
                </a:solidFill>
                <a:sym typeface="Arial" panose="020B0604020202020204" pitchFamily="34" charset="0"/>
              </a:endParaRPr>
            </a:p>
          </p:txBody>
        </p:sp>
      </p:grpSp>
    </p:spTree>
  </p:cSld>
  <p:clrMapOvr>
    <a:masterClrMapping/>
  </p:clrMapOvr>
  <p:transition>
    <p:fade thruBlk="1"/>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4" name="矩形 3"/>
          <p:cNvSpPr/>
          <p:nvPr/>
        </p:nvSpPr>
        <p:spPr>
          <a:xfrm>
            <a:off x="-9525" y="-33020"/>
            <a:ext cx="12204065" cy="999490"/>
          </a:xfrm>
          <a:prstGeom prst="rect">
            <a:avLst/>
          </a:prstGeom>
          <a:solidFill>
            <a:srgbClr val="E3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4221480" y="144145"/>
            <a:ext cx="3749675" cy="645160"/>
          </a:xfrm>
          <a:prstGeom prst="rect">
            <a:avLst/>
          </a:prstGeom>
          <a:noFill/>
        </p:spPr>
        <p:txBody>
          <a:bodyPr wrap="square" rtlCol="0">
            <a:spAutoFit/>
          </a:bodyPr>
          <a:p>
            <a:pPr algn="ctr"/>
            <a:r>
              <a:rPr lang="zh-CN" altLang="en-US" sz="3600">
                <a:solidFill>
                  <a:srgbClr val="FFFF00"/>
                </a:solidFill>
                <a:latin typeface="思源黑体 CN Heavy" panose="020B0A00000000000000" charset="-122"/>
                <a:ea typeface="思源黑体 CN Heavy" panose="020B0A00000000000000" charset="-122"/>
              </a:rPr>
              <a:t>请输入您的标题</a:t>
            </a:r>
            <a:endParaRPr lang="zh-CN" altLang="en-US" sz="3600">
              <a:solidFill>
                <a:srgbClr val="FFFF00"/>
              </a:solidFill>
              <a:latin typeface="思源黑体 CN Heavy" panose="020B0A00000000000000" charset="-122"/>
              <a:ea typeface="思源黑体 CN Heavy" panose="020B0A00000000000000" charset="-122"/>
            </a:endParaRPr>
          </a:p>
        </p:txBody>
      </p:sp>
      <p:cxnSp>
        <p:nvCxnSpPr>
          <p:cNvPr id="6" name="直接连接符 5"/>
          <p:cNvCxnSpPr/>
          <p:nvPr/>
        </p:nvCxnSpPr>
        <p:spPr>
          <a:xfrm>
            <a:off x="635" y="852170"/>
            <a:ext cx="12216130"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7" name="五角星 6"/>
          <p:cNvSpPr/>
          <p:nvPr/>
        </p:nvSpPr>
        <p:spPr>
          <a:xfrm>
            <a:off x="3900170" y="306070"/>
            <a:ext cx="321310" cy="321310"/>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2" name="任意多边形: 形状 41"/>
          <p:cNvSpPr/>
          <p:nvPr>
            <p:custDataLst>
              <p:tags r:id="rId2"/>
            </p:custDataLst>
          </p:nvPr>
        </p:nvSpPr>
        <p:spPr>
          <a:xfrm rot="1577999">
            <a:off x="8023782" y="2141516"/>
            <a:ext cx="914400" cy="3829478"/>
          </a:xfrm>
          <a:custGeom>
            <a:avLst/>
            <a:gdLst>
              <a:gd name="connsiteX0" fmla="*/ 14881 w 1219200"/>
              <a:gd name="connsiteY0" fmla="*/ 14880 h 5105971"/>
              <a:gd name="connsiteX1" fmla="*/ 50804 w 1219200"/>
              <a:gd name="connsiteY1" fmla="*/ 0 h 5105971"/>
              <a:gd name="connsiteX2" fmla="*/ 1168396 w 1219200"/>
              <a:gd name="connsiteY2" fmla="*/ 0 h 5105971"/>
              <a:gd name="connsiteX3" fmla="*/ 1219200 w 1219200"/>
              <a:gd name="connsiteY3" fmla="*/ 50804 h 5105971"/>
              <a:gd name="connsiteX4" fmla="*/ 1219200 w 1219200"/>
              <a:gd name="connsiteY4" fmla="*/ 4503405 h 5105971"/>
              <a:gd name="connsiteX5" fmla="*/ 0 w 1219200"/>
              <a:gd name="connsiteY5" fmla="*/ 5105971 h 5105971"/>
              <a:gd name="connsiteX6" fmla="*/ 0 w 1219200"/>
              <a:gd name="connsiteY6" fmla="*/ 50804 h 5105971"/>
              <a:gd name="connsiteX7" fmla="*/ 14881 w 1219200"/>
              <a:gd name="connsiteY7" fmla="*/ 14880 h 5105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 h="5105971">
                <a:moveTo>
                  <a:pt x="14881" y="14880"/>
                </a:moveTo>
                <a:cubicBezTo>
                  <a:pt x="24074" y="5687"/>
                  <a:pt x="36775" y="0"/>
                  <a:pt x="50804" y="0"/>
                </a:cubicBezTo>
                <a:lnTo>
                  <a:pt x="1168396" y="0"/>
                </a:lnTo>
                <a:cubicBezTo>
                  <a:pt x="1196454" y="0"/>
                  <a:pt x="1219200" y="22746"/>
                  <a:pt x="1219200" y="50804"/>
                </a:cubicBezTo>
                <a:lnTo>
                  <a:pt x="1219200" y="4503405"/>
                </a:lnTo>
                <a:lnTo>
                  <a:pt x="0" y="5105971"/>
                </a:lnTo>
                <a:lnTo>
                  <a:pt x="0" y="50804"/>
                </a:lnTo>
                <a:cubicBezTo>
                  <a:pt x="0" y="36775"/>
                  <a:pt x="5687" y="24074"/>
                  <a:pt x="14881" y="14880"/>
                </a:cubicBezTo>
                <a:close/>
              </a:path>
            </a:pathLst>
          </a:custGeom>
          <a:solidFill>
            <a:srgbClr val="E30001"/>
          </a:solidFill>
          <a:ln>
            <a:noFill/>
          </a:ln>
        </p:spPr>
        <p:style>
          <a:lnRef idx="2">
            <a:srgbClr val="3F3F3F">
              <a:shade val="50000"/>
            </a:srgbClr>
          </a:lnRef>
          <a:fillRef idx="1">
            <a:srgbClr val="3F3F3F"/>
          </a:fillRef>
          <a:effectRef idx="0">
            <a:srgbClr val="3F3F3F"/>
          </a:effectRef>
          <a:fontRef idx="minor">
            <a:srgbClr val="FFFFFF"/>
          </a:fontRef>
        </p:style>
        <p:txBody>
          <a:bodyPr wrap="square" rtlCol="0" anchor="ctr">
            <a:noAutofit/>
          </a:bodyPr>
          <a:lstStyle>
            <a:defPPr>
              <a:defRPr lang="en-US">
                <a:solidFill>
                  <a:srgbClr val="FFFFFF"/>
                </a:solidFill>
              </a:defRPr>
            </a:defPPr>
            <a:lvl1pPr marL="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9pPr>
          </a:lstStyle>
          <a:p>
            <a:pPr algn="ctr" defTabSz="685800">
              <a:lnSpc>
                <a:spcPct val="130000"/>
              </a:lnSpc>
              <a:defRPr/>
            </a:pPr>
            <a:endParaRPr lang="en-US" sz="1350" dirty="0">
              <a:solidFill>
                <a:srgbClr val="000000"/>
              </a:solidFill>
              <a:sym typeface="Arial" panose="020B0604020202020204" pitchFamily="34" charset="0"/>
            </a:endParaRPr>
          </a:p>
        </p:txBody>
      </p:sp>
      <p:sp>
        <p:nvSpPr>
          <p:cNvPr id="18" name="TextBox 25"/>
          <p:cNvSpPr txBox="1"/>
          <p:nvPr>
            <p:custDataLst>
              <p:tags r:id="rId3"/>
            </p:custDataLst>
          </p:nvPr>
        </p:nvSpPr>
        <p:spPr>
          <a:xfrm rot="17700000">
            <a:off x="8211885" y="3059768"/>
            <a:ext cx="1198268" cy="303497"/>
          </a:xfrm>
          <a:prstGeom prst="rect">
            <a:avLst/>
          </a:prstGeom>
          <a:noFill/>
          <a:ln cap="flat">
            <a:noFill/>
          </a:ln>
        </p:spPr>
        <p:txBody>
          <a:bodyPr vert="horz" wrap="square" lIns="68580" tIns="35100" rIns="68580" bIns="35100" anchor="t" anchorCtr="0" compatLnSpc="1">
            <a:normAutofit fontScale="62500"/>
          </a:bodyPr>
          <a:lstStyle>
            <a:defPPr>
              <a:defRPr lang="en-US"/>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algn="ctr" defTabSz="685800">
              <a:lnSpc>
                <a:spcPct val="140000"/>
              </a:lnSpc>
              <a:defRPr/>
            </a:pPr>
            <a:r>
              <a:rPr lang="en-GB" sz="1500" b="1">
                <a:solidFill>
                  <a:srgbClr val="FFFFFF"/>
                </a:solidFill>
                <a:sym typeface="Arial" panose="020B0604020202020204" pitchFamily="34" charset="0"/>
              </a:rPr>
              <a:t>Four</a:t>
            </a:r>
            <a:endParaRPr lang="en-GB" sz="1500" b="1">
              <a:solidFill>
                <a:srgbClr val="FFFFFF"/>
              </a:solidFill>
              <a:sym typeface="Arial" panose="020B0604020202020204" pitchFamily="34" charset="0"/>
            </a:endParaRPr>
          </a:p>
        </p:txBody>
      </p:sp>
      <p:sp>
        <p:nvSpPr>
          <p:cNvPr id="19" name="Freeform 5"/>
          <p:cNvSpPr/>
          <p:nvPr>
            <p:custDataLst>
              <p:tags r:id="rId4"/>
            </p:custDataLst>
          </p:nvPr>
        </p:nvSpPr>
        <p:spPr bwMode="auto">
          <a:xfrm>
            <a:off x="9073431" y="2489658"/>
            <a:ext cx="229790" cy="209550"/>
          </a:xfrm>
          <a:custGeom>
            <a:avLst/>
            <a:gdLst>
              <a:gd name="T0" fmla="*/ 110 w 112"/>
              <a:gd name="T1" fmla="*/ 30 h 101"/>
              <a:gd name="T2" fmla="*/ 83 w 112"/>
              <a:gd name="T3" fmla="*/ 0 h 101"/>
              <a:gd name="T4" fmla="*/ 56 w 112"/>
              <a:gd name="T5" fmla="*/ 16 h 101"/>
              <a:gd name="T6" fmla="*/ 29 w 112"/>
              <a:gd name="T7" fmla="*/ 0 h 101"/>
              <a:gd name="T8" fmla="*/ 1 w 112"/>
              <a:gd name="T9" fmla="*/ 30 h 101"/>
              <a:gd name="T10" fmla="*/ 21 w 112"/>
              <a:gd name="T11" fmla="*/ 70 h 101"/>
              <a:gd name="T12" fmla="*/ 56 w 112"/>
              <a:gd name="T13" fmla="*/ 101 h 101"/>
              <a:gd name="T14" fmla="*/ 56 w 112"/>
              <a:gd name="T15" fmla="*/ 101 h 101"/>
              <a:gd name="T16" fmla="*/ 56 w 112"/>
              <a:gd name="T17" fmla="*/ 101 h 101"/>
              <a:gd name="T18" fmla="*/ 56 w 112"/>
              <a:gd name="T19" fmla="*/ 101 h 101"/>
              <a:gd name="T20" fmla="*/ 56 w 112"/>
              <a:gd name="T21" fmla="*/ 101 h 101"/>
              <a:gd name="T22" fmla="*/ 90 w 112"/>
              <a:gd name="T23" fmla="*/ 70 h 101"/>
              <a:gd name="T24" fmla="*/ 110 w 112"/>
              <a:gd name="T25" fmla="*/ 3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2" h="101">
                <a:moveTo>
                  <a:pt x="110" y="30"/>
                </a:moveTo>
                <a:cubicBezTo>
                  <a:pt x="109" y="0"/>
                  <a:pt x="83" y="0"/>
                  <a:pt x="83" y="0"/>
                </a:cubicBezTo>
                <a:cubicBezTo>
                  <a:pt x="65" y="0"/>
                  <a:pt x="56" y="16"/>
                  <a:pt x="56" y="16"/>
                </a:cubicBezTo>
                <a:cubicBezTo>
                  <a:pt x="55" y="16"/>
                  <a:pt x="46" y="0"/>
                  <a:pt x="29" y="0"/>
                </a:cubicBezTo>
                <a:cubicBezTo>
                  <a:pt x="29" y="0"/>
                  <a:pt x="2" y="0"/>
                  <a:pt x="1" y="30"/>
                </a:cubicBezTo>
                <a:cubicBezTo>
                  <a:pt x="1" y="30"/>
                  <a:pt x="0" y="50"/>
                  <a:pt x="21" y="70"/>
                </a:cubicBezTo>
                <a:cubicBezTo>
                  <a:pt x="56" y="101"/>
                  <a:pt x="56" y="101"/>
                  <a:pt x="56" y="101"/>
                </a:cubicBezTo>
                <a:cubicBezTo>
                  <a:pt x="56" y="101"/>
                  <a:pt x="56" y="101"/>
                  <a:pt x="56" y="101"/>
                </a:cubicBezTo>
                <a:cubicBezTo>
                  <a:pt x="56" y="101"/>
                  <a:pt x="56" y="101"/>
                  <a:pt x="56" y="101"/>
                </a:cubicBezTo>
                <a:cubicBezTo>
                  <a:pt x="56" y="101"/>
                  <a:pt x="56" y="101"/>
                  <a:pt x="56" y="101"/>
                </a:cubicBezTo>
                <a:cubicBezTo>
                  <a:pt x="56" y="101"/>
                  <a:pt x="56" y="101"/>
                  <a:pt x="56" y="101"/>
                </a:cubicBezTo>
                <a:cubicBezTo>
                  <a:pt x="90" y="70"/>
                  <a:pt x="90" y="70"/>
                  <a:pt x="90" y="70"/>
                </a:cubicBezTo>
                <a:cubicBezTo>
                  <a:pt x="112" y="50"/>
                  <a:pt x="110" y="30"/>
                  <a:pt x="110" y="30"/>
                </a:cubicBezTo>
                <a:close/>
              </a:path>
            </a:pathLst>
          </a:custGeom>
          <a:solidFill>
            <a:srgbClr val="FFFFFF"/>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defTabSz="685800">
              <a:lnSpc>
                <a:spcPct val="130000"/>
              </a:lnSpc>
              <a:defRPr/>
            </a:pPr>
            <a:endParaRPr lang="en-US" sz="1350">
              <a:sym typeface="Arial" panose="020B0604020202020204" pitchFamily="34" charset="0"/>
            </a:endParaRPr>
          </a:p>
        </p:txBody>
      </p:sp>
      <p:sp>
        <p:nvSpPr>
          <p:cNvPr id="40" name="任意多边形: 形状 39"/>
          <p:cNvSpPr/>
          <p:nvPr>
            <p:custDataLst>
              <p:tags r:id="rId5"/>
            </p:custDataLst>
          </p:nvPr>
        </p:nvSpPr>
        <p:spPr>
          <a:xfrm rot="1577999">
            <a:off x="6082613" y="2875736"/>
            <a:ext cx="914400" cy="3055182"/>
          </a:xfrm>
          <a:custGeom>
            <a:avLst/>
            <a:gdLst>
              <a:gd name="connsiteX0" fmla="*/ 14880 w 1219200"/>
              <a:gd name="connsiteY0" fmla="*/ 14880 h 4073576"/>
              <a:gd name="connsiteX1" fmla="*/ 50804 w 1219200"/>
              <a:gd name="connsiteY1" fmla="*/ 0 h 4073576"/>
              <a:gd name="connsiteX2" fmla="*/ 1168396 w 1219200"/>
              <a:gd name="connsiteY2" fmla="*/ 0 h 4073576"/>
              <a:gd name="connsiteX3" fmla="*/ 1219200 w 1219200"/>
              <a:gd name="connsiteY3" fmla="*/ 50804 h 4073576"/>
              <a:gd name="connsiteX4" fmla="*/ 1219200 w 1219200"/>
              <a:gd name="connsiteY4" fmla="*/ 3471011 h 4073576"/>
              <a:gd name="connsiteX5" fmla="*/ 0 w 1219200"/>
              <a:gd name="connsiteY5" fmla="*/ 4073576 h 4073576"/>
              <a:gd name="connsiteX6" fmla="*/ 0 w 1219200"/>
              <a:gd name="connsiteY6" fmla="*/ 50804 h 4073576"/>
              <a:gd name="connsiteX7" fmla="*/ 14880 w 1219200"/>
              <a:gd name="connsiteY7" fmla="*/ 14880 h 4073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 h="4073576">
                <a:moveTo>
                  <a:pt x="14880" y="14880"/>
                </a:moveTo>
                <a:cubicBezTo>
                  <a:pt x="24074" y="5687"/>
                  <a:pt x="36775" y="0"/>
                  <a:pt x="50804" y="0"/>
                </a:cubicBezTo>
                <a:lnTo>
                  <a:pt x="1168396" y="0"/>
                </a:lnTo>
                <a:cubicBezTo>
                  <a:pt x="1196454" y="0"/>
                  <a:pt x="1219200" y="22746"/>
                  <a:pt x="1219200" y="50804"/>
                </a:cubicBezTo>
                <a:lnTo>
                  <a:pt x="1219200" y="3471011"/>
                </a:lnTo>
                <a:lnTo>
                  <a:pt x="0" y="4073576"/>
                </a:lnTo>
                <a:lnTo>
                  <a:pt x="0" y="50804"/>
                </a:lnTo>
                <a:cubicBezTo>
                  <a:pt x="0" y="36775"/>
                  <a:pt x="5686" y="24074"/>
                  <a:pt x="14880" y="14880"/>
                </a:cubicBezTo>
                <a:close/>
              </a:path>
            </a:pathLst>
          </a:custGeom>
          <a:solidFill>
            <a:srgbClr val="E30001"/>
          </a:solidFill>
          <a:ln>
            <a:noFill/>
          </a:ln>
        </p:spPr>
        <p:style>
          <a:lnRef idx="2">
            <a:srgbClr val="3F3F3F">
              <a:shade val="50000"/>
            </a:srgbClr>
          </a:lnRef>
          <a:fillRef idx="1">
            <a:srgbClr val="3F3F3F"/>
          </a:fillRef>
          <a:effectRef idx="0">
            <a:srgbClr val="3F3F3F"/>
          </a:effectRef>
          <a:fontRef idx="minor">
            <a:srgbClr val="FFFFFF"/>
          </a:fontRef>
        </p:style>
        <p:txBody>
          <a:bodyPr wrap="square" rtlCol="0" anchor="ctr">
            <a:noAutofit/>
          </a:bodyPr>
          <a:lstStyle>
            <a:defPPr>
              <a:defRPr lang="en-US">
                <a:solidFill>
                  <a:srgbClr val="FFFFFF"/>
                </a:solidFill>
              </a:defRPr>
            </a:defPPr>
            <a:lvl1pPr marL="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9pPr>
          </a:lstStyle>
          <a:p>
            <a:pPr algn="ctr" defTabSz="685800">
              <a:lnSpc>
                <a:spcPct val="130000"/>
              </a:lnSpc>
              <a:defRPr/>
            </a:pPr>
            <a:endParaRPr lang="en-US" sz="1350">
              <a:solidFill>
                <a:srgbClr val="000000"/>
              </a:solidFill>
              <a:sym typeface="Arial" panose="020B0604020202020204" pitchFamily="34" charset="0"/>
            </a:endParaRPr>
          </a:p>
        </p:txBody>
      </p:sp>
      <p:sp>
        <p:nvSpPr>
          <p:cNvPr id="37" name="TextBox 25"/>
          <p:cNvSpPr txBox="1"/>
          <p:nvPr>
            <p:custDataLst>
              <p:tags r:id="rId6"/>
            </p:custDataLst>
          </p:nvPr>
        </p:nvSpPr>
        <p:spPr>
          <a:xfrm rot="17700000">
            <a:off x="6060263" y="3926632"/>
            <a:ext cx="1198268" cy="303497"/>
          </a:xfrm>
          <a:prstGeom prst="rect">
            <a:avLst/>
          </a:prstGeom>
          <a:noFill/>
          <a:ln cap="flat">
            <a:noFill/>
          </a:ln>
        </p:spPr>
        <p:txBody>
          <a:bodyPr vert="horz" wrap="square" lIns="68580" tIns="35100" rIns="68580" bIns="35100" anchor="t" anchorCtr="0" compatLnSpc="1">
            <a:normAutofit fontScale="62500"/>
          </a:bodyPr>
          <a:lstStyle>
            <a:defPPr>
              <a:defRPr lang="en-US"/>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algn="ctr" defTabSz="685800">
              <a:lnSpc>
                <a:spcPct val="140000"/>
              </a:lnSpc>
              <a:defRPr/>
            </a:pPr>
            <a:r>
              <a:rPr lang="en-GB" sz="1500" b="1">
                <a:solidFill>
                  <a:srgbClr val="FFFFFF"/>
                </a:solidFill>
                <a:sym typeface="Arial" panose="020B0604020202020204" pitchFamily="34" charset="0"/>
              </a:rPr>
              <a:t>Three</a:t>
            </a:r>
            <a:endParaRPr lang="en-GB" sz="1500" b="1">
              <a:solidFill>
                <a:srgbClr val="FFFFFF"/>
              </a:solidFill>
              <a:sym typeface="Arial" panose="020B0604020202020204" pitchFamily="34" charset="0"/>
            </a:endParaRPr>
          </a:p>
        </p:txBody>
      </p:sp>
      <p:sp>
        <p:nvSpPr>
          <p:cNvPr id="38" name="Freeform 7"/>
          <p:cNvSpPr>
            <a:spLocks noEditPoints="1"/>
          </p:cNvSpPr>
          <p:nvPr>
            <p:custDataLst>
              <p:tags r:id="rId7"/>
            </p:custDataLst>
          </p:nvPr>
        </p:nvSpPr>
        <p:spPr bwMode="auto">
          <a:xfrm>
            <a:off x="6949036" y="3231791"/>
            <a:ext cx="270272" cy="190500"/>
          </a:xfrm>
          <a:custGeom>
            <a:avLst/>
            <a:gdLst>
              <a:gd name="T0" fmla="*/ 131 w 132"/>
              <a:gd name="T1" fmla="*/ 35 h 92"/>
              <a:gd name="T2" fmla="*/ 129 w 132"/>
              <a:gd name="T3" fmla="*/ 32 h 92"/>
              <a:gd name="T4" fmla="*/ 126 w 132"/>
              <a:gd name="T5" fmla="*/ 30 h 92"/>
              <a:gd name="T6" fmla="*/ 126 w 132"/>
              <a:gd name="T7" fmla="*/ 31 h 92"/>
              <a:gd name="T8" fmla="*/ 127 w 132"/>
              <a:gd name="T9" fmla="*/ 35 h 92"/>
              <a:gd name="T10" fmla="*/ 128 w 132"/>
              <a:gd name="T11" fmla="*/ 37 h 92"/>
              <a:gd name="T12" fmla="*/ 127 w 132"/>
              <a:gd name="T13" fmla="*/ 39 h 92"/>
              <a:gd name="T14" fmla="*/ 126 w 132"/>
              <a:gd name="T15" fmla="*/ 40 h 92"/>
              <a:gd name="T16" fmla="*/ 126 w 132"/>
              <a:gd name="T17" fmla="*/ 40 h 92"/>
              <a:gd name="T18" fmla="*/ 126 w 132"/>
              <a:gd name="T19" fmla="*/ 40 h 92"/>
              <a:gd name="T20" fmla="*/ 126 w 132"/>
              <a:gd name="T21" fmla="*/ 40 h 92"/>
              <a:gd name="T22" fmla="*/ 125 w 132"/>
              <a:gd name="T23" fmla="*/ 40 h 92"/>
              <a:gd name="T24" fmla="*/ 124 w 132"/>
              <a:gd name="T25" fmla="*/ 41 h 92"/>
              <a:gd name="T26" fmla="*/ 66 w 132"/>
              <a:gd name="T27" fmla="*/ 0 h 92"/>
              <a:gd name="T28" fmla="*/ 6 w 132"/>
              <a:gd name="T29" fmla="*/ 5 h 92"/>
              <a:gd name="T30" fmla="*/ 8 w 132"/>
              <a:gd name="T31" fmla="*/ 42 h 92"/>
              <a:gd name="T32" fmla="*/ 3 w 132"/>
              <a:gd name="T33" fmla="*/ 42 h 92"/>
              <a:gd name="T34" fmla="*/ 3 w 132"/>
              <a:gd name="T35" fmla="*/ 62 h 92"/>
              <a:gd name="T36" fmla="*/ 37 w 132"/>
              <a:gd name="T37" fmla="*/ 78 h 92"/>
              <a:gd name="T38" fmla="*/ 47 w 132"/>
              <a:gd name="T39" fmla="*/ 92 h 92"/>
              <a:gd name="T40" fmla="*/ 56 w 132"/>
              <a:gd name="T41" fmla="*/ 82 h 92"/>
              <a:gd name="T42" fmla="*/ 73 w 132"/>
              <a:gd name="T43" fmla="*/ 83 h 92"/>
              <a:gd name="T44" fmla="*/ 81 w 132"/>
              <a:gd name="T45" fmla="*/ 92 h 92"/>
              <a:gd name="T46" fmla="*/ 91 w 132"/>
              <a:gd name="T47" fmla="*/ 79 h 92"/>
              <a:gd name="T48" fmla="*/ 126 w 132"/>
              <a:gd name="T49" fmla="*/ 46 h 92"/>
              <a:gd name="T50" fmla="*/ 129 w 132"/>
              <a:gd name="T51" fmla="*/ 45 h 92"/>
              <a:gd name="T52" fmla="*/ 130 w 132"/>
              <a:gd name="T53" fmla="*/ 44 h 92"/>
              <a:gd name="T54" fmla="*/ 130 w 132"/>
              <a:gd name="T55" fmla="*/ 44 h 92"/>
              <a:gd name="T56" fmla="*/ 130 w 132"/>
              <a:gd name="T57" fmla="*/ 44 h 92"/>
              <a:gd name="T58" fmla="*/ 130 w 132"/>
              <a:gd name="T59" fmla="*/ 44 h 92"/>
              <a:gd name="T60" fmla="*/ 132 w 132"/>
              <a:gd name="T61" fmla="*/ 41 h 92"/>
              <a:gd name="T62" fmla="*/ 131 w 132"/>
              <a:gd name="T63" fmla="*/ 36 h 92"/>
              <a:gd name="T64" fmla="*/ 21 w 132"/>
              <a:gd name="T65" fmla="*/ 42 h 92"/>
              <a:gd name="T66" fmla="*/ 31 w 132"/>
              <a:gd name="T67" fmla="*/ 42 h 92"/>
              <a:gd name="T68" fmla="*/ 84 w 132"/>
              <a:gd name="T69" fmla="*/ 11 h 92"/>
              <a:gd name="T70" fmla="*/ 66 w 132"/>
              <a:gd name="T71" fmla="*/ 14 h 92"/>
              <a:gd name="T72" fmla="*/ 49 w 132"/>
              <a:gd name="T73" fmla="*/ 16 h 92"/>
              <a:gd name="T74" fmla="*/ 47 w 132"/>
              <a:gd name="T75" fmla="*/ 11 h 92"/>
              <a:gd name="T76" fmla="*/ 66 w 132"/>
              <a:gd name="T77" fmla="*/ 6 h 92"/>
              <a:gd name="T78" fmla="*/ 84 w 132"/>
              <a:gd name="T79" fmla="*/ 11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2" h="92">
                <a:moveTo>
                  <a:pt x="131" y="36"/>
                </a:moveTo>
                <a:cubicBezTo>
                  <a:pt x="131" y="35"/>
                  <a:pt x="131" y="35"/>
                  <a:pt x="131" y="35"/>
                </a:cubicBezTo>
                <a:cubicBezTo>
                  <a:pt x="131" y="34"/>
                  <a:pt x="130" y="34"/>
                  <a:pt x="130" y="34"/>
                </a:cubicBezTo>
                <a:cubicBezTo>
                  <a:pt x="130" y="33"/>
                  <a:pt x="129" y="33"/>
                  <a:pt x="129" y="32"/>
                </a:cubicBezTo>
                <a:cubicBezTo>
                  <a:pt x="128" y="32"/>
                  <a:pt x="128" y="31"/>
                  <a:pt x="127" y="31"/>
                </a:cubicBezTo>
                <a:cubicBezTo>
                  <a:pt x="127" y="31"/>
                  <a:pt x="127" y="30"/>
                  <a:pt x="126" y="30"/>
                </a:cubicBezTo>
                <a:cubicBezTo>
                  <a:pt x="126" y="30"/>
                  <a:pt x="125" y="30"/>
                  <a:pt x="125" y="30"/>
                </a:cubicBezTo>
                <a:cubicBezTo>
                  <a:pt x="125" y="30"/>
                  <a:pt x="125" y="30"/>
                  <a:pt x="126" y="31"/>
                </a:cubicBezTo>
                <a:cubicBezTo>
                  <a:pt x="126" y="31"/>
                  <a:pt x="127" y="32"/>
                  <a:pt x="127" y="33"/>
                </a:cubicBezTo>
                <a:cubicBezTo>
                  <a:pt x="127" y="34"/>
                  <a:pt x="127" y="34"/>
                  <a:pt x="127" y="35"/>
                </a:cubicBezTo>
                <a:cubicBezTo>
                  <a:pt x="128" y="35"/>
                  <a:pt x="128" y="36"/>
                  <a:pt x="128" y="36"/>
                </a:cubicBezTo>
                <a:cubicBezTo>
                  <a:pt x="128" y="36"/>
                  <a:pt x="128" y="37"/>
                  <a:pt x="128" y="37"/>
                </a:cubicBezTo>
                <a:cubicBezTo>
                  <a:pt x="128" y="37"/>
                  <a:pt x="128" y="38"/>
                  <a:pt x="127" y="38"/>
                </a:cubicBezTo>
                <a:cubicBezTo>
                  <a:pt x="127" y="39"/>
                  <a:pt x="127" y="39"/>
                  <a:pt x="127" y="39"/>
                </a:cubicBezTo>
                <a:cubicBezTo>
                  <a:pt x="127" y="39"/>
                  <a:pt x="127" y="39"/>
                  <a:pt x="127" y="39"/>
                </a:cubicBezTo>
                <a:cubicBezTo>
                  <a:pt x="126" y="40"/>
                  <a:pt x="126" y="40"/>
                  <a:pt x="126" y="40"/>
                </a:cubicBezTo>
                <a:cubicBezTo>
                  <a:pt x="126" y="40"/>
                  <a:pt x="126" y="40"/>
                  <a:pt x="126" y="40"/>
                </a:cubicBezTo>
                <a:cubicBezTo>
                  <a:pt x="126" y="40"/>
                  <a:pt x="126" y="40"/>
                  <a:pt x="126" y="40"/>
                </a:cubicBezTo>
                <a:cubicBezTo>
                  <a:pt x="126" y="40"/>
                  <a:pt x="126" y="40"/>
                  <a:pt x="126" y="40"/>
                </a:cubicBezTo>
                <a:cubicBezTo>
                  <a:pt x="126" y="40"/>
                  <a:pt x="126" y="40"/>
                  <a:pt x="126" y="40"/>
                </a:cubicBezTo>
                <a:cubicBezTo>
                  <a:pt x="126" y="40"/>
                  <a:pt x="126" y="40"/>
                  <a:pt x="126" y="40"/>
                </a:cubicBezTo>
                <a:cubicBezTo>
                  <a:pt x="126" y="40"/>
                  <a:pt x="126" y="40"/>
                  <a:pt x="126" y="40"/>
                </a:cubicBezTo>
                <a:cubicBezTo>
                  <a:pt x="126" y="40"/>
                  <a:pt x="126" y="40"/>
                  <a:pt x="126" y="40"/>
                </a:cubicBezTo>
                <a:cubicBezTo>
                  <a:pt x="125" y="40"/>
                  <a:pt x="125" y="40"/>
                  <a:pt x="125" y="40"/>
                </a:cubicBezTo>
                <a:cubicBezTo>
                  <a:pt x="125" y="40"/>
                  <a:pt x="125" y="40"/>
                  <a:pt x="125" y="40"/>
                </a:cubicBezTo>
                <a:cubicBezTo>
                  <a:pt x="125" y="41"/>
                  <a:pt x="124" y="41"/>
                  <a:pt x="124" y="41"/>
                </a:cubicBezTo>
                <a:cubicBezTo>
                  <a:pt x="124" y="41"/>
                  <a:pt x="124" y="41"/>
                  <a:pt x="124" y="41"/>
                </a:cubicBezTo>
                <a:cubicBezTo>
                  <a:pt x="123" y="18"/>
                  <a:pt x="97" y="0"/>
                  <a:pt x="66" y="0"/>
                </a:cubicBezTo>
                <a:cubicBezTo>
                  <a:pt x="51" y="0"/>
                  <a:pt x="37" y="5"/>
                  <a:pt x="27" y="11"/>
                </a:cubicBezTo>
                <a:cubicBezTo>
                  <a:pt x="23" y="8"/>
                  <a:pt x="16" y="5"/>
                  <a:pt x="6" y="5"/>
                </a:cubicBezTo>
                <a:cubicBezTo>
                  <a:pt x="6" y="5"/>
                  <a:pt x="13" y="14"/>
                  <a:pt x="16" y="21"/>
                </a:cubicBezTo>
                <a:cubicBezTo>
                  <a:pt x="11" y="27"/>
                  <a:pt x="8" y="34"/>
                  <a:pt x="8" y="42"/>
                </a:cubicBezTo>
                <a:cubicBezTo>
                  <a:pt x="8" y="42"/>
                  <a:pt x="8" y="42"/>
                  <a:pt x="8" y="42"/>
                </a:cubicBezTo>
                <a:cubicBezTo>
                  <a:pt x="3" y="42"/>
                  <a:pt x="3" y="42"/>
                  <a:pt x="3" y="42"/>
                </a:cubicBezTo>
                <a:cubicBezTo>
                  <a:pt x="3" y="42"/>
                  <a:pt x="0" y="45"/>
                  <a:pt x="0" y="52"/>
                </a:cubicBezTo>
                <a:cubicBezTo>
                  <a:pt x="0" y="58"/>
                  <a:pt x="3" y="62"/>
                  <a:pt x="3" y="62"/>
                </a:cubicBezTo>
                <a:cubicBezTo>
                  <a:pt x="18" y="65"/>
                  <a:pt x="18" y="65"/>
                  <a:pt x="18" y="65"/>
                </a:cubicBezTo>
                <a:cubicBezTo>
                  <a:pt x="23" y="70"/>
                  <a:pt x="30" y="75"/>
                  <a:pt x="37" y="78"/>
                </a:cubicBezTo>
                <a:cubicBezTo>
                  <a:pt x="41" y="91"/>
                  <a:pt x="41" y="91"/>
                  <a:pt x="41" y="91"/>
                </a:cubicBezTo>
                <a:cubicBezTo>
                  <a:pt x="41" y="91"/>
                  <a:pt x="42" y="92"/>
                  <a:pt x="47" y="92"/>
                </a:cubicBezTo>
                <a:cubicBezTo>
                  <a:pt x="52" y="92"/>
                  <a:pt x="54" y="91"/>
                  <a:pt x="54" y="91"/>
                </a:cubicBezTo>
                <a:cubicBezTo>
                  <a:pt x="56" y="82"/>
                  <a:pt x="56" y="82"/>
                  <a:pt x="56" y="82"/>
                </a:cubicBezTo>
                <a:cubicBezTo>
                  <a:pt x="59" y="83"/>
                  <a:pt x="62" y="83"/>
                  <a:pt x="66" y="83"/>
                </a:cubicBezTo>
                <a:cubicBezTo>
                  <a:pt x="68" y="83"/>
                  <a:pt x="71" y="83"/>
                  <a:pt x="73" y="83"/>
                </a:cubicBezTo>
                <a:cubicBezTo>
                  <a:pt x="75" y="91"/>
                  <a:pt x="75" y="91"/>
                  <a:pt x="75" y="91"/>
                </a:cubicBezTo>
                <a:cubicBezTo>
                  <a:pt x="75" y="91"/>
                  <a:pt x="76" y="92"/>
                  <a:pt x="81" y="92"/>
                </a:cubicBezTo>
                <a:cubicBezTo>
                  <a:pt x="87" y="92"/>
                  <a:pt x="88" y="91"/>
                  <a:pt x="88" y="91"/>
                </a:cubicBezTo>
                <a:cubicBezTo>
                  <a:pt x="91" y="79"/>
                  <a:pt x="91" y="79"/>
                  <a:pt x="91" y="79"/>
                </a:cubicBezTo>
                <a:cubicBezTo>
                  <a:pt x="108" y="73"/>
                  <a:pt x="121" y="61"/>
                  <a:pt x="123" y="47"/>
                </a:cubicBezTo>
                <a:cubicBezTo>
                  <a:pt x="124" y="47"/>
                  <a:pt x="125" y="47"/>
                  <a:pt x="126" y="46"/>
                </a:cubicBezTo>
                <a:cubicBezTo>
                  <a:pt x="127" y="46"/>
                  <a:pt x="127" y="46"/>
                  <a:pt x="128" y="46"/>
                </a:cubicBezTo>
                <a:cubicBezTo>
                  <a:pt x="128" y="45"/>
                  <a:pt x="128" y="45"/>
                  <a:pt x="129" y="45"/>
                </a:cubicBezTo>
                <a:cubicBezTo>
                  <a:pt x="129" y="44"/>
                  <a:pt x="129" y="44"/>
                  <a:pt x="129" y="44"/>
                </a:cubicBezTo>
                <a:cubicBezTo>
                  <a:pt x="130" y="44"/>
                  <a:pt x="130" y="44"/>
                  <a:pt x="130" y="44"/>
                </a:cubicBezTo>
                <a:cubicBezTo>
                  <a:pt x="130" y="44"/>
                  <a:pt x="130" y="44"/>
                  <a:pt x="130" y="44"/>
                </a:cubicBezTo>
                <a:cubicBezTo>
                  <a:pt x="130" y="44"/>
                  <a:pt x="130" y="44"/>
                  <a:pt x="130" y="44"/>
                </a:cubicBezTo>
                <a:cubicBezTo>
                  <a:pt x="130" y="44"/>
                  <a:pt x="130" y="44"/>
                  <a:pt x="130" y="44"/>
                </a:cubicBezTo>
                <a:cubicBezTo>
                  <a:pt x="130" y="44"/>
                  <a:pt x="130" y="44"/>
                  <a:pt x="130" y="44"/>
                </a:cubicBezTo>
                <a:cubicBezTo>
                  <a:pt x="130" y="44"/>
                  <a:pt x="130" y="44"/>
                  <a:pt x="130" y="44"/>
                </a:cubicBezTo>
                <a:cubicBezTo>
                  <a:pt x="130" y="44"/>
                  <a:pt x="130" y="44"/>
                  <a:pt x="130" y="44"/>
                </a:cubicBezTo>
                <a:cubicBezTo>
                  <a:pt x="131" y="43"/>
                  <a:pt x="131" y="43"/>
                  <a:pt x="131" y="43"/>
                </a:cubicBezTo>
                <a:cubicBezTo>
                  <a:pt x="131" y="42"/>
                  <a:pt x="132" y="41"/>
                  <a:pt x="132" y="41"/>
                </a:cubicBezTo>
                <a:cubicBezTo>
                  <a:pt x="132" y="40"/>
                  <a:pt x="132" y="40"/>
                  <a:pt x="132" y="39"/>
                </a:cubicBezTo>
                <a:cubicBezTo>
                  <a:pt x="132" y="38"/>
                  <a:pt x="132" y="37"/>
                  <a:pt x="131" y="36"/>
                </a:cubicBezTo>
                <a:close/>
                <a:moveTo>
                  <a:pt x="26" y="47"/>
                </a:moveTo>
                <a:cubicBezTo>
                  <a:pt x="23" y="47"/>
                  <a:pt x="21" y="45"/>
                  <a:pt x="21" y="42"/>
                </a:cubicBezTo>
                <a:cubicBezTo>
                  <a:pt x="21" y="39"/>
                  <a:pt x="23" y="37"/>
                  <a:pt x="26" y="37"/>
                </a:cubicBezTo>
                <a:cubicBezTo>
                  <a:pt x="29" y="37"/>
                  <a:pt x="31" y="39"/>
                  <a:pt x="31" y="42"/>
                </a:cubicBezTo>
                <a:cubicBezTo>
                  <a:pt x="31" y="45"/>
                  <a:pt x="29" y="47"/>
                  <a:pt x="26" y="47"/>
                </a:cubicBezTo>
                <a:close/>
                <a:moveTo>
                  <a:pt x="84" y="11"/>
                </a:moveTo>
                <a:cubicBezTo>
                  <a:pt x="83" y="12"/>
                  <a:pt x="82" y="16"/>
                  <a:pt x="81" y="16"/>
                </a:cubicBezTo>
                <a:cubicBezTo>
                  <a:pt x="76" y="14"/>
                  <a:pt x="71" y="14"/>
                  <a:pt x="66" y="14"/>
                </a:cubicBezTo>
                <a:cubicBezTo>
                  <a:pt x="60" y="14"/>
                  <a:pt x="55" y="14"/>
                  <a:pt x="49" y="16"/>
                </a:cubicBezTo>
                <a:cubicBezTo>
                  <a:pt x="49" y="16"/>
                  <a:pt x="49" y="16"/>
                  <a:pt x="49" y="16"/>
                </a:cubicBezTo>
                <a:cubicBezTo>
                  <a:pt x="49" y="16"/>
                  <a:pt x="49" y="16"/>
                  <a:pt x="49" y="16"/>
                </a:cubicBezTo>
                <a:cubicBezTo>
                  <a:pt x="48" y="15"/>
                  <a:pt x="47" y="12"/>
                  <a:pt x="47" y="11"/>
                </a:cubicBezTo>
                <a:cubicBezTo>
                  <a:pt x="46" y="10"/>
                  <a:pt x="47" y="9"/>
                  <a:pt x="48" y="8"/>
                </a:cubicBezTo>
                <a:cubicBezTo>
                  <a:pt x="54" y="7"/>
                  <a:pt x="60" y="6"/>
                  <a:pt x="66" y="6"/>
                </a:cubicBezTo>
                <a:cubicBezTo>
                  <a:pt x="71" y="6"/>
                  <a:pt x="77" y="7"/>
                  <a:pt x="82" y="8"/>
                </a:cubicBezTo>
                <a:cubicBezTo>
                  <a:pt x="83" y="8"/>
                  <a:pt x="84" y="10"/>
                  <a:pt x="84" y="11"/>
                </a:cubicBezTo>
                <a:close/>
              </a:path>
            </a:pathLst>
          </a:custGeom>
          <a:solidFill>
            <a:srgbClr val="FFFFFF"/>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defTabSz="685800">
              <a:lnSpc>
                <a:spcPct val="130000"/>
              </a:lnSpc>
              <a:defRPr/>
            </a:pPr>
            <a:endParaRPr lang="en-US" sz="1350">
              <a:sym typeface="Arial" panose="020B0604020202020204" pitchFamily="34" charset="0"/>
            </a:endParaRPr>
          </a:p>
        </p:txBody>
      </p:sp>
      <p:sp>
        <p:nvSpPr>
          <p:cNvPr id="39" name="任意多边形: 形状 36"/>
          <p:cNvSpPr/>
          <p:nvPr>
            <p:custDataLst>
              <p:tags r:id="rId8"/>
            </p:custDataLst>
          </p:nvPr>
        </p:nvSpPr>
        <p:spPr>
          <a:xfrm rot="1577999">
            <a:off x="2789041" y="4159081"/>
            <a:ext cx="914400" cy="1701791"/>
          </a:xfrm>
          <a:custGeom>
            <a:avLst/>
            <a:gdLst>
              <a:gd name="connsiteX0" fmla="*/ 14880 w 1219200"/>
              <a:gd name="connsiteY0" fmla="*/ 14880 h 2269055"/>
              <a:gd name="connsiteX1" fmla="*/ 50804 w 1219200"/>
              <a:gd name="connsiteY1" fmla="*/ 0 h 2269055"/>
              <a:gd name="connsiteX2" fmla="*/ 1168396 w 1219200"/>
              <a:gd name="connsiteY2" fmla="*/ 0 h 2269055"/>
              <a:gd name="connsiteX3" fmla="*/ 1219200 w 1219200"/>
              <a:gd name="connsiteY3" fmla="*/ 50804 h 2269055"/>
              <a:gd name="connsiteX4" fmla="*/ 1219200 w 1219200"/>
              <a:gd name="connsiteY4" fmla="*/ 1666489 h 2269055"/>
              <a:gd name="connsiteX5" fmla="*/ 0 w 1219200"/>
              <a:gd name="connsiteY5" fmla="*/ 2269055 h 2269055"/>
              <a:gd name="connsiteX6" fmla="*/ 0 w 1219200"/>
              <a:gd name="connsiteY6" fmla="*/ 50804 h 2269055"/>
              <a:gd name="connsiteX7" fmla="*/ 14880 w 1219200"/>
              <a:gd name="connsiteY7" fmla="*/ 14880 h 2269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 h="2269055">
                <a:moveTo>
                  <a:pt x="14880" y="14880"/>
                </a:moveTo>
                <a:cubicBezTo>
                  <a:pt x="24074" y="5687"/>
                  <a:pt x="36775" y="0"/>
                  <a:pt x="50804" y="0"/>
                </a:cubicBezTo>
                <a:lnTo>
                  <a:pt x="1168396" y="0"/>
                </a:lnTo>
                <a:cubicBezTo>
                  <a:pt x="1196454" y="0"/>
                  <a:pt x="1219200" y="22746"/>
                  <a:pt x="1219200" y="50804"/>
                </a:cubicBezTo>
                <a:lnTo>
                  <a:pt x="1219200" y="1666489"/>
                </a:lnTo>
                <a:lnTo>
                  <a:pt x="0" y="2269055"/>
                </a:lnTo>
                <a:lnTo>
                  <a:pt x="0" y="50804"/>
                </a:lnTo>
                <a:cubicBezTo>
                  <a:pt x="0" y="36775"/>
                  <a:pt x="5686" y="24074"/>
                  <a:pt x="14880" y="14880"/>
                </a:cubicBezTo>
                <a:close/>
              </a:path>
            </a:pathLst>
          </a:custGeom>
          <a:solidFill>
            <a:srgbClr val="E30001"/>
          </a:solidFill>
          <a:ln>
            <a:noFill/>
          </a:ln>
        </p:spPr>
        <p:style>
          <a:lnRef idx="2">
            <a:srgbClr val="3F3F3F">
              <a:shade val="50000"/>
            </a:srgbClr>
          </a:lnRef>
          <a:fillRef idx="1">
            <a:srgbClr val="3F3F3F"/>
          </a:fillRef>
          <a:effectRef idx="0">
            <a:srgbClr val="3F3F3F"/>
          </a:effectRef>
          <a:fontRef idx="minor">
            <a:srgbClr val="FFFFFF"/>
          </a:fontRef>
        </p:style>
        <p:txBody>
          <a:bodyPr wrap="square" rtlCol="0" anchor="ctr">
            <a:noAutofit/>
          </a:bodyPr>
          <a:lstStyle>
            <a:defPPr>
              <a:defRPr lang="en-US">
                <a:solidFill>
                  <a:srgbClr val="FFFFFF"/>
                </a:solidFill>
              </a:defRPr>
            </a:defPPr>
            <a:lvl1pPr marL="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9pPr>
          </a:lstStyle>
          <a:p>
            <a:pPr algn="ctr" defTabSz="685800">
              <a:lnSpc>
                <a:spcPct val="130000"/>
              </a:lnSpc>
              <a:defRPr/>
            </a:pPr>
            <a:endParaRPr lang="en-US" sz="1350">
              <a:solidFill>
                <a:srgbClr val="000000"/>
              </a:solidFill>
              <a:sym typeface="Arial" panose="020B0604020202020204" pitchFamily="34" charset="0"/>
            </a:endParaRPr>
          </a:p>
        </p:txBody>
      </p:sp>
      <p:sp>
        <p:nvSpPr>
          <p:cNvPr id="41" name="TextBox 25"/>
          <p:cNvSpPr txBox="1"/>
          <p:nvPr>
            <p:custDataLst>
              <p:tags r:id="rId9"/>
            </p:custDataLst>
          </p:nvPr>
        </p:nvSpPr>
        <p:spPr>
          <a:xfrm rot="17700000">
            <a:off x="2494287" y="5003611"/>
            <a:ext cx="1198268" cy="303497"/>
          </a:xfrm>
          <a:prstGeom prst="rect">
            <a:avLst/>
          </a:prstGeom>
          <a:noFill/>
          <a:ln cap="flat">
            <a:noFill/>
          </a:ln>
        </p:spPr>
        <p:txBody>
          <a:bodyPr vert="horz" wrap="square" lIns="68580" tIns="35100" rIns="68580" bIns="35100" anchor="t" anchorCtr="0" compatLnSpc="1">
            <a:normAutofit fontScale="62500"/>
          </a:bodyPr>
          <a:lstStyle>
            <a:defPPr>
              <a:defRPr lang="en-US"/>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algn="ctr" defTabSz="685800">
              <a:lnSpc>
                <a:spcPct val="140000"/>
              </a:lnSpc>
              <a:defRPr/>
            </a:pPr>
            <a:r>
              <a:rPr lang="en-GB" sz="1500" b="1">
                <a:solidFill>
                  <a:srgbClr val="FFFFFF"/>
                </a:solidFill>
                <a:sym typeface="Arial" panose="020B0604020202020204" pitchFamily="34" charset="0"/>
              </a:rPr>
              <a:t>One</a:t>
            </a:r>
            <a:endParaRPr lang="en-GB" sz="1500" b="1">
              <a:solidFill>
                <a:srgbClr val="FFFFFF"/>
              </a:solidFill>
              <a:sym typeface="Arial" panose="020B0604020202020204" pitchFamily="34" charset="0"/>
            </a:endParaRPr>
          </a:p>
        </p:txBody>
      </p:sp>
      <p:grpSp>
        <p:nvGrpSpPr>
          <p:cNvPr id="43" name="Group 40"/>
          <p:cNvGrpSpPr/>
          <p:nvPr>
            <p:custDataLst>
              <p:tags r:id="rId10"/>
            </p:custDataLst>
          </p:nvPr>
        </p:nvGrpSpPr>
        <p:grpSpPr>
          <a:xfrm>
            <a:off x="3330056" y="4442494"/>
            <a:ext cx="264319" cy="234554"/>
            <a:chOff x="-11112" y="-11113"/>
            <a:chExt cx="352425" cy="312738"/>
          </a:xfrm>
          <a:solidFill>
            <a:srgbClr val="FFFFFF"/>
          </a:solidFill>
        </p:grpSpPr>
        <p:sp>
          <p:nvSpPr>
            <p:cNvPr id="44" name="Freeform 8"/>
            <p:cNvSpPr/>
            <p:nvPr>
              <p:custDataLst>
                <p:tags r:id="rId11"/>
              </p:custDataLst>
            </p:nvPr>
          </p:nvSpPr>
          <p:spPr bwMode="auto">
            <a:xfrm>
              <a:off x="49213" y="66675"/>
              <a:ext cx="239712" cy="234950"/>
            </a:xfrm>
            <a:custGeom>
              <a:avLst/>
              <a:gdLst>
                <a:gd name="T0" fmla="*/ 85 w 88"/>
                <a:gd name="T1" fmla="*/ 42 h 85"/>
                <a:gd name="T2" fmla="*/ 41 w 88"/>
                <a:gd name="T3" fmla="*/ 0 h 85"/>
                <a:gd name="T4" fmla="*/ 0 w 88"/>
                <a:gd name="T5" fmla="*/ 42 h 85"/>
                <a:gd name="T6" fmla="*/ 0 w 88"/>
                <a:gd name="T7" fmla="*/ 70 h 85"/>
                <a:gd name="T8" fmla="*/ 27 w 88"/>
                <a:gd name="T9" fmla="*/ 84 h 85"/>
                <a:gd name="T10" fmla="*/ 28 w 88"/>
                <a:gd name="T11" fmla="*/ 57 h 85"/>
                <a:gd name="T12" fmla="*/ 58 w 88"/>
                <a:gd name="T13" fmla="*/ 57 h 85"/>
                <a:gd name="T14" fmla="*/ 58 w 88"/>
                <a:gd name="T15" fmla="*/ 84 h 85"/>
                <a:gd name="T16" fmla="*/ 85 w 88"/>
                <a:gd name="T17" fmla="*/ 70 h 85"/>
                <a:gd name="T18" fmla="*/ 85 w 88"/>
                <a:gd name="T19" fmla="*/ 4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85">
                  <a:moveTo>
                    <a:pt x="85" y="42"/>
                  </a:moveTo>
                  <a:cubicBezTo>
                    <a:pt x="41" y="0"/>
                    <a:pt x="41" y="0"/>
                    <a:pt x="41" y="0"/>
                  </a:cubicBezTo>
                  <a:cubicBezTo>
                    <a:pt x="0" y="42"/>
                    <a:pt x="0" y="42"/>
                    <a:pt x="0" y="42"/>
                  </a:cubicBezTo>
                  <a:cubicBezTo>
                    <a:pt x="0" y="42"/>
                    <a:pt x="0" y="54"/>
                    <a:pt x="0" y="70"/>
                  </a:cubicBezTo>
                  <a:cubicBezTo>
                    <a:pt x="0" y="85"/>
                    <a:pt x="27" y="84"/>
                    <a:pt x="27" y="84"/>
                  </a:cubicBezTo>
                  <a:cubicBezTo>
                    <a:pt x="28" y="57"/>
                    <a:pt x="28" y="57"/>
                    <a:pt x="28" y="57"/>
                  </a:cubicBezTo>
                  <a:cubicBezTo>
                    <a:pt x="58" y="57"/>
                    <a:pt x="58" y="57"/>
                    <a:pt x="58" y="57"/>
                  </a:cubicBezTo>
                  <a:cubicBezTo>
                    <a:pt x="58" y="84"/>
                    <a:pt x="58" y="84"/>
                    <a:pt x="58" y="84"/>
                  </a:cubicBezTo>
                  <a:cubicBezTo>
                    <a:pt x="88" y="85"/>
                    <a:pt x="85" y="70"/>
                    <a:pt x="85" y="70"/>
                  </a:cubicBezTo>
                  <a:lnTo>
                    <a:pt x="85"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defTabSz="685800">
                <a:lnSpc>
                  <a:spcPct val="130000"/>
                </a:lnSpc>
                <a:defRPr/>
              </a:pPr>
              <a:endParaRPr lang="en-US" sz="1350">
                <a:sym typeface="Arial" panose="020B0604020202020204" pitchFamily="34" charset="0"/>
              </a:endParaRPr>
            </a:p>
          </p:txBody>
        </p:sp>
        <p:sp>
          <p:nvSpPr>
            <p:cNvPr id="45" name="Freeform 9"/>
            <p:cNvSpPr/>
            <p:nvPr>
              <p:custDataLst>
                <p:tags r:id="rId12"/>
              </p:custDataLst>
            </p:nvPr>
          </p:nvSpPr>
          <p:spPr bwMode="auto">
            <a:xfrm>
              <a:off x="-11112" y="-11113"/>
              <a:ext cx="352425" cy="188913"/>
            </a:xfrm>
            <a:custGeom>
              <a:avLst/>
              <a:gdLst>
                <a:gd name="T0" fmla="*/ 121 w 129"/>
                <a:gd name="T1" fmla="*/ 53 h 68"/>
                <a:gd name="T2" fmla="*/ 73 w 129"/>
                <a:gd name="T3" fmla="*/ 8 h 68"/>
                <a:gd name="T4" fmla="*/ 54 w 129"/>
                <a:gd name="T5" fmla="*/ 8 h 68"/>
                <a:gd name="T6" fmla="*/ 10 w 129"/>
                <a:gd name="T7" fmla="*/ 49 h 68"/>
                <a:gd name="T8" fmla="*/ 11 w 129"/>
                <a:gd name="T9" fmla="*/ 67 h 68"/>
                <a:gd name="T10" fmla="*/ 63 w 129"/>
                <a:gd name="T11" fmla="*/ 17 h 68"/>
                <a:gd name="T12" fmla="*/ 117 w 129"/>
                <a:gd name="T13" fmla="*/ 68 h 68"/>
                <a:gd name="T14" fmla="*/ 121 w 129"/>
                <a:gd name="T15" fmla="*/ 53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9" h="68">
                  <a:moveTo>
                    <a:pt x="121" y="53"/>
                  </a:moveTo>
                  <a:cubicBezTo>
                    <a:pt x="114" y="45"/>
                    <a:pt x="73" y="8"/>
                    <a:pt x="73" y="8"/>
                  </a:cubicBezTo>
                  <a:cubicBezTo>
                    <a:pt x="73" y="8"/>
                    <a:pt x="62" y="0"/>
                    <a:pt x="54" y="8"/>
                  </a:cubicBezTo>
                  <a:cubicBezTo>
                    <a:pt x="45" y="16"/>
                    <a:pt x="10" y="49"/>
                    <a:pt x="10" y="49"/>
                  </a:cubicBezTo>
                  <a:cubicBezTo>
                    <a:pt x="10" y="49"/>
                    <a:pt x="0" y="58"/>
                    <a:pt x="11" y="67"/>
                  </a:cubicBezTo>
                  <a:cubicBezTo>
                    <a:pt x="63" y="17"/>
                    <a:pt x="63" y="17"/>
                    <a:pt x="63" y="17"/>
                  </a:cubicBezTo>
                  <a:cubicBezTo>
                    <a:pt x="117" y="68"/>
                    <a:pt x="117" y="68"/>
                    <a:pt x="117" y="68"/>
                  </a:cubicBezTo>
                  <a:cubicBezTo>
                    <a:pt x="117" y="68"/>
                    <a:pt x="129" y="61"/>
                    <a:pt x="121"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defTabSz="685800">
                <a:lnSpc>
                  <a:spcPct val="130000"/>
                </a:lnSpc>
                <a:defRPr/>
              </a:pPr>
              <a:endParaRPr lang="en-US" sz="1350">
                <a:sym typeface="Arial" panose="020B0604020202020204" pitchFamily="34" charset="0"/>
              </a:endParaRPr>
            </a:p>
          </p:txBody>
        </p:sp>
      </p:grpSp>
      <p:sp>
        <p:nvSpPr>
          <p:cNvPr id="46" name="任意多边形: 形状 37"/>
          <p:cNvSpPr/>
          <p:nvPr>
            <p:custDataLst>
              <p:tags r:id="rId13"/>
            </p:custDataLst>
          </p:nvPr>
        </p:nvSpPr>
        <p:spPr>
          <a:xfrm rot="1577999">
            <a:off x="4358086" y="3434377"/>
            <a:ext cx="914400" cy="2466050"/>
          </a:xfrm>
          <a:custGeom>
            <a:avLst/>
            <a:gdLst>
              <a:gd name="connsiteX0" fmla="*/ 14880 w 1219200"/>
              <a:gd name="connsiteY0" fmla="*/ 14880 h 3288066"/>
              <a:gd name="connsiteX1" fmla="*/ 50804 w 1219200"/>
              <a:gd name="connsiteY1" fmla="*/ 0 h 3288066"/>
              <a:gd name="connsiteX2" fmla="*/ 1168396 w 1219200"/>
              <a:gd name="connsiteY2" fmla="*/ 0 h 3288066"/>
              <a:gd name="connsiteX3" fmla="*/ 1219200 w 1219200"/>
              <a:gd name="connsiteY3" fmla="*/ 50804 h 3288066"/>
              <a:gd name="connsiteX4" fmla="*/ 1219200 w 1219200"/>
              <a:gd name="connsiteY4" fmla="*/ 2685500 h 3288066"/>
              <a:gd name="connsiteX5" fmla="*/ 0 w 1219200"/>
              <a:gd name="connsiteY5" fmla="*/ 3288066 h 3288066"/>
              <a:gd name="connsiteX6" fmla="*/ 0 w 1219200"/>
              <a:gd name="connsiteY6" fmla="*/ 50804 h 3288066"/>
              <a:gd name="connsiteX7" fmla="*/ 14880 w 1219200"/>
              <a:gd name="connsiteY7" fmla="*/ 14880 h 3288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 h="3288066">
                <a:moveTo>
                  <a:pt x="14880" y="14880"/>
                </a:moveTo>
                <a:cubicBezTo>
                  <a:pt x="24074" y="5687"/>
                  <a:pt x="36775" y="0"/>
                  <a:pt x="50804" y="0"/>
                </a:cubicBezTo>
                <a:lnTo>
                  <a:pt x="1168396" y="0"/>
                </a:lnTo>
                <a:cubicBezTo>
                  <a:pt x="1196454" y="0"/>
                  <a:pt x="1219200" y="22746"/>
                  <a:pt x="1219200" y="50804"/>
                </a:cubicBezTo>
                <a:lnTo>
                  <a:pt x="1219200" y="2685500"/>
                </a:lnTo>
                <a:lnTo>
                  <a:pt x="0" y="3288066"/>
                </a:lnTo>
                <a:lnTo>
                  <a:pt x="0" y="50804"/>
                </a:lnTo>
                <a:cubicBezTo>
                  <a:pt x="0" y="36775"/>
                  <a:pt x="5687" y="24074"/>
                  <a:pt x="14880" y="14880"/>
                </a:cubicBezTo>
                <a:close/>
              </a:path>
            </a:pathLst>
          </a:custGeom>
          <a:solidFill>
            <a:srgbClr val="E30001"/>
          </a:solidFill>
          <a:ln>
            <a:noFill/>
          </a:ln>
        </p:spPr>
        <p:style>
          <a:lnRef idx="2">
            <a:srgbClr val="3F3F3F">
              <a:shade val="50000"/>
            </a:srgbClr>
          </a:lnRef>
          <a:fillRef idx="1">
            <a:srgbClr val="3F3F3F"/>
          </a:fillRef>
          <a:effectRef idx="0">
            <a:srgbClr val="3F3F3F"/>
          </a:effectRef>
          <a:fontRef idx="minor">
            <a:srgbClr val="FFFFFF"/>
          </a:fontRef>
        </p:style>
        <p:txBody>
          <a:bodyPr wrap="square" rtlCol="0" anchor="ctr">
            <a:noAutofit/>
          </a:bodyPr>
          <a:lstStyle>
            <a:defPPr>
              <a:defRPr lang="en-US">
                <a:solidFill>
                  <a:srgbClr val="FFFFFF"/>
                </a:solidFill>
              </a:defRPr>
            </a:defPPr>
            <a:lvl1pPr marL="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9pPr>
          </a:lstStyle>
          <a:p>
            <a:pPr algn="ctr" defTabSz="685800">
              <a:lnSpc>
                <a:spcPct val="130000"/>
              </a:lnSpc>
              <a:defRPr/>
            </a:pPr>
            <a:endParaRPr lang="en-US" sz="1350">
              <a:solidFill>
                <a:srgbClr val="000000"/>
              </a:solidFill>
              <a:sym typeface="Arial" panose="020B0604020202020204" pitchFamily="34" charset="0"/>
            </a:endParaRPr>
          </a:p>
        </p:txBody>
      </p:sp>
      <p:sp>
        <p:nvSpPr>
          <p:cNvPr id="47" name="TextBox 25"/>
          <p:cNvSpPr txBox="1"/>
          <p:nvPr>
            <p:custDataLst>
              <p:tags r:id="rId14"/>
            </p:custDataLst>
          </p:nvPr>
        </p:nvSpPr>
        <p:spPr>
          <a:xfrm rot="17700000">
            <a:off x="4253324" y="4289152"/>
            <a:ext cx="1198268" cy="303497"/>
          </a:xfrm>
          <a:prstGeom prst="rect">
            <a:avLst/>
          </a:prstGeom>
          <a:noFill/>
          <a:ln cap="flat">
            <a:noFill/>
          </a:ln>
        </p:spPr>
        <p:txBody>
          <a:bodyPr vert="horz" wrap="square" lIns="68580" tIns="35100" rIns="68580" bIns="35100" anchor="t" anchorCtr="0" compatLnSpc="1">
            <a:normAutofit fontScale="62500"/>
          </a:bodyPr>
          <a:lstStyle>
            <a:defPPr>
              <a:defRPr lang="en-US"/>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algn="ctr" defTabSz="685800">
              <a:lnSpc>
                <a:spcPct val="140000"/>
              </a:lnSpc>
              <a:defRPr/>
            </a:pPr>
            <a:r>
              <a:rPr lang="en-GB" sz="1500" b="1">
                <a:solidFill>
                  <a:srgbClr val="FFFFFF"/>
                </a:solidFill>
                <a:sym typeface="Arial" panose="020B0604020202020204" pitchFamily="34" charset="0"/>
              </a:rPr>
              <a:t>Two</a:t>
            </a:r>
            <a:endParaRPr lang="en-GB" sz="1500" b="1">
              <a:solidFill>
                <a:srgbClr val="FFFFFF"/>
              </a:solidFill>
              <a:sym typeface="Arial" panose="020B0604020202020204" pitchFamily="34" charset="0"/>
            </a:endParaRPr>
          </a:p>
        </p:txBody>
      </p:sp>
      <p:grpSp>
        <p:nvGrpSpPr>
          <p:cNvPr id="48" name="Group 43"/>
          <p:cNvGrpSpPr/>
          <p:nvPr>
            <p:custDataLst>
              <p:tags r:id="rId15"/>
            </p:custDataLst>
          </p:nvPr>
        </p:nvGrpSpPr>
        <p:grpSpPr>
          <a:xfrm>
            <a:off x="5083395" y="3739680"/>
            <a:ext cx="219075" cy="209550"/>
            <a:chOff x="561975" y="44450"/>
            <a:chExt cx="292100" cy="279400"/>
          </a:xfrm>
          <a:solidFill>
            <a:srgbClr val="FFFFFF"/>
          </a:solidFill>
        </p:grpSpPr>
        <p:sp>
          <p:nvSpPr>
            <p:cNvPr id="49" name="Freeform 10"/>
            <p:cNvSpPr/>
            <p:nvPr>
              <p:custDataLst>
                <p:tags r:id="rId16"/>
              </p:custDataLst>
            </p:nvPr>
          </p:nvSpPr>
          <p:spPr bwMode="auto">
            <a:xfrm>
              <a:off x="561975" y="44450"/>
              <a:ext cx="147637" cy="107950"/>
            </a:xfrm>
            <a:custGeom>
              <a:avLst/>
              <a:gdLst>
                <a:gd name="T0" fmla="*/ 93 w 93"/>
                <a:gd name="T1" fmla="*/ 31 h 68"/>
                <a:gd name="T2" fmla="*/ 36 w 93"/>
                <a:gd name="T3" fmla="*/ 68 h 68"/>
                <a:gd name="T4" fmla="*/ 0 w 93"/>
                <a:gd name="T5" fmla="*/ 37 h 68"/>
                <a:gd name="T6" fmla="*/ 55 w 93"/>
                <a:gd name="T7" fmla="*/ 0 h 68"/>
                <a:gd name="T8" fmla="*/ 93 w 93"/>
                <a:gd name="T9" fmla="*/ 31 h 68"/>
              </a:gdLst>
              <a:ahLst/>
              <a:cxnLst>
                <a:cxn ang="0">
                  <a:pos x="T0" y="T1"/>
                </a:cxn>
                <a:cxn ang="0">
                  <a:pos x="T2" y="T3"/>
                </a:cxn>
                <a:cxn ang="0">
                  <a:pos x="T4" y="T5"/>
                </a:cxn>
                <a:cxn ang="0">
                  <a:pos x="T6" y="T7"/>
                </a:cxn>
                <a:cxn ang="0">
                  <a:pos x="T8" y="T9"/>
                </a:cxn>
              </a:cxnLst>
              <a:rect l="0" t="0" r="r" b="b"/>
              <a:pathLst>
                <a:path w="93" h="68">
                  <a:moveTo>
                    <a:pt x="93" y="31"/>
                  </a:moveTo>
                  <a:lnTo>
                    <a:pt x="36" y="68"/>
                  </a:lnTo>
                  <a:lnTo>
                    <a:pt x="0" y="37"/>
                  </a:lnTo>
                  <a:lnTo>
                    <a:pt x="55" y="0"/>
                  </a:lnTo>
                  <a:lnTo>
                    <a:pt x="93"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defTabSz="685800">
                <a:lnSpc>
                  <a:spcPct val="130000"/>
                </a:lnSpc>
                <a:defRPr/>
              </a:pPr>
              <a:endParaRPr lang="en-US" sz="1350">
                <a:sym typeface="Arial" panose="020B0604020202020204" pitchFamily="34" charset="0"/>
              </a:endParaRPr>
            </a:p>
          </p:txBody>
        </p:sp>
        <p:sp>
          <p:nvSpPr>
            <p:cNvPr id="50" name="Freeform 11"/>
            <p:cNvSpPr/>
            <p:nvPr>
              <p:custDataLst>
                <p:tags r:id="rId17"/>
              </p:custDataLst>
            </p:nvPr>
          </p:nvSpPr>
          <p:spPr bwMode="auto">
            <a:xfrm>
              <a:off x="706438" y="149225"/>
              <a:ext cx="147637" cy="106363"/>
            </a:xfrm>
            <a:custGeom>
              <a:avLst/>
              <a:gdLst>
                <a:gd name="T0" fmla="*/ 93 w 93"/>
                <a:gd name="T1" fmla="*/ 32 h 67"/>
                <a:gd name="T2" fmla="*/ 38 w 93"/>
                <a:gd name="T3" fmla="*/ 67 h 67"/>
                <a:gd name="T4" fmla="*/ 0 w 93"/>
                <a:gd name="T5" fmla="*/ 35 h 67"/>
                <a:gd name="T6" fmla="*/ 55 w 93"/>
                <a:gd name="T7" fmla="*/ 0 h 67"/>
                <a:gd name="T8" fmla="*/ 93 w 93"/>
                <a:gd name="T9" fmla="*/ 32 h 67"/>
              </a:gdLst>
              <a:ahLst/>
              <a:cxnLst>
                <a:cxn ang="0">
                  <a:pos x="T0" y="T1"/>
                </a:cxn>
                <a:cxn ang="0">
                  <a:pos x="T2" y="T3"/>
                </a:cxn>
                <a:cxn ang="0">
                  <a:pos x="T4" y="T5"/>
                </a:cxn>
                <a:cxn ang="0">
                  <a:pos x="T6" y="T7"/>
                </a:cxn>
                <a:cxn ang="0">
                  <a:pos x="T8" y="T9"/>
                </a:cxn>
              </a:cxnLst>
              <a:rect l="0" t="0" r="r" b="b"/>
              <a:pathLst>
                <a:path w="93" h="67">
                  <a:moveTo>
                    <a:pt x="93" y="32"/>
                  </a:moveTo>
                  <a:lnTo>
                    <a:pt x="38" y="67"/>
                  </a:lnTo>
                  <a:lnTo>
                    <a:pt x="0" y="35"/>
                  </a:lnTo>
                  <a:lnTo>
                    <a:pt x="55" y="0"/>
                  </a:lnTo>
                  <a:lnTo>
                    <a:pt x="93"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defTabSz="685800">
                <a:lnSpc>
                  <a:spcPct val="130000"/>
                </a:lnSpc>
                <a:defRPr/>
              </a:pPr>
              <a:endParaRPr lang="en-US" sz="1350">
                <a:sym typeface="Arial" panose="020B0604020202020204" pitchFamily="34" charset="0"/>
              </a:endParaRPr>
            </a:p>
          </p:txBody>
        </p:sp>
        <p:sp>
          <p:nvSpPr>
            <p:cNvPr id="51" name="Freeform 12"/>
            <p:cNvSpPr/>
            <p:nvPr>
              <p:custDataLst>
                <p:tags r:id="rId18"/>
              </p:custDataLst>
            </p:nvPr>
          </p:nvSpPr>
          <p:spPr bwMode="auto">
            <a:xfrm>
              <a:off x="709613" y="44450"/>
              <a:ext cx="141287" cy="104775"/>
            </a:xfrm>
            <a:custGeom>
              <a:avLst/>
              <a:gdLst>
                <a:gd name="T0" fmla="*/ 53 w 89"/>
                <a:gd name="T1" fmla="*/ 66 h 66"/>
                <a:gd name="T2" fmla="*/ 0 w 89"/>
                <a:gd name="T3" fmla="*/ 31 h 66"/>
                <a:gd name="T4" fmla="*/ 36 w 89"/>
                <a:gd name="T5" fmla="*/ 0 h 66"/>
                <a:gd name="T6" fmla="*/ 89 w 89"/>
                <a:gd name="T7" fmla="*/ 37 h 66"/>
                <a:gd name="T8" fmla="*/ 53 w 89"/>
                <a:gd name="T9" fmla="*/ 66 h 66"/>
              </a:gdLst>
              <a:ahLst/>
              <a:cxnLst>
                <a:cxn ang="0">
                  <a:pos x="T0" y="T1"/>
                </a:cxn>
                <a:cxn ang="0">
                  <a:pos x="T2" y="T3"/>
                </a:cxn>
                <a:cxn ang="0">
                  <a:pos x="T4" y="T5"/>
                </a:cxn>
                <a:cxn ang="0">
                  <a:pos x="T6" y="T7"/>
                </a:cxn>
                <a:cxn ang="0">
                  <a:pos x="T8" y="T9"/>
                </a:cxn>
              </a:cxnLst>
              <a:rect l="0" t="0" r="r" b="b"/>
              <a:pathLst>
                <a:path w="89" h="66">
                  <a:moveTo>
                    <a:pt x="53" y="66"/>
                  </a:moveTo>
                  <a:lnTo>
                    <a:pt x="0" y="31"/>
                  </a:lnTo>
                  <a:lnTo>
                    <a:pt x="36" y="0"/>
                  </a:lnTo>
                  <a:lnTo>
                    <a:pt x="89" y="37"/>
                  </a:lnTo>
                  <a:lnTo>
                    <a:pt x="53"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defTabSz="685800">
                <a:lnSpc>
                  <a:spcPct val="130000"/>
                </a:lnSpc>
                <a:defRPr/>
              </a:pPr>
              <a:endParaRPr lang="en-US" sz="1350">
                <a:sym typeface="Arial" panose="020B0604020202020204" pitchFamily="34" charset="0"/>
              </a:endParaRPr>
            </a:p>
          </p:txBody>
        </p:sp>
        <p:sp>
          <p:nvSpPr>
            <p:cNvPr id="52" name="Freeform 13"/>
            <p:cNvSpPr/>
            <p:nvPr>
              <p:custDataLst>
                <p:tags r:id="rId19"/>
              </p:custDataLst>
            </p:nvPr>
          </p:nvSpPr>
          <p:spPr bwMode="auto">
            <a:xfrm>
              <a:off x="561975" y="152400"/>
              <a:ext cx="144462" cy="103188"/>
            </a:xfrm>
            <a:custGeom>
              <a:avLst/>
              <a:gdLst>
                <a:gd name="T0" fmla="*/ 91 w 91"/>
                <a:gd name="T1" fmla="*/ 33 h 65"/>
                <a:gd name="T2" fmla="*/ 53 w 91"/>
                <a:gd name="T3" fmla="*/ 65 h 65"/>
                <a:gd name="T4" fmla="*/ 0 w 91"/>
                <a:gd name="T5" fmla="*/ 30 h 65"/>
                <a:gd name="T6" fmla="*/ 36 w 91"/>
                <a:gd name="T7" fmla="*/ 0 h 65"/>
                <a:gd name="T8" fmla="*/ 91 w 91"/>
                <a:gd name="T9" fmla="*/ 33 h 65"/>
              </a:gdLst>
              <a:ahLst/>
              <a:cxnLst>
                <a:cxn ang="0">
                  <a:pos x="T0" y="T1"/>
                </a:cxn>
                <a:cxn ang="0">
                  <a:pos x="T2" y="T3"/>
                </a:cxn>
                <a:cxn ang="0">
                  <a:pos x="T4" y="T5"/>
                </a:cxn>
                <a:cxn ang="0">
                  <a:pos x="T6" y="T7"/>
                </a:cxn>
                <a:cxn ang="0">
                  <a:pos x="T8" y="T9"/>
                </a:cxn>
              </a:cxnLst>
              <a:rect l="0" t="0" r="r" b="b"/>
              <a:pathLst>
                <a:path w="91" h="65">
                  <a:moveTo>
                    <a:pt x="91" y="33"/>
                  </a:moveTo>
                  <a:lnTo>
                    <a:pt x="53" y="65"/>
                  </a:lnTo>
                  <a:lnTo>
                    <a:pt x="0" y="30"/>
                  </a:lnTo>
                  <a:lnTo>
                    <a:pt x="36" y="0"/>
                  </a:lnTo>
                  <a:lnTo>
                    <a:pt x="91"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defTabSz="685800">
                <a:lnSpc>
                  <a:spcPct val="130000"/>
                </a:lnSpc>
                <a:defRPr/>
              </a:pPr>
              <a:endParaRPr lang="en-US" sz="1350">
                <a:sym typeface="Arial" panose="020B0604020202020204" pitchFamily="34" charset="0"/>
              </a:endParaRPr>
            </a:p>
          </p:txBody>
        </p:sp>
        <p:sp>
          <p:nvSpPr>
            <p:cNvPr id="53" name="Freeform 14"/>
            <p:cNvSpPr/>
            <p:nvPr>
              <p:custDataLst>
                <p:tags r:id="rId20"/>
              </p:custDataLst>
            </p:nvPr>
          </p:nvSpPr>
          <p:spPr bwMode="auto">
            <a:xfrm>
              <a:off x="619125" y="215900"/>
              <a:ext cx="174625" cy="107950"/>
            </a:xfrm>
            <a:custGeom>
              <a:avLst/>
              <a:gdLst>
                <a:gd name="T0" fmla="*/ 0 w 110"/>
                <a:gd name="T1" fmla="*/ 19 h 68"/>
                <a:gd name="T2" fmla="*/ 0 w 110"/>
                <a:gd name="T3" fmla="*/ 33 h 68"/>
                <a:gd name="T4" fmla="*/ 55 w 110"/>
                <a:gd name="T5" fmla="*/ 68 h 68"/>
                <a:gd name="T6" fmla="*/ 110 w 110"/>
                <a:gd name="T7" fmla="*/ 33 h 68"/>
                <a:gd name="T8" fmla="*/ 110 w 110"/>
                <a:gd name="T9" fmla="*/ 19 h 68"/>
                <a:gd name="T10" fmla="*/ 93 w 110"/>
                <a:gd name="T11" fmla="*/ 30 h 68"/>
                <a:gd name="T12" fmla="*/ 55 w 110"/>
                <a:gd name="T13" fmla="*/ 0 h 68"/>
                <a:gd name="T14" fmla="*/ 16 w 110"/>
                <a:gd name="T15" fmla="*/ 32 h 68"/>
                <a:gd name="T16" fmla="*/ 0 w 110"/>
                <a:gd name="T17" fmla="*/ 1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68">
                  <a:moveTo>
                    <a:pt x="0" y="19"/>
                  </a:moveTo>
                  <a:lnTo>
                    <a:pt x="0" y="33"/>
                  </a:lnTo>
                  <a:lnTo>
                    <a:pt x="55" y="68"/>
                  </a:lnTo>
                  <a:lnTo>
                    <a:pt x="110" y="33"/>
                  </a:lnTo>
                  <a:lnTo>
                    <a:pt x="110" y="19"/>
                  </a:lnTo>
                  <a:lnTo>
                    <a:pt x="93" y="30"/>
                  </a:lnTo>
                  <a:lnTo>
                    <a:pt x="55" y="0"/>
                  </a:lnTo>
                  <a:lnTo>
                    <a:pt x="16" y="32"/>
                  </a:lnTo>
                  <a:lnTo>
                    <a:pt x="0"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defTabSz="685800">
                <a:lnSpc>
                  <a:spcPct val="130000"/>
                </a:lnSpc>
                <a:defRPr/>
              </a:pPr>
              <a:endParaRPr lang="en-US" sz="1350">
                <a:sym typeface="Arial" panose="020B0604020202020204" pitchFamily="34" charset="0"/>
              </a:endParaRPr>
            </a:p>
          </p:txBody>
        </p:sp>
      </p:grpSp>
      <p:sp>
        <p:nvSpPr>
          <p:cNvPr id="58" name="Shape 2021"/>
          <p:cNvSpPr txBox="1"/>
          <p:nvPr>
            <p:custDataLst>
              <p:tags r:id="rId21"/>
            </p:custDataLst>
          </p:nvPr>
        </p:nvSpPr>
        <p:spPr>
          <a:xfrm>
            <a:off x="8434002" y="1061866"/>
            <a:ext cx="1394575" cy="361735"/>
          </a:xfrm>
          <a:prstGeom prst="rect">
            <a:avLst/>
          </a:prstGeom>
          <a:noFill/>
          <a:ln>
            <a:noFill/>
          </a:ln>
        </p:spPr>
        <p:txBody>
          <a:bodyPr spcFirstLastPara="1" wrap="square" lIns="68569" tIns="35100" rIns="68569" bIns="35100" anchor="t" anchorCtr="0">
            <a:normAutofit/>
          </a:bodyPr>
          <a:lstStyle>
            <a:defPPr>
              <a:defRPr lang="en-US"/>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defTabSz="815340">
              <a:lnSpc>
                <a:spcPct val="130000"/>
              </a:lnSpc>
              <a:defRPr/>
            </a:pPr>
            <a:r>
              <a:rPr lang="zh-CN" altLang="en-US" sz="1350" kern="100">
                <a:solidFill>
                  <a:srgbClr val="E30001"/>
                </a:solidFill>
                <a:cs typeface="+mn-ea"/>
                <a:sym typeface="Arial" panose="020B0604020202020204" pitchFamily="34" charset="0"/>
              </a:rPr>
              <a:t>输入标题</a:t>
            </a:r>
            <a:endParaRPr lang="zh-CN" altLang="en-US" sz="1350" kern="100">
              <a:solidFill>
                <a:srgbClr val="E30001"/>
              </a:solidFill>
              <a:latin typeface="Arial" panose="020B0604020202020204" pitchFamily="34" charset="0"/>
              <a:ea typeface="微软雅黑" panose="020B0503020204020204" charset="-122"/>
              <a:cs typeface="+mn-ea"/>
              <a:sym typeface="Arial" panose="020B0604020202020204" pitchFamily="34" charset="0"/>
            </a:endParaRPr>
          </a:p>
          <a:p>
            <a:pPr defTabSz="815340">
              <a:lnSpc>
                <a:spcPct val="130000"/>
              </a:lnSpc>
              <a:defRPr/>
            </a:pPr>
            <a:endParaRPr lang="zh-CN" altLang="en-US" sz="1350" kern="100">
              <a:latin typeface="Arial" panose="020B0604020202020204" pitchFamily="34" charset="0"/>
              <a:ea typeface="微软雅黑" panose="020B0503020204020204" charset="-122"/>
              <a:cs typeface="+mn-ea"/>
              <a:sym typeface="Arial" panose="020B0604020202020204" pitchFamily="34" charset="0"/>
            </a:endParaRPr>
          </a:p>
        </p:txBody>
      </p:sp>
      <p:sp>
        <p:nvSpPr>
          <p:cNvPr id="59" name="Shape 2022"/>
          <p:cNvSpPr/>
          <p:nvPr>
            <p:custDataLst>
              <p:tags r:id="rId22"/>
            </p:custDataLst>
          </p:nvPr>
        </p:nvSpPr>
        <p:spPr>
          <a:xfrm>
            <a:off x="8434002" y="1522693"/>
            <a:ext cx="1481381" cy="458684"/>
          </a:xfrm>
          <a:prstGeom prst="rect">
            <a:avLst/>
          </a:prstGeom>
          <a:noFill/>
          <a:ln>
            <a:noFill/>
          </a:ln>
        </p:spPr>
        <p:txBody>
          <a:bodyPr spcFirstLastPara="1" wrap="square" lIns="68569" tIns="35100" rIns="68569" bIns="35100" anchor="t" anchorCtr="0">
            <a:normAutofit/>
          </a:bodyPr>
          <a:lstStyle>
            <a:defPPr>
              <a:defRPr lang="en-US"/>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defTabSz="685800">
              <a:lnSpc>
                <a:spcPct val="130000"/>
              </a:lnSpc>
              <a:defRPr/>
            </a:pPr>
            <a:r>
              <a:rPr lang="zh-CN" altLang="en-US" sz="900">
                <a:sym typeface="Arial" panose="020B0604020202020204" pitchFamily="34" charset="0"/>
              </a:rPr>
              <a:t>疑问句式可以更好的直戳用户痛点。</a:t>
            </a:r>
            <a:endParaRPr lang="zh-CN" altLang="en-US" sz="900">
              <a:sym typeface="Arial" panose="020B0604020202020204" pitchFamily="34" charset="0"/>
            </a:endParaRPr>
          </a:p>
        </p:txBody>
      </p:sp>
      <p:sp>
        <p:nvSpPr>
          <p:cNvPr id="60" name="Shape 2037"/>
          <p:cNvSpPr txBox="1"/>
          <p:nvPr>
            <p:custDataLst>
              <p:tags r:id="rId23"/>
            </p:custDataLst>
          </p:nvPr>
        </p:nvSpPr>
        <p:spPr>
          <a:xfrm>
            <a:off x="6527291" y="1661295"/>
            <a:ext cx="1394575" cy="361735"/>
          </a:xfrm>
          <a:prstGeom prst="rect">
            <a:avLst/>
          </a:prstGeom>
          <a:noFill/>
          <a:ln>
            <a:noFill/>
          </a:ln>
        </p:spPr>
        <p:txBody>
          <a:bodyPr spcFirstLastPara="1" wrap="square" lIns="68569" tIns="35100" rIns="68569" bIns="35100" anchor="t" anchorCtr="0">
            <a:normAutofit/>
          </a:bodyPr>
          <a:lstStyle>
            <a:defPPr>
              <a:defRPr lang="en-US"/>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defTabSz="815340">
              <a:lnSpc>
                <a:spcPct val="130000"/>
              </a:lnSpc>
              <a:defRPr/>
            </a:pPr>
            <a:r>
              <a:rPr lang="zh-CN" altLang="en-US" sz="1350" kern="100">
                <a:solidFill>
                  <a:srgbClr val="E30001"/>
                </a:solidFill>
                <a:cs typeface="+mn-ea"/>
                <a:sym typeface="Arial" panose="020B0604020202020204" pitchFamily="34" charset="0"/>
              </a:rPr>
              <a:t>输入标题</a:t>
            </a:r>
            <a:endParaRPr lang="zh-CN" altLang="en-US" sz="1350" kern="100">
              <a:solidFill>
                <a:srgbClr val="E30001"/>
              </a:solidFill>
              <a:latin typeface="Arial" panose="020B0604020202020204" pitchFamily="34" charset="0"/>
              <a:ea typeface="微软雅黑" panose="020B0503020204020204" charset="-122"/>
              <a:cs typeface="+mn-ea"/>
              <a:sym typeface="Arial" panose="020B0604020202020204" pitchFamily="34" charset="0"/>
            </a:endParaRPr>
          </a:p>
          <a:p>
            <a:pPr defTabSz="815340">
              <a:lnSpc>
                <a:spcPct val="130000"/>
              </a:lnSpc>
              <a:defRPr/>
            </a:pPr>
            <a:endParaRPr lang="zh-CN" altLang="en-US" sz="1350" kern="100">
              <a:latin typeface="Arial" panose="020B0604020202020204" pitchFamily="34" charset="0"/>
              <a:ea typeface="微软雅黑" panose="020B0503020204020204" charset="-122"/>
              <a:cs typeface="+mn-ea"/>
              <a:sym typeface="Arial" panose="020B0604020202020204" pitchFamily="34" charset="0"/>
            </a:endParaRPr>
          </a:p>
        </p:txBody>
      </p:sp>
      <p:sp>
        <p:nvSpPr>
          <p:cNvPr id="61" name="Shape 2038"/>
          <p:cNvSpPr/>
          <p:nvPr>
            <p:custDataLst>
              <p:tags r:id="rId24"/>
            </p:custDataLst>
          </p:nvPr>
        </p:nvSpPr>
        <p:spPr>
          <a:xfrm>
            <a:off x="6527291" y="2122121"/>
            <a:ext cx="1629293" cy="458684"/>
          </a:xfrm>
          <a:prstGeom prst="rect">
            <a:avLst/>
          </a:prstGeom>
          <a:noFill/>
          <a:ln>
            <a:noFill/>
          </a:ln>
        </p:spPr>
        <p:txBody>
          <a:bodyPr spcFirstLastPara="1" wrap="square" lIns="68569" tIns="35100" rIns="68569" bIns="35100" anchor="t" anchorCtr="0">
            <a:normAutofit/>
          </a:bodyPr>
          <a:lstStyle>
            <a:defPPr>
              <a:defRPr lang="en-US"/>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defTabSz="815340">
              <a:lnSpc>
                <a:spcPct val="130000"/>
              </a:lnSpc>
              <a:defRPr/>
            </a:pPr>
            <a:r>
              <a:rPr lang="zh-CN" altLang="en-US" sz="900" kern="100">
                <a:sym typeface="Arial" panose="020B0604020202020204" pitchFamily="34" charset="0"/>
              </a:rPr>
              <a:t>标题中将尽可能的包含潜在用户熟知的关键词。</a:t>
            </a:r>
            <a:endParaRPr lang="zh-CN" altLang="en-US" sz="900" kern="100">
              <a:sym typeface="Arial" panose="020B0604020202020204" pitchFamily="34" charset="0"/>
            </a:endParaRPr>
          </a:p>
        </p:txBody>
      </p:sp>
      <p:sp>
        <p:nvSpPr>
          <p:cNvPr id="62" name="Shape 2023"/>
          <p:cNvSpPr/>
          <p:nvPr>
            <p:custDataLst>
              <p:tags r:id="rId25"/>
            </p:custDataLst>
          </p:nvPr>
        </p:nvSpPr>
        <p:spPr>
          <a:xfrm>
            <a:off x="4620580" y="2793005"/>
            <a:ext cx="1629293" cy="264785"/>
          </a:xfrm>
          <a:prstGeom prst="rect">
            <a:avLst/>
          </a:prstGeom>
          <a:noFill/>
          <a:ln>
            <a:noFill/>
          </a:ln>
        </p:spPr>
        <p:txBody>
          <a:bodyPr spcFirstLastPara="1" wrap="square" lIns="68569" tIns="35100" rIns="68569" bIns="35100" anchor="t" anchorCtr="0">
            <a:normAutofit/>
          </a:bodyPr>
          <a:lstStyle>
            <a:defPPr>
              <a:defRPr lang="en-US"/>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defTabSz="815340">
              <a:lnSpc>
                <a:spcPct val="130000"/>
              </a:lnSpc>
              <a:defRPr/>
            </a:pPr>
            <a:r>
              <a:rPr lang="zh-CN" altLang="en-US" sz="900" kern="100">
                <a:sym typeface="Arial" panose="020B0604020202020204" pitchFamily="34" charset="0"/>
              </a:rPr>
              <a:t>将用户的痛点写在标题上。</a:t>
            </a:r>
            <a:endParaRPr lang="zh-CN" altLang="en-US" sz="900" kern="100">
              <a:sym typeface="Arial" panose="020B0604020202020204" pitchFamily="34" charset="0"/>
            </a:endParaRPr>
          </a:p>
        </p:txBody>
      </p:sp>
      <p:sp>
        <p:nvSpPr>
          <p:cNvPr id="63" name="Shape 2024"/>
          <p:cNvSpPr txBox="1"/>
          <p:nvPr>
            <p:custDataLst>
              <p:tags r:id="rId26"/>
            </p:custDataLst>
          </p:nvPr>
        </p:nvSpPr>
        <p:spPr>
          <a:xfrm>
            <a:off x="4620580" y="2332179"/>
            <a:ext cx="1394575" cy="361735"/>
          </a:xfrm>
          <a:prstGeom prst="rect">
            <a:avLst/>
          </a:prstGeom>
          <a:noFill/>
          <a:ln>
            <a:noFill/>
          </a:ln>
        </p:spPr>
        <p:txBody>
          <a:bodyPr spcFirstLastPara="1" wrap="square" lIns="68569" tIns="35100" rIns="68569" bIns="35100" anchor="t" anchorCtr="0">
            <a:normAutofit/>
          </a:bodyPr>
          <a:lstStyle>
            <a:defPPr>
              <a:defRPr lang="en-US"/>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defTabSz="815340">
              <a:lnSpc>
                <a:spcPct val="130000"/>
              </a:lnSpc>
              <a:defRPr/>
            </a:pPr>
            <a:r>
              <a:rPr lang="zh-CN" altLang="en-US" sz="1350" kern="100">
                <a:solidFill>
                  <a:srgbClr val="E30001"/>
                </a:solidFill>
                <a:cs typeface="+mn-ea"/>
                <a:sym typeface="Arial" panose="020B0604020202020204" pitchFamily="34" charset="0"/>
              </a:rPr>
              <a:t>输入标题</a:t>
            </a:r>
            <a:endParaRPr lang="zh-CN" altLang="en-US" sz="1350" kern="100">
              <a:solidFill>
                <a:srgbClr val="E30001"/>
              </a:solidFill>
              <a:latin typeface="Arial" panose="020B0604020202020204" pitchFamily="34" charset="0"/>
              <a:ea typeface="微软雅黑" panose="020B0503020204020204" charset="-122"/>
              <a:cs typeface="+mn-ea"/>
              <a:sym typeface="Arial" panose="020B0604020202020204" pitchFamily="34" charset="0"/>
            </a:endParaRPr>
          </a:p>
          <a:p>
            <a:pPr defTabSz="815340">
              <a:lnSpc>
                <a:spcPct val="130000"/>
              </a:lnSpc>
              <a:defRPr/>
            </a:pPr>
            <a:endParaRPr lang="zh-CN" altLang="en-US" sz="1350" kern="100">
              <a:latin typeface="Arial" panose="020B0604020202020204" pitchFamily="34" charset="0"/>
              <a:ea typeface="微软雅黑" panose="020B0503020204020204" charset="-122"/>
              <a:cs typeface="+mn-ea"/>
              <a:sym typeface="Arial" panose="020B0604020202020204" pitchFamily="34" charset="0"/>
            </a:endParaRPr>
          </a:p>
        </p:txBody>
      </p:sp>
      <p:sp>
        <p:nvSpPr>
          <p:cNvPr id="64" name="Shape 2039"/>
          <p:cNvSpPr txBox="1"/>
          <p:nvPr>
            <p:custDataLst>
              <p:tags r:id="rId27"/>
            </p:custDataLst>
          </p:nvPr>
        </p:nvSpPr>
        <p:spPr>
          <a:xfrm>
            <a:off x="2713869" y="2904984"/>
            <a:ext cx="1394575" cy="361735"/>
          </a:xfrm>
          <a:prstGeom prst="rect">
            <a:avLst/>
          </a:prstGeom>
          <a:noFill/>
          <a:ln>
            <a:noFill/>
          </a:ln>
        </p:spPr>
        <p:txBody>
          <a:bodyPr spcFirstLastPara="1" wrap="square" lIns="68569" tIns="35100" rIns="68569" bIns="35100" anchor="t" anchorCtr="0">
            <a:normAutofit/>
          </a:bodyPr>
          <a:lstStyle>
            <a:defPPr>
              <a:defRPr lang="en-US"/>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defTabSz="815340">
              <a:lnSpc>
                <a:spcPct val="130000"/>
              </a:lnSpc>
              <a:defRPr/>
            </a:pPr>
            <a:r>
              <a:rPr lang="zh-CN" altLang="en-US" sz="1350" kern="100">
                <a:solidFill>
                  <a:srgbClr val="E30001"/>
                </a:solidFill>
                <a:latin typeface="Arial" panose="020B0604020202020204" pitchFamily="34" charset="0"/>
                <a:ea typeface="微软雅黑" panose="020B0503020204020204" charset="-122"/>
                <a:cs typeface="+mn-ea"/>
                <a:sym typeface="Arial" panose="020B0604020202020204" pitchFamily="34" charset="0"/>
              </a:rPr>
              <a:t>输入标题</a:t>
            </a:r>
            <a:endParaRPr lang="zh-CN" altLang="en-US" sz="1350" kern="100">
              <a:solidFill>
                <a:srgbClr val="E3000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65" name="Shape 2040"/>
          <p:cNvSpPr/>
          <p:nvPr>
            <p:custDataLst>
              <p:tags r:id="rId28"/>
            </p:custDataLst>
          </p:nvPr>
        </p:nvSpPr>
        <p:spPr>
          <a:xfrm>
            <a:off x="2704344" y="3365809"/>
            <a:ext cx="1629293" cy="458684"/>
          </a:xfrm>
          <a:prstGeom prst="rect">
            <a:avLst/>
          </a:prstGeom>
          <a:noFill/>
          <a:ln>
            <a:noFill/>
          </a:ln>
        </p:spPr>
        <p:txBody>
          <a:bodyPr spcFirstLastPara="1" wrap="square" lIns="68569" tIns="35100" rIns="68569" bIns="35100" anchor="t" anchorCtr="0">
            <a:normAutofit/>
          </a:bodyPr>
          <a:lstStyle>
            <a:defPPr>
              <a:defRPr lang="en-US"/>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defTabSz="815340">
              <a:lnSpc>
                <a:spcPct val="130000"/>
              </a:lnSpc>
              <a:defRPr/>
            </a:pPr>
            <a:r>
              <a:rPr lang="zh-CN" altLang="en-US" sz="900" kern="100">
                <a:sym typeface="Arial" panose="020B0604020202020204" pitchFamily="34" charset="0"/>
              </a:rPr>
              <a:t>标题覆盖的潜在用户人群要比公众号的目标人群广。</a:t>
            </a:r>
            <a:endParaRPr lang="zh-CN" altLang="en-US" sz="900" kern="100">
              <a:sym typeface="Arial" panose="020B0604020202020204" pitchFamily="34" charset="0"/>
            </a:endParaRPr>
          </a:p>
        </p:txBody>
      </p:sp>
    </p:spTree>
  </p:cSld>
  <p:clrMapOvr>
    <a:masterClrMapping/>
  </p:clrMapOvr>
  <p:transition>
    <p:fade thruBlk="1"/>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5" name="文本框 4"/>
          <p:cNvSpPr txBox="1"/>
          <p:nvPr/>
        </p:nvSpPr>
        <p:spPr>
          <a:xfrm>
            <a:off x="3514090" y="2350770"/>
            <a:ext cx="5163185" cy="1938020"/>
          </a:xfrm>
          <a:prstGeom prst="rect">
            <a:avLst/>
          </a:prstGeom>
          <a:noFill/>
        </p:spPr>
        <p:txBody>
          <a:bodyPr wrap="square" rtlCol="0">
            <a:spAutoFit/>
          </a:bodyPr>
          <a:p>
            <a:pPr algn="ctr"/>
            <a:r>
              <a:rPr lang="zh-CN" altLang="zh-CN" sz="6000" b="1">
                <a:solidFill>
                  <a:srgbClr val="FF0000"/>
                </a:solidFill>
                <a:latin typeface="思源黑体 CN Heavy" panose="020B0A00000000000000" charset="-122"/>
                <a:ea typeface="思源黑体 CN Heavy" panose="020B0A00000000000000" charset="-122"/>
              </a:rPr>
              <a:t>第二章</a:t>
            </a:r>
            <a:endParaRPr lang="zh-CN" altLang="zh-CN" sz="6000" b="1">
              <a:solidFill>
                <a:srgbClr val="FF0000"/>
              </a:solidFill>
              <a:latin typeface="思源黑体 CN Heavy" panose="020B0A00000000000000" charset="-122"/>
              <a:ea typeface="思源黑体 CN Heavy" panose="020B0A00000000000000" charset="-122"/>
            </a:endParaRPr>
          </a:p>
          <a:p>
            <a:pPr algn="ctr"/>
            <a:r>
              <a:rPr lang="zh-CN" altLang="zh-CN" sz="6000" b="1">
                <a:solidFill>
                  <a:srgbClr val="FF0000"/>
                </a:solidFill>
                <a:latin typeface="思源黑体 CN Heavy" panose="020B0A00000000000000" charset="-122"/>
                <a:ea typeface="思源黑体 CN Heavy" panose="020B0A00000000000000" charset="-122"/>
              </a:rPr>
              <a:t>热血铸军魂</a:t>
            </a:r>
            <a:endParaRPr lang="zh-CN" altLang="zh-CN" sz="6000" b="1">
              <a:solidFill>
                <a:srgbClr val="FF0000"/>
              </a:solidFill>
              <a:latin typeface="思源黑体 CN Heavy" panose="020B0A00000000000000" charset="-122"/>
              <a:ea typeface="思源黑体 CN Heavy" panose="020B0A00000000000000" charset="-122"/>
            </a:endParaRPr>
          </a:p>
        </p:txBody>
      </p:sp>
      <p:sp>
        <p:nvSpPr>
          <p:cNvPr id="3" name="五角星 2"/>
          <p:cNvSpPr/>
          <p:nvPr/>
        </p:nvSpPr>
        <p:spPr>
          <a:xfrm>
            <a:off x="5535295" y="758190"/>
            <a:ext cx="1143000" cy="1143000"/>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ransition>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4" name="矩形 3"/>
          <p:cNvSpPr/>
          <p:nvPr/>
        </p:nvSpPr>
        <p:spPr>
          <a:xfrm>
            <a:off x="-9525" y="-33020"/>
            <a:ext cx="12204065" cy="999490"/>
          </a:xfrm>
          <a:prstGeom prst="rect">
            <a:avLst/>
          </a:prstGeom>
          <a:solidFill>
            <a:srgbClr val="E3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4221480" y="144145"/>
            <a:ext cx="3749675" cy="645160"/>
          </a:xfrm>
          <a:prstGeom prst="rect">
            <a:avLst/>
          </a:prstGeom>
          <a:noFill/>
        </p:spPr>
        <p:txBody>
          <a:bodyPr wrap="square" rtlCol="0">
            <a:spAutoFit/>
          </a:bodyPr>
          <a:p>
            <a:pPr algn="ctr"/>
            <a:r>
              <a:rPr lang="zh-CN" altLang="en-US" sz="3600">
                <a:solidFill>
                  <a:srgbClr val="FFFF00"/>
                </a:solidFill>
                <a:latin typeface="思源黑体 CN Heavy" panose="020B0A00000000000000" charset="-122"/>
                <a:ea typeface="思源黑体 CN Heavy" panose="020B0A00000000000000" charset="-122"/>
              </a:rPr>
              <a:t>请输入您的标题</a:t>
            </a:r>
            <a:endParaRPr lang="zh-CN" altLang="en-US" sz="3600">
              <a:solidFill>
                <a:srgbClr val="FFFF00"/>
              </a:solidFill>
              <a:latin typeface="思源黑体 CN Heavy" panose="020B0A00000000000000" charset="-122"/>
              <a:ea typeface="思源黑体 CN Heavy" panose="020B0A00000000000000" charset="-122"/>
            </a:endParaRPr>
          </a:p>
        </p:txBody>
      </p:sp>
      <p:cxnSp>
        <p:nvCxnSpPr>
          <p:cNvPr id="6" name="直接连接符 5"/>
          <p:cNvCxnSpPr/>
          <p:nvPr/>
        </p:nvCxnSpPr>
        <p:spPr>
          <a:xfrm>
            <a:off x="635" y="852170"/>
            <a:ext cx="12216130"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7" name="五角星 6"/>
          <p:cNvSpPr/>
          <p:nvPr/>
        </p:nvSpPr>
        <p:spPr>
          <a:xfrm>
            <a:off x="3900170" y="306070"/>
            <a:ext cx="321310" cy="321310"/>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13" name="组合 12"/>
          <p:cNvGrpSpPr/>
          <p:nvPr>
            <p:custDataLst>
              <p:tags r:id="rId2"/>
            </p:custDataLst>
          </p:nvPr>
        </p:nvGrpSpPr>
        <p:grpSpPr>
          <a:xfrm>
            <a:off x="1559402" y="1471653"/>
            <a:ext cx="11215685" cy="470372"/>
            <a:chOff x="487365" y="1520825"/>
            <a:chExt cx="11215685" cy="470372"/>
          </a:xfrm>
        </p:grpSpPr>
        <p:sp>
          <p:nvSpPr>
            <p:cNvPr id="3" name="矩形 2"/>
            <p:cNvSpPr/>
            <p:nvPr>
              <p:custDataLst>
                <p:tags r:id="rId3"/>
              </p:custDataLst>
            </p:nvPr>
          </p:nvSpPr>
          <p:spPr>
            <a:xfrm>
              <a:off x="487365" y="1520825"/>
              <a:ext cx="2170110" cy="470372"/>
            </a:xfrm>
            <a:prstGeom prst="rect">
              <a:avLst/>
            </a:prstGeom>
            <a:solidFill>
              <a:srgbClr val="E30001"/>
            </a:solidFill>
            <a:ln>
              <a:noFill/>
            </a:ln>
          </p:spPr>
          <p:style>
            <a:lnRef idx="2">
              <a:srgbClr val="BFBFBF">
                <a:shade val="50000"/>
              </a:srgbClr>
            </a:lnRef>
            <a:fillRef idx="1">
              <a:srgbClr val="BFBFBF"/>
            </a:fillRef>
            <a:effectRef idx="0">
              <a:srgbClr val="BFBFBF"/>
            </a:effectRef>
            <a:fontRef idx="minor">
              <a:srgbClr val="FFFFFF"/>
            </a:fontRef>
          </p:style>
          <p:txBody>
            <a:bodyPr rtlCol="0" anchor="ctr">
              <a:normAutofit/>
            </a:bodyPr>
            <a:p>
              <a:pPr algn="ctr"/>
              <a:endParaRPr lang="zh-CN" altLang="en-US">
                <a:sym typeface="Arial" panose="020B0604020202020204" pitchFamily="34" charset="0"/>
              </a:endParaRPr>
            </a:p>
          </p:txBody>
        </p:sp>
        <p:sp>
          <p:nvSpPr>
            <p:cNvPr id="9" name="文本框 8"/>
            <p:cNvSpPr txBox="1"/>
            <p:nvPr>
              <p:custDataLst>
                <p:tags r:id="rId4"/>
              </p:custDataLst>
            </p:nvPr>
          </p:nvSpPr>
          <p:spPr>
            <a:xfrm>
              <a:off x="1068093" y="1571345"/>
              <a:ext cx="1107996" cy="369332"/>
            </a:xfrm>
            <a:prstGeom prst="rect">
              <a:avLst/>
            </a:prstGeom>
            <a:noFill/>
          </p:spPr>
          <p:txBody>
            <a:bodyPr wrap="none" rtlCol="0">
              <a:normAutofit fontScale="90000"/>
            </a:bodyPr>
            <a:p>
              <a:r>
                <a:rPr lang="zh-CN" altLang="en-US" b="1">
                  <a:solidFill>
                    <a:srgbClr val="FFFFFF"/>
                  </a:solidFill>
                  <a:latin typeface="Arial" panose="020B0604020202020204" pitchFamily="34" charset="0"/>
                  <a:ea typeface="微软雅黑" panose="020B0503020204020204" charset="-122"/>
                  <a:cs typeface="+mn-ea"/>
                  <a:sym typeface="Arial" panose="020B0604020202020204" pitchFamily="34" charset="0"/>
                </a:rPr>
                <a:t>输入标题</a:t>
              </a:r>
              <a:endParaRPr lang="zh-CN" altLang="en-US" b="1">
                <a:solidFill>
                  <a:srgbClr val="FFFFFF"/>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1" name="文本框 10"/>
            <p:cNvSpPr txBox="1"/>
            <p:nvPr>
              <p:custDataLst>
                <p:tags r:id="rId5"/>
              </p:custDataLst>
            </p:nvPr>
          </p:nvSpPr>
          <p:spPr>
            <a:xfrm>
              <a:off x="2830688" y="1559419"/>
              <a:ext cx="8872362" cy="381258"/>
            </a:xfrm>
            <a:prstGeom prst="rect">
              <a:avLst/>
            </a:prstGeom>
            <a:noFill/>
          </p:spPr>
          <p:txBody>
            <a:bodyPr wrap="square" rtlCol="0">
              <a:normAutofit lnSpcReduction="20000"/>
            </a:bodyPr>
            <a:p>
              <a:pPr algn="just">
                <a:lnSpc>
                  <a:spcPct val="130000"/>
                </a:lnSpc>
              </a:pPr>
              <a:r>
                <a:rPr lang="zh-CN" altLang="en-US" sz="1600">
                  <a:solidFill>
                    <a:srgbClr val="000000">
                      <a:lumMod val="75000"/>
                      <a:lumOff val="25000"/>
                    </a:srgbClr>
                  </a:solidFill>
                  <a:sym typeface="Arial" panose="020B0604020202020204" pitchFamily="34" charset="0"/>
                </a:rPr>
                <a:t>请输入文本请输入文本请输入文本</a:t>
              </a:r>
              <a:endParaRPr lang="zh-CN" altLang="en-US" sz="1600">
                <a:solidFill>
                  <a:srgbClr val="000000">
                    <a:lumMod val="75000"/>
                    <a:lumOff val="25000"/>
                  </a:srgbClr>
                </a:solidFill>
                <a:sym typeface="Arial" panose="020B0604020202020204" pitchFamily="34" charset="0"/>
              </a:endParaRPr>
            </a:p>
          </p:txBody>
        </p:sp>
        <p:sp>
          <p:nvSpPr>
            <p:cNvPr id="12" name="文本框 11"/>
            <p:cNvSpPr txBox="1"/>
            <p:nvPr>
              <p:custDataLst>
                <p:tags r:id="rId6"/>
              </p:custDataLst>
            </p:nvPr>
          </p:nvSpPr>
          <p:spPr>
            <a:xfrm>
              <a:off x="574760" y="1571345"/>
              <a:ext cx="312907" cy="369332"/>
            </a:xfrm>
            <a:prstGeom prst="rect">
              <a:avLst/>
            </a:prstGeom>
            <a:noFill/>
          </p:spPr>
          <p:txBody>
            <a:bodyPr wrap="none" rtlCol="0">
              <a:normAutofit/>
            </a:bodyPr>
            <a:p>
              <a:pPr algn="ctr"/>
              <a:r>
                <a:rPr lang="en-US" altLang="zh-CN" b="1">
                  <a:solidFill>
                    <a:srgbClr val="FFFFFF"/>
                  </a:solidFill>
                  <a:sym typeface="Arial" panose="020B0604020202020204" pitchFamily="34" charset="0"/>
                </a:rPr>
                <a:t>1</a:t>
              </a:r>
              <a:endParaRPr lang="zh-CN" altLang="en-US" b="1">
                <a:solidFill>
                  <a:srgbClr val="FFFFFF"/>
                </a:solidFill>
                <a:sym typeface="Arial" panose="020B0604020202020204" pitchFamily="34" charset="0"/>
              </a:endParaRPr>
            </a:p>
          </p:txBody>
        </p:sp>
      </p:grpSp>
      <p:grpSp>
        <p:nvGrpSpPr>
          <p:cNvPr id="14" name="组合 13"/>
          <p:cNvGrpSpPr/>
          <p:nvPr>
            <p:custDataLst>
              <p:tags r:id="rId7"/>
            </p:custDataLst>
          </p:nvPr>
        </p:nvGrpSpPr>
        <p:grpSpPr>
          <a:xfrm>
            <a:off x="1559402" y="2226657"/>
            <a:ext cx="11215685" cy="701346"/>
            <a:chOff x="487365" y="1405338"/>
            <a:chExt cx="11215685" cy="701346"/>
          </a:xfrm>
        </p:grpSpPr>
        <p:sp>
          <p:nvSpPr>
            <p:cNvPr id="15" name="矩形 14"/>
            <p:cNvSpPr/>
            <p:nvPr>
              <p:custDataLst>
                <p:tags r:id="rId8"/>
              </p:custDataLst>
            </p:nvPr>
          </p:nvSpPr>
          <p:spPr>
            <a:xfrm>
              <a:off x="487365" y="1520825"/>
              <a:ext cx="2170110" cy="470372"/>
            </a:xfrm>
            <a:prstGeom prst="rect">
              <a:avLst/>
            </a:prstGeom>
            <a:solidFill>
              <a:srgbClr val="E30001"/>
            </a:solidFill>
            <a:ln>
              <a:noFill/>
            </a:ln>
          </p:spPr>
          <p:style>
            <a:lnRef idx="2">
              <a:srgbClr val="BFBFBF">
                <a:shade val="50000"/>
              </a:srgbClr>
            </a:lnRef>
            <a:fillRef idx="1">
              <a:srgbClr val="BFBFBF"/>
            </a:fillRef>
            <a:effectRef idx="0">
              <a:srgbClr val="BFBFBF"/>
            </a:effectRef>
            <a:fontRef idx="minor">
              <a:srgbClr val="FFFFFF"/>
            </a:fontRef>
          </p:style>
          <p:txBody>
            <a:bodyPr rtlCol="0" anchor="ctr">
              <a:normAutofit/>
            </a:bodyPr>
            <a:p>
              <a:pPr algn="ctr"/>
              <a:endParaRPr lang="zh-CN" altLang="en-US">
                <a:sym typeface="Arial" panose="020B0604020202020204" pitchFamily="34" charset="0"/>
              </a:endParaRPr>
            </a:p>
          </p:txBody>
        </p:sp>
        <p:sp>
          <p:nvSpPr>
            <p:cNvPr id="16" name="文本框 15"/>
            <p:cNvSpPr txBox="1"/>
            <p:nvPr>
              <p:custDataLst>
                <p:tags r:id="rId9"/>
              </p:custDataLst>
            </p:nvPr>
          </p:nvSpPr>
          <p:spPr>
            <a:xfrm>
              <a:off x="1068093" y="1571345"/>
              <a:ext cx="1107996" cy="369332"/>
            </a:xfrm>
            <a:prstGeom prst="rect">
              <a:avLst/>
            </a:prstGeom>
            <a:noFill/>
          </p:spPr>
          <p:txBody>
            <a:bodyPr wrap="none" rtlCol="0">
              <a:normAutofit fontScale="90000"/>
            </a:bodyPr>
            <a:p>
              <a:pPr algn="l"/>
              <a:r>
                <a:rPr lang="zh-CN" altLang="en-US" b="1">
                  <a:solidFill>
                    <a:srgbClr val="FFFFFF"/>
                  </a:solidFill>
                  <a:latin typeface="Arial" panose="020B0604020202020204" pitchFamily="34" charset="0"/>
                  <a:ea typeface="微软雅黑" panose="020B0503020204020204" charset="-122"/>
                  <a:cs typeface="+mn-ea"/>
                  <a:sym typeface="Arial" panose="020B0604020202020204" pitchFamily="34" charset="0"/>
                </a:rPr>
                <a:t>输入标题</a:t>
              </a:r>
              <a:endParaRPr lang="zh-CN" altLang="en-US" b="1">
                <a:solidFill>
                  <a:srgbClr val="FFFFFF"/>
                </a:solidFill>
                <a:latin typeface="Arial" panose="020B0604020202020204" pitchFamily="34" charset="0"/>
                <a:ea typeface="微软雅黑" panose="020B0503020204020204" charset="-122"/>
                <a:cs typeface="+mn-ea"/>
                <a:sym typeface="Arial" panose="020B0604020202020204" pitchFamily="34" charset="0"/>
              </a:endParaRPr>
            </a:p>
            <a:p>
              <a:endParaRPr lang="zh-CN" altLang="en-US" b="1">
                <a:solidFill>
                  <a:srgbClr val="FFFFFF"/>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9" name="文本框 18"/>
            <p:cNvSpPr txBox="1"/>
            <p:nvPr>
              <p:custDataLst>
                <p:tags r:id="rId10"/>
              </p:custDataLst>
            </p:nvPr>
          </p:nvSpPr>
          <p:spPr>
            <a:xfrm>
              <a:off x="2830688" y="1405338"/>
              <a:ext cx="8872362" cy="701346"/>
            </a:xfrm>
            <a:prstGeom prst="rect">
              <a:avLst/>
            </a:prstGeom>
            <a:noFill/>
          </p:spPr>
          <p:txBody>
            <a:bodyPr wrap="square" rtlCol="0">
              <a:normAutofit lnSpcReduction="10000"/>
            </a:bodyPr>
            <a:p>
              <a:pPr algn="just">
                <a:lnSpc>
                  <a:spcPct val="130000"/>
                </a:lnSpc>
              </a:pPr>
              <a:r>
                <a:rPr lang="zh-CN" altLang="en-US" sz="1600">
                  <a:solidFill>
                    <a:srgbClr val="000000">
                      <a:lumMod val="75000"/>
                      <a:lumOff val="25000"/>
                    </a:srgbClr>
                  </a:solidFill>
                  <a:sym typeface="Arial" panose="020B0604020202020204" pitchFamily="34" charset="0"/>
                </a:rPr>
                <a:t>请输入文本请输入文本请输入文本</a:t>
              </a:r>
              <a:endParaRPr lang="zh-CN" altLang="en-US" sz="1600">
                <a:solidFill>
                  <a:srgbClr val="000000">
                    <a:lumMod val="75000"/>
                    <a:lumOff val="25000"/>
                  </a:srgbClr>
                </a:solidFill>
                <a:sym typeface="Arial" panose="020B0604020202020204" pitchFamily="34" charset="0"/>
              </a:endParaRPr>
            </a:p>
            <a:p>
              <a:pPr algn="just">
                <a:lnSpc>
                  <a:spcPct val="130000"/>
                </a:lnSpc>
              </a:pPr>
              <a:r>
                <a:rPr lang="zh-CN" altLang="en-US" sz="1600">
                  <a:solidFill>
                    <a:srgbClr val="000000">
                      <a:lumMod val="75000"/>
                      <a:lumOff val="25000"/>
                    </a:srgbClr>
                  </a:solidFill>
                  <a:sym typeface="Arial" panose="020B0604020202020204" pitchFamily="34" charset="0"/>
                </a:rPr>
                <a:t>请输入文本请输入文本请输入文本请输入文本请输入文本请输入文本</a:t>
              </a:r>
              <a:endParaRPr lang="zh-CN" altLang="en-US" sz="1600">
                <a:solidFill>
                  <a:srgbClr val="000000">
                    <a:lumMod val="75000"/>
                    <a:lumOff val="25000"/>
                  </a:srgbClr>
                </a:solidFill>
                <a:sym typeface="Arial" panose="020B0604020202020204" pitchFamily="34" charset="0"/>
              </a:endParaRPr>
            </a:p>
            <a:p>
              <a:pPr algn="just">
                <a:lnSpc>
                  <a:spcPct val="130000"/>
                </a:lnSpc>
              </a:pPr>
              <a:endParaRPr lang="zh-CN" altLang="en-US" sz="1600">
                <a:solidFill>
                  <a:srgbClr val="000000">
                    <a:lumMod val="75000"/>
                    <a:lumOff val="25000"/>
                  </a:srgbClr>
                </a:solidFill>
                <a:sym typeface="Arial" panose="020B0604020202020204" pitchFamily="34" charset="0"/>
              </a:endParaRPr>
            </a:p>
            <a:p>
              <a:pPr algn="just">
                <a:lnSpc>
                  <a:spcPct val="130000"/>
                </a:lnSpc>
              </a:pPr>
              <a:endParaRPr lang="zh-CN" altLang="en-US" sz="1600">
                <a:solidFill>
                  <a:srgbClr val="000000">
                    <a:lumMod val="75000"/>
                    <a:lumOff val="25000"/>
                  </a:srgbClr>
                </a:solidFill>
                <a:sym typeface="Arial" panose="020B0604020202020204" pitchFamily="34" charset="0"/>
              </a:endParaRPr>
            </a:p>
          </p:txBody>
        </p:sp>
        <p:sp>
          <p:nvSpPr>
            <p:cNvPr id="25" name="文本框 24"/>
            <p:cNvSpPr txBox="1"/>
            <p:nvPr>
              <p:custDataLst>
                <p:tags r:id="rId11"/>
              </p:custDataLst>
            </p:nvPr>
          </p:nvSpPr>
          <p:spPr>
            <a:xfrm>
              <a:off x="574760" y="1571345"/>
              <a:ext cx="312907" cy="369332"/>
            </a:xfrm>
            <a:prstGeom prst="rect">
              <a:avLst/>
            </a:prstGeom>
            <a:noFill/>
          </p:spPr>
          <p:txBody>
            <a:bodyPr wrap="none" rtlCol="0">
              <a:normAutofit/>
            </a:bodyPr>
            <a:p>
              <a:pPr algn="ctr"/>
              <a:r>
                <a:rPr lang="en-US" altLang="zh-CN" b="1">
                  <a:solidFill>
                    <a:srgbClr val="FFFFFF"/>
                  </a:solidFill>
                  <a:sym typeface="Arial" panose="020B0604020202020204" pitchFamily="34" charset="0"/>
                </a:rPr>
                <a:t>2</a:t>
              </a:r>
              <a:endParaRPr lang="zh-CN" altLang="en-US" b="1">
                <a:solidFill>
                  <a:srgbClr val="FFFFFF"/>
                </a:solidFill>
                <a:sym typeface="Arial" panose="020B0604020202020204" pitchFamily="34" charset="0"/>
              </a:endParaRPr>
            </a:p>
          </p:txBody>
        </p:sp>
      </p:grpSp>
      <p:grpSp>
        <p:nvGrpSpPr>
          <p:cNvPr id="26" name="组合 25"/>
          <p:cNvGrpSpPr/>
          <p:nvPr>
            <p:custDataLst>
              <p:tags r:id="rId12"/>
            </p:custDataLst>
          </p:nvPr>
        </p:nvGrpSpPr>
        <p:grpSpPr>
          <a:xfrm>
            <a:off x="1559402" y="3212635"/>
            <a:ext cx="11215685" cy="470372"/>
            <a:chOff x="487365" y="1520825"/>
            <a:chExt cx="11215685" cy="470372"/>
          </a:xfrm>
        </p:grpSpPr>
        <p:sp>
          <p:nvSpPr>
            <p:cNvPr id="27" name="矩形 26"/>
            <p:cNvSpPr/>
            <p:nvPr>
              <p:custDataLst>
                <p:tags r:id="rId13"/>
              </p:custDataLst>
            </p:nvPr>
          </p:nvSpPr>
          <p:spPr>
            <a:xfrm>
              <a:off x="487365" y="1520825"/>
              <a:ext cx="2170110" cy="470372"/>
            </a:xfrm>
            <a:prstGeom prst="rect">
              <a:avLst/>
            </a:prstGeom>
            <a:solidFill>
              <a:srgbClr val="E30001"/>
            </a:solidFill>
            <a:ln>
              <a:noFill/>
            </a:ln>
          </p:spPr>
          <p:style>
            <a:lnRef idx="2">
              <a:srgbClr val="BFBFBF">
                <a:shade val="50000"/>
              </a:srgbClr>
            </a:lnRef>
            <a:fillRef idx="1">
              <a:srgbClr val="BFBFBF"/>
            </a:fillRef>
            <a:effectRef idx="0">
              <a:srgbClr val="BFBFBF"/>
            </a:effectRef>
            <a:fontRef idx="minor">
              <a:srgbClr val="FFFFFF"/>
            </a:fontRef>
          </p:style>
          <p:txBody>
            <a:bodyPr rtlCol="0" anchor="ctr">
              <a:normAutofit/>
            </a:bodyPr>
            <a:p>
              <a:pPr algn="ctr"/>
              <a:endParaRPr lang="zh-CN" altLang="en-US">
                <a:sym typeface="Arial" panose="020B0604020202020204" pitchFamily="34" charset="0"/>
              </a:endParaRPr>
            </a:p>
          </p:txBody>
        </p:sp>
        <p:sp>
          <p:nvSpPr>
            <p:cNvPr id="28" name="文本框 27"/>
            <p:cNvSpPr txBox="1"/>
            <p:nvPr>
              <p:custDataLst>
                <p:tags r:id="rId14"/>
              </p:custDataLst>
            </p:nvPr>
          </p:nvSpPr>
          <p:spPr>
            <a:xfrm>
              <a:off x="1068093" y="1571345"/>
              <a:ext cx="1338828" cy="369332"/>
            </a:xfrm>
            <a:prstGeom prst="rect">
              <a:avLst/>
            </a:prstGeom>
            <a:noFill/>
          </p:spPr>
          <p:txBody>
            <a:bodyPr wrap="none" rtlCol="0">
              <a:normAutofit fontScale="90000"/>
            </a:bodyPr>
            <a:p>
              <a:pPr algn="l"/>
              <a:r>
                <a:rPr lang="zh-CN" altLang="en-US" b="1">
                  <a:solidFill>
                    <a:srgbClr val="FFFFFF"/>
                  </a:solidFill>
                  <a:latin typeface="Arial" panose="020B0604020202020204" pitchFamily="34" charset="0"/>
                  <a:ea typeface="微软雅黑" panose="020B0503020204020204" charset="-122"/>
                  <a:cs typeface="+mn-ea"/>
                  <a:sym typeface="Arial" panose="020B0604020202020204" pitchFamily="34" charset="0"/>
                </a:rPr>
                <a:t>输入标题</a:t>
              </a:r>
              <a:endParaRPr lang="zh-CN" altLang="en-US" b="1">
                <a:solidFill>
                  <a:srgbClr val="FFFFFF"/>
                </a:solidFill>
                <a:latin typeface="Arial" panose="020B0604020202020204" pitchFamily="34" charset="0"/>
                <a:ea typeface="微软雅黑" panose="020B0503020204020204" charset="-122"/>
                <a:cs typeface="+mn-ea"/>
                <a:sym typeface="Arial" panose="020B0604020202020204" pitchFamily="34" charset="0"/>
              </a:endParaRPr>
            </a:p>
            <a:p>
              <a:endParaRPr lang="zh-CN" altLang="en-US" b="1">
                <a:solidFill>
                  <a:srgbClr val="FFFFFF"/>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9" name="文本框 28"/>
            <p:cNvSpPr txBox="1"/>
            <p:nvPr>
              <p:custDataLst>
                <p:tags r:id="rId15"/>
              </p:custDataLst>
            </p:nvPr>
          </p:nvSpPr>
          <p:spPr>
            <a:xfrm>
              <a:off x="2830688" y="1559419"/>
              <a:ext cx="8872362" cy="381258"/>
            </a:xfrm>
            <a:prstGeom prst="rect">
              <a:avLst/>
            </a:prstGeom>
            <a:noFill/>
          </p:spPr>
          <p:txBody>
            <a:bodyPr wrap="square" rtlCol="0">
              <a:normAutofit lnSpcReduction="20000"/>
            </a:bodyPr>
            <a:p>
              <a:pPr algn="just">
                <a:lnSpc>
                  <a:spcPct val="130000"/>
                </a:lnSpc>
              </a:pPr>
              <a:r>
                <a:rPr lang="zh-CN" altLang="en-US" sz="1600">
                  <a:solidFill>
                    <a:srgbClr val="000000">
                      <a:lumMod val="75000"/>
                      <a:lumOff val="25000"/>
                    </a:srgbClr>
                  </a:solidFill>
                  <a:sym typeface="Arial" panose="020B0604020202020204" pitchFamily="34" charset="0"/>
                </a:rPr>
                <a:t>请输入文本请输入文本请输入文本请输入文本请输入文本请输入文本</a:t>
              </a:r>
              <a:endParaRPr lang="zh-CN" altLang="en-US" sz="1600">
                <a:solidFill>
                  <a:srgbClr val="000000">
                    <a:lumMod val="75000"/>
                    <a:lumOff val="25000"/>
                  </a:srgbClr>
                </a:solidFill>
                <a:sym typeface="Arial" panose="020B0604020202020204" pitchFamily="34" charset="0"/>
              </a:endParaRPr>
            </a:p>
            <a:p>
              <a:pPr algn="just">
                <a:lnSpc>
                  <a:spcPct val="130000"/>
                </a:lnSpc>
              </a:pPr>
              <a:endParaRPr lang="zh-CN" altLang="en-US" sz="1600">
                <a:solidFill>
                  <a:srgbClr val="000000">
                    <a:lumMod val="75000"/>
                    <a:lumOff val="25000"/>
                  </a:srgbClr>
                </a:solidFill>
                <a:sym typeface="Arial" panose="020B0604020202020204" pitchFamily="34" charset="0"/>
              </a:endParaRPr>
            </a:p>
            <a:p>
              <a:pPr algn="just">
                <a:lnSpc>
                  <a:spcPct val="130000"/>
                </a:lnSpc>
              </a:pPr>
              <a:endParaRPr lang="zh-CN" altLang="en-US" sz="1600">
                <a:solidFill>
                  <a:srgbClr val="000000">
                    <a:lumMod val="75000"/>
                    <a:lumOff val="25000"/>
                  </a:srgbClr>
                </a:solidFill>
                <a:sym typeface="Arial" panose="020B0604020202020204" pitchFamily="34" charset="0"/>
              </a:endParaRPr>
            </a:p>
          </p:txBody>
        </p:sp>
        <p:sp>
          <p:nvSpPr>
            <p:cNvPr id="30" name="文本框 29"/>
            <p:cNvSpPr txBox="1"/>
            <p:nvPr>
              <p:custDataLst>
                <p:tags r:id="rId16"/>
              </p:custDataLst>
            </p:nvPr>
          </p:nvSpPr>
          <p:spPr>
            <a:xfrm>
              <a:off x="574760" y="1571345"/>
              <a:ext cx="312907" cy="369332"/>
            </a:xfrm>
            <a:prstGeom prst="rect">
              <a:avLst/>
            </a:prstGeom>
            <a:noFill/>
          </p:spPr>
          <p:txBody>
            <a:bodyPr wrap="none" rtlCol="0">
              <a:normAutofit/>
            </a:bodyPr>
            <a:p>
              <a:pPr algn="ctr"/>
              <a:r>
                <a:rPr lang="en-US" altLang="zh-CN" b="1">
                  <a:solidFill>
                    <a:srgbClr val="FFFFFF"/>
                  </a:solidFill>
                  <a:sym typeface="Arial" panose="020B0604020202020204" pitchFamily="34" charset="0"/>
                </a:rPr>
                <a:t>3</a:t>
              </a:r>
              <a:endParaRPr lang="zh-CN" altLang="en-US" b="1">
                <a:solidFill>
                  <a:srgbClr val="FFFFFF"/>
                </a:solidFill>
                <a:sym typeface="Arial" panose="020B0604020202020204" pitchFamily="34" charset="0"/>
              </a:endParaRPr>
            </a:p>
          </p:txBody>
        </p:sp>
      </p:grpSp>
      <p:grpSp>
        <p:nvGrpSpPr>
          <p:cNvPr id="31" name="组合 30"/>
          <p:cNvGrpSpPr/>
          <p:nvPr>
            <p:custDataLst>
              <p:tags r:id="rId17"/>
            </p:custDataLst>
          </p:nvPr>
        </p:nvGrpSpPr>
        <p:grpSpPr>
          <a:xfrm>
            <a:off x="1559402" y="3967639"/>
            <a:ext cx="11215685" cy="701346"/>
            <a:chOff x="487365" y="1405338"/>
            <a:chExt cx="11215685" cy="701346"/>
          </a:xfrm>
        </p:grpSpPr>
        <p:sp>
          <p:nvSpPr>
            <p:cNvPr id="32" name="矩形 31"/>
            <p:cNvSpPr/>
            <p:nvPr>
              <p:custDataLst>
                <p:tags r:id="rId18"/>
              </p:custDataLst>
            </p:nvPr>
          </p:nvSpPr>
          <p:spPr>
            <a:xfrm>
              <a:off x="487365" y="1520825"/>
              <a:ext cx="2170110" cy="470372"/>
            </a:xfrm>
            <a:prstGeom prst="rect">
              <a:avLst/>
            </a:prstGeom>
            <a:solidFill>
              <a:srgbClr val="E30001"/>
            </a:solidFill>
            <a:ln>
              <a:noFill/>
            </a:ln>
          </p:spPr>
          <p:style>
            <a:lnRef idx="2">
              <a:srgbClr val="BFBFBF">
                <a:shade val="50000"/>
              </a:srgbClr>
            </a:lnRef>
            <a:fillRef idx="1">
              <a:srgbClr val="BFBFBF"/>
            </a:fillRef>
            <a:effectRef idx="0">
              <a:srgbClr val="BFBFBF"/>
            </a:effectRef>
            <a:fontRef idx="minor">
              <a:srgbClr val="FFFFFF"/>
            </a:fontRef>
          </p:style>
          <p:txBody>
            <a:bodyPr rtlCol="0" anchor="ctr">
              <a:normAutofit/>
            </a:bodyPr>
            <a:p>
              <a:pPr algn="ctr"/>
              <a:endParaRPr lang="zh-CN" altLang="en-US" dirty="0">
                <a:sym typeface="Arial" panose="020B0604020202020204" pitchFamily="34" charset="0"/>
              </a:endParaRPr>
            </a:p>
          </p:txBody>
        </p:sp>
        <p:sp>
          <p:nvSpPr>
            <p:cNvPr id="33" name="文本框 32"/>
            <p:cNvSpPr txBox="1"/>
            <p:nvPr>
              <p:custDataLst>
                <p:tags r:id="rId19"/>
              </p:custDataLst>
            </p:nvPr>
          </p:nvSpPr>
          <p:spPr>
            <a:xfrm>
              <a:off x="1068093" y="1571345"/>
              <a:ext cx="1107996" cy="369332"/>
            </a:xfrm>
            <a:prstGeom prst="rect">
              <a:avLst/>
            </a:prstGeom>
            <a:noFill/>
          </p:spPr>
          <p:txBody>
            <a:bodyPr wrap="none" rtlCol="0">
              <a:normAutofit fontScale="90000"/>
            </a:bodyPr>
            <a:p>
              <a:pPr algn="l"/>
              <a:r>
                <a:rPr lang="zh-CN" altLang="en-US" b="1">
                  <a:solidFill>
                    <a:srgbClr val="FFFFFF"/>
                  </a:solidFill>
                  <a:latin typeface="Arial" panose="020B0604020202020204" pitchFamily="34" charset="0"/>
                  <a:ea typeface="微软雅黑" panose="020B0503020204020204" charset="-122"/>
                  <a:cs typeface="+mn-ea"/>
                  <a:sym typeface="Arial" panose="020B0604020202020204" pitchFamily="34" charset="0"/>
                </a:rPr>
                <a:t>输入标题</a:t>
              </a:r>
              <a:endParaRPr lang="zh-CN" altLang="en-US" b="1">
                <a:solidFill>
                  <a:srgbClr val="FFFFFF"/>
                </a:solidFill>
                <a:latin typeface="Arial" panose="020B0604020202020204" pitchFamily="34" charset="0"/>
                <a:ea typeface="微软雅黑" panose="020B0503020204020204" charset="-122"/>
                <a:cs typeface="+mn-ea"/>
                <a:sym typeface="Arial" panose="020B0604020202020204" pitchFamily="34" charset="0"/>
              </a:endParaRPr>
            </a:p>
            <a:p>
              <a:endParaRPr lang="zh-CN" altLang="en-US" b="1">
                <a:solidFill>
                  <a:srgbClr val="FFFFFF"/>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4" name="文本框 33"/>
            <p:cNvSpPr txBox="1"/>
            <p:nvPr>
              <p:custDataLst>
                <p:tags r:id="rId20"/>
              </p:custDataLst>
            </p:nvPr>
          </p:nvSpPr>
          <p:spPr>
            <a:xfrm>
              <a:off x="2830688" y="1405338"/>
              <a:ext cx="8872362" cy="701346"/>
            </a:xfrm>
            <a:prstGeom prst="rect">
              <a:avLst/>
            </a:prstGeom>
            <a:noFill/>
          </p:spPr>
          <p:txBody>
            <a:bodyPr wrap="square" rtlCol="0">
              <a:normAutofit lnSpcReduction="10000"/>
            </a:bodyPr>
            <a:p>
              <a:pPr algn="just">
                <a:lnSpc>
                  <a:spcPct val="130000"/>
                </a:lnSpc>
              </a:pPr>
              <a:r>
                <a:rPr lang="zh-CN" altLang="en-US" sz="1600">
                  <a:solidFill>
                    <a:srgbClr val="000000">
                      <a:lumMod val="75000"/>
                      <a:lumOff val="25000"/>
                    </a:srgbClr>
                  </a:solidFill>
                  <a:sym typeface="Arial" panose="020B0604020202020204" pitchFamily="34" charset="0"/>
                </a:rPr>
                <a:t>请输入文本请输入文本请输入文本请输入文本请输入文本请输入文本</a:t>
              </a:r>
              <a:endParaRPr lang="zh-CN" altLang="en-US" sz="1600">
                <a:solidFill>
                  <a:srgbClr val="000000">
                    <a:lumMod val="75000"/>
                    <a:lumOff val="25000"/>
                  </a:srgbClr>
                </a:solidFill>
                <a:sym typeface="Arial" panose="020B0604020202020204" pitchFamily="34" charset="0"/>
              </a:endParaRPr>
            </a:p>
            <a:p>
              <a:pPr algn="just">
                <a:lnSpc>
                  <a:spcPct val="130000"/>
                </a:lnSpc>
              </a:pPr>
              <a:endParaRPr lang="zh-CN" altLang="en-US" sz="1600">
                <a:solidFill>
                  <a:srgbClr val="000000">
                    <a:lumMod val="75000"/>
                    <a:lumOff val="25000"/>
                  </a:srgbClr>
                </a:solidFill>
                <a:sym typeface="Arial" panose="020B0604020202020204" pitchFamily="34" charset="0"/>
              </a:endParaRPr>
            </a:p>
          </p:txBody>
        </p:sp>
        <p:sp>
          <p:nvSpPr>
            <p:cNvPr id="35" name="文本框 34"/>
            <p:cNvSpPr txBox="1"/>
            <p:nvPr>
              <p:custDataLst>
                <p:tags r:id="rId21"/>
              </p:custDataLst>
            </p:nvPr>
          </p:nvSpPr>
          <p:spPr>
            <a:xfrm>
              <a:off x="574760" y="1571345"/>
              <a:ext cx="312907" cy="369332"/>
            </a:xfrm>
            <a:prstGeom prst="rect">
              <a:avLst/>
            </a:prstGeom>
            <a:noFill/>
          </p:spPr>
          <p:txBody>
            <a:bodyPr wrap="none" rtlCol="0">
              <a:normAutofit/>
            </a:bodyPr>
            <a:p>
              <a:pPr algn="ctr"/>
              <a:r>
                <a:rPr lang="en-US" altLang="zh-CN" b="1">
                  <a:solidFill>
                    <a:srgbClr val="FFFFFF"/>
                  </a:solidFill>
                  <a:sym typeface="Arial" panose="020B0604020202020204" pitchFamily="34" charset="0"/>
                </a:rPr>
                <a:t>4</a:t>
              </a:r>
              <a:endParaRPr lang="zh-CN" altLang="en-US" b="1">
                <a:solidFill>
                  <a:srgbClr val="FFFFFF"/>
                </a:solidFill>
                <a:sym typeface="Arial" panose="020B0604020202020204" pitchFamily="34" charset="0"/>
              </a:endParaRPr>
            </a:p>
          </p:txBody>
        </p:sp>
      </p:grpSp>
      <p:grpSp>
        <p:nvGrpSpPr>
          <p:cNvPr id="36" name="组合 35"/>
          <p:cNvGrpSpPr/>
          <p:nvPr>
            <p:custDataLst>
              <p:tags r:id="rId22"/>
            </p:custDataLst>
          </p:nvPr>
        </p:nvGrpSpPr>
        <p:grpSpPr>
          <a:xfrm>
            <a:off x="1559402" y="4838130"/>
            <a:ext cx="11215685" cy="701346"/>
            <a:chOff x="487365" y="1405338"/>
            <a:chExt cx="11215685" cy="701346"/>
          </a:xfrm>
        </p:grpSpPr>
        <p:sp>
          <p:nvSpPr>
            <p:cNvPr id="37" name="矩形 36"/>
            <p:cNvSpPr/>
            <p:nvPr>
              <p:custDataLst>
                <p:tags r:id="rId23"/>
              </p:custDataLst>
            </p:nvPr>
          </p:nvSpPr>
          <p:spPr>
            <a:xfrm>
              <a:off x="487365" y="1520825"/>
              <a:ext cx="2170110" cy="470372"/>
            </a:xfrm>
            <a:prstGeom prst="rect">
              <a:avLst/>
            </a:prstGeom>
            <a:solidFill>
              <a:srgbClr val="E30001"/>
            </a:solidFill>
            <a:ln>
              <a:noFill/>
            </a:ln>
          </p:spPr>
          <p:style>
            <a:lnRef idx="2">
              <a:srgbClr val="BFBFBF">
                <a:shade val="50000"/>
              </a:srgbClr>
            </a:lnRef>
            <a:fillRef idx="1">
              <a:srgbClr val="BFBFBF"/>
            </a:fillRef>
            <a:effectRef idx="0">
              <a:srgbClr val="BFBFBF"/>
            </a:effectRef>
            <a:fontRef idx="minor">
              <a:srgbClr val="FFFFFF"/>
            </a:fontRef>
          </p:style>
          <p:txBody>
            <a:bodyPr rtlCol="0" anchor="ctr">
              <a:normAutofit/>
            </a:bodyPr>
            <a:p>
              <a:pPr algn="ctr"/>
              <a:endParaRPr lang="zh-CN" altLang="en-US">
                <a:sym typeface="Arial" panose="020B0604020202020204" pitchFamily="34" charset="0"/>
              </a:endParaRPr>
            </a:p>
          </p:txBody>
        </p:sp>
        <p:sp>
          <p:nvSpPr>
            <p:cNvPr id="38" name="文本框 37"/>
            <p:cNvSpPr txBox="1"/>
            <p:nvPr>
              <p:custDataLst>
                <p:tags r:id="rId24"/>
              </p:custDataLst>
            </p:nvPr>
          </p:nvSpPr>
          <p:spPr>
            <a:xfrm>
              <a:off x="1068093" y="1571345"/>
              <a:ext cx="877163" cy="369332"/>
            </a:xfrm>
            <a:prstGeom prst="rect">
              <a:avLst/>
            </a:prstGeom>
            <a:noFill/>
          </p:spPr>
          <p:txBody>
            <a:bodyPr wrap="none" rtlCol="0">
              <a:normAutofit fontScale="90000"/>
            </a:bodyPr>
            <a:p>
              <a:pPr algn="l"/>
              <a:r>
                <a:rPr lang="zh-CN" altLang="en-US" b="1">
                  <a:solidFill>
                    <a:srgbClr val="FFFFFF"/>
                  </a:solidFill>
                  <a:latin typeface="Arial" panose="020B0604020202020204" pitchFamily="34" charset="0"/>
                  <a:ea typeface="微软雅黑" panose="020B0503020204020204" charset="-122"/>
                  <a:cs typeface="+mn-ea"/>
                  <a:sym typeface="Arial" panose="020B0604020202020204" pitchFamily="34" charset="0"/>
                </a:rPr>
                <a:t>输入标题</a:t>
              </a:r>
              <a:endParaRPr lang="zh-CN" altLang="en-US" b="1">
                <a:solidFill>
                  <a:srgbClr val="FFFFFF"/>
                </a:solidFill>
                <a:latin typeface="Arial" panose="020B0604020202020204" pitchFamily="34" charset="0"/>
                <a:ea typeface="微软雅黑" panose="020B0503020204020204" charset="-122"/>
                <a:cs typeface="+mn-ea"/>
                <a:sym typeface="Arial" panose="020B0604020202020204" pitchFamily="34" charset="0"/>
              </a:endParaRPr>
            </a:p>
            <a:p>
              <a:endParaRPr lang="zh-CN" altLang="en-US" b="1">
                <a:solidFill>
                  <a:srgbClr val="FFFFFF"/>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9" name="文本框 38"/>
            <p:cNvSpPr txBox="1"/>
            <p:nvPr>
              <p:custDataLst>
                <p:tags r:id="rId25"/>
              </p:custDataLst>
            </p:nvPr>
          </p:nvSpPr>
          <p:spPr>
            <a:xfrm>
              <a:off x="2830688" y="1405338"/>
              <a:ext cx="8872362" cy="701346"/>
            </a:xfrm>
            <a:prstGeom prst="rect">
              <a:avLst/>
            </a:prstGeom>
            <a:noFill/>
          </p:spPr>
          <p:txBody>
            <a:bodyPr wrap="square" rtlCol="0">
              <a:normAutofit lnSpcReduction="10000"/>
            </a:bodyPr>
            <a:p>
              <a:pPr algn="just">
                <a:lnSpc>
                  <a:spcPct val="130000"/>
                </a:lnSpc>
              </a:pPr>
              <a:r>
                <a:rPr lang="zh-CN" altLang="en-US" sz="1600">
                  <a:solidFill>
                    <a:srgbClr val="000000">
                      <a:lumMod val="75000"/>
                      <a:lumOff val="25000"/>
                    </a:srgbClr>
                  </a:solidFill>
                  <a:sym typeface="Arial" panose="020B0604020202020204" pitchFamily="34" charset="0"/>
                </a:rPr>
                <a:t>请输入文本请输入文本请输入文本</a:t>
              </a:r>
              <a:endParaRPr lang="zh-CN" altLang="en-US" sz="1600">
                <a:solidFill>
                  <a:srgbClr val="000000">
                    <a:lumMod val="75000"/>
                    <a:lumOff val="25000"/>
                  </a:srgbClr>
                </a:solidFill>
                <a:sym typeface="Arial" panose="020B0604020202020204" pitchFamily="34" charset="0"/>
              </a:endParaRPr>
            </a:p>
            <a:p>
              <a:pPr algn="just">
                <a:lnSpc>
                  <a:spcPct val="130000"/>
                </a:lnSpc>
              </a:pPr>
              <a:r>
                <a:rPr lang="zh-CN" altLang="en-US" sz="1600">
                  <a:solidFill>
                    <a:srgbClr val="000000">
                      <a:lumMod val="75000"/>
                      <a:lumOff val="25000"/>
                    </a:srgbClr>
                  </a:solidFill>
                  <a:sym typeface="Arial" panose="020B0604020202020204" pitchFamily="34" charset="0"/>
                </a:rPr>
                <a:t>请输入文本请输入文本请输入文本请输入文本请输入文本请输入文本</a:t>
              </a:r>
              <a:endParaRPr lang="zh-CN" altLang="en-US" sz="1600">
                <a:solidFill>
                  <a:srgbClr val="000000">
                    <a:lumMod val="75000"/>
                    <a:lumOff val="25000"/>
                  </a:srgbClr>
                </a:solidFill>
                <a:sym typeface="Arial" panose="020B0604020202020204" pitchFamily="34" charset="0"/>
              </a:endParaRPr>
            </a:p>
            <a:p>
              <a:pPr algn="just">
                <a:lnSpc>
                  <a:spcPct val="130000"/>
                </a:lnSpc>
              </a:pPr>
              <a:endParaRPr lang="zh-CN" altLang="en-US" sz="1600">
                <a:solidFill>
                  <a:srgbClr val="000000">
                    <a:lumMod val="75000"/>
                    <a:lumOff val="25000"/>
                  </a:srgbClr>
                </a:solidFill>
                <a:sym typeface="Arial" panose="020B0604020202020204" pitchFamily="34" charset="0"/>
              </a:endParaRPr>
            </a:p>
            <a:p>
              <a:pPr algn="just">
                <a:lnSpc>
                  <a:spcPct val="130000"/>
                </a:lnSpc>
              </a:pPr>
              <a:endParaRPr lang="zh-CN" altLang="en-US" sz="1600">
                <a:solidFill>
                  <a:srgbClr val="000000">
                    <a:lumMod val="75000"/>
                    <a:lumOff val="25000"/>
                  </a:srgbClr>
                </a:solidFill>
                <a:sym typeface="Arial" panose="020B0604020202020204" pitchFamily="34" charset="0"/>
              </a:endParaRPr>
            </a:p>
          </p:txBody>
        </p:sp>
        <p:sp>
          <p:nvSpPr>
            <p:cNvPr id="40" name="文本框 39"/>
            <p:cNvSpPr txBox="1"/>
            <p:nvPr>
              <p:custDataLst>
                <p:tags r:id="rId26"/>
              </p:custDataLst>
            </p:nvPr>
          </p:nvSpPr>
          <p:spPr>
            <a:xfrm>
              <a:off x="574760" y="1571345"/>
              <a:ext cx="312907" cy="369332"/>
            </a:xfrm>
            <a:prstGeom prst="rect">
              <a:avLst/>
            </a:prstGeom>
            <a:noFill/>
          </p:spPr>
          <p:txBody>
            <a:bodyPr wrap="none" rtlCol="0">
              <a:normAutofit/>
            </a:bodyPr>
            <a:p>
              <a:pPr algn="ctr"/>
              <a:r>
                <a:rPr lang="en-US" altLang="zh-CN" b="1">
                  <a:solidFill>
                    <a:srgbClr val="FFFFFF"/>
                  </a:solidFill>
                  <a:sym typeface="Arial" panose="020B0604020202020204" pitchFamily="34" charset="0"/>
                </a:rPr>
                <a:t>5</a:t>
              </a:r>
              <a:endParaRPr lang="zh-CN" altLang="en-US" b="1">
                <a:solidFill>
                  <a:srgbClr val="FFFFFF"/>
                </a:solidFill>
                <a:sym typeface="Arial" panose="020B0604020202020204" pitchFamily="34" charset="0"/>
              </a:endParaRPr>
            </a:p>
          </p:txBody>
        </p:sp>
      </p:grpSp>
    </p:spTree>
  </p:cSld>
  <p:clrMapOvr>
    <a:masterClrMapping/>
  </p:clrMapOvr>
  <p:transition>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4" name="矩形 3"/>
          <p:cNvSpPr/>
          <p:nvPr/>
        </p:nvSpPr>
        <p:spPr>
          <a:xfrm>
            <a:off x="-9525" y="-33020"/>
            <a:ext cx="12204065" cy="999490"/>
          </a:xfrm>
          <a:prstGeom prst="rect">
            <a:avLst/>
          </a:prstGeom>
          <a:solidFill>
            <a:srgbClr val="E3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4221480" y="144145"/>
            <a:ext cx="3749675" cy="645160"/>
          </a:xfrm>
          <a:prstGeom prst="rect">
            <a:avLst/>
          </a:prstGeom>
          <a:noFill/>
        </p:spPr>
        <p:txBody>
          <a:bodyPr wrap="square" rtlCol="0">
            <a:spAutoFit/>
          </a:bodyPr>
          <a:p>
            <a:pPr algn="ctr"/>
            <a:r>
              <a:rPr lang="zh-CN" altLang="en-US" sz="3600">
                <a:solidFill>
                  <a:srgbClr val="FFFF00"/>
                </a:solidFill>
                <a:latin typeface="思源黑体 CN Heavy" panose="020B0A00000000000000" charset="-122"/>
                <a:ea typeface="思源黑体 CN Heavy" panose="020B0A00000000000000" charset="-122"/>
              </a:rPr>
              <a:t>请输入您的标题</a:t>
            </a:r>
            <a:endParaRPr lang="zh-CN" altLang="en-US" sz="3600">
              <a:solidFill>
                <a:srgbClr val="FFFF00"/>
              </a:solidFill>
              <a:latin typeface="思源黑体 CN Heavy" panose="020B0A00000000000000" charset="-122"/>
              <a:ea typeface="思源黑体 CN Heavy" panose="020B0A00000000000000" charset="-122"/>
            </a:endParaRPr>
          </a:p>
        </p:txBody>
      </p:sp>
      <p:cxnSp>
        <p:nvCxnSpPr>
          <p:cNvPr id="6" name="直接连接符 5"/>
          <p:cNvCxnSpPr/>
          <p:nvPr/>
        </p:nvCxnSpPr>
        <p:spPr>
          <a:xfrm>
            <a:off x="635" y="852170"/>
            <a:ext cx="12216130"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7" name="五角星 6"/>
          <p:cNvSpPr/>
          <p:nvPr/>
        </p:nvSpPr>
        <p:spPr>
          <a:xfrm>
            <a:off x="3900170" y="306070"/>
            <a:ext cx="321310" cy="321310"/>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矩形 16"/>
          <p:cNvSpPr/>
          <p:nvPr>
            <p:custDataLst>
              <p:tags r:id="rId2"/>
            </p:custDataLst>
          </p:nvPr>
        </p:nvSpPr>
        <p:spPr>
          <a:xfrm>
            <a:off x="1106546" y="1507558"/>
            <a:ext cx="3224755" cy="546100"/>
          </a:xfrm>
          <a:prstGeom prst="rect">
            <a:avLst/>
          </a:prstGeom>
          <a:ln>
            <a:noFill/>
          </a:ln>
        </p:spPr>
        <p:style>
          <a:lnRef idx="2">
            <a:srgbClr val="1941B2">
              <a:shade val="50000"/>
            </a:srgbClr>
          </a:lnRef>
          <a:fillRef idx="1">
            <a:srgbClr val="1941B2"/>
          </a:fillRef>
          <a:effectRef idx="0">
            <a:srgbClr val="1941B2"/>
          </a:effectRef>
          <a:fontRef idx="minor">
            <a:srgbClr val="FFFFFF"/>
          </a:fontRef>
        </p:style>
        <p:txBody>
          <a:bodyPr rtlCol="0" anchor="ctr"/>
          <a:lstStyle/>
          <a:p>
            <a:pPr algn="ctr" defTabSz="685800"/>
            <a:endParaRPr lang="zh-CN" altLang="en-US" dirty="0">
              <a:solidFill>
                <a:srgbClr val="FFFFFF"/>
              </a:solidFill>
            </a:endParaRPr>
          </a:p>
        </p:txBody>
      </p:sp>
      <p:sp>
        <p:nvSpPr>
          <p:cNvPr id="18" name="等腰三角形 17"/>
          <p:cNvSpPr/>
          <p:nvPr>
            <p:custDataLst>
              <p:tags r:id="rId3"/>
            </p:custDataLst>
          </p:nvPr>
        </p:nvSpPr>
        <p:spPr>
          <a:xfrm flipV="1">
            <a:off x="2523723" y="2053659"/>
            <a:ext cx="390399" cy="132107"/>
          </a:xfrm>
          <a:prstGeom prst="triangle">
            <a:avLst/>
          </a:prstGeom>
          <a:solidFill>
            <a:srgbClr val="E30001"/>
          </a:solidFill>
          <a:ln>
            <a:noFill/>
          </a:ln>
        </p:spPr>
        <p:style>
          <a:lnRef idx="2">
            <a:srgbClr val="1941B2">
              <a:shade val="50000"/>
            </a:srgbClr>
          </a:lnRef>
          <a:fillRef idx="1">
            <a:srgbClr val="1941B2"/>
          </a:fillRef>
          <a:effectRef idx="0">
            <a:srgbClr val="1941B2"/>
          </a:effectRef>
          <a:fontRef idx="minor">
            <a:srgbClr val="FFFFFF"/>
          </a:fontRef>
        </p:style>
        <p:txBody>
          <a:bodyPr rtlCol="0" anchor="ctr"/>
          <a:lstStyle/>
          <a:p>
            <a:pPr algn="ctr" defTabSz="685800"/>
            <a:endParaRPr lang="zh-CN" altLang="en-US">
              <a:solidFill>
                <a:srgbClr val="FFFFFF"/>
              </a:solidFill>
            </a:endParaRPr>
          </a:p>
        </p:txBody>
      </p:sp>
      <p:sp>
        <p:nvSpPr>
          <p:cNvPr id="20" name="矩形 19"/>
          <p:cNvSpPr/>
          <p:nvPr>
            <p:custDataLst>
              <p:tags r:id="rId4"/>
            </p:custDataLst>
          </p:nvPr>
        </p:nvSpPr>
        <p:spPr>
          <a:xfrm>
            <a:off x="1106546" y="3748995"/>
            <a:ext cx="3224755" cy="1129004"/>
          </a:xfrm>
          <a:prstGeom prst="rect">
            <a:avLst/>
          </a:prstGeom>
          <a:noFill/>
          <a:ln w="38100">
            <a:solidFill>
              <a:srgbClr val="E30001"/>
            </a:solidFill>
          </a:ln>
        </p:spPr>
        <p:style>
          <a:lnRef idx="2">
            <a:srgbClr val="1941B2">
              <a:shade val="50000"/>
            </a:srgbClr>
          </a:lnRef>
          <a:fillRef idx="1">
            <a:srgbClr val="1941B2"/>
          </a:fillRef>
          <a:effectRef idx="0">
            <a:srgbClr val="1941B2"/>
          </a:effectRef>
          <a:fontRef idx="minor">
            <a:srgbClr val="FFFFFF"/>
          </a:fontRef>
        </p:style>
        <p:txBody>
          <a:bodyPr rtlCol="0" anchor="ctr"/>
          <a:lstStyle/>
          <a:p>
            <a:pPr algn="ctr" defTabSz="685800"/>
            <a:endParaRPr lang="zh-CN" altLang="en-US">
              <a:solidFill>
                <a:srgbClr val="FFFFFF"/>
              </a:solidFill>
            </a:endParaRPr>
          </a:p>
        </p:txBody>
      </p:sp>
      <p:pic>
        <p:nvPicPr>
          <p:cNvPr id="22" name="图片 21"/>
          <p:cNvPicPr>
            <a:picLocks noChangeAspect="1"/>
          </p:cNvPicPr>
          <p:nvPr>
            <p:custDataLst>
              <p:tags r:id="rId5"/>
            </p:custDataLst>
          </p:nvPr>
        </p:nvPicPr>
        <p:blipFill rotWithShape="1">
          <a:blip r:embed="rId6" cstate="print">
            <a:extLst>
              <a:ext uri="{28A0092B-C50C-407E-A947-70E740481C1C}">
                <a14:useLocalDpi xmlns:a14="http://schemas.microsoft.com/office/drawing/2010/main" val="0"/>
              </a:ext>
            </a:extLst>
          </a:blip>
          <a:srcRect/>
          <a:stretch>
            <a:fillRect/>
          </a:stretch>
        </p:blipFill>
        <p:spPr>
          <a:xfrm>
            <a:off x="1729911" y="2524487"/>
            <a:ext cx="1978025" cy="1980000"/>
          </a:xfrm>
          <a:prstGeom prst="rect">
            <a:avLst/>
          </a:prstGeom>
        </p:spPr>
      </p:pic>
      <p:sp>
        <p:nvSpPr>
          <p:cNvPr id="30" name="矩形 29"/>
          <p:cNvSpPr/>
          <p:nvPr>
            <p:custDataLst>
              <p:tags r:id="rId7"/>
            </p:custDataLst>
          </p:nvPr>
        </p:nvSpPr>
        <p:spPr>
          <a:xfrm>
            <a:off x="4541356" y="1507558"/>
            <a:ext cx="3224755" cy="546100"/>
          </a:xfrm>
          <a:prstGeom prst="rect">
            <a:avLst/>
          </a:prstGeom>
          <a:ln>
            <a:noFill/>
          </a:ln>
        </p:spPr>
        <p:style>
          <a:lnRef idx="2">
            <a:srgbClr val="1941B2">
              <a:shade val="50000"/>
            </a:srgbClr>
          </a:lnRef>
          <a:fillRef idx="1">
            <a:srgbClr val="1941B2"/>
          </a:fillRef>
          <a:effectRef idx="0">
            <a:srgbClr val="1941B2"/>
          </a:effectRef>
          <a:fontRef idx="minor">
            <a:srgbClr val="FFFFFF"/>
          </a:fontRef>
        </p:style>
        <p:txBody>
          <a:bodyPr rtlCol="0" anchor="ctr"/>
          <a:lstStyle/>
          <a:p>
            <a:pPr algn="ctr" defTabSz="685800"/>
            <a:endParaRPr lang="zh-CN" altLang="en-US" dirty="0">
              <a:solidFill>
                <a:srgbClr val="FFFFFF"/>
              </a:solidFill>
            </a:endParaRPr>
          </a:p>
        </p:txBody>
      </p:sp>
      <p:sp>
        <p:nvSpPr>
          <p:cNvPr id="31" name="等腰三角形 30"/>
          <p:cNvSpPr/>
          <p:nvPr>
            <p:custDataLst>
              <p:tags r:id="rId8"/>
            </p:custDataLst>
          </p:nvPr>
        </p:nvSpPr>
        <p:spPr>
          <a:xfrm flipV="1">
            <a:off x="5958534" y="2053659"/>
            <a:ext cx="390399" cy="132107"/>
          </a:xfrm>
          <a:prstGeom prst="triangle">
            <a:avLst/>
          </a:prstGeom>
          <a:solidFill>
            <a:srgbClr val="E30001"/>
          </a:solidFill>
          <a:ln>
            <a:noFill/>
          </a:ln>
        </p:spPr>
        <p:style>
          <a:lnRef idx="2">
            <a:srgbClr val="1941B2">
              <a:shade val="50000"/>
            </a:srgbClr>
          </a:lnRef>
          <a:fillRef idx="1">
            <a:srgbClr val="1941B2"/>
          </a:fillRef>
          <a:effectRef idx="0">
            <a:srgbClr val="1941B2"/>
          </a:effectRef>
          <a:fontRef idx="minor">
            <a:srgbClr val="FFFFFF"/>
          </a:fontRef>
        </p:style>
        <p:txBody>
          <a:bodyPr rtlCol="0" anchor="ctr"/>
          <a:lstStyle/>
          <a:p>
            <a:pPr algn="ctr" defTabSz="685800"/>
            <a:endParaRPr lang="zh-CN" altLang="en-US">
              <a:solidFill>
                <a:srgbClr val="FFFFFF"/>
              </a:solidFill>
            </a:endParaRPr>
          </a:p>
        </p:txBody>
      </p:sp>
      <p:sp>
        <p:nvSpPr>
          <p:cNvPr id="28" name="矩形 27"/>
          <p:cNvSpPr/>
          <p:nvPr>
            <p:custDataLst>
              <p:tags r:id="rId9"/>
            </p:custDataLst>
          </p:nvPr>
        </p:nvSpPr>
        <p:spPr>
          <a:xfrm>
            <a:off x="4541356" y="3748995"/>
            <a:ext cx="3224755" cy="1129004"/>
          </a:xfrm>
          <a:prstGeom prst="rect">
            <a:avLst/>
          </a:prstGeom>
          <a:noFill/>
          <a:ln w="38100">
            <a:solidFill>
              <a:srgbClr val="E30001"/>
            </a:solidFill>
          </a:ln>
        </p:spPr>
        <p:style>
          <a:lnRef idx="2">
            <a:srgbClr val="1941B2">
              <a:shade val="50000"/>
            </a:srgbClr>
          </a:lnRef>
          <a:fillRef idx="1">
            <a:srgbClr val="1941B2"/>
          </a:fillRef>
          <a:effectRef idx="0">
            <a:srgbClr val="1941B2"/>
          </a:effectRef>
          <a:fontRef idx="minor">
            <a:srgbClr val="FFFFFF"/>
          </a:fontRef>
        </p:style>
        <p:txBody>
          <a:bodyPr rtlCol="0" anchor="ctr"/>
          <a:lstStyle/>
          <a:p>
            <a:pPr algn="ctr" defTabSz="685800"/>
            <a:endParaRPr lang="zh-CN" altLang="en-US">
              <a:solidFill>
                <a:srgbClr val="FFFFFF"/>
              </a:solidFill>
            </a:endParaRPr>
          </a:p>
        </p:txBody>
      </p:sp>
      <p:sp>
        <p:nvSpPr>
          <p:cNvPr id="36" name="矩形 35"/>
          <p:cNvSpPr/>
          <p:nvPr>
            <p:custDataLst>
              <p:tags r:id="rId10"/>
            </p:custDataLst>
          </p:nvPr>
        </p:nvSpPr>
        <p:spPr>
          <a:xfrm>
            <a:off x="7976166" y="1507558"/>
            <a:ext cx="3224755" cy="546100"/>
          </a:xfrm>
          <a:prstGeom prst="rect">
            <a:avLst/>
          </a:prstGeom>
          <a:ln>
            <a:noFill/>
          </a:ln>
        </p:spPr>
        <p:style>
          <a:lnRef idx="2">
            <a:srgbClr val="1941B2">
              <a:shade val="50000"/>
            </a:srgbClr>
          </a:lnRef>
          <a:fillRef idx="1">
            <a:srgbClr val="1941B2"/>
          </a:fillRef>
          <a:effectRef idx="0">
            <a:srgbClr val="1941B2"/>
          </a:effectRef>
          <a:fontRef idx="minor">
            <a:srgbClr val="FFFFFF"/>
          </a:fontRef>
        </p:style>
        <p:txBody>
          <a:bodyPr rtlCol="0" anchor="ctr"/>
          <a:lstStyle/>
          <a:p>
            <a:pPr algn="ctr" defTabSz="685800"/>
            <a:endParaRPr lang="zh-CN" altLang="en-US" dirty="0">
              <a:solidFill>
                <a:srgbClr val="FFFFFF"/>
              </a:solidFill>
            </a:endParaRPr>
          </a:p>
        </p:txBody>
      </p:sp>
      <p:sp>
        <p:nvSpPr>
          <p:cNvPr id="37" name="等腰三角形 36"/>
          <p:cNvSpPr/>
          <p:nvPr>
            <p:custDataLst>
              <p:tags r:id="rId11"/>
            </p:custDataLst>
          </p:nvPr>
        </p:nvSpPr>
        <p:spPr>
          <a:xfrm flipV="1">
            <a:off x="9393343" y="2053659"/>
            <a:ext cx="390399" cy="132107"/>
          </a:xfrm>
          <a:prstGeom prst="triangle">
            <a:avLst/>
          </a:prstGeom>
          <a:solidFill>
            <a:srgbClr val="E30001"/>
          </a:solidFill>
          <a:ln>
            <a:noFill/>
          </a:ln>
        </p:spPr>
        <p:style>
          <a:lnRef idx="2">
            <a:srgbClr val="1941B2">
              <a:shade val="50000"/>
            </a:srgbClr>
          </a:lnRef>
          <a:fillRef idx="1">
            <a:srgbClr val="1941B2"/>
          </a:fillRef>
          <a:effectRef idx="0">
            <a:srgbClr val="1941B2"/>
          </a:effectRef>
          <a:fontRef idx="minor">
            <a:srgbClr val="FFFFFF"/>
          </a:fontRef>
        </p:style>
        <p:txBody>
          <a:bodyPr rtlCol="0" anchor="ctr"/>
          <a:lstStyle/>
          <a:p>
            <a:pPr algn="ctr" defTabSz="685800"/>
            <a:endParaRPr lang="zh-CN" altLang="en-US">
              <a:solidFill>
                <a:srgbClr val="FFFFFF"/>
              </a:solidFill>
            </a:endParaRPr>
          </a:p>
        </p:txBody>
      </p:sp>
      <p:sp>
        <p:nvSpPr>
          <p:cNvPr id="34" name="矩形 33"/>
          <p:cNvSpPr/>
          <p:nvPr>
            <p:custDataLst>
              <p:tags r:id="rId12"/>
            </p:custDataLst>
          </p:nvPr>
        </p:nvSpPr>
        <p:spPr>
          <a:xfrm>
            <a:off x="7976166" y="3748995"/>
            <a:ext cx="3224755" cy="1129004"/>
          </a:xfrm>
          <a:prstGeom prst="rect">
            <a:avLst/>
          </a:prstGeom>
          <a:noFill/>
          <a:ln w="38100">
            <a:solidFill>
              <a:srgbClr val="E30001"/>
            </a:solidFill>
          </a:ln>
        </p:spPr>
        <p:style>
          <a:lnRef idx="2">
            <a:srgbClr val="1941B2">
              <a:shade val="50000"/>
            </a:srgbClr>
          </a:lnRef>
          <a:fillRef idx="1">
            <a:srgbClr val="1941B2"/>
          </a:fillRef>
          <a:effectRef idx="0">
            <a:srgbClr val="1941B2"/>
          </a:effectRef>
          <a:fontRef idx="minor">
            <a:srgbClr val="FFFFFF"/>
          </a:fontRef>
        </p:style>
        <p:txBody>
          <a:bodyPr rtlCol="0" anchor="ctr"/>
          <a:lstStyle/>
          <a:p>
            <a:pPr algn="ctr" defTabSz="685800"/>
            <a:endParaRPr lang="zh-CN" altLang="en-US">
              <a:solidFill>
                <a:srgbClr val="FFFFFF"/>
              </a:solidFill>
            </a:endParaRPr>
          </a:p>
        </p:txBody>
      </p:sp>
      <p:pic>
        <p:nvPicPr>
          <p:cNvPr id="39" name="图片 38"/>
          <p:cNvPicPr>
            <a:picLocks noChangeAspect="1"/>
          </p:cNvPicPr>
          <p:nvPr>
            <p:custDataLst>
              <p:tags r:id="rId13"/>
            </p:custDataLst>
          </p:nvPr>
        </p:nvPicPr>
        <p:blipFill rotWithShape="1">
          <a:blip r:embed="rId14" cstate="print">
            <a:extLst>
              <a:ext uri="{28A0092B-C50C-407E-A947-70E740481C1C}">
                <a14:useLocalDpi xmlns:a14="http://schemas.microsoft.com/office/drawing/2010/main" val="0"/>
              </a:ext>
            </a:extLst>
          </a:blip>
          <a:srcRect/>
          <a:stretch>
            <a:fillRect/>
          </a:stretch>
        </p:blipFill>
        <p:spPr>
          <a:xfrm>
            <a:off x="5162339" y="2524487"/>
            <a:ext cx="1981200" cy="1980000"/>
          </a:xfrm>
          <a:prstGeom prst="rect">
            <a:avLst/>
          </a:prstGeom>
        </p:spPr>
      </p:pic>
      <p:pic>
        <p:nvPicPr>
          <p:cNvPr id="40" name="图片 39"/>
          <p:cNvPicPr>
            <a:picLocks noChangeAspect="1"/>
          </p:cNvPicPr>
          <p:nvPr>
            <p:custDataLst>
              <p:tags r:id="rId15"/>
            </p:custDataLst>
          </p:nvPr>
        </p:nvPicPr>
        <p:blipFill rotWithShape="1">
          <a:blip r:embed="rId16" cstate="print">
            <a:extLst>
              <a:ext uri="{28A0092B-C50C-407E-A947-70E740481C1C}">
                <a14:useLocalDpi xmlns:a14="http://schemas.microsoft.com/office/drawing/2010/main" val="0"/>
              </a:ext>
            </a:extLst>
          </a:blip>
          <a:srcRect/>
          <a:stretch>
            <a:fillRect/>
          </a:stretch>
        </p:blipFill>
        <p:spPr>
          <a:xfrm>
            <a:off x="8597943" y="2524487"/>
            <a:ext cx="1981201" cy="1980000"/>
          </a:xfrm>
          <a:prstGeom prst="rect">
            <a:avLst/>
          </a:prstGeom>
        </p:spPr>
      </p:pic>
      <p:sp>
        <p:nvSpPr>
          <p:cNvPr id="16" name="文本框 15"/>
          <p:cNvSpPr txBox="1"/>
          <p:nvPr>
            <p:custDataLst>
              <p:tags r:id="rId17"/>
            </p:custDataLst>
          </p:nvPr>
        </p:nvSpPr>
        <p:spPr>
          <a:xfrm>
            <a:off x="4541356" y="1507558"/>
            <a:ext cx="3224755" cy="546100"/>
          </a:xfrm>
          <a:prstGeom prst="rect">
            <a:avLst/>
          </a:prstGeom>
          <a:solidFill>
            <a:srgbClr val="E30001"/>
          </a:solidFill>
          <a:ln>
            <a:noFill/>
          </a:ln>
        </p:spPr>
        <p:style>
          <a:lnRef idx="2">
            <a:srgbClr val="1941B2">
              <a:shade val="50000"/>
            </a:srgbClr>
          </a:lnRef>
          <a:fillRef idx="1">
            <a:srgbClr val="1941B2"/>
          </a:fillRef>
          <a:effectRef idx="0">
            <a:srgbClr val="1941B2"/>
          </a:effectRef>
          <a:fontRef idx="minor">
            <a:srgbClr val="FFFFFF"/>
          </a:fontRef>
        </p:style>
        <p:txBody>
          <a:bodyPr rtlCol="0" anchor="ctr">
            <a:normAutofit/>
          </a:bodyPr>
          <a:lstStyle>
            <a:defPPr>
              <a:defRPr lang="zh-CN"/>
            </a:defPPr>
            <a:lvl1pPr algn="ct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vl6pPr>
              <a:defRPr>
                <a:solidFill>
                  <a:srgbClr val="FFFFFF"/>
                </a:solidFill>
              </a:defRPr>
            </a:lvl6pPr>
            <a:lvl7pPr>
              <a:defRPr>
                <a:solidFill>
                  <a:srgbClr val="FFFFFF"/>
                </a:solidFill>
              </a:defRPr>
            </a:lvl7pPr>
            <a:lvl8pPr>
              <a:defRPr>
                <a:solidFill>
                  <a:srgbClr val="FFFFFF"/>
                </a:solidFill>
              </a:defRPr>
            </a:lvl8pPr>
            <a:lvl9pPr>
              <a:defRPr>
                <a:solidFill>
                  <a:srgbClr val="FFFFFF"/>
                </a:solidFill>
              </a:defRPr>
            </a:lvl9pPr>
          </a:lstStyle>
          <a:p>
            <a:pPr defTabSz="685800"/>
            <a:r>
              <a:rPr lang="zh-CN" altLang="en-US" b="1">
                <a:solidFill>
                  <a:srgbClr val="FFFF00"/>
                </a:solidFill>
                <a:latin typeface="Arial" panose="020B0604020202020204" pitchFamily="34" charset="0"/>
                <a:cs typeface="+mn-ea"/>
                <a:sym typeface="+mn-ea"/>
              </a:rPr>
              <a:t>输入标题</a:t>
            </a:r>
            <a:endParaRPr lang="en-US" altLang="zh-CN" b="1">
              <a:solidFill>
                <a:srgbClr val="FFFF00"/>
              </a:solidFill>
              <a:latin typeface="Arial" panose="020B0604020202020204" pitchFamily="34" charset="0"/>
              <a:ea typeface="+mn-ea"/>
              <a:cs typeface="+mn-ea"/>
            </a:endParaRPr>
          </a:p>
        </p:txBody>
      </p:sp>
      <p:sp>
        <p:nvSpPr>
          <p:cNvPr id="19" name="文本框 18"/>
          <p:cNvSpPr txBox="1"/>
          <p:nvPr>
            <p:custDataLst>
              <p:tags r:id="rId18"/>
            </p:custDataLst>
          </p:nvPr>
        </p:nvSpPr>
        <p:spPr>
          <a:xfrm>
            <a:off x="1106546" y="1507558"/>
            <a:ext cx="3224755" cy="546100"/>
          </a:xfrm>
          <a:prstGeom prst="rect">
            <a:avLst/>
          </a:prstGeom>
          <a:solidFill>
            <a:srgbClr val="E30001"/>
          </a:solidFill>
          <a:ln>
            <a:noFill/>
          </a:ln>
        </p:spPr>
        <p:style>
          <a:lnRef idx="2">
            <a:srgbClr val="1941B2">
              <a:shade val="50000"/>
            </a:srgbClr>
          </a:lnRef>
          <a:fillRef idx="1">
            <a:srgbClr val="1941B2"/>
          </a:fillRef>
          <a:effectRef idx="0">
            <a:srgbClr val="1941B2"/>
          </a:effectRef>
          <a:fontRef idx="minor">
            <a:srgbClr val="FFFFFF"/>
          </a:fontRef>
        </p:style>
        <p:txBody>
          <a:bodyPr rtlCol="0" anchor="ctr">
            <a:normAutofit/>
          </a:bodyPr>
          <a:lstStyle>
            <a:defPPr>
              <a:defRPr lang="zh-CN"/>
            </a:defPPr>
            <a:lvl1pPr algn="ct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vl6pPr>
              <a:defRPr>
                <a:solidFill>
                  <a:srgbClr val="FFFFFF"/>
                </a:solidFill>
              </a:defRPr>
            </a:lvl6pPr>
            <a:lvl7pPr>
              <a:defRPr>
                <a:solidFill>
                  <a:srgbClr val="FFFFFF"/>
                </a:solidFill>
              </a:defRPr>
            </a:lvl7pPr>
            <a:lvl8pPr>
              <a:defRPr>
                <a:solidFill>
                  <a:srgbClr val="FFFFFF"/>
                </a:solidFill>
              </a:defRPr>
            </a:lvl8pPr>
            <a:lvl9pPr>
              <a:defRPr>
                <a:solidFill>
                  <a:srgbClr val="FFFFFF"/>
                </a:solidFill>
              </a:defRPr>
            </a:lvl9pPr>
          </a:lstStyle>
          <a:p>
            <a:pPr defTabSz="685800"/>
            <a:r>
              <a:rPr lang="zh-CN" altLang="en-US" b="1">
                <a:solidFill>
                  <a:srgbClr val="FFFF00"/>
                </a:solidFill>
                <a:latin typeface="Arial" panose="020B0604020202020204" pitchFamily="34" charset="0"/>
                <a:ea typeface="+mn-ea"/>
                <a:cs typeface="+mn-ea"/>
              </a:rPr>
              <a:t>输入标题</a:t>
            </a:r>
            <a:endParaRPr lang="zh-CN" altLang="en-US" b="1">
              <a:solidFill>
                <a:srgbClr val="FFFF00"/>
              </a:solidFill>
              <a:latin typeface="Arial" panose="020B0604020202020204" pitchFamily="34" charset="0"/>
              <a:ea typeface="+mn-ea"/>
              <a:cs typeface="+mn-ea"/>
            </a:endParaRPr>
          </a:p>
        </p:txBody>
      </p:sp>
      <p:sp>
        <p:nvSpPr>
          <p:cNvPr id="21" name="文本框 20"/>
          <p:cNvSpPr txBox="1"/>
          <p:nvPr>
            <p:custDataLst>
              <p:tags r:id="rId19"/>
            </p:custDataLst>
          </p:nvPr>
        </p:nvSpPr>
        <p:spPr>
          <a:xfrm>
            <a:off x="7976166" y="1507558"/>
            <a:ext cx="3224755" cy="546100"/>
          </a:xfrm>
          <a:prstGeom prst="rect">
            <a:avLst/>
          </a:prstGeom>
          <a:solidFill>
            <a:srgbClr val="E30001"/>
          </a:solidFill>
          <a:ln>
            <a:noFill/>
          </a:ln>
        </p:spPr>
        <p:style>
          <a:lnRef idx="2">
            <a:srgbClr val="1941B2">
              <a:shade val="50000"/>
            </a:srgbClr>
          </a:lnRef>
          <a:fillRef idx="1">
            <a:srgbClr val="1941B2"/>
          </a:fillRef>
          <a:effectRef idx="0">
            <a:srgbClr val="1941B2"/>
          </a:effectRef>
          <a:fontRef idx="minor">
            <a:srgbClr val="FFFFFF"/>
          </a:fontRef>
        </p:style>
        <p:txBody>
          <a:bodyPr rtlCol="0" anchor="ctr">
            <a:normAutofit/>
          </a:bodyPr>
          <a:lstStyle>
            <a:defPPr>
              <a:defRPr lang="zh-CN"/>
            </a:defPPr>
            <a:lvl1pPr algn="ct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vl6pPr>
              <a:defRPr>
                <a:solidFill>
                  <a:srgbClr val="FFFFFF"/>
                </a:solidFill>
              </a:defRPr>
            </a:lvl6pPr>
            <a:lvl7pPr>
              <a:defRPr>
                <a:solidFill>
                  <a:srgbClr val="FFFFFF"/>
                </a:solidFill>
              </a:defRPr>
            </a:lvl7pPr>
            <a:lvl8pPr>
              <a:defRPr>
                <a:solidFill>
                  <a:srgbClr val="FFFFFF"/>
                </a:solidFill>
              </a:defRPr>
            </a:lvl8pPr>
            <a:lvl9pPr>
              <a:defRPr>
                <a:solidFill>
                  <a:srgbClr val="FFFFFF"/>
                </a:solidFill>
              </a:defRPr>
            </a:lvl9pPr>
          </a:lstStyle>
          <a:p>
            <a:pPr defTabSz="685800"/>
            <a:r>
              <a:rPr lang="zh-CN" altLang="en-US" b="1">
                <a:solidFill>
                  <a:srgbClr val="FFFF00"/>
                </a:solidFill>
                <a:latin typeface="Arial" panose="020B0604020202020204" pitchFamily="34" charset="0"/>
                <a:cs typeface="+mn-ea"/>
                <a:sym typeface="+mn-ea"/>
              </a:rPr>
              <a:t>输入标题</a:t>
            </a:r>
            <a:endParaRPr lang="en-US" altLang="zh-CN" b="1">
              <a:solidFill>
                <a:srgbClr val="FFFF00"/>
              </a:solidFill>
              <a:latin typeface="Arial" panose="020B0604020202020204" pitchFamily="34" charset="0"/>
              <a:ea typeface="+mn-ea"/>
              <a:cs typeface="+mn-ea"/>
            </a:endParaRPr>
          </a:p>
        </p:txBody>
      </p:sp>
    </p:spTree>
  </p:cSld>
  <p:clrMapOvr>
    <a:masterClrMapping/>
  </p:clrMapOvr>
  <p:transition>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4" name="矩形 3"/>
          <p:cNvSpPr/>
          <p:nvPr/>
        </p:nvSpPr>
        <p:spPr>
          <a:xfrm>
            <a:off x="-9525" y="-33020"/>
            <a:ext cx="12204065" cy="999490"/>
          </a:xfrm>
          <a:prstGeom prst="rect">
            <a:avLst/>
          </a:prstGeom>
          <a:solidFill>
            <a:srgbClr val="E3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4221480" y="144145"/>
            <a:ext cx="3749675" cy="645160"/>
          </a:xfrm>
          <a:prstGeom prst="rect">
            <a:avLst/>
          </a:prstGeom>
          <a:noFill/>
        </p:spPr>
        <p:txBody>
          <a:bodyPr wrap="square" rtlCol="0">
            <a:spAutoFit/>
          </a:bodyPr>
          <a:p>
            <a:pPr algn="ctr"/>
            <a:r>
              <a:rPr lang="zh-CN" altLang="en-US" sz="3600">
                <a:solidFill>
                  <a:srgbClr val="FFFF00"/>
                </a:solidFill>
                <a:latin typeface="思源黑体 CN Heavy" panose="020B0A00000000000000" charset="-122"/>
                <a:ea typeface="思源黑体 CN Heavy" panose="020B0A00000000000000" charset="-122"/>
              </a:rPr>
              <a:t>请输入您的标题</a:t>
            </a:r>
            <a:endParaRPr lang="zh-CN" altLang="en-US" sz="3600">
              <a:solidFill>
                <a:srgbClr val="FFFF00"/>
              </a:solidFill>
              <a:latin typeface="思源黑体 CN Heavy" panose="020B0A00000000000000" charset="-122"/>
              <a:ea typeface="思源黑体 CN Heavy" panose="020B0A00000000000000" charset="-122"/>
            </a:endParaRPr>
          </a:p>
        </p:txBody>
      </p:sp>
      <p:cxnSp>
        <p:nvCxnSpPr>
          <p:cNvPr id="6" name="直接连接符 5"/>
          <p:cNvCxnSpPr/>
          <p:nvPr/>
        </p:nvCxnSpPr>
        <p:spPr>
          <a:xfrm>
            <a:off x="635" y="852170"/>
            <a:ext cx="12216130"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7" name="五角星 6"/>
          <p:cNvSpPr/>
          <p:nvPr/>
        </p:nvSpPr>
        <p:spPr>
          <a:xfrm>
            <a:off x="3900170" y="306070"/>
            <a:ext cx="321310" cy="321310"/>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9" name="任意多边形 4"/>
          <p:cNvSpPr/>
          <p:nvPr>
            <p:custDataLst>
              <p:tags r:id="rId2"/>
            </p:custDataLst>
          </p:nvPr>
        </p:nvSpPr>
        <p:spPr>
          <a:xfrm flipH="1">
            <a:off x="7378977" y="2363621"/>
            <a:ext cx="1505692" cy="2095963"/>
          </a:xfrm>
          <a:custGeom>
            <a:avLst/>
            <a:gdLst>
              <a:gd name="connsiteX0" fmla="*/ 0 w 885371"/>
              <a:gd name="connsiteY0" fmla="*/ 0 h 1422400"/>
              <a:gd name="connsiteX1" fmla="*/ 885371 w 885371"/>
              <a:gd name="connsiteY1" fmla="*/ 203200 h 1422400"/>
              <a:gd name="connsiteX2" fmla="*/ 885371 w 885371"/>
              <a:gd name="connsiteY2" fmla="*/ 1219200 h 1422400"/>
              <a:gd name="connsiteX3" fmla="*/ 14514 w 885371"/>
              <a:gd name="connsiteY3" fmla="*/ 1422400 h 1422400"/>
              <a:gd name="connsiteX4" fmla="*/ 0 w 885371"/>
              <a:gd name="connsiteY4" fmla="*/ 0 h 142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5371" h="1422400">
                <a:moveTo>
                  <a:pt x="0" y="0"/>
                </a:moveTo>
                <a:lnTo>
                  <a:pt x="885371" y="203200"/>
                </a:lnTo>
                <a:lnTo>
                  <a:pt x="885371" y="1219200"/>
                </a:lnTo>
                <a:lnTo>
                  <a:pt x="14514" y="1422400"/>
                </a:lnTo>
                <a:lnTo>
                  <a:pt x="0" y="0"/>
                </a:lnTo>
                <a:close/>
              </a:path>
            </a:pathLst>
          </a:custGeom>
          <a:solidFill>
            <a:srgbClr val="E30001"/>
          </a:solidFill>
          <a:ln>
            <a:noFill/>
          </a:ln>
        </p:spPr>
        <p:style>
          <a:lnRef idx="2">
            <a:srgbClr val="3F3F3F">
              <a:shade val="50000"/>
            </a:srgbClr>
          </a:lnRef>
          <a:fillRef idx="1">
            <a:srgbClr val="3F3F3F"/>
          </a:fillRef>
          <a:effectRef idx="0">
            <a:srgbClr val="3F3F3F"/>
          </a:effectRef>
          <a:fontRef idx="minor">
            <a:srgbClr val="FFFFFF"/>
          </a:fontRef>
        </p:style>
        <p:txBody>
          <a:bodyPr tIns="46800" bIns="46800" anchor="ctr">
            <a:normAutofit/>
          </a:bodyPr>
          <a:p>
            <a:pPr lvl="0" algn="ctr">
              <a:lnSpc>
                <a:spcPct val="130000"/>
              </a:lnSpc>
              <a:defRPr/>
            </a:pPr>
            <a:r>
              <a:rPr lang="zh-CN" altLang="en-US" sz="3200">
                <a:solidFill>
                  <a:prstClr val="white"/>
                </a:solidFill>
                <a:sym typeface="Arial" panose="020B0604020202020204" pitchFamily="34" charset="0"/>
              </a:rPr>
              <a:t>标题</a:t>
            </a:r>
            <a:endParaRPr lang="zh-CN" altLang="en-US" sz="3200">
              <a:solidFill>
                <a:prstClr val="white"/>
              </a:solidFill>
              <a:sym typeface="Arial" panose="020B0604020202020204" pitchFamily="34" charset="0"/>
            </a:endParaRPr>
          </a:p>
        </p:txBody>
      </p:sp>
      <p:sp>
        <p:nvSpPr>
          <p:cNvPr id="30" name="任意多边形 5"/>
          <p:cNvSpPr/>
          <p:nvPr>
            <p:custDataLst>
              <p:tags r:id="rId3"/>
            </p:custDataLst>
          </p:nvPr>
        </p:nvSpPr>
        <p:spPr>
          <a:xfrm flipH="1">
            <a:off x="6135866" y="2706230"/>
            <a:ext cx="1015427" cy="1412185"/>
          </a:xfrm>
          <a:custGeom>
            <a:avLst/>
            <a:gdLst>
              <a:gd name="connsiteX0" fmla="*/ 0 w 885371"/>
              <a:gd name="connsiteY0" fmla="*/ 0 h 1422400"/>
              <a:gd name="connsiteX1" fmla="*/ 885371 w 885371"/>
              <a:gd name="connsiteY1" fmla="*/ 203200 h 1422400"/>
              <a:gd name="connsiteX2" fmla="*/ 885371 w 885371"/>
              <a:gd name="connsiteY2" fmla="*/ 1219200 h 1422400"/>
              <a:gd name="connsiteX3" fmla="*/ 14514 w 885371"/>
              <a:gd name="connsiteY3" fmla="*/ 1422400 h 1422400"/>
              <a:gd name="connsiteX4" fmla="*/ 0 w 885371"/>
              <a:gd name="connsiteY4" fmla="*/ 0 h 142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5371" h="1422400">
                <a:moveTo>
                  <a:pt x="0" y="0"/>
                </a:moveTo>
                <a:lnTo>
                  <a:pt x="885371" y="203200"/>
                </a:lnTo>
                <a:lnTo>
                  <a:pt x="885371" y="1219200"/>
                </a:lnTo>
                <a:lnTo>
                  <a:pt x="14514" y="1422400"/>
                </a:lnTo>
                <a:lnTo>
                  <a:pt x="0" y="0"/>
                </a:lnTo>
                <a:close/>
              </a:path>
            </a:pathLst>
          </a:custGeom>
          <a:solidFill>
            <a:srgbClr val="FFFF00"/>
          </a:solidFill>
          <a:ln>
            <a:noFill/>
          </a:ln>
        </p:spPr>
        <p:style>
          <a:lnRef idx="2">
            <a:srgbClr val="3F3F3F">
              <a:shade val="50000"/>
            </a:srgbClr>
          </a:lnRef>
          <a:fillRef idx="1">
            <a:srgbClr val="3F3F3F"/>
          </a:fillRef>
          <a:effectRef idx="0">
            <a:srgbClr val="3F3F3F"/>
          </a:effectRef>
          <a:fontRef idx="minor">
            <a:srgbClr val="FFFFFF"/>
          </a:fontRef>
        </p:style>
        <p:txBody>
          <a:bodyPr tIns="46800" bIns="46800" anchor="ctr">
            <a:normAutofit/>
          </a:bodyPr>
          <a:p>
            <a:pPr lvl="0" algn="ctr">
              <a:lnSpc>
                <a:spcPct val="130000"/>
              </a:lnSpc>
              <a:defRPr/>
            </a:pPr>
            <a:r>
              <a:rPr lang="zh-CN" altLang="en-US" sz="2000">
                <a:solidFill>
                  <a:srgbClr val="E30001"/>
                </a:solidFill>
                <a:sym typeface="Arial" panose="020B0604020202020204" pitchFamily="34" charset="0"/>
              </a:rPr>
              <a:t>标题</a:t>
            </a:r>
            <a:endParaRPr lang="zh-CN" altLang="en-US" sz="2000">
              <a:solidFill>
                <a:srgbClr val="E30001"/>
              </a:solidFill>
              <a:sym typeface="Arial" panose="020B0604020202020204" pitchFamily="34" charset="0"/>
            </a:endParaRPr>
          </a:p>
        </p:txBody>
      </p:sp>
      <p:sp>
        <p:nvSpPr>
          <p:cNvPr id="31" name="任意多边形 8"/>
          <p:cNvSpPr/>
          <p:nvPr>
            <p:custDataLst>
              <p:tags r:id="rId4"/>
            </p:custDataLst>
          </p:nvPr>
        </p:nvSpPr>
        <p:spPr>
          <a:xfrm flipH="1">
            <a:off x="5248407" y="2952392"/>
            <a:ext cx="659778" cy="919863"/>
          </a:xfrm>
          <a:custGeom>
            <a:avLst/>
            <a:gdLst>
              <a:gd name="connsiteX0" fmla="*/ 0 w 885371"/>
              <a:gd name="connsiteY0" fmla="*/ 0 h 1422400"/>
              <a:gd name="connsiteX1" fmla="*/ 885371 w 885371"/>
              <a:gd name="connsiteY1" fmla="*/ 203200 h 1422400"/>
              <a:gd name="connsiteX2" fmla="*/ 885371 w 885371"/>
              <a:gd name="connsiteY2" fmla="*/ 1219200 h 1422400"/>
              <a:gd name="connsiteX3" fmla="*/ 14514 w 885371"/>
              <a:gd name="connsiteY3" fmla="*/ 1422400 h 1422400"/>
              <a:gd name="connsiteX4" fmla="*/ 0 w 885371"/>
              <a:gd name="connsiteY4" fmla="*/ 0 h 142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5371" h="1422400">
                <a:moveTo>
                  <a:pt x="0" y="0"/>
                </a:moveTo>
                <a:lnTo>
                  <a:pt x="885371" y="203200"/>
                </a:lnTo>
                <a:lnTo>
                  <a:pt x="885371" y="1219200"/>
                </a:lnTo>
                <a:lnTo>
                  <a:pt x="14514" y="1422400"/>
                </a:lnTo>
                <a:lnTo>
                  <a:pt x="0" y="0"/>
                </a:lnTo>
                <a:close/>
              </a:path>
            </a:pathLst>
          </a:custGeom>
          <a:solidFill>
            <a:srgbClr val="E30001"/>
          </a:solidFill>
          <a:ln>
            <a:noFill/>
          </a:ln>
        </p:spPr>
        <p:style>
          <a:lnRef idx="2">
            <a:srgbClr val="3F3F3F">
              <a:shade val="50000"/>
            </a:srgbClr>
          </a:lnRef>
          <a:fillRef idx="1">
            <a:srgbClr val="3F3F3F"/>
          </a:fillRef>
          <a:effectRef idx="0">
            <a:srgbClr val="3F3F3F"/>
          </a:effectRef>
          <a:fontRef idx="minor">
            <a:srgbClr val="FFFFFF"/>
          </a:fontRef>
        </p:style>
        <p:txBody>
          <a:bodyPr tIns="46800" bIns="46800" anchor="ctr">
            <a:normAutofit/>
          </a:bodyPr>
          <a:p>
            <a:pPr lvl="0" algn="ctr">
              <a:lnSpc>
                <a:spcPct val="130000"/>
              </a:lnSpc>
              <a:defRPr/>
            </a:pPr>
            <a:r>
              <a:rPr lang="zh-CN" altLang="en-US" sz="1400">
                <a:solidFill>
                  <a:prstClr val="white"/>
                </a:solidFill>
                <a:sym typeface="Arial" panose="020B0604020202020204" pitchFamily="34" charset="0"/>
              </a:rPr>
              <a:t>标题</a:t>
            </a:r>
            <a:endParaRPr lang="zh-CN" altLang="en-US" sz="1400">
              <a:solidFill>
                <a:prstClr val="white"/>
              </a:solidFill>
              <a:sym typeface="Arial" panose="020B0604020202020204" pitchFamily="34" charset="0"/>
            </a:endParaRPr>
          </a:p>
        </p:txBody>
      </p:sp>
      <p:sp>
        <p:nvSpPr>
          <p:cNvPr id="32" name="任意多边形 9"/>
          <p:cNvSpPr/>
          <p:nvPr>
            <p:custDataLst>
              <p:tags r:id="rId5"/>
            </p:custDataLst>
          </p:nvPr>
        </p:nvSpPr>
        <p:spPr>
          <a:xfrm flipH="1">
            <a:off x="9112349" y="1920244"/>
            <a:ext cx="2145528" cy="2984157"/>
          </a:xfrm>
          <a:custGeom>
            <a:avLst/>
            <a:gdLst>
              <a:gd name="connsiteX0" fmla="*/ 0 w 885371"/>
              <a:gd name="connsiteY0" fmla="*/ 0 h 1422400"/>
              <a:gd name="connsiteX1" fmla="*/ 885371 w 885371"/>
              <a:gd name="connsiteY1" fmla="*/ 203200 h 1422400"/>
              <a:gd name="connsiteX2" fmla="*/ 885371 w 885371"/>
              <a:gd name="connsiteY2" fmla="*/ 1219200 h 1422400"/>
              <a:gd name="connsiteX3" fmla="*/ 14514 w 885371"/>
              <a:gd name="connsiteY3" fmla="*/ 1422400 h 1422400"/>
              <a:gd name="connsiteX4" fmla="*/ 0 w 885371"/>
              <a:gd name="connsiteY4" fmla="*/ 0 h 142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5371" h="1422400">
                <a:moveTo>
                  <a:pt x="0" y="0"/>
                </a:moveTo>
                <a:lnTo>
                  <a:pt x="885371" y="203200"/>
                </a:lnTo>
                <a:lnTo>
                  <a:pt x="885371" y="1219200"/>
                </a:lnTo>
                <a:lnTo>
                  <a:pt x="14514" y="1422400"/>
                </a:lnTo>
                <a:lnTo>
                  <a:pt x="0" y="0"/>
                </a:lnTo>
                <a:close/>
              </a:path>
            </a:pathLst>
          </a:custGeom>
          <a:solidFill>
            <a:srgbClr val="FFFF00"/>
          </a:solidFill>
          <a:ln>
            <a:noFill/>
          </a:ln>
        </p:spPr>
        <p:style>
          <a:lnRef idx="2">
            <a:srgbClr val="3F3F3F">
              <a:shade val="50000"/>
            </a:srgbClr>
          </a:lnRef>
          <a:fillRef idx="1">
            <a:srgbClr val="3F3F3F"/>
          </a:fillRef>
          <a:effectRef idx="0">
            <a:srgbClr val="3F3F3F"/>
          </a:effectRef>
          <a:fontRef idx="minor">
            <a:srgbClr val="FFFFFF"/>
          </a:fontRef>
        </p:style>
        <p:txBody>
          <a:bodyPr tIns="46800" bIns="46800" anchor="ctr">
            <a:normAutofit/>
          </a:bodyPr>
          <a:p>
            <a:pPr lvl="0" algn="ctr">
              <a:lnSpc>
                <a:spcPct val="130000"/>
              </a:lnSpc>
              <a:defRPr/>
            </a:pPr>
            <a:r>
              <a:rPr lang="zh-CN" altLang="en-US" sz="4400">
                <a:solidFill>
                  <a:srgbClr val="E30001"/>
                </a:solidFill>
                <a:sym typeface="Arial" panose="020B0604020202020204" pitchFamily="34" charset="0"/>
              </a:rPr>
              <a:t>标题</a:t>
            </a:r>
            <a:endParaRPr lang="zh-CN" altLang="en-US" sz="4400">
              <a:solidFill>
                <a:srgbClr val="E30001"/>
              </a:solidFill>
              <a:sym typeface="Arial" panose="020B0604020202020204" pitchFamily="34" charset="0"/>
            </a:endParaRPr>
          </a:p>
        </p:txBody>
      </p:sp>
      <p:cxnSp>
        <p:nvCxnSpPr>
          <p:cNvPr id="2" name="直接连接符 1"/>
          <p:cNvCxnSpPr/>
          <p:nvPr>
            <p:custDataLst>
              <p:tags r:id="rId6"/>
            </p:custDataLst>
          </p:nvPr>
        </p:nvCxnSpPr>
        <p:spPr>
          <a:xfrm flipV="1">
            <a:off x="5248405" y="1612184"/>
            <a:ext cx="6009471" cy="1328691"/>
          </a:xfrm>
          <a:prstGeom prst="line">
            <a:avLst/>
          </a:prstGeom>
          <a:ln>
            <a:solidFill>
              <a:srgbClr val="E30001"/>
            </a:solidFill>
          </a:ln>
        </p:spPr>
        <p:style>
          <a:lnRef idx="1">
            <a:srgbClr val="3F3F3F"/>
          </a:lnRef>
          <a:fillRef idx="0">
            <a:srgbClr val="3F3F3F"/>
          </a:fillRef>
          <a:effectRef idx="0">
            <a:srgbClr val="3F3F3F"/>
          </a:effectRef>
          <a:fontRef idx="minor">
            <a:srgbClr val="000000"/>
          </a:fontRef>
        </p:style>
      </p:cxnSp>
      <p:cxnSp>
        <p:nvCxnSpPr>
          <p:cNvPr id="34" name="直接连接符 33"/>
          <p:cNvCxnSpPr/>
          <p:nvPr>
            <p:custDataLst>
              <p:tags r:id="rId7"/>
            </p:custDataLst>
          </p:nvPr>
        </p:nvCxnSpPr>
        <p:spPr>
          <a:xfrm>
            <a:off x="5248405" y="3872256"/>
            <a:ext cx="6009471" cy="1356043"/>
          </a:xfrm>
          <a:prstGeom prst="line">
            <a:avLst/>
          </a:prstGeom>
          <a:ln>
            <a:solidFill>
              <a:srgbClr val="E30001"/>
            </a:solidFill>
          </a:ln>
        </p:spPr>
        <p:style>
          <a:lnRef idx="1">
            <a:srgbClr val="3F3F3F"/>
          </a:lnRef>
          <a:fillRef idx="0">
            <a:srgbClr val="3F3F3F"/>
          </a:fillRef>
          <a:effectRef idx="0">
            <a:srgbClr val="3F3F3F"/>
          </a:effectRef>
          <a:fontRef idx="minor">
            <a:srgbClr val="000000"/>
          </a:fontRef>
        </p:style>
      </p:cxnSp>
      <p:cxnSp>
        <p:nvCxnSpPr>
          <p:cNvPr id="35" name="肘形连接符 14"/>
          <p:cNvCxnSpPr/>
          <p:nvPr>
            <p:custDataLst>
              <p:tags r:id="rId8"/>
            </p:custDataLst>
          </p:nvPr>
        </p:nvCxnSpPr>
        <p:spPr>
          <a:xfrm rot="10800000">
            <a:off x="3066481" y="2537806"/>
            <a:ext cx="2511814" cy="244451"/>
          </a:xfrm>
          <a:prstGeom prst="bentConnector3">
            <a:avLst>
              <a:gd name="adj1" fmla="val -179"/>
            </a:avLst>
          </a:prstGeom>
          <a:ln>
            <a:solidFill>
              <a:srgbClr val="E30001"/>
            </a:solidFill>
          </a:ln>
        </p:spPr>
        <p:style>
          <a:lnRef idx="1">
            <a:srgbClr val="3F3F3F"/>
          </a:lnRef>
          <a:fillRef idx="0">
            <a:srgbClr val="3F3F3F"/>
          </a:fillRef>
          <a:effectRef idx="0">
            <a:srgbClr val="3F3F3F"/>
          </a:effectRef>
          <a:fontRef idx="minor">
            <a:srgbClr val="000000"/>
          </a:fontRef>
        </p:style>
      </p:cxnSp>
      <p:cxnSp>
        <p:nvCxnSpPr>
          <p:cNvPr id="36" name="肘形连接符 15"/>
          <p:cNvCxnSpPr/>
          <p:nvPr>
            <p:custDataLst>
              <p:tags r:id="rId9"/>
            </p:custDataLst>
          </p:nvPr>
        </p:nvCxnSpPr>
        <p:spPr>
          <a:xfrm>
            <a:off x="6270007" y="1432241"/>
            <a:ext cx="3915108" cy="291957"/>
          </a:xfrm>
          <a:prstGeom prst="bentConnector3">
            <a:avLst>
              <a:gd name="adj1" fmla="val 99968"/>
            </a:avLst>
          </a:prstGeom>
          <a:ln>
            <a:solidFill>
              <a:srgbClr val="E30001"/>
            </a:solidFill>
          </a:ln>
        </p:spPr>
        <p:style>
          <a:lnRef idx="1">
            <a:srgbClr val="3F3F3F"/>
          </a:lnRef>
          <a:fillRef idx="0">
            <a:srgbClr val="3F3F3F"/>
          </a:fillRef>
          <a:effectRef idx="0">
            <a:srgbClr val="3F3F3F"/>
          </a:effectRef>
          <a:fontRef idx="minor">
            <a:srgbClr val="000000"/>
          </a:fontRef>
        </p:style>
      </p:cxnSp>
      <p:cxnSp>
        <p:nvCxnSpPr>
          <p:cNvPr id="37" name="肘形连接符 16"/>
          <p:cNvCxnSpPr/>
          <p:nvPr>
            <p:custDataLst>
              <p:tags r:id="rId10"/>
            </p:custDataLst>
          </p:nvPr>
        </p:nvCxnSpPr>
        <p:spPr>
          <a:xfrm flipV="1">
            <a:off x="4322389" y="4289720"/>
            <a:ext cx="2134143" cy="247330"/>
          </a:xfrm>
          <a:prstGeom prst="bentConnector3">
            <a:avLst>
              <a:gd name="adj1" fmla="val 100150"/>
            </a:avLst>
          </a:prstGeom>
          <a:ln>
            <a:solidFill>
              <a:srgbClr val="E30001"/>
            </a:solidFill>
          </a:ln>
        </p:spPr>
        <p:style>
          <a:lnRef idx="1">
            <a:srgbClr val="3F3F3F"/>
          </a:lnRef>
          <a:fillRef idx="0">
            <a:srgbClr val="3F3F3F"/>
          </a:fillRef>
          <a:effectRef idx="0">
            <a:srgbClr val="3F3F3F"/>
          </a:effectRef>
          <a:fontRef idx="minor">
            <a:srgbClr val="000000"/>
          </a:fontRef>
        </p:style>
      </p:cxnSp>
      <p:cxnSp>
        <p:nvCxnSpPr>
          <p:cNvPr id="38" name="肘形连接符 17"/>
          <p:cNvCxnSpPr/>
          <p:nvPr>
            <p:custDataLst>
              <p:tags r:id="rId11"/>
            </p:custDataLst>
          </p:nvPr>
        </p:nvCxnSpPr>
        <p:spPr>
          <a:xfrm rot="10800000" flipV="1">
            <a:off x="7956159" y="5228298"/>
            <a:ext cx="2228957" cy="315526"/>
          </a:xfrm>
          <a:prstGeom prst="bentConnector3">
            <a:avLst>
              <a:gd name="adj1" fmla="val -104"/>
            </a:avLst>
          </a:prstGeom>
          <a:ln>
            <a:solidFill>
              <a:srgbClr val="E30001"/>
            </a:solidFill>
          </a:ln>
        </p:spPr>
        <p:style>
          <a:lnRef idx="1">
            <a:srgbClr val="3F3F3F"/>
          </a:lnRef>
          <a:fillRef idx="0">
            <a:srgbClr val="3F3F3F"/>
          </a:fillRef>
          <a:effectRef idx="0">
            <a:srgbClr val="3F3F3F"/>
          </a:effectRef>
          <a:fontRef idx="minor">
            <a:srgbClr val="000000"/>
          </a:fontRef>
        </p:style>
      </p:cxnSp>
      <p:grpSp>
        <p:nvGrpSpPr>
          <p:cNvPr id="39" name="组合 38"/>
          <p:cNvGrpSpPr/>
          <p:nvPr>
            <p:custDataLst>
              <p:tags r:id="rId12"/>
            </p:custDataLst>
          </p:nvPr>
        </p:nvGrpSpPr>
        <p:grpSpPr>
          <a:xfrm>
            <a:off x="4001722" y="972106"/>
            <a:ext cx="2134144" cy="811969"/>
            <a:chOff x="2661872" y="1947672"/>
            <a:chExt cx="2901474" cy="890901"/>
          </a:xfrm>
        </p:grpSpPr>
        <p:sp>
          <p:nvSpPr>
            <p:cNvPr id="40" name="Rectangle 42"/>
            <p:cNvSpPr/>
            <p:nvPr>
              <p:custDataLst>
                <p:tags r:id="rId13"/>
              </p:custDataLst>
            </p:nvPr>
          </p:nvSpPr>
          <p:spPr>
            <a:xfrm flipH="1">
              <a:off x="2661872" y="2248920"/>
              <a:ext cx="2901474" cy="589653"/>
            </a:xfrm>
            <a:prstGeom prst="rect">
              <a:avLst/>
            </a:prstGeom>
            <a:noFill/>
            <a:ln w="12700" cap="flat" cmpd="sng" algn="ctr">
              <a:noFill/>
              <a:prstDash val="solid"/>
            </a:ln>
            <a:effectLst/>
          </p:spPr>
          <p:txBody>
            <a:bodyPr lIns="86694" tIns="46800" rIns="86694" bIns="46800" rtlCol="0" anchor="t">
              <a:normAutofit lnSpcReduction="10000"/>
            </a:bodyPr>
            <a:p>
              <a:pPr lvl="0">
                <a:lnSpc>
                  <a:spcPct val="130000"/>
                </a:lnSpc>
              </a:pPr>
              <a:r>
                <a:rPr lang="zh-CN" altLang="en-US" sz="1200">
                  <a:sym typeface="Arial" panose="020B0604020202020204" pitchFamily="34" charset="0"/>
                </a:rPr>
                <a:t>在此添加您的标题简要概述介绍，作为重点提要</a:t>
              </a:r>
              <a:endParaRPr lang="zh-CN" altLang="en-US" sz="1200">
                <a:sym typeface="Arial" panose="020B0604020202020204" pitchFamily="34" charset="0"/>
              </a:endParaRPr>
            </a:p>
          </p:txBody>
        </p:sp>
        <p:sp>
          <p:nvSpPr>
            <p:cNvPr id="41" name="Rectangle 42"/>
            <p:cNvSpPr/>
            <p:nvPr>
              <p:custDataLst>
                <p:tags r:id="rId14"/>
              </p:custDataLst>
            </p:nvPr>
          </p:nvSpPr>
          <p:spPr>
            <a:xfrm flipH="1">
              <a:off x="2661872" y="1947672"/>
              <a:ext cx="2568733" cy="322237"/>
            </a:xfrm>
            <a:prstGeom prst="rect">
              <a:avLst/>
            </a:prstGeom>
            <a:noFill/>
            <a:ln w="12700" cap="flat" cmpd="sng" algn="ctr">
              <a:noFill/>
              <a:prstDash val="solid"/>
            </a:ln>
            <a:effectLst/>
          </p:spPr>
          <p:txBody>
            <a:bodyPr lIns="86694" tIns="46800" rIns="86694" bIns="46800" rtlCol="0" anchor="t">
              <a:normAutofit fontScale="60000" lnSpcReduction="20000"/>
            </a:bodyPr>
            <a:p>
              <a:pPr lvl="0">
                <a:lnSpc>
                  <a:spcPct val="150000"/>
                </a:lnSpc>
                <a:defRPr/>
              </a:pPr>
              <a:r>
                <a:rPr lang="zh-CN" altLang="en-US" sz="1600" b="1">
                  <a:solidFill>
                    <a:srgbClr val="E30001"/>
                  </a:solidFill>
                  <a:latin typeface="Arial" panose="020B0604020202020204" pitchFamily="34" charset="0"/>
                  <a:ea typeface="微软雅黑" panose="020B0503020204020204" charset="-122"/>
                  <a:cs typeface="+mn-ea"/>
                  <a:sym typeface="Arial" panose="020B0604020202020204" pitchFamily="34" charset="0"/>
                </a:rPr>
                <a:t>输入标题</a:t>
              </a:r>
              <a:endParaRPr lang="zh-CN" altLang="en-US" sz="1600" b="1">
                <a:solidFill>
                  <a:srgbClr val="E30001"/>
                </a:solidFill>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42" name="组合 41"/>
          <p:cNvGrpSpPr/>
          <p:nvPr>
            <p:custDataLst>
              <p:tags r:id="rId15"/>
            </p:custDataLst>
          </p:nvPr>
        </p:nvGrpSpPr>
        <p:grpSpPr>
          <a:xfrm>
            <a:off x="934123" y="2140421"/>
            <a:ext cx="2134144" cy="811969"/>
            <a:chOff x="2661872" y="1947672"/>
            <a:chExt cx="2901474" cy="890901"/>
          </a:xfrm>
        </p:grpSpPr>
        <p:sp>
          <p:nvSpPr>
            <p:cNvPr id="43" name="Rectangle 42"/>
            <p:cNvSpPr/>
            <p:nvPr>
              <p:custDataLst>
                <p:tags r:id="rId16"/>
              </p:custDataLst>
            </p:nvPr>
          </p:nvSpPr>
          <p:spPr>
            <a:xfrm flipH="1">
              <a:off x="2661872" y="2248920"/>
              <a:ext cx="2901474" cy="589653"/>
            </a:xfrm>
            <a:prstGeom prst="rect">
              <a:avLst/>
            </a:prstGeom>
            <a:noFill/>
            <a:ln w="12700" cap="flat" cmpd="sng" algn="ctr">
              <a:noFill/>
              <a:prstDash val="solid"/>
            </a:ln>
            <a:effectLst/>
          </p:spPr>
          <p:txBody>
            <a:bodyPr lIns="86694" tIns="46800" rIns="86694" bIns="46800" rtlCol="0" anchor="t">
              <a:normAutofit lnSpcReduction="10000"/>
            </a:bodyPr>
            <a:p>
              <a:pPr lvl="0">
                <a:lnSpc>
                  <a:spcPct val="130000"/>
                </a:lnSpc>
              </a:pPr>
              <a:r>
                <a:rPr lang="zh-CN" altLang="en-US" sz="1200">
                  <a:sym typeface="Arial" panose="020B0604020202020204" pitchFamily="34" charset="0"/>
                </a:rPr>
                <a:t>在此添加您的标题简要概述介绍，作为重点提要</a:t>
              </a:r>
              <a:endParaRPr lang="zh-CN" altLang="en-US" sz="1200">
                <a:sym typeface="Arial" panose="020B0604020202020204" pitchFamily="34" charset="0"/>
              </a:endParaRPr>
            </a:p>
          </p:txBody>
        </p:sp>
        <p:sp>
          <p:nvSpPr>
            <p:cNvPr id="44" name="Rectangle 42"/>
            <p:cNvSpPr/>
            <p:nvPr>
              <p:custDataLst>
                <p:tags r:id="rId17"/>
              </p:custDataLst>
            </p:nvPr>
          </p:nvSpPr>
          <p:spPr>
            <a:xfrm flipH="1">
              <a:off x="2661872" y="1947672"/>
              <a:ext cx="2568733" cy="322237"/>
            </a:xfrm>
            <a:prstGeom prst="rect">
              <a:avLst/>
            </a:prstGeom>
            <a:noFill/>
            <a:ln w="12700" cap="flat" cmpd="sng" algn="ctr">
              <a:noFill/>
              <a:prstDash val="solid"/>
            </a:ln>
            <a:effectLst/>
          </p:spPr>
          <p:txBody>
            <a:bodyPr lIns="86694" tIns="46800" rIns="86694" bIns="46800" rtlCol="0" anchor="t">
              <a:normAutofit fontScale="60000" lnSpcReduction="20000"/>
            </a:bodyPr>
            <a:p>
              <a:pPr lvl="0">
                <a:lnSpc>
                  <a:spcPct val="150000"/>
                </a:lnSpc>
                <a:defRPr/>
              </a:pPr>
              <a:r>
                <a:rPr lang="zh-CN" altLang="en-US" sz="1600" b="1">
                  <a:solidFill>
                    <a:srgbClr val="E30001"/>
                  </a:solidFill>
                  <a:latin typeface="Arial" panose="020B0604020202020204" pitchFamily="34" charset="0"/>
                  <a:ea typeface="微软雅黑" panose="020B0503020204020204" charset="-122"/>
                  <a:cs typeface="+mn-ea"/>
                  <a:sym typeface="Arial" panose="020B0604020202020204" pitchFamily="34" charset="0"/>
                </a:rPr>
                <a:t>输入标题</a:t>
              </a:r>
              <a:endParaRPr lang="zh-CN" altLang="en-US" sz="1600" b="1">
                <a:solidFill>
                  <a:srgbClr val="E30001"/>
                </a:solidFill>
                <a:latin typeface="Arial" panose="020B0604020202020204" pitchFamily="34" charset="0"/>
                <a:ea typeface="微软雅黑" panose="020B0503020204020204" charset="-122"/>
                <a:cs typeface="+mn-ea"/>
                <a:sym typeface="Arial" panose="020B0604020202020204" pitchFamily="34" charset="0"/>
              </a:endParaRPr>
            </a:p>
            <a:p>
              <a:pPr lvl="0">
                <a:lnSpc>
                  <a:spcPct val="150000"/>
                </a:lnSpc>
                <a:defRPr/>
              </a:pPr>
              <a:endParaRPr lang="zh-CN" altLang="en-US" sz="1600" b="1">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3" name="组合 2"/>
          <p:cNvGrpSpPr/>
          <p:nvPr>
            <p:custDataLst>
              <p:tags r:id="rId18"/>
            </p:custDataLst>
          </p:nvPr>
        </p:nvGrpSpPr>
        <p:grpSpPr>
          <a:xfrm>
            <a:off x="2188244" y="4131976"/>
            <a:ext cx="2134144" cy="811969"/>
            <a:chOff x="2661872" y="1947672"/>
            <a:chExt cx="2901474" cy="890901"/>
          </a:xfrm>
        </p:grpSpPr>
        <p:sp>
          <p:nvSpPr>
            <p:cNvPr id="8" name="Rectangle 42"/>
            <p:cNvSpPr/>
            <p:nvPr>
              <p:custDataLst>
                <p:tags r:id="rId19"/>
              </p:custDataLst>
            </p:nvPr>
          </p:nvSpPr>
          <p:spPr>
            <a:xfrm flipH="1">
              <a:off x="2661872" y="2248920"/>
              <a:ext cx="2901474" cy="589653"/>
            </a:xfrm>
            <a:prstGeom prst="rect">
              <a:avLst/>
            </a:prstGeom>
            <a:noFill/>
            <a:ln w="12700" cap="flat" cmpd="sng" algn="ctr">
              <a:noFill/>
              <a:prstDash val="solid"/>
            </a:ln>
            <a:effectLst/>
          </p:spPr>
          <p:txBody>
            <a:bodyPr lIns="86694" tIns="46800" rIns="86694" bIns="46800" rtlCol="0" anchor="t">
              <a:normAutofit lnSpcReduction="10000"/>
            </a:bodyPr>
            <a:p>
              <a:pPr lvl="0">
                <a:lnSpc>
                  <a:spcPct val="130000"/>
                </a:lnSpc>
              </a:pPr>
              <a:r>
                <a:rPr lang="zh-CN" altLang="en-US" sz="1200">
                  <a:sym typeface="Arial" panose="020B0604020202020204" pitchFamily="34" charset="0"/>
                </a:rPr>
                <a:t>在此添加您的标题简要概述介绍，作为重点提要</a:t>
              </a:r>
              <a:endParaRPr lang="zh-CN" altLang="en-US" sz="1200">
                <a:sym typeface="Arial" panose="020B0604020202020204" pitchFamily="34" charset="0"/>
              </a:endParaRPr>
            </a:p>
          </p:txBody>
        </p:sp>
        <p:sp>
          <p:nvSpPr>
            <p:cNvPr id="47" name="Rectangle 42"/>
            <p:cNvSpPr/>
            <p:nvPr>
              <p:custDataLst>
                <p:tags r:id="rId20"/>
              </p:custDataLst>
            </p:nvPr>
          </p:nvSpPr>
          <p:spPr>
            <a:xfrm flipH="1">
              <a:off x="2661872" y="1947672"/>
              <a:ext cx="2568733" cy="322237"/>
            </a:xfrm>
            <a:prstGeom prst="rect">
              <a:avLst/>
            </a:prstGeom>
            <a:noFill/>
            <a:ln w="12700" cap="flat" cmpd="sng" algn="ctr">
              <a:noFill/>
              <a:prstDash val="solid"/>
            </a:ln>
            <a:effectLst/>
          </p:spPr>
          <p:txBody>
            <a:bodyPr lIns="86694" tIns="46800" rIns="86694" bIns="46800" rtlCol="0" anchor="t">
              <a:normAutofit fontScale="60000" lnSpcReduction="20000"/>
            </a:bodyPr>
            <a:p>
              <a:pPr lvl="0">
                <a:lnSpc>
                  <a:spcPct val="150000"/>
                </a:lnSpc>
                <a:defRPr/>
              </a:pPr>
              <a:r>
                <a:rPr lang="zh-CN" altLang="en-US" sz="1600" b="1">
                  <a:solidFill>
                    <a:srgbClr val="E30001"/>
                  </a:solidFill>
                  <a:latin typeface="Arial" panose="020B0604020202020204" pitchFamily="34" charset="0"/>
                  <a:ea typeface="微软雅黑" panose="020B0503020204020204" charset="-122"/>
                  <a:cs typeface="+mn-ea"/>
                  <a:sym typeface="Arial" panose="020B0604020202020204" pitchFamily="34" charset="0"/>
                </a:rPr>
                <a:t>输入标题</a:t>
              </a:r>
              <a:endParaRPr lang="zh-CN" altLang="en-US" sz="1600" b="1">
                <a:solidFill>
                  <a:srgbClr val="E30001"/>
                </a:solidFill>
                <a:latin typeface="Arial" panose="020B0604020202020204" pitchFamily="34" charset="0"/>
                <a:ea typeface="微软雅黑" panose="020B0503020204020204" charset="-122"/>
                <a:cs typeface="+mn-ea"/>
                <a:sym typeface="Arial" panose="020B0604020202020204" pitchFamily="34" charset="0"/>
              </a:endParaRPr>
            </a:p>
            <a:p>
              <a:pPr lvl="0">
                <a:lnSpc>
                  <a:spcPct val="150000"/>
                </a:lnSpc>
                <a:defRPr/>
              </a:pPr>
              <a:endParaRPr lang="zh-CN" altLang="en-US" sz="1600" b="1">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9" name="组合 8"/>
          <p:cNvGrpSpPr/>
          <p:nvPr>
            <p:custDataLst>
              <p:tags r:id="rId21"/>
            </p:custDataLst>
          </p:nvPr>
        </p:nvGrpSpPr>
        <p:grpSpPr>
          <a:xfrm>
            <a:off x="5852653" y="5073924"/>
            <a:ext cx="2134144" cy="811969"/>
            <a:chOff x="2661872" y="1947672"/>
            <a:chExt cx="2901474" cy="890901"/>
          </a:xfrm>
        </p:grpSpPr>
        <p:sp>
          <p:nvSpPr>
            <p:cNvPr id="49" name="Rectangle 42"/>
            <p:cNvSpPr/>
            <p:nvPr>
              <p:custDataLst>
                <p:tags r:id="rId22"/>
              </p:custDataLst>
            </p:nvPr>
          </p:nvSpPr>
          <p:spPr>
            <a:xfrm flipH="1">
              <a:off x="2661872" y="2248920"/>
              <a:ext cx="2901474" cy="589653"/>
            </a:xfrm>
            <a:prstGeom prst="rect">
              <a:avLst/>
            </a:prstGeom>
            <a:noFill/>
            <a:ln w="12700" cap="flat" cmpd="sng" algn="ctr">
              <a:noFill/>
              <a:prstDash val="solid"/>
            </a:ln>
            <a:effectLst/>
          </p:spPr>
          <p:txBody>
            <a:bodyPr lIns="86694" tIns="46800" rIns="86694" bIns="46800" rtlCol="0" anchor="t">
              <a:normAutofit lnSpcReduction="10000"/>
            </a:bodyPr>
            <a:p>
              <a:pPr lvl="0">
                <a:lnSpc>
                  <a:spcPct val="130000"/>
                </a:lnSpc>
              </a:pPr>
              <a:r>
                <a:rPr lang="zh-CN" altLang="en-US" sz="1200">
                  <a:sym typeface="Arial" panose="020B0604020202020204" pitchFamily="34" charset="0"/>
                </a:rPr>
                <a:t>在此添加您的标题简要概述介绍，作为重点提要</a:t>
              </a:r>
              <a:endParaRPr lang="zh-CN" altLang="en-US" sz="1200">
                <a:sym typeface="Arial" panose="020B0604020202020204" pitchFamily="34" charset="0"/>
              </a:endParaRPr>
            </a:p>
          </p:txBody>
        </p:sp>
        <p:sp>
          <p:nvSpPr>
            <p:cNvPr id="10" name="Rectangle 42"/>
            <p:cNvSpPr/>
            <p:nvPr>
              <p:custDataLst>
                <p:tags r:id="rId23"/>
              </p:custDataLst>
            </p:nvPr>
          </p:nvSpPr>
          <p:spPr>
            <a:xfrm flipH="1">
              <a:off x="2661872" y="1947672"/>
              <a:ext cx="2568733" cy="322237"/>
            </a:xfrm>
            <a:prstGeom prst="rect">
              <a:avLst/>
            </a:prstGeom>
            <a:noFill/>
            <a:ln w="12700" cap="flat" cmpd="sng" algn="ctr">
              <a:noFill/>
              <a:prstDash val="solid"/>
            </a:ln>
            <a:effectLst/>
          </p:spPr>
          <p:txBody>
            <a:bodyPr lIns="86694" tIns="46800" rIns="86694" bIns="46800" rtlCol="0" anchor="t">
              <a:normAutofit fontScale="60000" lnSpcReduction="20000"/>
            </a:bodyPr>
            <a:p>
              <a:pPr lvl="0">
                <a:lnSpc>
                  <a:spcPct val="150000"/>
                </a:lnSpc>
                <a:defRPr/>
              </a:pPr>
              <a:r>
                <a:rPr lang="zh-CN" altLang="en-US" sz="1600" b="1">
                  <a:solidFill>
                    <a:srgbClr val="E30001"/>
                  </a:solidFill>
                  <a:latin typeface="Arial" panose="020B0604020202020204" pitchFamily="34" charset="0"/>
                  <a:ea typeface="微软雅黑" panose="020B0503020204020204" charset="-122"/>
                  <a:cs typeface="+mn-ea"/>
                  <a:sym typeface="Arial" panose="020B0604020202020204" pitchFamily="34" charset="0"/>
                </a:rPr>
                <a:t>输入标题</a:t>
              </a:r>
              <a:endParaRPr lang="zh-CN" altLang="en-US" sz="1600" b="1">
                <a:solidFill>
                  <a:srgbClr val="E30001"/>
                </a:solidFill>
                <a:latin typeface="Arial" panose="020B0604020202020204" pitchFamily="34" charset="0"/>
                <a:ea typeface="微软雅黑" panose="020B0503020204020204" charset="-122"/>
                <a:cs typeface="+mn-ea"/>
                <a:sym typeface="Arial" panose="020B0604020202020204" pitchFamily="34" charset="0"/>
              </a:endParaRPr>
            </a:p>
            <a:p>
              <a:pPr lvl="0">
                <a:lnSpc>
                  <a:spcPct val="150000"/>
                </a:lnSpc>
                <a:defRPr/>
              </a:pPr>
              <a:endParaRPr lang="zh-CN" altLang="en-US" sz="1600" b="1">
                <a:latin typeface="Arial" panose="020B0604020202020204" pitchFamily="34" charset="0"/>
                <a:ea typeface="微软雅黑" panose="020B0503020204020204" charset="-122"/>
                <a:cs typeface="+mn-ea"/>
                <a:sym typeface="Arial" panose="020B0604020202020204" pitchFamily="34" charset="0"/>
              </a:endParaRPr>
            </a:p>
          </p:txBody>
        </p:sp>
      </p:grpSp>
    </p:spTree>
  </p:cSld>
  <p:clrMapOvr>
    <a:masterClrMapping/>
  </p:clrMapOvr>
  <p:transition>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4" name="矩形 3"/>
          <p:cNvSpPr/>
          <p:nvPr/>
        </p:nvSpPr>
        <p:spPr>
          <a:xfrm>
            <a:off x="-9525" y="-33020"/>
            <a:ext cx="12204065" cy="999490"/>
          </a:xfrm>
          <a:prstGeom prst="rect">
            <a:avLst/>
          </a:prstGeom>
          <a:solidFill>
            <a:srgbClr val="E3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4221480" y="144145"/>
            <a:ext cx="3749675" cy="645160"/>
          </a:xfrm>
          <a:prstGeom prst="rect">
            <a:avLst/>
          </a:prstGeom>
          <a:noFill/>
        </p:spPr>
        <p:txBody>
          <a:bodyPr wrap="square" rtlCol="0">
            <a:spAutoFit/>
          </a:bodyPr>
          <a:p>
            <a:pPr algn="ctr"/>
            <a:r>
              <a:rPr lang="zh-CN" altLang="en-US" sz="3600">
                <a:solidFill>
                  <a:srgbClr val="FFFF00"/>
                </a:solidFill>
                <a:latin typeface="思源黑体 CN Heavy" panose="020B0A00000000000000" charset="-122"/>
                <a:ea typeface="思源黑体 CN Heavy" panose="020B0A00000000000000" charset="-122"/>
              </a:rPr>
              <a:t>请输入您的标题</a:t>
            </a:r>
            <a:endParaRPr lang="zh-CN" altLang="en-US" sz="3600">
              <a:solidFill>
                <a:srgbClr val="FFFF00"/>
              </a:solidFill>
              <a:latin typeface="思源黑体 CN Heavy" panose="020B0A00000000000000" charset="-122"/>
              <a:ea typeface="思源黑体 CN Heavy" panose="020B0A00000000000000" charset="-122"/>
            </a:endParaRPr>
          </a:p>
        </p:txBody>
      </p:sp>
      <p:cxnSp>
        <p:nvCxnSpPr>
          <p:cNvPr id="6" name="直接连接符 5"/>
          <p:cNvCxnSpPr/>
          <p:nvPr/>
        </p:nvCxnSpPr>
        <p:spPr>
          <a:xfrm>
            <a:off x="635" y="852170"/>
            <a:ext cx="12216130"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7" name="五角星 6"/>
          <p:cNvSpPr/>
          <p:nvPr/>
        </p:nvSpPr>
        <p:spPr>
          <a:xfrm>
            <a:off x="3900170" y="306070"/>
            <a:ext cx="321310" cy="321310"/>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î$1ídé"/>
          <p:cNvSpPr/>
          <p:nvPr>
            <p:custDataLst>
              <p:tags r:id="rId2"/>
            </p:custDataLst>
          </p:nvPr>
        </p:nvSpPr>
        <p:spPr bwMode="auto">
          <a:xfrm>
            <a:off x="4741305" y="1268760"/>
            <a:ext cx="2409625" cy="783616"/>
          </a:xfrm>
          <a:custGeom>
            <a:avLst/>
            <a:gdLst/>
            <a:ahLst/>
            <a:cxnLst>
              <a:cxn ang="0">
                <a:pos x="0" y="317"/>
              </a:cxn>
              <a:cxn ang="0">
                <a:pos x="35" y="343"/>
              </a:cxn>
              <a:cxn ang="0">
                <a:pos x="965" y="343"/>
              </a:cxn>
              <a:cxn ang="0">
                <a:pos x="1000" y="317"/>
              </a:cxn>
              <a:cxn ang="0">
                <a:pos x="0" y="317"/>
              </a:cxn>
            </a:cxnLst>
            <a:rect l="0" t="0" r="r" b="b"/>
            <a:pathLst>
              <a:path w="1000" h="343">
                <a:moveTo>
                  <a:pt x="0" y="317"/>
                </a:moveTo>
                <a:cubicBezTo>
                  <a:pt x="10" y="325"/>
                  <a:pt x="21" y="333"/>
                  <a:pt x="35" y="343"/>
                </a:cubicBezTo>
                <a:cubicBezTo>
                  <a:pt x="285" y="40"/>
                  <a:pt x="716" y="40"/>
                  <a:pt x="965" y="343"/>
                </a:cubicBezTo>
                <a:cubicBezTo>
                  <a:pt x="979" y="333"/>
                  <a:pt x="990" y="325"/>
                  <a:pt x="1000" y="317"/>
                </a:cubicBezTo>
                <a:cubicBezTo>
                  <a:pt x="725" y="0"/>
                  <a:pt x="275" y="0"/>
                  <a:pt x="0" y="317"/>
                </a:cubicBezTo>
                <a:close/>
              </a:path>
            </a:pathLst>
          </a:custGeom>
          <a:solidFill>
            <a:srgbClr val="FFFF00"/>
          </a:solidFill>
          <a:ln w="9525">
            <a:solidFill>
              <a:srgbClr val="3F3F3F">
                <a:lumMod val="20000"/>
                <a:lumOff val="80000"/>
              </a:srgbClr>
            </a:solidFill>
            <a:round/>
          </a:ln>
        </p:spPr>
        <p:txBody>
          <a:bodyPr anchor="ctr"/>
          <a:lstStyle/>
          <a:p>
            <a:pPr algn="ctr">
              <a:lnSpc>
                <a:spcPct val="130000"/>
              </a:lnSpc>
            </a:pPr>
            <a:endParaRPr dirty="0">
              <a:solidFill>
                <a:srgbClr val="3F3F3F"/>
              </a:solidFill>
              <a:sym typeface="Arial" panose="020B0604020202020204" pitchFamily="34" charset="0"/>
            </a:endParaRPr>
          </a:p>
        </p:txBody>
      </p:sp>
      <p:sp>
        <p:nvSpPr>
          <p:cNvPr id="19" name="îS1íḋè"/>
          <p:cNvSpPr/>
          <p:nvPr>
            <p:custDataLst>
              <p:tags r:id="rId3"/>
            </p:custDataLst>
          </p:nvPr>
        </p:nvSpPr>
        <p:spPr bwMode="auto">
          <a:xfrm>
            <a:off x="4741305" y="4803505"/>
            <a:ext cx="2409625" cy="785735"/>
          </a:xfrm>
          <a:custGeom>
            <a:avLst/>
            <a:gdLst/>
            <a:ahLst/>
            <a:cxnLst>
              <a:cxn ang="0">
                <a:pos x="1000" y="27"/>
              </a:cxn>
              <a:cxn ang="0">
                <a:pos x="965" y="0"/>
              </a:cxn>
              <a:cxn ang="0">
                <a:pos x="35" y="0"/>
              </a:cxn>
              <a:cxn ang="0">
                <a:pos x="0" y="27"/>
              </a:cxn>
              <a:cxn ang="0">
                <a:pos x="1000" y="27"/>
              </a:cxn>
            </a:cxnLst>
            <a:rect l="0" t="0" r="r" b="b"/>
            <a:pathLst>
              <a:path w="1000" h="344">
                <a:moveTo>
                  <a:pt x="1000" y="27"/>
                </a:moveTo>
                <a:cubicBezTo>
                  <a:pt x="990" y="19"/>
                  <a:pt x="979" y="11"/>
                  <a:pt x="965" y="0"/>
                </a:cubicBezTo>
                <a:cubicBezTo>
                  <a:pt x="715" y="304"/>
                  <a:pt x="285" y="304"/>
                  <a:pt x="35" y="0"/>
                </a:cubicBezTo>
                <a:cubicBezTo>
                  <a:pt x="21" y="11"/>
                  <a:pt x="10" y="19"/>
                  <a:pt x="0" y="27"/>
                </a:cubicBezTo>
                <a:cubicBezTo>
                  <a:pt x="275" y="344"/>
                  <a:pt x="725" y="344"/>
                  <a:pt x="1000" y="27"/>
                </a:cubicBezTo>
                <a:close/>
              </a:path>
            </a:pathLst>
          </a:custGeom>
          <a:solidFill>
            <a:srgbClr val="FFFF00"/>
          </a:solidFill>
          <a:ln w="9525">
            <a:noFill/>
            <a:round/>
          </a:ln>
        </p:spPr>
        <p:txBody>
          <a:bodyPr anchor="ctr"/>
          <a:lstStyle/>
          <a:p>
            <a:pPr algn="ctr">
              <a:lnSpc>
                <a:spcPct val="130000"/>
              </a:lnSpc>
            </a:pPr>
            <a:endParaRPr>
              <a:solidFill>
                <a:srgbClr val="3F3F3F"/>
              </a:solidFill>
              <a:sym typeface="Arial" panose="020B0604020202020204" pitchFamily="34" charset="0"/>
            </a:endParaRPr>
          </a:p>
        </p:txBody>
      </p:sp>
      <p:sp>
        <p:nvSpPr>
          <p:cNvPr id="23" name="íṥļïďè"/>
          <p:cNvSpPr/>
          <p:nvPr>
            <p:custDataLst>
              <p:tags r:id="rId4"/>
            </p:custDataLst>
          </p:nvPr>
        </p:nvSpPr>
        <p:spPr bwMode="auto">
          <a:xfrm>
            <a:off x="5074669" y="2617851"/>
            <a:ext cx="1756319" cy="1664655"/>
          </a:xfrm>
          <a:prstGeom prst="ellipse">
            <a:avLst/>
          </a:prstGeom>
          <a:solidFill>
            <a:srgbClr val="E30001"/>
          </a:solidFill>
          <a:ln w="9525">
            <a:noFill/>
            <a:round/>
          </a:ln>
        </p:spPr>
        <p:txBody>
          <a:bodyPr anchor="ctr"/>
          <a:lstStyle/>
          <a:p>
            <a:pPr algn="ctr">
              <a:lnSpc>
                <a:spcPct val="130000"/>
              </a:lnSpc>
            </a:pPr>
            <a:endParaRPr>
              <a:solidFill>
                <a:srgbClr val="3F3F3F"/>
              </a:solidFill>
              <a:sym typeface="Arial" panose="020B0604020202020204" pitchFamily="34" charset="0"/>
            </a:endParaRPr>
          </a:p>
        </p:txBody>
      </p:sp>
      <p:sp>
        <p:nvSpPr>
          <p:cNvPr id="24" name="ísļíḋè"/>
          <p:cNvSpPr/>
          <p:nvPr>
            <p:custDataLst>
              <p:tags r:id="rId5"/>
            </p:custDataLst>
          </p:nvPr>
        </p:nvSpPr>
        <p:spPr bwMode="auto">
          <a:xfrm>
            <a:off x="637662" y="3453793"/>
            <a:ext cx="3969402" cy="45720"/>
          </a:xfrm>
          <a:prstGeom prst="rect">
            <a:avLst/>
          </a:prstGeom>
          <a:solidFill>
            <a:srgbClr val="E30001"/>
          </a:solidFill>
          <a:ln w="9525">
            <a:solidFill>
              <a:srgbClr val="E30001"/>
            </a:solidFill>
            <a:round/>
          </a:ln>
        </p:spPr>
        <p:txBody>
          <a:bodyPr anchor="ctr"/>
          <a:lstStyle/>
          <a:p>
            <a:pPr algn="ctr">
              <a:lnSpc>
                <a:spcPct val="130000"/>
              </a:lnSpc>
            </a:pPr>
            <a:endParaRPr>
              <a:solidFill>
                <a:srgbClr val="3F3F3F"/>
              </a:solidFill>
              <a:sym typeface="Arial" panose="020B0604020202020204" pitchFamily="34" charset="0"/>
            </a:endParaRPr>
          </a:p>
        </p:txBody>
      </p:sp>
      <p:sp>
        <p:nvSpPr>
          <p:cNvPr id="44" name="iṥ1iḑê"/>
          <p:cNvSpPr/>
          <p:nvPr>
            <p:custDataLst>
              <p:tags r:id="rId6"/>
            </p:custDataLst>
          </p:nvPr>
        </p:nvSpPr>
        <p:spPr bwMode="auto">
          <a:xfrm>
            <a:off x="3665139" y="1658450"/>
            <a:ext cx="1290951" cy="1224136"/>
          </a:xfrm>
          <a:prstGeom prst="ellipse">
            <a:avLst/>
          </a:prstGeom>
          <a:solidFill>
            <a:srgbClr val="E30001"/>
          </a:solidFill>
          <a:ln w="9525">
            <a:noFill/>
            <a:round/>
          </a:ln>
        </p:spPr>
        <p:txBody>
          <a:bodyPr anchor="ctr"/>
          <a:lstStyle/>
          <a:p>
            <a:pPr algn="ctr">
              <a:lnSpc>
                <a:spcPct val="130000"/>
              </a:lnSpc>
            </a:pPr>
            <a:endParaRPr>
              <a:solidFill>
                <a:srgbClr val="3F3F3F"/>
              </a:solidFill>
              <a:sym typeface="Arial" panose="020B0604020202020204" pitchFamily="34" charset="0"/>
            </a:endParaRPr>
          </a:p>
        </p:txBody>
      </p:sp>
      <p:sp>
        <p:nvSpPr>
          <p:cNvPr id="41" name="îSlíďê"/>
          <p:cNvSpPr/>
          <p:nvPr>
            <p:custDataLst>
              <p:tags r:id="rId7"/>
            </p:custDataLst>
          </p:nvPr>
        </p:nvSpPr>
        <p:spPr bwMode="auto">
          <a:xfrm>
            <a:off x="6940617" y="1658450"/>
            <a:ext cx="1290951" cy="1224136"/>
          </a:xfrm>
          <a:prstGeom prst="ellipse">
            <a:avLst/>
          </a:prstGeom>
          <a:solidFill>
            <a:srgbClr val="E30001"/>
          </a:solidFill>
          <a:ln w="9525">
            <a:noFill/>
            <a:round/>
          </a:ln>
        </p:spPr>
        <p:txBody>
          <a:bodyPr anchor="ctr"/>
          <a:lstStyle/>
          <a:p>
            <a:pPr algn="ctr">
              <a:lnSpc>
                <a:spcPct val="130000"/>
              </a:lnSpc>
            </a:pPr>
            <a:endParaRPr>
              <a:solidFill>
                <a:srgbClr val="3F3F3F"/>
              </a:solidFill>
              <a:sym typeface="Arial" panose="020B0604020202020204" pitchFamily="34" charset="0"/>
            </a:endParaRPr>
          </a:p>
        </p:txBody>
      </p:sp>
      <p:sp>
        <p:nvSpPr>
          <p:cNvPr id="38" name="iSḻîḍè"/>
          <p:cNvSpPr/>
          <p:nvPr>
            <p:custDataLst>
              <p:tags r:id="rId8"/>
            </p:custDataLst>
          </p:nvPr>
        </p:nvSpPr>
        <p:spPr bwMode="auto">
          <a:xfrm>
            <a:off x="3665139" y="4038949"/>
            <a:ext cx="1290951" cy="1222018"/>
          </a:xfrm>
          <a:prstGeom prst="ellipse">
            <a:avLst/>
          </a:prstGeom>
          <a:solidFill>
            <a:srgbClr val="E30001"/>
          </a:solidFill>
          <a:ln w="9525">
            <a:noFill/>
            <a:round/>
          </a:ln>
        </p:spPr>
        <p:txBody>
          <a:bodyPr anchor="ctr"/>
          <a:lstStyle/>
          <a:p>
            <a:pPr algn="ctr">
              <a:lnSpc>
                <a:spcPct val="130000"/>
              </a:lnSpc>
            </a:pPr>
            <a:endParaRPr>
              <a:solidFill>
                <a:srgbClr val="3F3F3F"/>
              </a:solidFill>
              <a:sym typeface="Arial" panose="020B0604020202020204" pitchFamily="34" charset="0"/>
            </a:endParaRPr>
          </a:p>
        </p:txBody>
      </p:sp>
      <p:sp>
        <p:nvSpPr>
          <p:cNvPr id="35" name="iŝļíḍé"/>
          <p:cNvSpPr/>
          <p:nvPr>
            <p:custDataLst>
              <p:tags r:id="rId9"/>
            </p:custDataLst>
          </p:nvPr>
        </p:nvSpPr>
        <p:spPr bwMode="auto">
          <a:xfrm>
            <a:off x="6940617" y="3994474"/>
            <a:ext cx="1290951" cy="1219900"/>
          </a:xfrm>
          <a:prstGeom prst="ellipse">
            <a:avLst/>
          </a:prstGeom>
          <a:solidFill>
            <a:srgbClr val="E30001"/>
          </a:solidFill>
          <a:ln w="9525">
            <a:noFill/>
            <a:round/>
          </a:ln>
        </p:spPr>
        <p:txBody>
          <a:bodyPr anchor="ctr"/>
          <a:lstStyle/>
          <a:p>
            <a:pPr algn="ctr">
              <a:lnSpc>
                <a:spcPct val="130000"/>
              </a:lnSpc>
            </a:pPr>
            <a:endParaRPr>
              <a:solidFill>
                <a:srgbClr val="3F3F3F"/>
              </a:solidFill>
              <a:sym typeface="Arial" panose="020B0604020202020204" pitchFamily="34" charset="0"/>
            </a:endParaRPr>
          </a:p>
        </p:txBody>
      </p:sp>
      <p:sp>
        <p:nvSpPr>
          <p:cNvPr id="249" name="AutoShape 81"/>
          <p:cNvSpPr/>
          <p:nvPr>
            <p:custDataLst>
              <p:tags r:id="rId10"/>
            </p:custDataLst>
          </p:nvPr>
        </p:nvSpPr>
        <p:spPr bwMode="auto">
          <a:xfrm>
            <a:off x="5570120" y="3054002"/>
            <a:ext cx="765417" cy="7245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solidFill>
            <a:srgbClr val="FFFFFF"/>
          </a:solidFill>
          <a:ln>
            <a:noFill/>
          </a:ln>
          <a:effectLst/>
        </p:spPr>
        <p:txBody>
          <a:bodyPr lIns="19050" tIns="19050" rIns="19050" bIns="19050" anchor="ctr"/>
          <a:lstStyle/>
          <a:p>
            <a:pPr marL="0" marR="0" lvl="0" indent="0" algn="ctr" defTabSz="228600" rtl="0" eaLnBrk="1" fontAlgn="base" latinLnBrk="0" hangingPunct="0">
              <a:lnSpc>
                <a:spcPct val="130000"/>
              </a:lnSpc>
              <a:spcBef>
                <a:spcPct val="0"/>
              </a:spcBef>
              <a:spcAft>
                <a:spcPct val="0"/>
              </a:spcAft>
              <a:buClrTx/>
              <a:buSzTx/>
              <a:buFontTx/>
              <a:buNone/>
              <a:defRPr/>
            </a:pPr>
            <a:endParaRPr kumimoji="0" lang="en-US" sz="1500" b="0" i="0" u="none" strike="noStrike" kern="1200" cap="none" spc="0" normalizeH="0" baseline="0" noProof="0" dirty="0">
              <a:ln>
                <a:noFill/>
              </a:ln>
              <a:solidFill>
                <a:srgbClr val="3F3F3F"/>
              </a:solidFill>
              <a:effectLst>
                <a:outerShdw blurRad="38100" dist="38100" dir="2700000" algn="tl">
                  <a:srgbClr val="000000"/>
                </a:outerShdw>
              </a:effectLst>
              <a:uLnTx/>
              <a:uFillTx/>
              <a:sym typeface="Arial" panose="020B0604020202020204" pitchFamily="34" charset="0"/>
            </a:endParaRPr>
          </a:p>
        </p:txBody>
      </p:sp>
      <p:sp>
        <p:nvSpPr>
          <p:cNvPr id="250" name="AutoShape 82"/>
          <p:cNvSpPr/>
          <p:nvPr>
            <p:custDataLst>
              <p:tags r:id="rId11"/>
            </p:custDataLst>
          </p:nvPr>
        </p:nvSpPr>
        <p:spPr bwMode="auto">
          <a:xfrm>
            <a:off x="5642081" y="3642302"/>
            <a:ext cx="71963" cy="681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solidFill>
            <a:srgbClr val="FFFFFF"/>
          </a:solidFill>
          <a:ln>
            <a:noFill/>
          </a:ln>
          <a:effectLst/>
        </p:spPr>
        <p:txBody>
          <a:bodyPr lIns="19050" tIns="19050" rIns="19050" bIns="19050" anchor="ctr"/>
          <a:lstStyle/>
          <a:p>
            <a:pPr marL="0" marR="0" lvl="0" indent="0" algn="ctr" defTabSz="228600" rtl="0" eaLnBrk="1" fontAlgn="base" latinLnBrk="0" hangingPunct="0">
              <a:lnSpc>
                <a:spcPct val="130000"/>
              </a:lnSpc>
              <a:spcBef>
                <a:spcPct val="0"/>
              </a:spcBef>
              <a:spcAft>
                <a:spcPct val="0"/>
              </a:spcAft>
              <a:buClrTx/>
              <a:buSzTx/>
              <a:buFontTx/>
              <a:buNone/>
              <a:defRPr/>
            </a:pPr>
            <a:endParaRPr kumimoji="0" lang="en-US" sz="1500" b="0" i="0" u="none" strike="noStrike" kern="1200" cap="none" spc="0" normalizeH="0" baseline="0" noProof="0">
              <a:ln>
                <a:noFill/>
              </a:ln>
              <a:solidFill>
                <a:srgbClr val="3F3F3F"/>
              </a:solidFill>
              <a:effectLst>
                <a:outerShdw blurRad="38100" dist="38100" dir="2700000" algn="tl">
                  <a:srgbClr val="000000"/>
                </a:outerShdw>
              </a:effectLst>
              <a:uLnTx/>
              <a:uFillTx/>
              <a:sym typeface="Arial" panose="020B0604020202020204" pitchFamily="34" charset="0"/>
            </a:endParaRPr>
          </a:p>
        </p:txBody>
      </p:sp>
      <p:sp>
        <p:nvSpPr>
          <p:cNvPr id="252" name="AutoShape 4"/>
          <p:cNvSpPr/>
          <p:nvPr>
            <p:custDataLst>
              <p:tags r:id="rId12"/>
            </p:custDataLst>
          </p:nvPr>
        </p:nvSpPr>
        <p:spPr bwMode="auto">
          <a:xfrm>
            <a:off x="7295346" y="4317844"/>
            <a:ext cx="581493" cy="55238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rgbClr val="A2A2A2">
              <a:lumMod val="20000"/>
              <a:lumOff val="80000"/>
            </a:srgbClr>
          </a:solidFill>
          <a:ln>
            <a:noFill/>
          </a:ln>
          <a:effectLst/>
        </p:spPr>
        <p:txBody>
          <a:bodyPr lIns="19050" tIns="19050" rIns="19050" bIns="19050" anchor="ctr"/>
          <a:lstStyle/>
          <a:p>
            <a:pPr marL="0" marR="0" lvl="0" indent="0" algn="ctr" defTabSz="228600" rtl="0" eaLnBrk="1" fontAlgn="base" latinLnBrk="0" hangingPunct="0">
              <a:lnSpc>
                <a:spcPct val="130000"/>
              </a:lnSpc>
              <a:spcBef>
                <a:spcPct val="0"/>
              </a:spcBef>
              <a:spcAft>
                <a:spcPct val="0"/>
              </a:spcAft>
              <a:buClrTx/>
              <a:buSzTx/>
              <a:buFontTx/>
              <a:buNone/>
              <a:defRPr/>
            </a:pPr>
            <a:endParaRPr kumimoji="0" lang="en-US" sz="1500" b="0" i="0" u="none" strike="noStrike" kern="1200" cap="none" spc="0" normalizeH="0" baseline="0" noProof="0">
              <a:ln>
                <a:noFill/>
              </a:ln>
              <a:solidFill>
                <a:srgbClr val="3F3F3F"/>
              </a:solidFill>
              <a:effectLst>
                <a:outerShdw blurRad="38100" dist="38100" dir="2700000" algn="tl">
                  <a:srgbClr val="000000"/>
                </a:outerShdw>
              </a:effectLst>
              <a:uLnTx/>
              <a:uFillTx/>
              <a:sym typeface="Arial" panose="020B0604020202020204" pitchFamily="34" charset="0"/>
            </a:endParaRPr>
          </a:p>
        </p:txBody>
      </p:sp>
      <p:sp>
        <p:nvSpPr>
          <p:cNvPr id="254" name="AutoShape 104"/>
          <p:cNvSpPr/>
          <p:nvPr>
            <p:custDataLst>
              <p:tags r:id="rId13"/>
            </p:custDataLst>
          </p:nvPr>
        </p:nvSpPr>
        <p:spPr bwMode="auto">
          <a:xfrm>
            <a:off x="4000932" y="4400996"/>
            <a:ext cx="601011" cy="49792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solidFill>
            <a:srgbClr val="000000">
              <a:lumMod val="20000"/>
              <a:lumOff val="80000"/>
            </a:srgbClr>
          </a:solidFill>
          <a:ln>
            <a:noFill/>
          </a:ln>
          <a:effectLst/>
        </p:spPr>
        <p:txBody>
          <a:bodyPr lIns="19050" tIns="19050" rIns="19050" bIns="19050" anchor="ctr"/>
          <a:lstStyle/>
          <a:p>
            <a:pPr marL="0" marR="0" lvl="0" indent="0" algn="ctr" defTabSz="228600" rtl="0" eaLnBrk="1" fontAlgn="base" latinLnBrk="0" hangingPunct="0">
              <a:lnSpc>
                <a:spcPct val="130000"/>
              </a:lnSpc>
              <a:spcBef>
                <a:spcPct val="0"/>
              </a:spcBef>
              <a:spcAft>
                <a:spcPct val="0"/>
              </a:spcAft>
              <a:buClrTx/>
              <a:buSzTx/>
              <a:buFontTx/>
              <a:buNone/>
              <a:defRPr/>
            </a:pPr>
            <a:endParaRPr kumimoji="0" lang="en-US" sz="1500" b="0" i="0" u="none" strike="noStrike" kern="1200" cap="none" spc="0" normalizeH="0" baseline="0" noProof="0">
              <a:ln>
                <a:noFill/>
              </a:ln>
              <a:solidFill>
                <a:srgbClr val="3F3F3F"/>
              </a:solidFill>
              <a:effectLst>
                <a:outerShdw blurRad="38100" dist="38100" dir="2700000" algn="tl">
                  <a:srgbClr val="000000"/>
                </a:outerShdw>
              </a:effectLst>
              <a:uLnTx/>
              <a:uFillTx/>
              <a:sym typeface="Arial" panose="020B0604020202020204" pitchFamily="34" charset="0"/>
            </a:endParaRPr>
          </a:p>
        </p:txBody>
      </p:sp>
      <p:sp>
        <p:nvSpPr>
          <p:cNvPr id="255" name="AutoShape 113"/>
          <p:cNvSpPr/>
          <p:nvPr>
            <p:custDataLst>
              <p:tags r:id="rId14"/>
            </p:custDataLst>
          </p:nvPr>
        </p:nvSpPr>
        <p:spPr bwMode="auto">
          <a:xfrm>
            <a:off x="7379590" y="1974499"/>
            <a:ext cx="413001" cy="5698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A2A2A2">
              <a:lumMod val="20000"/>
              <a:lumOff val="80000"/>
            </a:srgbClr>
          </a:solidFill>
          <a:ln>
            <a:noFill/>
          </a:ln>
          <a:effectLst/>
        </p:spPr>
        <p:txBody>
          <a:bodyPr lIns="19050" tIns="19050" rIns="19050" bIns="19050" anchor="ctr"/>
          <a:lstStyle/>
          <a:p>
            <a:pPr marL="0" marR="0" lvl="0" indent="0" algn="ctr" defTabSz="228600" rtl="0" eaLnBrk="1" fontAlgn="base" latinLnBrk="0" hangingPunct="0">
              <a:lnSpc>
                <a:spcPct val="130000"/>
              </a:lnSpc>
              <a:spcBef>
                <a:spcPct val="0"/>
              </a:spcBef>
              <a:spcAft>
                <a:spcPct val="0"/>
              </a:spcAft>
              <a:buClrTx/>
              <a:buSzTx/>
              <a:buFontTx/>
              <a:buNone/>
              <a:defRPr/>
            </a:pPr>
            <a:endParaRPr kumimoji="0" lang="en-US" sz="1500" b="0" i="0" u="none" strike="noStrike" kern="1200" cap="none" spc="0" normalizeH="0" baseline="0" noProof="0">
              <a:ln>
                <a:noFill/>
              </a:ln>
              <a:solidFill>
                <a:srgbClr val="3F3F3F"/>
              </a:solidFill>
              <a:effectLst>
                <a:outerShdw blurRad="38100" dist="38100" dir="2700000" algn="tl">
                  <a:srgbClr val="000000"/>
                </a:outerShdw>
              </a:effectLst>
              <a:uLnTx/>
              <a:uFillTx/>
              <a:sym typeface="Arial" panose="020B0604020202020204" pitchFamily="34" charset="0"/>
            </a:endParaRPr>
          </a:p>
        </p:txBody>
      </p:sp>
      <p:sp>
        <p:nvSpPr>
          <p:cNvPr id="257" name="AutoShape 112"/>
          <p:cNvSpPr/>
          <p:nvPr>
            <p:custDataLst>
              <p:tags r:id="rId15"/>
            </p:custDataLst>
          </p:nvPr>
        </p:nvSpPr>
        <p:spPr bwMode="auto">
          <a:xfrm>
            <a:off x="4000931" y="1974499"/>
            <a:ext cx="601011" cy="569892"/>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rgbClr val="A2A2A2">
              <a:lumMod val="20000"/>
              <a:lumOff val="80000"/>
            </a:srgbClr>
          </a:solidFill>
          <a:ln>
            <a:noFill/>
          </a:ln>
          <a:effectLst/>
        </p:spPr>
        <p:txBody>
          <a:bodyPr lIns="19050" tIns="19050" rIns="19050" bIns="19050" anchor="ctr"/>
          <a:lstStyle/>
          <a:p>
            <a:pPr marL="0" marR="0" lvl="0" indent="0" algn="ctr" defTabSz="228600" rtl="0" eaLnBrk="1" fontAlgn="base" latinLnBrk="0" hangingPunct="0">
              <a:lnSpc>
                <a:spcPct val="130000"/>
              </a:lnSpc>
              <a:spcBef>
                <a:spcPct val="0"/>
              </a:spcBef>
              <a:spcAft>
                <a:spcPct val="0"/>
              </a:spcAft>
              <a:buClrTx/>
              <a:buSzTx/>
              <a:buFontTx/>
              <a:buNone/>
              <a:defRPr/>
            </a:pPr>
            <a:endParaRPr kumimoji="0" lang="en-US" sz="1500" b="0" i="0" u="none" strike="noStrike" kern="1200" cap="none" spc="0" normalizeH="0" baseline="0" noProof="0">
              <a:ln>
                <a:noFill/>
              </a:ln>
              <a:solidFill>
                <a:srgbClr val="3F3F3F"/>
              </a:solidFill>
              <a:effectLst>
                <a:outerShdw blurRad="38100" dist="38100" dir="2700000" algn="tl">
                  <a:srgbClr val="000000"/>
                </a:outerShdw>
              </a:effectLst>
              <a:uLnTx/>
              <a:uFillTx/>
              <a:sym typeface="Arial" panose="020B0604020202020204" pitchFamily="34" charset="0"/>
            </a:endParaRPr>
          </a:p>
        </p:txBody>
      </p:sp>
      <p:sp>
        <p:nvSpPr>
          <p:cNvPr id="259" name="文本框 258"/>
          <p:cNvSpPr txBox="1"/>
          <p:nvPr>
            <p:custDataLst>
              <p:tags r:id="rId16"/>
            </p:custDataLst>
          </p:nvPr>
        </p:nvSpPr>
        <p:spPr>
          <a:xfrm flipH="1">
            <a:off x="572867" y="2262533"/>
            <a:ext cx="2871979" cy="784830"/>
          </a:xfrm>
          <a:prstGeom prst="rect">
            <a:avLst/>
          </a:prstGeom>
          <a:noFill/>
        </p:spPr>
        <p:txBody>
          <a:bodyPr wrap="square" rtlCol="0">
            <a:normAutofit/>
          </a:bodyPr>
          <a:lstStyle/>
          <a:p>
            <a:pPr lvl="0">
              <a:lnSpc>
                <a:spcPct val="130000"/>
              </a:lnSpc>
              <a:defRPr/>
            </a:pPr>
            <a:r>
              <a:rPr lang="zh-CN" altLang="en-US" sz="1000">
                <a:sym typeface="Arial" panose="020B0604020202020204" pitchFamily="34" charset="0"/>
              </a:rPr>
              <a:t>要想保证组织团队的有效有力，组织成员的组成非常关键，互补型的成员类型，才是粘合组织的基础。</a:t>
            </a:r>
            <a:endParaRPr lang="zh-CN" altLang="en-US" sz="1000">
              <a:sym typeface="Arial" panose="020B0604020202020204" pitchFamily="34" charset="0"/>
            </a:endParaRPr>
          </a:p>
        </p:txBody>
      </p:sp>
      <p:sp>
        <p:nvSpPr>
          <p:cNvPr id="261" name="文本框 260"/>
          <p:cNvSpPr txBox="1"/>
          <p:nvPr>
            <p:custDataLst>
              <p:tags r:id="rId17"/>
            </p:custDataLst>
          </p:nvPr>
        </p:nvSpPr>
        <p:spPr>
          <a:xfrm flipH="1">
            <a:off x="596652" y="1484463"/>
            <a:ext cx="2462091" cy="369332"/>
          </a:xfrm>
          <a:prstGeom prst="rect">
            <a:avLst/>
          </a:prstGeom>
          <a:noFill/>
        </p:spPr>
        <p:txBody>
          <a:bodyPr wrap="square" rtlCol="0">
            <a:normAutofit fontScale="72500"/>
          </a:bodyPr>
          <a:lstStyle/>
          <a:p>
            <a:pPr lvl="0">
              <a:lnSpc>
                <a:spcPct val="130000"/>
              </a:lnSpc>
            </a:pPr>
            <a:r>
              <a:rPr lang="zh-CN" altLang="en-US" b="1">
                <a:solidFill>
                  <a:srgbClr val="E30001"/>
                </a:solidFill>
                <a:latin typeface="Arial" panose="020B0604020202020204" pitchFamily="34" charset="0"/>
                <a:ea typeface="微软雅黑" panose="020B0503020204020204" charset="-122"/>
                <a:cs typeface="+mn-ea"/>
                <a:sym typeface="Arial" panose="020B0604020202020204" pitchFamily="34" charset="0"/>
              </a:rPr>
              <a:t>请输入标题</a:t>
            </a:r>
            <a:endParaRPr lang="zh-CN" altLang="en-US" b="1">
              <a:solidFill>
                <a:srgbClr val="E3000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62" name="文本框 261"/>
          <p:cNvSpPr txBox="1"/>
          <p:nvPr>
            <p:custDataLst>
              <p:tags r:id="rId18"/>
            </p:custDataLst>
          </p:nvPr>
        </p:nvSpPr>
        <p:spPr>
          <a:xfrm flipH="1">
            <a:off x="596653" y="1910550"/>
            <a:ext cx="2462093" cy="284309"/>
          </a:xfrm>
          <a:prstGeom prst="rect">
            <a:avLst/>
          </a:prstGeom>
          <a:noFill/>
        </p:spPr>
        <p:txBody>
          <a:bodyPr wrap="square" rtlCol="0">
            <a:noAutofit/>
          </a:bodyPr>
          <a:lstStyle>
            <a:defPPr>
              <a:defRPr lang="zh-CN"/>
            </a:defPPr>
            <a:lvl1pPr>
              <a:lnSpc>
                <a:spcPct val="125000"/>
              </a:lnSpc>
              <a:defRPr sz="1100">
                <a:solidFill>
                  <a:srgbClr val="000000">
                    <a:lumMod val="75000"/>
                    <a:lumOff val="25000"/>
                  </a:srgbClr>
                </a:solidFill>
                <a:latin typeface="微软雅黑" panose="020B0503020204020204" charset="-122"/>
              </a:defRPr>
            </a:lvl1pPr>
          </a:lstStyle>
          <a:p>
            <a:pPr lvl="0">
              <a:lnSpc>
                <a:spcPct val="130000"/>
              </a:lnSpc>
            </a:pPr>
            <a:r>
              <a:rPr lang="zh-CN" altLang="en-US">
                <a:solidFill>
                  <a:srgbClr val="000000"/>
                </a:solidFill>
                <a:latin typeface="Arial" panose="020B0604020202020204" pitchFamily="34" charset="0"/>
                <a:sym typeface="Arial" panose="020B0604020202020204" pitchFamily="34" charset="0"/>
              </a:rPr>
              <a:t>请输入文本请输入文本</a:t>
            </a:r>
            <a:endParaRPr lang="zh-CN" altLang="en-US">
              <a:solidFill>
                <a:srgbClr val="000000"/>
              </a:solidFill>
              <a:latin typeface="Arial" panose="020B0604020202020204" pitchFamily="34" charset="0"/>
              <a:sym typeface="Arial" panose="020B0604020202020204" pitchFamily="34" charset="0"/>
            </a:endParaRPr>
          </a:p>
        </p:txBody>
      </p:sp>
      <p:sp>
        <p:nvSpPr>
          <p:cNvPr id="264" name="文本框 263"/>
          <p:cNvSpPr txBox="1"/>
          <p:nvPr>
            <p:custDataLst>
              <p:tags r:id="rId19"/>
            </p:custDataLst>
          </p:nvPr>
        </p:nvSpPr>
        <p:spPr>
          <a:xfrm flipH="1">
            <a:off x="572867" y="4728707"/>
            <a:ext cx="2871979" cy="784830"/>
          </a:xfrm>
          <a:prstGeom prst="rect">
            <a:avLst/>
          </a:prstGeom>
          <a:noFill/>
        </p:spPr>
        <p:txBody>
          <a:bodyPr wrap="square" rtlCol="0">
            <a:normAutofit/>
          </a:bodyPr>
          <a:lstStyle/>
          <a:p>
            <a:pPr lvl="0">
              <a:lnSpc>
                <a:spcPct val="130000"/>
              </a:lnSpc>
              <a:defRPr/>
            </a:pPr>
            <a:r>
              <a:rPr lang="zh-CN" altLang="en-US" sz="1000">
                <a:sym typeface="Arial" panose="020B0604020202020204" pitchFamily="34" charset="0"/>
              </a:rPr>
              <a:t>建立合理而有挑战性的薪酬考核体系。在具备竞争力的前提下，大家才能在同一套制度下，施展才华，建功立业。</a:t>
            </a:r>
            <a:endParaRPr lang="zh-CN" altLang="en-US" sz="1000">
              <a:sym typeface="Arial" panose="020B0604020202020204" pitchFamily="34" charset="0"/>
            </a:endParaRPr>
          </a:p>
        </p:txBody>
      </p:sp>
      <p:sp>
        <p:nvSpPr>
          <p:cNvPr id="266" name="文本框 265"/>
          <p:cNvSpPr txBox="1"/>
          <p:nvPr>
            <p:custDataLst>
              <p:tags r:id="rId20"/>
            </p:custDataLst>
          </p:nvPr>
        </p:nvSpPr>
        <p:spPr>
          <a:xfrm flipH="1">
            <a:off x="596652" y="3950637"/>
            <a:ext cx="2462091" cy="369332"/>
          </a:xfrm>
          <a:prstGeom prst="rect">
            <a:avLst/>
          </a:prstGeom>
          <a:noFill/>
        </p:spPr>
        <p:txBody>
          <a:bodyPr wrap="square" rtlCol="0">
            <a:normAutofit fontScale="72500"/>
          </a:bodyPr>
          <a:lstStyle/>
          <a:p>
            <a:pPr lvl="0">
              <a:lnSpc>
                <a:spcPct val="130000"/>
              </a:lnSpc>
            </a:pPr>
            <a:r>
              <a:rPr lang="zh-CN" altLang="en-US" b="1">
                <a:solidFill>
                  <a:srgbClr val="E30001"/>
                </a:solidFill>
                <a:latin typeface="Arial" panose="020B0604020202020204" pitchFamily="34" charset="0"/>
                <a:ea typeface="微软雅黑" panose="020B0503020204020204" charset="-122"/>
                <a:cs typeface="+mn-ea"/>
                <a:sym typeface="Arial" panose="020B0604020202020204" pitchFamily="34" charset="0"/>
              </a:rPr>
              <a:t>请输入标题</a:t>
            </a:r>
            <a:endParaRPr lang="zh-CN" altLang="en-US" b="1">
              <a:solidFill>
                <a:srgbClr val="E30001"/>
              </a:solidFill>
              <a:latin typeface="Arial" panose="020B0604020202020204" pitchFamily="34" charset="0"/>
              <a:ea typeface="微软雅黑" panose="020B0503020204020204" charset="-122"/>
              <a:cs typeface="+mn-ea"/>
              <a:sym typeface="Arial" panose="020B0604020202020204" pitchFamily="34" charset="0"/>
            </a:endParaRPr>
          </a:p>
          <a:p>
            <a:pPr lvl="0">
              <a:lnSpc>
                <a:spcPct val="130000"/>
              </a:lnSpc>
            </a:pPr>
            <a:endParaRPr lang="zh-CN" altLang="en-US" b="1">
              <a:latin typeface="Arial" panose="020B0604020202020204" pitchFamily="34" charset="0"/>
              <a:ea typeface="微软雅黑" panose="020B0503020204020204" charset="-122"/>
              <a:cs typeface="+mn-ea"/>
              <a:sym typeface="Arial" panose="020B0604020202020204" pitchFamily="34" charset="0"/>
            </a:endParaRPr>
          </a:p>
        </p:txBody>
      </p:sp>
      <p:sp>
        <p:nvSpPr>
          <p:cNvPr id="267" name="文本框 266"/>
          <p:cNvSpPr txBox="1"/>
          <p:nvPr>
            <p:custDataLst>
              <p:tags r:id="rId21"/>
            </p:custDataLst>
          </p:nvPr>
        </p:nvSpPr>
        <p:spPr>
          <a:xfrm flipH="1">
            <a:off x="596653" y="4376724"/>
            <a:ext cx="2462093" cy="284309"/>
          </a:xfrm>
          <a:prstGeom prst="rect">
            <a:avLst/>
          </a:prstGeom>
          <a:noFill/>
        </p:spPr>
        <p:txBody>
          <a:bodyPr wrap="square" rtlCol="0">
            <a:noAutofit/>
          </a:bodyPr>
          <a:lstStyle>
            <a:defPPr>
              <a:defRPr lang="zh-CN"/>
            </a:defPPr>
            <a:lvl1pPr>
              <a:lnSpc>
                <a:spcPct val="125000"/>
              </a:lnSpc>
              <a:defRPr sz="1100">
                <a:solidFill>
                  <a:srgbClr val="000000">
                    <a:lumMod val="75000"/>
                    <a:lumOff val="25000"/>
                  </a:srgbClr>
                </a:solidFill>
                <a:latin typeface="微软雅黑" panose="020B0503020204020204" charset="-122"/>
              </a:defRPr>
            </a:lvl1pPr>
          </a:lstStyle>
          <a:p>
            <a:pPr lvl="0">
              <a:lnSpc>
                <a:spcPct val="130000"/>
              </a:lnSpc>
            </a:pPr>
            <a:r>
              <a:rPr lang="zh-CN" altLang="en-US">
                <a:solidFill>
                  <a:srgbClr val="000000"/>
                </a:solidFill>
                <a:latin typeface="Arial" panose="020B0604020202020204" pitchFamily="34" charset="0"/>
                <a:sym typeface="Arial" panose="020B0604020202020204" pitchFamily="34" charset="0"/>
              </a:rPr>
              <a:t>请输入文本请输入文本</a:t>
            </a:r>
            <a:endParaRPr lang="zh-CN" altLang="en-US">
              <a:solidFill>
                <a:srgbClr val="000000"/>
              </a:solidFill>
              <a:latin typeface="Arial" panose="020B0604020202020204" pitchFamily="34" charset="0"/>
              <a:sym typeface="Arial" panose="020B0604020202020204" pitchFamily="34" charset="0"/>
            </a:endParaRPr>
          </a:p>
          <a:p>
            <a:pPr lvl="0">
              <a:lnSpc>
                <a:spcPct val="130000"/>
              </a:lnSpc>
            </a:pPr>
            <a:endParaRPr lang="zh-CN" altLang="en-US">
              <a:solidFill>
                <a:srgbClr val="000000"/>
              </a:solidFill>
              <a:latin typeface="Arial" panose="020B0604020202020204" pitchFamily="34" charset="0"/>
              <a:sym typeface="Arial" panose="020B0604020202020204" pitchFamily="34" charset="0"/>
            </a:endParaRPr>
          </a:p>
        </p:txBody>
      </p:sp>
      <p:sp>
        <p:nvSpPr>
          <p:cNvPr id="268" name="文本框 267"/>
          <p:cNvSpPr txBox="1"/>
          <p:nvPr>
            <p:custDataLst>
              <p:tags r:id="rId22"/>
            </p:custDataLst>
          </p:nvPr>
        </p:nvSpPr>
        <p:spPr>
          <a:xfrm flipH="1">
            <a:off x="8747154" y="2262533"/>
            <a:ext cx="2871979" cy="784830"/>
          </a:xfrm>
          <a:prstGeom prst="rect">
            <a:avLst/>
          </a:prstGeom>
          <a:noFill/>
        </p:spPr>
        <p:txBody>
          <a:bodyPr wrap="square" rtlCol="0">
            <a:normAutofit/>
          </a:bodyPr>
          <a:lstStyle/>
          <a:p>
            <a:pPr lvl="0" algn="r">
              <a:lnSpc>
                <a:spcPct val="130000"/>
              </a:lnSpc>
              <a:defRPr/>
            </a:pPr>
            <a:r>
              <a:rPr lang="zh-CN" altLang="en-US" sz="1000">
                <a:sym typeface="Arial" panose="020B0604020202020204" pitchFamily="34" charset="0"/>
              </a:rPr>
              <a:t>选聘具有互补类型的团队成员，通过合理的激励考核，系统的学习提升，全面提升企业组织的核心战斗力</a:t>
            </a:r>
            <a:endParaRPr lang="zh-CN" altLang="en-US" sz="1000">
              <a:sym typeface="Arial" panose="020B0604020202020204" pitchFamily="34" charset="0"/>
            </a:endParaRPr>
          </a:p>
        </p:txBody>
      </p:sp>
      <p:sp>
        <p:nvSpPr>
          <p:cNvPr id="270" name="文本框 269"/>
          <p:cNvSpPr txBox="1"/>
          <p:nvPr>
            <p:custDataLst>
              <p:tags r:id="rId23"/>
            </p:custDataLst>
          </p:nvPr>
        </p:nvSpPr>
        <p:spPr>
          <a:xfrm flipH="1">
            <a:off x="9157039" y="1484463"/>
            <a:ext cx="2462091" cy="369332"/>
          </a:xfrm>
          <a:prstGeom prst="rect">
            <a:avLst/>
          </a:prstGeom>
          <a:noFill/>
        </p:spPr>
        <p:txBody>
          <a:bodyPr wrap="square" rtlCol="0">
            <a:normAutofit fontScale="72500"/>
          </a:bodyPr>
          <a:lstStyle/>
          <a:p>
            <a:pPr lvl="0" algn="r">
              <a:lnSpc>
                <a:spcPct val="130000"/>
              </a:lnSpc>
            </a:pPr>
            <a:r>
              <a:rPr lang="zh-CN" altLang="en-US" b="1">
                <a:solidFill>
                  <a:srgbClr val="E30001"/>
                </a:solidFill>
                <a:latin typeface="Arial" panose="020B0604020202020204" pitchFamily="34" charset="0"/>
                <a:ea typeface="微软雅黑" panose="020B0503020204020204" charset="-122"/>
                <a:cs typeface="+mn-ea"/>
                <a:sym typeface="Arial" panose="020B0604020202020204" pitchFamily="34" charset="0"/>
              </a:rPr>
              <a:t>请输入标题</a:t>
            </a:r>
            <a:endParaRPr lang="zh-CN" altLang="en-US" b="1">
              <a:solidFill>
                <a:srgbClr val="E30001"/>
              </a:solidFill>
              <a:latin typeface="Arial" panose="020B0604020202020204" pitchFamily="34" charset="0"/>
              <a:ea typeface="微软雅黑" panose="020B0503020204020204" charset="-122"/>
              <a:cs typeface="+mn-ea"/>
              <a:sym typeface="Arial" panose="020B0604020202020204" pitchFamily="34" charset="0"/>
            </a:endParaRPr>
          </a:p>
          <a:p>
            <a:pPr lvl="0" algn="r">
              <a:lnSpc>
                <a:spcPct val="130000"/>
              </a:lnSpc>
            </a:pPr>
            <a:endParaRPr lang="zh-CN" altLang="en-US" b="1">
              <a:latin typeface="Arial" panose="020B0604020202020204" pitchFamily="34" charset="0"/>
              <a:ea typeface="微软雅黑" panose="020B0503020204020204" charset="-122"/>
              <a:cs typeface="+mn-ea"/>
              <a:sym typeface="Arial" panose="020B0604020202020204" pitchFamily="34" charset="0"/>
            </a:endParaRPr>
          </a:p>
        </p:txBody>
      </p:sp>
      <p:sp>
        <p:nvSpPr>
          <p:cNvPr id="271" name="文本框 270"/>
          <p:cNvSpPr txBox="1"/>
          <p:nvPr>
            <p:custDataLst>
              <p:tags r:id="rId24"/>
            </p:custDataLst>
          </p:nvPr>
        </p:nvSpPr>
        <p:spPr>
          <a:xfrm flipH="1">
            <a:off x="9157040" y="1910550"/>
            <a:ext cx="2462093" cy="284309"/>
          </a:xfrm>
          <a:prstGeom prst="rect">
            <a:avLst/>
          </a:prstGeom>
          <a:noFill/>
        </p:spPr>
        <p:txBody>
          <a:bodyPr wrap="square" rtlCol="0">
            <a:noAutofit/>
          </a:bodyPr>
          <a:lstStyle>
            <a:defPPr>
              <a:defRPr lang="zh-CN"/>
            </a:defPPr>
            <a:lvl1pPr>
              <a:lnSpc>
                <a:spcPct val="125000"/>
              </a:lnSpc>
              <a:defRPr sz="1100">
                <a:solidFill>
                  <a:srgbClr val="000000">
                    <a:lumMod val="75000"/>
                    <a:lumOff val="25000"/>
                  </a:srgbClr>
                </a:solidFill>
                <a:latin typeface="微软雅黑" panose="020B0503020204020204" charset="-122"/>
              </a:defRPr>
            </a:lvl1pPr>
          </a:lstStyle>
          <a:p>
            <a:pPr lvl="0" algn="r">
              <a:lnSpc>
                <a:spcPct val="130000"/>
              </a:lnSpc>
            </a:pPr>
            <a:r>
              <a:rPr lang="zh-CN" altLang="en-US">
                <a:solidFill>
                  <a:srgbClr val="000000"/>
                </a:solidFill>
                <a:latin typeface="Arial" panose="020B0604020202020204" pitchFamily="34" charset="0"/>
                <a:sym typeface="Arial" panose="020B0604020202020204" pitchFamily="34" charset="0"/>
              </a:rPr>
              <a:t>请输入文本请输入文本</a:t>
            </a:r>
            <a:endParaRPr lang="zh-CN" altLang="en-US">
              <a:solidFill>
                <a:srgbClr val="000000"/>
              </a:solidFill>
              <a:latin typeface="Arial" panose="020B0604020202020204" pitchFamily="34" charset="0"/>
              <a:sym typeface="Arial" panose="020B0604020202020204" pitchFamily="34" charset="0"/>
            </a:endParaRPr>
          </a:p>
          <a:p>
            <a:pPr lvl="0" algn="r">
              <a:lnSpc>
                <a:spcPct val="130000"/>
              </a:lnSpc>
            </a:pPr>
            <a:endParaRPr lang="zh-CN" altLang="en-US">
              <a:solidFill>
                <a:srgbClr val="000000"/>
              </a:solidFill>
              <a:latin typeface="Arial" panose="020B0604020202020204" pitchFamily="34" charset="0"/>
              <a:sym typeface="Arial" panose="020B0604020202020204" pitchFamily="34" charset="0"/>
            </a:endParaRPr>
          </a:p>
        </p:txBody>
      </p:sp>
      <p:sp>
        <p:nvSpPr>
          <p:cNvPr id="272" name="文本框 271"/>
          <p:cNvSpPr txBox="1"/>
          <p:nvPr>
            <p:custDataLst>
              <p:tags r:id="rId25"/>
            </p:custDataLst>
          </p:nvPr>
        </p:nvSpPr>
        <p:spPr>
          <a:xfrm flipH="1">
            <a:off x="8747154" y="4728707"/>
            <a:ext cx="2871979" cy="784830"/>
          </a:xfrm>
          <a:prstGeom prst="rect">
            <a:avLst/>
          </a:prstGeom>
          <a:noFill/>
        </p:spPr>
        <p:txBody>
          <a:bodyPr wrap="square" rtlCol="0">
            <a:normAutofit/>
          </a:bodyPr>
          <a:lstStyle/>
          <a:p>
            <a:pPr lvl="0" algn="r">
              <a:lnSpc>
                <a:spcPct val="130000"/>
              </a:lnSpc>
              <a:defRPr/>
            </a:pPr>
            <a:r>
              <a:rPr lang="zh-CN" altLang="en-US" sz="1000">
                <a:sym typeface="Arial" panose="020B0604020202020204" pitchFamily="34" charset="0"/>
              </a:rPr>
              <a:t>创建学习型组织。打造学习型组织，保持决策的先进性、前瞻性，企业的流程才不会僵死，确保让学习成为企业的驱动力</a:t>
            </a:r>
            <a:endParaRPr lang="zh-CN" altLang="en-US" sz="1000">
              <a:sym typeface="Arial" panose="020B0604020202020204" pitchFamily="34" charset="0"/>
            </a:endParaRPr>
          </a:p>
        </p:txBody>
      </p:sp>
      <p:sp>
        <p:nvSpPr>
          <p:cNvPr id="274" name="文本框 273"/>
          <p:cNvSpPr txBox="1"/>
          <p:nvPr>
            <p:custDataLst>
              <p:tags r:id="rId26"/>
            </p:custDataLst>
          </p:nvPr>
        </p:nvSpPr>
        <p:spPr>
          <a:xfrm flipH="1">
            <a:off x="9157039" y="3950637"/>
            <a:ext cx="2462091" cy="369332"/>
          </a:xfrm>
          <a:prstGeom prst="rect">
            <a:avLst/>
          </a:prstGeom>
          <a:noFill/>
        </p:spPr>
        <p:txBody>
          <a:bodyPr wrap="square" rtlCol="0">
            <a:normAutofit fontScale="72500"/>
          </a:bodyPr>
          <a:lstStyle/>
          <a:p>
            <a:pPr lvl="0" algn="r">
              <a:lnSpc>
                <a:spcPct val="130000"/>
              </a:lnSpc>
            </a:pPr>
            <a:r>
              <a:rPr lang="zh-CN" altLang="en-US" b="1">
                <a:solidFill>
                  <a:srgbClr val="E30001"/>
                </a:solidFill>
                <a:latin typeface="Arial" panose="020B0604020202020204" pitchFamily="34" charset="0"/>
                <a:ea typeface="微软雅黑" panose="020B0503020204020204" charset="-122"/>
                <a:cs typeface="+mn-ea"/>
                <a:sym typeface="Arial" panose="020B0604020202020204" pitchFamily="34" charset="0"/>
              </a:rPr>
              <a:t>请输入标题</a:t>
            </a:r>
            <a:endParaRPr lang="zh-CN" altLang="en-US" b="1">
              <a:solidFill>
                <a:srgbClr val="E30001"/>
              </a:solidFill>
              <a:latin typeface="Arial" panose="020B0604020202020204" pitchFamily="34" charset="0"/>
              <a:ea typeface="微软雅黑" panose="020B0503020204020204" charset="-122"/>
              <a:cs typeface="+mn-ea"/>
              <a:sym typeface="Arial" panose="020B0604020202020204" pitchFamily="34" charset="0"/>
            </a:endParaRPr>
          </a:p>
          <a:p>
            <a:pPr lvl="0" algn="r">
              <a:lnSpc>
                <a:spcPct val="130000"/>
              </a:lnSpc>
            </a:pPr>
            <a:endParaRPr lang="zh-CN" altLang="en-US" b="1">
              <a:latin typeface="Arial" panose="020B0604020202020204" pitchFamily="34" charset="0"/>
              <a:ea typeface="微软雅黑" panose="020B0503020204020204" charset="-122"/>
              <a:cs typeface="+mn-ea"/>
              <a:sym typeface="Arial" panose="020B0604020202020204" pitchFamily="34" charset="0"/>
            </a:endParaRPr>
          </a:p>
        </p:txBody>
      </p:sp>
      <p:sp>
        <p:nvSpPr>
          <p:cNvPr id="275" name="文本框 274"/>
          <p:cNvSpPr txBox="1"/>
          <p:nvPr>
            <p:custDataLst>
              <p:tags r:id="rId27"/>
            </p:custDataLst>
          </p:nvPr>
        </p:nvSpPr>
        <p:spPr>
          <a:xfrm flipH="1">
            <a:off x="9157040" y="4376724"/>
            <a:ext cx="2462093" cy="284309"/>
          </a:xfrm>
          <a:prstGeom prst="rect">
            <a:avLst/>
          </a:prstGeom>
          <a:noFill/>
        </p:spPr>
        <p:txBody>
          <a:bodyPr wrap="square" rtlCol="0">
            <a:noAutofit/>
          </a:bodyPr>
          <a:lstStyle>
            <a:defPPr>
              <a:defRPr lang="zh-CN"/>
            </a:defPPr>
            <a:lvl1pPr>
              <a:lnSpc>
                <a:spcPct val="125000"/>
              </a:lnSpc>
              <a:defRPr sz="1100">
                <a:solidFill>
                  <a:srgbClr val="000000">
                    <a:lumMod val="75000"/>
                    <a:lumOff val="25000"/>
                  </a:srgbClr>
                </a:solidFill>
                <a:latin typeface="微软雅黑" panose="020B0503020204020204" charset="-122"/>
              </a:defRPr>
            </a:lvl1pPr>
          </a:lstStyle>
          <a:p>
            <a:pPr lvl="0" algn="r">
              <a:lnSpc>
                <a:spcPct val="130000"/>
              </a:lnSpc>
            </a:pPr>
            <a:r>
              <a:rPr lang="zh-CN" altLang="en-US">
                <a:solidFill>
                  <a:srgbClr val="000000"/>
                </a:solidFill>
                <a:latin typeface="Arial" panose="020B0604020202020204" pitchFamily="34" charset="0"/>
                <a:sym typeface="Arial" panose="020B0604020202020204" pitchFamily="34" charset="0"/>
              </a:rPr>
              <a:t>请输入文本请输入文本</a:t>
            </a:r>
            <a:endParaRPr lang="zh-CN" altLang="en-US">
              <a:solidFill>
                <a:srgbClr val="000000"/>
              </a:solidFill>
              <a:latin typeface="Arial" panose="020B0604020202020204" pitchFamily="34" charset="0"/>
              <a:sym typeface="Arial" panose="020B0604020202020204" pitchFamily="34" charset="0"/>
            </a:endParaRPr>
          </a:p>
          <a:p>
            <a:pPr lvl="0" algn="r">
              <a:lnSpc>
                <a:spcPct val="130000"/>
              </a:lnSpc>
            </a:pPr>
            <a:endParaRPr lang="zh-CN" altLang="en-US">
              <a:solidFill>
                <a:srgbClr val="000000"/>
              </a:solidFill>
              <a:latin typeface="Arial" panose="020B0604020202020204" pitchFamily="34" charset="0"/>
              <a:sym typeface="Arial" panose="020B0604020202020204" pitchFamily="34" charset="0"/>
            </a:endParaRPr>
          </a:p>
        </p:txBody>
      </p:sp>
      <p:sp>
        <p:nvSpPr>
          <p:cNvPr id="279" name="ísļíḋè"/>
          <p:cNvSpPr/>
          <p:nvPr>
            <p:custDataLst>
              <p:tags r:id="rId28"/>
            </p:custDataLst>
          </p:nvPr>
        </p:nvSpPr>
        <p:spPr bwMode="auto">
          <a:xfrm>
            <a:off x="7645274" y="3453793"/>
            <a:ext cx="3969402" cy="45720"/>
          </a:xfrm>
          <a:prstGeom prst="rect">
            <a:avLst/>
          </a:prstGeom>
          <a:solidFill>
            <a:srgbClr val="E30001"/>
          </a:solidFill>
          <a:ln w="9525">
            <a:solidFill>
              <a:srgbClr val="E30001"/>
            </a:solidFill>
            <a:round/>
          </a:ln>
        </p:spPr>
        <p:txBody>
          <a:bodyPr anchor="ctr"/>
          <a:lstStyle/>
          <a:p>
            <a:pPr algn="ctr">
              <a:lnSpc>
                <a:spcPct val="130000"/>
              </a:lnSpc>
            </a:pPr>
            <a:endParaRPr>
              <a:solidFill>
                <a:srgbClr val="3F3F3F"/>
              </a:solidFill>
              <a:sym typeface="Arial" panose="020B0604020202020204" pitchFamily="34" charset="0"/>
            </a:endParaRPr>
          </a:p>
        </p:txBody>
      </p:sp>
    </p:spTree>
  </p:cSld>
  <p:clrMapOvr>
    <a:masterClrMapping/>
  </p:clrMapOvr>
  <p:transition>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5" name="文本框 4"/>
          <p:cNvSpPr txBox="1"/>
          <p:nvPr/>
        </p:nvSpPr>
        <p:spPr>
          <a:xfrm>
            <a:off x="3514090" y="2350770"/>
            <a:ext cx="5163185" cy="1938020"/>
          </a:xfrm>
          <a:prstGeom prst="rect">
            <a:avLst/>
          </a:prstGeom>
          <a:noFill/>
        </p:spPr>
        <p:txBody>
          <a:bodyPr wrap="square" rtlCol="0">
            <a:spAutoFit/>
          </a:bodyPr>
          <a:p>
            <a:pPr algn="ctr"/>
            <a:r>
              <a:rPr lang="zh-CN" altLang="zh-CN" sz="6000" b="1">
                <a:solidFill>
                  <a:srgbClr val="FF0000"/>
                </a:solidFill>
                <a:latin typeface="思源黑体 CN Heavy" panose="020B0A00000000000000" charset="-122"/>
                <a:ea typeface="思源黑体 CN Heavy" panose="020B0A00000000000000" charset="-122"/>
              </a:rPr>
              <a:t>第三章</a:t>
            </a:r>
            <a:endParaRPr lang="zh-CN" altLang="zh-CN" sz="6000" b="1">
              <a:solidFill>
                <a:srgbClr val="FF0000"/>
              </a:solidFill>
              <a:latin typeface="思源黑体 CN Heavy" panose="020B0A00000000000000" charset="-122"/>
              <a:ea typeface="思源黑体 CN Heavy" panose="020B0A00000000000000" charset="-122"/>
            </a:endParaRPr>
          </a:p>
          <a:p>
            <a:pPr algn="ctr"/>
            <a:r>
              <a:rPr lang="zh-CN" altLang="zh-CN" sz="6000" b="1">
                <a:solidFill>
                  <a:srgbClr val="FF0000"/>
                </a:solidFill>
                <a:latin typeface="思源黑体 CN Heavy" panose="020B0A00000000000000" charset="-122"/>
                <a:ea typeface="思源黑体 CN Heavy" panose="020B0A00000000000000" charset="-122"/>
              </a:rPr>
              <a:t>热血铸军魂</a:t>
            </a:r>
            <a:endParaRPr lang="zh-CN" altLang="zh-CN" sz="6000" b="1">
              <a:solidFill>
                <a:srgbClr val="FF0000"/>
              </a:solidFill>
              <a:latin typeface="思源黑体 CN Heavy" panose="020B0A00000000000000" charset="-122"/>
              <a:ea typeface="思源黑体 CN Heavy" panose="020B0A00000000000000" charset="-122"/>
            </a:endParaRPr>
          </a:p>
        </p:txBody>
      </p:sp>
      <p:sp>
        <p:nvSpPr>
          <p:cNvPr id="3" name="五角星 2"/>
          <p:cNvSpPr/>
          <p:nvPr/>
        </p:nvSpPr>
        <p:spPr>
          <a:xfrm>
            <a:off x="5535295" y="758190"/>
            <a:ext cx="1143000" cy="1143000"/>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ransition>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4" name="矩形 3"/>
          <p:cNvSpPr/>
          <p:nvPr/>
        </p:nvSpPr>
        <p:spPr>
          <a:xfrm>
            <a:off x="-9525" y="-33020"/>
            <a:ext cx="12204065" cy="999490"/>
          </a:xfrm>
          <a:prstGeom prst="rect">
            <a:avLst/>
          </a:prstGeom>
          <a:solidFill>
            <a:srgbClr val="E3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4221480" y="144145"/>
            <a:ext cx="3749675" cy="645160"/>
          </a:xfrm>
          <a:prstGeom prst="rect">
            <a:avLst/>
          </a:prstGeom>
          <a:noFill/>
        </p:spPr>
        <p:txBody>
          <a:bodyPr wrap="square" rtlCol="0">
            <a:spAutoFit/>
          </a:bodyPr>
          <a:p>
            <a:pPr algn="ctr"/>
            <a:r>
              <a:rPr lang="zh-CN" altLang="en-US" sz="3600">
                <a:solidFill>
                  <a:srgbClr val="FFFF00"/>
                </a:solidFill>
                <a:latin typeface="思源黑体 CN Heavy" panose="020B0A00000000000000" charset="-122"/>
                <a:ea typeface="思源黑体 CN Heavy" panose="020B0A00000000000000" charset="-122"/>
              </a:rPr>
              <a:t>请输入您的标题</a:t>
            </a:r>
            <a:endParaRPr lang="zh-CN" altLang="en-US" sz="3600">
              <a:solidFill>
                <a:srgbClr val="FFFF00"/>
              </a:solidFill>
              <a:latin typeface="思源黑体 CN Heavy" panose="020B0A00000000000000" charset="-122"/>
              <a:ea typeface="思源黑体 CN Heavy" panose="020B0A00000000000000" charset="-122"/>
            </a:endParaRPr>
          </a:p>
        </p:txBody>
      </p:sp>
      <p:cxnSp>
        <p:nvCxnSpPr>
          <p:cNvPr id="6" name="直接连接符 5"/>
          <p:cNvCxnSpPr/>
          <p:nvPr/>
        </p:nvCxnSpPr>
        <p:spPr>
          <a:xfrm>
            <a:off x="635" y="852170"/>
            <a:ext cx="12216130"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7" name="五角星 6"/>
          <p:cNvSpPr/>
          <p:nvPr/>
        </p:nvSpPr>
        <p:spPr>
          <a:xfrm>
            <a:off x="3900170" y="306070"/>
            <a:ext cx="321310" cy="321310"/>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5" name="流程图: 过程 24"/>
          <p:cNvSpPr/>
          <p:nvPr>
            <p:custDataLst>
              <p:tags r:id="rId2"/>
            </p:custDataLst>
          </p:nvPr>
        </p:nvSpPr>
        <p:spPr>
          <a:xfrm>
            <a:off x="6212031" y="1635595"/>
            <a:ext cx="2411593" cy="194875"/>
          </a:xfrm>
          <a:prstGeom prst="flowChartProcess">
            <a:avLst/>
          </a:prstGeom>
          <a:solidFill>
            <a:srgbClr val="E30001"/>
          </a:solidFill>
          <a:ln>
            <a:noFill/>
          </a:ln>
        </p:spPr>
        <p:style>
          <a:lnRef idx="2">
            <a:srgbClr val="3F3F3F">
              <a:shade val="50000"/>
            </a:srgbClr>
          </a:lnRef>
          <a:fillRef idx="1">
            <a:srgbClr val="3F3F3F"/>
          </a:fillRef>
          <a:effectRef idx="0">
            <a:srgbClr val="3F3F3F"/>
          </a:effectRef>
          <a:fontRef idx="minor">
            <a:srgbClr val="FFFFFF"/>
          </a:fontRef>
        </p:style>
        <p:txBody>
          <a:bodyPr anchor="ctr"/>
          <a:lstStyle>
            <a:defPPr>
              <a:defRPr lang="zh-CN">
                <a:solidFill>
                  <a:srgbClr val="FFFFFF"/>
                </a:solidFill>
              </a:defRPr>
            </a:defPPr>
            <a:lvl1pPr marL="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9pPr>
          </a:lstStyle>
          <a:p>
            <a:pPr algn="ctr" eaLnBrk="1" fontAlgn="auto" hangingPunct="1">
              <a:lnSpc>
                <a:spcPct val="120000"/>
              </a:lnSpc>
              <a:defRPr/>
            </a:pPr>
            <a:endParaRPr lang="zh-CN" altLang="en-US">
              <a:solidFill>
                <a:srgbClr val="AF2F3C"/>
              </a:solidFill>
              <a:sym typeface="Arial" panose="020B0604020202020204" pitchFamily="34" charset="0"/>
            </a:endParaRPr>
          </a:p>
        </p:txBody>
      </p:sp>
      <p:sp>
        <p:nvSpPr>
          <p:cNvPr id="26" name="流程图: 过程 25"/>
          <p:cNvSpPr/>
          <p:nvPr>
            <p:custDataLst>
              <p:tags r:id="rId3"/>
            </p:custDataLst>
          </p:nvPr>
        </p:nvSpPr>
        <p:spPr>
          <a:xfrm>
            <a:off x="8856648" y="1635595"/>
            <a:ext cx="2411593" cy="194875"/>
          </a:xfrm>
          <a:prstGeom prst="flowChartProcess">
            <a:avLst/>
          </a:prstGeom>
          <a:solidFill>
            <a:srgbClr val="E30001"/>
          </a:solidFill>
          <a:ln>
            <a:noFill/>
          </a:ln>
        </p:spPr>
        <p:style>
          <a:lnRef idx="2">
            <a:srgbClr val="3F3F3F">
              <a:shade val="50000"/>
            </a:srgbClr>
          </a:lnRef>
          <a:fillRef idx="1">
            <a:srgbClr val="3F3F3F"/>
          </a:fillRef>
          <a:effectRef idx="0">
            <a:srgbClr val="3F3F3F"/>
          </a:effectRef>
          <a:fontRef idx="minor">
            <a:srgbClr val="FFFFFF"/>
          </a:fontRef>
        </p:style>
        <p:txBody>
          <a:bodyPr anchor="ctr"/>
          <a:lstStyle>
            <a:defPPr>
              <a:defRPr lang="zh-CN">
                <a:solidFill>
                  <a:srgbClr val="FFFFFF"/>
                </a:solidFill>
              </a:defRPr>
            </a:defPPr>
            <a:lvl1pPr marL="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9pPr>
          </a:lstStyle>
          <a:p>
            <a:pPr algn="ctr" eaLnBrk="1" fontAlgn="auto" hangingPunct="1">
              <a:lnSpc>
                <a:spcPct val="120000"/>
              </a:lnSpc>
              <a:defRPr/>
            </a:pPr>
            <a:endParaRPr lang="zh-CN" altLang="en-US">
              <a:sym typeface="Arial" panose="020B0604020202020204" pitchFamily="34" charset="0"/>
            </a:endParaRPr>
          </a:p>
        </p:txBody>
      </p:sp>
      <p:sp>
        <p:nvSpPr>
          <p:cNvPr id="27" name="流程图: 过程 26"/>
          <p:cNvSpPr/>
          <p:nvPr>
            <p:custDataLst>
              <p:tags r:id="rId4"/>
            </p:custDataLst>
          </p:nvPr>
        </p:nvSpPr>
        <p:spPr>
          <a:xfrm>
            <a:off x="923759" y="1635595"/>
            <a:ext cx="2411593" cy="194875"/>
          </a:xfrm>
          <a:prstGeom prst="flowChartProcess">
            <a:avLst/>
          </a:prstGeom>
          <a:solidFill>
            <a:srgbClr val="E30001"/>
          </a:solidFill>
          <a:ln>
            <a:noFill/>
          </a:ln>
        </p:spPr>
        <p:style>
          <a:lnRef idx="2">
            <a:srgbClr val="3F3F3F">
              <a:shade val="50000"/>
            </a:srgbClr>
          </a:lnRef>
          <a:fillRef idx="1">
            <a:srgbClr val="3F3F3F"/>
          </a:fillRef>
          <a:effectRef idx="0">
            <a:srgbClr val="3F3F3F"/>
          </a:effectRef>
          <a:fontRef idx="minor">
            <a:srgbClr val="FFFFFF"/>
          </a:fontRef>
        </p:style>
        <p:txBody>
          <a:bodyPr anchor="ctr"/>
          <a:lstStyle>
            <a:defPPr>
              <a:defRPr lang="zh-CN">
                <a:solidFill>
                  <a:srgbClr val="FFFFFF"/>
                </a:solidFill>
              </a:defRPr>
            </a:defPPr>
            <a:lvl1pPr marL="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9pPr>
          </a:lstStyle>
          <a:p>
            <a:pPr algn="ctr" eaLnBrk="1" fontAlgn="auto" hangingPunct="1">
              <a:lnSpc>
                <a:spcPct val="120000"/>
              </a:lnSpc>
              <a:defRPr/>
            </a:pPr>
            <a:endParaRPr lang="zh-CN" altLang="en-US">
              <a:solidFill>
                <a:srgbClr val="AF2F3C"/>
              </a:solidFill>
              <a:sym typeface="Arial" panose="020B0604020202020204" pitchFamily="34" charset="0"/>
            </a:endParaRPr>
          </a:p>
        </p:txBody>
      </p:sp>
      <p:sp>
        <p:nvSpPr>
          <p:cNvPr id="28" name="流程图: 过程 27"/>
          <p:cNvSpPr/>
          <p:nvPr>
            <p:custDataLst>
              <p:tags r:id="rId5"/>
            </p:custDataLst>
          </p:nvPr>
        </p:nvSpPr>
        <p:spPr>
          <a:xfrm>
            <a:off x="3568377" y="1635595"/>
            <a:ext cx="2411593" cy="194875"/>
          </a:xfrm>
          <a:prstGeom prst="flowChartProcess">
            <a:avLst/>
          </a:prstGeom>
          <a:solidFill>
            <a:srgbClr val="E30001"/>
          </a:solidFill>
          <a:ln>
            <a:noFill/>
          </a:ln>
        </p:spPr>
        <p:style>
          <a:lnRef idx="2">
            <a:srgbClr val="3F3F3F">
              <a:shade val="50000"/>
            </a:srgbClr>
          </a:lnRef>
          <a:fillRef idx="1">
            <a:srgbClr val="3F3F3F"/>
          </a:fillRef>
          <a:effectRef idx="0">
            <a:srgbClr val="3F3F3F"/>
          </a:effectRef>
          <a:fontRef idx="minor">
            <a:srgbClr val="FFFFFF"/>
          </a:fontRef>
        </p:style>
        <p:txBody>
          <a:bodyPr anchor="ctr"/>
          <a:lstStyle>
            <a:defPPr>
              <a:defRPr lang="zh-CN">
                <a:solidFill>
                  <a:srgbClr val="FFFFFF"/>
                </a:solidFill>
              </a:defRPr>
            </a:defPPr>
            <a:lvl1pPr marL="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9pPr>
          </a:lstStyle>
          <a:p>
            <a:pPr algn="ctr" eaLnBrk="1" fontAlgn="auto" hangingPunct="1">
              <a:lnSpc>
                <a:spcPct val="120000"/>
              </a:lnSpc>
              <a:defRPr/>
            </a:pPr>
            <a:endParaRPr lang="zh-CN" altLang="en-US" dirty="0">
              <a:sym typeface="Arial" panose="020B0604020202020204" pitchFamily="34" charset="0"/>
            </a:endParaRPr>
          </a:p>
        </p:txBody>
      </p:sp>
      <p:sp>
        <p:nvSpPr>
          <p:cNvPr id="30" name="流程图: 过程 29"/>
          <p:cNvSpPr/>
          <p:nvPr>
            <p:custDataLst>
              <p:tags r:id="rId6"/>
            </p:custDataLst>
          </p:nvPr>
        </p:nvSpPr>
        <p:spPr>
          <a:xfrm>
            <a:off x="6212031" y="1687626"/>
            <a:ext cx="2411593" cy="3398608"/>
          </a:xfrm>
          <a:prstGeom prst="flowChartProcess">
            <a:avLst/>
          </a:prstGeom>
          <a:solidFill>
            <a:srgbClr val="FFFF00"/>
          </a:solidFill>
          <a:ln>
            <a:noFill/>
          </a:ln>
        </p:spPr>
        <p:style>
          <a:lnRef idx="2">
            <a:srgbClr val="3F3F3F">
              <a:shade val="50000"/>
            </a:srgbClr>
          </a:lnRef>
          <a:fillRef idx="1">
            <a:srgbClr val="3F3F3F"/>
          </a:fillRef>
          <a:effectRef idx="0">
            <a:srgbClr val="3F3F3F"/>
          </a:effectRef>
          <a:fontRef idx="minor">
            <a:srgbClr val="FFFFFF"/>
          </a:fontRef>
        </p:style>
        <p:txBody>
          <a:bodyPr anchor="ctr"/>
          <a:lstStyle>
            <a:defPPr>
              <a:defRPr lang="zh-CN">
                <a:solidFill>
                  <a:srgbClr val="FFFFFF"/>
                </a:solidFill>
              </a:defRPr>
            </a:defPPr>
            <a:lvl1pPr marL="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9pPr>
          </a:lstStyle>
          <a:p>
            <a:pPr algn="ctr" eaLnBrk="1" fontAlgn="auto" hangingPunct="1">
              <a:lnSpc>
                <a:spcPct val="120000"/>
              </a:lnSpc>
              <a:defRPr/>
            </a:pPr>
            <a:endParaRPr lang="zh-CN" altLang="en-US">
              <a:solidFill>
                <a:srgbClr val="AF2F3C"/>
              </a:solidFill>
              <a:sym typeface="Arial" panose="020B0604020202020204" pitchFamily="34" charset="0"/>
            </a:endParaRPr>
          </a:p>
        </p:txBody>
      </p:sp>
      <p:sp>
        <p:nvSpPr>
          <p:cNvPr id="32" name="流程图: 过程 31"/>
          <p:cNvSpPr/>
          <p:nvPr>
            <p:custDataLst>
              <p:tags r:id="rId7"/>
            </p:custDataLst>
          </p:nvPr>
        </p:nvSpPr>
        <p:spPr>
          <a:xfrm>
            <a:off x="8856648" y="1687626"/>
            <a:ext cx="2411593" cy="3398608"/>
          </a:xfrm>
          <a:prstGeom prst="flowChartProcess">
            <a:avLst/>
          </a:prstGeom>
          <a:solidFill>
            <a:srgbClr val="FFFF00"/>
          </a:solidFill>
          <a:ln>
            <a:noFill/>
          </a:ln>
        </p:spPr>
        <p:style>
          <a:lnRef idx="2">
            <a:srgbClr val="3F3F3F">
              <a:shade val="50000"/>
            </a:srgbClr>
          </a:lnRef>
          <a:fillRef idx="1">
            <a:srgbClr val="3F3F3F"/>
          </a:fillRef>
          <a:effectRef idx="0">
            <a:srgbClr val="3F3F3F"/>
          </a:effectRef>
          <a:fontRef idx="minor">
            <a:srgbClr val="FFFFFF"/>
          </a:fontRef>
        </p:style>
        <p:txBody>
          <a:bodyPr anchor="ctr"/>
          <a:lstStyle>
            <a:defPPr>
              <a:defRPr lang="zh-CN">
                <a:solidFill>
                  <a:srgbClr val="FFFFFF"/>
                </a:solidFill>
              </a:defRPr>
            </a:defPPr>
            <a:lvl1pPr marL="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9pPr>
          </a:lstStyle>
          <a:p>
            <a:pPr algn="ctr" eaLnBrk="1" fontAlgn="auto" hangingPunct="1">
              <a:lnSpc>
                <a:spcPct val="120000"/>
              </a:lnSpc>
              <a:defRPr/>
            </a:pPr>
            <a:endParaRPr lang="zh-CN" altLang="en-US">
              <a:sym typeface="Arial" panose="020B0604020202020204" pitchFamily="34" charset="0"/>
            </a:endParaRPr>
          </a:p>
        </p:txBody>
      </p:sp>
      <p:sp>
        <p:nvSpPr>
          <p:cNvPr id="34" name="椭圆 33"/>
          <p:cNvSpPr>
            <a:spLocks noChangeAspect="1"/>
          </p:cNvSpPr>
          <p:nvPr>
            <p:custDataLst>
              <p:tags r:id="rId8"/>
            </p:custDataLst>
          </p:nvPr>
        </p:nvSpPr>
        <p:spPr bwMode="auto">
          <a:xfrm>
            <a:off x="7062813" y="1332612"/>
            <a:ext cx="710027" cy="710027"/>
          </a:xfrm>
          <a:prstGeom prst="ellipse">
            <a:avLst/>
          </a:prstGeom>
          <a:solidFill>
            <a:srgbClr val="E30001"/>
          </a:solidFill>
          <a:ln>
            <a:noFill/>
          </a:ln>
        </p:spPr>
        <p:style>
          <a:lnRef idx="2">
            <a:srgbClr val="3F3F3F">
              <a:shade val="50000"/>
            </a:srgbClr>
          </a:lnRef>
          <a:fillRef idx="1">
            <a:srgbClr val="3F3F3F"/>
          </a:fillRef>
          <a:effectRef idx="0">
            <a:srgbClr val="3F3F3F"/>
          </a:effectRef>
          <a:fontRef idx="minor">
            <a:srgbClr val="FFFFFF"/>
          </a:fontRef>
        </p:style>
        <p:txBody>
          <a:bodyPr anchor="ctr"/>
          <a:lstStyle>
            <a:defPPr>
              <a:defRPr lang="zh-CN">
                <a:solidFill>
                  <a:srgbClr val="FFFFFF"/>
                </a:solidFill>
              </a:defRPr>
            </a:defPPr>
            <a:lvl1pPr marL="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9pPr>
          </a:lstStyle>
          <a:p>
            <a:pPr algn="ctr" eaLnBrk="1" fontAlgn="auto" hangingPunct="1">
              <a:lnSpc>
                <a:spcPct val="120000"/>
              </a:lnSpc>
              <a:defRPr/>
            </a:pPr>
            <a:endParaRPr lang="zh-CN" altLang="en-US">
              <a:sym typeface="Arial" panose="020B0604020202020204" pitchFamily="34" charset="0"/>
            </a:endParaRPr>
          </a:p>
        </p:txBody>
      </p:sp>
      <p:sp>
        <p:nvSpPr>
          <p:cNvPr id="35" name="Freeform 5"/>
          <p:cNvSpPr>
            <a:spLocks noChangeAspect="1" noEditPoints="1"/>
          </p:cNvSpPr>
          <p:nvPr>
            <p:custDataLst>
              <p:tags r:id="rId9"/>
            </p:custDataLst>
          </p:nvPr>
        </p:nvSpPr>
        <p:spPr bwMode="auto">
          <a:xfrm>
            <a:off x="7151566" y="1421366"/>
            <a:ext cx="532521" cy="532521"/>
          </a:xfrm>
          <a:custGeom>
            <a:avLst/>
            <a:gdLst>
              <a:gd name="T0" fmla="*/ 363462 w 312"/>
              <a:gd name="T1" fmla="*/ 231923 h 312"/>
              <a:gd name="T2" fmla="*/ 363462 w 312"/>
              <a:gd name="T3" fmla="*/ 211154 h 312"/>
              <a:gd name="T4" fmla="*/ 270000 w 312"/>
              <a:gd name="T5" fmla="*/ 117692 h 312"/>
              <a:gd name="T6" fmla="*/ 176538 w 312"/>
              <a:gd name="T7" fmla="*/ 211154 h 312"/>
              <a:gd name="T8" fmla="*/ 176538 w 312"/>
              <a:gd name="T9" fmla="*/ 231923 h 312"/>
              <a:gd name="T10" fmla="*/ 270000 w 312"/>
              <a:gd name="T11" fmla="*/ 325385 h 312"/>
              <a:gd name="T12" fmla="*/ 363462 w 312"/>
              <a:gd name="T13" fmla="*/ 231923 h 312"/>
              <a:gd name="T14" fmla="*/ 270000 w 312"/>
              <a:gd name="T15" fmla="*/ 0 h 312"/>
              <a:gd name="T16" fmla="*/ 0 w 312"/>
              <a:gd name="T17" fmla="*/ 270000 h 312"/>
              <a:gd name="T18" fmla="*/ 86538 w 312"/>
              <a:gd name="T19" fmla="*/ 467308 h 312"/>
              <a:gd name="T20" fmla="*/ 254423 w 312"/>
              <a:gd name="T21" fmla="*/ 540000 h 312"/>
              <a:gd name="T22" fmla="*/ 214615 w 312"/>
              <a:gd name="T23" fmla="*/ 500192 h 312"/>
              <a:gd name="T24" fmla="*/ 256154 w 312"/>
              <a:gd name="T25" fmla="*/ 406731 h 312"/>
              <a:gd name="T26" fmla="*/ 211154 w 312"/>
              <a:gd name="T27" fmla="*/ 372115 h 312"/>
              <a:gd name="T28" fmla="*/ 90000 w 312"/>
              <a:gd name="T29" fmla="*/ 411923 h 312"/>
              <a:gd name="T30" fmla="*/ 41538 w 312"/>
              <a:gd name="T31" fmla="*/ 270000 h 312"/>
              <a:gd name="T32" fmla="*/ 270000 w 312"/>
              <a:gd name="T33" fmla="*/ 41538 h 312"/>
              <a:gd name="T34" fmla="*/ 498462 w 312"/>
              <a:gd name="T35" fmla="*/ 270000 h 312"/>
              <a:gd name="T36" fmla="*/ 450000 w 312"/>
              <a:gd name="T37" fmla="*/ 411923 h 312"/>
              <a:gd name="T38" fmla="*/ 328846 w 312"/>
              <a:gd name="T39" fmla="*/ 372115 h 312"/>
              <a:gd name="T40" fmla="*/ 283846 w 312"/>
              <a:gd name="T41" fmla="*/ 406731 h 312"/>
              <a:gd name="T42" fmla="*/ 325385 w 312"/>
              <a:gd name="T43" fmla="*/ 500192 h 312"/>
              <a:gd name="T44" fmla="*/ 285577 w 312"/>
              <a:gd name="T45" fmla="*/ 540000 h 312"/>
              <a:gd name="T46" fmla="*/ 453462 w 312"/>
              <a:gd name="T47" fmla="*/ 467308 h 312"/>
              <a:gd name="T48" fmla="*/ 540000 w 312"/>
              <a:gd name="T49" fmla="*/ 270000 h 312"/>
              <a:gd name="T50" fmla="*/ 270000 w 312"/>
              <a:gd name="T51" fmla="*/ 0 h 31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312" h="312">
                <a:moveTo>
                  <a:pt x="210" y="134"/>
                </a:moveTo>
                <a:cubicBezTo>
                  <a:pt x="210" y="122"/>
                  <a:pt x="210" y="122"/>
                  <a:pt x="210" y="122"/>
                </a:cubicBezTo>
                <a:cubicBezTo>
                  <a:pt x="210" y="92"/>
                  <a:pt x="186" y="68"/>
                  <a:pt x="156" y="68"/>
                </a:cubicBezTo>
                <a:cubicBezTo>
                  <a:pt x="126" y="68"/>
                  <a:pt x="102" y="92"/>
                  <a:pt x="102" y="122"/>
                </a:cubicBezTo>
                <a:cubicBezTo>
                  <a:pt x="102" y="134"/>
                  <a:pt x="102" y="134"/>
                  <a:pt x="102" y="134"/>
                </a:cubicBezTo>
                <a:cubicBezTo>
                  <a:pt x="102" y="164"/>
                  <a:pt x="126" y="188"/>
                  <a:pt x="156" y="188"/>
                </a:cubicBezTo>
                <a:cubicBezTo>
                  <a:pt x="186" y="188"/>
                  <a:pt x="210" y="164"/>
                  <a:pt x="210" y="134"/>
                </a:cubicBezTo>
                <a:close/>
                <a:moveTo>
                  <a:pt x="156" y="0"/>
                </a:moveTo>
                <a:cubicBezTo>
                  <a:pt x="70" y="0"/>
                  <a:pt x="0" y="70"/>
                  <a:pt x="0" y="156"/>
                </a:cubicBezTo>
                <a:cubicBezTo>
                  <a:pt x="0" y="201"/>
                  <a:pt x="19" y="242"/>
                  <a:pt x="50" y="270"/>
                </a:cubicBezTo>
                <a:cubicBezTo>
                  <a:pt x="78" y="296"/>
                  <a:pt x="112" y="310"/>
                  <a:pt x="147" y="312"/>
                </a:cubicBezTo>
                <a:cubicBezTo>
                  <a:pt x="124" y="289"/>
                  <a:pt x="124" y="289"/>
                  <a:pt x="124" y="289"/>
                </a:cubicBezTo>
                <a:cubicBezTo>
                  <a:pt x="148" y="235"/>
                  <a:pt x="148" y="235"/>
                  <a:pt x="148" y="235"/>
                </a:cubicBezTo>
                <a:cubicBezTo>
                  <a:pt x="122" y="215"/>
                  <a:pt x="122" y="215"/>
                  <a:pt x="122" y="215"/>
                </a:cubicBezTo>
                <a:cubicBezTo>
                  <a:pt x="52" y="238"/>
                  <a:pt x="52" y="238"/>
                  <a:pt x="52" y="238"/>
                </a:cubicBezTo>
                <a:cubicBezTo>
                  <a:pt x="35" y="215"/>
                  <a:pt x="24" y="187"/>
                  <a:pt x="24" y="156"/>
                </a:cubicBezTo>
                <a:cubicBezTo>
                  <a:pt x="24" y="83"/>
                  <a:pt x="83" y="24"/>
                  <a:pt x="156" y="24"/>
                </a:cubicBezTo>
                <a:cubicBezTo>
                  <a:pt x="229" y="24"/>
                  <a:pt x="288" y="83"/>
                  <a:pt x="288" y="156"/>
                </a:cubicBezTo>
                <a:cubicBezTo>
                  <a:pt x="288" y="187"/>
                  <a:pt x="277" y="215"/>
                  <a:pt x="260" y="238"/>
                </a:cubicBezTo>
                <a:cubicBezTo>
                  <a:pt x="190" y="215"/>
                  <a:pt x="190" y="215"/>
                  <a:pt x="190" y="215"/>
                </a:cubicBezTo>
                <a:cubicBezTo>
                  <a:pt x="164" y="235"/>
                  <a:pt x="164" y="235"/>
                  <a:pt x="164" y="235"/>
                </a:cubicBezTo>
                <a:cubicBezTo>
                  <a:pt x="188" y="289"/>
                  <a:pt x="188" y="289"/>
                  <a:pt x="188" y="289"/>
                </a:cubicBezTo>
                <a:cubicBezTo>
                  <a:pt x="165" y="312"/>
                  <a:pt x="165" y="312"/>
                  <a:pt x="165" y="312"/>
                </a:cubicBezTo>
                <a:cubicBezTo>
                  <a:pt x="201" y="310"/>
                  <a:pt x="235" y="296"/>
                  <a:pt x="262" y="270"/>
                </a:cubicBezTo>
                <a:cubicBezTo>
                  <a:pt x="293" y="242"/>
                  <a:pt x="312" y="201"/>
                  <a:pt x="312" y="156"/>
                </a:cubicBezTo>
                <a:cubicBezTo>
                  <a:pt x="312" y="70"/>
                  <a:pt x="242" y="0"/>
                  <a:pt x="15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a:lnSpc>
                <a:spcPct val="120000"/>
              </a:lnSpc>
            </a:pPr>
            <a:endParaRPr lang="zh-CN" altLang="en-US">
              <a:sym typeface="Arial" panose="020B0604020202020204" pitchFamily="34" charset="0"/>
            </a:endParaRPr>
          </a:p>
        </p:txBody>
      </p:sp>
      <p:sp>
        <p:nvSpPr>
          <p:cNvPr id="37" name="椭圆 36"/>
          <p:cNvSpPr>
            <a:spLocks noChangeAspect="1"/>
          </p:cNvSpPr>
          <p:nvPr>
            <p:custDataLst>
              <p:tags r:id="rId10"/>
            </p:custDataLst>
          </p:nvPr>
        </p:nvSpPr>
        <p:spPr bwMode="auto">
          <a:xfrm>
            <a:off x="9707431" y="1332612"/>
            <a:ext cx="710027" cy="710027"/>
          </a:xfrm>
          <a:prstGeom prst="ellipse">
            <a:avLst/>
          </a:prstGeom>
          <a:solidFill>
            <a:srgbClr val="E30001"/>
          </a:solidFill>
          <a:ln>
            <a:noFill/>
          </a:ln>
        </p:spPr>
        <p:style>
          <a:lnRef idx="2">
            <a:srgbClr val="3F3F3F">
              <a:shade val="50000"/>
            </a:srgbClr>
          </a:lnRef>
          <a:fillRef idx="1">
            <a:srgbClr val="3F3F3F"/>
          </a:fillRef>
          <a:effectRef idx="0">
            <a:srgbClr val="3F3F3F"/>
          </a:effectRef>
          <a:fontRef idx="minor">
            <a:srgbClr val="FFFFFF"/>
          </a:fontRef>
        </p:style>
        <p:txBody>
          <a:bodyPr anchor="ctr"/>
          <a:lstStyle>
            <a:defPPr>
              <a:defRPr lang="zh-CN">
                <a:solidFill>
                  <a:srgbClr val="FFFFFF"/>
                </a:solidFill>
              </a:defRPr>
            </a:defPPr>
            <a:lvl1pPr marL="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9pPr>
          </a:lstStyle>
          <a:p>
            <a:pPr algn="ctr" eaLnBrk="1" fontAlgn="auto" hangingPunct="1">
              <a:lnSpc>
                <a:spcPct val="120000"/>
              </a:lnSpc>
              <a:defRPr/>
            </a:pPr>
            <a:endParaRPr lang="zh-CN" altLang="en-US">
              <a:sym typeface="Arial" panose="020B0604020202020204" pitchFamily="34" charset="0"/>
            </a:endParaRPr>
          </a:p>
        </p:txBody>
      </p:sp>
      <p:sp>
        <p:nvSpPr>
          <p:cNvPr id="57" name="Freeform 14"/>
          <p:cNvSpPr>
            <a:spLocks noChangeAspect="1" noEditPoints="1"/>
          </p:cNvSpPr>
          <p:nvPr>
            <p:custDataLst>
              <p:tags r:id="rId11"/>
            </p:custDataLst>
          </p:nvPr>
        </p:nvSpPr>
        <p:spPr bwMode="auto">
          <a:xfrm>
            <a:off x="9836624" y="1421366"/>
            <a:ext cx="451641" cy="532521"/>
          </a:xfrm>
          <a:custGeom>
            <a:avLst/>
            <a:gdLst>
              <a:gd name="T0" fmla="*/ 228993 w 264"/>
              <a:gd name="T1" fmla="*/ 0 h 312"/>
              <a:gd name="T2" fmla="*/ 0 w 264"/>
              <a:gd name="T3" fmla="*/ 228462 h 312"/>
              <a:gd name="T4" fmla="*/ 135314 w 264"/>
              <a:gd name="T5" fmla="*/ 436154 h 312"/>
              <a:gd name="T6" fmla="*/ 135314 w 264"/>
              <a:gd name="T7" fmla="*/ 446538 h 312"/>
              <a:gd name="T8" fmla="*/ 228993 w 264"/>
              <a:gd name="T9" fmla="*/ 540000 h 312"/>
              <a:gd name="T10" fmla="*/ 322671 w 264"/>
              <a:gd name="T11" fmla="*/ 446538 h 312"/>
              <a:gd name="T12" fmla="*/ 322671 w 264"/>
              <a:gd name="T13" fmla="*/ 436154 h 312"/>
              <a:gd name="T14" fmla="*/ 457985 w 264"/>
              <a:gd name="T15" fmla="*/ 228462 h 312"/>
              <a:gd name="T16" fmla="*/ 228993 w 264"/>
              <a:gd name="T17" fmla="*/ 0 h 312"/>
              <a:gd name="T18" fmla="*/ 241136 w 264"/>
              <a:gd name="T19" fmla="*/ 415385 h 312"/>
              <a:gd name="T20" fmla="*/ 228993 w 264"/>
              <a:gd name="T21" fmla="*/ 415385 h 312"/>
              <a:gd name="T22" fmla="*/ 216849 w 264"/>
              <a:gd name="T23" fmla="*/ 415385 h 312"/>
              <a:gd name="T24" fmla="*/ 216849 w 264"/>
              <a:gd name="T25" fmla="*/ 280385 h 312"/>
              <a:gd name="T26" fmla="*/ 241136 w 264"/>
              <a:gd name="T27" fmla="*/ 280385 h 312"/>
              <a:gd name="T28" fmla="*/ 241136 w 264"/>
              <a:gd name="T29" fmla="*/ 415385 h 312"/>
              <a:gd name="T30" fmla="*/ 261954 w 264"/>
              <a:gd name="T31" fmla="*/ 411923 h 312"/>
              <a:gd name="T32" fmla="*/ 261954 w 264"/>
              <a:gd name="T33" fmla="*/ 223269 h 312"/>
              <a:gd name="T34" fmla="*/ 241136 w 264"/>
              <a:gd name="T35" fmla="*/ 223269 h 312"/>
              <a:gd name="T36" fmla="*/ 241136 w 264"/>
              <a:gd name="T37" fmla="*/ 259615 h 312"/>
              <a:gd name="T38" fmla="*/ 216849 w 264"/>
              <a:gd name="T39" fmla="*/ 259615 h 312"/>
              <a:gd name="T40" fmla="*/ 216849 w 264"/>
              <a:gd name="T41" fmla="*/ 223269 h 312"/>
              <a:gd name="T42" fmla="*/ 196031 w 264"/>
              <a:gd name="T43" fmla="*/ 223269 h 312"/>
              <a:gd name="T44" fmla="*/ 196031 w 264"/>
              <a:gd name="T45" fmla="*/ 411923 h 312"/>
              <a:gd name="T46" fmla="*/ 41635 w 264"/>
              <a:gd name="T47" fmla="*/ 228462 h 312"/>
              <a:gd name="T48" fmla="*/ 228993 w 264"/>
              <a:gd name="T49" fmla="*/ 41538 h 312"/>
              <a:gd name="T50" fmla="*/ 416350 w 264"/>
              <a:gd name="T51" fmla="*/ 228462 h 312"/>
              <a:gd name="T52" fmla="*/ 261954 w 264"/>
              <a:gd name="T53" fmla="*/ 411923 h 312"/>
              <a:gd name="T54" fmla="*/ 159601 w 264"/>
              <a:gd name="T55" fmla="*/ 167885 h 312"/>
              <a:gd name="T56" fmla="*/ 104088 w 264"/>
              <a:gd name="T57" fmla="*/ 223269 h 312"/>
              <a:gd name="T58" fmla="*/ 159601 w 264"/>
              <a:gd name="T59" fmla="*/ 280385 h 312"/>
              <a:gd name="T60" fmla="*/ 175214 w 264"/>
              <a:gd name="T61" fmla="*/ 280385 h 312"/>
              <a:gd name="T62" fmla="*/ 175214 w 264"/>
              <a:gd name="T63" fmla="*/ 259615 h 312"/>
              <a:gd name="T64" fmla="*/ 159601 w 264"/>
              <a:gd name="T65" fmla="*/ 259615 h 312"/>
              <a:gd name="T66" fmla="*/ 124905 w 264"/>
              <a:gd name="T67" fmla="*/ 223269 h 312"/>
              <a:gd name="T68" fmla="*/ 159601 w 264"/>
              <a:gd name="T69" fmla="*/ 188654 h 312"/>
              <a:gd name="T70" fmla="*/ 196031 w 264"/>
              <a:gd name="T71" fmla="*/ 223269 h 312"/>
              <a:gd name="T72" fmla="*/ 216849 w 264"/>
              <a:gd name="T73" fmla="*/ 223269 h 312"/>
              <a:gd name="T74" fmla="*/ 159601 w 264"/>
              <a:gd name="T75" fmla="*/ 167885 h 312"/>
              <a:gd name="T76" fmla="*/ 298384 w 264"/>
              <a:gd name="T77" fmla="*/ 167885 h 312"/>
              <a:gd name="T78" fmla="*/ 241136 w 264"/>
              <a:gd name="T79" fmla="*/ 223269 h 312"/>
              <a:gd name="T80" fmla="*/ 261954 w 264"/>
              <a:gd name="T81" fmla="*/ 223269 h 312"/>
              <a:gd name="T82" fmla="*/ 298384 w 264"/>
              <a:gd name="T83" fmla="*/ 188654 h 312"/>
              <a:gd name="T84" fmla="*/ 333080 w 264"/>
              <a:gd name="T85" fmla="*/ 223269 h 312"/>
              <a:gd name="T86" fmla="*/ 300119 w 264"/>
              <a:gd name="T87" fmla="*/ 259615 h 312"/>
              <a:gd name="T88" fmla="*/ 298384 w 264"/>
              <a:gd name="T89" fmla="*/ 259615 h 312"/>
              <a:gd name="T90" fmla="*/ 298384 w 264"/>
              <a:gd name="T91" fmla="*/ 259615 h 312"/>
              <a:gd name="T92" fmla="*/ 298384 w 264"/>
              <a:gd name="T93" fmla="*/ 259615 h 312"/>
              <a:gd name="T94" fmla="*/ 284506 w 264"/>
              <a:gd name="T95" fmla="*/ 259615 h 312"/>
              <a:gd name="T96" fmla="*/ 284506 w 264"/>
              <a:gd name="T97" fmla="*/ 280385 h 312"/>
              <a:gd name="T98" fmla="*/ 298384 w 264"/>
              <a:gd name="T99" fmla="*/ 280385 h 312"/>
              <a:gd name="T100" fmla="*/ 298384 w 264"/>
              <a:gd name="T101" fmla="*/ 280385 h 312"/>
              <a:gd name="T102" fmla="*/ 300119 w 264"/>
              <a:gd name="T103" fmla="*/ 280385 h 312"/>
              <a:gd name="T104" fmla="*/ 353898 w 264"/>
              <a:gd name="T105" fmla="*/ 223269 h 312"/>
              <a:gd name="T106" fmla="*/ 298384 w 264"/>
              <a:gd name="T107" fmla="*/ 167885 h 31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64" h="312">
                <a:moveTo>
                  <a:pt x="132" y="0"/>
                </a:moveTo>
                <a:cubicBezTo>
                  <a:pt x="59" y="0"/>
                  <a:pt x="0" y="59"/>
                  <a:pt x="0" y="132"/>
                </a:cubicBezTo>
                <a:cubicBezTo>
                  <a:pt x="0" y="186"/>
                  <a:pt x="32" y="232"/>
                  <a:pt x="78" y="252"/>
                </a:cubicBezTo>
                <a:cubicBezTo>
                  <a:pt x="78" y="258"/>
                  <a:pt x="78" y="258"/>
                  <a:pt x="78" y="258"/>
                </a:cubicBezTo>
                <a:cubicBezTo>
                  <a:pt x="78" y="288"/>
                  <a:pt x="102" y="312"/>
                  <a:pt x="132" y="312"/>
                </a:cubicBezTo>
                <a:cubicBezTo>
                  <a:pt x="162" y="312"/>
                  <a:pt x="186" y="288"/>
                  <a:pt x="186" y="258"/>
                </a:cubicBezTo>
                <a:cubicBezTo>
                  <a:pt x="186" y="252"/>
                  <a:pt x="186" y="252"/>
                  <a:pt x="186" y="252"/>
                </a:cubicBezTo>
                <a:cubicBezTo>
                  <a:pt x="232" y="232"/>
                  <a:pt x="264" y="186"/>
                  <a:pt x="264" y="132"/>
                </a:cubicBezTo>
                <a:cubicBezTo>
                  <a:pt x="264" y="59"/>
                  <a:pt x="205" y="0"/>
                  <a:pt x="132" y="0"/>
                </a:cubicBezTo>
                <a:close/>
                <a:moveTo>
                  <a:pt x="139" y="240"/>
                </a:moveTo>
                <a:cubicBezTo>
                  <a:pt x="137" y="240"/>
                  <a:pt x="134" y="240"/>
                  <a:pt x="132" y="240"/>
                </a:cubicBezTo>
                <a:cubicBezTo>
                  <a:pt x="130" y="240"/>
                  <a:pt x="127" y="240"/>
                  <a:pt x="125" y="240"/>
                </a:cubicBezTo>
                <a:cubicBezTo>
                  <a:pt x="125" y="162"/>
                  <a:pt x="125" y="162"/>
                  <a:pt x="125" y="162"/>
                </a:cubicBezTo>
                <a:cubicBezTo>
                  <a:pt x="139" y="162"/>
                  <a:pt x="139" y="162"/>
                  <a:pt x="139" y="162"/>
                </a:cubicBezTo>
                <a:lnTo>
                  <a:pt x="139" y="240"/>
                </a:lnTo>
                <a:close/>
                <a:moveTo>
                  <a:pt x="151" y="238"/>
                </a:moveTo>
                <a:cubicBezTo>
                  <a:pt x="151" y="129"/>
                  <a:pt x="151" y="129"/>
                  <a:pt x="151" y="129"/>
                </a:cubicBezTo>
                <a:cubicBezTo>
                  <a:pt x="139" y="129"/>
                  <a:pt x="139" y="129"/>
                  <a:pt x="139" y="129"/>
                </a:cubicBezTo>
                <a:cubicBezTo>
                  <a:pt x="139" y="150"/>
                  <a:pt x="139" y="150"/>
                  <a:pt x="139" y="150"/>
                </a:cubicBezTo>
                <a:cubicBezTo>
                  <a:pt x="125" y="150"/>
                  <a:pt x="125" y="150"/>
                  <a:pt x="125" y="150"/>
                </a:cubicBezTo>
                <a:cubicBezTo>
                  <a:pt x="125" y="129"/>
                  <a:pt x="125" y="129"/>
                  <a:pt x="125" y="129"/>
                </a:cubicBezTo>
                <a:cubicBezTo>
                  <a:pt x="113" y="129"/>
                  <a:pt x="113" y="129"/>
                  <a:pt x="113" y="129"/>
                </a:cubicBezTo>
                <a:cubicBezTo>
                  <a:pt x="113" y="238"/>
                  <a:pt x="113" y="238"/>
                  <a:pt x="113" y="238"/>
                </a:cubicBezTo>
                <a:cubicBezTo>
                  <a:pt x="62" y="229"/>
                  <a:pt x="24" y="185"/>
                  <a:pt x="24" y="132"/>
                </a:cubicBezTo>
                <a:cubicBezTo>
                  <a:pt x="24" y="72"/>
                  <a:pt x="72" y="24"/>
                  <a:pt x="132" y="24"/>
                </a:cubicBezTo>
                <a:cubicBezTo>
                  <a:pt x="192" y="24"/>
                  <a:pt x="240" y="72"/>
                  <a:pt x="240" y="132"/>
                </a:cubicBezTo>
                <a:cubicBezTo>
                  <a:pt x="240" y="185"/>
                  <a:pt x="202" y="229"/>
                  <a:pt x="151" y="238"/>
                </a:cubicBezTo>
                <a:close/>
                <a:moveTo>
                  <a:pt x="92" y="97"/>
                </a:moveTo>
                <a:cubicBezTo>
                  <a:pt x="75" y="97"/>
                  <a:pt x="60" y="112"/>
                  <a:pt x="60" y="129"/>
                </a:cubicBezTo>
                <a:cubicBezTo>
                  <a:pt x="60" y="147"/>
                  <a:pt x="75" y="162"/>
                  <a:pt x="92" y="162"/>
                </a:cubicBezTo>
                <a:cubicBezTo>
                  <a:pt x="101" y="162"/>
                  <a:pt x="101" y="162"/>
                  <a:pt x="101" y="162"/>
                </a:cubicBezTo>
                <a:cubicBezTo>
                  <a:pt x="101" y="150"/>
                  <a:pt x="101" y="150"/>
                  <a:pt x="101" y="150"/>
                </a:cubicBezTo>
                <a:cubicBezTo>
                  <a:pt x="92" y="150"/>
                  <a:pt x="92" y="150"/>
                  <a:pt x="92" y="150"/>
                </a:cubicBezTo>
                <a:cubicBezTo>
                  <a:pt x="81" y="150"/>
                  <a:pt x="72" y="141"/>
                  <a:pt x="72" y="129"/>
                </a:cubicBezTo>
                <a:cubicBezTo>
                  <a:pt x="72" y="118"/>
                  <a:pt x="81" y="109"/>
                  <a:pt x="92" y="109"/>
                </a:cubicBezTo>
                <a:cubicBezTo>
                  <a:pt x="104" y="109"/>
                  <a:pt x="113" y="118"/>
                  <a:pt x="113" y="129"/>
                </a:cubicBezTo>
                <a:cubicBezTo>
                  <a:pt x="125" y="129"/>
                  <a:pt x="125" y="129"/>
                  <a:pt x="125" y="129"/>
                </a:cubicBezTo>
                <a:cubicBezTo>
                  <a:pt x="125" y="112"/>
                  <a:pt x="110" y="97"/>
                  <a:pt x="92" y="97"/>
                </a:cubicBezTo>
                <a:close/>
                <a:moveTo>
                  <a:pt x="172" y="97"/>
                </a:moveTo>
                <a:cubicBezTo>
                  <a:pt x="154" y="97"/>
                  <a:pt x="139" y="112"/>
                  <a:pt x="139" y="129"/>
                </a:cubicBezTo>
                <a:cubicBezTo>
                  <a:pt x="151" y="129"/>
                  <a:pt x="151" y="129"/>
                  <a:pt x="151" y="129"/>
                </a:cubicBezTo>
                <a:cubicBezTo>
                  <a:pt x="151" y="118"/>
                  <a:pt x="160" y="109"/>
                  <a:pt x="172" y="109"/>
                </a:cubicBezTo>
                <a:cubicBezTo>
                  <a:pt x="183" y="109"/>
                  <a:pt x="192" y="118"/>
                  <a:pt x="192" y="129"/>
                </a:cubicBezTo>
                <a:cubicBezTo>
                  <a:pt x="192" y="140"/>
                  <a:pt x="184" y="149"/>
                  <a:pt x="173" y="150"/>
                </a:cubicBezTo>
                <a:cubicBezTo>
                  <a:pt x="172" y="150"/>
                  <a:pt x="172" y="150"/>
                  <a:pt x="172" y="150"/>
                </a:cubicBezTo>
                <a:cubicBezTo>
                  <a:pt x="172" y="150"/>
                  <a:pt x="172" y="150"/>
                  <a:pt x="172" y="150"/>
                </a:cubicBezTo>
                <a:cubicBezTo>
                  <a:pt x="172" y="150"/>
                  <a:pt x="172" y="150"/>
                  <a:pt x="172" y="150"/>
                </a:cubicBezTo>
                <a:cubicBezTo>
                  <a:pt x="170" y="150"/>
                  <a:pt x="167" y="150"/>
                  <a:pt x="164" y="150"/>
                </a:cubicBezTo>
                <a:cubicBezTo>
                  <a:pt x="164" y="162"/>
                  <a:pt x="164" y="162"/>
                  <a:pt x="164" y="162"/>
                </a:cubicBezTo>
                <a:cubicBezTo>
                  <a:pt x="166" y="162"/>
                  <a:pt x="170" y="162"/>
                  <a:pt x="172" y="162"/>
                </a:cubicBezTo>
                <a:cubicBezTo>
                  <a:pt x="172" y="162"/>
                  <a:pt x="172" y="162"/>
                  <a:pt x="172" y="162"/>
                </a:cubicBezTo>
                <a:cubicBezTo>
                  <a:pt x="172" y="162"/>
                  <a:pt x="173" y="162"/>
                  <a:pt x="173" y="162"/>
                </a:cubicBezTo>
                <a:cubicBezTo>
                  <a:pt x="191" y="161"/>
                  <a:pt x="204" y="147"/>
                  <a:pt x="204" y="129"/>
                </a:cubicBezTo>
                <a:cubicBezTo>
                  <a:pt x="204" y="112"/>
                  <a:pt x="189" y="97"/>
                  <a:pt x="172" y="9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a:lnSpc>
                <a:spcPct val="120000"/>
              </a:lnSpc>
            </a:pPr>
            <a:endParaRPr lang="zh-CN" altLang="en-US">
              <a:sym typeface="Arial" panose="020B0604020202020204" pitchFamily="34" charset="0"/>
            </a:endParaRPr>
          </a:p>
        </p:txBody>
      </p:sp>
      <p:sp>
        <p:nvSpPr>
          <p:cNvPr id="58" name="矩形 57"/>
          <p:cNvSpPr/>
          <p:nvPr>
            <p:custDataLst>
              <p:tags r:id="rId12"/>
            </p:custDataLst>
          </p:nvPr>
        </p:nvSpPr>
        <p:spPr>
          <a:xfrm>
            <a:off x="6526381" y="2473524"/>
            <a:ext cx="1782889" cy="374461"/>
          </a:xfrm>
          <a:prstGeom prst="rect">
            <a:avLst/>
          </a:prstGeom>
          <a:noFill/>
        </p:spPr>
        <p:txBody>
          <a:bodyPr>
            <a:normAutofit fontScale="67500" lnSpcReduction="20000"/>
          </a:bodyP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algn="ctr">
              <a:lnSpc>
                <a:spcPct val="140000"/>
              </a:lnSpc>
              <a:defRPr/>
            </a:pPr>
            <a:r>
              <a:rPr lang="zh-CN" altLang="en-US" sz="2000" b="1">
                <a:solidFill>
                  <a:srgbClr val="E30001"/>
                </a:solidFill>
                <a:cs typeface="+mn-ea"/>
                <a:sym typeface="Arial" panose="020B0604020202020204" pitchFamily="34" charset="0"/>
              </a:rPr>
              <a:t>输入标题</a:t>
            </a:r>
            <a:endParaRPr lang="zh-CN" altLang="en-US" sz="2000" b="1">
              <a:solidFill>
                <a:srgbClr val="E30001"/>
              </a:solidFill>
              <a:latin typeface="Arial" panose="020B0604020202020204" pitchFamily="34" charset="0"/>
              <a:ea typeface="微软雅黑" panose="020B0503020204020204" charset="-122"/>
              <a:cs typeface="+mn-ea"/>
              <a:sym typeface="Arial" panose="020B0604020202020204" pitchFamily="34" charset="0"/>
            </a:endParaRPr>
          </a:p>
          <a:p>
            <a:pPr algn="ctr">
              <a:lnSpc>
                <a:spcPct val="140000"/>
              </a:lnSpc>
              <a:defRPr/>
            </a:pPr>
            <a:endParaRPr lang="zh-CN" altLang="en-US" sz="2000" b="1">
              <a:latin typeface="Arial" panose="020B0604020202020204" pitchFamily="34" charset="0"/>
              <a:ea typeface="微软雅黑" panose="020B0503020204020204" charset="-122"/>
              <a:cs typeface="+mn-ea"/>
              <a:sym typeface="Arial" panose="020B0604020202020204" pitchFamily="34" charset="0"/>
            </a:endParaRPr>
          </a:p>
        </p:txBody>
      </p:sp>
      <p:sp>
        <p:nvSpPr>
          <p:cNvPr id="59" name="矩形 58"/>
          <p:cNvSpPr>
            <a:spLocks noChangeArrowheads="1"/>
          </p:cNvSpPr>
          <p:nvPr>
            <p:custDataLst>
              <p:tags r:id="rId13"/>
            </p:custDataLst>
          </p:nvPr>
        </p:nvSpPr>
        <p:spPr bwMode="auto">
          <a:xfrm>
            <a:off x="6415346" y="2999089"/>
            <a:ext cx="2004958" cy="890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a:bodyPr>
          <a:lstStyle>
            <a:lvl1pPr>
              <a:defRPr>
                <a:solidFill>
                  <a:srgbClr val="000000"/>
                </a:solidFill>
                <a:latin typeface="Calibri" panose="020F0502020204030204" charset="0"/>
                <a:ea typeface="宋体" panose="02010600030101010101" pitchFamily="2" charset="-122"/>
              </a:defRPr>
            </a:lvl1pPr>
            <a:lvl2pPr marL="742950" indent="-285750">
              <a:defRPr>
                <a:solidFill>
                  <a:srgbClr val="000000"/>
                </a:solidFill>
                <a:latin typeface="Calibri" panose="020F0502020204030204" charset="0"/>
                <a:ea typeface="宋体" panose="02010600030101010101" pitchFamily="2" charset="-122"/>
              </a:defRPr>
            </a:lvl2pPr>
            <a:lvl3pPr marL="1143000" indent="-228600">
              <a:defRPr>
                <a:solidFill>
                  <a:srgbClr val="000000"/>
                </a:solidFill>
                <a:latin typeface="Calibri" panose="020F0502020204030204" charset="0"/>
                <a:ea typeface="宋体" panose="02010600030101010101" pitchFamily="2" charset="-122"/>
              </a:defRPr>
            </a:lvl3pPr>
            <a:lvl4pPr marL="1600200" indent="-228600">
              <a:defRPr>
                <a:solidFill>
                  <a:srgbClr val="000000"/>
                </a:solidFill>
                <a:latin typeface="Calibri" panose="020F0502020204030204" charset="0"/>
                <a:ea typeface="宋体" panose="02010600030101010101" pitchFamily="2" charset="-122"/>
              </a:defRPr>
            </a:lvl4pPr>
            <a:lvl5pPr marL="2057400" indent="-228600">
              <a:defRPr>
                <a:solidFill>
                  <a:srgbClr val="000000"/>
                </a:solidFill>
                <a:latin typeface="Calibri" panose="020F050202020403020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rgbClr val="000000"/>
                </a:solidFill>
                <a:latin typeface="Calibri" panose="020F050202020403020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rgbClr val="000000"/>
                </a:solidFill>
                <a:latin typeface="Calibri" panose="020F050202020403020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rgbClr val="000000"/>
                </a:solidFill>
                <a:latin typeface="Calibri" panose="020F050202020403020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rgbClr val="000000"/>
                </a:solidFill>
                <a:latin typeface="Calibri" panose="020F0502020204030204" charset="0"/>
                <a:ea typeface="宋体" panose="02010600030101010101" pitchFamily="2" charset="-122"/>
              </a:defRPr>
            </a:lvl9pPr>
          </a:lstStyle>
          <a:p>
            <a:pPr algn="just">
              <a:lnSpc>
                <a:spcPct val="120000"/>
              </a:lnSpc>
            </a:pPr>
            <a:r>
              <a:rPr lang="zh-CN" altLang="en-US" sz="1200">
                <a:latin typeface="Arial" panose="020B0604020202020204" pitchFamily="34" charset="0"/>
                <a:ea typeface="微软雅黑" panose="020B0503020204020204" charset="-122"/>
                <a:sym typeface="Arial" panose="020B0604020202020204" pitchFamily="34" charset="0"/>
              </a:rPr>
              <a:t>添加您的标题简要概述介绍，作为重点提要，或者将重点语句填充至此。</a:t>
            </a:r>
            <a:endParaRPr lang="zh-CN" altLang="en-US" sz="1200">
              <a:latin typeface="Arial" panose="020B0604020202020204" pitchFamily="34" charset="0"/>
              <a:ea typeface="微软雅黑" panose="020B0503020204020204" charset="-122"/>
              <a:sym typeface="Arial" panose="020B0604020202020204" pitchFamily="34" charset="0"/>
            </a:endParaRPr>
          </a:p>
        </p:txBody>
      </p:sp>
      <p:sp>
        <p:nvSpPr>
          <p:cNvPr id="60" name="矩形 59"/>
          <p:cNvSpPr/>
          <p:nvPr>
            <p:custDataLst>
              <p:tags r:id="rId14"/>
            </p:custDataLst>
          </p:nvPr>
        </p:nvSpPr>
        <p:spPr>
          <a:xfrm>
            <a:off x="9200715" y="2473524"/>
            <a:ext cx="1782889" cy="374461"/>
          </a:xfrm>
          <a:prstGeom prst="rect">
            <a:avLst/>
          </a:prstGeom>
          <a:noFill/>
        </p:spPr>
        <p:txBody>
          <a:bodyPr>
            <a:normAutofit fontScale="67500" lnSpcReduction="20000"/>
          </a:bodyP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algn="ctr">
              <a:lnSpc>
                <a:spcPct val="140000"/>
              </a:lnSpc>
              <a:defRPr/>
            </a:pPr>
            <a:r>
              <a:rPr lang="zh-CN" altLang="en-US" sz="2000" b="1">
                <a:solidFill>
                  <a:srgbClr val="E30001"/>
                </a:solidFill>
                <a:cs typeface="+mn-ea"/>
                <a:sym typeface="Arial" panose="020B0604020202020204" pitchFamily="34" charset="0"/>
              </a:rPr>
              <a:t>输入标题</a:t>
            </a:r>
            <a:endParaRPr lang="zh-CN" altLang="en-US" sz="2000" b="1">
              <a:solidFill>
                <a:srgbClr val="E30001"/>
              </a:solidFill>
              <a:latin typeface="Arial" panose="020B0604020202020204" pitchFamily="34" charset="0"/>
              <a:ea typeface="微软雅黑" panose="020B0503020204020204" charset="-122"/>
              <a:cs typeface="+mn-ea"/>
              <a:sym typeface="Arial" panose="020B0604020202020204" pitchFamily="34" charset="0"/>
            </a:endParaRPr>
          </a:p>
          <a:p>
            <a:pPr algn="ctr">
              <a:lnSpc>
                <a:spcPct val="140000"/>
              </a:lnSpc>
              <a:defRPr/>
            </a:pPr>
            <a:endParaRPr lang="zh-CN" altLang="en-US" sz="2000" b="1">
              <a:latin typeface="Arial" panose="020B0604020202020204" pitchFamily="34" charset="0"/>
              <a:ea typeface="微软雅黑" panose="020B0503020204020204" charset="-122"/>
              <a:cs typeface="+mn-ea"/>
              <a:sym typeface="Arial" panose="020B0604020202020204" pitchFamily="34" charset="0"/>
            </a:endParaRPr>
          </a:p>
        </p:txBody>
      </p:sp>
      <p:sp>
        <p:nvSpPr>
          <p:cNvPr id="61" name="矩形 60"/>
          <p:cNvSpPr>
            <a:spLocks noChangeArrowheads="1"/>
          </p:cNvSpPr>
          <p:nvPr>
            <p:custDataLst>
              <p:tags r:id="rId15"/>
            </p:custDataLst>
          </p:nvPr>
        </p:nvSpPr>
        <p:spPr bwMode="auto">
          <a:xfrm>
            <a:off x="9089680" y="2999089"/>
            <a:ext cx="2004958" cy="890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a:bodyPr>
          <a:lstStyle>
            <a:lvl1pPr>
              <a:defRPr>
                <a:solidFill>
                  <a:srgbClr val="000000"/>
                </a:solidFill>
                <a:latin typeface="Calibri" panose="020F0502020204030204" charset="0"/>
                <a:ea typeface="宋体" panose="02010600030101010101" pitchFamily="2" charset="-122"/>
              </a:defRPr>
            </a:lvl1pPr>
            <a:lvl2pPr marL="742950" indent="-285750">
              <a:defRPr>
                <a:solidFill>
                  <a:srgbClr val="000000"/>
                </a:solidFill>
                <a:latin typeface="Calibri" panose="020F0502020204030204" charset="0"/>
                <a:ea typeface="宋体" panose="02010600030101010101" pitchFamily="2" charset="-122"/>
              </a:defRPr>
            </a:lvl2pPr>
            <a:lvl3pPr marL="1143000" indent="-228600">
              <a:defRPr>
                <a:solidFill>
                  <a:srgbClr val="000000"/>
                </a:solidFill>
                <a:latin typeface="Calibri" panose="020F0502020204030204" charset="0"/>
                <a:ea typeface="宋体" panose="02010600030101010101" pitchFamily="2" charset="-122"/>
              </a:defRPr>
            </a:lvl3pPr>
            <a:lvl4pPr marL="1600200" indent="-228600">
              <a:defRPr>
                <a:solidFill>
                  <a:srgbClr val="000000"/>
                </a:solidFill>
                <a:latin typeface="Calibri" panose="020F0502020204030204" charset="0"/>
                <a:ea typeface="宋体" panose="02010600030101010101" pitchFamily="2" charset="-122"/>
              </a:defRPr>
            </a:lvl4pPr>
            <a:lvl5pPr marL="2057400" indent="-228600">
              <a:defRPr>
                <a:solidFill>
                  <a:srgbClr val="000000"/>
                </a:solidFill>
                <a:latin typeface="Calibri" panose="020F050202020403020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rgbClr val="000000"/>
                </a:solidFill>
                <a:latin typeface="Calibri" panose="020F050202020403020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rgbClr val="000000"/>
                </a:solidFill>
                <a:latin typeface="Calibri" panose="020F050202020403020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rgbClr val="000000"/>
                </a:solidFill>
                <a:latin typeface="Calibri" panose="020F050202020403020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rgbClr val="000000"/>
                </a:solidFill>
                <a:latin typeface="Calibri" panose="020F0502020204030204" charset="0"/>
                <a:ea typeface="宋体" panose="02010600030101010101" pitchFamily="2" charset="-122"/>
              </a:defRPr>
            </a:lvl9pPr>
          </a:lstStyle>
          <a:p>
            <a:pPr algn="just">
              <a:lnSpc>
                <a:spcPct val="120000"/>
              </a:lnSpc>
            </a:pPr>
            <a:r>
              <a:rPr lang="zh-CN" altLang="en-US" sz="1200">
                <a:latin typeface="Arial" panose="020B0604020202020204" pitchFamily="34" charset="0"/>
                <a:ea typeface="微软雅黑" panose="020B0503020204020204" charset="-122"/>
                <a:sym typeface="Arial" panose="020B0604020202020204" pitchFamily="34" charset="0"/>
              </a:rPr>
              <a:t>添加您的标题简要概述介绍，作为重点提要，或者将重点语句填充至此。</a:t>
            </a:r>
            <a:endParaRPr lang="zh-CN" altLang="en-US" sz="1200">
              <a:latin typeface="Arial" panose="020B0604020202020204" pitchFamily="34" charset="0"/>
              <a:ea typeface="微软雅黑" panose="020B0503020204020204" charset="-122"/>
              <a:sym typeface="Arial" panose="020B0604020202020204" pitchFamily="34" charset="0"/>
            </a:endParaRPr>
          </a:p>
        </p:txBody>
      </p:sp>
      <p:sp>
        <p:nvSpPr>
          <p:cNvPr id="62" name="流程图: 过程 61"/>
          <p:cNvSpPr/>
          <p:nvPr>
            <p:custDataLst>
              <p:tags r:id="rId16"/>
            </p:custDataLst>
          </p:nvPr>
        </p:nvSpPr>
        <p:spPr>
          <a:xfrm>
            <a:off x="923759" y="1687626"/>
            <a:ext cx="2411593" cy="3398608"/>
          </a:xfrm>
          <a:prstGeom prst="flowChartProcess">
            <a:avLst/>
          </a:prstGeom>
          <a:solidFill>
            <a:srgbClr val="FFFF00"/>
          </a:solidFill>
          <a:ln>
            <a:noFill/>
          </a:ln>
        </p:spPr>
        <p:style>
          <a:lnRef idx="2">
            <a:srgbClr val="3F3F3F">
              <a:shade val="50000"/>
            </a:srgbClr>
          </a:lnRef>
          <a:fillRef idx="1">
            <a:srgbClr val="3F3F3F"/>
          </a:fillRef>
          <a:effectRef idx="0">
            <a:srgbClr val="3F3F3F"/>
          </a:effectRef>
          <a:fontRef idx="minor">
            <a:srgbClr val="FFFFFF"/>
          </a:fontRef>
        </p:style>
        <p:txBody>
          <a:bodyPr anchor="ctr"/>
          <a:lstStyle>
            <a:defPPr>
              <a:defRPr lang="zh-CN">
                <a:solidFill>
                  <a:srgbClr val="FFFFFF"/>
                </a:solidFill>
              </a:defRPr>
            </a:defPPr>
            <a:lvl1pPr marL="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9pPr>
          </a:lstStyle>
          <a:p>
            <a:pPr algn="ctr" eaLnBrk="1" fontAlgn="auto" hangingPunct="1">
              <a:lnSpc>
                <a:spcPct val="120000"/>
              </a:lnSpc>
              <a:defRPr/>
            </a:pPr>
            <a:endParaRPr lang="zh-CN" altLang="en-US">
              <a:solidFill>
                <a:srgbClr val="AF2F3C"/>
              </a:solidFill>
              <a:sym typeface="Arial" panose="020B0604020202020204" pitchFamily="34" charset="0"/>
            </a:endParaRPr>
          </a:p>
        </p:txBody>
      </p:sp>
      <p:sp>
        <p:nvSpPr>
          <p:cNvPr id="63" name="流程图: 过程 62"/>
          <p:cNvSpPr/>
          <p:nvPr>
            <p:custDataLst>
              <p:tags r:id="rId17"/>
            </p:custDataLst>
          </p:nvPr>
        </p:nvSpPr>
        <p:spPr>
          <a:xfrm>
            <a:off x="3568377" y="1687626"/>
            <a:ext cx="2411593" cy="3398608"/>
          </a:xfrm>
          <a:prstGeom prst="flowChartProcess">
            <a:avLst/>
          </a:prstGeom>
          <a:solidFill>
            <a:srgbClr val="FFFF00"/>
          </a:solidFill>
          <a:ln>
            <a:noFill/>
          </a:ln>
        </p:spPr>
        <p:style>
          <a:lnRef idx="2">
            <a:srgbClr val="3F3F3F">
              <a:shade val="50000"/>
            </a:srgbClr>
          </a:lnRef>
          <a:fillRef idx="1">
            <a:srgbClr val="3F3F3F"/>
          </a:fillRef>
          <a:effectRef idx="0">
            <a:srgbClr val="3F3F3F"/>
          </a:effectRef>
          <a:fontRef idx="minor">
            <a:srgbClr val="FFFFFF"/>
          </a:fontRef>
        </p:style>
        <p:txBody>
          <a:bodyPr anchor="ctr"/>
          <a:lstStyle>
            <a:defPPr>
              <a:defRPr lang="zh-CN">
                <a:solidFill>
                  <a:srgbClr val="FFFFFF"/>
                </a:solidFill>
              </a:defRPr>
            </a:defPPr>
            <a:lvl1pPr marL="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9pPr>
          </a:lstStyle>
          <a:p>
            <a:pPr algn="ctr" eaLnBrk="1" fontAlgn="auto" hangingPunct="1">
              <a:lnSpc>
                <a:spcPct val="120000"/>
              </a:lnSpc>
              <a:defRPr/>
            </a:pPr>
            <a:endParaRPr lang="zh-CN" altLang="en-US">
              <a:sym typeface="Arial" panose="020B0604020202020204" pitchFamily="34" charset="0"/>
            </a:endParaRPr>
          </a:p>
        </p:txBody>
      </p:sp>
      <p:sp>
        <p:nvSpPr>
          <p:cNvPr id="64" name="椭圆 63"/>
          <p:cNvSpPr>
            <a:spLocks noChangeAspect="1"/>
          </p:cNvSpPr>
          <p:nvPr>
            <p:custDataLst>
              <p:tags r:id="rId18"/>
            </p:custDataLst>
          </p:nvPr>
        </p:nvSpPr>
        <p:spPr bwMode="auto">
          <a:xfrm>
            <a:off x="4419159" y="1332612"/>
            <a:ext cx="708465" cy="710027"/>
          </a:xfrm>
          <a:prstGeom prst="ellipse">
            <a:avLst/>
          </a:prstGeom>
          <a:solidFill>
            <a:srgbClr val="E30001"/>
          </a:solidFill>
          <a:ln>
            <a:noFill/>
          </a:ln>
        </p:spPr>
        <p:style>
          <a:lnRef idx="2">
            <a:srgbClr val="3F3F3F">
              <a:shade val="50000"/>
            </a:srgbClr>
          </a:lnRef>
          <a:fillRef idx="1">
            <a:srgbClr val="3F3F3F"/>
          </a:fillRef>
          <a:effectRef idx="0">
            <a:srgbClr val="3F3F3F"/>
          </a:effectRef>
          <a:fontRef idx="minor">
            <a:srgbClr val="FFFFFF"/>
          </a:fontRef>
        </p:style>
        <p:txBody>
          <a:bodyPr anchor="ctr"/>
          <a:lstStyle>
            <a:defPPr>
              <a:defRPr lang="zh-CN">
                <a:solidFill>
                  <a:srgbClr val="FFFFFF"/>
                </a:solidFill>
              </a:defRPr>
            </a:defPPr>
            <a:lvl1pPr marL="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9pPr>
          </a:lstStyle>
          <a:p>
            <a:pPr algn="ctr" eaLnBrk="1" fontAlgn="auto" hangingPunct="1">
              <a:lnSpc>
                <a:spcPct val="120000"/>
              </a:lnSpc>
              <a:defRPr/>
            </a:pPr>
            <a:endParaRPr lang="zh-CN" altLang="en-US">
              <a:sym typeface="Arial" panose="020B0604020202020204" pitchFamily="34" charset="0"/>
            </a:endParaRPr>
          </a:p>
        </p:txBody>
      </p:sp>
      <p:grpSp>
        <p:nvGrpSpPr>
          <p:cNvPr id="65" name="Group 8"/>
          <p:cNvGrpSpPr>
            <a:grpSpLocks noChangeAspect="1"/>
          </p:cNvGrpSpPr>
          <p:nvPr>
            <p:custDataLst>
              <p:tags r:id="rId19"/>
            </p:custDataLst>
          </p:nvPr>
        </p:nvGrpSpPr>
        <p:grpSpPr bwMode="auto">
          <a:xfrm>
            <a:off x="4507717" y="1419972"/>
            <a:ext cx="531349" cy="532521"/>
            <a:chOff x="2218" y="650"/>
            <a:chExt cx="744" cy="744"/>
          </a:xfrm>
          <a:solidFill>
            <a:srgbClr val="FFFFFF"/>
          </a:solidFill>
        </p:grpSpPr>
        <p:sp>
          <p:nvSpPr>
            <p:cNvPr id="76" name="Freeform 9"/>
            <p:cNvSpPr>
              <a:spLocks noEditPoints="1"/>
            </p:cNvSpPr>
            <p:nvPr>
              <p:custDataLst>
                <p:tags r:id="rId20"/>
              </p:custDataLst>
            </p:nvPr>
          </p:nvSpPr>
          <p:spPr bwMode="auto">
            <a:xfrm>
              <a:off x="2218" y="650"/>
              <a:ext cx="744" cy="744"/>
            </a:xfrm>
            <a:custGeom>
              <a:avLst/>
              <a:gdLst>
                <a:gd name="T0" fmla="*/ 156 w 312"/>
                <a:gd name="T1" fmla="*/ 0 h 312"/>
                <a:gd name="T2" fmla="*/ 0 w 312"/>
                <a:gd name="T3" fmla="*/ 156 h 312"/>
                <a:gd name="T4" fmla="*/ 156 w 312"/>
                <a:gd name="T5" fmla="*/ 312 h 312"/>
                <a:gd name="T6" fmla="*/ 312 w 312"/>
                <a:gd name="T7" fmla="*/ 156 h 312"/>
                <a:gd name="T8" fmla="*/ 156 w 312"/>
                <a:gd name="T9" fmla="*/ 0 h 312"/>
                <a:gd name="T10" fmla="*/ 156 w 312"/>
                <a:gd name="T11" fmla="*/ 288 h 312"/>
                <a:gd name="T12" fmla="*/ 24 w 312"/>
                <a:gd name="T13" fmla="*/ 156 h 312"/>
                <a:gd name="T14" fmla="*/ 156 w 312"/>
                <a:gd name="T15" fmla="*/ 24 h 312"/>
                <a:gd name="T16" fmla="*/ 288 w 312"/>
                <a:gd name="T17" fmla="*/ 156 h 312"/>
                <a:gd name="T18" fmla="*/ 156 w 312"/>
                <a:gd name="T19" fmla="*/ 288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2" h="312">
                  <a:moveTo>
                    <a:pt x="156" y="0"/>
                  </a:moveTo>
                  <a:cubicBezTo>
                    <a:pt x="70" y="0"/>
                    <a:pt x="0" y="70"/>
                    <a:pt x="0" y="156"/>
                  </a:cubicBezTo>
                  <a:cubicBezTo>
                    <a:pt x="0" y="242"/>
                    <a:pt x="70" y="312"/>
                    <a:pt x="156" y="312"/>
                  </a:cubicBezTo>
                  <a:cubicBezTo>
                    <a:pt x="242" y="312"/>
                    <a:pt x="312" y="242"/>
                    <a:pt x="312" y="156"/>
                  </a:cubicBezTo>
                  <a:cubicBezTo>
                    <a:pt x="312" y="70"/>
                    <a:pt x="242" y="0"/>
                    <a:pt x="156" y="0"/>
                  </a:cubicBezTo>
                  <a:close/>
                  <a:moveTo>
                    <a:pt x="156" y="288"/>
                  </a:moveTo>
                  <a:cubicBezTo>
                    <a:pt x="83" y="288"/>
                    <a:pt x="24" y="229"/>
                    <a:pt x="24" y="156"/>
                  </a:cubicBezTo>
                  <a:cubicBezTo>
                    <a:pt x="24" y="83"/>
                    <a:pt x="83" y="24"/>
                    <a:pt x="156" y="24"/>
                  </a:cubicBezTo>
                  <a:cubicBezTo>
                    <a:pt x="229" y="24"/>
                    <a:pt x="288" y="83"/>
                    <a:pt x="288" y="156"/>
                  </a:cubicBezTo>
                  <a:cubicBezTo>
                    <a:pt x="288" y="229"/>
                    <a:pt x="229" y="288"/>
                    <a:pt x="156" y="2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eaLnBrk="1" fontAlgn="auto" hangingPunct="1">
                <a:lnSpc>
                  <a:spcPct val="120000"/>
                </a:lnSpc>
                <a:defRPr/>
              </a:pPr>
              <a:endParaRPr lang="zh-CN" altLang="en-US">
                <a:sym typeface="Arial" panose="020B0604020202020204" pitchFamily="34" charset="0"/>
              </a:endParaRPr>
            </a:p>
          </p:txBody>
        </p:sp>
        <p:sp>
          <p:nvSpPr>
            <p:cNvPr id="77" name="Freeform 10"/>
            <p:cNvSpPr/>
            <p:nvPr>
              <p:custDataLst>
                <p:tags r:id="rId21"/>
              </p:custDataLst>
            </p:nvPr>
          </p:nvSpPr>
          <p:spPr bwMode="auto">
            <a:xfrm>
              <a:off x="2447" y="805"/>
              <a:ext cx="286" cy="434"/>
            </a:xfrm>
            <a:custGeom>
              <a:avLst/>
              <a:gdLst>
                <a:gd name="T0" fmla="*/ 120 w 120"/>
                <a:gd name="T1" fmla="*/ 117 h 182"/>
                <a:gd name="T2" fmla="*/ 113 w 120"/>
                <a:gd name="T3" fmla="*/ 94 h 182"/>
                <a:gd name="T4" fmla="*/ 97 w 120"/>
                <a:gd name="T5" fmla="*/ 81 h 182"/>
                <a:gd name="T6" fmla="*/ 62 w 120"/>
                <a:gd name="T7" fmla="*/ 71 h 182"/>
                <a:gd name="T8" fmla="*/ 46 w 120"/>
                <a:gd name="T9" fmla="*/ 65 h 182"/>
                <a:gd name="T10" fmla="*/ 43 w 120"/>
                <a:gd name="T11" fmla="*/ 57 h 182"/>
                <a:gd name="T12" fmla="*/ 61 w 120"/>
                <a:gd name="T13" fmla="*/ 44 h 182"/>
                <a:gd name="T14" fmla="*/ 81 w 120"/>
                <a:gd name="T15" fmla="*/ 51 h 182"/>
                <a:gd name="T16" fmla="*/ 85 w 120"/>
                <a:gd name="T17" fmla="*/ 56 h 182"/>
                <a:gd name="T18" fmla="*/ 85 w 120"/>
                <a:gd name="T19" fmla="*/ 56 h 182"/>
                <a:gd name="T20" fmla="*/ 85 w 120"/>
                <a:gd name="T21" fmla="*/ 56 h 182"/>
                <a:gd name="T22" fmla="*/ 88 w 120"/>
                <a:gd name="T23" fmla="*/ 58 h 182"/>
                <a:gd name="T24" fmla="*/ 114 w 120"/>
                <a:gd name="T25" fmla="*/ 58 h 182"/>
                <a:gd name="T26" fmla="*/ 117 w 120"/>
                <a:gd name="T27" fmla="*/ 55 h 182"/>
                <a:gd name="T28" fmla="*/ 116 w 120"/>
                <a:gd name="T29" fmla="*/ 51 h 182"/>
                <a:gd name="T30" fmla="*/ 75 w 120"/>
                <a:gd name="T31" fmla="*/ 20 h 182"/>
                <a:gd name="T32" fmla="*/ 75 w 120"/>
                <a:gd name="T33" fmla="*/ 5 h 182"/>
                <a:gd name="T34" fmla="*/ 70 w 120"/>
                <a:gd name="T35" fmla="*/ 0 h 182"/>
                <a:gd name="T36" fmla="*/ 50 w 120"/>
                <a:gd name="T37" fmla="*/ 0 h 182"/>
                <a:gd name="T38" fmla="*/ 45 w 120"/>
                <a:gd name="T39" fmla="*/ 5 h 182"/>
                <a:gd name="T40" fmla="*/ 45 w 120"/>
                <a:gd name="T41" fmla="*/ 20 h 182"/>
                <a:gd name="T42" fmla="*/ 17 w 120"/>
                <a:gd name="T43" fmla="*/ 35 h 182"/>
                <a:gd name="T44" fmla="*/ 7 w 120"/>
                <a:gd name="T45" fmla="*/ 63 h 182"/>
                <a:gd name="T46" fmla="*/ 16 w 120"/>
                <a:gd name="T47" fmla="*/ 88 h 182"/>
                <a:gd name="T48" fmla="*/ 63 w 120"/>
                <a:gd name="T49" fmla="*/ 107 h 182"/>
                <a:gd name="T50" fmla="*/ 78 w 120"/>
                <a:gd name="T51" fmla="*/ 112 h 182"/>
                <a:gd name="T52" fmla="*/ 83 w 120"/>
                <a:gd name="T53" fmla="*/ 123 h 182"/>
                <a:gd name="T54" fmla="*/ 63 w 120"/>
                <a:gd name="T55" fmla="*/ 136 h 182"/>
                <a:gd name="T56" fmla="*/ 48 w 120"/>
                <a:gd name="T57" fmla="*/ 133 h 182"/>
                <a:gd name="T58" fmla="*/ 35 w 120"/>
                <a:gd name="T59" fmla="*/ 121 h 182"/>
                <a:gd name="T60" fmla="*/ 34 w 120"/>
                <a:gd name="T61" fmla="*/ 120 h 182"/>
                <a:gd name="T62" fmla="*/ 34 w 120"/>
                <a:gd name="T63" fmla="*/ 120 h 182"/>
                <a:gd name="T64" fmla="*/ 32 w 120"/>
                <a:gd name="T65" fmla="*/ 118 h 182"/>
                <a:gd name="T66" fmla="*/ 3 w 120"/>
                <a:gd name="T67" fmla="*/ 118 h 182"/>
                <a:gd name="T68" fmla="*/ 0 w 120"/>
                <a:gd name="T69" fmla="*/ 121 h 182"/>
                <a:gd name="T70" fmla="*/ 0 w 120"/>
                <a:gd name="T71" fmla="*/ 123 h 182"/>
                <a:gd name="T72" fmla="*/ 45 w 120"/>
                <a:gd name="T73" fmla="*/ 161 h 182"/>
                <a:gd name="T74" fmla="*/ 45 w 120"/>
                <a:gd name="T75" fmla="*/ 177 h 182"/>
                <a:gd name="T76" fmla="*/ 50 w 120"/>
                <a:gd name="T77" fmla="*/ 182 h 182"/>
                <a:gd name="T78" fmla="*/ 70 w 120"/>
                <a:gd name="T79" fmla="*/ 182 h 182"/>
                <a:gd name="T80" fmla="*/ 75 w 120"/>
                <a:gd name="T81" fmla="*/ 177 h 182"/>
                <a:gd name="T82" fmla="*/ 75 w 120"/>
                <a:gd name="T83" fmla="*/ 161 h 182"/>
                <a:gd name="T84" fmla="*/ 107 w 120"/>
                <a:gd name="T85" fmla="*/ 147 h 182"/>
                <a:gd name="T86" fmla="*/ 120 w 120"/>
                <a:gd name="T87" fmla="*/ 117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0" h="182">
                  <a:moveTo>
                    <a:pt x="120" y="117"/>
                  </a:moveTo>
                  <a:cubicBezTo>
                    <a:pt x="120" y="108"/>
                    <a:pt x="118" y="101"/>
                    <a:pt x="113" y="94"/>
                  </a:cubicBezTo>
                  <a:cubicBezTo>
                    <a:pt x="109" y="88"/>
                    <a:pt x="104" y="84"/>
                    <a:pt x="97" y="81"/>
                  </a:cubicBezTo>
                  <a:cubicBezTo>
                    <a:pt x="90" y="78"/>
                    <a:pt x="78" y="75"/>
                    <a:pt x="62" y="71"/>
                  </a:cubicBezTo>
                  <a:cubicBezTo>
                    <a:pt x="51" y="69"/>
                    <a:pt x="48" y="67"/>
                    <a:pt x="46" y="65"/>
                  </a:cubicBezTo>
                  <a:cubicBezTo>
                    <a:pt x="44" y="63"/>
                    <a:pt x="43" y="60"/>
                    <a:pt x="43" y="57"/>
                  </a:cubicBezTo>
                  <a:cubicBezTo>
                    <a:pt x="43" y="52"/>
                    <a:pt x="45" y="44"/>
                    <a:pt x="61" y="44"/>
                  </a:cubicBezTo>
                  <a:cubicBezTo>
                    <a:pt x="69" y="44"/>
                    <a:pt x="76" y="46"/>
                    <a:pt x="81" y="51"/>
                  </a:cubicBezTo>
                  <a:cubicBezTo>
                    <a:pt x="82" y="52"/>
                    <a:pt x="84" y="54"/>
                    <a:pt x="85" y="56"/>
                  </a:cubicBezTo>
                  <a:cubicBezTo>
                    <a:pt x="85" y="56"/>
                    <a:pt x="85" y="56"/>
                    <a:pt x="85" y="56"/>
                  </a:cubicBezTo>
                  <a:cubicBezTo>
                    <a:pt x="85" y="56"/>
                    <a:pt x="85" y="56"/>
                    <a:pt x="85" y="56"/>
                  </a:cubicBezTo>
                  <a:cubicBezTo>
                    <a:pt x="86" y="57"/>
                    <a:pt x="87" y="58"/>
                    <a:pt x="88" y="58"/>
                  </a:cubicBezTo>
                  <a:cubicBezTo>
                    <a:pt x="114" y="58"/>
                    <a:pt x="114" y="58"/>
                    <a:pt x="114" y="58"/>
                  </a:cubicBezTo>
                  <a:cubicBezTo>
                    <a:pt x="115" y="58"/>
                    <a:pt x="117" y="57"/>
                    <a:pt x="117" y="55"/>
                  </a:cubicBezTo>
                  <a:cubicBezTo>
                    <a:pt x="117" y="54"/>
                    <a:pt x="116" y="53"/>
                    <a:pt x="116" y="51"/>
                  </a:cubicBezTo>
                  <a:cubicBezTo>
                    <a:pt x="109" y="34"/>
                    <a:pt x="96" y="23"/>
                    <a:pt x="75" y="20"/>
                  </a:cubicBezTo>
                  <a:cubicBezTo>
                    <a:pt x="75" y="5"/>
                    <a:pt x="75" y="5"/>
                    <a:pt x="75" y="5"/>
                  </a:cubicBezTo>
                  <a:cubicBezTo>
                    <a:pt x="75" y="2"/>
                    <a:pt x="73" y="0"/>
                    <a:pt x="70" y="0"/>
                  </a:cubicBezTo>
                  <a:cubicBezTo>
                    <a:pt x="50" y="0"/>
                    <a:pt x="50" y="0"/>
                    <a:pt x="50" y="0"/>
                  </a:cubicBezTo>
                  <a:cubicBezTo>
                    <a:pt x="47" y="0"/>
                    <a:pt x="45" y="2"/>
                    <a:pt x="45" y="5"/>
                  </a:cubicBezTo>
                  <a:cubicBezTo>
                    <a:pt x="45" y="20"/>
                    <a:pt x="45" y="20"/>
                    <a:pt x="45" y="20"/>
                  </a:cubicBezTo>
                  <a:cubicBezTo>
                    <a:pt x="33" y="23"/>
                    <a:pt x="23" y="28"/>
                    <a:pt x="17" y="35"/>
                  </a:cubicBezTo>
                  <a:cubicBezTo>
                    <a:pt x="10" y="43"/>
                    <a:pt x="7" y="53"/>
                    <a:pt x="7" y="63"/>
                  </a:cubicBezTo>
                  <a:cubicBezTo>
                    <a:pt x="7" y="73"/>
                    <a:pt x="10" y="81"/>
                    <a:pt x="16" y="88"/>
                  </a:cubicBezTo>
                  <a:cubicBezTo>
                    <a:pt x="23" y="96"/>
                    <a:pt x="38" y="102"/>
                    <a:pt x="63" y="107"/>
                  </a:cubicBezTo>
                  <a:cubicBezTo>
                    <a:pt x="70" y="109"/>
                    <a:pt x="75" y="110"/>
                    <a:pt x="78" y="112"/>
                  </a:cubicBezTo>
                  <a:cubicBezTo>
                    <a:pt x="81" y="115"/>
                    <a:pt x="83" y="119"/>
                    <a:pt x="83" y="123"/>
                  </a:cubicBezTo>
                  <a:cubicBezTo>
                    <a:pt x="83" y="129"/>
                    <a:pt x="80" y="136"/>
                    <a:pt x="63" y="136"/>
                  </a:cubicBezTo>
                  <a:cubicBezTo>
                    <a:pt x="57" y="136"/>
                    <a:pt x="52" y="135"/>
                    <a:pt x="48" y="133"/>
                  </a:cubicBezTo>
                  <a:cubicBezTo>
                    <a:pt x="42" y="131"/>
                    <a:pt x="38" y="127"/>
                    <a:pt x="35" y="121"/>
                  </a:cubicBezTo>
                  <a:cubicBezTo>
                    <a:pt x="34" y="120"/>
                    <a:pt x="34" y="120"/>
                    <a:pt x="34" y="120"/>
                  </a:cubicBezTo>
                  <a:cubicBezTo>
                    <a:pt x="34" y="120"/>
                    <a:pt x="34" y="120"/>
                    <a:pt x="34" y="120"/>
                  </a:cubicBezTo>
                  <a:cubicBezTo>
                    <a:pt x="34" y="119"/>
                    <a:pt x="33" y="118"/>
                    <a:pt x="32" y="118"/>
                  </a:cubicBezTo>
                  <a:cubicBezTo>
                    <a:pt x="3" y="118"/>
                    <a:pt x="3" y="118"/>
                    <a:pt x="3" y="118"/>
                  </a:cubicBezTo>
                  <a:cubicBezTo>
                    <a:pt x="1" y="118"/>
                    <a:pt x="0" y="120"/>
                    <a:pt x="0" y="121"/>
                  </a:cubicBezTo>
                  <a:cubicBezTo>
                    <a:pt x="0" y="122"/>
                    <a:pt x="0" y="123"/>
                    <a:pt x="0" y="123"/>
                  </a:cubicBezTo>
                  <a:cubicBezTo>
                    <a:pt x="7" y="145"/>
                    <a:pt x="22" y="158"/>
                    <a:pt x="45" y="161"/>
                  </a:cubicBezTo>
                  <a:cubicBezTo>
                    <a:pt x="45" y="177"/>
                    <a:pt x="45" y="177"/>
                    <a:pt x="45" y="177"/>
                  </a:cubicBezTo>
                  <a:cubicBezTo>
                    <a:pt x="45" y="180"/>
                    <a:pt x="47" y="182"/>
                    <a:pt x="50" y="182"/>
                  </a:cubicBezTo>
                  <a:cubicBezTo>
                    <a:pt x="70" y="182"/>
                    <a:pt x="70" y="182"/>
                    <a:pt x="70" y="182"/>
                  </a:cubicBezTo>
                  <a:cubicBezTo>
                    <a:pt x="73" y="182"/>
                    <a:pt x="75" y="180"/>
                    <a:pt x="75" y="177"/>
                  </a:cubicBezTo>
                  <a:cubicBezTo>
                    <a:pt x="75" y="161"/>
                    <a:pt x="75" y="161"/>
                    <a:pt x="75" y="161"/>
                  </a:cubicBezTo>
                  <a:cubicBezTo>
                    <a:pt x="88" y="159"/>
                    <a:pt x="99" y="154"/>
                    <a:pt x="107" y="147"/>
                  </a:cubicBezTo>
                  <a:cubicBezTo>
                    <a:pt x="116" y="139"/>
                    <a:pt x="120" y="129"/>
                    <a:pt x="120" y="1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eaLnBrk="1" fontAlgn="auto" hangingPunct="1">
                <a:lnSpc>
                  <a:spcPct val="120000"/>
                </a:lnSpc>
                <a:defRPr/>
              </a:pPr>
              <a:endParaRPr lang="zh-CN" altLang="en-US">
                <a:sym typeface="Arial" panose="020B0604020202020204" pitchFamily="34" charset="0"/>
              </a:endParaRPr>
            </a:p>
          </p:txBody>
        </p:sp>
      </p:grpSp>
      <p:sp>
        <p:nvSpPr>
          <p:cNvPr id="66" name="椭圆 65"/>
          <p:cNvSpPr>
            <a:spLocks noChangeAspect="1"/>
          </p:cNvSpPr>
          <p:nvPr>
            <p:custDataLst>
              <p:tags r:id="rId22"/>
            </p:custDataLst>
          </p:nvPr>
        </p:nvSpPr>
        <p:spPr bwMode="auto">
          <a:xfrm>
            <a:off x="1774541" y="1332612"/>
            <a:ext cx="708463" cy="710027"/>
          </a:xfrm>
          <a:prstGeom prst="ellipse">
            <a:avLst/>
          </a:prstGeom>
          <a:solidFill>
            <a:srgbClr val="E30001"/>
          </a:solidFill>
          <a:ln>
            <a:noFill/>
          </a:ln>
        </p:spPr>
        <p:style>
          <a:lnRef idx="2">
            <a:srgbClr val="3F3F3F">
              <a:shade val="50000"/>
            </a:srgbClr>
          </a:lnRef>
          <a:fillRef idx="1">
            <a:srgbClr val="3F3F3F"/>
          </a:fillRef>
          <a:effectRef idx="0">
            <a:srgbClr val="3F3F3F"/>
          </a:effectRef>
          <a:fontRef idx="minor">
            <a:srgbClr val="FFFFFF"/>
          </a:fontRef>
        </p:style>
        <p:txBody>
          <a:bodyPr anchor="ctr"/>
          <a:lstStyle>
            <a:defPPr>
              <a:defRPr lang="zh-CN">
                <a:solidFill>
                  <a:srgbClr val="FFFFFF"/>
                </a:solidFill>
              </a:defRPr>
            </a:defPPr>
            <a:lvl1pPr marL="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9pPr>
          </a:lstStyle>
          <a:p>
            <a:pPr algn="ctr" eaLnBrk="1" fontAlgn="auto" hangingPunct="1">
              <a:lnSpc>
                <a:spcPct val="120000"/>
              </a:lnSpc>
              <a:defRPr/>
            </a:pPr>
            <a:endParaRPr lang="zh-CN" altLang="en-US">
              <a:sym typeface="Arial" panose="020B0604020202020204" pitchFamily="34" charset="0"/>
            </a:endParaRPr>
          </a:p>
        </p:txBody>
      </p:sp>
      <p:sp>
        <p:nvSpPr>
          <p:cNvPr id="67" name="Freeform 18"/>
          <p:cNvSpPr>
            <a:spLocks noChangeAspect="1" noEditPoints="1"/>
          </p:cNvSpPr>
          <p:nvPr>
            <p:custDataLst>
              <p:tags r:id="rId23"/>
            </p:custDataLst>
          </p:nvPr>
        </p:nvSpPr>
        <p:spPr bwMode="auto">
          <a:xfrm>
            <a:off x="1863099" y="1421366"/>
            <a:ext cx="531347" cy="532521"/>
          </a:xfrm>
          <a:custGeom>
            <a:avLst/>
            <a:gdLst>
              <a:gd name="T0" fmla="*/ 270000 w 312"/>
              <a:gd name="T1" fmla="*/ 0 h 312"/>
              <a:gd name="T2" fmla="*/ 0 w 312"/>
              <a:gd name="T3" fmla="*/ 270000 h 312"/>
              <a:gd name="T4" fmla="*/ 270000 w 312"/>
              <a:gd name="T5" fmla="*/ 540000 h 312"/>
              <a:gd name="T6" fmla="*/ 540000 w 312"/>
              <a:gd name="T7" fmla="*/ 270000 h 312"/>
              <a:gd name="T8" fmla="*/ 270000 w 312"/>
              <a:gd name="T9" fmla="*/ 0 h 312"/>
              <a:gd name="T10" fmla="*/ 278654 w 312"/>
              <a:gd name="T11" fmla="*/ 491538 h 312"/>
              <a:gd name="T12" fmla="*/ 270000 w 312"/>
              <a:gd name="T13" fmla="*/ 495000 h 312"/>
              <a:gd name="T14" fmla="*/ 261346 w 312"/>
              <a:gd name="T15" fmla="*/ 491538 h 312"/>
              <a:gd name="T16" fmla="*/ 180000 w 312"/>
              <a:gd name="T17" fmla="*/ 365192 h 312"/>
              <a:gd name="T18" fmla="*/ 360000 w 312"/>
              <a:gd name="T19" fmla="*/ 363462 h 312"/>
              <a:gd name="T20" fmla="*/ 278654 w 312"/>
              <a:gd name="T21" fmla="*/ 491538 h 312"/>
              <a:gd name="T22" fmla="*/ 169615 w 312"/>
              <a:gd name="T23" fmla="*/ 323654 h 312"/>
              <a:gd name="T24" fmla="*/ 164423 w 312"/>
              <a:gd name="T25" fmla="*/ 270000 h 312"/>
              <a:gd name="T26" fmla="*/ 169615 w 312"/>
              <a:gd name="T27" fmla="*/ 216346 h 312"/>
              <a:gd name="T28" fmla="*/ 271731 w 312"/>
              <a:gd name="T29" fmla="*/ 228462 h 312"/>
              <a:gd name="T30" fmla="*/ 370385 w 312"/>
              <a:gd name="T31" fmla="*/ 216346 h 312"/>
              <a:gd name="T32" fmla="*/ 375577 w 312"/>
              <a:gd name="T33" fmla="*/ 270000 h 312"/>
              <a:gd name="T34" fmla="*/ 370385 w 312"/>
              <a:gd name="T35" fmla="*/ 323654 h 312"/>
              <a:gd name="T36" fmla="*/ 169615 w 312"/>
              <a:gd name="T37" fmla="*/ 323654 h 312"/>
              <a:gd name="T38" fmla="*/ 261346 w 312"/>
              <a:gd name="T39" fmla="*/ 48462 h 312"/>
              <a:gd name="T40" fmla="*/ 270000 w 312"/>
              <a:gd name="T41" fmla="*/ 45000 h 312"/>
              <a:gd name="T42" fmla="*/ 278654 w 312"/>
              <a:gd name="T43" fmla="*/ 48462 h 312"/>
              <a:gd name="T44" fmla="*/ 360000 w 312"/>
              <a:gd name="T45" fmla="*/ 176538 h 312"/>
              <a:gd name="T46" fmla="*/ 180000 w 312"/>
              <a:gd name="T47" fmla="*/ 174808 h 312"/>
              <a:gd name="T48" fmla="*/ 261346 w 312"/>
              <a:gd name="T49" fmla="*/ 48462 h 312"/>
              <a:gd name="T50" fmla="*/ 410192 w 312"/>
              <a:gd name="T51" fmla="*/ 204231 h 312"/>
              <a:gd name="T52" fmla="*/ 477692 w 312"/>
              <a:gd name="T53" fmla="*/ 173077 h 312"/>
              <a:gd name="T54" fmla="*/ 498462 w 312"/>
              <a:gd name="T55" fmla="*/ 270000 h 312"/>
              <a:gd name="T56" fmla="*/ 477692 w 312"/>
              <a:gd name="T57" fmla="*/ 366923 h 312"/>
              <a:gd name="T58" fmla="*/ 410192 w 312"/>
              <a:gd name="T59" fmla="*/ 335769 h 312"/>
              <a:gd name="T60" fmla="*/ 417115 w 312"/>
              <a:gd name="T61" fmla="*/ 270000 h 312"/>
              <a:gd name="T62" fmla="*/ 410192 w 312"/>
              <a:gd name="T63" fmla="*/ 204231 h 312"/>
              <a:gd name="T64" fmla="*/ 455192 w 312"/>
              <a:gd name="T65" fmla="*/ 136731 h 312"/>
              <a:gd name="T66" fmla="*/ 399808 w 312"/>
              <a:gd name="T67" fmla="*/ 164423 h 312"/>
              <a:gd name="T68" fmla="*/ 339231 w 312"/>
              <a:gd name="T69" fmla="*/ 51923 h 312"/>
              <a:gd name="T70" fmla="*/ 455192 w 312"/>
              <a:gd name="T71" fmla="*/ 136731 h 312"/>
              <a:gd name="T72" fmla="*/ 200769 w 312"/>
              <a:gd name="T73" fmla="*/ 51923 h 312"/>
              <a:gd name="T74" fmla="*/ 140192 w 312"/>
              <a:gd name="T75" fmla="*/ 162692 h 312"/>
              <a:gd name="T76" fmla="*/ 84808 w 312"/>
              <a:gd name="T77" fmla="*/ 136731 h 312"/>
              <a:gd name="T78" fmla="*/ 200769 w 312"/>
              <a:gd name="T79" fmla="*/ 51923 h 312"/>
              <a:gd name="T80" fmla="*/ 64038 w 312"/>
              <a:gd name="T81" fmla="*/ 171346 h 312"/>
              <a:gd name="T82" fmla="*/ 129808 w 312"/>
              <a:gd name="T83" fmla="*/ 202500 h 312"/>
              <a:gd name="T84" fmla="*/ 122885 w 312"/>
              <a:gd name="T85" fmla="*/ 270000 h 312"/>
              <a:gd name="T86" fmla="*/ 129808 w 312"/>
              <a:gd name="T87" fmla="*/ 337500 h 312"/>
              <a:gd name="T88" fmla="*/ 64038 w 312"/>
              <a:gd name="T89" fmla="*/ 368654 h 312"/>
              <a:gd name="T90" fmla="*/ 41538 w 312"/>
              <a:gd name="T91" fmla="*/ 270000 h 312"/>
              <a:gd name="T92" fmla="*/ 64038 w 312"/>
              <a:gd name="T93" fmla="*/ 171346 h 312"/>
              <a:gd name="T94" fmla="*/ 84808 w 312"/>
              <a:gd name="T95" fmla="*/ 403269 h 312"/>
              <a:gd name="T96" fmla="*/ 140192 w 312"/>
              <a:gd name="T97" fmla="*/ 377308 h 312"/>
              <a:gd name="T98" fmla="*/ 200769 w 312"/>
              <a:gd name="T99" fmla="*/ 488077 h 312"/>
              <a:gd name="T100" fmla="*/ 84808 w 312"/>
              <a:gd name="T101" fmla="*/ 403269 h 312"/>
              <a:gd name="T102" fmla="*/ 339231 w 312"/>
              <a:gd name="T103" fmla="*/ 488077 h 312"/>
              <a:gd name="T104" fmla="*/ 399808 w 312"/>
              <a:gd name="T105" fmla="*/ 375577 h 312"/>
              <a:gd name="T106" fmla="*/ 455192 w 312"/>
              <a:gd name="T107" fmla="*/ 403269 h 312"/>
              <a:gd name="T108" fmla="*/ 339231 w 312"/>
              <a:gd name="T109" fmla="*/ 488077 h 31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12" h="312">
                <a:moveTo>
                  <a:pt x="156" y="0"/>
                </a:moveTo>
                <a:cubicBezTo>
                  <a:pt x="70" y="0"/>
                  <a:pt x="0" y="70"/>
                  <a:pt x="0" y="156"/>
                </a:cubicBezTo>
                <a:cubicBezTo>
                  <a:pt x="0" y="242"/>
                  <a:pt x="70" y="312"/>
                  <a:pt x="156" y="312"/>
                </a:cubicBezTo>
                <a:cubicBezTo>
                  <a:pt x="242" y="312"/>
                  <a:pt x="312" y="242"/>
                  <a:pt x="312" y="156"/>
                </a:cubicBezTo>
                <a:cubicBezTo>
                  <a:pt x="312" y="70"/>
                  <a:pt x="242" y="0"/>
                  <a:pt x="156" y="0"/>
                </a:cubicBezTo>
                <a:close/>
                <a:moveTo>
                  <a:pt x="161" y="284"/>
                </a:moveTo>
                <a:cubicBezTo>
                  <a:pt x="159" y="285"/>
                  <a:pt x="157" y="286"/>
                  <a:pt x="156" y="286"/>
                </a:cubicBezTo>
                <a:cubicBezTo>
                  <a:pt x="155" y="286"/>
                  <a:pt x="153" y="285"/>
                  <a:pt x="151" y="284"/>
                </a:cubicBezTo>
                <a:cubicBezTo>
                  <a:pt x="129" y="264"/>
                  <a:pt x="113" y="239"/>
                  <a:pt x="104" y="211"/>
                </a:cubicBezTo>
                <a:cubicBezTo>
                  <a:pt x="138" y="202"/>
                  <a:pt x="174" y="202"/>
                  <a:pt x="208" y="210"/>
                </a:cubicBezTo>
                <a:cubicBezTo>
                  <a:pt x="199" y="238"/>
                  <a:pt x="183" y="264"/>
                  <a:pt x="161" y="284"/>
                </a:cubicBezTo>
                <a:close/>
                <a:moveTo>
                  <a:pt x="98" y="187"/>
                </a:moveTo>
                <a:cubicBezTo>
                  <a:pt x="96" y="177"/>
                  <a:pt x="95" y="167"/>
                  <a:pt x="95" y="156"/>
                </a:cubicBezTo>
                <a:cubicBezTo>
                  <a:pt x="95" y="145"/>
                  <a:pt x="96" y="135"/>
                  <a:pt x="98" y="125"/>
                </a:cubicBezTo>
                <a:cubicBezTo>
                  <a:pt x="117" y="129"/>
                  <a:pt x="137" y="132"/>
                  <a:pt x="157" y="132"/>
                </a:cubicBezTo>
                <a:cubicBezTo>
                  <a:pt x="176" y="132"/>
                  <a:pt x="195" y="130"/>
                  <a:pt x="214" y="125"/>
                </a:cubicBezTo>
                <a:cubicBezTo>
                  <a:pt x="216" y="135"/>
                  <a:pt x="217" y="145"/>
                  <a:pt x="217" y="156"/>
                </a:cubicBezTo>
                <a:cubicBezTo>
                  <a:pt x="217" y="167"/>
                  <a:pt x="216" y="177"/>
                  <a:pt x="214" y="187"/>
                </a:cubicBezTo>
                <a:cubicBezTo>
                  <a:pt x="176" y="178"/>
                  <a:pt x="136" y="178"/>
                  <a:pt x="98" y="187"/>
                </a:cubicBezTo>
                <a:close/>
                <a:moveTo>
                  <a:pt x="151" y="28"/>
                </a:moveTo>
                <a:cubicBezTo>
                  <a:pt x="153" y="27"/>
                  <a:pt x="155" y="26"/>
                  <a:pt x="156" y="26"/>
                </a:cubicBezTo>
                <a:cubicBezTo>
                  <a:pt x="157" y="26"/>
                  <a:pt x="159" y="27"/>
                  <a:pt x="161" y="28"/>
                </a:cubicBezTo>
                <a:cubicBezTo>
                  <a:pt x="183" y="48"/>
                  <a:pt x="199" y="74"/>
                  <a:pt x="208" y="102"/>
                </a:cubicBezTo>
                <a:cubicBezTo>
                  <a:pt x="174" y="110"/>
                  <a:pt x="138" y="110"/>
                  <a:pt x="104" y="101"/>
                </a:cubicBezTo>
                <a:cubicBezTo>
                  <a:pt x="113" y="73"/>
                  <a:pt x="129" y="48"/>
                  <a:pt x="151" y="28"/>
                </a:cubicBezTo>
                <a:close/>
                <a:moveTo>
                  <a:pt x="237" y="118"/>
                </a:moveTo>
                <a:cubicBezTo>
                  <a:pt x="250" y="113"/>
                  <a:pt x="263" y="107"/>
                  <a:pt x="276" y="100"/>
                </a:cubicBezTo>
                <a:cubicBezTo>
                  <a:pt x="284" y="117"/>
                  <a:pt x="288" y="136"/>
                  <a:pt x="288" y="156"/>
                </a:cubicBezTo>
                <a:cubicBezTo>
                  <a:pt x="288" y="176"/>
                  <a:pt x="284" y="195"/>
                  <a:pt x="276" y="212"/>
                </a:cubicBezTo>
                <a:cubicBezTo>
                  <a:pt x="263" y="205"/>
                  <a:pt x="250" y="199"/>
                  <a:pt x="237" y="194"/>
                </a:cubicBezTo>
                <a:cubicBezTo>
                  <a:pt x="240" y="182"/>
                  <a:pt x="241" y="169"/>
                  <a:pt x="241" y="156"/>
                </a:cubicBezTo>
                <a:cubicBezTo>
                  <a:pt x="241" y="143"/>
                  <a:pt x="240" y="130"/>
                  <a:pt x="237" y="118"/>
                </a:cubicBezTo>
                <a:close/>
                <a:moveTo>
                  <a:pt x="263" y="79"/>
                </a:moveTo>
                <a:cubicBezTo>
                  <a:pt x="253" y="85"/>
                  <a:pt x="242" y="90"/>
                  <a:pt x="231" y="95"/>
                </a:cubicBezTo>
                <a:cubicBezTo>
                  <a:pt x="224" y="71"/>
                  <a:pt x="212" y="49"/>
                  <a:pt x="196" y="30"/>
                </a:cubicBezTo>
                <a:cubicBezTo>
                  <a:pt x="223" y="39"/>
                  <a:pt x="247" y="56"/>
                  <a:pt x="263" y="79"/>
                </a:cubicBezTo>
                <a:close/>
                <a:moveTo>
                  <a:pt x="116" y="30"/>
                </a:moveTo>
                <a:cubicBezTo>
                  <a:pt x="101" y="49"/>
                  <a:pt x="89" y="71"/>
                  <a:pt x="81" y="94"/>
                </a:cubicBezTo>
                <a:cubicBezTo>
                  <a:pt x="70" y="90"/>
                  <a:pt x="59" y="85"/>
                  <a:pt x="49" y="79"/>
                </a:cubicBezTo>
                <a:cubicBezTo>
                  <a:pt x="65" y="56"/>
                  <a:pt x="89" y="39"/>
                  <a:pt x="116" y="30"/>
                </a:cubicBezTo>
                <a:close/>
                <a:moveTo>
                  <a:pt x="37" y="99"/>
                </a:moveTo>
                <a:cubicBezTo>
                  <a:pt x="49" y="107"/>
                  <a:pt x="62" y="113"/>
                  <a:pt x="75" y="117"/>
                </a:cubicBezTo>
                <a:cubicBezTo>
                  <a:pt x="72" y="130"/>
                  <a:pt x="71" y="143"/>
                  <a:pt x="71" y="156"/>
                </a:cubicBezTo>
                <a:cubicBezTo>
                  <a:pt x="71" y="169"/>
                  <a:pt x="72" y="182"/>
                  <a:pt x="75" y="195"/>
                </a:cubicBezTo>
                <a:cubicBezTo>
                  <a:pt x="62" y="199"/>
                  <a:pt x="49" y="205"/>
                  <a:pt x="37" y="213"/>
                </a:cubicBezTo>
                <a:cubicBezTo>
                  <a:pt x="29" y="195"/>
                  <a:pt x="24" y="176"/>
                  <a:pt x="24" y="156"/>
                </a:cubicBezTo>
                <a:cubicBezTo>
                  <a:pt x="24" y="136"/>
                  <a:pt x="29" y="117"/>
                  <a:pt x="37" y="99"/>
                </a:cubicBezTo>
                <a:close/>
                <a:moveTo>
                  <a:pt x="49" y="233"/>
                </a:moveTo>
                <a:cubicBezTo>
                  <a:pt x="59" y="227"/>
                  <a:pt x="70" y="222"/>
                  <a:pt x="81" y="218"/>
                </a:cubicBezTo>
                <a:cubicBezTo>
                  <a:pt x="89" y="241"/>
                  <a:pt x="101" y="263"/>
                  <a:pt x="116" y="282"/>
                </a:cubicBezTo>
                <a:cubicBezTo>
                  <a:pt x="89" y="273"/>
                  <a:pt x="65" y="256"/>
                  <a:pt x="49" y="233"/>
                </a:cubicBezTo>
                <a:close/>
                <a:moveTo>
                  <a:pt x="196" y="282"/>
                </a:moveTo>
                <a:cubicBezTo>
                  <a:pt x="212" y="263"/>
                  <a:pt x="224" y="241"/>
                  <a:pt x="231" y="217"/>
                </a:cubicBezTo>
                <a:cubicBezTo>
                  <a:pt x="242" y="222"/>
                  <a:pt x="253" y="227"/>
                  <a:pt x="263" y="233"/>
                </a:cubicBezTo>
                <a:cubicBezTo>
                  <a:pt x="247" y="256"/>
                  <a:pt x="223" y="273"/>
                  <a:pt x="196" y="28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a:lnSpc>
                <a:spcPct val="120000"/>
              </a:lnSpc>
            </a:pPr>
            <a:endParaRPr lang="zh-CN" altLang="en-US">
              <a:sym typeface="Arial" panose="020B0604020202020204" pitchFamily="34" charset="0"/>
            </a:endParaRPr>
          </a:p>
        </p:txBody>
      </p:sp>
      <p:sp>
        <p:nvSpPr>
          <p:cNvPr id="68" name="矩形 67"/>
          <p:cNvSpPr/>
          <p:nvPr>
            <p:custDataLst>
              <p:tags r:id="rId24"/>
            </p:custDataLst>
          </p:nvPr>
        </p:nvSpPr>
        <p:spPr>
          <a:xfrm>
            <a:off x="1223253" y="2473524"/>
            <a:ext cx="1782889" cy="374461"/>
          </a:xfrm>
          <a:prstGeom prst="rect">
            <a:avLst/>
          </a:prstGeom>
          <a:noFill/>
        </p:spPr>
        <p:txBody>
          <a:bodyPr>
            <a:normAutofit fontScale="67500" lnSpcReduction="20000"/>
          </a:bodyP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algn="ctr">
              <a:lnSpc>
                <a:spcPct val="140000"/>
              </a:lnSpc>
              <a:defRPr/>
            </a:pPr>
            <a:r>
              <a:rPr lang="zh-CN" altLang="en-US" sz="2000" b="1">
                <a:solidFill>
                  <a:srgbClr val="E30001"/>
                </a:solidFill>
                <a:latin typeface="Arial" panose="020B0604020202020204" pitchFamily="34" charset="0"/>
                <a:ea typeface="微软雅黑" panose="020B0503020204020204" charset="-122"/>
                <a:cs typeface="+mn-ea"/>
                <a:sym typeface="Arial" panose="020B0604020202020204" pitchFamily="34" charset="0"/>
              </a:rPr>
              <a:t>输入标题</a:t>
            </a:r>
            <a:endParaRPr lang="zh-CN" altLang="en-US" sz="2000" b="1">
              <a:solidFill>
                <a:srgbClr val="E3000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69" name="矩形 68"/>
          <p:cNvSpPr>
            <a:spLocks noChangeArrowheads="1"/>
          </p:cNvSpPr>
          <p:nvPr>
            <p:custDataLst>
              <p:tags r:id="rId25"/>
            </p:custDataLst>
          </p:nvPr>
        </p:nvSpPr>
        <p:spPr bwMode="auto">
          <a:xfrm>
            <a:off x="1112219" y="2999089"/>
            <a:ext cx="2004958" cy="890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a:bodyPr>
          <a:lstStyle>
            <a:lvl1pPr>
              <a:defRPr>
                <a:solidFill>
                  <a:srgbClr val="000000"/>
                </a:solidFill>
                <a:latin typeface="Calibri" panose="020F0502020204030204" charset="0"/>
                <a:ea typeface="宋体" panose="02010600030101010101" pitchFamily="2" charset="-122"/>
              </a:defRPr>
            </a:lvl1pPr>
            <a:lvl2pPr marL="742950" indent="-285750">
              <a:defRPr>
                <a:solidFill>
                  <a:srgbClr val="000000"/>
                </a:solidFill>
                <a:latin typeface="Calibri" panose="020F0502020204030204" charset="0"/>
                <a:ea typeface="宋体" panose="02010600030101010101" pitchFamily="2" charset="-122"/>
              </a:defRPr>
            </a:lvl2pPr>
            <a:lvl3pPr marL="1143000" indent="-228600">
              <a:defRPr>
                <a:solidFill>
                  <a:srgbClr val="000000"/>
                </a:solidFill>
                <a:latin typeface="Calibri" panose="020F0502020204030204" charset="0"/>
                <a:ea typeface="宋体" panose="02010600030101010101" pitchFamily="2" charset="-122"/>
              </a:defRPr>
            </a:lvl3pPr>
            <a:lvl4pPr marL="1600200" indent="-228600">
              <a:defRPr>
                <a:solidFill>
                  <a:srgbClr val="000000"/>
                </a:solidFill>
                <a:latin typeface="Calibri" panose="020F0502020204030204" charset="0"/>
                <a:ea typeface="宋体" panose="02010600030101010101" pitchFamily="2" charset="-122"/>
              </a:defRPr>
            </a:lvl4pPr>
            <a:lvl5pPr marL="2057400" indent="-228600">
              <a:defRPr>
                <a:solidFill>
                  <a:srgbClr val="000000"/>
                </a:solidFill>
                <a:latin typeface="Calibri" panose="020F050202020403020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rgbClr val="000000"/>
                </a:solidFill>
                <a:latin typeface="Calibri" panose="020F050202020403020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rgbClr val="000000"/>
                </a:solidFill>
                <a:latin typeface="Calibri" panose="020F050202020403020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rgbClr val="000000"/>
                </a:solidFill>
                <a:latin typeface="Calibri" panose="020F050202020403020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rgbClr val="000000"/>
                </a:solidFill>
                <a:latin typeface="Calibri" panose="020F0502020204030204" charset="0"/>
                <a:ea typeface="宋体" panose="02010600030101010101" pitchFamily="2" charset="-122"/>
              </a:defRPr>
            </a:lvl9pPr>
          </a:lstStyle>
          <a:p>
            <a:pPr algn="just">
              <a:lnSpc>
                <a:spcPct val="120000"/>
              </a:lnSpc>
            </a:pPr>
            <a:r>
              <a:rPr lang="zh-CN" altLang="en-US" sz="1200">
                <a:latin typeface="Arial" panose="020B0604020202020204" pitchFamily="34" charset="0"/>
                <a:ea typeface="微软雅黑" panose="020B0503020204020204" charset="-122"/>
                <a:sym typeface="Arial" panose="020B0604020202020204" pitchFamily="34" charset="0"/>
              </a:rPr>
              <a:t>添加您的标题简要概述介绍，作为重点提要，或者将重点语句填充至此。</a:t>
            </a:r>
            <a:endParaRPr lang="zh-CN" altLang="en-US" sz="1200">
              <a:latin typeface="Arial" panose="020B0604020202020204" pitchFamily="34" charset="0"/>
              <a:ea typeface="微软雅黑" panose="020B0503020204020204" charset="-122"/>
              <a:sym typeface="Arial" panose="020B0604020202020204" pitchFamily="34" charset="0"/>
            </a:endParaRPr>
          </a:p>
        </p:txBody>
      </p:sp>
      <p:sp>
        <p:nvSpPr>
          <p:cNvPr id="70" name="矩形 69"/>
          <p:cNvSpPr/>
          <p:nvPr>
            <p:custDataLst>
              <p:tags r:id="rId26"/>
            </p:custDataLst>
          </p:nvPr>
        </p:nvSpPr>
        <p:spPr>
          <a:xfrm>
            <a:off x="3897588" y="2473524"/>
            <a:ext cx="1782889" cy="374461"/>
          </a:xfrm>
          <a:prstGeom prst="rect">
            <a:avLst/>
          </a:prstGeom>
          <a:noFill/>
        </p:spPr>
        <p:txBody>
          <a:bodyPr>
            <a:normAutofit fontScale="67500" lnSpcReduction="20000"/>
          </a:bodyP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algn="ctr">
              <a:lnSpc>
                <a:spcPct val="140000"/>
              </a:lnSpc>
              <a:defRPr/>
            </a:pPr>
            <a:r>
              <a:rPr lang="zh-CN" altLang="en-US" sz="2000" b="1">
                <a:solidFill>
                  <a:srgbClr val="E30001"/>
                </a:solidFill>
                <a:cs typeface="+mn-ea"/>
                <a:sym typeface="Arial" panose="020B0604020202020204" pitchFamily="34" charset="0"/>
              </a:rPr>
              <a:t>输入标题</a:t>
            </a:r>
            <a:endParaRPr lang="zh-CN" altLang="en-US" sz="2000" b="1">
              <a:solidFill>
                <a:srgbClr val="E30001"/>
              </a:solidFill>
              <a:latin typeface="Arial" panose="020B0604020202020204" pitchFamily="34" charset="0"/>
              <a:ea typeface="微软雅黑" panose="020B0503020204020204" charset="-122"/>
              <a:cs typeface="+mn-ea"/>
              <a:sym typeface="Arial" panose="020B0604020202020204" pitchFamily="34" charset="0"/>
            </a:endParaRPr>
          </a:p>
          <a:p>
            <a:pPr algn="ctr">
              <a:lnSpc>
                <a:spcPct val="140000"/>
              </a:lnSpc>
              <a:defRPr/>
            </a:pPr>
            <a:endParaRPr lang="zh-CN" altLang="en-US" sz="2000" b="1">
              <a:latin typeface="Arial" panose="020B0604020202020204" pitchFamily="34" charset="0"/>
              <a:ea typeface="微软雅黑" panose="020B0503020204020204" charset="-122"/>
              <a:cs typeface="+mn-ea"/>
              <a:sym typeface="Arial" panose="020B0604020202020204" pitchFamily="34" charset="0"/>
            </a:endParaRPr>
          </a:p>
        </p:txBody>
      </p:sp>
      <p:sp>
        <p:nvSpPr>
          <p:cNvPr id="71" name="矩形 70"/>
          <p:cNvSpPr>
            <a:spLocks noChangeArrowheads="1"/>
          </p:cNvSpPr>
          <p:nvPr>
            <p:custDataLst>
              <p:tags r:id="rId27"/>
            </p:custDataLst>
          </p:nvPr>
        </p:nvSpPr>
        <p:spPr bwMode="auto">
          <a:xfrm>
            <a:off x="3786552" y="2999089"/>
            <a:ext cx="2004958" cy="890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a:bodyPr>
          <a:lstStyle>
            <a:lvl1pPr>
              <a:defRPr>
                <a:solidFill>
                  <a:srgbClr val="000000"/>
                </a:solidFill>
                <a:latin typeface="Calibri" panose="020F0502020204030204" charset="0"/>
                <a:ea typeface="宋体" panose="02010600030101010101" pitchFamily="2" charset="-122"/>
              </a:defRPr>
            </a:lvl1pPr>
            <a:lvl2pPr marL="742950" indent="-285750">
              <a:defRPr>
                <a:solidFill>
                  <a:srgbClr val="000000"/>
                </a:solidFill>
                <a:latin typeface="Calibri" panose="020F0502020204030204" charset="0"/>
                <a:ea typeface="宋体" panose="02010600030101010101" pitchFamily="2" charset="-122"/>
              </a:defRPr>
            </a:lvl2pPr>
            <a:lvl3pPr marL="1143000" indent="-228600">
              <a:defRPr>
                <a:solidFill>
                  <a:srgbClr val="000000"/>
                </a:solidFill>
                <a:latin typeface="Calibri" panose="020F0502020204030204" charset="0"/>
                <a:ea typeface="宋体" panose="02010600030101010101" pitchFamily="2" charset="-122"/>
              </a:defRPr>
            </a:lvl3pPr>
            <a:lvl4pPr marL="1600200" indent="-228600">
              <a:defRPr>
                <a:solidFill>
                  <a:srgbClr val="000000"/>
                </a:solidFill>
                <a:latin typeface="Calibri" panose="020F0502020204030204" charset="0"/>
                <a:ea typeface="宋体" panose="02010600030101010101" pitchFamily="2" charset="-122"/>
              </a:defRPr>
            </a:lvl4pPr>
            <a:lvl5pPr marL="2057400" indent="-228600">
              <a:defRPr>
                <a:solidFill>
                  <a:srgbClr val="000000"/>
                </a:solidFill>
                <a:latin typeface="Calibri" panose="020F050202020403020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rgbClr val="000000"/>
                </a:solidFill>
                <a:latin typeface="Calibri" panose="020F050202020403020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rgbClr val="000000"/>
                </a:solidFill>
                <a:latin typeface="Calibri" panose="020F050202020403020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rgbClr val="000000"/>
                </a:solidFill>
                <a:latin typeface="Calibri" panose="020F050202020403020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rgbClr val="000000"/>
                </a:solidFill>
                <a:latin typeface="Calibri" panose="020F0502020204030204" charset="0"/>
                <a:ea typeface="宋体" panose="02010600030101010101" pitchFamily="2" charset="-122"/>
              </a:defRPr>
            </a:lvl9pPr>
          </a:lstStyle>
          <a:p>
            <a:pPr algn="just">
              <a:lnSpc>
                <a:spcPct val="120000"/>
              </a:lnSpc>
            </a:pPr>
            <a:r>
              <a:rPr lang="zh-CN" altLang="en-US" sz="1200">
                <a:latin typeface="Arial" panose="020B0604020202020204" pitchFamily="34" charset="0"/>
                <a:ea typeface="微软雅黑" panose="020B0503020204020204" charset="-122"/>
                <a:sym typeface="Arial" panose="020B0604020202020204" pitchFamily="34" charset="0"/>
              </a:rPr>
              <a:t>添加您的标题简要概述介绍，作为重点提要，或者将重点语句填充至此。</a:t>
            </a:r>
            <a:endParaRPr lang="zh-CN" altLang="en-US" sz="1200">
              <a:latin typeface="Arial" panose="020B0604020202020204" pitchFamily="34" charset="0"/>
              <a:ea typeface="微软雅黑" panose="020B0503020204020204" charset="-122"/>
              <a:sym typeface="Arial" panose="020B0604020202020204" pitchFamily="34" charset="0"/>
            </a:endParaRPr>
          </a:p>
        </p:txBody>
      </p:sp>
      <p:sp>
        <p:nvSpPr>
          <p:cNvPr id="72" name="流程图: 过程 71"/>
          <p:cNvSpPr/>
          <p:nvPr>
            <p:custDataLst>
              <p:tags r:id="rId28"/>
            </p:custDataLst>
          </p:nvPr>
        </p:nvSpPr>
        <p:spPr>
          <a:xfrm>
            <a:off x="6212031" y="5252813"/>
            <a:ext cx="2411593" cy="272575"/>
          </a:xfrm>
          <a:prstGeom prst="flowChartProcess">
            <a:avLst/>
          </a:prstGeom>
          <a:solidFill>
            <a:srgbClr val="E30001"/>
          </a:solidFill>
          <a:ln>
            <a:noFill/>
          </a:ln>
        </p:spPr>
        <p:style>
          <a:lnRef idx="2">
            <a:srgbClr val="3F3F3F">
              <a:shade val="50000"/>
            </a:srgbClr>
          </a:lnRef>
          <a:fillRef idx="1">
            <a:srgbClr val="3F3F3F"/>
          </a:fillRef>
          <a:effectRef idx="0">
            <a:srgbClr val="3F3F3F"/>
          </a:effectRef>
          <a:fontRef idx="minor">
            <a:srgbClr val="FFFFFF"/>
          </a:fontRef>
        </p:style>
        <p:txBody>
          <a:bodyPr anchor="ctr"/>
          <a:lstStyle>
            <a:defPPr>
              <a:defRPr lang="zh-CN">
                <a:solidFill>
                  <a:srgbClr val="FFFFFF"/>
                </a:solidFill>
              </a:defRPr>
            </a:defPPr>
            <a:lvl1pPr marL="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9pPr>
          </a:lstStyle>
          <a:p>
            <a:pPr algn="ctr" eaLnBrk="1" fontAlgn="auto" hangingPunct="1">
              <a:lnSpc>
                <a:spcPct val="120000"/>
              </a:lnSpc>
              <a:defRPr/>
            </a:pPr>
            <a:endParaRPr lang="zh-CN" altLang="en-US">
              <a:solidFill>
                <a:srgbClr val="AF2F3C"/>
              </a:solidFill>
              <a:sym typeface="Arial" panose="020B0604020202020204" pitchFamily="34" charset="0"/>
            </a:endParaRPr>
          </a:p>
        </p:txBody>
      </p:sp>
      <p:sp>
        <p:nvSpPr>
          <p:cNvPr id="73" name="流程图: 过程 72"/>
          <p:cNvSpPr/>
          <p:nvPr>
            <p:custDataLst>
              <p:tags r:id="rId29"/>
            </p:custDataLst>
          </p:nvPr>
        </p:nvSpPr>
        <p:spPr>
          <a:xfrm>
            <a:off x="8856648" y="5252813"/>
            <a:ext cx="2411593" cy="272575"/>
          </a:xfrm>
          <a:prstGeom prst="flowChartProcess">
            <a:avLst/>
          </a:prstGeom>
          <a:solidFill>
            <a:srgbClr val="E30001"/>
          </a:solidFill>
          <a:ln>
            <a:noFill/>
          </a:ln>
        </p:spPr>
        <p:style>
          <a:lnRef idx="2">
            <a:srgbClr val="3F3F3F">
              <a:shade val="50000"/>
            </a:srgbClr>
          </a:lnRef>
          <a:fillRef idx="1">
            <a:srgbClr val="3F3F3F"/>
          </a:fillRef>
          <a:effectRef idx="0">
            <a:srgbClr val="3F3F3F"/>
          </a:effectRef>
          <a:fontRef idx="minor">
            <a:srgbClr val="FFFFFF"/>
          </a:fontRef>
        </p:style>
        <p:txBody>
          <a:bodyPr anchor="ctr"/>
          <a:lstStyle>
            <a:defPPr>
              <a:defRPr lang="zh-CN">
                <a:solidFill>
                  <a:srgbClr val="FFFFFF"/>
                </a:solidFill>
              </a:defRPr>
            </a:defPPr>
            <a:lvl1pPr marL="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9pPr>
          </a:lstStyle>
          <a:p>
            <a:pPr algn="ctr" eaLnBrk="1" fontAlgn="auto" hangingPunct="1">
              <a:lnSpc>
                <a:spcPct val="120000"/>
              </a:lnSpc>
              <a:defRPr/>
            </a:pPr>
            <a:endParaRPr lang="zh-CN" altLang="en-US">
              <a:sym typeface="Arial" panose="020B0604020202020204" pitchFamily="34" charset="0"/>
            </a:endParaRPr>
          </a:p>
        </p:txBody>
      </p:sp>
      <p:sp>
        <p:nvSpPr>
          <p:cNvPr id="74" name="流程图: 过程 73"/>
          <p:cNvSpPr/>
          <p:nvPr>
            <p:custDataLst>
              <p:tags r:id="rId30"/>
            </p:custDataLst>
          </p:nvPr>
        </p:nvSpPr>
        <p:spPr>
          <a:xfrm>
            <a:off x="923759" y="5252813"/>
            <a:ext cx="2411593" cy="272575"/>
          </a:xfrm>
          <a:prstGeom prst="flowChartProcess">
            <a:avLst/>
          </a:prstGeom>
          <a:solidFill>
            <a:srgbClr val="E30001"/>
          </a:solidFill>
          <a:ln>
            <a:noFill/>
          </a:ln>
        </p:spPr>
        <p:style>
          <a:lnRef idx="2">
            <a:srgbClr val="3F3F3F">
              <a:shade val="50000"/>
            </a:srgbClr>
          </a:lnRef>
          <a:fillRef idx="1">
            <a:srgbClr val="3F3F3F"/>
          </a:fillRef>
          <a:effectRef idx="0">
            <a:srgbClr val="3F3F3F"/>
          </a:effectRef>
          <a:fontRef idx="minor">
            <a:srgbClr val="FFFFFF"/>
          </a:fontRef>
        </p:style>
        <p:txBody>
          <a:bodyPr anchor="ctr"/>
          <a:lstStyle>
            <a:defPPr>
              <a:defRPr lang="zh-CN">
                <a:solidFill>
                  <a:srgbClr val="FFFFFF"/>
                </a:solidFill>
              </a:defRPr>
            </a:defPPr>
            <a:lvl1pPr marL="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9pPr>
          </a:lstStyle>
          <a:p>
            <a:pPr algn="ctr" eaLnBrk="1" fontAlgn="auto" hangingPunct="1">
              <a:lnSpc>
                <a:spcPct val="120000"/>
              </a:lnSpc>
              <a:defRPr/>
            </a:pPr>
            <a:endParaRPr lang="zh-CN" altLang="en-US">
              <a:solidFill>
                <a:srgbClr val="AF2F3C"/>
              </a:solidFill>
              <a:sym typeface="Arial" panose="020B0604020202020204" pitchFamily="34" charset="0"/>
            </a:endParaRPr>
          </a:p>
        </p:txBody>
      </p:sp>
      <p:sp>
        <p:nvSpPr>
          <p:cNvPr id="75" name="流程图: 过程 74"/>
          <p:cNvSpPr/>
          <p:nvPr>
            <p:custDataLst>
              <p:tags r:id="rId31"/>
            </p:custDataLst>
          </p:nvPr>
        </p:nvSpPr>
        <p:spPr>
          <a:xfrm>
            <a:off x="3568377" y="5252813"/>
            <a:ext cx="2411593" cy="272575"/>
          </a:xfrm>
          <a:prstGeom prst="flowChartProcess">
            <a:avLst/>
          </a:prstGeom>
          <a:solidFill>
            <a:srgbClr val="E30001"/>
          </a:solidFill>
          <a:ln>
            <a:noFill/>
          </a:ln>
        </p:spPr>
        <p:style>
          <a:lnRef idx="2">
            <a:srgbClr val="3F3F3F">
              <a:shade val="50000"/>
            </a:srgbClr>
          </a:lnRef>
          <a:fillRef idx="1">
            <a:srgbClr val="3F3F3F"/>
          </a:fillRef>
          <a:effectRef idx="0">
            <a:srgbClr val="3F3F3F"/>
          </a:effectRef>
          <a:fontRef idx="minor">
            <a:srgbClr val="FFFFFF"/>
          </a:fontRef>
        </p:style>
        <p:txBody>
          <a:bodyPr anchor="ctr"/>
          <a:lstStyle>
            <a:defPPr>
              <a:defRPr lang="zh-CN">
                <a:solidFill>
                  <a:srgbClr val="FFFFFF"/>
                </a:solidFill>
              </a:defRPr>
            </a:defPPr>
            <a:lvl1pPr marL="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9pPr>
          </a:lstStyle>
          <a:p>
            <a:pPr algn="ctr" eaLnBrk="1" fontAlgn="auto" hangingPunct="1">
              <a:lnSpc>
                <a:spcPct val="120000"/>
              </a:lnSpc>
              <a:defRPr/>
            </a:pPr>
            <a:endParaRPr lang="zh-CN" altLang="en-US">
              <a:sym typeface="Arial" panose="020B0604020202020204" pitchFamily="34" charset="0"/>
            </a:endParaRPr>
          </a:p>
        </p:txBody>
      </p:sp>
    </p:spTree>
  </p:cSld>
  <p:clrMapOvr>
    <a:masterClrMapping/>
  </p:clrMapOvr>
  <p:transition>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13" name="Freeform 12"/>
          <p:cNvSpPr>
            <a:spLocks noEditPoints="1"/>
          </p:cNvSpPr>
          <p:nvPr>
            <p:custDataLst>
              <p:tags r:id="rId2"/>
            </p:custDataLst>
          </p:nvPr>
        </p:nvSpPr>
        <p:spPr bwMode="auto">
          <a:xfrm>
            <a:off x="8109514" y="2937924"/>
            <a:ext cx="1474762" cy="1473690"/>
          </a:xfrm>
          <a:custGeom>
            <a:avLst/>
            <a:gdLst>
              <a:gd name="T0" fmla="*/ 566 w 720"/>
              <a:gd name="T1" fmla="*/ 40 h 720"/>
              <a:gd name="T2" fmla="*/ 680 w 720"/>
              <a:gd name="T3" fmla="*/ 154 h 720"/>
              <a:gd name="T4" fmla="*/ 680 w 720"/>
              <a:gd name="T5" fmla="*/ 566 h 720"/>
              <a:gd name="T6" fmla="*/ 566 w 720"/>
              <a:gd name="T7" fmla="*/ 680 h 720"/>
              <a:gd name="T8" fmla="*/ 154 w 720"/>
              <a:gd name="T9" fmla="*/ 680 h 720"/>
              <a:gd name="T10" fmla="*/ 40 w 720"/>
              <a:gd name="T11" fmla="*/ 566 h 720"/>
              <a:gd name="T12" fmla="*/ 40 w 720"/>
              <a:gd name="T13" fmla="*/ 154 h 720"/>
              <a:gd name="T14" fmla="*/ 154 w 720"/>
              <a:gd name="T15" fmla="*/ 40 h 720"/>
              <a:gd name="T16" fmla="*/ 566 w 720"/>
              <a:gd name="T17" fmla="*/ 40 h 720"/>
              <a:gd name="T18" fmla="*/ 566 w 720"/>
              <a:gd name="T19" fmla="*/ 0 h 720"/>
              <a:gd name="T20" fmla="*/ 154 w 720"/>
              <a:gd name="T21" fmla="*/ 0 h 720"/>
              <a:gd name="T22" fmla="*/ 0 w 720"/>
              <a:gd name="T23" fmla="*/ 154 h 720"/>
              <a:gd name="T24" fmla="*/ 0 w 720"/>
              <a:gd name="T25" fmla="*/ 566 h 720"/>
              <a:gd name="T26" fmla="*/ 154 w 720"/>
              <a:gd name="T27" fmla="*/ 720 h 720"/>
              <a:gd name="T28" fmla="*/ 566 w 720"/>
              <a:gd name="T29" fmla="*/ 720 h 720"/>
              <a:gd name="T30" fmla="*/ 720 w 720"/>
              <a:gd name="T31" fmla="*/ 566 h 720"/>
              <a:gd name="T32" fmla="*/ 720 w 720"/>
              <a:gd name="T33" fmla="*/ 154 h 720"/>
              <a:gd name="T34" fmla="*/ 566 w 720"/>
              <a:gd name="T35" fmla="*/ 0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0" h="720">
                <a:moveTo>
                  <a:pt x="566" y="40"/>
                </a:moveTo>
                <a:cubicBezTo>
                  <a:pt x="629" y="40"/>
                  <a:pt x="680" y="91"/>
                  <a:pt x="680" y="154"/>
                </a:cubicBezTo>
                <a:cubicBezTo>
                  <a:pt x="680" y="566"/>
                  <a:pt x="680" y="566"/>
                  <a:pt x="680" y="566"/>
                </a:cubicBezTo>
                <a:cubicBezTo>
                  <a:pt x="680" y="628"/>
                  <a:pt x="629" y="680"/>
                  <a:pt x="566" y="680"/>
                </a:cubicBezTo>
                <a:cubicBezTo>
                  <a:pt x="154" y="680"/>
                  <a:pt x="154" y="680"/>
                  <a:pt x="154" y="680"/>
                </a:cubicBezTo>
                <a:cubicBezTo>
                  <a:pt x="91" y="680"/>
                  <a:pt x="40" y="628"/>
                  <a:pt x="40" y="566"/>
                </a:cubicBezTo>
                <a:cubicBezTo>
                  <a:pt x="40" y="154"/>
                  <a:pt x="40" y="154"/>
                  <a:pt x="40" y="154"/>
                </a:cubicBezTo>
                <a:cubicBezTo>
                  <a:pt x="40" y="91"/>
                  <a:pt x="91" y="40"/>
                  <a:pt x="154" y="40"/>
                </a:cubicBezTo>
                <a:lnTo>
                  <a:pt x="566" y="40"/>
                </a:lnTo>
                <a:close/>
                <a:moveTo>
                  <a:pt x="566" y="0"/>
                </a:moveTo>
                <a:cubicBezTo>
                  <a:pt x="154" y="0"/>
                  <a:pt x="154" y="0"/>
                  <a:pt x="154" y="0"/>
                </a:cubicBezTo>
                <a:cubicBezTo>
                  <a:pt x="70" y="0"/>
                  <a:pt x="0" y="69"/>
                  <a:pt x="0" y="154"/>
                </a:cubicBezTo>
                <a:cubicBezTo>
                  <a:pt x="0" y="566"/>
                  <a:pt x="0" y="566"/>
                  <a:pt x="0" y="566"/>
                </a:cubicBezTo>
                <a:cubicBezTo>
                  <a:pt x="0" y="650"/>
                  <a:pt x="70" y="720"/>
                  <a:pt x="154" y="720"/>
                </a:cubicBezTo>
                <a:cubicBezTo>
                  <a:pt x="566" y="720"/>
                  <a:pt x="566" y="720"/>
                  <a:pt x="566" y="720"/>
                </a:cubicBezTo>
                <a:cubicBezTo>
                  <a:pt x="651" y="720"/>
                  <a:pt x="720" y="650"/>
                  <a:pt x="720" y="566"/>
                </a:cubicBezTo>
                <a:cubicBezTo>
                  <a:pt x="720" y="154"/>
                  <a:pt x="720" y="154"/>
                  <a:pt x="720" y="154"/>
                </a:cubicBezTo>
                <a:cubicBezTo>
                  <a:pt x="720" y="69"/>
                  <a:pt x="651" y="0"/>
                  <a:pt x="566" y="0"/>
                </a:cubicBezTo>
                <a:close/>
              </a:path>
            </a:pathLst>
          </a:custGeom>
          <a:solidFill>
            <a:srgbClr val="E30001"/>
          </a:solidFill>
          <a:ln w="9525">
            <a:solidFill>
              <a:srgbClr val="E30001"/>
            </a:solidFill>
            <a:round/>
          </a:ln>
        </p:spPr>
        <p:txBody>
          <a:bodyPr vert="horz" wrap="square" lIns="68580" tIns="34290" rIns="68580" bIns="34290" numCol="1" anchor="t" anchorCtr="0" compatLnSpc="1"/>
          <a:p>
            <a:endParaRPr lang="zh-CN" altLang="en-US" sz="1350"/>
          </a:p>
        </p:txBody>
      </p:sp>
      <p:sp>
        <p:nvSpPr>
          <p:cNvPr id="12" name="Freeform 11"/>
          <p:cNvSpPr>
            <a:spLocks noEditPoints="1"/>
          </p:cNvSpPr>
          <p:nvPr>
            <p:custDataLst>
              <p:tags r:id="rId3"/>
            </p:custDataLst>
          </p:nvPr>
        </p:nvSpPr>
        <p:spPr bwMode="auto">
          <a:xfrm>
            <a:off x="6281881" y="2937924"/>
            <a:ext cx="1474762" cy="1473690"/>
          </a:xfrm>
          <a:custGeom>
            <a:avLst/>
            <a:gdLst>
              <a:gd name="T0" fmla="*/ 566 w 720"/>
              <a:gd name="T1" fmla="*/ 40 h 720"/>
              <a:gd name="T2" fmla="*/ 680 w 720"/>
              <a:gd name="T3" fmla="*/ 154 h 720"/>
              <a:gd name="T4" fmla="*/ 680 w 720"/>
              <a:gd name="T5" fmla="*/ 566 h 720"/>
              <a:gd name="T6" fmla="*/ 566 w 720"/>
              <a:gd name="T7" fmla="*/ 680 h 720"/>
              <a:gd name="T8" fmla="*/ 154 w 720"/>
              <a:gd name="T9" fmla="*/ 680 h 720"/>
              <a:gd name="T10" fmla="*/ 40 w 720"/>
              <a:gd name="T11" fmla="*/ 566 h 720"/>
              <a:gd name="T12" fmla="*/ 40 w 720"/>
              <a:gd name="T13" fmla="*/ 154 h 720"/>
              <a:gd name="T14" fmla="*/ 154 w 720"/>
              <a:gd name="T15" fmla="*/ 40 h 720"/>
              <a:gd name="T16" fmla="*/ 566 w 720"/>
              <a:gd name="T17" fmla="*/ 40 h 720"/>
              <a:gd name="T18" fmla="*/ 566 w 720"/>
              <a:gd name="T19" fmla="*/ 0 h 720"/>
              <a:gd name="T20" fmla="*/ 154 w 720"/>
              <a:gd name="T21" fmla="*/ 0 h 720"/>
              <a:gd name="T22" fmla="*/ 0 w 720"/>
              <a:gd name="T23" fmla="*/ 154 h 720"/>
              <a:gd name="T24" fmla="*/ 0 w 720"/>
              <a:gd name="T25" fmla="*/ 566 h 720"/>
              <a:gd name="T26" fmla="*/ 154 w 720"/>
              <a:gd name="T27" fmla="*/ 720 h 720"/>
              <a:gd name="T28" fmla="*/ 566 w 720"/>
              <a:gd name="T29" fmla="*/ 720 h 720"/>
              <a:gd name="T30" fmla="*/ 720 w 720"/>
              <a:gd name="T31" fmla="*/ 566 h 720"/>
              <a:gd name="T32" fmla="*/ 720 w 720"/>
              <a:gd name="T33" fmla="*/ 154 h 720"/>
              <a:gd name="T34" fmla="*/ 566 w 720"/>
              <a:gd name="T35" fmla="*/ 0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0" h="720">
                <a:moveTo>
                  <a:pt x="566" y="40"/>
                </a:moveTo>
                <a:cubicBezTo>
                  <a:pt x="629" y="40"/>
                  <a:pt x="680" y="91"/>
                  <a:pt x="680" y="154"/>
                </a:cubicBezTo>
                <a:cubicBezTo>
                  <a:pt x="680" y="566"/>
                  <a:pt x="680" y="566"/>
                  <a:pt x="680" y="566"/>
                </a:cubicBezTo>
                <a:cubicBezTo>
                  <a:pt x="680" y="628"/>
                  <a:pt x="629" y="680"/>
                  <a:pt x="566" y="680"/>
                </a:cubicBezTo>
                <a:cubicBezTo>
                  <a:pt x="154" y="680"/>
                  <a:pt x="154" y="680"/>
                  <a:pt x="154" y="680"/>
                </a:cubicBezTo>
                <a:cubicBezTo>
                  <a:pt x="91" y="680"/>
                  <a:pt x="40" y="628"/>
                  <a:pt x="40" y="566"/>
                </a:cubicBezTo>
                <a:cubicBezTo>
                  <a:pt x="40" y="154"/>
                  <a:pt x="40" y="154"/>
                  <a:pt x="40" y="154"/>
                </a:cubicBezTo>
                <a:cubicBezTo>
                  <a:pt x="40" y="91"/>
                  <a:pt x="91" y="40"/>
                  <a:pt x="154" y="40"/>
                </a:cubicBezTo>
                <a:lnTo>
                  <a:pt x="566" y="40"/>
                </a:lnTo>
                <a:close/>
                <a:moveTo>
                  <a:pt x="566" y="0"/>
                </a:moveTo>
                <a:cubicBezTo>
                  <a:pt x="154" y="0"/>
                  <a:pt x="154" y="0"/>
                  <a:pt x="154" y="0"/>
                </a:cubicBezTo>
                <a:cubicBezTo>
                  <a:pt x="70" y="0"/>
                  <a:pt x="0" y="69"/>
                  <a:pt x="0" y="154"/>
                </a:cubicBezTo>
                <a:cubicBezTo>
                  <a:pt x="0" y="566"/>
                  <a:pt x="0" y="566"/>
                  <a:pt x="0" y="566"/>
                </a:cubicBezTo>
                <a:cubicBezTo>
                  <a:pt x="0" y="650"/>
                  <a:pt x="70" y="720"/>
                  <a:pt x="154" y="720"/>
                </a:cubicBezTo>
                <a:cubicBezTo>
                  <a:pt x="566" y="720"/>
                  <a:pt x="566" y="720"/>
                  <a:pt x="566" y="720"/>
                </a:cubicBezTo>
                <a:cubicBezTo>
                  <a:pt x="651" y="720"/>
                  <a:pt x="720" y="650"/>
                  <a:pt x="720" y="566"/>
                </a:cubicBezTo>
                <a:cubicBezTo>
                  <a:pt x="720" y="154"/>
                  <a:pt x="720" y="154"/>
                  <a:pt x="720" y="154"/>
                </a:cubicBezTo>
                <a:cubicBezTo>
                  <a:pt x="720" y="69"/>
                  <a:pt x="651" y="0"/>
                  <a:pt x="566" y="0"/>
                </a:cubicBezTo>
                <a:close/>
              </a:path>
            </a:pathLst>
          </a:custGeom>
          <a:solidFill>
            <a:srgbClr val="E30001"/>
          </a:solidFill>
          <a:ln w="9525">
            <a:solidFill>
              <a:srgbClr val="E30001"/>
            </a:solidFill>
            <a:round/>
          </a:ln>
        </p:spPr>
        <p:txBody>
          <a:bodyPr vert="horz" wrap="square" lIns="68580" tIns="34290" rIns="68580" bIns="34290" numCol="1" anchor="t" anchorCtr="0" compatLnSpc="1"/>
          <a:p>
            <a:endParaRPr lang="zh-CN" altLang="en-US" sz="1350"/>
          </a:p>
        </p:txBody>
      </p:sp>
      <p:sp>
        <p:nvSpPr>
          <p:cNvPr id="11" name="Freeform 10"/>
          <p:cNvSpPr>
            <a:spLocks noEditPoints="1"/>
          </p:cNvSpPr>
          <p:nvPr>
            <p:custDataLst>
              <p:tags r:id="rId4"/>
            </p:custDataLst>
          </p:nvPr>
        </p:nvSpPr>
        <p:spPr bwMode="auto">
          <a:xfrm>
            <a:off x="4453178" y="2937924"/>
            <a:ext cx="1475835" cy="1473690"/>
          </a:xfrm>
          <a:custGeom>
            <a:avLst/>
            <a:gdLst>
              <a:gd name="T0" fmla="*/ 566 w 720"/>
              <a:gd name="T1" fmla="*/ 40 h 720"/>
              <a:gd name="T2" fmla="*/ 680 w 720"/>
              <a:gd name="T3" fmla="*/ 154 h 720"/>
              <a:gd name="T4" fmla="*/ 680 w 720"/>
              <a:gd name="T5" fmla="*/ 566 h 720"/>
              <a:gd name="T6" fmla="*/ 566 w 720"/>
              <a:gd name="T7" fmla="*/ 680 h 720"/>
              <a:gd name="T8" fmla="*/ 154 w 720"/>
              <a:gd name="T9" fmla="*/ 680 h 720"/>
              <a:gd name="T10" fmla="*/ 40 w 720"/>
              <a:gd name="T11" fmla="*/ 566 h 720"/>
              <a:gd name="T12" fmla="*/ 40 w 720"/>
              <a:gd name="T13" fmla="*/ 154 h 720"/>
              <a:gd name="T14" fmla="*/ 154 w 720"/>
              <a:gd name="T15" fmla="*/ 40 h 720"/>
              <a:gd name="T16" fmla="*/ 566 w 720"/>
              <a:gd name="T17" fmla="*/ 40 h 720"/>
              <a:gd name="T18" fmla="*/ 566 w 720"/>
              <a:gd name="T19" fmla="*/ 0 h 720"/>
              <a:gd name="T20" fmla="*/ 154 w 720"/>
              <a:gd name="T21" fmla="*/ 0 h 720"/>
              <a:gd name="T22" fmla="*/ 0 w 720"/>
              <a:gd name="T23" fmla="*/ 154 h 720"/>
              <a:gd name="T24" fmla="*/ 0 w 720"/>
              <a:gd name="T25" fmla="*/ 566 h 720"/>
              <a:gd name="T26" fmla="*/ 154 w 720"/>
              <a:gd name="T27" fmla="*/ 720 h 720"/>
              <a:gd name="T28" fmla="*/ 566 w 720"/>
              <a:gd name="T29" fmla="*/ 720 h 720"/>
              <a:gd name="T30" fmla="*/ 720 w 720"/>
              <a:gd name="T31" fmla="*/ 566 h 720"/>
              <a:gd name="T32" fmla="*/ 720 w 720"/>
              <a:gd name="T33" fmla="*/ 154 h 720"/>
              <a:gd name="T34" fmla="*/ 566 w 720"/>
              <a:gd name="T35" fmla="*/ 0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0" h="720">
                <a:moveTo>
                  <a:pt x="566" y="40"/>
                </a:moveTo>
                <a:cubicBezTo>
                  <a:pt x="629" y="40"/>
                  <a:pt x="680" y="91"/>
                  <a:pt x="680" y="154"/>
                </a:cubicBezTo>
                <a:cubicBezTo>
                  <a:pt x="680" y="566"/>
                  <a:pt x="680" y="566"/>
                  <a:pt x="680" y="566"/>
                </a:cubicBezTo>
                <a:cubicBezTo>
                  <a:pt x="680" y="628"/>
                  <a:pt x="629" y="680"/>
                  <a:pt x="566" y="680"/>
                </a:cubicBezTo>
                <a:cubicBezTo>
                  <a:pt x="154" y="680"/>
                  <a:pt x="154" y="680"/>
                  <a:pt x="154" y="680"/>
                </a:cubicBezTo>
                <a:cubicBezTo>
                  <a:pt x="91" y="680"/>
                  <a:pt x="40" y="628"/>
                  <a:pt x="40" y="566"/>
                </a:cubicBezTo>
                <a:cubicBezTo>
                  <a:pt x="40" y="154"/>
                  <a:pt x="40" y="154"/>
                  <a:pt x="40" y="154"/>
                </a:cubicBezTo>
                <a:cubicBezTo>
                  <a:pt x="40" y="91"/>
                  <a:pt x="91" y="40"/>
                  <a:pt x="154" y="40"/>
                </a:cubicBezTo>
                <a:lnTo>
                  <a:pt x="566" y="40"/>
                </a:lnTo>
                <a:close/>
                <a:moveTo>
                  <a:pt x="566" y="0"/>
                </a:moveTo>
                <a:cubicBezTo>
                  <a:pt x="154" y="0"/>
                  <a:pt x="154" y="0"/>
                  <a:pt x="154" y="0"/>
                </a:cubicBezTo>
                <a:cubicBezTo>
                  <a:pt x="70" y="0"/>
                  <a:pt x="0" y="69"/>
                  <a:pt x="0" y="154"/>
                </a:cubicBezTo>
                <a:cubicBezTo>
                  <a:pt x="0" y="566"/>
                  <a:pt x="0" y="566"/>
                  <a:pt x="0" y="566"/>
                </a:cubicBezTo>
                <a:cubicBezTo>
                  <a:pt x="0" y="650"/>
                  <a:pt x="70" y="720"/>
                  <a:pt x="154" y="720"/>
                </a:cubicBezTo>
                <a:cubicBezTo>
                  <a:pt x="566" y="720"/>
                  <a:pt x="566" y="720"/>
                  <a:pt x="566" y="720"/>
                </a:cubicBezTo>
                <a:cubicBezTo>
                  <a:pt x="651" y="720"/>
                  <a:pt x="720" y="650"/>
                  <a:pt x="720" y="566"/>
                </a:cubicBezTo>
                <a:cubicBezTo>
                  <a:pt x="720" y="154"/>
                  <a:pt x="720" y="154"/>
                  <a:pt x="720" y="154"/>
                </a:cubicBezTo>
                <a:cubicBezTo>
                  <a:pt x="720" y="69"/>
                  <a:pt x="651" y="0"/>
                  <a:pt x="566" y="0"/>
                </a:cubicBezTo>
                <a:close/>
              </a:path>
            </a:pathLst>
          </a:custGeom>
          <a:solidFill>
            <a:srgbClr val="E30001"/>
          </a:solidFill>
          <a:ln w="9525">
            <a:solidFill>
              <a:srgbClr val="E30001"/>
            </a:solidFill>
            <a:round/>
          </a:ln>
        </p:spPr>
        <p:txBody>
          <a:bodyPr vert="horz" wrap="square" lIns="68580" tIns="34290" rIns="68580" bIns="34290" numCol="1" anchor="t" anchorCtr="0" compatLnSpc="1"/>
          <a:p>
            <a:endParaRPr lang="zh-CN" altLang="en-US" sz="1350"/>
          </a:p>
        </p:txBody>
      </p:sp>
      <p:sp>
        <p:nvSpPr>
          <p:cNvPr id="8" name="Freeform 7"/>
          <p:cNvSpPr/>
          <p:nvPr>
            <p:custDataLst>
              <p:tags r:id="rId5"/>
            </p:custDataLst>
          </p:nvPr>
        </p:nvSpPr>
        <p:spPr bwMode="auto">
          <a:xfrm>
            <a:off x="4632292" y="4066251"/>
            <a:ext cx="1474762" cy="491230"/>
          </a:xfrm>
          <a:custGeom>
            <a:avLst/>
            <a:gdLst>
              <a:gd name="T0" fmla="*/ 656 w 720"/>
              <a:gd name="T1" fmla="*/ 240 h 240"/>
              <a:gd name="T2" fmla="*/ 64 w 720"/>
              <a:gd name="T3" fmla="*/ 240 h 240"/>
              <a:gd name="T4" fmla="*/ 0 w 720"/>
              <a:gd name="T5" fmla="*/ 176 h 240"/>
              <a:gd name="T6" fmla="*/ 0 w 720"/>
              <a:gd name="T7" fmla="*/ 64 h 240"/>
              <a:gd name="T8" fmla="*/ 64 w 720"/>
              <a:gd name="T9" fmla="*/ 0 h 240"/>
              <a:gd name="T10" fmla="*/ 656 w 720"/>
              <a:gd name="T11" fmla="*/ 0 h 240"/>
              <a:gd name="T12" fmla="*/ 720 w 720"/>
              <a:gd name="T13" fmla="*/ 64 h 240"/>
              <a:gd name="T14" fmla="*/ 720 w 720"/>
              <a:gd name="T15" fmla="*/ 176 h 240"/>
              <a:gd name="T16" fmla="*/ 656 w 720"/>
              <a:gd name="T17"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0" h="240">
                <a:moveTo>
                  <a:pt x="656" y="240"/>
                </a:moveTo>
                <a:cubicBezTo>
                  <a:pt x="64" y="240"/>
                  <a:pt x="64" y="240"/>
                  <a:pt x="64" y="240"/>
                </a:cubicBezTo>
                <a:cubicBezTo>
                  <a:pt x="29" y="240"/>
                  <a:pt x="0" y="211"/>
                  <a:pt x="0" y="176"/>
                </a:cubicBezTo>
                <a:cubicBezTo>
                  <a:pt x="0" y="64"/>
                  <a:pt x="0" y="64"/>
                  <a:pt x="0" y="64"/>
                </a:cubicBezTo>
                <a:cubicBezTo>
                  <a:pt x="0" y="28"/>
                  <a:pt x="29" y="0"/>
                  <a:pt x="64" y="0"/>
                </a:cubicBezTo>
                <a:cubicBezTo>
                  <a:pt x="656" y="0"/>
                  <a:pt x="656" y="0"/>
                  <a:pt x="656" y="0"/>
                </a:cubicBezTo>
                <a:cubicBezTo>
                  <a:pt x="691" y="0"/>
                  <a:pt x="720" y="28"/>
                  <a:pt x="720" y="64"/>
                </a:cubicBezTo>
                <a:cubicBezTo>
                  <a:pt x="720" y="176"/>
                  <a:pt x="720" y="176"/>
                  <a:pt x="720" y="176"/>
                </a:cubicBezTo>
                <a:cubicBezTo>
                  <a:pt x="720" y="211"/>
                  <a:pt x="691" y="240"/>
                  <a:pt x="656" y="240"/>
                </a:cubicBezTo>
                <a:close/>
              </a:path>
            </a:pathLst>
          </a:custGeom>
          <a:solidFill>
            <a:srgbClr val="FFFF0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zh-CN" altLang="en-US" sz="1350"/>
          </a:p>
        </p:txBody>
      </p:sp>
      <p:sp>
        <p:nvSpPr>
          <p:cNvPr id="4" name="矩形 3"/>
          <p:cNvSpPr/>
          <p:nvPr/>
        </p:nvSpPr>
        <p:spPr>
          <a:xfrm>
            <a:off x="-9525" y="-33020"/>
            <a:ext cx="12204065" cy="999490"/>
          </a:xfrm>
          <a:prstGeom prst="rect">
            <a:avLst/>
          </a:prstGeom>
          <a:solidFill>
            <a:srgbClr val="E3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4221480" y="144145"/>
            <a:ext cx="3749675" cy="645160"/>
          </a:xfrm>
          <a:prstGeom prst="rect">
            <a:avLst/>
          </a:prstGeom>
          <a:noFill/>
        </p:spPr>
        <p:txBody>
          <a:bodyPr wrap="square" rtlCol="0">
            <a:spAutoFit/>
          </a:bodyPr>
          <a:p>
            <a:pPr algn="ctr"/>
            <a:r>
              <a:rPr lang="zh-CN" altLang="en-US" sz="3600">
                <a:solidFill>
                  <a:srgbClr val="FFFF00"/>
                </a:solidFill>
                <a:latin typeface="思源黑体 CN Heavy" panose="020B0A00000000000000" charset="-122"/>
                <a:ea typeface="思源黑体 CN Heavy" panose="020B0A00000000000000" charset="-122"/>
              </a:rPr>
              <a:t>请输入您的标题</a:t>
            </a:r>
            <a:endParaRPr lang="zh-CN" altLang="en-US" sz="3600">
              <a:solidFill>
                <a:srgbClr val="FFFF00"/>
              </a:solidFill>
              <a:latin typeface="思源黑体 CN Heavy" panose="020B0A00000000000000" charset="-122"/>
              <a:ea typeface="思源黑体 CN Heavy" panose="020B0A00000000000000" charset="-122"/>
            </a:endParaRPr>
          </a:p>
        </p:txBody>
      </p:sp>
      <p:cxnSp>
        <p:nvCxnSpPr>
          <p:cNvPr id="6" name="直接连接符 5"/>
          <p:cNvCxnSpPr/>
          <p:nvPr/>
        </p:nvCxnSpPr>
        <p:spPr>
          <a:xfrm>
            <a:off x="635" y="852170"/>
            <a:ext cx="12216130"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7" name="五角星 6"/>
          <p:cNvSpPr/>
          <p:nvPr/>
        </p:nvSpPr>
        <p:spPr>
          <a:xfrm>
            <a:off x="3900170" y="306070"/>
            <a:ext cx="321310" cy="321310"/>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Freeform 5"/>
          <p:cNvSpPr>
            <a:spLocks noEditPoints="1"/>
          </p:cNvSpPr>
          <p:nvPr>
            <p:custDataLst>
              <p:tags r:id="rId6"/>
            </p:custDataLst>
          </p:nvPr>
        </p:nvSpPr>
        <p:spPr bwMode="auto">
          <a:xfrm>
            <a:off x="2625545" y="2937924"/>
            <a:ext cx="1475835" cy="1473690"/>
          </a:xfrm>
          <a:custGeom>
            <a:avLst/>
            <a:gdLst>
              <a:gd name="T0" fmla="*/ 566 w 720"/>
              <a:gd name="T1" fmla="*/ 40 h 720"/>
              <a:gd name="T2" fmla="*/ 680 w 720"/>
              <a:gd name="T3" fmla="*/ 154 h 720"/>
              <a:gd name="T4" fmla="*/ 680 w 720"/>
              <a:gd name="T5" fmla="*/ 566 h 720"/>
              <a:gd name="T6" fmla="*/ 566 w 720"/>
              <a:gd name="T7" fmla="*/ 680 h 720"/>
              <a:gd name="T8" fmla="*/ 154 w 720"/>
              <a:gd name="T9" fmla="*/ 680 h 720"/>
              <a:gd name="T10" fmla="*/ 40 w 720"/>
              <a:gd name="T11" fmla="*/ 566 h 720"/>
              <a:gd name="T12" fmla="*/ 40 w 720"/>
              <a:gd name="T13" fmla="*/ 154 h 720"/>
              <a:gd name="T14" fmla="*/ 154 w 720"/>
              <a:gd name="T15" fmla="*/ 40 h 720"/>
              <a:gd name="T16" fmla="*/ 566 w 720"/>
              <a:gd name="T17" fmla="*/ 40 h 720"/>
              <a:gd name="T18" fmla="*/ 566 w 720"/>
              <a:gd name="T19" fmla="*/ 0 h 720"/>
              <a:gd name="T20" fmla="*/ 154 w 720"/>
              <a:gd name="T21" fmla="*/ 0 h 720"/>
              <a:gd name="T22" fmla="*/ 0 w 720"/>
              <a:gd name="T23" fmla="*/ 154 h 720"/>
              <a:gd name="T24" fmla="*/ 0 w 720"/>
              <a:gd name="T25" fmla="*/ 566 h 720"/>
              <a:gd name="T26" fmla="*/ 154 w 720"/>
              <a:gd name="T27" fmla="*/ 720 h 720"/>
              <a:gd name="T28" fmla="*/ 566 w 720"/>
              <a:gd name="T29" fmla="*/ 720 h 720"/>
              <a:gd name="T30" fmla="*/ 720 w 720"/>
              <a:gd name="T31" fmla="*/ 566 h 720"/>
              <a:gd name="T32" fmla="*/ 720 w 720"/>
              <a:gd name="T33" fmla="*/ 154 h 720"/>
              <a:gd name="T34" fmla="*/ 566 w 720"/>
              <a:gd name="T35" fmla="*/ 0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0" h="720">
                <a:moveTo>
                  <a:pt x="566" y="40"/>
                </a:moveTo>
                <a:cubicBezTo>
                  <a:pt x="629" y="40"/>
                  <a:pt x="680" y="91"/>
                  <a:pt x="680" y="154"/>
                </a:cubicBezTo>
                <a:cubicBezTo>
                  <a:pt x="680" y="566"/>
                  <a:pt x="680" y="566"/>
                  <a:pt x="680" y="566"/>
                </a:cubicBezTo>
                <a:cubicBezTo>
                  <a:pt x="680" y="628"/>
                  <a:pt x="629" y="680"/>
                  <a:pt x="566" y="680"/>
                </a:cubicBezTo>
                <a:cubicBezTo>
                  <a:pt x="154" y="680"/>
                  <a:pt x="154" y="680"/>
                  <a:pt x="154" y="680"/>
                </a:cubicBezTo>
                <a:cubicBezTo>
                  <a:pt x="91" y="680"/>
                  <a:pt x="40" y="628"/>
                  <a:pt x="40" y="566"/>
                </a:cubicBezTo>
                <a:cubicBezTo>
                  <a:pt x="40" y="154"/>
                  <a:pt x="40" y="154"/>
                  <a:pt x="40" y="154"/>
                </a:cubicBezTo>
                <a:cubicBezTo>
                  <a:pt x="40" y="91"/>
                  <a:pt x="91" y="40"/>
                  <a:pt x="154" y="40"/>
                </a:cubicBezTo>
                <a:lnTo>
                  <a:pt x="566" y="40"/>
                </a:lnTo>
                <a:close/>
                <a:moveTo>
                  <a:pt x="566" y="0"/>
                </a:moveTo>
                <a:cubicBezTo>
                  <a:pt x="154" y="0"/>
                  <a:pt x="154" y="0"/>
                  <a:pt x="154" y="0"/>
                </a:cubicBezTo>
                <a:cubicBezTo>
                  <a:pt x="70" y="0"/>
                  <a:pt x="0" y="69"/>
                  <a:pt x="0" y="154"/>
                </a:cubicBezTo>
                <a:cubicBezTo>
                  <a:pt x="0" y="566"/>
                  <a:pt x="0" y="566"/>
                  <a:pt x="0" y="566"/>
                </a:cubicBezTo>
                <a:cubicBezTo>
                  <a:pt x="0" y="650"/>
                  <a:pt x="70" y="720"/>
                  <a:pt x="154" y="720"/>
                </a:cubicBezTo>
                <a:cubicBezTo>
                  <a:pt x="566" y="720"/>
                  <a:pt x="566" y="720"/>
                  <a:pt x="566" y="720"/>
                </a:cubicBezTo>
                <a:cubicBezTo>
                  <a:pt x="651" y="720"/>
                  <a:pt x="720" y="650"/>
                  <a:pt x="720" y="566"/>
                </a:cubicBezTo>
                <a:cubicBezTo>
                  <a:pt x="720" y="154"/>
                  <a:pt x="720" y="154"/>
                  <a:pt x="720" y="154"/>
                </a:cubicBezTo>
                <a:cubicBezTo>
                  <a:pt x="720" y="69"/>
                  <a:pt x="651" y="0"/>
                  <a:pt x="566" y="0"/>
                </a:cubicBezTo>
                <a:close/>
              </a:path>
            </a:pathLst>
          </a:custGeom>
          <a:solidFill>
            <a:srgbClr val="E30001"/>
          </a:solidFill>
          <a:ln w="9525">
            <a:solidFill>
              <a:srgbClr val="E30001"/>
            </a:solidFill>
            <a:round/>
          </a:ln>
        </p:spPr>
        <p:txBody>
          <a:bodyPr vert="horz" wrap="square" lIns="68580" tIns="34290" rIns="68580" bIns="34290" numCol="1" anchor="t" anchorCtr="0" compatLnSpc="1"/>
          <a:p>
            <a:endParaRPr lang="zh-CN" altLang="en-US" sz="1350"/>
          </a:p>
        </p:txBody>
      </p:sp>
      <p:sp>
        <p:nvSpPr>
          <p:cNvPr id="2" name="Freeform 6"/>
          <p:cNvSpPr/>
          <p:nvPr>
            <p:custDataLst>
              <p:tags r:id="rId7"/>
            </p:custDataLst>
          </p:nvPr>
        </p:nvSpPr>
        <p:spPr bwMode="auto">
          <a:xfrm>
            <a:off x="2785354" y="2751299"/>
            <a:ext cx="1475835" cy="491230"/>
          </a:xfrm>
          <a:custGeom>
            <a:avLst/>
            <a:gdLst>
              <a:gd name="T0" fmla="*/ 656 w 720"/>
              <a:gd name="T1" fmla="*/ 240 h 240"/>
              <a:gd name="T2" fmla="*/ 64 w 720"/>
              <a:gd name="T3" fmla="*/ 240 h 240"/>
              <a:gd name="T4" fmla="*/ 0 w 720"/>
              <a:gd name="T5" fmla="*/ 176 h 240"/>
              <a:gd name="T6" fmla="*/ 0 w 720"/>
              <a:gd name="T7" fmla="*/ 64 h 240"/>
              <a:gd name="T8" fmla="*/ 64 w 720"/>
              <a:gd name="T9" fmla="*/ 0 h 240"/>
              <a:gd name="T10" fmla="*/ 656 w 720"/>
              <a:gd name="T11" fmla="*/ 0 h 240"/>
              <a:gd name="T12" fmla="*/ 720 w 720"/>
              <a:gd name="T13" fmla="*/ 64 h 240"/>
              <a:gd name="T14" fmla="*/ 720 w 720"/>
              <a:gd name="T15" fmla="*/ 176 h 240"/>
              <a:gd name="T16" fmla="*/ 656 w 720"/>
              <a:gd name="T17"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0" h="240">
                <a:moveTo>
                  <a:pt x="656" y="240"/>
                </a:moveTo>
                <a:cubicBezTo>
                  <a:pt x="64" y="240"/>
                  <a:pt x="64" y="240"/>
                  <a:pt x="64" y="240"/>
                </a:cubicBezTo>
                <a:cubicBezTo>
                  <a:pt x="29" y="240"/>
                  <a:pt x="0" y="211"/>
                  <a:pt x="0" y="176"/>
                </a:cubicBezTo>
                <a:cubicBezTo>
                  <a:pt x="0" y="64"/>
                  <a:pt x="0" y="64"/>
                  <a:pt x="0" y="64"/>
                </a:cubicBezTo>
                <a:cubicBezTo>
                  <a:pt x="0" y="29"/>
                  <a:pt x="29" y="0"/>
                  <a:pt x="64" y="0"/>
                </a:cubicBezTo>
                <a:cubicBezTo>
                  <a:pt x="656" y="0"/>
                  <a:pt x="656" y="0"/>
                  <a:pt x="656" y="0"/>
                </a:cubicBezTo>
                <a:cubicBezTo>
                  <a:pt x="691" y="0"/>
                  <a:pt x="720" y="29"/>
                  <a:pt x="720" y="64"/>
                </a:cubicBezTo>
                <a:cubicBezTo>
                  <a:pt x="720" y="176"/>
                  <a:pt x="720" y="176"/>
                  <a:pt x="720" y="176"/>
                </a:cubicBezTo>
                <a:cubicBezTo>
                  <a:pt x="720" y="211"/>
                  <a:pt x="691" y="240"/>
                  <a:pt x="656" y="240"/>
                </a:cubicBezTo>
                <a:close/>
              </a:path>
            </a:pathLst>
          </a:custGeom>
          <a:solidFill>
            <a:srgbClr val="FFFF0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zh-CN" altLang="en-US" sz="1350"/>
          </a:p>
        </p:txBody>
      </p:sp>
      <p:sp>
        <p:nvSpPr>
          <p:cNvPr id="9" name="Freeform 8"/>
          <p:cNvSpPr/>
          <p:nvPr>
            <p:custDataLst>
              <p:tags r:id="rId8"/>
            </p:custDataLst>
          </p:nvPr>
        </p:nvSpPr>
        <p:spPr bwMode="auto">
          <a:xfrm>
            <a:off x="6447055" y="2751299"/>
            <a:ext cx="1475835" cy="491230"/>
          </a:xfrm>
          <a:custGeom>
            <a:avLst/>
            <a:gdLst>
              <a:gd name="T0" fmla="*/ 656 w 720"/>
              <a:gd name="T1" fmla="*/ 240 h 240"/>
              <a:gd name="T2" fmla="*/ 64 w 720"/>
              <a:gd name="T3" fmla="*/ 240 h 240"/>
              <a:gd name="T4" fmla="*/ 0 w 720"/>
              <a:gd name="T5" fmla="*/ 176 h 240"/>
              <a:gd name="T6" fmla="*/ 0 w 720"/>
              <a:gd name="T7" fmla="*/ 64 h 240"/>
              <a:gd name="T8" fmla="*/ 64 w 720"/>
              <a:gd name="T9" fmla="*/ 0 h 240"/>
              <a:gd name="T10" fmla="*/ 656 w 720"/>
              <a:gd name="T11" fmla="*/ 0 h 240"/>
              <a:gd name="T12" fmla="*/ 720 w 720"/>
              <a:gd name="T13" fmla="*/ 64 h 240"/>
              <a:gd name="T14" fmla="*/ 720 w 720"/>
              <a:gd name="T15" fmla="*/ 176 h 240"/>
              <a:gd name="T16" fmla="*/ 656 w 720"/>
              <a:gd name="T17"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0" h="240">
                <a:moveTo>
                  <a:pt x="656" y="240"/>
                </a:moveTo>
                <a:cubicBezTo>
                  <a:pt x="64" y="240"/>
                  <a:pt x="64" y="240"/>
                  <a:pt x="64" y="240"/>
                </a:cubicBezTo>
                <a:cubicBezTo>
                  <a:pt x="29" y="240"/>
                  <a:pt x="0" y="211"/>
                  <a:pt x="0" y="176"/>
                </a:cubicBezTo>
                <a:cubicBezTo>
                  <a:pt x="0" y="64"/>
                  <a:pt x="0" y="64"/>
                  <a:pt x="0" y="64"/>
                </a:cubicBezTo>
                <a:cubicBezTo>
                  <a:pt x="0" y="29"/>
                  <a:pt x="29" y="0"/>
                  <a:pt x="64" y="0"/>
                </a:cubicBezTo>
                <a:cubicBezTo>
                  <a:pt x="656" y="0"/>
                  <a:pt x="656" y="0"/>
                  <a:pt x="656" y="0"/>
                </a:cubicBezTo>
                <a:cubicBezTo>
                  <a:pt x="691" y="0"/>
                  <a:pt x="720" y="29"/>
                  <a:pt x="720" y="64"/>
                </a:cubicBezTo>
                <a:cubicBezTo>
                  <a:pt x="720" y="176"/>
                  <a:pt x="720" y="176"/>
                  <a:pt x="720" y="176"/>
                </a:cubicBezTo>
                <a:cubicBezTo>
                  <a:pt x="720" y="211"/>
                  <a:pt x="691" y="240"/>
                  <a:pt x="656" y="240"/>
                </a:cubicBezTo>
                <a:close/>
              </a:path>
            </a:pathLst>
          </a:custGeom>
          <a:solidFill>
            <a:srgbClr val="FFFF0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zh-CN" altLang="en-US" sz="1350"/>
          </a:p>
        </p:txBody>
      </p:sp>
      <p:sp>
        <p:nvSpPr>
          <p:cNvPr id="10" name="Freeform 9"/>
          <p:cNvSpPr/>
          <p:nvPr>
            <p:custDataLst>
              <p:tags r:id="rId9"/>
            </p:custDataLst>
          </p:nvPr>
        </p:nvSpPr>
        <p:spPr bwMode="auto">
          <a:xfrm>
            <a:off x="8318663" y="4114516"/>
            <a:ext cx="1474762" cy="492303"/>
          </a:xfrm>
          <a:custGeom>
            <a:avLst/>
            <a:gdLst>
              <a:gd name="T0" fmla="*/ 656 w 720"/>
              <a:gd name="T1" fmla="*/ 240 h 240"/>
              <a:gd name="T2" fmla="*/ 64 w 720"/>
              <a:gd name="T3" fmla="*/ 240 h 240"/>
              <a:gd name="T4" fmla="*/ 0 w 720"/>
              <a:gd name="T5" fmla="*/ 176 h 240"/>
              <a:gd name="T6" fmla="*/ 0 w 720"/>
              <a:gd name="T7" fmla="*/ 64 h 240"/>
              <a:gd name="T8" fmla="*/ 64 w 720"/>
              <a:gd name="T9" fmla="*/ 0 h 240"/>
              <a:gd name="T10" fmla="*/ 656 w 720"/>
              <a:gd name="T11" fmla="*/ 0 h 240"/>
              <a:gd name="T12" fmla="*/ 720 w 720"/>
              <a:gd name="T13" fmla="*/ 64 h 240"/>
              <a:gd name="T14" fmla="*/ 720 w 720"/>
              <a:gd name="T15" fmla="*/ 176 h 240"/>
              <a:gd name="T16" fmla="*/ 656 w 720"/>
              <a:gd name="T17"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0" h="240">
                <a:moveTo>
                  <a:pt x="656" y="240"/>
                </a:moveTo>
                <a:cubicBezTo>
                  <a:pt x="64" y="240"/>
                  <a:pt x="64" y="240"/>
                  <a:pt x="64" y="240"/>
                </a:cubicBezTo>
                <a:cubicBezTo>
                  <a:pt x="29" y="240"/>
                  <a:pt x="0" y="211"/>
                  <a:pt x="0" y="176"/>
                </a:cubicBezTo>
                <a:cubicBezTo>
                  <a:pt x="0" y="64"/>
                  <a:pt x="0" y="64"/>
                  <a:pt x="0" y="64"/>
                </a:cubicBezTo>
                <a:cubicBezTo>
                  <a:pt x="0" y="29"/>
                  <a:pt x="29" y="0"/>
                  <a:pt x="64" y="0"/>
                </a:cubicBezTo>
                <a:cubicBezTo>
                  <a:pt x="656" y="0"/>
                  <a:pt x="656" y="0"/>
                  <a:pt x="656" y="0"/>
                </a:cubicBezTo>
                <a:cubicBezTo>
                  <a:pt x="691" y="0"/>
                  <a:pt x="720" y="29"/>
                  <a:pt x="720" y="64"/>
                </a:cubicBezTo>
                <a:cubicBezTo>
                  <a:pt x="720" y="176"/>
                  <a:pt x="720" y="176"/>
                  <a:pt x="720" y="176"/>
                </a:cubicBezTo>
                <a:cubicBezTo>
                  <a:pt x="720" y="211"/>
                  <a:pt x="691" y="240"/>
                  <a:pt x="656" y="240"/>
                </a:cubicBezTo>
                <a:close/>
              </a:path>
            </a:pathLst>
          </a:custGeom>
          <a:solidFill>
            <a:srgbClr val="FFFF0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zh-CN" altLang="en-US" sz="1350"/>
          </a:p>
        </p:txBody>
      </p:sp>
      <p:sp>
        <p:nvSpPr>
          <p:cNvPr id="14" name="Freeform 13"/>
          <p:cNvSpPr/>
          <p:nvPr>
            <p:custDataLst>
              <p:tags r:id="rId10"/>
            </p:custDataLst>
          </p:nvPr>
        </p:nvSpPr>
        <p:spPr bwMode="auto">
          <a:xfrm>
            <a:off x="3466427" y="1868587"/>
            <a:ext cx="1861954" cy="937413"/>
          </a:xfrm>
          <a:custGeom>
            <a:avLst/>
            <a:gdLst>
              <a:gd name="T0" fmla="*/ 909 w 909"/>
              <a:gd name="T1" fmla="*/ 408 h 458"/>
              <a:gd name="T2" fmla="*/ 860 w 909"/>
              <a:gd name="T3" fmla="*/ 458 h 458"/>
              <a:gd name="T4" fmla="*/ 811 w 909"/>
              <a:gd name="T5" fmla="*/ 408 h 458"/>
              <a:gd name="T6" fmla="*/ 841 w 909"/>
              <a:gd name="T7" fmla="*/ 408 h 458"/>
              <a:gd name="T8" fmla="*/ 439 w 909"/>
              <a:gd name="T9" fmla="*/ 36 h 458"/>
              <a:gd name="T10" fmla="*/ 37 w 909"/>
              <a:gd name="T11" fmla="*/ 439 h 458"/>
              <a:gd name="T12" fmla="*/ 0 w 909"/>
              <a:gd name="T13" fmla="*/ 439 h 458"/>
              <a:gd name="T14" fmla="*/ 439 w 909"/>
              <a:gd name="T15" fmla="*/ 0 h 458"/>
              <a:gd name="T16" fmla="*/ 877 w 909"/>
              <a:gd name="T17" fmla="*/ 408 h 458"/>
              <a:gd name="T18" fmla="*/ 909 w 909"/>
              <a:gd name="T19" fmla="*/ 408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09" h="458">
                <a:moveTo>
                  <a:pt x="909" y="408"/>
                </a:moveTo>
                <a:cubicBezTo>
                  <a:pt x="860" y="458"/>
                  <a:pt x="860" y="458"/>
                  <a:pt x="860" y="458"/>
                </a:cubicBezTo>
                <a:cubicBezTo>
                  <a:pt x="811" y="408"/>
                  <a:pt x="811" y="408"/>
                  <a:pt x="811" y="408"/>
                </a:cubicBezTo>
                <a:cubicBezTo>
                  <a:pt x="841" y="408"/>
                  <a:pt x="841" y="408"/>
                  <a:pt x="841" y="408"/>
                </a:cubicBezTo>
                <a:cubicBezTo>
                  <a:pt x="825" y="201"/>
                  <a:pt x="651" y="36"/>
                  <a:pt x="439" y="36"/>
                </a:cubicBezTo>
                <a:cubicBezTo>
                  <a:pt x="217" y="36"/>
                  <a:pt x="37" y="217"/>
                  <a:pt x="37" y="439"/>
                </a:cubicBezTo>
                <a:cubicBezTo>
                  <a:pt x="0" y="439"/>
                  <a:pt x="0" y="439"/>
                  <a:pt x="0" y="439"/>
                </a:cubicBezTo>
                <a:cubicBezTo>
                  <a:pt x="0" y="197"/>
                  <a:pt x="197" y="0"/>
                  <a:pt x="439" y="0"/>
                </a:cubicBezTo>
                <a:cubicBezTo>
                  <a:pt x="671" y="0"/>
                  <a:pt x="862" y="180"/>
                  <a:pt x="877" y="408"/>
                </a:cubicBezTo>
                <a:lnTo>
                  <a:pt x="909" y="408"/>
                </a:lnTo>
                <a:close/>
              </a:path>
            </a:pathLst>
          </a:custGeom>
          <a:solidFill>
            <a:srgbClr val="E3000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zh-CN" altLang="en-US" sz="1350"/>
          </a:p>
        </p:txBody>
      </p:sp>
      <p:sp>
        <p:nvSpPr>
          <p:cNvPr id="15" name="Freeform 14"/>
          <p:cNvSpPr/>
          <p:nvPr>
            <p:custDataLst>
              <p:tags r:id="rId11"/>
            </p:custDataLst>
          </p:nvPr>
        </p:nvSpPr>
        <p:spPr bwMode="auto">
          <a:xfrm>
            <a:off x="5275826" y="4518869"/>
            <a:ext cx="1861954" cy="937413"/>
          </a:xfrm>
          <a:custGeom>
            <a:avLst/>
            <a:gdLst>
              <a:gd name="T0" fmla="*/ 909 w 909"/>
              <a:gd name="T1" fmla="*/ 49 h 458"/>
              <a:gd name="T2" fmla="*/ 860 w 909"/>
              <a:gd name="T3" fmla="*/ 0 h 458"/>
              <a:gd name="T4" fmla="*/ 811 w 909"/>
              <a:gd name="T5" fmla="*/ 49 h 458"/>
              <a:gd name="T6" fmla="*/ 841 w 909"/>
              <a:gd name="T7" fmla="*/ 49 h 458"/>
              <a:gd name="T8" fmla="*/ 439 w 909"/>
              <a:gd name="T9" fmla="*/ 421 h 458"/>
              <a:gd name="T10" fmla="*/ 37 w 909"/>
              <a:gd name="T11" fmla="*/ 19 h 458"/>
              <a:gd name="T12" fmla="*/ 0 w 909"/>
              <a:gd name="T13" fmla="*/ 19 h 458"/>
              <a:gd name="T14" fmla="*/ 439 w 909"/>
              <a:gd name="T15" fmla="*/ 458 h 458"/>
              <a:gd name="T16" fmla="*/ 877 w 909"/>
              <a:gd name="T17" fmla="*/ 49 h 458"/>
              <a:gd name="T18" fmla="*/ 909 w 909"/>
              <a:gd name="T19" fmla="*/ 49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09" h="458">
                <a:moveTo>
                  <a:pt x="909" y="49"/>
                </a:moveTo>
                <a:cubicBezTo>
                  <a:pt x="860" y="0"/>
                  <a:pt x="860" y="0"/>
                  <a:pt x="860" y="0"/>
                </a:cubicBezTo>
                <a:cubicBezTo>
                  <a:pt x="811" y="49"/>
                  <a:pt x="811" y="49"/>
                  <a:pt x="811" y="49"/>
                </a:cubicBezTo>
                <a:cubicBezTo>
                  <a:pt x="841" y="49"/>
                  <a:pt x="841" y="49"/>
                  <a:pt x="841" y="49"/>
                </a:cubicBezTo>
                <a:cubicBezTo>
                  <a:pt x="825" y="257"/>
                  <a:pt x="651" y="421"/>
                  <a:pt x="439" y="421"/>
                </a:cubicBezTo>
                <a:cubicBezTo>
                  <a:pt x="217" y="421"/>
                  <a:pt x="37" y="241"/>
                  <a:pt x="37" y="19"/>
                </a:cubicBezTo>
                <a:cubicBezTo>
                  <a:pt x="0" y="19"/>
                  <a:pt x="0" y="19"/>
                  <a:pt x="0" y="19"/>
                </a:cubicBezTo>
                <a:cubicBezTo>
                  <a:pt x="0" y="261"/>
                  <a:pt x="197" y="458"/>
                  <a:pt x="439" y="458"/>
                </a:cubicBezTo>
                <a:cubicBezTo>
                  <a:pt x="671" y="458"/>
                  <a:pt x="862" y="277"/>
                  <a:pt x="877" y="49"/>
                </a:cubicBezTo>
                <a:lnTo>
                  <a:pt x="909" y="49"/>
                </a:lnTo>
                <a:close/>
              </a:path>
            </a:pathLst>
          </a:custGeom>
          <a:solidFill>
            <a:srgbClr val="E3000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zh-CN" altLang="en-US" sz="1350"/>
          </a:p>
        </p:txBody>
      </p:sp>
      <p:sp>
        <p:nvSpPr>
          <p:cNvPr id="16" name="Freeform 15"/>
          <p:cNvSpPr/>
          <p:nvPr>
            <p:custDataLst>
              <p:tags r:id="rId12"/>
            </p:custDataLst>
          </p:nvPr>
        </p:nvSpPr>
        <p:spPr bwMode="auto">
          <a:xfrm>
            <a:off x="7137781" y="1868587"/>
            <a:ext cx="1863026" cy="937413"/>
          </a:xfrm>
          <a:custGeom>
            <a:avLst/>
            <a:gdLst>
              <a:gd name="T0" fmla="*/ 909 w 909"/>
              <a:gd name="T1" fmla="*/ 408 h 458"/>
              <a:gd name="T2" fmla="*/ 860 w 909"/>
              <a:gd name="T3" fmla="*/ 458 h 458"/>
              <a:gd name="T4" fmla="*/ 811 w 909"/>
              <a:gd name="T5" fmla="*/ 408 h 458"/>
              <a:gd name="T6" fmla="*/ 841 w 909"/>
              <a:gd name="T7" fmla="*/ 408 h 458"/>
              <a:gd name="T8" fmla="*/ 439 w 909"/>
              <a:gd name="T9" fmla="*/ 36 h 458"/>
              <a:gd name="T10" fmla="*/ 37 w 909"/>
              <a:gd name="T11" fmla="*/ 439 h 458"/>
              <a:gd name="T12" fmla="*/ 0 w 909"/>
              <a:gd name="T13" fmla="*/ 439 h 458"/>
              <a:gd name="T14" fmla="*/ 439 w 909"/>
              <a:gd name="T15" fmla="*/ 0 h 458"/>
              <a:gd name="T16" fmla="*/ 877 w 909"/>
              <a:gd name="T17" fmla="*/ 408 h 458"/>
              <a:gd name="T18" fmla="*/ 909 w 909"/>
              <a:gd name="T19" fmla="*/ 408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09" h="458">
                <a:moveTo>
                  <a:pt x="909" y="408"/>
                </a:moveTo>
                <a:cubicBezTo>
                  <a:pt x="860" y="458"/>
                  <a:pt x="860" y="458"/>
                  <a:pt x="860" y="458"/>
                </a:cubicBezTo>
                <a:cubicBezTo>
                  <a:pt x="811" y="408"/>
                  <a:pt x="811" y="408"/>
                  <a:pt x="811" y="408"/>
                </a:cubicBezTo>
                <a:cubicBezTo>
                  <a:pt x="841" y="408"/>
                  <a:pt x="841" y="408"/>
                  <a:pt x="841" y="408"/>
                </a:cubicBezTo>
                <a:cubicBezTo>
                  <a:pt x="825" y="201"/>
                  <a:pt x="651" y="36"/>
                  <a:pt x="439" y="36"/>
                </a:cubicBezTo>
                <a:cubicBezTo>
                  <a:pt x="217" y="36"/>
                  <a:pt x="37" y="217"/>
                  <a:pt x="37" y="439"/>
                </a:cubicBezTo>
                <a:cubicBezTo>
                  <a:pt x="0" y="439"/>
                  <a:pt x="0" y="439"/>
                  <a:pt x="0" y="439"/>
                </a:cubicBezTo>
                <a:cubicBezTo>
                  <a:pt x="0" y="197"/>
                  <a:pt x="197" y="0"/>
                  <a:pt x="439" y="0"/>
                </a:cubicBezTo>
                <a:cubicBezTo>
                  <a:pt x="671" y="0"/>
                  <a:pt x="861" y="180"/>
                  <a:pt x="877" y="408"/>
                </a:cubicBezTo>
                <a:lnTo>
                  <a:pt x="909" y="408"/>
                </a:lnTo>
                <a:close/>
              </a:path>
            </a:pathLst>
          </a:custGeom>
          <a:solidFill>
            <a:srgbClr val="E3000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zh-CN" altLang="en-US" sz="1350"/>
          </a:p>
        </p:txBody>
      </p:sp>
      <p:grpSp>
        <p:nvGrpSpPr>
          <p:cNvPr id="17" name="组合 16"/>
          <p:cNvGrpSpPr/>
          <p:nvPr>
            <p:custDataLst>
              <p:tags r:id="rId13"/>
            </p:custDataLst>
          </p:nvPr>
        </p:nvGrpSpPr>
        <p:grpSpPr>
          <a:xfrm>
            <a:off x="2490403" y="1706632"/>
            <a:ext cx="864479" cy="948138"/>
            <a:chOff x="484188" y="496888"/>
            <a:chExt cx="1279524" cy="1403350"/>
          </a:xfrm>
          <a:solidFill>
            <a:srgbClr val="FFFF00"/>
          </a:solidFill>
        </p:grpSpPr>
        <p:sp>
          <p:nvSpPr>
            <p:cNvPr id="71" name="Freeform 16"/>
            <p:cNvSpPr/>
            <p:nvPr>
              <p:custDataLst>
                <p:tags r:id="rId14"/>
              </p:custDataLst>
            </p:nvPr>
          </p:nvSpPr>
          <p:spPr bwMode="auto">
            <a:xfrm>
              <a:off x="1503363" y="527050"/>
              <a:ext cx="233362" cy="203200"/>
            </a:xfrm>
            <a:custGeom>
              <a:avLst/>
              <a:gdLst>
                <a:gd name="T0" fmla="*/ 109 w 147"/>
                <a:gd name="T1" fmla="*/ 128 h 128"/>
                <a:gd name="T2" fmla="*/ 0 w 147"/>
                <a:gd name="T3" fmla="*/ 38 h 128"/>
                <a:gd name="T4" fmla="*/ 29 w 147"/>
                <a:gd name="T5" fmla="*/ 0 h 128"/>
                <a:gd name="T6" fmla="*/ 147 w 147"/>
                <a:gd name="T7" fmla="*/ 98 h 128"/>
                <a:gd name="T8" fmla="*/ 109 w 147"/>
                <a:gd name="T9" fmla="*/ 128 h 128"/>
              </a:gdLst>
              <a:ahLst/>
              <a:cxnLst>
                <a:cxn ang="0">
                  <a:pos x="T0" y="T1"/>
                </a:cxn>
                <a:cxn ang="0">
                  <a:pos x="T2" y="T3"/>
                </a:cxn>
                <a:cxn ang="0">
                  <a:pos x="T4" y="T5"/>
                </a:cxn>
                <a:cxn ang="0">
                  <a:pos x="T6" y="T7"/>
                </a:cxn>
                <a:cxn ang="0">
                  <a:pos x="T8" y="T9"/>
                </a:cxn>
              </a:cxnLst>
              <a:rect l="0" t="0" r="r" b="b"/>
              <a:pathLst>
                <a:path w="147" h="128">
                  <a:moveTo>
                    <a:pt x="109" y="128"/>
                  </a:moveTo>
                  <a:lnTo>
                    <a:pt x="0" y="38"/>
                  </a:lnTo>
                  <a:lnTo>
                    <a:pt x="29" y="0"/>
                  </a:lnTo>
                  <a:lnTo>
                    <a:pt x="147" y="98"/>
                  </a:lnTo>
                  <a:lnTo>
                    <a:pt x="109" y="128"/>
                  </a:lnTo>
                  <a:close/>
                </a:path>
              </a:pathLst>
            </a:custGeom>
            <a:grpFill/>
            <a:ln>
              <a:noFill/>
            </a:ln>
          </p:spPr>
          <p:txBody>
            <a:bodyPr vert="horz" wrap="square" lIns="68580" tIns="34290" rIns="68580" bIns="34290" numCol="1" anchor="t" anchorCtr="0" compatLnSpc="1"/>
            <a:p>
              <a:endParaRPr lang="zh-CN" altLang="en-US" sz="1350"/>
            </a:p>
          </p:txBody>
        </p:sp>
        <p:sp>
          <p:nvSpPr>
            <p:cNvPr id="72" name="Freeform 17"/>
            <p:cNvSpPr/>
            <p:nvPr>
              <p:custDataLst>
                <p:tags r:id="rId15"/>
              </p:custDataLst>
            </p:nvPr>
          </p:nvSpPr>
          <p:spPr bwMode="auto">
            <a:xfrm>
              <a:off x="796925" y="587375"/>
              <a:ext cx="879475" cy="742950"/>
            </a:xfrm>
            <a:custGeom>
              <a:avLst/>
              <a:gdLst>
                <a:gd name="T0" fmla="*/ 233 w 290"/>
                <a:gd name="T1" fmla="*/ 0 h 245"/>
                <a:gd name="T2" fmla="*/ 186 w 290"/>
                <a:gd name="T3" fmla="*/ 34 h 245"/>
                <a:gd name="T4" fmla="*/ 99 w 290"/>
                <a:gd name="T5" fmla="*/ 73 h 245"/>
                <a:gd name="T6" fmla="*/ 66 w 290"/>
                <a:gd name="T7" fmla="*/ 100 h 245"/>
                <a:gd name="T8" fmla="*/ 12 w 290"/>
                <a:gd name="T9" fmla="*/ 198 h 245"/>
                <a:gd name="T10" fmla="*/ 3 w 290"/>
                <a:gd name="T11" fmla="*/ 238 h 245"/>
                <a:gd name="T12" fmla="*/ 4 w 290"/>
                <a:gd name="T13" fmla="*/ 239 h 245"/>
                <a:gd name="T14" fmla="*/ 28 w 290"/>
                <a:gd name="T15" fmla="*/ 227 h 245"/>
                <a:gd name="T16" fmla="*/ 97 w 290"/>
                <a:gd name="T17" fmla="*/ 130 h 245"/>
                <a:gd name="T18" fmla="*/ 173 w 290"/>
                <a:gd name="T19" fmla="*/ 120 h 245"/>
                <a:gd name="T20" fmla="*/ 113 w 290"/>
                <a:gd name="T21" fmla="*/ 203 h 245"/>
                <a:gd name="T22" fmla="*/ 132 w 290"/>
                <a:gd name="T23" fmla="*/ 211 h 245"/>
                <a:gd name="T24" fmla="*/ 160 w 290"/>
                <a:gd name="T25" fmla="*/ 185 h 245"/>
                <a:gd name="T26" fmla="*/ 216 w 290"/>
                <a:gd name="T27" fmla="*/ 138 h 245"/>
                <a:gd name="T28" fmla="*/ 260 w 290"/>
                <a:gd name="T29" fmla="*/ 91 h 245"/>
                <a:gd name="T30" fmla="*/ 290 w 290"/>
                <a:gd name="T31" fmla="*/ 47 h 245"/>
                <a:gd name="T32" fmla="*/ 233 w 290"/>
                <a:gd name="T33" fmla="*/ 0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0" h="245">
                  <a:moveTo>
                    <a:pt x="233" y="0"/>
                  </a:moveTo>
                  <a:cubicBezTo>
                    <a:pt x="231" y="1"/>
                    <a:pt x="189" y="32"/>
                    <a:pt x="186" y="34"/>
                  </a:cubicBezTo>
                  <a:cubicBezTo>
                    <a:pt x="164" y="44"/>
                    <a:pt x="124" y="63"/>
                    <a:pt x="99" y="73"/>
                  </a:cubicBezTo>
                  <a:cubicBezTo>
                    <a:pt x="80" y="80"/>
                    <a:pt x="75" y="86"/>
                    <a:pt x="66" y="100"/>
                  </a:cubicBezTo>
                  <a:cubicBezTo>
                    <a:pt x="46" y="132"/>
                    <a:pt x="27" y="164"/>
                    <a:pt x="12" y="198"/>
                  </a:cubicBezTo>
                  <a:cubicBezTo>
                    <a:pt x="1" y="226"/>
                    <a:pt x="0" y="233"/>
                    <a:pt x="3" y="238"/>
                  </a:cubicBezTo>
                  <a:cubicBezTo>
                    <a:pt x="4" y="239"/>
                    <a:pt x="4" y="239"/>
                    <a:pt x="4" y="239"/>
                  </a:cubicBezTo>
                  <a:cubicBezTo>
                    <a:pt x="8" y="244"/>
                    <a:pt x="18" y="245"/>
                    <a:pt x="28" y="227"/>
                  </a:cubicBezTo>
                  <a:cubicBezTo>
                    <a:pt x="35" y="215"/>
                    <a:pt x="80" y="146"/>
                    <a:pt x="97" y="130"/>
                  </a:cubicBezTo>
                  <a:cubicBezTo>
                    <a:pt x="108" y="120"/>
                    <a:pt x="158" y="120"/>
                    <a:pt x="173" y="120"/>
                  </a:cubicBezTo>
                  <a:cubicBezTo>
                    <a:pt x="158" y="135"/>
                    <a:pt x="111" y="183"/>
                    <a:pt x="113" y="203"/>
                  </a:cubicBezTo>
                  <a:cubicBezTo>
                    <a:pt x="115" y="213"/>
                    <a:pt x="124" y="214"/>
                    <a:pt x="132" y="211"/>
                  </a:cubicBezTo>
                  <a:cubicBezTo>
                    <a:pt x="141" y="208"/>
                    <a:pt x="152" y="195"/>
                    <a:pt x="160" y="185"/>
                  </a:cubicBezTo>
                  <a:cubicBezTo>
                    <a:pt x="176" y="167"/>
                    <a:pt x="192" y="151"/>
                    <a:pt x="216" y="138"/>
                  </a:cubicBezTo>
                  <a:cubicBezTo>
                    <a:pt x="250" y="121"/>
                    <a:pt x="252" y="108"/>
                    <a:pt x="260" y="91"/>
                  </a:cubicBezTo>
                  <a:cubicBezTo>
                    <a:pt x="264" y="81"/>
                    <a:pt x="289" y="50"/>
                    <a:pt x="290" y="47"/>
                  </a:cubicBezTo>
                  <a:lnTo>
                    <a:pt x="233" y="0"/>
                  </a:lnTo>
                  <a:close/>
                </a:path>
              </a:pathLst>
            </a:custGeom>
            <a:grpFill/>
            <a:ln>
              <a:noFill/>
            </a:ln>
          </p:spPr>
          <p:txBody>
            <a:bodyPr vert="horz" wrap="square" lIns="68580" tIns="34290" rIns="68580" bIns="34290" numCol="1" anchor="t" anchorCtr="0" compatLnSpc="1"/>
            <a:p>
              <a:endParaRPr lang="zh-CN" altLang="en-US" sz="1350"/>
            </a:p>
          </p:txBody>
        </p:sp>
        <p:sp>
          <p:nvSpPr>
            <p:cNvPr id="73" name="Freeform 18"/>
            <p:cNvSpPr/>
            <p:nvPr>
              <p:custDataLst>
                <p:tags r:id="rId16"/>
              </p:custDataLst>
            </p:nvPr>
          </p:nvSpPr>
          <p:spPr bwMode="auto">
            <a:xfrm>
              <a:off x="1154113" y="1109663"/>
              <a:ext cx="128587" cy="117475"/>
            </a:xfrm>
            <a:custGeom>
              <a:avLst/>
              <a:gdLst>
                <a:gd name="T0" fmla="*/ 42 w 42"/>
                <a:gd name="T1" fmla="*/ 13 h 39"/>
                <a:gd name="T2" fmla="*/ 14 w 42"/>
                <a:gd name="T3" fmla="*/ 39 h 39"/>
                <a:gd name="T4" fmla="*/ 42 w 42"/>
                <a:gd name="T5" fmla="*/ 13 h 39"/>
              </a:gdLst>
              <a:ahLst/>
              <a:cxnLst>
                <a:cxn ang="0">
                  <a:pos x="T0" y="T1"/>
                </a:cxn>
                <a:cxn ang="0">
                  <a:pos x="T2" y="T3"/>
                </a:cxn>
                <a:cxn ang="0">
                  <a:pos x="T4" y="T5"/>
                </a:cxn>
              </a:cxnLst>
              <a:rect l="0" t="0" r="r" b="b"/>
              <a:pathLst>
                <a:path w="42" h="39">
                  <a:moveTo>
                    <a:pt x="42" y="13"/>
                  </a:moveTo>
                  <a:cubicBezTo>
                    <a:pt x="27" y="31"/>
                    <a:pt x="20" y="36"/>
                    <a:pt x="14" y="39"/>
                  </a:cubicBezTo>
                  <a:cubicBezTo>
                    <a:pt x="0" y="30"/>
                    <a:pt x="34" y="0"/>
                    <a:pt x="42" y="13"/>
                  </a:cubicBezTo>
                  <a:close/>
                </a:path>
              </a:pathLst>
            </a:custGeom>
            <a:grpFill/>
            <a:ln>
              <a:noFill/>
            </a:ln>
          </p:spPr>
          <p:txBody>
            <a:bodyPr vert="horz" wrap="square" lIns="68580" tIns="34290" rIns="68580" bIns="34290" numCol="1" anchor="t" anchorCtr="0" compatLnSpc="1"/>
            <a:p>
              <a:endParaRPr lang="zh-CN" altLang="en-US" sz="1350"/>
            </a:p>
          </p:txBody>
        </p:sp>
        <p:sp>
          <p:nvSpPr>
            <p:cNvPr id="74" name="Freeform 19"/>
            <p:cNvSpPr/>
            <p:nvPr>
              <p:custDataLst>
                <p:tags r:id="rId17"/>
              </p:custDataLst>
            </p:nvPr>
          </p:nvSpPr>
          <p:spPr bwMode="auto">
            <a:xfrm>
              <a:off x="1549400" y="496888"/>
              <a:ext cx="214312" cy="185738"/>
            </a:xfrm>
            <a:custGeom>
              <a:avLst/>
              <a:gdLst>
                <a:gd name="T0" fmla="*/ 118 w 135"/>
                <a:gd name="T1" fmla="*/ 117 h 117"/>
                <a:gd name="T2" fmla="*/ 0 w 135"/>
                <a:gd name="T3" fmla="*/ 19 h 117"/>
                <a:gd name="T4" fmla="*/ 13 w 135"/>
                <a:gd name="T5" fmla="*/ 0 h 117"/>
                <a:gd name="T6" fmla="*/ 135 w 135"/>
                <a:gd name="T7" fmla="*/ 101 h 117"/>
                <a:gd name="T8" fmla="*/ 118 w 135"/>
                <a:gd name="T9" fmla="*/ 117 h 117"/>
              </a:gdLst>
              <a:ahLst/>
              <a:cxnLst>
                <a:cxn ang="0">
                  <a:pos x="T0" y="T1"/>
                </a:cxn>
                <a:cxn ang="0">
                  <a:pos x="T2" y="T3"/>
                </a:cxn>
                <a:cxn ang="0">
                  <a:pos x="T4" y="T5"/>
                </a:cxn>
                <a:cxn ang="0">
                  <a:pos x="T6" y="T7"/>
                </a:cxn>
                <a:cxn ang="0">
                  <a:pos x="T8" y="T9"/>
                </a:cxn>
              </a:cxnLst>
              <a:rect l="0" t="0" r="r" b="b"/>
              <a:pathLst>
                <a:path w="135" h="117">
                  <a:moveTo>
                    <a:pt x="118" y="117"/>
                  </a:moveTo>
                  <a:lnTo>
                    <a:pt x="0" y="19"/>
                  </a:lnTo>
                  <a:lnTo>
                    <a:pt x="13" y="0"/>
                  </a:lnTo>
                  <a:lnTo>
                    <a:pt x="135" y="101"/>
                  </a:lnTo>
                  <a:lnTo>
                    <a:pt x="118" y="117"/>
                  </a:lnTo>
                  <a:close/>
                </a:path>
              </a:pathLst>
            </a:custGeom>
            <a:grpFill/>
            <a:ln>
              <a:noFill/>
            </a:ln>
          </p:spPr>
          <p:txBody>
            <a:bodyPr vert="horz" wrap="square" lIns="68580" tIns="34290" rIns="68580" bIns="34290" numCol="1" anchor="t" anchorCtr="0" compatLnSpc="1"/>
            <a:p>
              <a:endParaRPr lang="zh-CN" altLang="en-US" sz="1350"/>
            </a:p>
          </p:txBody>
        </p:sp>
        <p:sp>
          <p:nvSpPr>
            <p:cNvPr id="75" name="Freeform 20"/>
            <p:cNvSpPr/>
            <p:nvPr>
              <p:custDataLst>
                <p:tags r:id="rId18"/>
              </p:custDataLst>
            </p:nvPr>
          </p:nvSpPr>
          <p:spPr bwMode="auto">
            <a:xfrm>
              <a:off x="484188" y="1370013"/>
              <a:ext cx="1122362" cy="530225"/>
            </a:xfrm>
            <a:custGeom>
              <a:avLst/>
              <a:gdLst>
                <a:gd name="T0" fmla="*/ 279 w 370"/>
                <a:gd name="T1" fmla="*/ 0 h 175"/>
                <a:gd name="T2" fmla="*/ 185 w 370"/>
                <a:gd name="T3" fmla="*/ 120 h 175"/>
                <a:gd name="T4" fmla="*/ 91 w 370"/>
                <a:gd name="T5" fmla="*/ 0 h 175"/>
                <a:gd name="T6" fmla="*/ 0 w 370"/>
                <a:gd name="T7" fmla="*/ 0 h 175"/>
                <a:gd name="T8" fmla="*/ 0 w 370"/>
                <a:gd name="T9" fmla="*/ 175 h 175"/>
                <a:gd name="T10" fmla="*/ 370 w 370"/>
                <a:gd name="T11" fmla="*/ 175 h 175"/>
                <a:gd name="T12" fmla="*/ 370 w 370"/>
                <a:gd name="T13" fmla="*/ 0 h 175"/>
                <a:gd name="T14" fmla="*/ 279 w 370"/>
                <a:gd name="T15" fmla="*/ 0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0" h="175">
                  <a:moveTo>
                    <a:pt x="279" y="0"/>
                  </a:moveTo>
                  <a:cubicBezTo>
                    <a:pt x="286" y="64"/>
                    <a:pt x="242" y="120"/>
                    <a:pt x="185" y="120"/>
                  </a:cubicBezTo>
                  <a:cubicBezTo>
                    <a:pt x="128" y="120"/>
                    <a:pt x="84" y="64"/>
                    <a:pt x="91" y="0"/>
                  </a:cubicBezTo>
                  <a:cubicBezTo>
                    <a:pt x="0" y="0"/>
                    <a:pt x="0" y="0"/>
                    <a:pt x="0" y="0"/>
                  </a:cubicBezTo>
                  <a:cubicBezTo>
                    <a:pt x="0" y="175"/>
                    <a:pt x="0" y="175"/>
                    <a:pt x="0" y="175"/>
                  </a:cubicBezTo>
                  <a:cubicBezTo>
                    <a:pt x="370" y="175"/>
                    <a:pt x="370" y="175"/>
                    <a:pt x="370" y="175"/>
                  </a:cubicBezTo>
                  <a:cubicBezTo>
                    <a:pt x="370" y="0"/>
                    <a:pt x="370" y="0"/>
                    <a:pt x="370" y="0"/>
                  </a:cubicBezTo>
                  <a:lnTo>
                    <a:pt x="279" y="0"/>
                  </a:lnTo>
                  <a:close/>
                </a:path>
              </a:pathLst>
            </a:custGeom>
            <a:grpFill/>
            <a:ln>
              <a:noFill/>
            </a:ln>
          </p:spPr>
          <p:txBody>
            <a:bodyPr vert="horz" wrap="square" lIns="68580" tIns="34290" rIns="68580" bIns="34290" numCol="1" anchor="t" anchorCtr="0" compatLnSpc="1"/>
            <a:p>
              <a:endParaRPr lang="zh-CN" altLang="en-US" sz="1350" dirty="0"/>
            </a:p>
          </p:txBody>
        </p:sp>
        <p:sp>
          <p:nvSpPr>
            <p:cNvPr id="76" name="Oval 21"/>
            <p:cNvSpPr>
              <a:spLocks noChangeArrowheads="1"/>
            </p:cNvSpPr>
            <p:nvPr>
              <p:custDataLst>
                <p:tags r:id="rId19"/>
              </p:custDataLst>
            </p:nvPr>
          </p:nvSpPr>
          <p:spPr bwMode="auto">
            <a:xfrm>
              <a:off x="1003300" y="1397000"/>
              <a:ext cx="87312" cy="76200"/>
            </a:xfrm>
            <a:prstGeom prst="ellipse">
              <a:avLst/>
            </a:prstGeom>
            <a:grpFill/>
            <a:ln>
              <a:noFill/>
            </a:ln>
          </p:spPr>
          <p:txBody>
            <a:bodyPr vert="horz" wrap="square" lIns="68580" tIns="34290" rIns="68580" bIns="34290" numCol="1" anchor="t" anchorCtr="0" compatLnSpc="1"/>
            <a:p>
              <a:endParaRPr lang="zh-CN" altLang="en-US" sz="1350"/>
            </a:p>
          </p:txBody>
        </p:sp>
        <p:sp>
          <p:nvSpPr>
            <p:cNvPr id="77" name="Oval 22"/>
            <p:cNvSpPr>
              <a:spLocks noChangeArrowheads="1"/>
            </p:cNvSpPr>
            <p:nvPr>
              <p:custDataLst>
                <p:tags r:id="rId20"/>
              </p:custDataLst>
            </p:nvPr>
          </p:nvSpPr>
          <p:spPr bwMode="auto">
            <a:xfrm>
              <a:off x="1003300" y="1246188"/>
              <a:ext cx="87312" cy="77788"/>
            </a:xfrm>
            <a:prstGeom prst="ellipse">
              <a:avLst/>
            </a:prstGeom>
            <a:grpFill/>
            <a:ln>
              <a:noFill/>
            </a:ln>
          </p:spPr>
          <p:txBody>
            <a:bodyPr vert="horz" wrap="square" lIns="68580" tIns="34290" rIns="68580" bIns="34290" numCol="1" anchor="t" anchorCtr="0" compatLnSpc="1"/>
            <a:p>
              <a:endParaRPr lang="zh-CN" altLang="en-US" sz="1350"/>
            </a:p>
          </p:txBody>
        </p:sp>
        <p:sp>
          <p:nvSpPr>
            <p:cNvPr id="78" name="Oval 23"/>
            <p:cNvSpPr>
              <a:spLocks noChangeArrowheads="1"/>
            </p:cNvSpPr>
            <p:nvPr>
              <p:custDataLst>
                <p:tags r:id="rId21"/>
              </p:custDataLst>
            </p:nvPr>
          </p:nvSpPr>
          <p:spPr bwMode="auto">
            <a:xfrm>
              <a:off x="1096963" y="1493838"/>
              <a:ext cx="88900" cy="76200"/>
            </a:xfrm>
            <a:prstGeom prst="ellipse">
              <a:avLst/>
            </a:prstGeom>
            <a:grpFill/>
            <a:ln>
              <a:noFill/>
            </a:ln>
          </p:spPr>
          <p:txBody>
            <a:bodyPr vert="horz" wrap="square" lIns="68580" tIns="34290" rIns="68580" bIns="34290" numCol="1" anchor="t" anchorCtr="0" compatLnSpc="1"/>
            <a:p>
              <a:endParaRPr lang="zh-CN" altLang="en-US" sz="1350"/>
            </a:p>
          </p:txBody>
        </p:sp>
        <p:sp>
          <p:nvSpPr>
            <p:cNvPr id="79" name="Oval 24"/>
            <p:cNvSpPr>
              <a:spLocks noChangeArrowheads="1"/>
            </p:cNvSpPr>
            <p:nvPr>
              <p:custDataLst>
                <p:tags r:id="rId22"/>
              </p:custDataLst>
            </p:nvPr>
          </p:nvSpPr>
          <p:spPr bwMode="auto">
            <a:xfrm>
              <a:off x="890588" y="1493838"/>
              <a:ext cx="88900" cy="76200"/>
            </a:xfrm>
            <a:prstGeom prst="ellipse">
              <a:avLst/>
            </a:prstGeom>
            <a:grpFill/>
            <a:ln>
              <a:noFill/>
            </a:ln>
          </p:spPr>
          <p:txBody>
            <a:bodyPr vert="horz" wrap="square" lIns="68580" tIns="34290" rIns="68580" bIns="34290" numCol="1" anchor="t" anchorCtr="0" compatLnSpc="1"/>
            <a:p>
              <a:endParaRPr lang="zh-CN" altLang="en-US" sz="1350"/>
            </a:p>
          </p:txBody>
        </p:sp>
        <p:sp>
          <p:nvSpPr>
            <p:cNvPr id="80" name="Freeform 25"/>
            <p:cNvSpPr/>
            <p:nvPr>
              <p:custDataLst>
                <p:tags r:id="rId23"/>
              </p:custDataLst>
            </p:nvPr>
          </p:nvSpPr>
          <p:spPr bwMode="auto">
            <a:xfrm>
              <a:off x="554038" y="1739900"/>
              <a:ext cx="130175" cy="115888"/>
            </a:xfrm>
            <a:custGeom>
              <a:avLst/>
              <a:gdLst>
                <a:gd name="T0" fmla="*/ 82 w 82"/>
                <a:gd name="T1" fmla="*/ 36 h 73"/>
                <a:gd name="T2" fmla="*/ 42 w 82"/>
                <a:gd name="T3" fmla="*/ 73 h 73"/>
                <a:gd name="T4" fmla="*/ 0 w 82"/>
                <a:gd name="T5" fmla="*/ 36 h 73"/>
                <a:gd name="T6" fmla="*/ 42 w 82"/>
                <a:gd name="T7" fmla="*/ 0 h 73"/>
                <a:gd name="T8" fmla="*/ 82 w 82"/>
                <a:gd name="T9" fmla="*/ 36 h 73"/>
              </a:gdLst>
              <a:ahLst/>
              <a:cxnLst>
                <a:cxn ang="0">
                  <a:pos x="T0" y="T1"/>
                </a:cxn>
                <a:cxn ang="0">
                  <a:pos x="T2" y="T3"/>
                </a:cxn>
                <a:cxn ang="0">
                  <a:pos x="T4" y="T5"/>
                </a:cxn>
                <a:cxn ang="0">
                  <a:pos x="T6" y="T7"/>
                </a:cxn>
                <a:cxn ang="0">
                  <a:pos x="T8" y="T9"/>
                </a:cxn>
              </a:cxnLst>
              <a:rect l="0" t="0" r="r" b="b"/>
              <a:pathLst>
                <a:path w="82" h="73">
                  <a:moveTo>
                    <a:pt x="82" y="36"/>
                  </a:moveTo>
                  <a:lnTo>
                    <a:pt x="42" y="73"/>
                  </a:lnTo>
                  <a:lnTo>
                    <a:pt x="0" y="36"/>
                  </a:lnTo>
                  <a:lnTo>
                    <a:pt x="42" y="0"/>
                  </a:lnTo>
                  <a:lnTo>
                    <a:pt x="82" y="36"/>
                  </a:lnTo>
                  <a:close/>
                </a:path>
              </a:pathLst>
            </a:custGeom>
            <a:grpFill/>
            <a:ln>
              <a:noFill/>
            </a:ln>
          </p:spPr>
          <p:txBody>
            <a:bodyPr vert="horz" wrap="square" lIns="68580" tIns="34290" rIns="68580" bIns="34290" numCol="1" anchor="t" anchorCtr="0" compatLnSpc="1"/>
            <a:p>
              <a:endParaRPr lang="zh-CN" altLang="en-US" sz="1350"/>
            </a:p>
          </p:txBody>
        </p:sp>
        <p:sp>
          <p:nvSpPr>
            <p:cNvPr id="81" name="Freeform 26"/>
            <p:cNvSpPr/>
            <p:nvPr>
              <p:custDataLst>
                <p:tags r:id="rId24"/>
              </p:custDataLst>
            </p:nvPr>
          </p:nvSpPr>
          <p:spPr bwMode="auto">
            <a:xfrm>
              <a:off x="727075" y="1739900"/>
              <a:ext cx="127000" cy="115888"/>
            </a:xfrm>
            <a:custGeom>
              <a:avLst/>
              <a:gdLst>
                <a:gd name="T0" fmla="*/ 80 w 80"/>
                <a:gd name="T1" fmla="*/ 36 h 73"/>
                <a:gd name="T2" fmla="*/ 40 w 80"/>
                <a:gd name="T3" fmla="*/ 73 h 73"/>
                <a:gd name="T4" fmla="*/ 0 w 80"/>
                <a:gd name="T5" fmla="*/ 36 h 73"/>
                <a:gd name="T6" fmla="*/ 40 w 80"/>
                <a:gd name="T7" fmla="*/ 0 h 73"/>
                <a:gd name="T8" fmla="*/ 80 w 80"/>
                <a:gd name="T9" fmla="*/ 36 h 73"/>
              </a:gdLst>
              <a:ahLst/>
              <a:cxnLst>
                <a:cxn ang="0">
                  <a:pos x="T0" y="T1"/>
                </a:cxn>
                <a:cxn ang="0">
                  <a:pos x="T2" y="T3"/>
                </a:cxn>
                <a:cxn ang="0">
                  <a:pos x="T4" y="T5"/>
                </a:cxn>
                <a:cxn ang="0">
                  <a:pos x="T6" y="T7"/>
                </a:cxn>
                <a:cxn ang="0">
                  <a:pos x="T8" y="T9"/>
                </a:cxn>
              </a:cxnLst>
              <a:rect l="0" t="0" r="r" b="b"/>
              <a:pathLst>
                <a:path w="80" h="73">
                  <a:moveTo>
                    <a:pt x="80" y="36"/>
                  </a:moveTo>
                  <a:lnTo>
                    <a:pt x="40" y="73"/>
                  </a:lnTo>
                  <a:lnTo>
                    <a:pt x="0" y="36"/>
                  </a:lnTo>
                  <a:lnTo>
                    <a:pt x="40" y="0"/>
                  </a:lnTo>
                  <a:lnTo>
                    <a:pt x="80" y="36"/>
                  </a:lnTo>
                  <a:close/>
                </a:path>
              </a:pathLst>
            </a:custGeom>
            <a:grpFill/>
            <a:ln>
              <a:noFill/>
            </a:ln>
          </p:spPr>
          <p:txBody>
            <a:bodyPr vert="horz" wrap="square" lIns="68580" tIns="34290" rIns="68580" bIns="34290" numCol="1" anchor="t" anchorCtr="0" compatLnSpc="1"/>
            <a:p>
              <a:endParaRPr lang="zh-CN" altLang="en-US" sz="1350"/>
            </a:p>
          </p:txBody>
        </p:sp>
        <p:sp>
          <p:nvSpPr>
            <p:cNvPr id="82" name="Freeform 27"/>
            <p:cNvSpPr/>
            <p:nvPr>
              <p:custDataLst>
                <p:tags r:id="rId25"/>
              </p:custDataLst>
            </p:nvPr>
          </p:nvSpPr>
          <p:spPr bwMode="auto">
            <a:xfrm>
              <a:off x="896938" y="1739900"/>
              <a:ext cx="127000" cy="115888"/>
            </a:xfrm>
            <a:custGeom>
              <a:avLst/>
              <a:gdLst>
                <a:gd name="T0" fmla="*/ 80 w 80"/>
                <a:gd name="T1" fmla="*/ 36 h 73"/>
                <a:gd name="T2" fmla="*/ 40 w 80"/>
                <a:gd name="T3" fmla="*/ 73 h 73"/>
                <a:gd name="T4" fmla="*/ 0 w 80"/>
                <a:gd name="T5" fmla="*/ 36 h 73"/>
                <a:gd name="T6" fmla="*/ 40 w 80"/>
                <a:gd name="T7" fmla="*/ 0 h 73"/>
                <a:gd name="T8" fmla="*/ 80 w 80"/>
                <a:gd name="T9" fmla="*/ 36 h 73"/>
              </a:gdLst>
              <a:ahLst/>
              <a:cxnLst>
                <a:cxn ang="0">
                  <a:pos x="T0" y="T1"/>
                </a:cxn>
                <a:cxn ang="0">
                  <a:pos x="T2" y="T3"/>
                </a:cxn>
                <a:cxn ang="0">
                  <a:pos x="T4" y="T5"/>
                </a:cxn>
                <a:cxn ang="0">
                  <a:pos x="T6" y="T7"/>
                </a:cxn>
                <a:cxn ang="0">
                  <a:pos x="T8" y="T9"/>
                </a:cxn>
              </a:cxnLst>
              <a:rect l="0" t="0" r="r" b="b"/>
              <a:pathLst>
                <a:path w="80" h="73">
                  <a:moveTo>
                    <a:pt x="80" y="36"/>
                  </a:moveTo>
                  <a:lnTo>
                    <a:pt x="40" y="73"/>
                  </a:lnTo>
                  <a:lnTo>
                    <a:pt x="0" y="36"/>
                  </a:lnTo>
                  <a:lnTo>
                    <a:pt x="40" y="0"/>
                  </a:lnTo>
                  <a:lnTo>
                    <a:pt x="80" y="36"/>
                  </a:lnTo>
                  <a:close/>
                </a:path>
              </a:pathLst>
            </a:custGeom>
            <a:grpFill/>
            <a:ln>
              <a:noFill/>
            </a:ln>
          </p:spPr>
          <p:txBody>
            <a:bodyPr vert="horz" wrap="square" lIns="68580" tIns="34290" rIns="68580" bIns="34290" numCol="1" anchor="t" anchorCtr="0" compatLnSpc="1"/>
            <a:p>
              <a:endParaRPr lang="zh-CN" altLang="en-US" sz="1350"/>
            </a:p>
          </p:txBody>
        </p:sp>
        <p:sp>
          <p:nvSpPr>
            <p:cNvPr id="83" name="Freeform 28"/>
            <p:cNvSpPr/>
            <p:nvPr>
              <p:custDataLst>
                <p:tags r:id="rId26"/>
              </p:custDataLst>
            </p:nvPr>
          </p:nvSpPr>
          <p:spPr bwMode="auto">
            <a:xfrm>
              <a:off x="1066800" y="1739900"/>
              <a:ext cx="130175" cy="115888"/>
            </a:xfrm>
            <a:custGeom>
              <a:avLst/>
              <a:gdLst>
                <a:gd name="T0" fmla="*/ 82 w 82"/>
                <a:gd name="T1" fmla="*/ 36 h 73"/>
                <a:gd name="T2" fmla="*/ 40 w 82"/>
                <a:gd name="T3" fmla="*/ 73 h 73"/>
                <a:gd name="T4" fmla="*/ 0 w 82"/>
                <a:gd name="T5" fmla="*/ 36 h 73"/>
                <a:gd name="T6" fmla="*/ 40 w 82"/>
                <a:gd name="T7" fmla="*/ 0 h 73"/>
                <a:gd name="T8" fmla="*/ 82 w 82"/>
                <a:gd name="T9" fmla="*/ 36 h 73"/>
              </a:gdLst>
              <a:ahLst/>
              <a:cxnLst>
                <a:cxn ang="0">
                  <a:pos x="T0" y="T1"/>
                </a:cxn>
                <a:cxn ang="0">
                  <a:pos x="T2" y="T3"/>
                </a:cxn>
                <a:cxn ang="0">
                  <a:pos x="T4" y="T5"/>
                </a:cxn>
                <a:cxn ang="0">
                  <a:pos x="T6" y="T7"/>
                </a:cxn>
                <a:cxn ang="0">
                  <a:pos x="T8" y="T9"/>
                </a:cxn>
              </a:cxnLst>
              <a:rect l="0" t="0" r="r" b="b"/>
              <a:pathLst>
                <a:path w="82" h="73">
                  <a:moveTo>
                    <a:pt x="82" y="36"/>
                  </a:moveTo>
                  <a:lnTo>
                    <a:pt x="40" y="73"/>
                  </a:lnTo>
                  <a:lnTo>
                    <a:pt x="0" y="36"/>
                  </a:lnTo>
                  <a:lnTo>
                    <a:pt x="40" y="0"/>
                  </a:lnTo>
                  <a:lnTo>
                    <a:pt x="82" y="36"/>
                  </a:lnTo>
                  <a:close/>
                </a:path>
              </a:pathLst>
            </a:custGeom>
            <a:grpFill/>
            <a:ln>
              <a:noFill/>
            </a:ln>
          </p:spPr>
          <p:txBody>
            <a:bodyPr vert="horz" wrap="square" lIns="68580" tIns="34290" rIns="68580" bIns="34290" numCol="1" anchor="t" anchorCtr="0" compatLnSpc="1"/>
            <a:p>
              <a:endParaRPr lang="zh-CN" altLang="en-US" sz="1350"/>
            </a:p>
          </p:txBody>
        </p:sp>
        <p:sp>
          <p:nvSpPr>
            <p:cNvPr id="84" name="Freeform 29"/>
            <p:cNvSpPr/>
            <p:nvPr>
              <p:custDataLst>
                <p:tags r:id="rId27"/>
              </p:custDataLst>
            </p:nvPr>
          </p:nvSpPr>
          <p:spPr bwMode="auto">
            <a:xfrm>
              <a:off x="1236663" y="1739900"/>
              <a:ext cx="130175" cy="115888"/>
            </a:xfrm>
            <a:custGeom>
              <a:avLst/>
              <a:gdLst>
                <a:gd name="T0" fmla="*/ 82 w 82"/>
                <a:gd name="T1" fmla="*/ 36 h 73"/>
                <a:gd name="T2" fmla="*/ 40 w 82"/>
                <a:gd name="T3" fmla="*/ 73 h 73"/>
                <a:gd name="T4" fmla="*/ 0 w 82"/>
                <a:gd name="T5" fmla="*/ 36 h 73"/>
                <a:gd name="T6" fmla="*/ 40 w 82"/>
                <a:gd name="T7" fmla="*/ 0 h 73"/>
                <a:gd name="T8" fmla="*/ 82 w 82"/>
                <a:gd name="T9" fmla="*/ 36 h 73"/>
              </a:gdLst>
              <a:ahLst/>
              <a:cxnLst>
                <a:cxn ang="0">
                  <a:pos x="T0" y="T1"/>
                </a:cxn>
                <a:cxn ang="0">
                  <a:pos x="T2" y="T3"/>
                </a:cxn>
                <a:cxn ang="0">
                  <a:pos x="T4" y="T5"/>
                </a:cxn>
                <a:cxn ang="0">
                  <a:pos x="T6" y="T7"/>
                </a:cxn>
                <a:cxn ang="0">
                  <a:pos x="T8" y="T9"/>
                </a:cxn>
              </a:cxnLst>
              <a:rect l="0" t="0" r="r" b="b"/>
              <a:pathLst>
                <a:path w="82" h="73">
                  <a:moveTo>
                    <a:pt x="82" y="36"/>
                  </a:moveTo>
                  <a:lnTo>
                    <a:pt x="40" y="73"/>
                  </a:lnTo>
                  <a:lnTo>
                    <a:pt x="0" y="36"/>
                  </a:lnTo>
                  <a:lnTo>
                    <a:pt x="40" y="0"/>
                  </a:lnTo>
                  <a:lnTo>
                    <a:pt x="82" y="36"/>
                  </a:lnTo>
                  <a:close/>
                </a:path>
              </a:pathLst>
            </a:custGeom>
            <a:grpFill/>
            <a:ln>
              <a:noFill/>
            </a:ln>
          </p:spPr>
          <p:txBody>
            <a:bodyPr vert="horz" wrap="square" lIns="68580" tIns="34290" rIns="68580" bIns="34290" numCol="1" anchor="t" anchorCtr="0" compatLnSpc="1"/>
            <a:p>
              <a:endParaRPr lang="zh-CN" altLang="en-US" sz="1350"/>
            </a:p>
          </p:txBody>
        </p:sp>
        <p:sp>
          <p:nvSpPr>
            <p:cNvPr id="85" name="Freeform 30"/>
            <p:cNvSpPr/>
            <p:nvPr>
              <p:custDataLst>
                <p:tags r:id="rId28"/>
              </p:custDataLst>
            </p:nvPr>
          </p:nvSpPr>
          <p:spPr bwMode="auto">
            <a:xfrm>
              <a:off x="1406525" y="1739900"/>
              <a:ext cx="130175" cy="115888"/>
            </a:xfrm>
            <a:custGeom>
              <a:avLst/>
              <a:gdLst>
                <a:gd name="T0" fmla="*/ 82 w 82"/>
                <a:gd name="T1" fmla="*/ 36 h 73"/>
                <a:gd name="T2" fmla="*/ 40 w 82"/>
                <a:gd name="T3" fmla="*/ 73 h 73"/>
                <a:gd name="T4" fmla="*/ 0 w 82"/>
                <a:gd name="T5" fmla="*/ 36 h 73"/>
                <a:gd name="T6" fmla="*/ 40 w 82"/>
                <a:gd name="T7" fmla="*/ 0 h 73"/>
                <a:gd name="T8" fmla="*/ 82 w 82"/>
                <a:gd name="T9" fmla="*/ 36 h 73"/>
              </a:gdLst>
              <a:ahLst/>
              <a:cxnLst>
                <a:cxn ang="0">
                  <a:pos x="T0" y="T1"/>
                </a:cxn>
                <a:cxn ang="0">
                  <a:pos x="T2" y="T3"/>
                </a:cxn>
                <a:cxn ang="0">
                  <a:pos x="T4" y="T5"/>
                </a:cxn>
                <a:cxn ang="0">
                  <a:pos x="T6" y="T7"/>
                </a:cxn>
                <a:cxn ang="0">
                  <a:pos x="T8" y="T9"/>
                </a:cxn>
              </a:cxnLst>
              <a:rect l="0" t="0" r="r" b="b"/>
              <a:pathLst>
                <a:path w="82" h="73">
                  <a:moveTo>
                    <a:pt x="82" y="36"/>
                  </a:moveTo>
                  <a:lnTo>
                    <a:pt x="40" y="73"/>
                  </a:lnTo>
                  <a:lnTo>
                    <a:pt x="0" y="36"/>
                  </a:lnTo>
                  <a:lnTo>
                    <a:pt x="40" y="0"/>
                  </a:lnTo>
                  <a:lnTo>
                    <a:pt x="82" y="36"/>
                  </a:lnTo>
                  <a:close/>
                </a:path>
              </a:pathLst>
            </a:custGeom>
            <a:grpFill/>
            <a:ln>
              <a:noFill/>
            </a:ln>
          </p:spPr>
          <p:txBody>
            <a:bodyPr vert="horz" wrap="square" lIns="68580" tIns="34290" rIns="68580" bIns="34290" numCol="1" anchor="t" anchorCtr="0" compatLnSpc="1"/>
            <a:p>
              <a:endParaRPr lang="zh-CN" altLang="en-US" sz="1350"/>
            </a:p>
          </p:txBody>
        </p:sp>
      </p:grpSp>
      <p:grpSp>
        <p:nvGrpSpPr>
          <p:cNvPr id="18" name="组合 17"/>
          <p:cNvGrpSpPr/>
          <p:nvPr>
            <p:custDataLst>
              <p:tags r:id="rId29"/>
            </p:custDataLst>
          </p:nvPr>
        </p:nvGrpSpPr>
        <p:grpSpPr>
          <a:xfrm>
            <a:off x="9172416" y="1787072"/>
            <a:ext cx="902018" cy="867697"/>
            <a:chOff x="10374313" y="615950"/>
            <a:chExt cx="1335087" cy="1284288"/>
          </a:xfrm>
          <a:solidFill>
            <a:srgbClr val="FFFF00"/>
          </a:solidFill>
        </p:grpSpPr>
        <p:sp>
          <p:nvSpPr>
            <p:cNvPr id="58" name="Freeform 31"/>
            <p:cNvSpPr/>
            <p:nvPr>
              <p:custDataLst>
                <p:tags r:id="rId30"/>
              </p:custDataLst>
            </p:nvPr>
          </p:nvSpPr>
          <p:spPr bwMode="auto">
            <a:xfrm>
              <a:off x="10544175" y="615950"/>
              <a:ext cx="422275" cy="666750"/>
            </a:xfrm>
            <a:custGeom>
              <a:avLst/>
              <a:gdLst>
                <a:gd name="T0" fmla="*/ 101 w 139"/>
                <a:gd name="T1" fmla="*/ 220 h 220"/>
                <a:gd name="T2" fmla="*/ 25 w 139"/>
                <a:gd name="T3" fmla="*/ 147 h 220"/>
                <a:gd name="T4" fmla="*/ 40 w 139"/>
                <a:gd name="T5" fmla="*/ 105 h 220"/>
                <a:gd name="T6" fmla="*/ 31 w 139"/>
                <a:gd name="T7" fmla="*/ 55 h 220"/>
                <a:gd name="T8" fmla="*/ 46 w 139"/>
                <a:gd name="T9" fmla="*/ 34 h 220"/>
                <a:gd name="T10" fmla="*/ 76 w 139"/>
                <a:gd name="T11" fmla="*/ 42 h 220"/>
                <a:gd name="T12" fmla="*/ 109 w 139"/>
                <a:gd name="T13" fmla="*/ 60 h 220"/>
                <a:gd name="T14" fmla="*/ 101 w 139"/>
                <a:gd name="T15" fmla="*/ 105 h 220"/>
                <a:gd name="T16" fmla="*/ 135 w 139"/>
                <a:gd name="T17" fmla="*/ 132 h 220"/>
                <a:gd name="T18" fmla="*/ 101 w 139"/>
                <a:gd name="T19"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9" h="220">
                  <a:moveTo>
                    <a:pt x="101" y="220"/>
                  </a:moveTo>
                  <a:cubicBezTo>
                    <a:pt x="65" y="220"/>
                    <a:pt x="6" y="193"/>
                    <a:pt x="25" y="147"/>
                  </a:cubicBezTo>
                  <a:cubicBezTo>
                    <a:pt x="33" y="129"/>
                    <a:pt x="67" y="115"/>
                    <a:pt x="40" y="105"/>
                  </a:cubicBezTo>
                  <a:cubicBezTo>
                    <a:pt x="0" y="89"/>
                    <a:pt x="12" y="67"/>
                    <a:pt x="31" y="55"/>
                  </a:cubicBezTo>
                  <a:cubicBezTo>
                    <a:pt x="48" y="44"/>
                    <a:pt x="45" y="44"/>
                    <a:pt x="46" y="34"/>
                  </a:cubicBezTo>
                  <a:cubicBezTo>
                    <a:pt x="50" y="0"/>
                    <a:pt x="69" y="34"/>
                    <a:pt x="76" y="42"/>
                  </a:cubicBezTo>
                  <a:cubicBezTo>
                    <a:pt x="77" y="43"/>
                    <a:pt x="100" y="51"/>
                    <a:pt x="109" y="60"/>
                  </a:cubicBezTo>
                  <a:cubicBezTo>
                    <a:pt x="133" y="84"/>
                    <a:pt x="97" y="91"/>
                    <a:pt x="101" y="105"/>
                  </a:cubicBezTo>
                  <a:cubicBezTo>
                    <a:pt x="111" y="116"/>
                    <a:pt x="130" y="118"/>
                    <a:pt x="135" y="132"/>
                  </a:cubicBezTo>
                  <a:cubicBezTo>
                    <a:pt x="139" y="140"/>
                    <a:pt x="103" y="219"/>
                    <a:pt x="101" y="220"/>
                  </a:cubicBezTo>
                  <a:close/>
                </a:path>
              </a:pathLst>
            </a:custGeom>
            <a:grpFill/>
            <a:ln>
              <a:noFill/>
            </a:ln>
          </p:spPr>
          <p:txBody>
            <a:bodyPr vert="horz" wrap="square" lIns="68580" tIns="34290" rIns="68580" bIns="34290" numCol="1" anchor="t" anchorCtr="0" compatLnSpc="1"/>
            <a:p>
              <a:endParaRPr lang="zh-CN" altLang="en-US" sz="1350"/>
            </a:p>
          </p:txBody>
        </p:sp>
        <p:sp>
          <p:nvSpPr>
            <p:cNvPr id="59" name="Freeform 32"/>
            <p:cNvSpPr/>
            <p:nvPr>
              <p:custDataLst>
                <p:tags r:id="rId31"/>
              </p:custDataLst>
            </p:nvPr>
          </p:nvSpPr>
          <p:spPr bwMode="auto">
            <a:xfrm>
              <a:off x="10699750" y="619125"/>
              <a:ext cx="439737" cy="666750"/>
            </a:xfrm>
            <a:custGeom>
              <a:avLst/>
              <a:gdLst>
                <a:gd name="T0" fmla="*/ 51 w 145"/>
                <a:gd name="T1" fmla="*/ 220 h 220"/>
                <a:gd name="T2" fmla="*/ 122 w 145"/>
                <a:gd name="T3" fmla="*/ 148 h 220"/>
                <a:gd name="T4" fmla="*/ 106 w 145"/>
                <a:gd name="T5" fmla="*/ 105 h 220"/>
                <a:gd name="T6" fmla="*/ 114 w 145"/>
                <a:gd name="T7" fmla="*/ 56 h 220"/>
                <a:gd name="T8" fmla="*/ 99 w 145"/>
                <a:gd name="T9" fmla="*/ 34 h 220"/>
                <a:gd name="T10" fmla="*/ 69 w 145"/>
                <a:gd name="T11" fmla="*/ 42 h 220"/>
                <a:gd name="T12" fmla="*/ 35 w 145"/>
                <a:gd name="T13" fmla="*/ 59 h 220"/>
                <a:gd name="T14" fmla="*/ 29 w 145"/>
                <a:gd name="T15" fmla="*/ 79 h 220"/>
                <a:gd name="T16" fmla="*/ 45 w 145"/>
                <a:gd name="T17" fmla="*/ 104 h 220"/>
                <a:gd name="T18" fmla="*/ 11 w 145"/>
                <a:gd name="T19" fmla="*/ 130 h 220"/>
                <a:gd name="T20" fmla="*/ 51 w 145"/>
                <a:gd name="T21"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5" h="220">
                  <a:moveTo>
                    <a:pt x="51" y="220"/>
                  </a:moveTo>
                  <a:cubicBezTo>
                    <a:pt x="88" y="211"/>
                    <a:pt x="135" y="178"/>
                    <a:pt x="122" y="148"/>
                  </a:cubicBezTo>
                  <a:cubicBezTo>
                    <a:pt x="114" y="129"/>
                    <a:pt x="79" y="115"/>
                    <a:pt x="106" y="105"/>
                  </a:cubicBezTo>
                  <a:cubicBezTo>
                    <a:pt x="145" y="90"/>
                    <a:pt x="132" y="68"/>
                    <a:pt x="114" y="56"/>
                  </a:cubicBezTo>
                  <a:cubicBezTo>
                    <a:pt x="96" y="45"/>
                    <a:pt x="100" y="44"/>
                    <a:pt x="99" y="34"/>
                  </a:cubicBezTo>
                  <a:cubicBezTo>
                    <a:pt x="94" y="0"/>
                    <a:pt x="75" y="34"/>
                    <a:pt x="69" y="42"/>
                  </a:cubicBezTo>
                  <a:cubicBezTo>
                    <a:pt x="68" y="42"/>
                    <a:pt x="44" y="50"/>
                    <a:pt x="35" y="59"/>
                  </a:cubicBezTo>
                  <a:cubicBezTo>
                    <a:pt x="30" y="64"/>
                    <a:pt x="26" y="72"/>
                    <a:pt x="29" y="79"/>
                  </a:cubicBezTo>
                  <a:cubicBezTo>
                    <a:pt x="33" y="89"/>
                    <a:pt x="47" y="95"/>
                    <a:pt x="45" y="104"/>
                  </a:cubicBezTo>
                  <a:cubicBezTo>
                    <a:pt x="35" y="115"/>
                    <a:pt x="15" y="116"/>
                    <a:pt x="11" y="130"/>
                  </a:cubicBezTo>
                  <a:cubicBezTo>
                    <a:pt x="0" y="163"/>
                    <a:pt x="51" y="220"/>
                    <a:pt x="51" y="220"/>
                  </a:cubicBezTo>
                  <a:close/>
                </a:path>
              </a:pathLst>
            </a:custGeom>
            <a:grpFill/>
            <a:ln>
              <a:noFill/>
            </a:ln>
          </p:spPr>
          <p:txBody>
            <a:bodyPr vert="horz" wrap="square" lIns="68580" tIns="34290" rIns="68580" bIns="34290" numCol="1" anchor="t" anchorCtr="0" compatLnSpc="1"/>
            <a:p>
              <a:endParaRPr lang="zh-CN" altLang="en-US" sz="1350"/>
            </a:p>
          </p:txBody>
        </p:sp>
        <p:sp>
          <p:nvSpPr>
            <p:cNvPr id="60" name="Freeform 33"/>
            <p:cNvSpPr/>
            <p:nvPr>
              <p:custDataLst>
                <p:tags r:id="rId32"/>
              </p:custDataLst>
            </p:nvPr>
          </p:nvSpPr>
          <p:spPr bwMode="auto">
            <a:xfrm>
              <a:off x="10783888" y="830263"/>
              <a:ext cx="173037" cy="679450"/>
            </a:xfrm>
            <a:custGeom>
              <a:avLst/>
              <a:gdLst>
                <a:gd name="T0" fmla="*/ 24 w 57"/>
                <a:gd name="T1" fmla="*/ 207 h 224"/>
                <a:gd name="T2" fmla="*/ 24 w 57"/>
                <a:gd name="T3" fmla="*/ 207 h 224"/>
                <a:gd name="T4" fmla="*/ 20 w 57"/>
                <a:gd name="T5" fmla="*/ 204 h 224"/>
                <a:gd name="T6" fmla="*/ 57 w 57"/>
                <a:gd name="T7" fmla="*/ 0 h 224"/>
                <a:gd name="T8" fmla="*/ 29 w 57"/>
                <a:gd name="T9" fmla="*/ 203 h 224"/>
                <a:gd name="T10" fmla="*/ 24 w 57"/>
                <a:gd name="T11" fmla="*/ 207 h 224"/>
              </a:gdLst>
              <a:ahLst/>
              <a:cxnLst>
                <a:cxn ang="0">
                  <a:pos x="T0" y="T1"/>
                </a:cxn>
                <a:cxn ang="0">
                  <a:pos x="T2" y="T3"/>
                </a:cxn>
                <a:cxn ang="0">
                  <a:pos x="T4" y="T5"/>
                </a:cxn>
                <a:cxn ang="0">
                  <a:pos x="T6" y="T7"/>
                </a:cxn>
                <a:cxn ang="0">
                  <a:pos x="T8" y="T9"/>
                </a:cxn>
                <a:cxn ang="0">
                  <a:pos x="T10" y="T11"/>
                </a:cxn>
              </a:cxnLst>
              <a:rect l="0" t="0" r="r" b="b"/>
              <a:pathLst>
                <a:path w="57" h="224">
                  <a:moveTo>
                    <a:pt x="24" y="207"/>
                  </a:moveTo>
                  <a:cubicBezTo>
                    <a:pt x="24" y="207"/>
                    <a:pt x="24" y="207"/>
                    <a:pt x="24" y="207"/>
                  </a:cubicBezTo>
                  <a:cubicBezTo>
                    <a:pt x="22" y="207"/>
                    <a:pt x="20" y="205"/>
                    <a:pt x="20" y="204"/>
                  </a:cubicBezTo>
                  <a:cubicBezTo>
                    <a:pt x="0" y="224"/>
                    <a:pt x="36" y="18"/>
                    <a:pt x="57" y="0"/>
                  </a:cubicBezTo>
                  <a:cubicBezTo>
                    <a:pt x="34" y="76"/>
                    <a:pt x="24" y="145"/>
                    <a:pt x="29" y="203"/>
                  </a:cubicBezTo>
                  <a:cubicBezTo>
                    <a:pt x="29" y="205"/>
                    <a:pt x="27" y="207"/>
                    <a:pt x="24" y="207"/>
                  </a:cubicBezTo>
                  <a:close/>
                </a:path>
              </a:pathLst>
            </a:custGeom>
            <a:grpFill/>
            <a:ln>
              <a:noFill/>
            </a:ln>
          </p:spPr>
          <p:txBody>
            <a:bodyPr vert="horz" wrap="square" lIns="68580" tIns="34290" rIns="68580" bIns="34290" numCol="1" anchor="t" anchorCtr="0" compatLnSpc="1"/>
            <a:p>
              <a:endParaRPr lang="zh-CN" altLang="en-US" sz="1350"/>
            </a:p>
          </p:txBody>
        </p:sp>
        <p:sp>
          <p:nvSpPr>
            <p:cNvPr id="61" name="Freeform 34"/>
            <p:cNvSpPr/>
            <p:nvPr>
              <p:custDataLst>
                <p:tags r:id="rId33"/>
              </p:custDataLst>
            </p:nvPr>
          </p:nvSpPr>
          <p:spPr bwMode="auto">
            <a:xfrm>
              <a:off x="10580688" y="1282700"/>
              <a:ext cx="558800" cy="396875"/>
            </a:xfrm>
            <a:custGeom>
              <a:avLst/>
              <a:gdLst>
                <a:gd name="T0" fmla="*/ 184 w 184"/>
                <a:gd name="T1" fmla="*/ 86 h 131"/>
                <a:gd name="T2" fmla="*/ 0 w 184"/>
                <a:gd name="T3" fmla="*/ 86 h 131"/>
                <a:gd name="T4" fmla="*/ 92 w 184"/>
                <a:gd name="T5" fmla="*/ 0 h 131"/>
                <a:gd name="T6" fmla="*/ 184 w 184"/>
                <a:gd name="T7" fmla="*/ 86 h 131"/>
              </a:gdLst>
              <a:ahLst/>
              <a:cxnLst>
                <a:cxn ang="0">
                  <a:pos x="T0" y="T1"/>
                </a:cxn>
                <a:cxn ang="0">
                  <a:pos x="T2" y="T3"/>
                </a:cxn>
                <a:cxn ang="0">
                  <a:pos x="T4" y="T5"/>
                </a:cxn>
                <a:cxn ang="0">
                  <a:pos x="T6" y="T7"/>
                </a:cxn>
              </a:cxnLst>
              <a:rect l="0" t="0" r="r" b="b"/>
              <a:pathLst>
                <a:path w="184" h="131">
                  <a:moveTo>
                    <a:pt x="184" y="86"/>
                  </a:moveTo>
                  <a:cubicBezTo>
                    <a:pt x="184" y="131"/>
                    <a:pt x="0" y="131"/>
                    <a:pt x="0" y="86"/>
                  </a:cubicBezTo>
                  <a:cubicBezTo>
                    <a:pt x="0" y="38"/>
                    <a:pt x="41" y="0"/>
                    <a:pt x="92" y="0"/>
                  </a:cubicBezTo>
                  <a:cubicBezTo>
                    <a:pt x="143" y="0"/>
                    <a:pt x="184" y="38"/>
                    <a:pt x="184" y="86"/>
                  </a:cubicBezTo>
                  <a:close/>
                </a:path>
              </a:pathLst>
            </a:custGeom>
            <a:grpFill/>
            <a:ln>
              <a:noFill/>
            </a:ln>
          </p:spPr>
          <p:txBody>
            <a:bodyPr vert="horz" wrap="square" lIns="68580" tIns="34290" rIns="68580" bIns="34290" numCol="1" anchor="t" anchorCtr="0" compatLnSpc="1"/>
            <a:p>
              <a:endParaRPr lang="zh-CN" altLang="en-US" sz="1350"/>
            </a:p>
          </p:txBody>
        </p:sp>
        <p:sp>
          <p:nvSpPr>
            <p:cNvPr id="62" name="Freeform 35"/>
            <p:cNvSpPr/>
            <p:nvPr>
              <p:custDataLst>
                <p:tags r:id="rId34"/>
              </p:custDataLst>
            </p:nvPr>
          </p:nvSpPr>
          <p:spPr bwMode="auto">
            <a:xfrm>
              <a:off x="10639425" y="1452563"/>
              <a:ext cx="211137" cy="47625"/>
            </a:xfrm>
            <a:custGeom>
              <a:avLst/>
              <a:gdLst>
                <a:gd name="T0" fmla="*/ 70 w 70"/>
                <a:gd name="T1" fmla="*/ 12 h 16"/>
                <a:gd name="T2" fmla="*/ 49 w 70"/>
                <a:gd name="T3" fmla="*/ 15 h 16"/>
                <a:gd name="T4" fmla="*/ 35 w 70"/>
                <a:gd name="T5" fmla="*/ 12 h 16"/>
                <a:gd name="T6" fmla="*/ 21 w 70"/>
                <a:gd name="T7" fmla="*/ 15 h 16"/>
                <a:gd name="T8" fmla="*/ 0 w 70"/>
                <a:gd name="T9" fmla="*/ 2 h 16"/>
                <a:gd name="T10" fmla="*/ 19 w 70"/>
                <a:gd name="T11" fmla="*/ 6 h 16"/>
                <a:gd name="T12" fmla="*/ 38 w 70"/>
                <a:gd name="T13" fmla="*/ 0 h 16"/>
                <a:gd name="T14" fmla="*/ 55 w 70"/>
                <a:gd name="T15" fmla="*/ 5 h 16"/>
                <a:gd name="T16" fmla="*/ 59 w 70"/>
                <a:gd name="T17" fmla="*/ 9 h 16"/>
                <a:gd name="T18" fmla="*/ 70 w 70"/>
                <a:gd name="T19" fmla="*/ 1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16">
                  <a:moveTo>
                    <a:pt x="70" y="12"/>
                  </a:moveTo>
                  <a:cubicBezTo>
                    <a:pt x="63" y="14"/>
                    <a:pt x="56" y="16"/>
                    <a:pt x="49" y="15"/>
                  </a:cubicBezTo>
                  <a:cubicBezTo>
                    <a:pt x="44" y="14"/>
                    <a:pt x="40" y="12"/>
                    <a:pt x="35" y="12"/>
                  </a:cubicBezTo>
                  <a:cubicBezTo>
                    <a:pt x="30" y="13"/>
                    <a:pt x="26" y="15"/>
                    <a:pt x="21" y="15"/>
                  </a:cubicBezTo>
                  <a:cubicBezTo>
                    <a:pt x="13" y="16"/>
                    <a:pt x="4" y="10"/>
                    <a:pt x="0" y="2"/>
                  </a:cubicBezTo>
                  <a:cubicBezTo>
                    <a:pt x="4" y="7"/>
                    <a:pt x="12" y="7"/>
                    <a:pt x="19" y="6"/>
                  </a:cubicBezTo>
                  <a:cubicBezTo>
                    <a:pt x="25" y="4"/>
                    <a:pt x="31" y="1"/>
                    <a:pt x="38" y="0"/>
                  </a:cubicBezTo>
                  <a:cubicBezTo>
                    <a:pt x="44" y="0"/>
                    <a:pt x="50" y="2"/>
                    <a:pt x="55" y="5"/>
                  </a:cubicBezTo>
                  <a:cubicBezTo>
                    <a:pt x="56" y="6"/>
                    <a:pt x="58" y="8"/>
                    <a:pt x="59" y="9"/>
                  </a:cubicBezTo>
                  <a:cubicBezTo>
                    <a:pt x="62" y="11"/>
                    <a:pt x="66" y="11"/>
                    <a:pt x="70" y="12"/>
                  </a:cubicBezTo>
                  <a:close/>
                </a:path>
              </a:pathLst>
            </a:custGeom>
            <a:grpFill/>
            <a:ln>
              <a:noFill/>
            </a:ln>
          </p:spPr>
          <p:txBody>
            <a:bodyPr vert="horz" wrap="square" lIns="68580" tIns="34290" rIns="68580" bIns="34290" numCol="1" anchor="t" anchorCtr="0" compatLnSpc="1"/>
            <a:p>
              <a:endParaRPr lang="zh-CN" altLang="en-US" sz="1350"/>
            </a:p>
          </p:txBody>
        </p:sp>
        <p:sp>
          <p:nvSpPr>
            <p:cNvPr id="63" name="Freeform 36"/>
            <p:cNvSpPr/>
            <p:nvPr>
              <p:custDataLst>
                <p:tags r:id="rId35"/>
              </p:custDataLst>
            </p:nvPr>
          </p:nvSpPr>
          <p:spPr bwMode="auto">
            <a:xfrm>
              <a:off x="10836275" y="1370013"/>
              <a:ext cx="173037" cy="46038"/>
            </a:xfrm>
            <a:custGeom>
              <a:avLst/>
              <a:gdLst>
                <a:gd name="T0" fmla="*/ 57 w 57"/>
                <a:gd name="T1" fmla="*/ 2 h 15"/>
                <a:gd name="T2" fmla="*/ 57 w 57"/>
                <a:gd name="T3" fmla="*/ 2 h 15"/>
                <a:gd name="T4" fmla="*/ 29 w 57"/>
                <a:gd name="T5" fmla="*/ 0 h 15"/>
                <a:gd name="T6" fmla="*/ 0 w 57"/>
                <a:gd name="T7" fmla="*/ 6 h 15"/>
                <a:gd name="T8" fmla="*/ 35 w 57"/>
                <a:gd name="T9" fmla="*/ 13 h 15"/>
                <a:gd name="T10" fmla="*/ 52 w 57"/>
                <a:gd name="T11" fmla="*/ 6 h 15"/>
                <a:gd name="T12" fmla="*/ 57 w 57"/>
                <a:gd name="T13" fmla="*/ 2 h 15"/>
              </a:gdLst>
              <a:ahLst/>
              <a:cxnLst>
                <a:cxn ang="0">
                  <a:pos x="T0" y="T1"/>
                </a:cxn>
                <a:cxn ang="0">
                  <a:pos x="T2" y="T3"/>
                </a:cxn>
                <a:cxn ang="0">
                  <a:pos x="T4" y="T5"/>
                </a:cxn>
                <a:cxn ang="0">
                  <a:pos x="T6" y="T7"/>
                </a:cxn>
                <a:cxn ang="0">
                  <a:pos x="T8" y="T9"/>
                </a:cxn>
                <a:cxn ang="0">
                  <a:pos x="T10" y="T11"/>
                </a:cxn>
                <a:cxn ang="0">
                  <a:pos x="T12" y="T13"/>
                </a:cxn>
              </a:cxnLst>
              <a:rect l="0" t="0" r="r" b="b"/>
              <a:pathLst>
                <a:path w="57" h="15">
                  <a:moveTo>
                    <a:pt x="57" y="2"/>
                  </a:moveTo>
                  <a:cubicBezTo>
                    <a:pt x="57" y="2"/>
                    <a:pt x="57" y="2"/>
                    <a:pt x="57" y="2"/>
                  </a:cubicBezTo>
                  <a:cubicBezTo>
                    <a:pt x="48" y="0"/>
                    <a:pt x="39" y="0"/>
                    <a:pt x="29" y="0"/>
                  </a:cubicBezTo>
                  <a:cubicBezTo>
                    <a:pt x="20" y="1"/>
                    <a:pt x="10" y="2"/>
                    <a:pt x="0" y="6"/>
                  </a:cubicBezTo>
                  <a:cubicBezTo>
                    <a:pt x="19" y="4"/>
                    <a:pt x="30" y="12"/>
                    <a:pt x="35" y="13"/>
                  </a:cubicBezTo>
                  <a:cubicBezTo>
                    <a:pt x="45" y="15"/>
                    <a:pt x="40" y="5"/>
                    <a:pt x="52" y="6"/>
                  </a:cubicBezTo>
                  <a:cubicBezTo>
                    <a:pt x="55" y="6"/>
                    <a:pt x="57" y="4"/>
                    <a:pt x="57" y="2"/>
                  </a:cubicBezTo>
                  <a:close/>
                </a:path>
              </a:pathLst>
            </a:custGeom>
            <a:grpFill/>
            <a:ln>
              <a:noFill/>
            </a:ln>
          </p:spPr>
          <p:txBody>
            <a:bodyPr vert="horz" wrap="square" lIns="68580" tIns="34290" rIns="68580" bIns="34290" numCol="1" anchor="t" anchorCtr="0" compatLnSpc="1"/>
            <a:p>
              <a:endParaRPr lang="zh-CN" altLang="en-US" sz="1350"/>
            </a:p>
          </p:txBody>
        </p:sp>
        <p:sp>
          <p:nvSpPr>
            <p:cNvPr id="64" name="Freeform 37"/>
            <p:cNvSpPr/>
            <p:nvPr>
              <p:custDataLst>
                <p:tags r:id="rId36"/>
              </p:custDataLst>
            </p:nvPr>
          </p:nvSpPr>
          <p:spPr bwMode="auto">
            <a:xfrm>
              <a:off x="10374313" y="1516063"/>
              <a:ext cx="1308100" cy="384175"/>
            </a:xfrm>
            <a:custGeom>
              <a:avLst/>
              <a:gdLst>
                <a:gd name="T0" fmla="*/ 431 w 431"/>
                <a:gd name="T1" fmla="*/ 127 h 127"/>
                <a:gd name="T2" fmla="*/ 0 w 431"/>
                <a:gd name="T3" fmla="*/ 127 h 127"/>
                <a:gd name="T4" fmla="*/ 0 w 431"/>
                <a:gd name="T5" fmla="*/ 66 h 127"/>
                <a:gd name="T6" fmla="*/ 66 w 431"/>
                <a:gd name="T7" fmla="*/ 0 h 127"/>
                <a:gd name="T8" fmla="*/ 364 w 431"/>
                <a:gd name="T9" fmla="*/ 0 h 127"/>
                <a:gd name="T10" fmla="*/ 431 w 431"/>
                <a:gd name="T11" fmla="*/ 66 h 127"/>
                <a:gd name="T12" fmla="*/ 431 w 431"/>
                <a:gd name="T13" fmla="*/ 127 h 127"/>
              </a:gdLst>
              <a:ahLst/>
              <a:cxnLst>
                <a:cxn ang="0">
                  <a:pos x="T0" y="T1"/>
                </a:cxn>
                <a:cxn ang="0">
                  <a:pos x="T2" y="T3"/>
                </a:cxn>
                <a:cxn ang="0">
                  <a:pos x="T4" y="T5"/>
                </a:cxn>
                <a:cxn ang="0">
                  <a:pos x="T6" y="T7"/>
                </a:cxn>
                <a:cxn ang="0">
                  <a:pos x="T8" y="T9"/>
                </a:cxn>
                <a:cxn ang="0">
                  <a:pos x="T10" y="T11"/>
                </a:cxn>
                <a:cxn ang="0">
                  <a:pos x="T12" y="T13"/>
                </a:cxn>
              </a:cxnLst>
              <a:rect l="0" t="0" r="r" b="b"/>
              <a:pathLst>
                <a:path w="431" h="127">
                  <a:moveTo>
                    <a:pt x="431" y="127"/>
                  </a:moveTo>
                  <a:cubicBezTo>
                    <a:pt x="0" y="127"/>
                    <a:pt x="0" y="127"/>
                    <a:pt x="0" y="127"/>
                  </a:cubicBezTo>
                  <a:cubicBezTo>
                    <a:pt x="0" y="66"/>
                    <a:pt x="0" y="66"/>
                    <a:pt x="0" y="66"/>
                  </a:cubicBezTo>
                  <a:cubicBezTo>
                    <a:pt x="0" y="29"/>
                    <a:pt x="30" y="0"/>
                    <a:pt x="66" y="0"/>
                  </a:cubicBezTo>
                  <a:cubicBezTo>
                    <a:pt x="364" y="0"/>
                    <a:pt x="364" y="0"/>
                    <a:pt x="364" y="0"/>
                  </a:cubicBezTo>
                  <a:cubicBezTo>
                    <a:pt x="401" y="0"/>
                    <a:pt x="431" y="29"/>
                    <a:pt x="431" y="66"/>
                  </a:cubicBezTo>
                  <a:lnTo>
                    <a:pt x="431" y="127"/>
                  </a:lnTo>
                  <a:close/>
                </a:path>
              </a:pathLst>
            </a:custGeom>
            <a:grpFill/>
            <a:ln>
              <a:noFill/>
            </a:ln>
          </p:spPr>
          <p:txBody>
            <a:bodyPr vert="horz" wrap="square" lIns="68580" tIns="34290" rIns="68580" bIns="34290" numCol="1" anchor="t" anchorCtr="0" compatLnSpc="1"/>
            <a:p>
              <a:endParaRPr lang="zh-CN" altLang="en-US" sz="1350"/>
            </a:p>
          </p:txBody>
        </p:sp>
        <p:sp>
          <p:nvSpPr>
            <p:cNvPr id="65" name="Freeform 38"/>
            <p:cNvSpPr/>
            <p:nvPr>
              <p:custDataLst>
                <p:tags r:id="rId37"/>
              </p:custDataLst>
            </p:nvPr>
          </p:nvSpPr>
          <p:spPr bwMode="auto">
            <a:xfrm>
              <a:off x="11129963" y="679450"/>
              <a:ext cx="579437" cy="696913"/>
            </a:xfrm>
            <a:custGeom>
              <a:avLst/>
              <a:gdLst>
                <a:gd name="T0" fmla="*/ 186 w 191"/>
                <a:gd name="T1" fmla="*/ 57 h 230"/>
                <a:gd name="T2" fmla="*/ 143 w 191"/>
                <a:gd name="T3" fmla="*/ 44 h 230"/>
                <a:gd name="T4" fmla="*/ 160 w 191"/>
                <a:gd name="T5" fmla="*/ 78 h 230"/>
                <a:gd name="T6" fmla="*/ 63 w 191"/>
                <a:gd name="T7" fmla="*/ 163 h 230"/>
                <a:gd name="T8" fmla="*/ 94 w 191"/>
                <a:gd name="T9" fmla="*/ 131 h 230"/>
                <a:gd name="T10" fmla="*/ 83 w 191"/>
                <a:gd name="T11" fmla="*/ 128 h 230"/>
                <a:gd name="T12" fmla="*/ 97 w 191"/>
                <a:gd name="T13" fmla="*/ 110 h 230"/>
                <a:gd name="T14" fmla="*/ 64 w 191"/>
                <a:gd name="T15" fmla="*/ 138 h 230"/>
                <a:gd name="T16" fmla="*/ 96 w 191"/>
                <a:gd name="T17" fmla="*/ 96 h 230"/>
                <a:gd name="T18" fmla="*/ 124 w 191"/>
                <a:gd name="T19" fmla="*/ 91 h 230"/>
                <a:gd name="T20" fmla="*/ 121 w 191"/>
                <a:gd name="T21" fmla="*/ 71 h 230"/>
                <a:gd name="T22" fmla="*/ 119 w 191"/>
                <a:gd name="T23" fmla="*/ 55 h 230"/>
                <a:gd name="T24" fmla="*/ 108 w 191"/>
                <a:gd name="T25" fmla="*/ 58 h 230"/>
                <a:gd name="T26" fmla="*/ 108 w 191"/>
                <a:gd name="T27" fmla="*/ 82 h 230"/>
                <a:gd name="T28" fmla="*/ 89 w 191"/>
                <a:gd name="T29" fmla="*/ 43 h 230"/>
                <a:gd name="T30" fmla="*/ 95 w 191"/>
                <a:gd name="T31" fmla="*/ 10 h 230"/>
                <a:gd name="T32" fmla="*/ 78 w 191"/>
                <a:gd name="T33" fmla="*/ 10 h 230"/>
                <a:gd name="T34" fmla="*/ 60 w 191"/>
                <a:gd name="T35" fmla="*/ 4 h 230"/>
                <a:gd name="T36" fmla="*/ 80 w 191"/>
                <a:gd name="T37" fmla="*/ 19 h 230"/>
                <a:gd name="T38" fmla="*/ 57 w 191"/>
                <a:gd name="T39" fmla="*/ 16 h 230"/>
                <a:gd name="T40" fmla="*/ 83 w 191"/>
                <a:gd name="T41" fmla="*/ 28 h 230"/>
                <a:gd name="T42" fmla="*/ 67 w 191"/>
                <a:gd name="T43" fmla="*/ 62 h 230"/>
                <a:gd name="T44" fmla="*/ 53 w 191"/>
                <a:gd name="T45" fmla="*/ 38 h 230"/>
                <a:gd name="T46" fmla="*/ 21 w 191"/>
                <a:gd name="T47" fmla="*/ 50 h 230"/>
                <a:gd name="T48" fmla="*/ 42 w 191"/>
                <a:gd name="T49" fmla="*/ 54 h 230"/>
                <a:gd name="T50" fmla="*/ 33 w 191"/>
                <a:gd name="T51" fmla="*/ 65 h 230"/>
                <a:gd name="T52" fmla="*/ 75 w 191"/>
                <a:gd name="T53" fmla="*/ 85 h 230"/>
                <a:gd name="T54" fmla="*/ 45 w 191"/>
                <a:gd name="T55" fmla="*/ 102 h 230"/>
                <a:gd name="T56" fmla="*/ 20 w 191"/>
                <a:gd name="T57" fmla="*/ 88 h 230"/>
                <a:gd name="T58" fmla="*/ 0 w 191"/>
                <a:gd name="T59" fmla="*/ 113 h 230"/>
                <a:gd name="T60" fmla="*/ 18 w 191"/>
                <a:gd name="T61" fmla="*/ 107 h 230"/>
                <a:gd name="T62" fmla="*/ 16 w 191"/>
                <a:gd name="T63" fmla="*/ 124 h 230"/>
                <a:gd name="T64" fmla="*/ 53 w 191"/>
                <a:gd name="T65" fmla="*/ 110 h 230"/>
                <a:gd name="T66" fmla="*/ 54 w 191"/>
                <a:gd name="T67" fmla="*/ 160 h 230"/>
                <a:gd name="T68" fmla="*/ 45 w 191"/>
                <a:gd name="T69" fmla="*/ 152 h 230"/>
                <a:gd name="T70" fmla="*/ 27 w 191"/>
                <a:gd name="T71" fmla="*/ 130 h 230"/>
                <a:gd name="T72" fmla="*/ 3 w 191"/>
                <a:gd name="T73" fmla="*/ 145 h 230"/>
                <a:gd name="T74" fmla="*/ 19 w 191"/>
                <a:gd name="T75" fmla="*/ 147 h 230"/>
                <a:gd name="T76" fmla="*/ 13 w 191"/>
                <a:gd name="T77" fmla="*/ 159 h 230"/>
                <a:gd name="T78" fmla="*/ 54 w 191"/>
                <a:gd name="T79" fmla="*/ 168 h 230"/>
                <a:gd name="T80" fmla="*/ 83 w 191"/>
                <a:gd name="T81" fmla="*/ 221 h 230"/>
                <a:gd name="T82" fmla="*/ 120 w 191"/>
                <a:gd name="T83" fmla="*/ 162 h 230"/>
                <a:gd name="T84" fmla="*/ 135 w 191"/>
                <a:gd name="T85" fmla="*/ 186 h 230"/>
                <a:gd name="T86" fmla="*/ 157 w 191"/>
                <a:gd name="T87" fmla="*/ 164 h 230"/>
                <a:gd name="T88" fmla="*/ 125 w 191"/>
                <a:gd name="T89" fmla="*/ 157 h 230"/>
                <a:gd name="T90" fmla="*/ 142 w 191"/>
                <a:gd name="T91" fmla="*/ 122 h 230"/>
                <a:gd name="T92" fmla="*/ 178 w 191"/>
                <a:gd name="T93" fmla="*/ 126 h 230"/>
                <a:gd name="T94" fmla="*/ 147 w 191"/>
                <a:gd name="T95" fmla="*/ 117 h 230"/>
                <a:gd name="T96" fmla="*/ 191 w 191"/>
                <a:gd name="T97" fmla="*/ 6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1" h="230">
                  <a:moveTo>
                    <a:pt x="191" y="60"/>
                  </a:moveTo>
                  <a:cubicBezTo>
                    <a:pt x="186" y="57"/>
                    <a:pt x="186" y="57"/>
                    <a:pt x="186" y="57"/>
                  </a:cubicBezTo>
                  <a:cubicBezTo>
                    <a:pt x="181" y="65"/>
                    <a:pt x="174" y="71"/>
                    <a:pt x="166" y="75"/>
                  </a:cubicBezTo>
                  <a:cubicBezTo>
                    <a:pt x="164" y="63"/>
                    <a:pt x="154" y="43"/>
                    <a:pt x="143" y="44"/>
                  </a:cubicBezTo>
                  <a:cubicBezTo>
                    <a:pt x="144" y="46"/>
                    <a:pt x="144" y="46"/>
                    <a:pt x="144" y="46"/>
                  </a:cubicBezTo>
                  <a:cubicBezTo>
                    <a:pt x="148" y="46"/>
                    <a:pt x="158" y="63"/>
                    <a:pt x="160" y="78"/>
                  </a:cubicBezTo>
                  <a:cubicBezTo>
                    <a:pt x="156" y="103"/>
                    <a:pt x="141" y="113"/>
                    <a:pt x="138" y="117"/>
                  </a:cubicBezTo>
                  <a:cubicBezTo>
                    <a:pt x="117" y="135"/>
                    <a:pt x="77" y="143"/>
                    <a:pt x="63" y="163"/>
                  </a:cubicBezTo>
                  <a:cubicBezTo>
                    <a:pt x="63" y="157"/>
                    <a:pt x="63" y="151"/>
                    <a:pt x="63" y="145"/>
                  </a:cubicBezTo>
                  <a:cubicBezTo>
                    <a:pt x="70" y="137"/>
                    <a:pt x="79" y="131"/>
                    <a:pt x="94" y="131"/>
                  </a:cubicBezTo>
                  <a:cubicBezTo>
                    <a:pt x="94" y="130"/>
                    <a:pt x="94" y="128"/>
                    <a:pt x="95" y="127"/>
                  </a:cubicBezTo>
                  <a:cubicBezTo>
                    <a:pt x="91" y="127"/>
                    <a:pt x="87" y="127"/>
                    <a:pt x="83" y="128"/>
                  </a:cubicBezTo>
                  <a:cubicBezTo>
                    <a:pt x="88" y="122"/>
                    <a:pt x="93" y="118"/>
                    <a:pt x="99" y="113"/>
                  </a:cubicBezTo>
                  <a:cubicBezTo>
                    <a:pt x="97" y="110"/>
                    <a:pt x="97" y="110"/>
                    <a:pt x="97" y="110"/>
                  </a:cubicBezTo>
                  <a:cubicBezTo>
                    <a:pt x="89" y="115"/>
                    <a:pt x="82" y="121"/>
                    <a:pt x="77" y="130"/>
                  </a:cubicBezTo>
                  <a:cubicBezTo>
                    <a:pt x="71" y="133"/>
                    <a:pt x="67" y="135"/>
                    <a:pt x="64" y="138"/>
                  </a:cubicBezTo>
                  <a:cubicBezTo>
                    <a:pt x="65" y="126"/>
                    <a:pt x="68" y="114"/>
                    <a:pt x="73" y="100"/>
                  </a:cubicBezTo>
                  <a:cubicBezTo>
                    <a:pt x="80" y="101"/>
                    <a:pt x="88" y="100"/>
                    <a:pt x="96" y="96"/>
                  </a:cubicBezTo>
                  <a:cubicBezTo>
                    <a:pt x="106" y="99"/>
                    <a:pt x="116" y="98"/>
                    <a:pt x="125" y="96"/>
                  </a:cubicBezTo>
                  <a:cubicBezTo>
                    <a:pt x="124" y="91"/>
                    <a:pt x="124" y="91"/>
                    <a:pt x="124" y="91"/>
                  </a:cubicBezTo>
                  <a:cubicBezTo>
                    <a:pt x="117" y="93"/>
                    <a:pt x="110" y="94"/>
                    <a:pt x="102" y="93"/>
                  </a:cubicBezTo>
                  <a:cubicBezTo>
                    <a:pt x="111" y="87"/>
                    <a:pt x="117" y="79"/>
                    <a:pt x="121" y="71"/>
                  </a:cubicBezTo>
                  <a:cubicBezTo>
                    <a:pt x="123" y="64"/>
                    <a:pt x="124" y="58"/>
                    <a:pt x="123" y="53"/>
                  </a:cubicBezTo>
                  <a:cubicBezTo>
                    <a:pt x="122" y="54"/>
                    <a:pt x="120" y="54"/>
                    <a:pt x="119" y="55"/>
                  </a:cubicBezTo>
                  <a:cubicBezTo>
                    <a:pt x="120" y="59"/>
                    <a:pt x="119" y="67"/>
                    <a:pt x="113" y="76"/>
                  </a:cubicBezTo>
                  <a:cubicBezTo>
                    <a:pt x="113" y="69"/>
                    <a:pt x="111" y="63"/>
                    <a:pt x="108" y="58"/>
                  </a:cubicBezTo>
                  <a:cubicBezTo>
                    <a:pt x="107" y="59"/>
                    <a:pt x="105" y="59"/>
                    <a:pt x="104" y="60"/>
                  </a:cubicBezTo>
                  <a:cubicBezTo>
                    <a:pt x="108" y="66"/>
                    <a:pt x="110" y="74"/>
                    <a:pt x="108" y="82"/>
                  </a:cubicBezTo>
                  <a:cubicBezTo>
                    <a:pt x="98" y="93"/>
                    <a:pt x="87" y="96"/>
                    <a:pt x="75" y="96"/>
                  </a:cubicBezTo>
                  <a:cubicBezTo>
                    <a:pt x="80" y="84"/>
                    <a:pt x="89" y="64"/>
                    <a:pt x="89" y="43"/>
                  </a:cubicBezTo>
                  <a:cubicBezTo>
                    <a:pt x="94" y="38"/>
                    <a:pt x="104" y="31"/>
                    <a:pt x="100" y="14"/>
                  </a:cubicBezTo>
                  <a:cubicBezTo>
                    <a:pt x="98" y="12"/>
                    <a:pt x="96" y="11"/>
                    <a:pt x="95" y="10"/>
                  </a:cubicBezTo>
                  <a:cubicBezTo>
                    <a:pt x="98" y="20"/>
                    <a:pt x="97" y="29"/>
                    <a:pt x="89" y="37"/>
                  </a:cubicBezTo>
                  <a:cubicBezTo>
                    <a:pt x="88" y="23"/>
                    <a:pt x="83" y="14"/>
                    <a:pt x="78" y="10"/>
                  </a:cubicBezTo>
                  <a:cubicBezTo>
                    <a:pt x="73" y="5"/>
                    <a:pt x="67" y="2"/>
                    <a:pt x="62" y="0"/>
                  </a:cubicBezTo>
                  <a:cubicBezTo>
                    <a:pt x="61" y="1"/>
                    <a:pt x="61" y="3"/>
                    <a:pt x="60" y="4"/>
                  </a:cubicBezTo>
                  <a:cubicBezTo>
                    <a:pt x="65" y="5"/>
                    <a:pt x="71" y="8"/>
                    <a:pt x="75" y="13"/>
                  </a:cubicBezTo>
                  <a:cubicBezTo>
                    <a:pt x="77" y="14"/>
                    <a:pt x="78" y="17"/>
                    <a:pt x="80" y="19"/>
                  </a:cubicBezTo>
                  <a:cubicBezTo>
                    <a:pt x="79" y="19"/>
                    <a:pt x="79" y="18"/>
                    <a:pt x="78" y="18"/>
                  </a:cubicBezTo>
                  <a:cubicBezTo>
                    <a:pt x="72" y="14"/>
                    <a:pt x="64" y="14"/>
                    <a:pt x="57" y="16"/>
                  </a:cubicBezTo>
                  <a:cubicBezTo>
                    <a:pt x="56" y="18"/>
                    <a:pt x="56" y="20"/>
                    <a:pt x="55" y="21"/>
                  </a:cubicBezTo>
                  <a:cubicBezTo>
                    <a:pt x="69" y="16"/>
                    <a:pt x="76" y="22"/>
                    <a:pt x="83" y="28"/>
                  </a:cubicBezTo>
                  <a:cubicBezTo>
                    <a:pt x="86" y="38"/>
                    <a:pt x="86" y="54"/>
                    <a:pt x="77" y="78"/>
                  </a:cubicBezTo>
                  <a:cubicBezTo>
                    <a:pt x="75" y="72"/>
                    <a:pt x="73" y="68"/>
                    <a:pt x="67" y="62"/>
                  </a:cubicBezTo>
                  <a:cubicBezTo>
                    <a:pt x="66" y="52"/>
                    <a:pt x="62" y="44"/>
                    <a:pt x="57" y="36"/>
                  </a:cubicBezTo>
                  <a:cubicBezTo>
                    <a:pt x="53" y="38"/>
                    <a:pt x="53" y="38"/>
                    <a:pt x="53" y="38"/>
                  </a:cubicBezTo>
                  <a:cubicBezTo>
                    <a:pt x="57" y="44"/>
                    <a:pt x="61" y="51"/>
                    <a:pt x="62" y="58"/>
                  </a:cubicBezTo>
                  <a:cubicBezTo>
                    <a:pt x="49" y="48"/>
                    <a:pt x="32" y="46"/>
                    <a:pt x="21" y="50"/>
                  </a:cubicBezTo>
                  <a:cubicBezTo>
                    <a:pt x="22" y="52"/>
                    <a:pt x="23" y="53"/>
                    <a:pt x="24" y="54"/>
                  </a:cubicBezTo>
                  <a:cubicBezTo>
                    <a:pt x="30" y="52"/>
                    <a:pt x="36" y="52"/>
                    <a:pt x="42" y="54"/>
                  </a:cubicBezTo>
                  <a:cubicBezTo>
                    <a:pt x="37" y="55"/>
                    <a:pt x="33" y="58"/>
                    <a:pt x="30" y="62"/>
                  </a:cubicBezTo>
                  <a:cubicBezTo>
                    <a:pt x="31" y="63"/>
                    <a:pt x="32" y="64"/>
                    <a:pt x="33" y="65"/>
                  </a:cubicBezTo>
                  <a:cubicBezTo>
                    <a:pt x="37" y="61"/>
                    <a:pt x="43" y="57"/>
                    <a:pt x="50" y="56"/>
                  </a:cubicBezTo>
                  <a:cubicBezTo>
                    <a:pt x="62" y="61"/>
                    <a:pt x="72" y="71"/>
                    <a:pt x="75" y="85"/>
                  </a:cubicBezTo>
                  <a:cubicBezTo>
                    <a:pt x="71" y="93"/>
                    <a:pt x="68" y="100"/>
                    <a:pt x="64" y="113"/>
                  </a:cubicBezTo>
                  <a:cubicBezTo>
                    <a:pt x="59" y="108"/>
                    <a:pt x="52" y="104"/>
                    <a:pt x="45" y="102"/>
                  </a:cubicBezTo>
                  <a:cubicBezTo>
                    <a:pt x="39" y="94"/>
                    <a:pt x="30" y="89"/>
                    <a:pt x="22" y="84"/>
                  </a:cubicBezTo>
                  <a:cubicBezTo>
                    <a:pt x="20" y="88"/>
                    <a:pt x="20" y="88"/>
                    <a:pt x="20" y="88"/>
                  </a:cubicBezTo>
                  <a:cubicBezTo>
                    <a:pt x="27" y="92"/>
                    <a:pt x="33" y="95"/>
                    <a:pt x="38" y="101"/>
                  </a:cubicBezTo>
                  <a:cubicBezTo>
                    <a:pt x="23" y="99"/>
                    <a:pt x="8" y="105"/>
                    <a:pt x="0" y="113"/>
                  </a:cubicBezTo>
                  <a:cubicBezTo>
                    <a:pt x="1" y="114"/>
                    <a:pt x="2" y="115"/>
                    <a:pt x="4" y="116"/>
                  </a:cubicBezTo>
                  <a:cubicBezTo>
                    <a:pt x="8" y="112"/>
                    <a:pt x="13" y="109"/>
                    <a:pt x="18" y="107"/>
                  </a:cubicBezTo>
                  <a:cubicBezTo>
                    <a:pt x="15" y="112"/>
                    <a:pt x="13" y="116"/>
                    <a:pt x="12" y="121"/>
                  </a:cubicBezTo>
                  <a:cubicBezTo>
                    <a:pt x="13" y="122"/>
                    <a:pt x="14" y="123"/>
                    <a:pt x="16" y="124"/>
                  </a:cubicBezTo>
                  <a:cubicBezTo>
                    <a:pt x="17" y="117"/>
                    <a:pt x="20" y="110"/>
                    <a:pt x="26" y="105"/>
                  </a:cubicBezTo>
                  <a:cubicBezTo>
                    <a:pt x="35" y="104"/>
                    <a:pt x="44" y="105"/>
                    <a:pt x="53" y="110"/>
                  </a:cubicBezTo>
                  <a:cubicBezTo>
                    <a:pt x="55" y="111"/>
                    <a:pt x="61" y="116"/>
                    <a:pt x="63" y="118"/>
                  </a:cubicBezTo>
                  <a:cubicBezTo>
                    <a:pt x="58" y="132"/>
                    <a:pt x="55" y="147"/>
                    <a:pt x="54" y="160"/>
                  </a:cubicBezTo>
                  <a:cubicBezTo>
                    <a:pt x="54" y="160"/>
                    <a:pt x="53" y="159"/>
                    <a:pt x="53" y="159"/>
                  </a:cubicBezTo>
                  <a:cubicBezTo>
                    <a:pt x="51" y="156"/>
                    <a:pt x="48" y="154"/>
                    <a:pt x="45" y="152"/>
                  </a:cubicBezTo>
                  <a:cubicBezTo>
                    <a:pt x="42" y="142"/>
                    <a:pt x="37" y="134"/>
                    <a:pt x="30" y="127"/>
                  </a:cubicBezTo>
                  <a:cubicBezTo>
                    <a:pt x="27" y="130"/>
                    <a:pt x="27" y="130"/>
                    <a:pt x="27" y="130"/>
                  </a:cubicBezTo>
                  <a:cubicBezTo>
                    <a:pt x="32" y="136"/>
                    <a:pt x="36" y="141"/>
                    <a:pt x="39" y="148"/>
                  </a:cubicBezTo>
                  <a:cubicBezTo>
                    <a:pt x="28" y="143"/>
                    <a:pt x="15" y="141"/>
                    <a:pt x="3" y="145"/>
                  </a:cubicBezTo>
                  <a:cubicBezTo>
                    <a:pt x="4" y="146"/>
                    <a:pt x="5" y="148"/>
                    <a:pt x="6" y="149"/>
                  </a:cubicBezTo>
                  <a:cubicBezTo>
                    <a:pt x="10" y="148"/>
                    <a:pt x="15" y="147"/>
                    <a:pt x="19" y="147"/>
                  </a:cubicBezTo>
                  <a:cubicBezTo>
                    <a:pt x="15" y="149"/>
                    <a:pt x="13" y="152"/>
                    <a:pt x="10" y="155"/>
                  </a:cubicBezTo>
                  <a:cubicBezTo>
                    <a:pt x="11" y="156"/>
                    <a:pt x="12" y="157"/>
                    <a:pt x="13" y="159"/>
                  </a:cubicBezTo>
                  <a:cubicBezTo>
                    <a:pt x="16" y="154"/>
                    <a:pt x="21" y="151"/>
                    <a:pt x="27" y="148"/>
                  </a:cubicBezTo>
                  <a:cubicBezTo>
                    <a:pt x="38" y="151"/>
                    <a:pt x="48" y="157"/>
                    <a:pt x="54" y="168"/>
                  </a:cubicBezTo>
                  <a:cubicBezTo>
                    <a:pt x="53" y="191"/>
                    <a:pt x="57" y="213"/>
                    <a:pt x="67" y="230"/>
                  </a:cubicBezTo>
                  <a:cubicBezTo>
                    <a:pt x="69" y="229"/>
                    <a:pt x="82" y="222"/>
                    <a:pt x="83" y="221"/>
                  </a:cubicBezTo>
                  <a:cubicBezTo>
                    <a:pt x="61" y="187"/>
                    <a:pt x="56" y="162"/>
                    <a:pt x="102" y="144"/>
                  </a:cubicBezTo>
                  <a:cubicBezTo>
                    <a:pt x="106" y="145"/>
                    <a:pt x="119" y="152"/>
                    <a:pt x="120" y="162"/>
                  </a:cubicBezTo>
                  <a:cubicBezTo>
                    <a:pt x="120" y="172"/>
                    <a:pt x="124" y="182"/>
                    <a:pt x="130" y="190"/>
                  </a:cubicBezTo>
                  <a:cubicBezTo>
                    <a:pt x="135" y="186"/>
                    <a:pt x="135" y="186"/>
                    <a:pt x="135" y="186"/>
                  </a:cubicBezTo>
                  <a:cubicBezTo>
                    <a:pt x="130" y="180"/>
                    <a:pt x="127" y="172"/>
                    <a:pt x="126" y="163"/>
                  </a:cubicBezTo>
                  <a:cubicBezTo>
                    <a:pt x="131" y="164"/>
                    <a:pt x="142" y="169"/>
                    <a:pt x="157" y="164"/>
                  </a:cubicBezTo>
                  <a:cubicBezTo>
                    <a:pt x="155" y="158"/>
                    <a:pt x="155" y="158"/>
                    <a:pt x="155" y="158"/>
                  </a:cubicBezTo>
                  <a:cubicBezTo>
                    <a:pt x="141" y="163"/>
                    <a:pt x="132" y="157"/>
                    <a:pt x="125" y="157"/>
                  </a:cubicBezTo>
                  <a:cubicBezTo>
                    <a:pt x="123" y="150"/>
                    <a:pt x="116" y="145"/>
                    <a:pt x="109" y="141"/>
                  </a:cubicBezTo>
                  <a:cubicBezTo>
                    <a:pt x="121" y="135"/>
                    <a:pt x="133" y="130"/>
                    <a:pt x="142" y="122"/>
                  </a:cubicBezTo>
                  <a:cubicBezTo>
                    <a:pt x="149" y="122"/>
                    <a:pt x="157" y="128"/>
                    <a:pt x="169" y="128"/>
                  </a:cubicBezTo>
                  <a:cubicBezTo>
                    <a:pt x="172" y="128"/>
                    <a:pt x="175" y="127"/>
                    <a:pt x="178" y="126"/>
                  </a:cubicBezTo>
                  <a:cubicBezTo>
                    <a:pt x="176" y="121"/>
                    <a:pt x="176" y="121"/>
                    <a:pt x="176" y="121"/>
                  </a:cubicBezTo>
                  <a:cubicBezTo>
                    <a:pt x="166" y="125"/>
                    <a:pt x="155" y="118"/>
                    <a:pt x="147" y="117"/>
                  </a:cubicBezTo>
                  <a:cubicBezTo>
                    <a:pt x="156" y="107"/>
                    <a:pt x="163" y="94"/>
                    <a:pt x="166" y="81"/>
                  </a:cubicBezTo>
                  <a:cubicBezTo>
                    <a:pt x="176" y="77"/>
                    <a:pt x="185" y="70"/>
                    <a:pt x="191" y="60"/>
                  </a:cubicBezTo>
                  <a:close/>
                </a:path>
              </a:pathLst>
            </a:custGeom>
            <a:grpFill/>
            <a:ln>
              <a:noFill/>
            </a:ln>
          </p:spPr>
          <p:txBody>
            <a:bodyPr vert="horz" wrap="square" lIns="68580" tIns="34290" rIns="68580" bIns="34290" numCol="1" anchor="t" anchorCtr="0" compatLnSpc="1"/>
            <a:p>
              <a:endParaRPr lang="zh-CN" altLang="en-US" sz="1350"/>
            </a:p>
          </p:txBody>
        </p:sp>
        <p:sp>
          <p:nvSpPr>
            <p:cNvPr id="66" name="Freeform 39"/>
            <p:cNvSpPr/>
            <p:nvPr>
              <p:custDataLst>
                <p:tags r:id="rId38"/>
              </p:custDataLst>
            </p:nvPr>
          </p:nvSpPr>
          <p:spPr bwMode="auto">
            <a:xfrm>
              <a:off x="11156950" y="1206500"/>
              <a:ext cx="322262" cy="309563"/>
            </a:xfrm>
            <a:custGeom>
              <a:avLst/>
              <a:gdLst>
                <a:gd name="T0" fmla="*/ 98 w 106"/>
                <a:gd name="T1" fmla="*/ 102 h 102"/>
                <a:gd name="T2" fmla="*/ 9 w 106"/>
                <a:gd name="T3" fmla="*/ 102 h 102"/>
                <a:gd name="T4" fmla="*/ 4 w 106"/>
                <a:gd name="T5" fmla="*/ 56 h 102"/>
                <a:gd name="T6" fmla="*/ 53 w 106"/>
                <a:gd name="T7" fmla="*/ 0 h 102"/>
                <a:gd name="T8" fmla="*/ 103 w 106"/>
                <a:gd name="T9" fmla="*/ 56 h 102"/>
                <a:gd name="T10" fmla="*/ 98 w 106"/>
                <a:gd name="T11" fmla="*/ 102 h 102"/>
              </a:gdLst>
              <a:ahLst/>
              <a:cxnLst>
                <a:cxn ang="0">
                  <a:pos x="T0" y="T1"/>
                </a:cxn>
                <a:cxn ang="0">
                  <a:pos x="T2" y="T3"/>
                </a:cxn>
                <a:cxn ang="0">
                  <a:pos x="T4" y="T5"/>
                </a:cxn>
                <a:cxn ang="0">
                  <a:pos x="T6" y="T7"/>
                </a:cxn>
                <a:cxn ang="0">
                  <a:pos x="T8" y="T9"/>
                </a:cxn>
                <a:cxn ang="0">
                  <a:pos x="T10" y="T11"/>
                </a:cxn>
              </a:cxnLst>
              <a:rect l="0" t="0" r="r" b="b"/>
              <a:pathLst>
                <a:path w="106" h="102">
                  <a:moveTo>
                    <a:pt x="98" y="102"/>
                  </a:moveTo>
                  <a:cubicBezTo>
                    <a:pt x="9" y="102"/>
                    <a:pt x="9" y="102"/>
                    <a:pt x="9" y="102"/>
                  </a:cubicBezTo>
                  <a:cubicBezTo>
                    <a:pt x="4" y="56"/>
                    <a:pt x="4" y="56"/>
                    <a:pt x="4" y="56"/>
                  </a:cubicBezTo>
                  <a:cubicBezTo>
                    <a:pt x="0" y="26"/>
                    <a:pt x="23" y="0"/>
                    <a:pt x="53" y="0"/>
                  </a:cubicBezTo>
                  <a:cubicBezTo>
                    <a:pt x="83" y="0"/>
                    <a:pt x="106" y="26"/>
                    <a:pt x="103" y="56"/>
                  </a:cubicBezTo>
                  <a:lnTo>
                    <a:pt x="98" y="102"/>
                  </a:lnTo>
                  <a:close/>
                </a:path>
              </a:pathLst>
            </a:custGeom>
            <a:grpFill/>
            <a:ln>
              <a:noFill/>
            </a:ln>
          </p:spPr>
          <p:txBody>
            <a:bodyPr vert="horz" wrap="square" lIns="68580" tIns="34290" rIns="68580" bIns="34290" numCol="1" anchor="t" anchorCtr="0" compatLnSpc="1"/>
            <a:p>
              <a:endParaRPr lang="zh-CN" altLang="en-US" sz="1350"/>
            </a:p>
          </p:txBody>
        </p:sp>
        <p:sp>
          <p:nvSpPr>
            <p:cNvPr id="67" name="Oval 40"/>
            <p:cNvSpPr>
              <a:spLocks noChangeArrowheads="1"/>
            </p:cNvSpPr>
            <p:nvPr>
              <p:custDataLst>
                <p:tags r:id="rId39"/>
              </p:custDataLst>
            </p:nvPr>
          </p:nvSpPr>
          <p:spPr bwMode="auto">
            <a:xfrm>
              <a:off x="11187113" y="1343025"/>
              <a:ext cx="115887" cy="12700"/>
            </a:xfrm>
            <a:prstGeom prst="ellipse">
              <a:avLst/>
            </a:prstGeom>
            <a:grpFill/>
            <a:ln>
              <a:noFill/>
            </a:ln>
          </p:spPr>
          <p:txBody>
            <a:bodyPr vert="horz" wrap="square" lIns="68580" tIns="34290" rIns="68580" bIns="34290" numCol="1" anchor="t" anchorCtr="0" compatLnSpc="1"/>
            <a:p>
              <a:endParaRPr lang="zh-CN" altLang="en-US" sz="1350"/>
            </a:p>
          </p:txBody>
        </p:sp>
        <p:sp>
          <p:nvSpPr>
            <p:cNvPr id="68" name="Oval 41"/>
            <p:cNvSpPr>
              <a:spLocks noChangeArrowheads="1"/>
            </p:cNvSpPr>
            <p:nvPr>
              <p:custDataLst>
                <p:tags r:id="rId40"/>
              </p:custDataLst>
            </p:nvPr>
          </p:nvSpPr>
          <p:spPr bwMode="auto">
            <a:xfrm>
              <a:off x="11322050" y="1403350"/>
              <a:ext cx="114300" cy="12700"/>
            </a:xfrm>
            <a:prstGeom prst="ellipse">
              <a:avLst/>
            </a:prstGeom>
            <a:grpFill/>
            <a:ln>
              <a:noFill/>
            </a:ln>
          </p:spPr>
          <p:txBody>
            <a:bodyPr vert="horz" wrap="square" lIns="68580" tIns="34290" rIns="68580" bIns="34290" numCol="1" anchor="t" anchorCtr="0" compatLnSpc="1"/>
            <a:p>
              <a:endParaRPr lang="zh-CN" altLang="en-US" sz="1350"/>
            </a:p>
          </p:txBody>
        </p:sp>
        <p:sp>
          <p:nvSpPr>
            <p:cNvPr id="69" name="Oval 42"/>
            <p:cNvSpPr>
              <a:spLocks noChangeArrowheads="1"/>
            </p:cNvSpPr>
            <p:nvPr>
              <p:custDataLst>
                <p:tags r:id="rId41"/>
              </p:custDataLst>
            </p:nvPr>
          </p:nvSpPr>
          <p:spPr bwMode="auto">
            <a:xfrm>
              <a:off x="11315700" y="1282700"/>
              <a:ext cx="90487" cy="11113"/>
            </a:xfrm>
            <a:prstGeom prst="ellipse">
              <a:avLst/>
            </a:prstGeom>
            <a:grpFill/>
            <a:ln>
              <a:noFill/>
            </a:ln>
          </p:spPr>
          <p:txBody>
            <a:bodyPr vert="horz" wrap="square" lIns="68580" tIns="34290" rIns="68580" bIns="34290" numCol="1" anchor="t" anchorCtr="0" compatLnSpc="1"/>
            <a:p>
              <a:endParaRPr lang="zh-CN" altLang="en-US" sz="1350"/>
            </a:p>
          </p:txBody>
        </p:sp>
        <p:sp>
          <p:nvSpPr>
            <p:cNvPr id="70" name="Oval 43"/>
            <p:cNvSpPr>
              <a:spLocks noChangeArrowheads="1"/>
            </p:cNvSpPr>
            <p:nvPr>
              <p:custDataLst>
                <p:tags r:id="rId42"/>
              </p:custDataLst>
            </p:nvPr>
          </p:nvSpPr>
          <p:spPr bwMode="auto">
            <a:xfrm>
              <a:off x="11239500" y="1470025"/>
              <a:ext cx="117475" cy="12700"/>
            </a:xfrm>
            <a:prstGeom prst="ellipse">
              <a:avLst/>
            </a:prstGeom>
            <a:grpFill/>
            <a:ln>
              <a:noFill/>
            </a:ln>
          </p:spPr>
          <p:txBody>
            <a:bodyPr vert="horz" wrap="square" lIns="68580" tIns="34290" rIns="68580" bIns="34290" numCol="1" anchor="t" anchorCtr="0" compatLnSpc="1"/>
            <a:p>
              <a:endParaRPr lang="zh-CN" altLang="en-US" sz="1350"/>
            </a:p>
          </p:txBody>
        </p:sp>
      </p:grpSp>
      <p:grpSp>
        <p:nvGrpSpPr>
          <p:cNvPr id="19" name="组合 18"/>
          <p:cNvGrpSpPr/>
          <p:nvPr>
            <p:custDataLst>
              <p:tags r:id="rId43"/>
            </p:custDataLst>
          </p:nvPr>
        </p:nvGrpSpPr>
        <p:grpSpPr>
          <a:xfrm>
            <a:off x="5660874" y="1692688"/>
            <a:ext cx="807633" cy="962082"/>
            <a:chOff x="5176838" y="476250"/>
            <a:chExt cx="1195387" cy="1423988"/>
          </a:xfrm>
          <a:solidFill>
            <a:srgbClr val="FFFF00"/>
          </a:solidFill>
        </p:grpSpPr>
        <p:sp>
          <p:nvSpPr>
            <p:cNvPr id="46" name="Rectangle 44"/>
            <p:cNvSpPr>
              <a:spLocks noChangeArrowheads="1"/>
            </p:cNvSpPr>
            <p:nvPr>
              <p:custDataLst>
                <p:tags r:id="rId44"/>
              </p:custDataLst>
            </p:nvPr>
          </p:nvSpPr>
          <p:spPr bwMode="auto">
            <a:xfrm>
              <a:off x="5759450" y="1069975"/>
              <a:ext cx="30162" cy="576263"/>
            </a:xfrm>
            <a:prstGeom prst="rect">
              <a:avLst/>
            </a:prstGeom>
            <a:grpFill/>
            <a:ln>
              <a:noFill/>
            </a:ln>
          </p:spPr>
          <p:txBody>
            <a:bodyPr vert="horz" wrap="square" lIns="68580" tIns="34290" rIns="68580" bIns="34290" numCol="1" anchor="t" anchorCtr="0" compatLnSpc="1"/>
            <a:p>
              <a:endParaRPr lang="zh-CN" altLang="en-US" sz="1350"/>
            </a:p>
          </p:txBody>
        </p:sp>
        <p:sp>
          <p:nvSpPr>
            <p:cNvPr id="47" name="Rectangle 45"/>
            <p:cNvSpPr>
              <a:spLocks noChangeArrowheads="1"/>
            </p:cNvSpPr>
            <p:nvPr>
              <p:custDataLst>
                <p:tags r:id="rId45"/>
              </p:custDataLst>
            </p:nvPr>
          </p:nvSpPr>
          <p:spPr bwMode="auto">
            <a:xfrm>
              <a:off x="5759450" y="1069975"/>
              <a:ext cx="30162" cy="576263"/>
            </a:xfrm>
            <a:prstGeom prst="rect">
              <a:avLst/>
            </a:prstGeom>
            <a:grpFill/>
            <a:ln>
              <a:noFill/>
            </a:ln>
          </p:spPr>
          <p:txBody>
            <a:bodyPr vert="horz" wrap="square" lIns="68580" tIns="34290" rIns="68580" bIns="34290" numCol="1" anchor="t" anchorCtr="0" compatLnSpc="1"/>
            <a:p>
              <a:endParaRPr lang="zh-CN" altLang="en-US" sz="1350"/>
            </a:p>
          </p:txBody>
        </p:sp>
        <p:sp>
          <p:nvSpPr>
            <p:cNvPr id="48" name="Freeform 46"/>
            <p:cNvSpPr/>
            <p:nvPr>
              <p:custDataLst>
                <p:tags r:id="rId46"/>
              </p:custDataLst>
            </p:nvPr>
          </p:nvSpPr>
          <p:spPr bwMode="auto">
            <a:xfrm>
              <a:off x="5559425" y="476250"/>
              <a:ext cx="433387" cy="609600"/>
            </a:xfrm>
            <a:custGeom>
              <a:avLst/>
              <a:gdLst>
                <a:gd name="T0" fmla="*/ 143 w 143"/>
                <a:gd name="T1" fmla="*/ 104 h 201"/>
                <a:gd name="T2" fmla="*/ 71 w 143"/>
                <a:gd name="T3" fmla="*/ 201 h 201"/>
                <a:gd name="T4" fmla="*/ 0 w 143"/>
                <a:gd name="T5" fmla="*/ 104 h 201"/>
                <a:gd name="T6" fmla="*/ 71 w 143"/>
                <a:gd name="T7" fmla="*/ 0 h 201"/>
                <a:gd name="T8" fmla="*/ 143 w 143"/>
                <a:gd name="T9" fmla="*/ 104 h 201"/>
              </a:gdLst>
              <a:ahLst/>
              <a:cxnLst>
                <a:cxn ang="0">
                  <a:pos x="T0" y="T1"/>
                </a:cxn>
                <a:cxn ang="0">
                  <a:pos x="T2" y="T3"/>
                </a:cxn>
                <a:cxn ang="0">
                  <a:pos x="T4" y="T5"/>
                </a:cxn>
                <a:cxn ang="0">
                  <a:pos x="T6" y="T7"/>
                </a:cxn>
                <a:cxn ang="0">
                  <a:pos x="T8" y="T9"/>
                </a:cxn>
              </a:cxnLst>
              <a:rect l="0" t="0" r="r" b="b"/>
              <a:pathLst>
                <a:path w="143" h="201">
                  <a:moveTo>
                    <a:pt x="143" y="104"/>
                  </a:moveTo>
                  <a:cubicBezTo>
                    <a:pt x="143" y="163"/>
                    <a:pt x="98" y="201"/>
                    <a:pt x="71" y="201"/>
                  </a:cubicBezTo>
                  <a:cubicBezTo>
                    <a:pt x="45" y="201"/>
                    <a:pt x="0" y="163"/>
                    <a:pt x="0" y="104"/>
                  </a:cubicBezTo>
                  <a:cubicBezTo>
                    <a:pt x="0" y="44"/>
                    <a:pt x="64" y="0"/>
                    <a:pt x="71" y="0"/>
                  </a:cubicBezTo>
                  <a:cubicBezTo>
                    <a:pt x="77" y="0"/>
                    <a:pt x="143" y="44"/>
                    <a:pt x="143" y="104"/>
                  </a:cubicBezTo>
                </a:path>
              </a:pathLst>
            </a:custGeom>
            <a:grpFill/>
            <a:ln>
              <a:noFill/>
            </a:ln>
          </p:spPr>
          <p:txBody>
            <a:bodyPr vert="horz" wrap="square" lIns="68580" tIns="34290" rIns="68580" bIns="34290" numCol="1" anchor="t" anchorCtr="0" compatLnSpc="1"/>
            <a:p>
              <a:endParaRPr lang="zh-CN" altLang="en-US" sz="1350"/>
            </a:p>
          </p:txBody>
        </p:sp>
        <p:sp>
          <p:nvSpPr>
            <p:cNvPr id="49" name="Rectangle 47"/>
            <p:cNvSpPr>
              <a:spLocks noChangeArrowheads="1"/>
            </p:cNvSpPr>
            <p:nvPr>
              <p:custDataLst>
                <p:tags r:id="rId47"/>
              </p:custDataLst>
            </p:nvPr>
          </p:nvSpPr>
          <p:spPr bwMode="auto">
            <a:xfrm>
              <a:off x="5559425" y="476250"/>
              <a:ext cx="211137" cy="314325"/>
            </a:xfrm>
            <a:prstGeom prst="rect">
              <a:avLst/>
            </a:prstGeom>
            <a:grpFill/>
            <a:ln>
              <a:noFill/>
            </a:ln>
          </p:spPr>
          <p:txBody>
            <a:bodyPr vert="horz" wrap="square" lIns="68580" tIns="34290" rIns="68580" bIns="34290" numCol="1" anchor="t" anchorCtr="0" compatLnSpc="1"/>
            <a:p>
              <a:endParaRPr lang="zh-CN" altLang="en-US" sz="1350"/>
            </a:p>
          </p:txBody>
        </p:sp>
        <p:sp>
          <p:nvSpPr>
            <p:cNvPr id="50" name="Freeform 48"/>
            <p:cNvSpPr/>
            <p:nvPr>
              <p:custDataLst>
                <p:tags r:id="rId48"/>
              </p:custDataLst>
            </p:nvPr>
          </p:nvSpPr>
          <p:spPr bwMode="auto">
            <a:xfrm>
              <a:off x="5559425" y="476250"/>
              <a:ext cx="214312" cy="609600"/>
            </a:xfrm>
            <a:custGeom>
              <a:avLst/>
              <a:gdLst>
                <a:gd name="T0" fmla="*/ 71 w 71"/>
                <a:gd name="T1" fmla="*/ 0 h 201"/>
                <a:gd name="T2" fmla="*/ 70 w 71"/>
                <a:gd name="T3" fmla="*/ 0 h 201"/>
                <a:gd name="T4" fmla="*/ 0 w 71"/>
                <a:gd name="T5" fmla="*/ 104 h 201"/>
                <a:gd name="T6" fmla="*/ 71 w 71"/>
                <a:gd name="T7" fmla="*/ 201 h 201"/>
                <a:gd name="T8" fmla="*/ 71 w 71"/>
                <a:gd name="T9" fmla="*/ 0 h 201"/>
                <a:gd name="T10" fmla="*/ 71 w 71"/>
                <a:gd name="T11" fmla="*/ 0 h 201"/>
                <a:gd name="T12" fmla="*/ 71 w 71"/>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71" h="201">
                  <a:moveTo>
                    <a:pt x="71" y="0"/>
                  </a:moveTo>
                  <a:cubicBezTo>
                    <a:pt x="71" y="0"/>
                    <a:pt x="71" y="0"/>
                    <a:pt x="70" y="0"/>
                  </a:cubicBezTo>
                  <a:cubicBezTo>
                    <a:pt x="61" y="2"/>
                    <a:pt x="0" y="46"/>
                    <a:pt x="0" y="104"/>
                  </a:cubicBezTo>
                  <a:cubicBezTo>
                    <a:pt x="0" y="163"/>
                    <a:pt x="45" y="201"/>
                    <a:pt x="71" y="201"/>
                  </a:cubicBezTo>
                  <a:cubicBezTo>
                    <a:pt x="71" y="0"/>
                    <a:pt x="71" y="0"/>
                    <a:pt x="71" y="0"/>
                  </a:cubicBezTo>
                  <a:cubicBezTo>
                    <a:pt x="71" y="0"/>
                    <a:pt x="71" y="0"/>
                    <a:pt x="71" y="0"/>
                  </a:cubicBezTo>
                  <a:cubicBezTo>
                    <a:pt x="71" y="0"/>
                    <a:pt x="71" y="0"/>
                    <a:pt x="71" y="0"/>
                  </a:cubicBezTo>
                </a:path>
              </a:pathLst>
            </a:custGeom>
            <a:grpFill/>
            <a:ln>
              <a:noFill/>
            </a:ln>
          </p:spPr>
          <p:txBody>
            <a:bodyPr vert="horz" wrap="square" lIns="68580" tIns="34290" rIns="68580" bIns="34290" numCol="1" anchor="t" anchorCtr="0" compatLnSpc="1"/>
            <a:p>
              <a:endParaRPr lang="zh-CN" altLang="en-US" sz="1350"/>
            </a:p>
          </p:txBody>
        </p:sp>
        <p:sp>
          <p:nvSpPr>
            <p:cNvPr id="51" name="Freeform 49"/>
            <p:cNvSpPr/>
            <p:nvPr>
              <p:custDataLst>
                <p:tags r:id="rId49"/>
              </p:custDataLst>
            </p:nvPr>
          </p:nvSpPr>
          <p:spPr bwMode="auto">
            <a:xfrm>
              <a:off x="5773738" y="1290638"/>
              <a:ext cx="252412" cy="406400"/>
            </a:xfrm>
            <a:custGeom>
              <a:avLst/>
              <a:gdLst>
                <a:gd name="T0" fmla="*/ 4 w 83"/>
                <a:gd name="T1" fmla="*/ 134 h 134"/>
                <a:gd name="T2" fmla="*/ 44 w 83"/>
                <a:gd name="T3" fmla="*/ 23 h 134"/>
                <a:gd name="T4" fmla="*/ 71 w 83"/>
                <a:gd name="T5" fmla="*/ 4 h 134"/>
                <a:gd name="T6" fmla="*/ 81 w 83"/>
                <a:gd name="T7" fmla="*/ 0 h 134"/>
                <a:gd name="T8" fmla="*/ 83 w 83"/>
                <a:gd name="T9" fmla="*/ 7 h 134"/>
                <a:gd name="T10" fmla="*/ 74 w 83"/>
                <a:gd name="T11" fmla="*/ 10 h 134"/>
                <a:gd name="T12" fmla="*/ 49 w 83"/>
                <a:gd name="T13" fmla="*/ 28 h 134"/>
                <a:gd name="T14" fmla="*/ 11 w 83"/>
                <a:gd name="T15" fmla="*/ 133 h 134"/>
                <a:gd name="T16" fmla="*/ 4 w 83"/>
                <a:gd name="T17"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134">
                  <a:moveTo>
                    <a:pt x="4" y="134"/>
                  </a:moveTo>
                  <a:cubicBezTo>
                    <a:pt x="0" y="94"/>
                    <a:pt x="15" y="52"/>
                    <a:pt x="44" y="23"/>
                  </a:cubicBezTo>
                  <a:cubicBezTo>
                    <a:pt x="53" y="14"/>
                    <a:pt x="62" y="8"/>
                    <a:pt x="71" y="4"/>
                  </a:cubicBezTo>
                  <a:cubicBezTo>
                    <a:pt x="74" y="2"/>
                    <a:pt x="78" y="1"/>
                    <a:pt x="81" y="0"/>
                  </a:cubicBezTo>
                  <a:cubicBezTo>
                    <a:pt x="83" y="7"/>
                    <a:pt x="83" y="7"/>
                    <a:pt x="83" y="7"/>
                  </a:cubicBezTo>
                  <a:cubicBezTo>
                    <a:pt x="80" y="8"/>
                    <a:pt x="77" y="9"/>
                    <a:pt x="74" y="10"/>
                  </a:cubicBezTo>
                  <a:cubicBezTo>
                    <a:pt x="65" y="14"/>
                    <a:pt x="57" y="20"/>
                    <a:pt x="49" y="28"/>
                  </a:cubicBezTo>
                  <a:cubicBezTo>
                    <a:pt x="22" y="56"/>
                    <a:pt x="8" y="95"/>
                    <a:pt x="11" y="133"/>
                  </a:cubicBezTo>
                  <a:cubicBezTo>
                    <a:pt x="4" y="134"/>
                    <a:pt x="4" y="134"/>
                    <a:pt x="4" y="134"/>
                  </a:cubicBezTo>
                </a:path>
              </a:pathLst>
            </a:custGeom>
            <a:grpFill/>
            <a:ln>
              <a:noFill/>
            </a:ln>
          </p:spPr>
          <p:txBody>
            <a:bodyPr vert="horz" wrap="square" lIns="68580" tIns="34290" rIns="68580" bIns="34290" numCol="1" anchor="t" anchorCtr="0" compatLnSpc="1"/>
            <a:p>
              <a:endParaRPr lang="zh-CN" altLang="en-US" sz="1350"/>
            </a:p>
          </p:txBody>
        </p:sp>
        <p:sp>
          <p:nvSpPr>
            <p:cNvPr id="52" name="Freeform 50"/>
            <p:cNvSpPr/>
            <p:nvPr>
              <p:custDataLst>
                <p:tags r:id="rId50"/>
              </p:custDataLst>
            </p:nvPr>
          </p:nvSpPr>
          <p:spPr bwMode="auto">
            <a:xfrm>
              <a:off x="5973763" y="1055688"/>
              <a:ext cx="398462" cy="334963"/>
            </a:xfrm>
            <a:custGeom>
              <a:avLst/>
              <a:gdLst>
                <a:gd name="T0" fmla="*/ 85 w 131"/>
                <a:gd name="T1" fmla="*/ 94 h 111"/>
                <a:gd name="T2" fmla="*/ 7 w 131"/>
                <a:gd name="T3" fmla="*/ 85 h 111"/>
                <a:gd name="T4" fmla="*/ 46 w 131"/>
                <a:gd name="T5" fmla="*/ 16 h 111"/>
                <a:gd name="T6" fmla="*/ 124 w 131"/>
                <a:gd name="T7" fmla="*/ 26 h 111"/>
                <a:gd name="T8" fmla="*/ 85 w 131"/>
                <a:gd name="T9" fmla="*/ 94 h 111"/>
              </a:gdLst>
              <a:ahLst/>
              <a:cxnLst>
                <a:cxn ang="0">
                  <a:pos x="T0" y="T1"/>
                </a:cxn>
                <a:cxn ang="0">
                  <a:pos x="T2" y="T3"/>
                </a:cxn>
                <a:cxn ang="0">
                  <a:pos x="T4" y="T5"/>
                </a:cxn>
                <a:cxn ang="0">
                  <a:pos x="T6" y="T7"/>
                </a:cxn>
                <a:cxn ang="0">
                  <a:pos x="T8" y="T9"/>
                </a:cxn>
              </a:cxnLst>
              <a:rect l="0" t="0" r="r" b="b"/>
              <a:pathLst>
                <a:path w="131" h="111">
                  <a:moveTo>
                    <a:pt x="85" y="94"/>
                  </a:moveTo>
                  <a:cubicBezTo>
                    <a:pt x="53" y="111"/>
                    <a:pt x="15" y="100"/>
                    <a:pt x="7" y="85"/>
                  </a:cubicBezTo>
                  <a:cubicBezTo>
                    <a:pt x="0" y="71"/>
                    <a:pt x="14" y="33"/>
                    <a:pt x="46" y="16"/>
                  </a:cubicBezTo>
                  <a:cubicBezTo>
                    <a:pt x="78" y="0"/>
                    <a:pt x="117" y="12"/>
                    <a:pt x="124" y="26"/>
                  </a:cubicBezTo>
                  <a:cubicBezTo>
                    <a:pt x="131" y="39"/>
                    <a:pt x="118" y="78"/>
                    <a:pt x="85" y="94"/>
                  </a:cubicBezTo>
                </a:path>
              </a:pathLst>
            </a:custGeom>
            <a:grpFill/>
            <a:ln>
              <a:noFill/>
            </a:ln>
          </p:spPr>
          <p:txBody>
            <a:bodyPr vert="horz" wrap="square" lIns="68580" tIns="34290" rIns="68580" bIns="34290" numCol="1" anchor="t" anchorCtr="0" compatLnSpc="1"/>
            <a:p>
              <a:endParaRPr lang="zh-CN" altLang="en-US" sz="1350"/>
            </a:p>
          </p:txBody>
        </p:sp>
        <p:sp>
          <p:nvSpPr>
            <p:cNvPr id="53" name="Freeform 51"/>
            <p:cNvSpPr/>
            <p:nvPr>
              <p:custDataLst>
                <p:tags r:id="rId51"/>
              </p:custDataLst>
            </p:nvPr>
          </p:nvSpPr>
          <p:spPr bwMode="auto">
            <a:xfrm>
              <a:off x="5992813" y="1082675"/>
              <a:ext cx="357187" cy="230188"/>
            </a:xfrm>
            <a:custGeom>
              <a:avLst/>
              <a:gdLst>
                <a:gd name="T0" fmla="*/ 74 w 118"/>
                <a:gd name="T1" fmla="*/ 0 h 76"/>
                <a:gd name="T2" fmla="*/ 40 w 118"/>
                <a:gd name="T3" fmla="*/ 7 h 76"/>
                <a:gd name="T4" fmla="*/ 0 w 118"/>
                <a:gd name="T5" fmla="*/ 66 h 76"/>
                <a:gd name="T6" fmla="*/ 1 w 118"/>
                <a:gd name="T7" fmla="*/ 76 h 76"/>
                <a:gd name="T8" fmla="*/ 118 w 118"/>
                <a:gd name="T9" fmla="*/ 17 h 76"/>
                <a:gd name="T10" fmla="*/ 74 w 118"/>
                <a:gd name="T11" fmla="*/ 0 h 76"/>
              </a:gdLst>
              <a:ahLst/>
              <a:cxnLst>
                <a:cxn ang="0">
                  <a:pos x="T0" y="T1"/>
                </a:cxn>
                <a:cxn ang="0">
                  <a:pos x="T2" y="T3"/>
                </a:cxn>
                <a:cxn ang="0">
                  <a:pos x="T4" y="T5"/>
                </a:cxn>
                <a:cxn ang="0">
                  <a:pos x="T6" y="T7"/>
                </a:cxn>
                <a:cxn ang="0">
                  <a:pos x="T8" y="T9"/>
                </a:cxn>
                <a:cxn ang="0">
                  <a:pos x="T10" y="T11"/>
                </a:cxn>
              </a:cxnLst>
              <a:rect l="0" t="0" r="r" b="b"/>
              <a:pathLst>
                <a:path w="118" h="76">
                  <a:moveTo>
                    <a:pt x="74" y="0"/>
                  </a:moveTo>
                  <a:cubicBezTo>
                    <a:pt x="63" y="0"/>
                    <a:pt x="51" y="2"/>
                    <a:pt x="40" y="7"/>
                  </a:cubicBezTo>
                  <a:cubicBezTo>
                    <a:pt x="13" y="21"/>
                    <a:pt x="0" y="49"/>
                    <a:pt x="0" y="66"/>
                  </a:cubicBezTo>
                  <a:cubicBezTo>
                    <a:pt x="0" y="70"/>
                    <a:pt x="0" y="73"/>
                    <a:pt x="1" y="76"/>
                  </a:cubicBezTo>
                  <a:cubicBezTo>
                    <a:pt x="118" y="17"/>
                    <a:pt x="118" y="17"/>
                    <a:pt x="118" y="17"/>
                  </a:cubicBezTo>
                  <a:cubicBezTo>
                    <a:pt x="113" y="8"/>
                    <a:pt x="95" y="0"/>
                    <a:pt x="74" y="0"/>
                  </a:cubicBezTo>
                </a:path>
              </a:pathLst>
            </a:custGeom>
            <a:grpFill/>
            <a:ln>
              <a:noFill/>
            </a:ln>
          </p:spPr>
          <p:txBody>
            <a:bodyPr vert="horz" wrap="square" lIns="68580" tIns="34290" rIns="68580" bIns="34290" numCol="1" anchor="t" anchorCtr="0" compatLnSpc="1"/>
            <a:p>
              <a:endParaRPr lang="zh-CN" altLang="en-US" sz="1350"/>
            </a:p>
          </p:txBody>
        </p:sp>
        <p:sp>
          <p:nvSpPr>
            <p:cNvPr id="54" name="Freeform 52"/>
            <p:cNvSpPr/>
            <p:nvPr>
              <p:custDataLst>
                <p:tags r:id="rId52"/>
              </p:custDataLst>
            </p:nvPr>
          </p:nvSpPr>
          <p:spPr bwMode="auto">
            <a:xfrm>
              <a:off x="5522913" y="1290638"/>
              <a:ext cx="250825" cy="406400"/>
            </a:xfrm>
            <a:custGeom>
              <a:avLst/>
              <a:gdLst>
                <a:gd name="T0" fmla="*/ 79 w 83"/>
                <a:gd name="T1" fmla="*/ 134 h 134"/>
                <a:gd name="T2" fmla="*/ 39 w 83"/>
                <a:gd name="T3" fmla="*/ 23 h 134"/>
                <a:gd name="T4" fmla="*/ 12 w 83"/>
                <a:gd name="T5" fmla="*/ 4 h 134"/>
                <a:gd name="T6" fmla="*/ 2 w 83"/>
                <a:gd name="T7" fmla="*/ 0 h 134"/>
                <a:gd name="T8" fmla="*/ 0 w 83"/>
                <a:gd name="T9" fmla="*/ 7 h 134"/>
                <a:gd name="T10" fmla="*/ 9 w 83"/>
                <a:gd name="T11" fmla="*/ 10 h 134"/>
                <a:gd name="T12" fmla="*/ 34 w 83"/>
                <a:gd name="T13" fmla="*/ 28 h 134"/>
                <a:gd name="T14" fmla="*/ 72 w 83"/>
                <a:gd name="T15" fmla="*/ 133 h 134"/>
                <a:gd name="T16" fmla="*/ 79 w 83"/>
                <a:gd name="T17"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134">
                  <a:moveTo>
                    <a:pt x="79" y="134"/>
                  </a:moveTo>
                  <a:cubicBezTo>
                    <a:pt x="83" y="94"/>
                    <a:pt x="68" y="52"/>
                    <a:pt x="39" y="23"/>
                  </a:cubicBezTo>
                  <a:cubicBezTo>
                    <a:pt x="30" y="14"/>
                    <a:pt x="21" y="8"/>
                    <a:pt x="12" y="4"/>
                  </a:cubicBezTo>
                  <a:cubicBezTo>
                    <a:pt x="8" y="2"/>
                    <a:pt x="5" y="1"/>
                    <a:pt x="2" y="0"/>
                  </a:cubicBezTo>
                  <a:cubicBezTo>
                    <a:pt x="0" y="7"/>
                    <a:pt x="0" y="7"/>
                    <a:pt x="0" y="7"/>
                  </a:cubicBezTo>
                  <a:cubicBezTo>
                    <a:pt x="3" y="8"/>
                    <a:pt x="6" y="9"/>
                    <a:pt x="9" y="10"/>
                  </a:cubicBezTo>
                  <a:cubicBezTo>
                    <a:pt x="17" y="14"/>
                    <a:pt x="26" y="20"/>
                    <a:pt x="34" y="28"/>
                  </a:cubicBezTo>
                  <a:cubicBezTo>
                    <a:pt x="61" y="56"/>
                    <a:pt x="75" y="95"/>
                    <a:pt x="72" y="133"/>
                  </a:cubicBezTo>
                  <a:cubicBezTo>
                    <a:pt x="79" y="134"/>
                    <a:pt x="79" y="134"/>
                    <a:pt x="79" y="134"/>
                  </a:cubicBezTo>
                </a:path>
              </a:pathLst>
            </a:custGeom>
            <a:grpFill/>
            <a:ln>
              <a:noFill/>
            </a:ln>
          </p:spPr>
          <p:txBody>
            <a:bodyPr vert="horz" wrap="square" lIns="68580" tIns="34290" rIns="68580" bIns="34290" numCol="1" anchor="t" anchorCtr="0" compatLnSpc="1"/>
            <a:p>
              <a:endParaRPr lang="zh-CN" altLang="en-US" sz="1350"/>
            </a:p>
          </p:txBody>
        </p:sp>
        <p:sp>
          <p:nvSpPr>
            <p:cNvPr id="55" name="Freeform 53"/>
            <p:cNvSpPr/>
            <p:nvPr>
              <p:custDataLst>
                <p:tags r:id="rId53"/>
              </p:custDataLst>
            </p:nvPr>
          </p:nvSpPr>
          <p:spPr bwMode="auto">
            <a:xfrm>
              <a:off x="5176838" y="1055688"/>
              <a:ext cx="396875" cy="334963"/>
            </a:xfrm>
            <a:custGeom>
              <a:avLst/>
              <a:gdLst>
                <a:gd name="T0" fmla="*/ 45 w 131"/>
                <a:gd name="T1" fmla="*/ 94 h 111"/>
                <a:gd name="T2" fmla="*/ 123 w 131"/>
                <a:gd name="T3" fmla="*/ 85 h 111"/>
                <a:gd name="T4" fmla="*/ 85 w 131"/>
                <a:gd name="T5" fmla="*/ 16 h 111"/>
                <a:gd name="T6" fmla="*/ 7 w 131"/>
                <a:gd name="T7" fmla="*/ 26 h 111"/>
                <a:gd name="T8" fmla="*/ 45 w 131"/>
                <a:gd name="T9" fmla="*/ 94 h 111"/>
              </a:gdLst>
              <a:ahLst/>
              <a:cxnLst>
                <a:cxn ang="0">
                  <a:pos x="T0" y="T1"/>
                </a:cxn>
                <a:cxn ang="0">
                  <a:pos x="T2" y="T3"/>
                </a:cxn>
                <a:cxn ang="0">
                  <a:pos x="T4" y="T5"/>
                </a:cxn>
                <a:cxn ang="0">
                  <a:pos x="T6" y="T7"/>
                </a:cxn>
                <a:cxn ang="0">
                  <a:pos x="T8" y="T9"/>
                </a:cxn>
              </a:cxnLst>
              <a:rect l="0" t="0" r="r" b="b"/>
              <a:pathLst>
                <a:path w="131" h="111">
                  <a:moveTo>
                    <a:pt x="45" y="94"/>
                  </a:moveTo>
                  <a:cubicBezTo>
                    <a:pt x="78" y="111"/>
                    <a:pt x="116" y="100"/>
                    <a:pt x="123" y="85"/>
                  </a:cubicBezTo>
                  <a:cubicBezTo>
                    <a:pt x="131" y="71"/>
                    <a:pt x="117" y="33"/>
                    <a:pt x="85" y="16"/>
                  </a:cubicBezTo>
                  <a:cubicBezTo>
                    <a:pt x="53" y="0"/>
                    <a:pt x="14" y="12"/>
                    <a:pt x="7" y="26"/>
                  </a:cubicBezTo>
                  <a:cubicBezTo>
                    <a:pt x="0" y="39"/>
                    <a:pt x="13" y="78"/>
                    <a:pt x="45" y="94"/>
                  </a:cubicBezTo>
                </a:path>
              </a:pathLst>
            </a:custGeom>
            <a:grpFill/>
            <a:ln>
              <a:noFill/>
            </a:ln>
          </p:spPr>
          <p:txBody>
            <a:bodyPr vert="horz" wrap="square" lIns="68580" tIns="34290" rIns="68580" bIns="34290" numCol="1" anchor="t" anchorCtr="0" compatLnSpc="1"/>
            <a:p>
              <a:endParaRPr lang="zh-CN" altLang="en-US" sz="1350"/>
            </a:p>
          </p:txBody>
        </p:sp>
        <p:sp>
          <p:nvSpPr>
            <p:cNvPr id="56" name="Freeform 54"/>
            <p:cNvSpPr/>
            <p:nvPr>
              <p:custDataLst>
                <p:tags r:id="rId54"/>
              </p:custDataLst>
            </p:nvPr>
          </p:nvSpPr>
          <p:spPr bwMode="auto">
            <a:xfrm>
              <a:off x="5197475" y="1082675"/>
              <a:ext cx="358775" cy="230188"/>
            </a:xfrm>
            <a:custGeom>
              <a:avLst/>
              <a:gdLst>
                <a:gd name="T0" fmla="*/ 44 w 118"/>
                <a:gd name="T1" fmla="*/ 0 h 76"/>
                <a:gd name="T2" fmla="*/ 0 w 118"/>
                <a:gd name="T3" fmla="*/ 17 h 76"/>
                <a:gd name="T4" fmla="*/ 116 w 118"/>
                <a:gd name="T5" fmla="*/ 76 h 76"/>
                <a:gd name="T6" fmla="*/ 118 w 118"/>
                <a:gd name="T7" fmla="*/ 66 h 76"/>
                <a:gd name="T8" fmla="*/ 78 w 118"/>
                <a:gd name="T9" fmla="*/ 7 h 76"/>
                <a:gd name="T10" fmla="*/ 44 w 118"/>
                <a:gd name="T11" fmla="*/ 0 h 76"/>
              </a:gdLst>
              <a:ahLst/>
              <a:cxnLst>
                <a:cxn ang="0">
                  <a:pos x="T0" y="T1"/>
                </a:cxn>
                <a:cxn ang="0">
                  <a:pos x="T2" y="T3"/>
                </a:cxn>
                <a:cxn ang="0">
                  <a:pos x="T4" y="T5"/>
                </a:cxn>
                <a:cxn ang="0">
                  <a:pos x="T6" y="T7"/>
                </a:cxn>
                <a:cxn ang="0">
                  <a:pos x="T8" y="T9"/>
                </a:cxn>
                <a:cxn ang="0">
                  <a:pos x="T10" y="T11"/>
                </a:cxn>
              </a:cxnLst>
              <a:rect l="0" t="0" r="r" b="b"/>
              <a:pathLst>
                <a:path w="118" h="76">
                  <a:moveTo>
                    <a:pt x="44" y="0"/>
                  </a:moveTo>
                  <a:cubicBezTo>
                    <a:pt x="23" y="0"/>
                    <a:pt x="5" y="8"/>
                    <a:pt x="0" y="17"/>
                  </a:cubicBezTo>
                  <a:cubicBezTo>
                    <a:pt x="116" y="76"/>
                    <a:pt x="116" y="76"/>
                    <a:pt x="116" y="76"/>
                  </a:cubicBezTo>
                  <a:cubicBezTo>
                    <a:pt x="118" y="73"/>
                    <a:pt x="118" y="70"/>
                    <a:pt x="118" y="66"/>
                  </a:cubicBezTo>
                  <a:cubicBezTo>
                    <a:pt x="118" y="49"/>
                    <a:pt x="105" y="21"/>
                    <a:pt x="78" y="7"/>
                  </a:cubicBezTo>
                  <a:cubicBezTo>
                    <a:pt x="67" y="2"/>
                    <a:pt x="55" y="0"/>
                    <a:pt x="44" y="0"/>
                  </a:cubicBezTo>
                </a:path>
              </a:pathLst>
            </a:custGeom>
            <a:grpFill/>
            <a:ln>
              <a:noFill/>
            </a:ln>
          </p:spPr>
          <p:txBody>
            <a:bodyPr vert="horz" wrap="square" lIns="68580" tIns="34290" rIns="68580" bIns="34290" numCol="1" anchor="t" anchorCtr="0" compatLnSpc="1"/>
            <a:p>
              <a:endParaRPr lang="zh-CN" altLang="en-US" sz="1350"/>
            </a:p>
          </p:txBody>
        </p:sp>
        <p:sp>
          <p:nvSpPr>
            <p:cNvPr id="57" name="Freeform 55"/>
            <p:cNvSpPr/>
            <p:nvPr>
              <p:custDataLst>
                <p:tags r:id="rId55"/>
              </p:custDataLst>
            </p:nvPr>
          </p:nvSpPr>
          <p:spPr bwMode="auto">
            <a:xfrm>
              <a:off x="5297488" y="1546225"/>
              <a:ext cx="982662" cy="354013"/>
            </a:xfrm>
            <a:custGeom>
              <a:avLst/>
              <a:gdLst>
                <a:gd name="T0" fmla="*/ 324 w 324"/>
                <a:gd name="T1" fmla="*/ 117 h 117"/>
                <a:gd name="T2" fmla="*/ 229 w 324"/>
                <a:gd name="T3" fmla="*/ 57 h 117"/>
                <a:gd name="T4" fmla="*/ 93 w 324"/>
                <a:gd name="T5" fmla="*/ 57 h 117"/>
                <a:gd name="T6" fmla="*/ 0 w 324"/>
                <a:gd name="T7" fmla="*/ 117 h 117"/>
                <a:gd name="T8" fmla="*/ 324 w 324"/>
                <a:gd name="T9" fmla="*/ 117 h 117"/>
              </a:gdLst>
              <a:ahLst/>
              <a:cxnLst>
                <a:cxn ang="0">
                  <a:pos x="T0" y="T1"/>
                </a:cxn>
                <a:cxn ang="0">
                  <a:pos x="T2" y="T3"/>
                </a:cxn>
                <a:cxn ang="0">
                  <a:pos x="T4" y="T5"/>
                </a:cxn>
                <a:cxn ang="0">
                  <a:pos x="T6" y="T7"/>
                </a:cxn>
                <a:cxn ang="0">
                  <a:pos x="T8" y="T9"/>
                </a:cxn>
              </a:cxnLst>
              <a:rect l="0" t="0" r="r" b="b"/>
              <a:pathLst>
                <a:path w="324" h="117">
                  <a:moveTo>
                    <a:pt x="324" y="117"/>
                  </a:moveTo>
                  <a:cubicBezTo>
                    <a:pt x="316" y="70"/>
                    <a:pt x="273" y="47"/>
                    <a:pt x="229" y="57"/>
                  </a:cubicBezTo>
                  <a:cubicBezTo>
                    <a:pt x="206" y="3"/>
                    <a:pt x="118" y="0"/>
                    <a:pt x="93" y="57"/>
                  </a:cubicBezTo>
                  <a:cubicBezTo>
                    <a:pt x="50" y="47"/>
                    <a:pt x="6" y="71"/>
                    <a:pt x="0" y="117"/>
                  </a:cubicBezTo>
                  <a:lnTo>
                    <a:pt x="324" y="117"/>
                  </a:lnTo>
                  <a:close/>
                </a:path>
              </a:pathLst>
            </a:custGeom>
            <a:grpFill/>
            <a:ln>
              <a:noFill/>
            </a:ln>
          </p:spPr>
          <p:txBody>
            <a:bodyPr vert="horz" wrap="square" lIns="68580" tIns="34290" rIns="68580" bIns="34290" numCol="1" anchor="t" anchorCtr="0" compatLnSpc="1"/>
            <a:p>
              <a:endParaRPr lang="zh-CN" altLang="en-US" sz="1350"/>
            </a:p>
          </p:txBody>
        </p:sp>
      </p:grpSp>
      <p:grpSp>
        <p:nvGrpSpPr>
          <p:cNvPr id="20" name="组合 19"/>
          <p:cNvGrpSpPr/>
          <p:nvPr>
            <p:custDataLst>
              <p:tags r:id="rId56"/>
            </p:custDataLst>
          </p:nvPr>
        </p:nvGrpSpPr>
        <p:grpSpPr>
          <a:xfrm>
            <a:off x="7594689" y="4426630"/>
            <a:ext cx="621010" cy="937413"/>
            <a:chOff x="8039100" y="4522788"/>
            <a:chExt cx="919162" cy="1387475"/>
          </a:xfrm>
          <a:solidFill>
            <a:srgbClr val="FFFF00"/>
          </a:solidFill>
        </p:grpSpPr>
        <p:sp>
          <p:nvSpPr>
            <p:cNvPr id="28" name="Rectangle 56"/>
            <p:cNvSpPr>
              <a:spLocks noChangeArrowheads="1"/>
            </p:cNvSpPr>
            <p:nvPr>
              <p:custDataLst>
                <p:tags r:id="rId57"/>
              </p:custDataLst>
            </p:nvPr>
          </p:nvSpPr>
          <p:spPr bwMode="auto">
            <a:xfrm>
              <a:off x="8485188" y="4827588"/>
              <a:ext cx="23812" cy="879475"/>
            </a:xfrm>
            <a:prstGeom prst="rect">
              <a:avLst/>
            </a:prstGeom>
            <a:grpFill/>
            <a:ln>
              <a:noFill/>
            </a:ln>
          </p:spPr>
          <p:txBody>
            <a:bodyPr vert="horz" wrap="square" lIns="68580" tIns="34290" rIns="68580" bIns="34290" numCol="1" anchor="t" anchorCtr="0" compatLnSpc="1"/>
            <a:p>
              <a:endParaRPr lang="zh-CN" altLang="en-US" sz="1350"/>
            </a:p>
          </p:txBody>
        </p:sp>
        <p:sp>
          <p:nvSpPr>
            <p:cNvPr id="29" name="Rectangle 57"/>
            <p:cNvSpPr>
              <a:spLocks noChangeArrowheads="1"/>
            </p:cNvSpPr>
            <p:nvPr>
              <p:custDataLst>
                <p:tags r:id="rId58"/>
              </p:custDataLst>
            </p:nvPr>
          </p:nvSpPr>
          <p:spPr bwMode="auto">
            <a:xfrm>
              <a:off x="8485188" y="4827588"/>
              <a:ext cx="23812" cy="879475"/>
            </a:xfrm>
            <a:prstGeom prst="rect">
              <a:avLst/>
            </a:prstGeom>
            <a:grpFill/>
            <a:ln>
              <a:noFill/>
            </a:ln>
          </p:spPr>
          <p:txBody>
            <a:bodyPr vert="horz" wrap="square" lIns="68580" tIns="34290" rIns="68580" bIns="34290" numCol="1" anchor="t" anchorCtr="0" compatLnSpc="1"/>
            <a:p>
              <a:endParaRPr lang="zh-CN" altLang="en-US" sz="1350"/>
            </a:p>
          </p:txBody>
        </p:sp>
        <p:sp>
          <p:nvSpPr>
            <p:cNvPr id="30" name="Freeform 58"/>
            <p:cNvSpPr/>
            <p:nvPr>
              <p:custDataLst>
                <p:tags r:id="rId59"/>
              </p:custDataLst>
            </p:nvPr>
          </p:nvSpPr>
          <p:spPr bwMode="auto">
            <a:xfrm>
              <a:off x="8331200" y="4522788"/>
              <a:ext cx="333375" cy="487363"/>
            </a:xfrm>
            <a:custGeom>
              <a:avLst/>
              <a:gdLst>
                <a:gd name="T0" fmla="*/ 110 w 110"/>
                <a:gd name="T1" fmla="*/ 83 h 161"/>
                <a:gd name="T2" fmla="*/ 55 w 110"/>
                <a:gd name="T3" fmla="*/ 161 h 161"/>
                <a:gd name="T4" fmla="*/ 0 w 110"/>
                <a:gd name="T5" fmla="*/ 83 h 161"/>
                <a:gd name="T6" fmla="*/ 55 w 110"/>
                <a:gd name="T7" fmla="*/ 0 h 161"/>
                <a:gd name="T8" fmla="*/ 110 w 110"/>
                <a:gd name="T9" fmla="*/ 83 h 161"/>
              </a:gdLst>
              <a:ahLst/>
              <a:cxnLst>
                <a:cxn ang="0">
                  <a:pos x="T0" y="T1"/>
                </a:cxn>
                <a:cxn ang="0">
                  <a:pos x="T2" y="T3"/>
                </a:cxn>
                <a:cxn ang="0">
                  <a:pos x="T4" y="T5"/>
                </a:cxn>
                <a:cxn ang="0">
                  <a:pos x="T6" y="T7"/>
                </a:cxn>
                <a:cxn ang="0">
                  <a:pos x="T8" y="T9"/>
                </a:cxn>
              </a:cxnLst>
              <a:rect l="0" t="0" r="r" b="b"/>
              <a:pathLst>
                <a:path w="110" h="161">
                  <a:moveTo>
                    <a:pt x="110" y="83"/>
                  </a:moveTo>
                  <a:cubicBezTo>
                    <a:pt x="110" y="131"/>
                    <a:pt x="76" y="161"/>
                    <a:pt x="55" y="161"/>
                  </a:cubicBezTo>
                  <a:cubicBezTo>
                    <a:pt x="35" y="161"/>
                    <a:pt x="0" y="131"/>
                    <a:pt x="0" y="83"/>
                  </a:cubicBezTo>
                  <a:cubicBezTo>
                    <a:pt x="0" y="36"/>
                    <a:pt x="50" y="0"/>
                    <a:pt x="55" y="0"/>
                  </a:cubicBezTo>
                  <a:cubicBezTo>
                    <a:pt x="60" y="0"/>
                    <a:pt x="110" y="36"/>
                    <a:pt x="110" y="83"/>
                  </a:cubicBezTo>
                </a:path>
              </a:pathLst>
            </a:custGeom>
            <a:grpFill/>
            <a:ln>
              <a:noFill/>
            </a:ln>
          </p:spPr>
          <p:txBody>
            <a:bodyPr vert="horz" wrap="square" lIns="68580" tIns="34290" rIns="68580" bIns="34290" numCol="1" anchor="t" anchorCtr="0" compatLnSpc="1"/>
            <a:p>
              <a:endParaRPr lang="zh-CN" altLang="en-US" sz="1350"/>
            </a:p>
          </p:txBody>
        </p:sp>
        <p:sp>
          <p:nvSpPr>
            <p:cNvPr id="31" name="Freeform 59"/>
            <p:cNvSpPr/>
            <p:nvPr>
              <p:custDataLst>
                <p:tags r:id="rId60"/>
              </p:custDataLst>
            </p:nvPr>
          </p:nvSpPr>
          <p:spPr bwMode="auto">
            <a:xfrm>
              <a:off x="8331200" y="4522788"/>
              <a:ext cx="166687" cy="250825"/>
            </a:xfrm>
            <a:custGeom>
              <a:avLst/>
              <a:gdLst>
                <a:gd name="T0" fmla="*/ 55 w 55"/>
                <a:gd name="T1" fmla="*/ 0 h 83"/>
                <a:gd name="T2" fmla="*/ 0 w 55"/>
                <a:gd name="T3" fmla="*/ 83 h 83"/>
                <a:gd name="T4" fmla="*/ 0 w 55"/>
                <a:gd name="T5" fmla="*/ 83 h 83"/>
                <a:gd name="T6" fmla="*/ 55 w 55"/>
                <a:gd name="T7" fmla="*/ 0 h 83"/>
              </a:gdLst>
              <a:ahLst/>
              <a:cxnLst>
                <a:cxn ang="0">
                  <a:pos x="T0" y="T1"/>
                </a:cxn>
                <a:cxn ang="0">
                  <a:pos x="T2" y="T3"/>
                </a:cxn>
                <a:cxn ang="0">
                  <a:pos x="T4" y="T5"/>
                </a:cxn>
                <a:cxn ang="0">
                  <a:pos x="T6" y="T7"/>
                </a:cxn>
              </a:cxnLst>
              <a:rect l="0" t="0" r="r" b="b"/>
              <a:pathLst>
                <a:path w="55" h="83">
                  <a:moveTo>
                    <a:pt x="55" y="0"/>
                  </a:moveTo>
                  <a:cubicBezTo>
                    <a:pt x="45" y="2"/>
                    <a:pt x="0" y="37"/>
                    <a:pt x="0" y="83"/>
                  </a:cubicBezTo>
                  <a:cubicBezTo>
                    <a:pt x="0" y="83"/>
                    <a:pt x="0" y="83"/>
                    <a:pt x="0" y="83"/>
                  </a:cubicBezTo>
                  <a:cubicBezTo>
                    <a:pt x="0" y="37"/>
                    <a:pt x="47" y="2"/>
                    <a:pt x="55" y="0"/>
                  </a:cubicBezTo>
                </a:path>
              </a:pathLst>
            </a:custGeom>
            <a:grpFill/>
            <a:ln>
              <a:noFill/>
            </a:ln>
          </p:spPr>
          <p:txBody>
            <a:bodyPr vert="horz" wrap="square" lIns="68580" tIns="34290" rIns="68580" bIns="34290" numCol="1" anchor="t" anchorCtr="0" compatLnSpc="1"/>
            <a:p>
              <a:endParaRPr lang="zh-CN" altLang="en-US" sz="1350"/>
            </a:p>
          </p:txBody>
        </p:sp>
        <p:sp>
          <p:nvSpPr>
            <p:cNvPr id="32" name="Freeform 60"/>
            <p:cNvSpPr/>
            <p:nvPr>
              <p:custDataLst>
                <p:tags r:id="rId61"/>
              </p:custDataLst>
            </p:nvPr>
          </p:nvSpPr>
          <p:spPr bwMode="auto">
            <a:xfrm>
              <a:off x="8331200" y="4522788"/>
              <a:ext cx="166687" cy="487363"/>
            </a:xfrm>
            <a:custGeom>
              <a:avLst/>
              <a:gdLst>
                <a:gd name="T0" fmla="*/ 55 w 55"/>
                <a:gd name="T1" fmla="*/ 0 h 161"/>
                <a:gd name="T2" fmla="*/ 55 w 55"/>
                <a:gd name="T3" fmla="*/ 0 h 161"/>
                <a:gd name="T4" fmla="*/ 55 w 55"/>
                <a:gd name="T5" fmla="*/ 0 h 161"/>
                <a:gd name="T6" fmla="*/ 0 w 55"/>
                <a:gd name="T7" fmla="*/ 83 h 161"/>
                <a:gd name="T8" fmla="*/ 55 w 55"/>
                <a:gd name="T9" fmla="*/ 161 h 161"/>
                <a:gd name="T10" fmla="*/ 55 w 55"/>
                <a:gd name="T11" fmla="*/ 0 h 161"/>
                <a:gd name="T12" fmla="*/ 55 w 55"/>
                <a:gd name="T13" fmla="*/ 0 h 161"/>
              </a:gdLst>
              <a:ahLst/>
              <a:cxnLst>
                <a:cxn ang="0">
                  <a:pos x="T0" y="T1"/>
                </a:cxn>
                <a:cxn ang="0">
                  <a:pos x="T2" y="T3"/>
                </a:cxn>
                <a:cxn ang="0">
                  <a:pos x="T4" y="T5"/>
                </a:cxn>
                <a:cxn ang="0">
                  <a:pos x="T6" y="T7"/>
                </a:cxn>
                <a:cxn ang="0">
                  <a:pos x="T8" y="T9"/>
                </a:cxn>
                <a:cxn ang="0">
                  <a:pos x="T10" y="T11"/>
                </a:cxn>
                <a:cxn ang="0">
                  <a:pos x="T12" y="T13"/>
                </a:cxn>
              </a:cxnLst>
              <a:rect l="0" t="0" r="r" b="b"/>
              <a:pathLst>
                <a:path w="55" h="161">
                  <a:moveTo>
                    <a:pt x="55" y="0"/>
                  </a:moveTo>
                  <a:cubicBezTo>
                    <a:pt x="55" y="0"/>
                    <a:pt x="55" y="0"/>
                    <a:pt x="55" y="0"/>
                  </a:cubicBezTo>
                  <a:cubicBezTo>
                    <a:pt x="55" y="0"/>
                    <a:pt x="55" y="0"/>
                    <a:pt x="55" y="0"/>
                  </a:cubicBezTo>
                  <a:cubicBezTo>
                    <a:pt x="47" y="2"/>
                    <a:pt x="0" y="37"/>
                    <a:pt x="0" y="83"/>
                  </a:cubicBezTo>
                  <a:cubicBezTo>
                    <a:pt x="0" y="131"/>
                    <a:pt x="35" y="161"/>
                    <a:pt x="55" y="161"/>
                  </a:cubicBezTo>
                  <a:cubicBezTo>
                    <a:pt x="55" y="0"/>
                    <a:pt x="55" y="0"/>
                    <a:pt x="55" y="0"/>
                  </a:cubicBezTo>
                  <a:cubicBezTo>
                    <a:pt x="55" y="0"/>
                    <a:pt x="55" y="0"/>
                    <a:pt x="55" y="0"/>
                  </a:cubicBezTo>
                </a:path>
              </a:pathLst>
            </a:custGeom>
            <a:grpFill/>
            <a:ln>
              <a:noFill/>
            </a:ln>
          </p:spPr>
          <p:txBody>
            <a:bodyPr vert="horz" wrap="square" lIns="68580" tIns="34290" rIns="68580" bIns="34290" numCol="1" anchor="t" anchorCtr="0" compatLnSpc="1"/>
            <a:p>
              <a:endParaRPr lang="zh-CN" altLang="en-US" sz="1350"/>
            </a:p>
          </p:txBody>
        </p:sp>
        <p:sp>
          <p:nvSpPr>
            <p:cNvPr id="33" name="Freeform 61"/>
            <p:cNvSpPr/>
            <p:nvPr>
              <p:custDataLst>
                <p:tags r:id="rId62"/>
              </p:custDataLst>
            </p:nvPr>
          </p:nvSpPr>
          <p:spPr bwMode="auto">
            <a:xfrm>
              <a:off x="8497888" y="5422900"/>
              <a:ext cx="193675" cy="323850"/>
            </a:xfrm>
            <a:custGeom>
              <a:avLst/>
              <a:gdLst>
                <a:gd name="T0" fmla="*/ 3 w 64"/>
                <a:gd name="T1" fmla="*/ 107 h 107"/>
                <a:gd name="T2" fmla="*/ 34 w 64"/>
                <a:gd name="T3" fmla="*/ 19 h 107"/>
                <a:gd name="T4" fmla="*/ 55 w 64"/>
                <a:gd name="T5" fmla="*/ 3 h 107"/>
                <a:gd name="T6" fmla="*/ 62 w 64"/>
                <a:gd name="T7" fmla="*/ 0 h 107"/>
                <a:gd name="T8" fmla="*/ 64 w 64"/>
                <a:gd name="T9" fmla="*/ 6 h 107"/>
                <a:gd name="T10" fmla="*/ 57 w 64"/>
                <a:gd name="T11" fmla="*/ 8 h 107"/>
                <a:gd name="T12" fmla="*/ 38 w 64"/>
                <a:gd name="T13" fmla="*/ 23 h 107"/>
                <a:gd name="T14" fmla="*/ 9 w 64"/>
                <a:gd name="T15" fmla="*/ 107 h 107"/>
                <a:gd name="T16" fmla="*/ 3 w 64"/>
                <a:gd name="T17" fmla="*/ 107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107">
                  <a:moveTo>
                    <a:pt x="3" y="107"/>
                  </a:moveTo>
                  <a:cubicBezTo>
                    <a:pt x="0" y="75"/>
                    <a:pt x="12" y="42"/>
                    <a:pt x="34" y="19"/>
                  </a:cubicBezTo>
                  <a:cubicBezTo>
                    <a:pt x="41" y="12"/>
                    <a:pt x="48" y="6"/>
                    <a:pt x="55" y="3"/>
                  </a:cubicBezTo>
                  <a:cubicBezTo>
                    <a:pt x="57" y="2"/>
                    <a:pt x="60" y="1"/>
                    <a:pt x="62" y="0"/>
                  </a:cubicBezTo>
                  <a:cubicBezTo>
                    <a:pt x="64" y="6"/>
                    <a:pt x="64" y="6"/>
                    <a:pt x="64" y="6"/>
                  </a:cubicBezTo>
                  <a:cubicBezTo>
                    <a:pt x="62" y="6"/>
                    <a:pt x="59" y="7"/>
                    <a:pt x="57" y="8"/>
                  </a:cubicBezTo>
                  <a:cubicBezTo>
                    <a:pt x="51" y="11"/>
                    <a:pt x="44" y="16"/>
                    <a:pt x="38" y="23"/>
                  </a:cubicBezTo>
                  <a:cubicBezTo>
                    <a:pt x="17" y="45"/>
                    <a:pt x="6" y="76"/>
                    <a:pt x="9" y="107"/>
                  </a:cubicBezTo>
                  <a:cubicBezTo>
                    <a:pt x="3" y="107"/>
                    <a:pt x="3" y="107"/>
                    <a:pt x="3" y="107"/>
                  </a:cubicBezTo>
                </a:path>
              </a:pathLst>
            </a:custGeom>
            <a:grpFill/>
            <a:ln>
              <a:noFill/>
            </a:ln>
          </p:spPr>
          <p:txBody>
            <a:bodyPr vert="horz" wrap="square" lIns="68580" tIns="34290" rIns="68580" bIns="34290" numCol="1" anchor="t" anchorCtr="0" compatLnSpc="1"/>
            <a:p>
              <a:endParaRPr lang="zh-CN" altLang="en-US" sz="1350"/>
            </a:p>
          </p:txBody>
        </p:sp>
        <p:sp>
          <p:nvSpPr>
            <p:cNvPr id="34" name="Freeform 62"/>
            <p:cNvSpPr/>
            <p:nvPr>
              <p:custDataLst>
                <p:tags r:id="rId63"/>
              </p:custDataLst>
            </p:nvPr>
          </p:nvSpPr>
          <p:spPr bwMode="auto">
            <a:xfrm>
              <a:off x="8651875" y="5233988"/>
              <a:ext cx="306387" cy="266700"/>
            </a:xfrm>
            <a:custGeom>
              <a:avLst/>
              <a:gdLst>
                <a:gd name="T0" fmla="*/ 66 w 101"/>
                <a:gd name="T1" fmla="*/ 75 h 88"/>
                <a:gd name="T2" fmla="*/ 6 w 101"/>
                <a:gd name="T3" fmla="*/ 68 h 88"/>
                <a:gd name="T4" fmla="*/ 35 w 101"/>
                <a:gd name="T5" fmla="*/ 13 h 88"/>
                <a:gd name="T6" fmla="*/ 95 w 101"/>
                <a:gd name="T7" fmla="*/ 20 h 88"/>
                <a:gd name="T8" fmla="*/ 66 w 101"/>
                <a:gd name="T9" fmla="*/ 75 h 88"/>
              </a:gdLst>
              <a:ahLst/>
              <a:cxnLst>
                <a:cxn ang="0">
                  <a:pos x="T0" y="T1"/>
                </a:cxn>
                <a:cxn ang="0">
                  <a:pos x="T2" y="T3"/>
                </a:cxn>
                <a:cxn ang="0">
                  <a:pos x="T4" y="T5"/>
                </a:cxn>
                <a:cxn ang="0">
                  <a:pos x="T6" y="T7"/>
                </a:cxn>
                <a:cxn ang="0">
                  <a:pos x="T8" y="T9"/>
                </a:cxn>
              </a:cxnLst>
              <a:rect l="0" t="0" r="r" b="b"/>
              <a:pathLst>
                <a:path w="101" h="88">
                  <a:moveTo>
                    <a:pt x="66" y="75"/>
                  </a:moveTo>
                  <a:cubicBezTo>
                    <a:pt x="41" y="88"/>
                    <a:pt x="11" y="79"/>
                    <a:pt x="6" y="68"/>
                  </a:cubicBezTo>
                  <a:cubicBezTo>
                    <a:pt x="0" y="56"/>
                    <a:pt x="11" y="26"/>
                    <a:pt x="35" y="13"/>
                  </a:cubicBezTo>
                  <a:cubicBezTo>
                    <a:pt x="60" y="0"/>
                    <a:pt x="90" y="10"/>
                    <a:pt x="95" y="20"/>
                  </a:cubicBezTo>
                  <a:cubicBezTo>
                    <a:pt x="101" y="31"/>
                    <a:pt x="90" y="62"/>
                    <a:pt x="66" y="7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zh-CN" altLang="en-US" sz="1350"/>
            </a:p>
          </p:txBody>
        </p:sp>
        <p:sp>
          <p:nvSpPr>
            <p:cNvPr id="35" name="Freeform 63"/>
            <p:cNvSpPr/>
            <p:nvPr>
              <p:custDataLst>
                <p:tags r:id="rId64"/>
              </p:custDataLst>
            </p:nvPr>
          </p:nvSpPr>
          <p:spPr bwMode="auto">
            <a:xfrm>
              <a:off x="8664575" y="5256213"/>
              <a:ext cx="276225" cy="184150"/>
            </a:xfrm>
            <a:custGeom>
              <a:avLst/>
              <a:gdLst>
                <a:gd name="T0" fmla="*/ 57 w 91"/>
                <a:gd name="T1" fmla="*/ 0 h 61"/>
                <a:gd name="T2" fmla="*/ 31 w 91"/>
                <a:gd name="T3" fmla="*/ 6 h 61"/>
                <a:gd name="T4" fmla="*/ 0 w 91"/>
                <a:gd name="T5" fmla="*/ 53 h 61"/>
                <a:gd name="T6" fmla="*/ 2 w 91"/>
                <a:gd name="T7" fmla="*/ 61 h 61"/>
                <a:gd name="T8" fmla="*/ 91 w 91"/>
                <a:gd name="T9" fmla="*/ 13 h 61"/>
                <a:gd name="T10" fmla="*/ 57 w 91"/>
                <a:gd name="T11" fmla="*/ 0 h 61"/>
              </a:gdLst>
              <a:ahLst/>
              <a:cxnLst>
                <a:cxn ang="0">
                  <a:pos x="T0" y="T1"/>
                </a:cxn>
                <a:cxn ang="0">
                  <a:pos x="T2" y="T3"/>
                </a:cxn>
                <a:cxn ang="0">
                  <a:pos x="T4" y="T5"/>
                </a:cxn>
                <a:cxn ang="0">
                  <a:pos x="T6" y="T7"/>
                </a:cxn>
                <a:cxn ang="0">
                  <a:pos x="T8" y="T9"/>
                </a:cxn>
                <a:cxn ang="0">
                  <a:pos x="T10" y="T11"/>
                </a:cxn>
              </a:cxnLst>
              <a:rect l="0" t="0" r="r" b="b"/>
              <a:pathLst>
                <a:path w="91" h="61">
                  <a:moveTo>
                    <a:pt x="57" y="0"/>
                  </a:moveTo>
                  <a:cubicBezTo>
                    <a:pt x="49" y="0"/>
                    <a:pt x="40" y="1"/>
                    <a:pt x="31" y="6"/>
                  </a:cubicBezTo>
                  <a:cubicBezTo>
                    <a:pt x="11" y="17"/>
                    <a:pt x="0" y="39"/>
                    <a:pt x="0" y="53"/>
                  </a:cubicBezTo>
                  <a:cubicBezTo>
                    <a:pt x="0" y="56"/>
                    <a:pt x="1" y="59"/>
                    <a:pt x="2" y="61"/>
                  </a:cubicBezTo>
                  <a:cubicBezTo>
                    <a:pt x="91" y="13"/>
                    <a:pt x="91" y="13"/>
                    <a:pt x="91" y="13"/>
                  </a:cubicBezTo>
                  <a:cubicBezTo>
                    <a:pt x="88" y="6"/>
                    <a:pt x="74" y="0"/>
                    <a:pt x="5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zh-CN" altLang="en-US" sz="1350"/>
            </a:p>
          </p:txBody>
        </p:sp>
        <p:sp>
          <p:nvSpPr>
            <p:cNvPr id="36" name="Freeform 64"/>
            <p:cNvSpPr/>
            <p:nvPr>
              <p:custDataLst>
                <p:tags r:id="rId65"/>
              </p:custDataLst>
            </p:nvPr>
          </p:nvSpPr>
          <p:spPr bwMode="auto">
            <a:xfrm>
              <a:off x="8305800" y="5422900"/>
              <a:ext cx="192087" cy="323850"/>
            </a:xfrm>
            <a:custGeom>
              <a:avLst/>
              <a:gdLst>
                <a:gd name="T0" fmla="*/ 60 w 63"/>
                <a:gd name="T1" fmla="*/ 107 h 107"/>
                <a:gd name="T2" fmla="*/ 29 w 63"/>
                <a:gd name="T3" fmla="*/ 19 h 107"/>
                <a:gd name="T4" fmla="*/ 9 w 63"/>
                <a:gd name="T5" fmla="*/ 3 h 107"/>
                <a:gd name="T6" fmla="*/ 1 w 63"/>
                <a:gd name="T7" fmla="*/ 0 h 107"/>
                <a:gd name="T8" fmla="*/ 0 w 63"/>
                <a:gd name="T9" fmla="*/ 6 h 107"/>
                <a:gd name="T10" fmla="*/ 6 w 63"/>
                <a:gd name="T11" fmla="*/ 8 h 107"/>
                <a:gd name="T12" fmla="*/ 25 w 63"/>
                <a:gd name="T13" fmla="*/ 23 h 107"/>
                <a:gd name="T14" fmla="*/ 55 w 63"/>
                <a:gd name="T15" fmla="*/ 107 h 107"/>
                <a:gd name="T16" fmla="*/ 60 w 63"/>
                <a:gd name="T17" fmla="*/ 107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107">
                  <a:moveTo>
                    <a:pt x="60" y="107"/>
                  </a:moveTo>
                  <a:cubicBezTo>
                    <a:pt x="63" y="75"/>
                    <a:pt x="51" y="42"/>
                    <a:pt x="29" y="19"/>
                  </a:cubicBezTo>
                  <a:cubicBezTo>
                    <a:pt x="22" y="12"/>
                    <a:pt x="16" y="6"/>
                    <a:pt x="9" y="3"/>
                  </a:cubicBezTo>
                  <a:cubicBezTo>
                    <a:pt x="6" y="2"/>
                    <a:pt x="3" y="1"/>
                    <a:pt x="1" y="0"/>
                  </a:cubicBezTo>
                  <a:cubicBezTo>
                    <a:pt x="0" y="6"/>
                    <a:pt x="0" y="6"/>
                    <a:pt x="0" y="6"/>
                  </a:cubicBezTo>
                  <a:cubicBezTo>
                    <a:pt x="2" y="6"/>
                    <a:pt x="4" y="7"/>
                    <a:pt x="6" y="8"/>
                  </a:cubicBezTo>
                  <a:cubicBezTo>
                    <a:pt x="13" y="11"/>
                    <a:pt x="19" y="16"/>
                    <a:pt x="25" y="23"/>
                  </a:cubicBezTo>
                  <a:cubicBezTo>
                    <a:pt x="46" y="45"/>
                    <a:pt x="57" y="76"/>
                    <a:pt x="55" y="107"/>
                  </a:cubicBezTo>
                  <a:cubicBezTo>
                    <a:pt x="60" y="107"/>
                    <a:pt x="60" y="107"/>
                    <a:pt x="60" y="107"/>
                  </a:cubicBezTo>
                </a:path>
              </a:pathLst>
            </a:custGeom>
            <a:grpFill/>
            <a:ln>
              <a:noFill/>
            </a:ln>
          </p:spPr>
          <p:txBody>
            <a:bodyPr vert="horz" wrap="square" lIns="68580" tIns="34290" rIns="68580" bIns="34290" numCol="1" anchor="t" anchorCtr="0" compatLnSpc="1"/>
            <a:p>
              <a:endParaRPr lang="zh-CN" altLang="en-US" sz="1350"/>
            </a:p>
          </p:txBody>
        </p:sp>
        <p:sp>
          <p:nvSpPr>
            <p:cNvPr id="37" name="Freeform 65"/>
            <p:cNvSpPr/>
            <p:nvPr>
              <p:custDataLst>
                <p:tags r:id="rId66"/>
              </p:custDataLst>
            </p:nvPr>
          </p:nvSpPr>
          <p:spPr bwMode="auto">
            <a:xfrm>
              <a:off x="8039100" y="5233988"/>
              <a:ext cx="303212" cy="266700"/>
            </a:xfrm>
            <a:custGeom>
              <a:avLst/>
              <a:gdLst>
                <a:gd name="T0" fmla="*/ 35 w 100"/>
                <a:gd name="T1" fmla="*/ 75 h 88"/>
                <a:gd name="T2" fmla="*/ 95 w 100"/>
                <a:gd name="T3" fmla="*/ 68 h 88"/>
                <a:gd name="T4" fmla="*/ 65 w 100"/>
                <a:gd name="T5" fmla="*/ 13 h 88"/>
                <a:gd name="T6" fmla="*/ 5 w 100"/>
                <a:gd name="T7" fmla="*/ 20 h 88"/>
                <a:gd name="T8" fmla="*/ 35 w 100"/>
                <a:gd name="T9" fmla="*/ 75 h 88"/>
              </a:gdLst>
              <a:ahLst/>
              <a:cxnLst>
                <a:cxn ang="0">
                  <a:pos x="T0" y="T1"/>
                </a:cxn>
                <a:cxn ang="0">
                  <a:pos x="T2" y="T3"/>
                </a:cxn>
                <a:cxn ang="0">
                  <a:pos x="T4" y="T5"/>
                </a:cxn>
                <a:cxn ang="0">
                  <a:pos x="T6" y="T7"/>
                </a:cxn>
                <a:cxn ang="0">
                  <a:pos x="T8" y="T9"/>
                </a:cxn>
              </a:cxnLst>
              <a:rect l="0" t="0" r="r" b="b"/>
              <a:pathLst>
                <a:path w="100" h="88">
                  <a:moveTo>
                    <a:pt x="35" y="75"/>
                  </a:moveTo>
                  <a:cubicBezTo>
                    <a:pt x="59" y="88"/>
                    <a:pt x="89" y="79"/>
                    <a:pt x="95" y="68"/>
                  </a:cubicBezTo>
                  <a:cubicBezTo>
                    <a:pt x="100" y="56"/>
                    <a:pt x="90" y="26"/>
                    <a:pt x="65" y="13"/>
                  </a:cubicBezTo>
                  <a:cubicBezTo>
                    <a:pt x="40" y="0"/>
                    <a:pt x="10" y="10"/>
                    <a:pt x="5" y="20"/>
                  </a:cubicBezTo>
                  <a:cubicBezTo>
                    <a:pt x="0" y="31"/>
                    <a:pt x="10" y="62"/>
                    <a:pt x="35" y="75"/>
                  </a:cubicBezTo>
                </a:path>
              </a:pathLst>
            </a:custGeom>
            <a:grpFill/>
            <a:ln>
              <a:noFill/>
            </a:ln>
          </p:spPr>
          <p:txBody>
            <a:bodyPr vert="horz" wrap="square" lIns="68580" tIns="34290" rIns="68580" bIns="34290" numCol="1" anchor="t" anchorCtr="0" compatLnSpc="1"/>
            <a:p>
              <a:endParaRPr lang="zh-CN" altLang="en-US" sz="1350"/>
            </a:p>
          </p:txBody>
        </p:sp>
        <p:sp>
          <p:nvSpPr>
            <p:cNvPr id="38" name="Freeform 66"/>
            <p:cNvSpPr/>
            <p:nvPr>
              <p:custDataLst>
                <p:tags r:id="rId67"/>
              </p:custDataLst>
            </p:nvPr>
          </p:nvSpPr>
          <p:spPr bwMode="auto">
            <a:xfrm>
              <a:off x="8054975" y="5256213"/>
              <a:ext cx="276225" cy="184150"/>
            </a:xfrm>
            <a:custGeom>
              <a:avLst/>
              <a:gdLst>
                <a:gd name="T0" fmla="*/ 34 w 91"/>
                <a:gd name="T1" fmla="*/ 0 h 61"/>
                <a:gd name="T2" fmla="*/ 0 w 91"/>
                <a:gd name="T3" fmla="*/ 13 h 61"/>
                <a:gd name="T4" fmla="*/ 90 w 91"/>
                <a:gd name="T5" fmla="*/ 61 h 61"/>
                <a:gd name="T6" fmla="*/ 91 w 91"/>
                <a:gd name="T7" fmla="*/ 53 h 61"/>
                <a:gd name="T8" fmla="*/ 60 w 91"/>
                <a:gd name="T9" fmla="*/ 6 h 61"/>
                <a:gd name="T10" fmla="*/ 34 w 91"/>
                <a:gd name="T11" fmla="*/ 0 h 61"/>
              </a:gdLst>
              <a:ahLst/>
              <a:cxnLst>
                <a:cxn ang="0">
                  <a:pos x="T0" y="T1"/>
                </a:cxn>
                <a:cxn ang="0">
                  <a:pos x="T2" y="T3"/>
                </a:cxn>
                <a:cxn ang="0">
                  <a:pos x="T4" y="T5"/>
                </a:cxn>
                <a:cxn ang="0">
                  <a:pos x="T6" y="T7"/>
                </a:cxn>
                <a:cxn ang="0">
                  <a:pos x="T8" y="T9"/>
                </a:cxn>
                <a:cxn ang="0">
                  <a:pos x="T10" y="T11"/>
                </a:cxn>
              </a:cxnLst>
              <a:rect l="0" t="0" r="r" b="b"/>
              <a:pathLst>
                <a:path w="91" h="61">
                  <a:moveTo>
                    <a:pt x="34" y="0"/>
                  </a:moveTo>
                  <a:cubicBezTo>
                    <a:pt x="18" y="0"/>
                    <a:pt x="3" y="6"/>
                    <a:pt x="0" y="13"/>
                  </a:cubicBezTo>
                  <a:cubicBezTo>
                    <a:pt x="90" y="61"/>
                    <a:pt x="90" y="61"/>
                    <a:pt x="90" y="61"/>
                  </a:cubicBezTo>
                  <a:cubicBezTo>
                    <a:pt x="91" y="59"/>
                    <a:pt x="91" y="56"/>
                    <a:pt x="91" y="53"/>
                  </a:cubicBezTo>
                  <a:cubicBezTo>
                    <a:pt x="91" y="39"/>
                    <a:pt x="80" y="17"/>
                    <a:pt x="60" y="6"/>
                  </a:cubicBezTo>
                  <a:cubicBezTo>
                    <a:pt x="52" y="1"/>
                    <a:pt x="43" y="0"/>
                    <a:pt x="34" y="0"/>
                  </a:cubicBezTo>
                </a:path>
              </a:pathLst>
            </a:custGeom>
            <a:grpFill/>
            <a:ln>
              <a:noFill/>
            </a:ln>
          </p:spPr>
          <p:txBody>
            <a:bodyPr vert="horz" wrap="square" lIns="68580" tIns="34290" rIns="68580" bIns="34290" numCol="1" anchor="t" anchorCtr="0" compatLnSpc="1"/>
            <a:p>
              <a:endParaRPr lang="zh-CN" altLang="en-US" sz="1350"/>
            </a:p>
          </p:txBody>
        </p:sp>
        <p:sp>
          <p:nvSpPr>
            <p:cNvPr id="39" name="Freeform 67"/>
            <p:cNvSpPr/>
            <p:nvPr>
              <p:custDataLst>
                <p:tags r:id="rId68"/>
              </p:custDataLst>
            </p:nvPr>
          </p:nvSpPr>
          <p:spPr bwMode="auto">
            <a:xfrm>
              <a:off x="8478838" y="5103813"/>
              <a:ext cx="192087" cy="327025"/>
            </a:xfrm>
            <a:custGeom>
              <a:avLst/>
              <a:gdLst>
                <a:gd name="T0" fmla="*/ 3 w 63"/>
                <a:gd name="T1" fmla="*/ 108 h 108"/>
                <a:gd name="T2" fmla="*/ 33 w 63"/>
                <a:gd name="T3" fmla="*/ 19 h 108"/>
                <a:gd name="T4" fmla="*/ 54 w 63"/>
                <a:gd name="T5" fmla="*/ 3 h 108"/>
                <a:gd name="T6" fmla="*/ 62 w 63"/>
                <a:gd name="T7" fmla="*/ 0 h 108"/>
                <a:gd name="T8" fmla="*/ 63 w 63"/>
                <a:gd name="T9" fmla="*/ 6 h 108"/>
                <a:gd name="T10" fmla="*/ 57 w 63"/>
                <a:gd name="T11" fmla="*/ 8 h 108"/>
                <a:gd name="T12" fmla="*/ 37 w 63"/>
                <a:gd name="T13" fmla="*/ 23 h 108"/>
                <a:gd name="T14" fmla="*/ 8 w 63"/>
                <a:gd name="T15" fmla="*/ 107 h 108"/>
                <a:gd name="T16" fmla="*/ 3 w 63"/>
                <a:gd name="T17" fmla="*/ 10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108">
                  <a:moveTo>
                    <a:pt x="3" y="108"/>
                  </a:moveTo>
                  <a:cubicBezTo>
                    <a:pt x="0" y="75"/>
                    <a:pt x="11" y="42"/>
                    <a:pt x="33" y="19"/>
                  </a:cubicBezTo>
                  <a:cubicBezTo>
                    <a:pt x="40" y="12"/>
                    <a:pt x="47" y="7"/>
                    <a:pt x="54" y="3"/>
                  </a:cubicBezTo>
                  <a:cubicBezTo>
                    <a:pt x="57" y="2"/>
                    <a:pt x="59" y="1"/>
                    <a:pt x="62" y="0"/>
                  </a:cubicBezTo>
                  <a:cubicBezTo>
                    <a:pt x="63" y="6"/>
                    <a:pt x="63" y="6"/>
                    <a:pt x="63" y="6"/>
                  </a:cubicBezTo>
                  <a:cubicBezTo>
                    <a:pt x="61" y="7"/>
                    <a:pt x="59" y="7"/>
                    <a:pt x="57" y="8"/>
                  </a:cubicBezTo>
                  <a:cubicBezTo>
                    <a:pt x="50" y="12"/>
                    <a:pt x="44" y="16"/>
                    <a:pt x="37" y="23"/>
                  </a:cubicBezTo>
                  <a:cubicBezTo>
                    <a:pt x="17" y="45"/>
                    <a:pt x="6" y="76"/>
                    <a:pt x="8" y="107"/>
                  </a:cubicBezTo>
                  <a:cubicBezTo>
                    <a:pt x="3" y="108"/>
                    <a:pt x="3" y="108"/>
                    <a:pt x="3" y="108"/>
                  </a:cubicBezTo>
                </a:path>
              </a:pathLst>
            </a:custGeom>
            <a:grpFill/>
            <a:ln>
              <a:noFill/>
            </a:ln>
          </p:spPr>
          <p:txBody>
            <a:bodyPr vert="horz" wrap="square" lIns="68580" tIns="34290" rIns="68580" bIns="34290" numCol="1" anchor="t" anchorCtr="0" compatLnSpc="1"/>
            <a:p>
              <a:endParaRPr lang="zh-CN" altLang="en-US" sz="1350"/>
            </a:p>
          </p:txBody>
        </p:sp>
        <p:sp>
          <p:nvSpPr>
            <p:cNvPr id="40" name="Freeform 68"/>
            <p:cNvSpPr/>
            <p:nvPr>
              <p:custDataLst>
                <p:tags r:id="rId69"/>
              </p:custDataLst>
            </p:nvPr>
          </p:nvSpPr>
          <p:spPr bwMode="auto">
            <a:xfrm>
              <a:off x="8634413" y="4916488"/>
              <a:ext cx="303212" cy="266700"/>
            </a:xfrm>
            <a:custGeom>
              <a:avLst/>
              <a:gdLst>
                <a:gd name="T0" fmla="*/ 65 w 100"/>
                <a:gd name="T1" fmla="*/ 75 h 88"/>
                <a:gd name="T2" fmla="*/ 5 w 100"/>
                <a:gd name="T3" fmla="*/ 68 h 88"/>
                <a:gd name="T4" fmla="*/ 35 w 100"/>
                <a:gd name="T5" fmla="*/ 13 h 88"/>
                <a:gd name="T6" fmla="*/ 95 w 100"/>
                <a:gd name="T7" fmla="*/ 21 h 88"/>
                <a:gd name="T8" fmla="*/ 65 w 100"/>
                <a:gd name="T9" fmla="*/ 75 h 88"/>
              </a:gdLst>
              <a:ahLst/>
              <a:cxnLst>
                <a:cxn ang="0">
                  <a:pos x="T0" y="T1"/>
                </a:cxn>
                <a:cxn ang="0">
                  <a:pos x="T2" y="T3"/>
                </a:cxn>
                <a:cxn ang="0">
                  <a:pos x="T4" y="T5"/>
                </a:cxn>
                <a:cxn ang="0">
                  <a:pos x="T6" y="T7"/>
                </a:cxn>
                <a:cxn ang="0">
                  <a:pos x="T8" y="T9"/>
                </a:cxn>
              </a:cxnLst>
              <a:rect l="0" t="0" r="r" b="b"/>
              <a:pathLst>
                <a:path w="100" h="88">
                  <a:moveTo>
                    <a:pt x="65" y="75"/>
                  </a:moveTo>
                  <a:cubicBezTo>
                    <a:pt x="40" y="88"/>
                    <a:pt x="11" y="79"/>
                    <a:pt x="5" y="68"/>
                  </a:cubicBezTo>
                  <a:cubicBezTo>
                    <a:pt x="0" y="56"/>
                    <a:pt x="10" y="26"/>
                    <a:pt x="35" y="13"/>
                  </a:cubicBezTo>
                  <a:cubicBezTo>
                    <a:pt x="59" y="0"/>
                    <a:pt x="89" y="10"/>
                    <a:pt x="95" y="21"/>
                  </a:cubicBezTo>
                  <a:cubicBezTo>
                    <a:pt x="100" y="31"/>
                    <a:pt x="90" y="62"/>
                    <a:pt x="65" y="7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zh-CN" altLang="en-US" sz="1350"/>
            </a:p>
          </p:txBody>
        </p:sp>
        <p:sp>
          <p:nvSpPr>
            <p:cNvPr id="41" name="Freeform 69"/>
            <p:cNvSpPr/>
            <p:nvPr>
              <p:custDataLst>
                <p:tags r:id="rId70"/>
              </p:custDataLst>
            </p:nvPr>
          </p:nvSpPr>
          <p:spPr bwMode="auto">
            <a:xfrm>
              <a:off x="8645525" y="4937125"/>
              <a:ext cx="276225" cy="185738"/>
            </a:xfrm>
            <a:custGeom>
              <a:avLst/>
              <a:gdLst>
                <a:gd name="T0" fmla="*/ 57 w 91"/>
                <a:gd name="T1" fmla="*/ 0 h 61"/>
                <a:gd name="T2" fmla="*/ 31 w 91"/>
                <a:gd name="T3" fmla="*/ 6 h 61"/>
                <a:gd name="T4" fmla="*/ 0 w 91"/>
                <a:gd name="T5" fmla="*/ 53 h 61"/>
                <a:gd name="T6" fmla="*/ 1 w 91"/>
                <a:gd name="T7" fmla="*/ 61 h 61"/>
                <a:gd name="T8" fmla="*/ 91 w 91"/>
                <a:gd name="T9" fmla="*/ 14 h 61"/>
                <a:gd name="T10" fmla="*/ 57 w 91"/>
                <a:gd name="T11" fmla="*/ 0 h 61"/>
              </a:gdLst>
              <a:ahLst/>
              <a:cxnLst>
                <a:cxn ang="0">
                  <a:pos x="T0" y="T1"/>
                </a:cxn>
                <a:cxn ang="0">
                  <a:pos x="T2" y="T3"/>
                </a:cxn>
                <a:cxn ang="0">
                  <a:pos x="T4" y="T5"/>
                </a:cxn>
                <a:cxn ang="0">
                  <a:pos x="T6" y="T7"/>
                </a:cxn>
                <a:cxn ang="0">
                  <a:pos x="T8" y="T9"/>
                </a:cxn>
                <a:cxn ang="0">
                  <a:pos x="T10" y="T11"/>
                </a:cxn>
              </a:cxnLst>
              <a:rect l="0" t="0" r="r" b="b"/>
              <a:pathLst>
                <a:path w="91" h="61">
                  <a:moveTo>
                    <a:pt x="57" y="0"/>
                  </a:moveTo>
                  <a:cubicBezTo>
                    <a:pt x="48" y="0"/>
                    <a:pt x="39" y="1"/>
                    <a:pt x="31" y="6"/>
                  </a:cubicBezTo>
                  <a:cubicBezTo>
                    <a:pt x="10" y="17"/>
                    <a:pt x="0" y="39"/>
                    <a:pt x="0" y="53"/>
                  </a:cubicBezTo>
                  <a:cubicBezTo>
                    <a:pt x="0" y="56"/>
                    <a:pt x="0" y="59"/>
                    <a:pt x="1" y="61"/>
                  </a:cubicBezTo>
                  <a:cubicBezTo>
                    <a:pt x="91" y="14"/>
                    <a:pt x="91" y="14"/>
                    <a:pt x="91" y="14"/>
                  </a:cubicBezTo>
                  <a:cubicBezTo>
                    <a:pt x="87" y="6"/>
                    <a:pt x="73" y="0"/>
                    <a:pt x="5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zh-CN" altLang="en-US" sz="1350"/>
            </a:p>
          </p:txBody>
        </p:sp>
        <p:sp>
          <p:nvSpPr>
            <p:cNvPr id="42" name="Freeform 70"/>
            <p:cNvSpPr/>
            <p:nvPr>
              <p:custDataLst>
                <p:tags r:id="rId71"/>
              </p:custDataLst>
            </p:nvPr>
          </p:nvSpPr>
          <p:spPr bwMode="auto">
            <a:xfrm>
              <a:off x="8321675" y="5103813"/>
              <a:ext cx="193675" cy="327025"/>
            </a:xfrm>
            <a:custGeom>
              <a:avLst/>
              <a:gdLst>
                <a:gd name="T0" fmla="*/ 61 w 64"/>
                <a:gd name="T1" fmla="*/ 108 h 108"/>
                <a:gd name="T2" fmla="*/ 30 w 64"/>
                <a:gd name="T3" fmla="*/ 19 h 108"/>
                <a:gd name="T4" fmla="*/ 9 w 64"/>
                <a:gd name="T5" fmla="*/ 3 h 108"/>
                <a:gd name="T6" fmla="*/ 2 w 64"/>
                <a:gd name="T7" fmla="*/ 0 h 108"/>
                <a:gd name="T8" fmla="*/ 0 w 64"/>
                <a:gd name="T9" fmla="*/ 6 h 108"/>
                <a:gd name="T10" fmla="*/ 7 w 64"/>
                <a:gd name="T11" fmla="*/ 8 h 108"/>
                <a:gd name="T12" fmla="*/ 26 w 64"/>
                <a:gd name="T13" fmla="*/ 23 h 108"/>
                <a:gd name="T14" fmla="*/ 55 w 64"/>
                <a:gd name="T15" fmla="*/ 107 h 108"/>
                <a:gd name="T16" fmla="*/ 61 w 64"/>
                <a:gd name="T17" fmla="*/ 10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108">
                  <a:moveTo>
                    <a:pt x="61" y="108"/>
                  </a:moveTo>
                  <a:cubicBezTo>
                    <a:pt x="64" y="75"/>
                    <a:pt x="52" y="42"/>
                    <a:pt x="30" y="19"/>
                  </a:cubicBezTo>
                  <a:cubicBezTo>
                    <a:pt x="23" y="12"/>
                    <a:pt x="16" y="7"/>
                    <a:pt x="9" y="3"/>
                  </a:cubicBezTo>
                  <a:cubicBezTo>
                    <a:pt x="7" y="2"/>
                    <a:pt x="4" y="1"/>
                    <a:pt x="2" y="0"/>
                  </a:cubicBezTo>
                  <a:cubicBezTo>
                    <a:pt x="0" y="6"/>
                    <a:pt x="0" y="6"/>
                    <a:pt x="0" y="6"/>
                  </a:cubicBezTo>
                  <a:cubicBezTo>
                    <a:pt x="2" y="7"/>
                    <a:pt x="5" y="7"/>
                    <a:pt x="7" y="8"/>
                  </a:cubicBezTo>
                  <a:cubicBezTo>
                    <a:pt x="13" y="12"/>
                    <a:pt x="20" y="16"/>
                    <a:pt x="26" y="23"/>
                  </a:cubicBezTo>
                  <a:cubicBezTo>
                    <a:pt x="47" y="45"/>
                    <a:pt x="58" y="76"/>
                    <a:pt x="55" y="107"/>
                  </a:cubicBezTo>
                  <a:cubicBezTo>
                    <a:pt x="61" y="108"/>
                    <a:pt x="61" y="108"/>
                    <a:pt x="61" y="108"/>
                  </a:cubicBezTo>
                </a:path>
              </a:pathLst>
            </a:custGeom>
            <a:grpFill/>
            <a:ln>
              <a:noFill/>
            </a:ln>
          </p:spPr>
          <p:txBody>
            <a:bodyPr vert="horz" wrap="square" lIns="68580" tIns="34290" rIns="68580" bIns="34290" numCol="1" anchor="t" anchorCtr="0" compatLnSpc="1"/>
            <a:p>
              <a:endParaRPr lang="zh-CN" altLang="en-US" sz="1350"/>
            </a:p>
          </p:txBody>
        </p:sp>
        <p:sp>
          <p:nvSpPr>
            <p:cNvPr id="43" name="Freeform 71"/>
            <p:cNvSpPr/>
            <p:nvPr>
              <p:custDataLst>
                <p:tags r:id="rId72"/>
              </p:custDataLst>
            </p:nvPr>
          </p:nvSpPr>
          <p:spPr bwMode="auto">
            <a:xfrm>
              <a:off x="8054975" y="4916488"/>
              <a:ext cx="306387" cy="266700"/>
            </a:xfrm>
            <a:custGeom>
              <a:avLst/>
              <a:gdLst>
                <a:gd name="T0" fmla="*/ 35 w 101"/>
                <a:gd name="T1" fmla="*/ 75 h 88"/>
                <a:gd name="T2" fmla="*/ 95 w 101"/>
                <a:gd name="T3" fmla="*/ 68 h 88"/>
                <a:gd name="T4" fmla="*/ 66 w 101"/>
                <a:gd name="T5" fmla="*/ 13 h 88"/>
                <a:gd name="T6" fmla="*/ 6 w 101"/>
                <a:gd name="T7" fmla="*/ 21 h 88"/>
                <a:gd name="T8" fmla="*/ 35 w 101"/>
                <a:gd name="T9" fmla="*/ 75 h 88"/>
              </a:gdLst>
              <a:ahLst/>
              <a:cxnLst>
                <a:cxn ang="0">
                  <a:pos x="T0" y="T1"/>
                </a:cxn>
                <a:cxn ang="0">
                  <a:pos x="T2" y="T3"/>
                </a:cxn>
                <a:cxn ang="0">
                  <a:pos x="T4" y="T5"/>
                </a:cxn>
                <a:cxn ang="0">
                  <a:pos x="T6" y="T7"/>
                </a:cxn>
                <a:cxn ang="0">
                  <a:pos x="T8" y="T9"/>
                </a:cxn>
              </a:cxnLst>
              <a:rect l="0" t="0" r="r" b="b"/>
              <a:pathLst>
                <a:path w="101" h="88">
                  <a:moveTo>
                    <a:pt x="35" y="75"/>
                  </a:moveTo>
                  <a:cubicBezTo>
                    <a:pt x="60" y="88"/>
                    <a:pt x="90" y="79"/>
                    <a:pt x="95" y="68"/>
                  </a:cubicBezTo>
                  <a:cubicBezTo>
                    <a:pt x="101" y="56"/>
                    <a:pt x="90" y="26"/>
                    <a:pt x="66" y="13"/>
                  </a:cubicBezTo>
                  <a:cubicBezTo>
                    <a:pt x="41" y="0"/>
                    <a:pt x="11" y="10"/>
                    <a:pt x="6" y="21"/>
                  </a:cubicBezTo>
                  <a:cubicBezTo>
                    <a:pt x="0" y="31"/>
                    <a:pt x="11" y="62"/>
                    <a:pt x="35" y="75"/>
                  </a:cubicBezTo>
                </a:path>
              </a:pathLst>
            </a:custGeom>
            <a:grpFill/>
            <a:ln>
              <a:noFill/>
            </a:ln>
          </p:spPr>
          <p:txBody>
            <a:bodyPr vert="horz" wrap="square" lIns="68580" tIns="34290" rIns="68580" bIns="34290" numCol="1" anchor="t" anchorCtr="0" compatLnSpc="1"/>
            <a:p>
              <a:endParaRPr lang="zh-CN" altLang="en-US" sz="1350"/>
            </a:p>
          </p:txBody>
        </p:sp>
        <p:sp>
          <p:nvSpPr>
            <p:cNvPr id="44" name="Freeform 72"/>
            <p:cNvSpPr/>
            <p:nvPr>
              <p:custDataLst>
                <p:tags r:id="rId73"/>
              </p:custDataLst>
            </p:nvPr>
          </p:nvSpPr>
          <p:spPr bwMode="auto">
            <a:xfrm>
              <a:off x="8072438" y="4937125"/>
              <a:ext cx="276225" cy="185738"/>
            </a:xfrm>
            <a:custGeom>
              <a:avLst/>
              <a:gdLst>
                <a:gd name="T0" fmla="*/ 34 w 91"/>
                <a:gd name="T1" fmla="*/ 0 h 61"/>
                <a:gd name="T2" fmla="*/ 0 w 91"/>
                <a:gd name="T3" fmla="*/ 14 h 61"/>
                <a:gd name="T4" fmla="*/ 89 w 91"/>
                <a:gd name="T5" fmla="*/ 61 h 61"/>
                <a:gd name="T6" fmla="*/ 91 w 91"/>
                <a:gd name="T7" fmla="*/ 53 h 61"/>
                <a:gd name="T8" fmla="*/ 60 w 91"/>
                <a:gd name="T9" fmla="*/ 6 h 61"/>
                <a:gd name="T10" fmla="*/ 34 w 91"/>
                <a:gd name="T11" fmla="*/ 0 h 61"/>
              </a:gdLst>
              <a:ahLst/>
              <a:cxnLst>
                <a:cxn ang="0">
                  <a:pos x="T0" y="T1"/>
                </a:cxn>
                <a:cxn ang="0">
                  <a:pos x="T2" y="T3"/>
                </a:cxn>
                <a:cxn ang="0">
                  <a:pos x="T4" y="T5"/>
                </a:cxn>
                <a:cxn ang="0">
                  <a:pos x="T6" y="T7"/>
                </a:cxn>
                <a:cxn ang="0">
                  <a:pos x="T8" y="T9"/>
                </a:cxn>
                <a:cxn ang="0">
                  <a:pos x="T10" y="T11"/>
                </a:cxn>
              </a:cxnLst>
              <a:rect l="0" t="0" r="r" b="b"/>
              <a:pathLst>
                <a:path w="91" h="61">
                  <a:moveTo>
                    <a:pt x="34" y="0"/>
                  </a:moveTo>
                  <a:cubicBezTo>
                    <a:pt x="17" y="0"/>
                    <a:pt x="3" y="6"/>
                    <a:pt x="0" y="14"/>
                  </a:cubicBezTo>
                  <a:cubicBezTo>
                    <a:pt x="89" y="61"/>
                    <a:pt x="89" y="61"/>
                    <a:pt x="89" y="61"/>
                  </a:cubicBezTo>
                  <a:cubicBezTo>
                    <a:pt x="90" y="59"/>
                    <a:pt x="91" y="56"/>
                    <a:pt x="91" y="53"/>
                  </a:cubicBezTo>
                  <a:cubicBezTo>
                    <a:pt x="91" y="39"/>
                    <a:pt x="80" y="17"/>
                    <a:pt x="60" y="6"/>
                  </a:cubicBezTo>
                  <a:cubicBezTo>
                    <a:pt x="51" y="1"/>
                    <a:pt x="42" y="0"/>
                    <a:pt x="34" y="0"/>
                  </a:cubicBezTo>
                </a:path>
              </a:pathLst>
            </a:custGeom>
            <a:grpFill/>
            <a:ln>
              <a:noFill/>
            </a:ln>
          </p:spPr>
          <p:txBody>
            <a:bodyPr vert="horz" wrap="square" lIns="68580" tIns="34290" rIns="68580" bIns="34290" numCol="1" anchor="t" anchorCtr="0" compatLnSpc="1"/>
            <a:p>
              <a:endParaRPr lang="zh-CN" altLang="en-US" sz="1350"/>
            </a:p>
          </p:txBody>
        </p:sp>
        <p:sp>
          <p:nvSpPr>
            <p:cNvPr id="45" name="Freeform 73"/>
            <p:cNvSpPr/>
            <p:nvPr>
              <p:custDataLst>
                <p:tags r:id="rId74"/>
              </p:custDataLst>
            </p:nvPr>
          </p:nvSpPr>
          <p:spPr bwMode="auto">
            <a:xfrm>
              <a:off x="8131175" y="5626100"/>
              <a:ext cx="754062" cy="284163"/>
            </a:xfrm>
            <a:custGeom>
              <a:avLst/>
              <a:gdLst>
                <a:gd name="T0" fmla="*/ 249 w 249"/>
                <a:gd name="T1" fmla="*/ 94 h 94"/>
                <a:gd name="T2" fmla="*/ 176 w 249"/>
                <a:gd name="T3" fmla="*/ 46 h 94"/>
                <a:gd name="T4" fmla="*/ 72 w 249"/>
                <a:gd name="T5" fmla="*/ 46 h 94"/>
                <a:gd name="T6" fmla="*/ 0 w 249"/>
                <a:gd name="T7" fmla="*/ 94 h 94"/>
                <a:gd name="T8" fmla="*/ 249 w 249"/>
                <a:gd name="T9" fmla="*/ 94 h 94"/>
              </a:gdLst>
              <a:ahLst/>
              <a:cxnLst>
                <a:cxn ang="0">
                  <a:pos x="T0" y="T1"/>
                </a:cxn>
                <a:cxn ang="0">
                  <a:pos x="T2" y="T3"/>
                </a:cxn>
                <a:cxn ang="0">
                  <a:pos x="T4" y="T5"/>
                </a:cxn>
                <a:cxn ang="0">
                  <a:pos x="T6" y="T7"/>
                </a:cxn>
                <a:cxn ang="0">
                  <a:pos x="T8" y="T9"/>
                </a:cxn>
              </a:cxnLst>
              <a:rect l="0" t="0" r="r" b="b"/>
              <a:pathLst>
                <a:path w="249" h="94">
                  <a:moveTo>
                    <a:pt x="249" y="94"/>
                  </a:moveTo>
                  <a:cubicBezTo>
                    <a:pt x="243" y="57"/>
                    <a:pt x="210" y="38"/>
                    <a:pt x="176" y="46"/>
                  </a:cubicBezTo>
                  <a:cubicBezTo>
                    <a:pt x="159" y="2"/>
                    <a:pt x="91" y="0"/>
                    <a:pt x="72" y="46"/>
                  </a:cubicBezTo>
                  <a:cubicBezTo>
                    <a:pt x="39" y="38"/>
                    <a:pt x="5" y="57"/>
                    <a:pt x="0" y="94"/>
                  </a:cubicBezTo>
                  <a:lnTo>
                    <a:pt x="249" y="94"/>
                  </a:lnTo>
                  <a:close/>
                </a:path>
              </a:pathLst>
            </a:custGeom>
            <a:grpFill/>
            <a:ln>
              <a:noFill/>
            </a:ln>
          </p:spPr>
          <p:txBody>
            <a:bodyPr vert="horz" wrap="square" lIns="68580" tIns="34290" rIns="68580" bIns="34290" numCol="1" anchor="t" anchorCtr="0" compatLnSpc="1"/>
            <a:p>
              <a:endParaRPr lang="zh-CN" altLang="en-US" sz="1350"/>
            </a:p>
          </p:txBody>
        </p:sp>
      </p:grpSp>
      <p:grpSp>
        <p:nvGrpSpPr>
          <p:cNvPr id="21" name="组合 20"/>
          <p:cNvGrpSpPr/>
          <p:nvPr>
            <p:custDataLst>
              <p:tags r:id="rId75"/>
            </p:custDataLst>
          </p:nvPr>
        </p:nvGrpSpPr>
        <p:grpSpPr>
          <a:xfrm>
            <a:off x="3906174" y="4598239"/>
            <a:ext cx="607066" cy="765804"/>
            <a:chOff x="2579688" y="4776788"/>
            <a:chExt cx="898524" cy="1133475"/>
          </a:xfrm>
          <a:solidFill>
            <a:srgbClr val="FFFF00"/>
          </a:solidFill>
        </p:grpSpPr>
        <p:sp>
          <p:nvSpPr>
            <p:cNvPr id="22" name="Oval 74"/>
            <p:cNvSpPr>
              <a:spLocks noChangeArrowheads="1"/>
            </p:cNvSpPr>
            <p:nvPr>
              <p:custDataLst>
                <p:tags r:id="rId76"/>
              </p:custDataLst>
            </p:nvPr>
          </p:nvSpPr>
          <p:spPr bwMode="auto">
            <a:xfrm>
              <a:off x="3225800" y="5010150"/>
              <a:ext cx="252412" cy="252413"/>
            </a:xfrm>
            <a:prstGeom prst="ellipse">
              <a:avLst/>
            </a:prstGeom>
            <a:grpFill/>
            <a:ln>
              <a:noFill/>
            </a:ln>
          </p:spPr>
          <p:txBody>
            <a:bodyPr vert="horz" wrap="square" lIns="68580" tIns="34290" rIns="68580" bIns="34290" numCol="1" anchor="t" anchorCtr="0" compatLnSpc="1"/>
            <a:p>
              <a:endParaRPr lang="zh-CN" altLang="en-US" sz="1350"/>
            </a:p>
          </p:txBody>
        </p:sp>
        <p:sp>
          <p:nvSpPr>
            <p:cNvPr id="23" name="Oval 75"/>
            <p:cNvSpPr>
              <a:spLocks noChangeArrowheads="1"/>
            </p:cNvSpPr>
            <p:nvPr>
              <p:custDataLst>
                <p:tags r:id="rId77"/>
              </p:custDataLst>
            </p:nvPr>
          </p:nvSpPr>
          <p:spPr bwMode="auto">
            <a:xfrm>
              <a:off x="3251200" y="5037138"/>
              <a:ext cx="200025" cy="196850"/>
            </a:xfrm>
            <a:prstGeom prst="ellipse">
              <a:avLst/>
            </a:prstGeom>
            <a:grpFill/>
            <a:ln>
              <a:noFill/>
            </a:ln>
          </p:spPr>
          <p:txBody>
            <a:bodyPr vert="horz" wrap="square" lIns="68580" tIns="34290" rIns="68580" bIns="34290" numCol="1" anchor="t" anchorCtr="0" compatLnSpc="1"/>
            <a:p>
              <a:endParaRPr lang="zh-CN" altLang="en-US" sz="1350"/>
            </a:p>
          </p:txBody>
        </p:sp>
        <p:sp>
          <p:nvSpPr>
            <p:cNvPr id="24" name="Oval 76"/>
            <p:cNvSpPr>
              <a:spLocks noChangeArrowheads="1"/>
            </p:cNvSpPr>
            <p:nvPr>
              <p:custDataLst>
                <p:tags r:id="rId78"/>
              </p:custDataLst>
            </p:nvPr>
          </p:nvSpPr>
          <p:spPr bwMode="auto">
            <a:xfrm>
              <a:off x="3048000" y="4776788"/>
              <a:ext cx="150812" cy="150813"/>
            </a:xfrm>
            <a:prstGeom prst="ellipse">
              <a:avLst/>
            </a:prstGeom>
            <a:grpFill/>
            <a:ln>
              <a:noFill/>
            </a:ln>
          </p:spPr>
          <p:txBody>
            <a:bodyPr vert="horz" wrap="square" lIns="68580" tIns="34290" rIns="68580" bIns="34290" numCol="1" anchor="t" anchorCtr="0" compatLnSpc="1"/>
            <a:p>
              <a:endParaRPr lang="zh-CN" altLang="en-US" sz="1350"/>
            </a:p>
          </p:txBody>
        </p:sp>
        <p:sp>
          <p:nvSpPr>
            <p:cNvPr id="25" name="Freeform 77"/>
            <p:cNvSpPr/>
            <p:nvPr>
              <p:custDataLst>
                <p:tags r:id="rId79"/>
              </p:custDataLst>
            </p:nvPr>
          </p:nvSpPr>
          <p:spPr bwMode="auto">
            <a:xfrm>
              <a:off x="2579688" y="4970463"/>
              <a:ext cx="373062" cy="939800"/>
            </a:xfrm>
            <a:custGeom>
              <a:avLst/>
              <a:gdLst>
                <a:gd name="T0" fmla="*/ 123 w 123"/>
                <a:gd name="T1" fmla="*/ 0 h 310"/>
                <a:gd name="T2" fmla="*/ 123 w 123"/>
                <a:gd name="T3" fmla="*/ 310 h 310"/>
                <a:gd name="T4" fmla="*/ 0 w 123"/>
                <a:gd name="T5" fmla="*/ 180 h 310"/>
                <a:gd name="T6" fmla="*/ 123 w 123"/>
                <a:gd name="T7" fmla="*/ 0 h 310"/>
              </a:gdLst>
              <a:ahLst/>
              <a:cxnLst>
                <a:cxn ang="0">
                  <a:pos x="T0" y="T1"/>
                </a:cxn>
                <a:cxn ang="0">
                  <a:pos x="T2" y="T3"/>
                </a:cxn>
                <a:cxn ang="0">
                  <a:pos x="T4" y="T5"/>
                </a:cxn>
                <a:cxn ang="0">
                  <a:pos x="T6" y="T7"/>
                </a:cxn>
              </a:cxnLst>
              <a:rect l="0" t="0" r="r" b="b"/>
              <a:pathLst>
                <a:path w="123" h="310">
                  <a:moveTo>
                    <a:pt x="123" y="0"/>
                  </a:moveTo>
                  <a:cubicBezTo>
                    <a:pt x="123" y="310"/>
                    <a:pt x="123" y="310"/>
                    <a:pt x="123" y="310"/>
                  </a:cubicBezTo>
                  <a:cubicBezTo>
                    <a:pt x="55" y="310"/>
                    <a:pt x="0" y="266"/>
                    <a:pt x="0" y="180"/>
                  </a:cubicBezTo>
                  <a:cubicBezTo>
                    <a:pt x="0" y="95"/>
                    <a:pt x="123" y="0"/>
                    <a:pt x="123" y="0"/>
                  </a:cubicBezTo>
                  <a:close/>
                </a:path>
              </a:pathLst>
            </a:custGeom>
            <a:grpFill/>
            <a:ln>
              <a:noFill/>
            </a:ln>
          </p:spPr>
          <p:txBody>
            <a:bodyPr vert="horz" wrap="square" lIns="68580" tIns="34290" rIns="68580" bIns="34290" numCol="1" anchor="t" anchorCtr="0" compatLnSpc="1"/>
            <a:p>
              <a:endParaRPr lang="zh-CN" altLang="en-US" sz="1350"/>
            </a:p>
          </p:txBody>
        </p:sp>
        <p:sp>
          <p:nvSpPr>
            <p:cNvPr id="26" name="Freeform 78"/>
            <p:cNvSpPr/>
            <p:nvPr>
              <p:custDataLst>
                <p:tags r:id="rId80"/>
              </p:custDataLst>
            </p:nvPr>
          </p:nvSpPr>
          <p:spPr bwMode="auto">
            <a:xfrm>
              <a:off x="2952750" y="4970463"/>
              <a:ext cx="373062" cy="939800"/>
            </a:xfrm>
            <a:custGeom>
              <a:avLst/>
              <a:gdLst>
                <a:gd name="T0" fmla="*/ 123 w 123"/>
                <a:gd name="T1" fmla="*/ 180 h 310"/>
                <a:gd name="T2" fmla="*/ 0 w 123"/>
                <a:gd name="T3" fmla="*/ 310 h 310"/>
                <a:gd name="T4" fmla="*/ 0 w 123"/>
                <a:gd name="T5" fmla="*/ 0 h 310"/>
                <a:gd name="T6" fmla="*/ 123 w 123"/>
                <a:gd name="T7" fmla="*/ 180 h 310"/>
              </a:gdLst>
              <a:ahLst/>
              <a:cxnLst>
                <a:cxn ang="0">
                  <a:pos x="T0" y="T1"/>
                </a:cxn>
                <a:cxn ang="0">
                  <a:pos x="T2" y="T3"/>
                </a:cxn>
                <a:cxn ang="0">
                  <a:pos x="T4" y="T5"/>
                </a:cxn>
                <a:cxn ang="0">
                  <a:pos x="T6" y="T7"/>
                </a:cxn>
              </a:cxnLst>
              <a:rect l="0" t="0" r="r" b="b"/>
              <a:pathLst>
                <a:path w="123" h="310">
                  <a:moveTo>
                    <a:pt x="123" y="180"/>
                  </a:moveTo>
                  <a:cubicBezTo>
                    <a:pt x="123" y="266"/>
                    <a:pt x="68" y="310"/>
                    <a:pt x="0" y="310"/>
                  </a:cubicBezTo>
                  <a:cubicBezTo>
                    <a:pt x="0" y="0"/>
                    <a:pt x="0" y="0"/>
                    <a:pt x="0" y="0"/>
                  </a:cubicBezTo>
                  <a:cubicBezTo>
                    <a:pt x="0" y="0"/>
                    <a:pt x="123" y="95"/>
                    <a:pt x="123" y="180"/>
                  </a:cubicBezTo>
                  <a:close/>
                </a:path>
              </a:pathLst>
            </a:custGeom>
            <a:grpFill/>
            <a:ln>
              <a:noFill/>
            </a:ln>
          </p:spPr>
          <p:txBody>
            <a:bodyPr vert="horz" wrap="square" lIns="68580" tIns="34290" rIns="68580" bIns="34290" numCol="1" anchor="t" anchorCtr="0" compatLnSpc="1"/>
            <a:p>
              <a:endParaRPr lang="zh-CN" altLang="en-US" sz="1350"/>
            </a:p>
          </p:txBody>
        </p:sp>
        <p:sp>
          <p:nvSpPr>
            <p:cNvPr id="27" name="Freeform 79"/>
            <p:cNvSpPr/>
            <p:nvPr>
              <p:custDataLst>
                <p:tags r:id="rId81"/>
              </p:custDataLst>
            </p:nvPr>
          </p:nvSpPr>
          <p:spPr bwMode="auto">
            <a:xfrm>
              <a:off x="3028950" y="5589588"/>
              <a:ext cx="193675" cy="193675"/>
            </a:xfrm>
            <a:custGeom>
              <a:avLst/>
              <a:gdLst>
                <a:gd name="T0" fmla="*/ 56 w 64"/>
                <a:gd name="T1" fmla="*/ 46 h 64"/>
                <a:gd name="T2" fmla="*/ 18 w 64"/>
                <a:gd name="T3" fmla="*/ 57 h 64"/>
                <a:gd name="T4" fmla="*/ 8 w 64"/>
                <a:gd name="T5" fmla="*/ 19 h 64"/>
                <a:gd name="T6" fmla="*/ 45 w 64"/>
                <a:gd name="T7" fmla="*/ 8 h 64"/>
                <a:gd name="T8" fmla="*/ 56 w 64"/>
                <a:gd name="T9" fmla="*/ 46 h 64"/>
              </a:gdLst>
              <a:ahLst/>
              <a:cxnLst>
                <a:cxn ang="0">
                  <a:pos x="T0" y="T1"/>
                </a:cxn>
                <a:cxn ang="0">
                  <a:pos x="T2" y="T3"/>
                </a:cxn>
                <a:cxn ang="0">
                  <a:pos x="T4" y="T5"/>
                </a:cxn>
                <a:cxn ang="0">
                  <a:pos x="T6" y="T7"/>
                </a:cxn>
                <a:cxn ang="0">
                  <a:pos x="T8" y="T9"/>
                </a:cxn>
              </a:cxnLst>
              <a:rect l="0" t="0" r="r" b="b"/>
              <a:pathLst>
                <a:path w="64" h="64">
                  <a:moveTo>
                    <a:pt x="56" y="46"/>
                  </a:moveTo>
                  <a:cubicBezTo>
                    <a:pt x="49" y="59"/>
                    <a:pt x="32" y="64"/>
                    <a:pt x="18" y="57"/>
                  </a:cubicBezTo>
                  <a:cubicBezTo>
                    <a:pt x="5" y="49"/>
                    <a:pt x="0" y="32"/>
                    <a:pt x="8" y="19"/>
                  </a:cubicBezTo>
                  <a:cubicBezTo>
                    <a:pt x="15" y="5"/>
                    <a:pt x="32" y="0"/>
                    <a:pt x="45" y="8"/>
                  </a:cubicBezTo>
                  <a:cubicBezTo>
                    <a:pt x="59" y="16"/>
                    <a:pt x="64" y="33"/>
                    <a:pt x="56" y="46"/>
                  </a:cubicBezTo>
                  <a:close/>
                </a:path>
              </a:pathLst>
            </a:custGeom>
            <a:grpFill/>
            <a:ln>
              <a:noFill/>
            </a:ln>
          </p:spPr>
          <p:txBody>
            <a:bodyPr vert="horz" wrap="square" lIns="68580" tIns="34290" rIns="68580" bIns="34290" numCol="1" anchor="t" anchorCtr="0" compatLnSpc="1"/>
            <a:p>
              <a:endParaRPr lang="zh-CN" altLang="en-US" sz="1350"/>
            </a:p>
          </p:txBody>
        </p:sp>
        <p:sp>
          <p:nvSpPr>
            <p:cNvPr id="86" name="Freeform 80"/>
            <p:cNvSpPr/>
            <p:nvPr>
              <p:custDataLst>
                <p:tags r:id="rId82"/>
              </p:custDataLst>
            </p:nvPr>
          </p:nvSpPr>
          <p:spPr bwMode="auto">
            <a:xfrm>
              <a:off x="3344863" y="5056188"/>
              <a:ext cx="80962" cy="80963"/>
            </a:xfrm>
            <a:custGeom>
              <a:avLst/>
              <a:gdLst>
                <a:gd name="T0" fmla="*/ 24 w 27"/>
                <a:gd name="T1" fmla="*/ 19 h 27"/>
                <a:gd name="T2" fmla="*/ 7 w 27"/>
                <a:gd name="T3" fmla="*/ 24 h 27"/>
                <a:gd name="T4" fmla="*/ 3 w 27"/>
                <a:gd name="T5" fmla="*/ 8 h 27"/>
                <a:gd name="T6" fmla="*/ 19 w 27"/>
                <a:gd name="T7" fmla="*/ 3 h 27"/>
                <a:gd name="T8" fmla="*/ 24 w 27"/>
                <a:gd name="T9" fmla="*/ 19 h 27"/>
              </a:gdLst>
              <a:ahLst/>
              <a:cxnLst>
                <a:cxn ang="0">
                  <a:pos x="T0" y="T1"/>
                </a:cxn>
                <a:cxn ang="0">
                  <a:pos x="T2" y="T3"/>
                </a:cxn>
                <a:cxn ang="0">
                  <a:pos x="T4" y="T5"/>
                </a:cxn>
                <a:cxn ang="0">
                  <a:pos x="T6" y="T7"/>
                </a:cxn>
                <a:cxn ang="0">
                  <a:pos x="T8" y="T9"/>
                </a:cxn>
              </a:cxnLst>
              <a:rect l="0" t="0" r="r" b="b"/>
              <a:pathLst>
                <a:path w="27" h="27">
                  <a:moveTo>
                    <a:pt x="24" y="19"/>
                  </a:moveTo>
                  <a:cubicBezTo>
                    <a:pt x="21" y="25"/>
                    <a:pt x="13" y="27"/>
                    <a:pt x="7" y="24"/>
                  </a:cubicBezTo>
                  <a:cubicBezTo>
                    <a:pt x="2" y="21"/>
                    <a:pt x="0" y="13"/>
                    <a:pt x="3" y="8"/>
                  </a:cubicBezTo>
                  <a:cubicBezTo>
                    <a:pt x="6" y="2"/>
                    <a:pt x="13" y="0"/>
                    <a:pt x="19" y="3"/>
                  </a:cubicBezTo>
                  <a:cubicBezTo>
                    <a:pt x="25" y="6"/>
                    <a:pt x="27" y="14"/>
                    <a:pt x="24" y="19"/>
                  </a:cubicBezTo>
                  <a:close/>
                </a:path>
              </a:pathLst>
            </a:custGeom>
            <a:grpFill/>
            <a:ln>
              <a:noFill/>
            </a:ln>
          </p:spPr>
          <p:txBody>
            <a:bodyPr vert="horz" wrap="square" lIns="68580" tIns="34290" rIns="68580" bIns="34290" numCol="1" anchor="t" anchorCtr="0" compatLnSpc="1"/>
            <a:p>
              <a:endParaRPr lang="zh-CN" altLang="en-US" sz="1350"/>
            </a:p>
          </p:txBody>
        </p:sp>
        <p:sp>
          <p:nvSpPr>
            <p:cNvPr id="87" name="Freeform 81"/>
            <p:cNvSpPr/>
            <p:nvPr>
              <p:custDataLst>
                <p:tags r:id="rId83"/>
              </p:custDataLst>
            </p:nvPr>
          </p:nvSpPr>
          <p:spPr bwMode="auto">
            <a:xfrm>
              <a:off x="3125788" y="4806950"/>
              <a:ext cx="60325" cy="60325"/>
            </a:xfrm>
            <a:custGeom>
              <a:avLst/>
              <a:gdLst>
                <a:gd name="T0" fmla="*/ 17 w 20"/>
                <a:gd name="T1" fmla="*/ 14 h 20"/>
                <a:gd name="T2" fmla="*/ 5 w 20"/>
                <a:gd name="T3" fmla="*/ 18 h 20"/>
                <a:gd name="T4" fmla="*/ 2 w 20"/>
                <a:gd name="T5" fmla="*/ 6 h 20"/>
                <a:gd name="T6" fmla="*/ 14 w 20"/>
                <a:gd name="T7" fmla="*/ 2 h 20"/>
                <a:gd name="T8" fmla="*/ 17 w 20"/>
                <a:gd name="T9" fmla="*/ 14 h 20"/>
              </a:gdLst>
              <a:ahLst/>
              <a:cxnLst>
                <a:cxn ang="0">
                  <a:pos x="T0" y="T1"/>
                </a:cxn>
                <a:cxn ang="0">
                  <a:pos x="T2" y="T3"/>
                </a:cxn>
                <a:cxn ang="0">
                  <a:pos x="T4" y="T5"/>
                </a:cxn>
                <a:cxn ang="0">
                  <a:pos x="T6" y="T7"/>
                </a:cxn>
                <a:cxn ang="0">
                  <a:pos x="T8" y="T9"/>
                </a:cxn>
              </a:cxnLst>
              <a:rect l="0" t="0" r="r" b="b"/>
              <a:pathLst>
                <a:path w="20" h="20">
                  <a:moveTo>
                    <a:pt x="17" y="14"/>
                  </a:moveTo>
                  <a:cubicBezTo>
                    <a:pt x="15" y="18"/>
                    <a:pt x="10" y="20"/>
                    <a:pt x="5" y="18"/>
                  </a:cubicBezTo>
                  <a:cubicBezTo>
                    <a:pt x="1" y="15"/>
                    <a:pt x="0" y="10"/>
                    <a:pt x="2" y="6"/>
                  </a:cubicBezTo>
                  <a:cubicBezTo>
                    <a:pt x="4" y="1"/>
                    <a:pt x="10" y="0"/>
                    <a:pt x="14" y="2"/>
                  </a:cubicBezTo>
                  <a:cubicBezTo>
                    <a:pt x="18" y="5"/>
                    <a:pt x="20" y="10"/>
                    <a:pt x="17" y="14"/>
                  </a:cubicBezTo>
                  <a:close/>
                </a:path>
              </a:pathLst>
            </a:custGeom>
            <a:grpFill/>
            <a:ln>
              <a:noFill/>
            </a:ln>
          </p:spPr>
          <p:txBody>
            <a:bodyPr vert="horz" wrap="square" lIns="68580" tIns="34290" rIns="68580" bIns="34290" numCol="1" anchor="t" anchorCtr="0" compatLnSpc="1"/>
            <a:p>
              <a:endParaRPr lang="zh-CN" altLang="en-US" sz="1350"/>
            </a:p>
          </p:txBody>
        </p:sp>
        <p:sp>
          <p:nvSpPr>
            <p:cNvPr id="88" name="Freeform 82"/>
            <p:cNvSpPr/>
            <p:nvPr>
              <p:custDataLst>
                <p:tags r:id="rId84"/>
              </p:custDataLst>
            </p:nvPr>
          </p:nvSpPr>
          <p:spPr bwMode="auto">
            <a:xfrm>
              <a:off x="2668588" y="5626100"/>
              <a:ext cx="260350" cy="233363"/>
            </a:xfrm>
            <a:custGeom>
              <a:avLst/>
              <a:gdLst>
                <a:gd name="T0" fmla="*/ 0 w 86"/>
                <a:gd name="T1" fmla="*/ 0 h 77"/>
                <a:gd name="T2" fmla="*/ 86 w 86"/>
                <a:gd name="T3" fmla="*/ 77 h 77"/>
                <a:gd name="T4" fmla="*/ 86 w 86"/>
                <a:gd name="T5" fmla="*/ 0 h 77"/>
                <a:gd name="T6" fmla="*/ 0 w 86"/>
                <a:gd name="T7" fmla="*/ 0 h 77"/>
              </a:gdLst>
              <a:ahLst/>
              <a:cxnLst>
                <a:cxn ang="0">
                  <a:pos x="T0" y="T1"/>
                </a:cxn>
                <a:cxn ang="0">
                  <a:pos x="T2" y="T3"/>
                </a:cxn>
                <a:cxn ang="0">
                  <a:pos x="T4" y="T5"/>
                </a:cxn>
                <a:cxn ang="0">
                  <a:pos x="T6" y="T7"/>
                </a:cxn>
              </a:cxnLst>
              <a:rect l="0" t="0" r="r" b="b"/>
              <a:pathLst>
                <a:path w="86" h="77">
                  <a:moveTo>
                    <a:pt x="0" y="0"/>
                  </a:moveTo>
                  <a:cubicBezTo>
                    <a:pt x="6" y="51"/>
                    <a:pt x="42" y="77"/>
                    <a:pt x="86" y="77"/>
                  </a:cubicBezTo>
                  <a:cubicBezTo>
                    <a:pt x="86" y="0"/>
                    <a:pt x="86" y="0"/>
                    <a:pt x="86" y="0"/>
                  </a:cubicBezTo>
                  <a:lnTo>
                    <a:pt x="0" y="0"/>
                  </a:lnTo>
                  <a:close/>
                </a:path>
              </a:pathLst>
            </a:custGeom>
            <a:grpFill/>
            <a:ln>
              <a:noFill/>
            </a:ln>
          </p:spPr>
          <p:txBody>
            <a:bodyPr vert="horz" wrap="square" lIns="68580" tIns="34290" rIns="68580" bIns="34290" numCol="1" anchor="t" anchorCtr="0" compatLnSpc="1"/>
            <a:p>
              <a:endParaRPr lang="zh-CN" altLang="en-US" sz="1350"/>
            </a:p>
          </p:txBody>
        </p:sp>
      </p:grpSp>
      <p:sp>
        <p:nvSpPr>
          <p:cNvPr id="89" name="文本框 88"/>
          <p:cNvSpPr txBox="1"/>
          <p:nvPr>
            <p:custDataLst>
              <p:tags r:id="rId85"/>
            </p:custDataLst>
          </p:nvPr>
        </p:nvSpPr>
        <p:spPr>
          <a:xfrm>
            <a:off x="2660259" y="3386763"/>
            <a:ext cx="1385428" cy="629920"/>
          </a:xfrm>
          <a:prstGeom prst="rect">
            <a:avLst/>
          </a:prstGeom>
          <a:noFill/>
        </p:spPr>
        <p:txBody>
          <a:bodyPr wrap="square" rtlCol="0">
            <a:spAutoFit/>
          </a:bodyPr>
          <a:p>
            <a:pPr algn="ctr">
              <a:lnSpc>
                <a:spcPct val="130000"/>
              </a:lnSpc>
            </a:pPr>
            <a:r>
              <a:rPr lang="zh-CN" altLang="en-US" sz="900" smtClean="0">
                <a:solidFill>
                  <a:srgbClr val="595959"/>
                </a:solidFill>
              </a:rPr>
              <a:t>请在这里输入您的内容文字请在这里输入您的内容文字</a:t>
            </a:r>
            <a:endParaRPr lang="zh-CN" altLang="en-US" sz="900" smtClean="0">
              <a:solidFill>
                <a:srgbClr val="595959"/>
              </a:solidFill>
            </a:endParaRPr>
          </a:p>
        </p:txBody>
      </p:sp>
      <p:sp>
        <p:nvSpPr>
          <p:cNvPr id="90" name="文本框 89"/>
          <p:cNvSpPr txBox="1"/>
          <p:nvPr>
            <p:custDataLst>
              <p:tags r:id="rId86"/>
            </p:custDataLst>
          </p:nvPr>
        </p:nvSpPr>
        <p:spPr>
          <a:xfrm>
            <a:off x="4509972" y="3280337"/>
            <a:ext cx="1385428" cy="629920"/>
          </a:xfrm>
          <a:prstGeom prst="rect">
            <a:avLst/>
          </a:prstGeom>
          <a:noFill/>
        </p:spPr>
        <p:txBody>
          <a:bodyPr wrap="square" rtlCol="0">
            <a:spAutoFit/>
          </a:bodyPr>
          <a:p>
            <a:pPr algn="ctr">
              <a:lnSpc>
                <a:spcPct val="130000"/>
              </a:lnSpc>
            </a:pPr>
            <a:r>
              <a:rPr lang="zh-CN" altLang="en-US" sz="900" smtClean="0">
                <a:solidFill>
                  <a:srgbClr val="595959"/>
                </a:solidFill>
              </a:rPr>
              <a:t>请在这里输入您的内容文字请在这里输入您的内容文字</a:t>
            </a:r>
            <a:endParaRPr lang="zh-CN" altLang="en-US" sz="900" smtClean="0">
              <a:solidFill>
                <a:srgbClr val="595959"/>
              </a:solidFill>
            </a:endParaRPr>
          </a:p>
        </p:txBody>
      </p:sp>
      <p:sp>
        <p:nvSpPr>
          <p:cNvPr id="91" name="文本框 90"/>
          <p:cNvSpPr txBox="1"/>
          <p:nvPr>
            <p:custDataLst>
              <p:tags r:id="rId87"/>
            </p:custDataLst>
          </p:nvPr>
        </p:nvSpPr>
        <p:spPr>
          <a:xfrm>
            <a:off x="6343017" y="3389463"/>
            <a:ext cx="1385428" cy="629920"/>
          </a:xfrm>
          <a:prstGeom prst="rect">
            <a:avLst/>
          </a:prstGeom>
          <a:noFill/>
        </p:spPr>
        <p:txBody>
          <a:bodyPr wrap="square" rtlCol="0">
            <a:spAutoFit/>
          </a:bodyPr>
          <a:p>
            <a:pPr algn="ctr">
              <a:lnSpc>
                <a:spcPct val="130000"/>
              </a:lnSpc>
            </a:pPr>
            <a:r>
              <a:rPr lang="zh-CN" altLang="en-US" sz="900" smtClean="0">
                <a:solidFill>
                  <a:srgbClr val="595959"/>
                </a:solidFill>
              </a:rPr>
              <a:t>请在这里输入您的内容文字请在这里输入您的内容文字</a:t>
            </a:r>
            <a:endParaRPr lang="zh-CN" altLang="en-US" sz="900" smtClean="0">
              <a:solidFill>
                <a:srgbClr val="595959"/>
              </a:solidFill>
            </a:endParaRPr>
          </a:p>
        </p:txBody>
      </p:sp>
      <p:sp>
        <p:nvSpPr>
          <p:cNvPr id="92" name="文本框 91"/>
          <p:cNvSpPr txBox="1"/>
          <p:nvPr>
            <p:custDataLst>
              <p:tags r:id="rId88"/>
            </p:custDataLst>
          </p:nvPr>
        </p:nvSpPr>
        <p:spPr>
          <a:xfrm>
            <a:off x="8206897" y="3325534"/>
            <a:ext cx="1385428" cy="629920"/>
          </a:xfrm>
          <a:prstGeom prst="rect">
            <a:avLst/>
          </a:prstGeom>
          <a:noFill/>
        </p:spPr>
        <p:txBody>
          <a:bodyPr wrap="square" rtlCol="0">
            <a:spAutoFit/>
          </a:bodyPr>
          <a:p>
            <a:pPr>
              <a:lnSpc>
                <a:spcPct val="130000"/>
              </a:lnSpc>
            </a:pPr>
            <a:r>
              <a:rPr lang="zh-CN" altLang="en-US" sz="900" smtClean="0">
                <a:solidFill>
                  <a:srgbClr val="595959"/>
                </a:solidFill>
              </a:rPr>
              <a:t>请在这里输入您的内容文字请在这里输入您的内容文字</a:t>
            </a:r>
            <a:endParaRPr lang="zh-CN" altLang="en-US" sz="900" smtClean="0">
              <a:solidFill>
                <a:srgbClr val="595959"/>
              </a:solidFill>
            </a:endParaRPr>
          </a:p>
        </p:txBody>
      </p:sp>
      <p:sp>
        <p:nvSpPr>
          <p:cNvPr id="93" name="矩形 92"/>
          <p:cNvSpPr/>
          <p:nvPr>
            <p:custDataLst>
              <p:tags r:id="rId89"/>
            </p:custDataLst>
          </p:nvPr>
        </p:nvSpPr>
        <p:spPr>
          <a:xfrm>
            <a:off x="3046805" y="2837392"/>
            <a:ext cx="1013441" cy="299085"/>
          </a:xfrm>
          <a:prstGeom prst="rect">
            <a:avLst/>
          </a:prstGeom>
        </p:spPr>
        <p:txBody>
          <a:bodyPr wrap="square">
            <a:spAutoFit/>
          </a:bodyPr>
          <a:p>
            <a:r>
              <a:rPr lang="zh-CN" altLang="en-US" sz="1350" smtClean="0">
                <a:solidFill>
                  <a:srgbClr val="E30001"/>
                </a:solidFill>
                <a:latin typeface="微软雅黑" panose="020B0503020204020204" charset="-122"/>
                <a:ea typeface="微软雅黑" panose="020B0503020204020204" charset="-122"/>
                <a:cs typeface="+mn-ea"/>
              </a:rPr>
              <a:t>内容文字</a:t>
            </a:r>
            <a:endParaRPr lang="zh-CN" altLang="en-US" sz="1350" smtClean="0">
              <a:solidFill>
                <a:srgbClr val="E30001"/>
              </a:solidFill>
              <a:latin typeface="微软雅黑" panose="020B0503020204020204" charset="-122"/>
              <a:ea typeface="微软雅黑" panose="020B0503020204020204" charset="-122"/>
              <a:cs typeface="+mn-ea"/>
            </a:endParaRPr>
          </a:p>
        </p:txBody>
      </p:sp>
      <p:sp>
        <p:nvSpPr>
          <p:cNvPr id="95" name="矩形 94"/>
          <p:cNvSpPr/>
          <p:nvPr>
            <p:custDataLst>
              <p:tags r:id="rId90"/>
            </p:custDataLst>
          </p:nvPr>
        </p:nvSpPr>
        <p:spPr>
          <a:xfrm>
            <a:off x="6683639" y="2839382"/>
            <a:ext cx="1013441" cy="299085"/>
          </a:xfrm>
          <a:prstGeom prst="rect">
            <a:avLst/>
          </a:prstGeom>
        </p:spPr>
        <p:txBody>
          <a:bodyPr wrap="square">
            <a:spAutoFit/>
          </a:bodyPr>
          <a:p>
            <a:r>
              <a:rPr lang="zh-CN" altLang="en-US" sz="1350" smtClean="0">
                <a:solidFill>
                  <a:srgbClr val="E30001"/>
                </a:solidFill>
                <a:latin typeface="微软雅黑" panose="020B0503020204020204" charset="-122"/>
                <a:ea typeface="微软雅黑" panose="020B0503020204020204" charset="-122"/>
                <a:cs typeface="+mn-ea"/>
              </a:rPr>
              <a:t>内容文字</a:t>
            </a:r>
            <a:endParaRPr lang="zh-CN" altLang="en-US" sz="1350" smtClean="0">
              <a:solidFill>
                <a:srgbClr val="E30001"/>
              </a:solidFill>
              <a:latin typeface="微软雅黑" panose="020B0503020204020204" charset="-122"/>
              <a:ea typeface="微软雅黑" panose="020B0503020204020204" charset="-122"/>
              <a:cs typeface="+mn-ea"/>
            </a:endParaRPr>
          </a:p>
        </p:txBody>
      </p:sp>
      <p:sp>
        <p:nvSpPr>
          <p:cNvPr id="96" name="矩形 95"/>
          <p:cNvSpPr/>
          <p:nvPr>
            <p:custDataLst>
              <p:tags r:id="rId91"/>
            </p:custDataLst>
          </p:nvPr>
        </p:nvSpPr>
        <p:spPr>
          <a:xfrm>
            <a:off x="8537379" y="4206191"/>
            <a:ext cx="1013441" cy="299085"/>
          </a:xfrm>
          <a:prstGeom prst="rect">
            <a:avLst/>
          </a:prstGeom>
        </p:spPr>
        <p:txBody>
          <a:bodyPr wrap="square">
            <a:spAutoFit/>
          </a:bodyPr>
          <a:p>
            <a:r>
              <a:rPr lang="zh-CN" altLang="en-US" sz="1350" smtClean="0">
                <a:solidFill>
                  <a:srgbClr val="E30001"/>
                </a:solidFill>
                <a:latin typeface="微软雅黑" panose="020B0503020204020204" charset="-122"/>
                <a:ea typeface="微软雅黑" panose="020B0503020204020204" charset="-122"/>
                <a:cs typeface="+mn-ea"/>
              </a:rPr>
              <a:t>内容文字</a:t>
            </a:r>
            <a:endParaRPr lang="zh-CN" altLang="en-US" sz="1350" smtClean="0">
              <a:solidFill>
                <a:srgbClr val="E30001"/>
              </a:solidFill>
              <a:latin typeface="微软雅黑" panose="020B0503020204020204" charset="-122"/>
              <a:ea typeface="微软雅黑" panose="020B0503020204020204" charset="-122"/>
              <a:cs typeface="+mn-ea"/>
            </a:endParaRPr>
          </a:p>
        </p:txBody>
      </p:sp>
      <p:sp>
        <p:nvSpPr>
          <p:cNvPr id="94" name="矩形 93"/>
          <p:cNvSpPr/>
          <p:nvPr>
            <p:custDataLst>
              <p:tags r:id="rId92"/>
            </p:custDataLst>
          </p:nvPr>
        </p:nvSpPr>
        <p:spPr>
          <a:xfrm>
            <a:off x="4856295" y="4156289"/>
            <a:ext cx="1013441" cy="299085"/>
          </a:xfrm>
          <a:prstGeom prst="rect">
            <a:avLst/>
          </a:prstGeom>
        </p:spPr>
        <p:txBody>
          <a:bodyPr wrap="square">
            <a:spAutoFit/>
          </a:bodyPr>
          <a:p>
            <a:r>
              <a:rPr lang="zh-CN" altLang="en-US" sz="1350" smtClean="0">
                <a:solidFill>
                  <a:srgbClr val="E30001"/>
                </a:solidFill>
                <a:latin typeface="微软雅黑" panose="020B0503020204020204" charset="-122"/>
                <a:ea typeface="微软雅黑" panose="020B0503020204020204" charset="-122"/>
                <a:cs typeface="+mn-ea"/>
              </a:rPr>
              <a:t>内容文字</a:t>
            </a:r>
            <a:endParaRPr lang="zh-CN" altLang="en-US" sz="1350" smtClean="0">
              <a:solidFill>
                <a:srgbClr val="E30001"/>
              </a:solidFill>
              <a:latin typeface="微软雅黑" panose="020B0503020204020204" charset="-122"/>
              <a:ea typeface="微软雅黑" panose="020B0503020204020204" charset="-122"/>
              <a:cs typeface="+mn-ea"/>
            </a:endParaRPr>
          </a:p>
        </p:txBody>
      </p:sp>
    </p:spTree>
  </p:cSld>
  <p:clrMapOvr>
    <a:masterClrMapping/>
  </p:clrMapOvr>
  <p:transition>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4" name="矩形 3"/>
          <p:cNvSpPr/>
          <p:nvPr/>
        </p:nvSpPr>
        <p:spPr>
          <a:xfrm>
            <a:off x="-9525" y="-33020"/>
            <a:ext cx="12204065" cy="999490"/>
          </a:xfrm>
          <a:prstGeom prst="rect">
            <a:avLst/>
          </a:prstGeom>
          <a:solidFill>
            <a:srgbClr val="E3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4221480" y="144145"/>
            <a:ext cx="3749675" cy="645160"/>
          </a:xfrm>
          <a:prstGeom prst="rect">
            <a:avLst/>
          </a:prstGeom>
          <a:noFill/>
        </p:spPr>
        <p:txBody>
          <a:bodyPr wrap="square" rtlCol="0">
            <a:spAutoFit/>
          </a:bodyPr>
          <a:p>
            <a:pPr algn="ctr"/>
            <a:r>
              <a:rPr lang="zh-CN" altLang="en-US" sz="3600">
                <a:solidFill>
                  <a:srgbClr val="FFFF00"/>
                </a:solidFill>
                <a:latin typeface="思源黑体 CN Heavy" panose="020B0A00000000000000" charset="-122"/>
                <a:ea typeface="思源黑体 CN Heavy" panose="020B0A00000000000000" charset="-122"/>
              </a:rPr>
              <a:t>请输入您的标题</a:t>
            </a:r>
            <a:endParaRPr lang="zh-CN" altLang="en-US" sz="3600">
              <a:solidFill>
                <a:srgbClr val="FFFF00"/>
              </a:solidFill>
              <a:latin typeface="思源黑体 CN Heavy" panose="020B0A00000000000000" charset="-122"/>
              <a:ea typeface="思源黑体 CN Heavy" panose="020B0A00000000000000" charset="-122"/>
            </a:endParaRPr>
          </a:p>
        </p:txBody>
      </p:sp>
      <p:cxnSp>
        <p:nvCxnSpPr>
          <p:cNvPr id="6" name="直接连接符 5"/>
          <p:cNvCxnSpPr/>
          <p:nvPr/>
        </p:nvCxnSpPr>
        <p:spPr>
          <a:xfrm>
            <a:off x="635" y="852170"/>
            <a:ext cx="12216130"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7" name="五角星 6"/>
          <p:cNvSpPr/>
          <p:nvPr/>
        </p:nvSpPr>
        <p:spPr>
          <a:xfrm>
            <a:off x="3900170" y="306070"/>
            <a:ext cx="321310" cy="321310"/>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右箭头 2"/>
          <p:cNvSpPr/>
          <p:nvPr>
            <p:custDataLst>
              <p:tags r:id="rId2"/>
            </p:custDataLst>
          </p:nvPr>
        </p:nvSpPr>
        <p:spPr>
          <a:xfrm>
            <a:off x="1338960" y="1331239"/>
            <a:ext cx="9489951" cy="1231223"/>
          </a:xfrm>
          <a:prstGeom prst="rightArrow">
            <a:avLst>
              <a:gd name="adj1" fmla="val 65790"/>
              <a:gd name="adj2" fmla="val 65789"/>
            </a:avLst>
          </a:prstGeom>
          <a:solidFill>
            <a:srgbClr val="E30001"/>
          </a:solidFill>
          <a:ln w="38100">
            <a:solidFill>
              <a:srgbClr val="FFFF00"/>
            </a:solidFill>
          </a:ln>
        </p:spPr>
        <p:style>
          <a:lnRef idx="2">
            <a:srgbClr val="4276AA">
              <a:shade val="50000"/>
            </a:srgbClr>
          </a:lnRef>
          <a:fillRef idx="1">
            <a:srgbClr val="4276AA"/>
          </a:fillRef>
          <a:effectRef idx="0">
            <a:srgbClr val="4276AA"/>
          </a:effectRef>
          <a:fontRef idx="minor">
            <a:srgbClr val="FFFFFF"/>
          </a:fontRef>
        </p:style>
        <p:txBody>
          <a:bodyPr anchor="ctr"/>
          <a:p>
            <a:pPr algn="ctr"/>
            <a:endParaRPr dirty="0"/>
          </a:p>
        </p:txBody>
      </p:sp>
      <p:sp>
        <p:nvSpPr>
          <p:cNvPr id="2" name="右箭头 1"/>
          <p:cNvSpPr/>
          <p:nvPr>
            <p:custDataLst>
              <p:tags r:id="rId3"/>
            </p:custDataLst>
          </p:nvPr>
        </p:nvSpPr>
        <p:spPr>
          <a:xfrm>
            <a:off x="4080533" y="2045688"/>
            <a:ext cx="6702686" cy="1231223"/>
          </a:xfrm>
          <a:prstGeom prst="rightArrow">
            <a:avLst>
              <a:gd name="adj1" fmla="val 65790"/>
              <a:gd name="adj2" fmla="val 65789"/>
            </a:avLst>
          </a:prstGeom>
          <a:solidFill>
            <a:srgbClr val="E30001"/>
          </a:solidFill>
          <a:ln w="38100">
            <a:solidFill>
              <a:srgbClr val="FFFF00"/>
            </a:solidFill>
          </a:ln>
        </p:spPr>
        <p:style>
          <a:lnRef idx="2">
            <a:srgbClr val="4276AA">
              <a:shade val="50000"/>
            </a:srgbClr>
          </a:lnRef>
          <a:fillRef idx="1">
            <a:srgbClr val="4276AA"/>
          </a:fillRef>
          <a:effectRef idx="0">
            <a:srgbClr val="4276AA"/>
          </a:effectRef>
          <a:fontRef idx="minor">
            <a:srgbClr val="FFFFFF"/>
          </a:fontRef>
        </p:style>
        <p:txBody>
          <a:bodyPr anchor="ctr"/>
          <a:p>
            <a:pPr algn="ctr"/>
            <a:endParaRPr dirty="0"/>
          </a:p>
        </p:txBody>
      </p:sp>
      <p:sp>
        <p:nvSpPr>
          <p:cNvPr id="8" name="右箭头 7"/>
          <p:cNvSpPr/>
          <p:nvPr>
            <p:custDataLst>
              <p:tags r:id="rId4"/>
            </p:custDataLst>
          </p:nvPr>
        </p:nvSpPr>
        <p:spPr>
          <a:xfrm>
            <a:off x="6773793" y="2760137"/>
            <a:ext cx="3964538" cy="1231223"/>
          </a:xfrm>
          <a:prstGeom prst="rightArrow">
            <a:avLst>
              <a:gd name="adj1" fmla="val 65790"/>
              <a:gd name="adj2" fmla="val 65789"/>
            </a:avLst>
          </a:prstGeom>
          <a:solidFill>
            <a:srgbClr val="E30001"/>
          </a:solidFill>
          <a:ln w="38100">
            <a:solidFill>
              <a:srgbClr val="FFFF00"/>
            </a:solidFill>
          </a:ln>
        </p:spPr>
        <p:style>
          <a:lnRef idx="2">
            <a:srgbClr val="4276AA">
              <a:shade val="50000"/>
            </a:srgbClr>
          </a:lnRef>
          <a:fillRef idx="1">
            <a:srgbClr val="4276AA"/>
          </a:fillRef>
          <a:effectRef idx="0">
            <a:srgbClr val="4276AA"/>
          </a:effectRef>
          <a:fontRef idx="minor">
            <a:srgbClr val="FFFFFF"/>
          </a:fontRef>
        </p:style>
        <p:txBody>
          <a:bodyPr anchor="ctr"/>
          <a:p>
            <a:pPr algn="ctr"/>
          </a:p>
        </p:txBody>
      </p:sp>
      <p:sp>
        <p:nvSpPr>
          <p:cNvPr id="9" name="文本框 8"/>
          <p:cNvSpPr txBox="1"/>
          <p:nvPr>
            <p:custDataLst>
              <p:tags r:id="rId5"/>
            </p:custDataLst>
          </p:nvPr>
        </p:nvSpPr>
        <p:spPr bwMode="auto">
          <a:xfrm>
            <a:off x="2435547" y="1839127"/>
            <a:ext cx="2285088" cy="215443"/>
          </a:xfrm>
          <a:prstGeom prst="rect">
            <a:avLst/>
          </a:prstGeom>
        </p:spPr>
        <p:txBody>
          <a:bodyPr wrap="none" lIns="0" tIns="0" rIns="0" bIns="0" anchor="ctr">
            <a:normAutofit fontScale="90000"/>
            <a:scene3d>
              <a:camera prst="orthographicFront"/>
              <a:lightRig rig="threePt" dir="t"/>
            </a:scene3d>
          </a:bodyPr>
          <a:p>
            <a:pPr marL="0" indent="0">
              <a:defRPr/>
            </a:pPr>
            <a:r>
              <a:rPr lang="zh-CN" altLang="en-US" sz="1400" b="1">
                <a:solidFill>
                  <a:srgbClr val="FFFFFF"/>
                </a:solidFill>
                <a:latin typeface="Arial" panose="020B0604020202020204" pitchFamily="34" charset="0"/>
                <a:ea typeface="微软雅黑" panose="020B0503020204020204" charset="-122"/>
                <a:cs typeface="+mn-ea"/>
              </a:rPr>
              <a:t>标题文本预设</a:t>
            </a:r>
            <a:endParaRPr lang="zh-CN" altLang="en-US" sz="1400" b="1">
              <a:solidFill>
                <a:srgbClr val="FFFFFF"/>
              </a:solidFill>
              <a:latin typeface="Arial" panose="020B0604020202020204" pitchFamily="34" charset="0"/>
              <a:ea typeface="微软雅黑" panose="020B0503020204020204" charset="-122"/>
              <a:cs typeface="+mn-ea"/>
            </a:endParaRPr>
          </a:p>
        </p:txBody>
      </p:sp>
      <p:sp>
        <p:nvSpPr>
          <p:cNvPr id="10" name="文本框 9"/>
          <p:cNvSpPr txBox="1"/>
          <p:nvPr>
            <p:custDataLst>
              <p:tags r:id="rId6"/>
            </p:custDataLst>
          </p:nvPr>
        </p:nvSpPr>
        <p:spPr bwMode="auto">
          <a:xfrm>
            <a:off x="5181031" y="2553578"/>
            <a:ext cx="2285088" cy="215443"/>
          </a:xfrm>
          <a:prstGeom prst="rect">
            <a:avLst/>
          </a:prstGeom>
        </p:spPr>
        <p:txBody>
          <a:bodyPr wrap="none" lIns="0" tIns="0" rIns="0" bIns="0" anchor="ctr">
            <a:normAutofit fontScale="90000"/>
            <a:scene3d>
              <a:camera prst="orthographicFront"/>
              <a:lightRig rig="threePt" dir="t"/>
            </a:scene3d>
          </a:bodyPr>
          <a:p>
            <a:pPr marL="0" indent="0">
              <a:defRPr/>
            </a:pPr>
            <a:r>
              <a:rPr lang="zh-CN" altLang="en-US" sz="1400" b="1">
                <a:solidFill>
                  <a:srgbClr val="FFFFFF"/>
                </a:solidFill>
                <a:latin typeface="Arial" panose="020B0604020202020204" pitchFamily="34" charset="0"/>
                <a:ea typeface="微软雅黑" panose="020B0503020204020204" charset="-122"/>
                <a:cs typeface="+mn-ea"/>
              </a:rPr>
              <a:t>标题文本预设</a:t>
            </a:r>
            <a:endParaRPr lang="zh-CN" altLang="en-US" sz="1400" b="1">
              <a:solidFill>
                <a:srgbClr val="FFFFFF"/>
              </a:solidFill>
              <a:latin typeface="Arial" panose="020B0604020202020204" pitchFamily="34" charset="0"/>
              <a:ea typeface="微软雅黑" panose="020B0503020204020204" charset="-122"/>
              <a:cs typeface="+mn-ea"/>
            </a:endParaRPr>
          </a:p>
        </p:txBody>
      </p:sp>
      <p:sp>
        <p:nvSpPr>
          <p:cNvPr id="11" name="文本框 10"/>
          <p:cNvSpPr txBox="1"/>
          <p:nvPr>
            <p:custDataLst>
              <p:tags r:id="rId7"/>
            </p:custDataLst>
          </p:nvPr>
        </p:nvSpPr>
        <p:spPr bwMode="auto">
          <a:xfrm>
            <a:off x="7813906" y="3268026"/>
            <a:ext cx="2285088" cy="215443"/>
          </a:xfrm>
          <a:prstGeom prst="rect">
            <a:avLst/>
          </a:prstGeom>
        </p:spPr>
        <p:txBody>
          <a:bodyPr wrap="none" lIns="0" tIns="0" rIns="0" bIns="0" anchor="ctr">
            <a:normAutofit fontScale="90000"/>
            <a:scene3d>
              <a:camera prst="orthographicFront"/>
              <a:lightRig rig="threePt" dir="t"/>
            </a:scene3d>
          </a:bodyPr>
          <a:p>
            <a:pPr marL="0" indent="0">
              <a:defRPr/>
            </a:pPr>
            <a:r>
              <a:rPr lang="zh-CN" altLang="en-US" sz="1400" b="1">
                <a:solidFill>
                  <a:srgbClr val="FFFFFF"/>
                </a:solidFill>
                <a:latin typeface="Arial" panose="020B0604020202020204" pitchFamily="34" charset="0"/>
                <a:ea typeface="微软雅黑" panose="020B0503020204020204" charset="-122"/>
                <a:cs typeface="+mn-ea"/>
              </a:rPr>
              <a:t>标题文本预设</a:t>
            </a:r>
            <a:endParaRPr lang="zh-CN" altLang="en-US" sz="1400" b="1">
              <a:solidFill>
                <a:srgbClr val="FFFFFF"/>
              </a:solidFill>
              <a:latin typeface="Arial" panose="020B0604020202020204" pitchFamily="34" charset="0"/>
              <a:ea typeface="微软雅黑" panose="020B0503020204020204" charset="-122"/>
              <a:cs typeface="+mn-ea"/>
            </a:endParaRPr>
          </a:p>
        </p:txBody>
      </p:sp>
      <p:sp>
        <p:nvSpPr>
          <p:cNvPr id="12" name="文本框 11"/>
          <p:cNvSpPr txBox="1"/>
          <p:nvPr>
            <p:custDataLst>
              <p:tags r:id="rId8"/>
            </p:custDataLst>
          </p:nvPr>
        </p:nvSpPr>
        <p:spPr bwMode="auto">
          <a:xfrm>
            <a:off x="4189936" y="3157726"/>
            <a:ext cx="2623994" cy="627075"/>
          </a:xfrm>
          <a:prstGeom prst="rect">
            <a:avLst/>
          </a:prstGeom>
        </p:spPr>
        <p:txBody>
          <a:bodyPr wrap="square" lIns="0" tIns="0" rIns="0" bIns="0" anchor="t" anchorCtr="0">
            <a:noAutofit/>
          </a:bodyPr>
          <a:p>
            <a:pPr marL="0" indent="0">
              <a:lnSpc>
                <a:spcPct val="130000"/>
              </a:lnSpc>
              <a:spcBef>
                <a:spcPct val="0"/>
              </a:spcBef>
              <a:defRPr/>
            </a:pPr>
            <a:r>
              <a:rPr lang="zh-CN" altLang="en-US" sz="1200"/>
              <a:t>此部分内容作为文字排版占位显示（建议使用主题字体）。</a:t>
            </a:r>
            <a:endParaRPr lang="zh-CN" altLang="en-US" sz="1200"/>
          </a:p>
        </p:txBody>
      </p:sp>
      <p:sp>
        <p:nvSpPr>
          <p:cNvPr id="13" name="文本框 12"/>
          <p:cNvSpPr txBox="1"/>
          <p:nvPr>
            <p:custDataLst>
              <p:tags r:id="rId9"/>
            </p:custDataLst>
          </p:nvPr>
        </p:nvSpPr>
        <p:spPr bwMode="auto">
          <a:xfrm>
            <a:off x="6895784" y="3870539"/>
            <a:ext cx="2790004" cy="627075"/>
          </a:xfrm>
          <a:prstGeom prst="rect">
            <a:avLst/>
          </a:prstGeom>
        </p:spPr>
        <p:txBody>
          <a:bodyPr wrap="square" lIns="0" tIns="0" rIns="0" bIns="0" anchor="t" anchorCtr="0">
            <a:noAutofit/>
          </a:bodyPr>
          <a:p>
            <a:pPr marL="0" indent="0">
              <a:lnSpc>
                <a:spcPct val="130000"/>
              </a:lnSpc>
              <a:spcBef>
                <a:spcPct val="0"/>
              </a:spcBef>
              <a:defRPr/>
            </a:pPr>
            <a:r>
              <a:rPr lang="zh-CN" altLang="en-US" sz="1200"/>
              <a:t>此部分内容作为文字排版占位显示（建议使用主题字体）。</a:t>
            </a:r>
            <a:endParaRPr lang="zh-CN" altLang="en-US" sz="1200"/>
          </a:p>
        </p:txBody>
      </p:sp>
      <p:cxnSp>
        <p:nvCxnSpPr>
          <p:cNvPr id="14" name="直接连接符 13"/>
          <p:cNvCxnSpPr>
            <a:stCxn id="8" idx="1"/>
          </p:cNvCxnSpPr>
          <p:nvPr>
            <p:custDataLst>
              <p:tags r:id="rId10"/>
            </p:custDataLst>
          </p:nvPr>
        </p:nvCxnSpPr>
        <p:spPr>
          <a:xfrm>
            <a:off x="6773793" y="3376383"/>
            <a:ext cx="0" cy="2141959"/>
          </a:xfrm>
          <a:prstGeom prst="line">
            <a:avLst/>
          </a:prstGeom>
          <a:ln w="3175">
            <a:solidFill>
              <a:srgbClr val="000000">
                <a:lumMod val="65000"/>
                <a:lumOff val="35000"/>
              </a:srgbClr>
            </a:solidFill>
          </a:ln>
        </p:spPr>
        <p:style>
          <a:lnRef idx="1">
            <a:srgbClr val="4276AA"/>
          </a:lnRef>
          <a:fillRef idx="0">
            <a:srgbClr val="4276AA"/>
          </a:fillRef>
          <a:effectRef idx="0">
            <a:srgbClr val="4276AA"/>
          </a:effectRef>
          <a:fontRef idx="minor">
            <a:srgbClr val="000000"/>
          </a:fontRef>
        </p:style>
      </p:cxnSp>
      <p:cxnSp>
        <p:nvCxnSpPr>
          <p:cNvPr id="15" name="直接连接符 14"/>
          <p:cNvCxnSpPr/>
          <p:nvPr>
            <p:custDataLst>
              <p:tags r:id="rId11"/>
            </p:custDataLst>
          </p:nvPr>
        </p:nvCxnSpPr>
        <p:spPr>
          <a:xfrm>
            <a:off x="4080533" y="2268173"/>
            <a:ext cx="0" cy="3249534"/>
          </a:xfrm>
          <a:prstGeom prst="line">
            <a:avLst/>
          </a:prstGeom>
          <a:ln w="3175">
            <a:solidFill>
              <a:srgbClr val="4276AA"/>
            </a:solidFill>
          </a:ln>
        </p:spPr>
        <p:style>
          <a:lnRef idx="1">
            <a:srgbClr val="4276AA"/>
          </a:lnRef>
          <a:fillRef idx="0">
            <a:srgbClr val="4276AA"/>
          </a:fillRef>
          <a:effectRef idx="0">
            <a:srgbClr val="4276AA"/>
          </a:effectRef>
          <a:fontRef idx="minor">
            <a:srgbClr val="000000"/>
          </a:fontRef>
        </p:style>
      </p:cxnSp>
      <p:cxnSp>
        <p:nvCxnSpPr>
          <p:cNvPr id="16" name="直接连接符 15"/>
          <p:cNvCxnSpPr/>
          <p:nvPr>
            <p:custDataLst>
              <p:tags r:id="rId12"/>
            </p:custDataLst>
          </p:nvPr>
        </p:nvCxnSpPr>
        <p:spPr>
          <a:xfrm>
            <a:off x="1338961" y="1557949"/>
            <a:ext cx="0" cy="3959758"/>
          </a:xfrm>
          <a:prstGeom prst="line">
            <a:avLst/>
          </a:prstGeom>
          <a:ln w="3175">
            <a:solidFill>
              <a:srgbClr val="FFFFFF">
                <a:lumMod val="65000"/>
              </a:srgbClr>
            </a:solidFill>
          </a:ln>
        </p:spPr>
        <p:style>
          <a:lnRef idx="1">
            <a:srgbClr val="4276AA"/>
          </a:lnRef>
          <a:fillRef idx="0">
            <a:srgbClr val="4276AA"/>
          </a:fillRef>
          <a:effectRef idx="0">
            <a:srgbClr val="4276AA"/>
          </a:effectRef>
          <a:fontRef idx="minor">
            <a:srgbClr val="000000"/>
          </a:fontRef>
        </p:style>
      </p:cxnSp>
      <p:sp>
        <p:nvSpPr>
          <p:cNvPr id="17" name="文本框 16"/>
          <p:cNvSpPr txBox="1"/>
          <p:nvPr>
            <p:custDataLst>
              <p:tags r:id="rId13"/>
            </p:custDataLst>
          </p:nvPr>
        </p:nvSpPr>
        <p:spPr bwMode="auto">
          <a:xfrm>
            <a:off x="1446352" y="2445134"/>
            <a:ext cx="2544787" cy="627075"/>
          </a:xfrm>
          <a:prstGeom prst="rect">
            <a:avLst/>
          </a:prstGeom>
        </p:spPr>
        <p:txBody>
          <a:bodyPr wrap="square" lIns="0" tIns="0" rIns="0" bIns="0" anchor="t" anchorCtr="0">
            <a:noAutofit/>
          </a:bodyPr>
          <a:p>
            <a:pPr marL="0" indent="0">
              <a:lnSpc>
                <a:spcPct val="130000"/>
              </a:lnSpc>
              <a:spcBef>
                <a:spcPct val="0"/>
              </a:spcBef>
              <a:defRPr/>
            </a:pPr>
            <a:r>
              <a:rPr lang="zh-CN" altLang="en-US" sz="1200"/>
              <a:t>此部分内容作为文字排版占位显示（建议使用主题字体）。</a:t>
            </a:r>
            <a:endParaRPr lang="zh-CN" altLang="en-US" sz="1200"/>
          </a:p>
        </p:txBody>
      </p:sp>
      <p:sp>
        <p:nvSpPr>
          <p:cNvPr id="18" name="文本框 17"/>
          <p:cNvSpPr txBox="1"/>
          <p:nvPr>
            <p:custDataLst>
              <p:tags r:id="rId14"/>
            </p:custDataLst>
          </p:nvPr>
        </p:nvSpPr>
        <p:spPr bwMode="auto">
          <a:xfrm>
            <a:off x="1446352" y="3361113"/>
            <a:ext cx="2544787" cy="627075"/>
          </a:xfrm>
          <a:prstGeom prst="rect">
            <a:avLst/>
          </a:prstGeom>
        </p:spPr>
        <p:txBody>
          <a:bodyPr wrap="square" lIns="0" tIns="0" rIns="0" bIns="0" anchor="ctr">
            <a:noAutofit/>
            <a:scene3d>
              <a:camera prst="orthographicFront"/>
              <a:lightRig rig="threePt" dir="t"/>
            </a:scene3d>
          </a:bodyPr>
          <a:p>
            <a:pPr marL="0" indent="0">
              <a:lnSpc>
                <a:spcPct val="130000"/>
              </a:lnSpc>
              <a:spcBef>
                <a:spcPct val="0"/>
              </a:spcBef>
              <a:defRPr/>
            </a:pPr>
            <a:r>
              <a:rPr lang="zh-CN" altLang="en-US" sz="1200"/>
              <a:t>此部分内容作为文字排版占位显示（建议使用主题字体）。</a:t>
            </a:r>
            <a:endParaRPr lang="zh-CN" altLang="en-US" sz="1200"/>
          </a:p>
        </p:txBody>
      </p:sp>
      <p:sp>
        <p:nvSpPr>
          <p:cNvPr id="19" name="任意多边形 18"/>
          <p:cNvSpPr/>
          <p:nvPr>
            <p:custDataLst>
              <p:tags r:id="rId15"/>
            </p:custDataLst>
          </p:nvPr>
        </p:nvSpPr>
        <p:spPr bwMode="auto">
          <a:xfrm>
            <a:off x="4465082" y="2421524"/>
            <a:ext cx="331154" cy="479549"/>
          </a:xfrm>
          <a:custGeom>
            <a:avLst/>
            <a:gdLst>
              <a:gd name="T0" fmla="*/ 39 w 212"/>
              <a:gd name="T1" fmla="*/ 0 h 307"/>
              <a:gd name="T2" fmla="*/ 31 w 212"/>
              <a:gd name="T3" fmla="*/ 2 h 307"/>
              <a:gd name="T4" fmla="*/ 17 w 212"/>
              <a:gd name="T5" fmla="*/ 8 h 307"/>
              <a:gd name="T6" fmla="*/ 7 w 212"/>
              <a:gd name="T7" fmla="*/ 18 h 307"/>
              <a:gd name="T8" fmla="*/ 1 w 212"/>
              <a:gd name="T9" fmla="*/ 31 h 307"/>
              <a:gd name="T10" fmla="*/ 0 w 212"/>
              <a:gd name="T11" fmla="*/ 268 h 307"/>
              <a:gd name="T12" fmla="*/ 1 w 212"/>
              <a:gd name="T13" fmla="*/ 277 h 307"/>
              <a:gd name="T14" fmla="*/ 7 w 212"/>
              <a:gd name="T15" fmla="*/ 291 h 307"/>
              <a:gd name="T16" fmla="*/ 17 w 212"/>
              <a:gd name="T17" fmla="*/ 300 h 307"/>
              <a:gd name="T18" fmla="*/ 31 w 212"/>
              <a:gd name="T19" fmla="*/ 307 h 307"/>
              <a:gd name="T20" fmla="*/ 172 w 212"/>
              <a:gd name="T21" fmla="*/ 307 h 307"/>
              <a:gd name="T22" fmla="*/ 181 w 212"/>
              <a:gd name="T23" fmla="*/ 307 h 307"/>
              <a:gd name="T24" fmla="*/ 195 w 212"/>
              <a:gd name="T25" fmla="*/ 300 h 307"/>
              <a:gd name="T26" fmla="*/ 204 w 212"/>
              <a:gd name="T27" fmla="*/ 291 h 307"/>
              <a:gd name="T28" fmla="*/ 211 w 212"/>
              <a:gd name="T29" fmla="*/ 277 h 307"/>
              <a:gd name="T30" fmla="*/ 212 w 212"/>
              <a:gd name="T31" fmla="*/ 38 h 307"/>
              <a:gd name="T32" fmla="*/ 211 w 212"/>
              <a:gd name="T33" fmla="*/ 31 h 307"/>
              <a:gd name="T34" fmla="*/ 204 w 212"/>
              <a:gd name="T35" fmla="*/ 18 h 307"/>
              <a:gd name="T36" fmla="*/ 195 w 212"/>
              <a:gd name="T37" fmla="*/ 8 h 307"/>
              <a:gd name="T38" fmla="*/ 181 w 212"/>
              <a:gd name="T39" fmla="*/ 2 h 307"/>
              <a:gd name="T40" fmla="*/ 172 w 212"/>
              <a:gd name="T41" fmla="*/ 0 h 307"/>
              <a:gd name="T42" fmla="*/ 134 w 212"/>
              <a:gd name="T43" fmla="*/ 20 h 307"/>
              <a:gd name="T44" fmla="*/ 138 w 212"/>
              <a:gd name="T45" fmla="*/ 21 h 307"/>
              <a:gd name="T46" fmla="*/ 144 w 212"/>
              <a:gd name="T47" fmla="*/ 26 h 307"/>
              <a:gd name="T48" fmla="*/ 144 w 212"/>
              <a:gd name="T49" fmla="*/ 30 h 307"/>
              <a:gd name="T50" fmla="*/ 142 w 212"/>
              <a:gd name="T51" fmla="*/ 36 h 307"/>
              <a:gd name="T52" fmla="*/ 134 w 212"/>
              <a:gd name="T53" fmla="*/ 38 h 307"/>
              <a:gd name="T54" fmla="*/ 78 w 212"/>
              <a:gd name="T55" fmla="*/ 38 h 307"/>
              <a:gd name="T56" fmla="*/ 70 w 212"/>
              <a:gd name="T57" fmla="*/ 36 h 307"/>
              <a:gd name="T58" fmla="*/ 68 w 212"/>
              <a:gd name="T59" fmla="*/ 30 h 307"/>
              <a:gd name="T60" fmla="*/ 68 w 212"/>
              <a:gd name="T61" fmla="*/ 26 h 307"/>
              <a:gd name="T62" fmla="*/ 74 w 212"/>
              <a:gd name="T63" fmla="*/ 21 h 307"/>
              <a:gd name="T64" fmla="*/ 78 w 212"/>
              <a:gd name="T65" fmla="*/ 20 h 307"/>
              <a:gd name="T66" fmla="*/ 106 w 212"/>
              <a:gd name="T67" fmla="*/ 293 h 307"/>
              <a:gd name="T68" fmla="*/ 95 w 212"/>
              <a:gd name="T69" fmla="*/ 289 h 307"/>
              <a:gd name="T70" fmla="*/ 91 w 212"/>
              <a:gd name="T71" fmla="*/ 278 h 307"/>
              <a:gd name="T72" fmla="*/ 92 w 212"/>
              <a:gd name="T73" fmla="*/ 272 h 307"/>
              <a:gd name="T74" fmla="*/ 100 w 212"/>
              <a:gd name="T75" fmla="*/ 265 h 307"/>
              <a:gd name="T76" fmla="*/ 106 w 212"/>
              <a:gd name="T77" fmla="*/ 264 h 307"/>
              <a:gd name="T78" fmla="*/ 117 w 212"/>
              <a:gd name="T79" fmla="*/ 267 h 307"/>
              <a:gd name="T80" fmla="*/ 121 w 212"/>
              <a:gd name="T81" fmla="*/ 278 h 307"/>
              <a:gd name="T82" fmla="*/ 119 w 212"/>
              <a:gd name="T83" fmla="*/ 284 h 307"/>
              <a:gd name="T84" fmla="*/ 112 w 212"/>
              <a:gd name="T85" fmla="*/ 292 h 307"/>
              <a:gd name="T86" fmla="*/ 106 w 212"/>
              <a:gd name="T87" fmla="*/ 293 h 307"/>
              <a:gd name="T88" fmla="*/ 39 w 212"/>
              <a:gd name="T89" fmla="*/ 250 h 307"/>
              <a:gd name="T90" fmla="*/ 172 w 212"/>
              <a:gd name="T91" fmla="*/ 58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2" h="307">
                <a:moveTo>
                  <a:pt x="172" y="0"/>
                </a:moveTo>
                <a:lnTo>
                  <a:pt x="39" y="0"/>
                </a:lnTo>
                <a:lnTo>
                  <a:pt x="39" y="0"/>
                </a:lnTo>
                <a:lnTo>
                  <a:pt x="31" y="2"/>
                </a:lnTo>
                <a:lnTo>
                  <a:pt x="23" y="4"/>
                </a:lnTo>
                <a:lnTo>
                  <a:pt x="17" y="8"/>
                </a:lnTo>
                <a:lnTo>
                  <a:pt x="12" y="11"/>
                </a:lnTo>
                <a:lnTo>
                  <a:pt x="7" y="18"/>
                </a:lnTo>
                <a:lnTo>
                  <a:pt x="4" y="24"/>
                </a:lnTo>
                <a:lnTo>
                  <a:pt x="1" y="31"/>
                </a:lnTo>
                <a:lnTo>
                  <a:pt x="0" y="38"/>
                </a:lnTo>
                <a:lnTo>
                  <a:pt x="0" y="268"/>
                </a:lnTo>
                <a:lnTo>
                  <a:pt x="0" y="268"/>
                </a:lnTo>
                <a:lnTo>
                  <a:pt x="1" y="277"/>
                </a:lnTo>
                <a:lnTo>
                  <a:pt x="4" y="283"/>
                </a:lnTo>
                <a:lnTo>
                  <a:pt x="7" y="291"/>
                </a:lnTo>
                <a:lnTo>
                  <a:pt x="12" y="296"/>
                </a:lnTo>
                <a:lnTo>
                  <a:pt x="17" y="300"/>
                </a:lnTo>
                <a:lnTo>
                  <a:pt x="23" y="304"/>
                </a:lnTo>
                <a:lnTo>
                  <a:pt x="31" y="307"/>
                </a:lnTo>
                <a:lnTo>
                  <a:pt x="39" y="307"/>
                </a:lnTo>
                <a:lnTo>
                  <a:pt x="172" y="307"/>
                </a:lnTo>
                <a:lnTo>
                  <a:pt x="172" y="307"/>
                </a:lnTo>
                <a:lnTo>
                  <a:pt x="181" y="307"/>
                </a:lnTo>
                <a:lnTo>
                  <a:pt x="188" y="304"/>
                </a:lnTo>
                <a:lnTo>
                  <a:pt x="195" y="300"/>
                </a:lnTo>
                <a:lnTo>
                  <a:pt x="199" y="296"/>
                </a:lnTo>
                <a:lnTo>
                  <a:pt x="204" y="291"/>
                </a:lnTo>
                <a:lnTo>
                  <a:pt x="208" y="283"/>
                </a:lnTo>
                <a:lnTo>
                  <a:pt x="211" y="277"/>
                </a:lnTo>
                <a:lnTo>
                  <a:pt x="212" y="268"/>
                </a:lnTo>
                <a:lnTo>
                  <a:pt x="212" y="38"/>
                </a:lnTo>
                <a:lnTo>
                  <a:pt x="212" y="38"/>
                </a:lnTo>
                <a:lnTo>
                  <a:pt x="211" y="31"/>
                </a:lnTo>
                <a:lnTo>
                  <a:pt x="208" y="24"/>
                </a:lnTo>
                <a:lnTo>
                  <a:pt x="204" y="18"/>
                </a:lnTo>
                <a:lnTo>
                  <a:pt x="199" y="11"/>
                </a:lnTo>
                <a:lnTo>
                  <a:pt x="195" y="8"/>
                </a:lnTo>
                <a:lnTo>
                  <a:pt x="188" y="4"/>
                </a:lnTo>
                <a:lnTo>
                  <a:pt x="181" y="2"/>
                </a:lnTo>
                <a:lnTo>
                  <a:pt x="172" y="0"/>
                </a:lnTo>
                <a:lnTo>
                  <a:pt x="172" y="0"/>
                </a:lnTo>
                <a:close/>
                <a:moveTo>
                  <a:pt x="78" y="20"/>
                </a:moveTo>
                <a:lnTo>
                  <a:pt x="134" y="20"/>
                </a:lnTo>
                <a:lnTo>
                  <a:pt x="134" y="20"/>
                </a:lnTo>
                <a:lnTo>
                  <a:pt x="138" y="21"/>
                </a:lnTo>
                <a:lnTo>
                  <a:pt x="142" y="22"/>
                </a:lnTo>
                <a:lnTo>
                  <a:pt x="144" y="26"/>
                </a:lnTo>
                <a:lnTo>
                  <a:pt x="144" y="30"/>
                </a:lnTo>
                <a:lnTo>
                  <a:pt x="144" y="30"/>
                </a:lnTo>
                <a:lnTo>
                  <a:pt x="144" y="34"/>
                </a:lnTo>
                <a:lnTo>
                  <a:pt x="142" y="36"/>
                </a:lnTo>
                <a:lnTo>
                  <a:pt x="138" y="38"/>
                </a:lnTo>
                <a:lnTo>
                  <a:pt x="134" y="38"/>
                </a:lnTo>
                <a:lnTo>
                  <a:pt x="78" y="38"/>
                </a:lnTo>
                <a:lnTo>
                  <a:pt x="78" y="38"/>
                </a:lnTo>
                <a:lnTo>
                  <a:pt x="74" y="38"/>
                </a:lnTo>
                <a:lnTo>
                  <a:pt x="70" y="36"/>
                </a:lnTo>
                <a:lnTo>
                  <a:pt x="68" y="34"/>
                </a:lnTo>
                <a:lnTo>
                  <a:pt x="68" y="30"/>
                </a:lnTo>
                <a:lnTo>
                  <a:pt x="68" y="30"/>
                </a:lnTo>
                <a:lnTo>
                  <a:pt x="68" y="26"/>
                </a:lnTo>
                <a:lnTo>
                  <a:pt x="70" y="22"/>
                </a:lnTo>
                <a:lnTo>
                  <a:pt x="74" y="21"/>
                </a:lnTo>
                <a:lnTo>
                  <a:pt x="78" y="20"/>
                </a:lnTo>
                <a:lnTo>
                  <a:pt x="78" y="20"/>
                </a:lnTo>
                <a:close/>
                <a:moveTo>
                  <a:pt x="106" y="293"/>
                </a:moveTo>
                <a:lnTo>
                  <a:pt x="106" y="293"/>
                </a:lnTo>
                <a:lnTo>
                  <a:pt x="100" y="292"/>
                </a:lnTo>
                <a:lnTo>
                  <a:pt x="95" y="289"/>
                </a:lnTo>
                <a:lnTo>
                  <a:pt x="92" y="284"/>
                </a:lnTo>
                <a:lnTo>
                  <a:pt x="91" y="278"/>
                </a:lnTo>
                <a:lnTo>
                  <a:pt x="91" y="278"/>
                </a:lnTo>
                <a:lnTo>
                  <a:pt x="92" y="272"/>
                </a:lnTo>
                <a:lnTo>
                  <a:pt x="95" y="267"/>
                </a:lnTo>
                <a:lnTo>
                  <a:pt x="100" y="265"/>
                </a:lnTo>
                <a:lnTo>
                  <a:pt x="106" y="264"/>
                </a:lnTo>
                <a:lnTo>
                  <a:pt x="106" y="264"/>
                </a:lnTo>
                <a:lnTo>
                  <a:pt x="112" y="265"/>
                </a:lnTo>
                <a:lnTo>
                  <a:pt x="117" y="267"/>
                </a:lnTo>
                <a:lnTo>
                  <a:pt x="119" y="272"/>
                </a:lnTo>
                <a:lnTo>
                  <a:pt x="121" y="278"/>
                </a:lnTo>
                <a:lnTo>
                  <a:pt x="121" y="278"/>
                </a:lnTo>
                <a:lnTo>
                  <a:pt x="119" y="284"/>
                </a:lnTo>
                <a:lnTo>
                  <a:pt x="117" y="289"/>
                </a:lnTo>
                <a:lnTo>
                  <a:pt x="112" y="292"/>
                </a:lnTo>
                <a:lnTo>
                  <a:pt x="106" y="293"/>
                </a:lnTo>
                <a:lnTo>
                  <a:pt x="106" y="293"/>
                </a:lnTo>
                <a:close/>
                <a:moveTo>
                  <a:pt x="172" y="250"/>
                </a:moveTo>
                <a:lnTo>
                  <a:pt x="39" y="250"/>
                </a:lnTo>
                <a:lnTo>
                  <a:pt x="39" y="58"/>
                </a:lnTo>
                <a:lnTo>
                  <a:pt x="172" y="58"/>
                </a:lnTo>
                <a:lnTo>
                  <a:pt x="172" y="250"/>
                </a:lnTo>
                <a:close/>
              </a:path>
            </a:pathLst>
          </a:custGeom>
          <a:solidFill>
            <a:srgbClr val="FFFF00"/>
          </a:solidFill>
          <a:ln>
            <a:noFill/>
          </a:ln>
        </p:spPr>
        <p:txBody>
          <a:bodyPr anchor="ctr"/>
          <a:p>
            <a:pPr algn="ctr"/>
          </a:p>
        </p:txBody>
      </p:sp>
      <p:sp>
        <p:nvSpPr>
          <p:cNvPr id="24" name="任意多边形 23"/>
          <p:cNvSpPr/>
          <p:nvPr>
            <p:custDataLst>
              <p:tags r:id="rId16"/>
            </p:custDataLst>
          </p:nvPr>
        </p:nvSpPr>
        <p:spPr bwMode="auto">
          <a:xfrm>
            <a:off x="1698825" y="1848700"/>
            <a:ext cx="207833" cy="138554"/>
          </a:xfrm>
          <a:custGeom>
            <a:avLst/>
            <a:gdLst>
              <a:gd name="T0" fmla="*/ 116 w 144"/>
              <a:gd name="T1" fmla="*/ 96 h 96"/>
              <a:gd name="T2" fmla="*/ 84 w 144"/>
              <a:gd name="T3" fmla="*/ 44 h 96"/>
              <a:gd name="T4" fmla="*/ 53 w 144"/>
              <a:gd name="T5" fmla="*/ 93 h 96"/>
              <a:gd name="T6" fmla="*/ 23 w 144"/>
              <a:gd name="T7" fmla="*/ 46 h 96"/>
              <a:gd name="T8" fmla="*/ 10 w 144"/>
              <a:gd name="T9" fmla="*/ 85 h 96"/>
              <a:gd name="T10" fmla="*/ 10 w 144"/>
              <a:gd name="T11" fmla="*/ 85 h 96"/>
              <a:gd name="T12" fmla="*/ 9 w 144"/>
              <a:gd name="T13" fmla="*/ 87 h 96"/>
              <a:gd name="T14" fmla="*/ 7 w 144"/>
              <a:gd name="T15" fmla="*/ 88 h 96"/>
              <a:gd name="T16" fmla="*/ 5 w 144"/>
              <a:gd name="T17" fmla="*/ 88 h 96"/>
              <a:gd name="T18" fmla="*/ 3 w 144"/>
              <a:gd name="T19" fmla="*/ 88 h 96"/>
              <a:gd name="T20" fmla="*/ 3 w 144"/>
              <a:gd name="T21" fmla="*/ 88 h 96"/>
              <a:gd name="T22" fmla="*/ 1 w 144"/>
              <a:gd name="T23" fmla="*/ 87 h 96"/>
              <a:gd name="T24" fmla="*/ 0 w 144"/>
              <a:gd name="T25" fmla="*/ 86 h 96"/>
              <a:gd name="T26" fmla="*/ 0 w 144"/>
              <a:gd name="T27" fmla="*/ 83 h 96"/>
              <a:gd name="T28" fmla="*/ 0 w 144"/>
              <a:gd name="T29" fmla="*/ 81 h 96"/>
              <a:gd name="T30" fmla="*/ 20 w 144"/>
              <a:gd name="T31" fmla="*/ 23 h 96"/>
              <a:gd name="T32" fmla="*/ 53 w 144"/>
              <a:gd name="T33" fmla="*/ 73 h 96"/>
              <a:gd name="T34" fmla="*/ 84 w 144"/>
              <a:gd name="T35" fmla="*/ 24 h 96"/>
              <a:gd name="T36" fmla="*/ 112 w 144"/>
              <a:gd name="T37" fmla="*/ 71 h 96"/>
              <a:gd name="T38" fmla="*/ 134 w 144"/>
              <a:gd name="T39" fmla="*/ 3 h 96"/>
              <a:gd name="T40" fmla="*/ 134 w 144"/>
              <a:gd name="T41" fmla="*/ 3 h 96"/>
              <a:gd name="T42" fmla="*/ 135 w 144"/>
              <a:gd name="T43" fmla="*/ 1 h 96"/>
              <a:gd name="T44" fmla="*/ 137 w 144"/>
              <a:gd name="T45" fmla="*/ 0 h 96"/>
              <a:gd name="T46" fmla="*/ 139 w 144"/>
              <a:gd name="T47" fmla="*/ 0 h 96"/>
              <a:gd name="T48" fmla="*/ 142 w 144"/>
              <a:gd name="T49" fmla="*/ 0 h 96"/>
              <a:gd name="T50" fmla="*/ 142 w 144"/>
              <a:gd name="T51" fmla="*/ 0 h 96"/>
              <a:gd name="T52" fmla="*/ 143 w 144"/>
              <a:gd name="T53" fmla="*/ 1 h 96"/>
              <a:gd name="T54" fmla="*/ 144 w 144"/>
              <a:gd name="T55" fmla="*/ 2 h 96"/>
              <a:gd name="T56" fmla="*/ 144 w 144"/>
              <a:gd name="T57" fmla="*/ 5 h 96"/>
              <a:gd name="T58" fmla="*/ 144 w 144"/>
              <a:gd name="T59" fmla="*/ 6 h 96"/>
              <a:gd name="T60" fmla="*/ 116 w 144"/>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4" h="96">
                <a:moveTo>
                  <a:pt x="116" y="96"/>
                </a:moveTo>
                <a:lnTo>
                  <a:pt x="84" y="44"/>
                </a:lnTo>
                <a:lnTo>
                  <a:pt x="53" y="93"/>
                </a:lnTo>
                <a:lnTo>
                  <a:pt x="23" y="46"/>
                </a:lnTo>
                <a:lnTo>
                  <a:pt x="10" y="85"/>
                </a:lnTo>
                <a:lnTo>
                  <a:pt x="10" y="85"/>
                </a:lnTo>
                <a:lnTo>
                  <a:pt x="9" y="87"/>
                </a:lnTo>
                <a:lnTo>
                  <a:pt x="7" y="88"/>
                </a:lnTo>
                <a:lnTo>
                  <a:pt x="5" y="88"/>
                </a:lnTo>
                <a:lnTo>
                  <a:pt x="3" y="88"/>
                </a:lnTo>
                <a:lnTo>
                  <a:pt x="3" y="88"/>
                </a:lnTo>
                <a:lnTo>
                  <a:pt x="1" y="87"/>
                </a:lnTo>
                <a:lnTo>
                  <a:pt x="0" y="86"/>
                </a:lnTo>
                <a:lnTo>
                  <a:pt x="0" y="83"/>
                </a:lnTo>
                <a:lnTo>
                  <a:pt x="0" y="81"/>
                </a:lnTo>
                <a:lnTo>
                  <a:pt x="20" y="23"/>
                </a:lnTo>
                <a:lnTo>
                  <a:pt x="53" y="73"/>
                </a:lnTo>
                <a:lnTo>
                  <a:pt x="84" y="24"/>
                </a:lnTo>
                <a:lnTo>
                  <a:pt x="112" y="71"/>
                </a:lnTo>
                <a:lnTo>
                  <a:pt x="134" y="3"/>
                </a:lnTo>
                <a:lnTo>
                  <a:pt x="134" y="3"/>
                </a:lnTo>
                <a:lnTo>
                  <a:pt x="135" y="1"/>
                </a:lnTo>
                <a:lnTo>
                  <a:pt x="137" y="0"/>
                </a:lnTo>
                <a:lnTo>
                  <a:pt x="139" y="0"/>
                </a:lnTo>
                <a:lnTo>
                  <a:pt x="142" y="0"/>
                </a:lnTo>
                <a:lnTo>
                  <a:pt x="142" y="0"/>
                </a:lnTo>
                <a:lnTo>
                  <a:pt x="143" y="1"/>
                </a:lnTo>
                <a:lnTo>
                  <a:pt x="144" y="2"/>
                </a:lnTo>
                <a:lnTo>
                  <a:pt x="144" y="5"/>
                </a:lnTo>
                <a:lnTo>
                  <a:pt x="144" y="6"/>
                </a:lnTo>
                <a:lnTo>
                  <a:pt x="116" y="9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p>
            <a:pPr algn="ctr"/>
          </a:p>
        </p:txBody>
      </p:sp>
      <p:sp>
        <p:nvSpPr>
          <p:cNvPr id="25" name="任意多边形 24"/>
          <p:cNvSpPr/>
          <p:nvPr>
            <p:custDataLst>
              <p:tags r:id="rId17"/>
            </p:custDataLst>
          </p:nvPr>
        </p:nvSpPr>
        <p:spPr bwMode="auto">
          <a:xfrm>
            <a:off x="1652640" y="1704373"/>
            <a:ext cx="454635" cy="484940"/>
          </a:xfrm>
          <a:custGeom>
            <a:avLst/>
            <a:gdLst>
              <a:gd name="T0" fmla="*/ 179 w 315"/>
              <a:gd name="T1" fmla="*/ 21 h 336"/>
              <a:gd name="T2" fmla="*/ 179 w 315"/>
              <a:gd name="T3" fmla="*/ 0 h 336"/>
              <a:gd name="T4" fmla="*/ 137 w 315"/>
              <a:gd name="T5" fmla="*/ 0 h 336"/>
              <a:gd name="T6" fmla="*/ 137 w 315"/>
              <a:gd name="T7" fmla="*/ 21 h 336"/>
              <a:gd name="T8" fmla="*/ 0 w 315"/>
              <a:gd name="T9" fmla="*/ 21 h 336"/>
              <a:gd name="T10" fmla="*/ 0 w 315"/>
              <a:gd name="T11" fmla="*/ 47 h 336"/>
              <a:gd name="T12" fmla="*/ 0 w 315"/>
              <a:gd name="T13" fmla="*/ 63 h 336"/>
              <a:gd name="T14" fmla="*/ 0 w 315"/>
              <a:gd name="T15" fmla="*/ 230 h 336"/>
              <a:gd name="T16" fmla="*/ 137 w 315"/>
              <a:gd name="T17" fmla="*/ 230 h 336"/>
              <a:gd name="T18" fmla="*/ 137 w 315"/>
              <a:gd name="T19" fmla="*/ 271 h 336"/>
              <a:gd name="T20" fmla="*/ 53 w 315"/>
              <a:gd name="T21" fmla="*/ 336 h 336"/>
              <a:gd name="T22" fmla="*/ 74 w 315"/>
              <a:gd name="T23" fmla="*/ 336 h 336"/>
              <a:gd name="T24" fmla="*/ 137 w 315"/>
              <a:gd name="T25" fmla="*/ 293 h 336"/>
              <a:gd name="T26" fmla="*/ 137 w 315"/>
              <a:gd name="T27" fmla="*/ 294 h 336"/>
              <a:gd name="T28" fmla="*/ 179 w 315"/>
              <a:gd name="T29" fmla="*/ 294 h 336"/>
              <a:gd name="T30" fmla="*/ 179 w 315"/>
              <a:gd name="T31" fmla="*/ 293 h 336"/>
              <a:gd name="T32" fmla="*/ 241 w 315"/>
              <a:gd name="T33" fmla="*/ 336 h 336"/>
              <a:gd name="T34" fmla="*/ 262 w 315"/>
              <a:gd name="T35" fmla="*/ 336 h 336"/>
              <a:gd name="T36" fmla="*/ 179 w 315"/>
              <a:gd name="T37" fmla="*/ 271 h 336"/>
              <a:gd name="T38" fmla="*/ 179 w 315"/>
              <a:gd name="T39" fmla="*/ 230 h 336"/>
              <a:gd name="T40" fmla="*/ 315 w 315"/>
              <a:gd name="T41" fmla="*/ 230 h 336"/>
              <a:gd name="T42" fmla="*/ 315 w 315"/>
              <a:gd name="T43" fmla="*/ 63 h 336"/>
              <a:gd name="T44" fmla="*/ 315 w 315"/>
              <a:gd name="T45" fmla="*/ 47 h 336"/>
              <a:gd name="T46" fmla="*/ 315 w 315"/>
              <a:gd name="T47" fmla="*/ 21 h 336"/>
              <a:gd name="T48" fmla="*/ 179 w 315"/>
              <a:gd name="T49" fmla="*/ 21 h 336"/>
              <a:gd name="T50" fmla="*/ 294 w 315"/>
              <a:gd name="T51" fmla="*/ 209 h 336"/>
              <a:gd name="T52" fmla="*/ 179 w 315"/>
              <a:gd name="T53" fmla="*/ 209 h 336"/>
              <a:gd name="T54" fmla="*/ 137 w 315"/>
              <a:gd name="T55" fmla="*/ 209 h 336"/>
              <a:gd name="T56" fmla="*/ 21 w 315"/>
              <a:gd name="T57" fmla="*/ 209 h 336"/>
              <a:gd name="T58" fmla="*/ 21 w 315"/>
              <a:gd name="T59" fmla="*/ 68 h 336"/>
              <a:gd name="T60" fmla="*/ 294 w 315"/>
              <a:gd name="T61" fmla="*/ 68 h 336"/>
              <a:gd name="T62" fmla="*/ 294 w 315"/>
              <a:gd name="T63" fmla="*/ 209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15" h="336">
                <a:moveTo>
                  <a:pt x="179" y="21"/>
                </a:moveTo>
                <a:lnTo>
                  <a:pt x="179" y="0"/>
                </a:lnTo>
                <a:lnTo>
                  <a:pt x="137" y="0"/>
                </a:lnTo>
                <a:lnTo>
                  <a:pt x="137" y="21"/>
                </a:lnTo>
                <a:lnTo>
                  <a:pt x="0" y="21"/>
                </a:lnTo>
                <a:lnTo>
                  <a:pt x="0" y="47"/>
                </a:lnTo>
                <a:lnTo>
                  <a:pt x="0" y="63"/>
                </a:lnTo>
                <a:lnTo>
                  <a:pt x="0" y="230"/>
                </a:lnTo>
                <a:lnTo>
                  <a:pt x="137" y="230"/>
                </a:lnTo>
                <a:lnTo>
                  <a:pt x="137" y="271"/>
                </a:lnTo>
                <a:lnTo>
                  <a:pt x="53" y="336"/>
                </a:lnTo>
                <a:lnTo>
                  <a:pt x="74" y="336"/>
                </a:lnTo>
                <a:lnTo>
                  <a:pt x="137" y="293"/>
                </a:lnTo>
                <a:lnTo>
                  <a:pt x="137" y="294"/>
                </a:lnTo>
                <a:lnTo>
                  <a:pt x="179" y="294"/>
                </a:lnTo>
                <a:lnTo>
                  <a:pt x="179" y="293"/>
                </a:lnTo>
                <a:lnTo>
                  <a:pt x="241" y="336"/>
                </a:lnTo>
                <a:lnTo>
                  <a:pt x="262" y="336"/>
                </a:lnTo>
                <a:lnTo>
                  <a:pt x="179" y="271"/>
                </a:lnTo>
                <a:lnTo>
                  <a:pt x="179" y="230"/>
                </a:lnTo>
                <a:lnTo>
                  <a:pt x="315" y="230"/>
                </a:lnTo>
                <a:lnTo>
                  <a:pt x="315" y="63"/>
                </a:lnTo>
                <a:lnTo>
                  <a:pt x="315" y="47"/>
                </a:lnTo>
                <a:lnTo>
                  <a:pt x="315" y="21"/>
                </a:lnTo>
                <a:lnTo>
                  <a:pt x="179" y="21"/>
                </a:lnTo>
                <a:close/>
                <a:moveTo>
                  <a:pt x="294" y="209"/>
                </a:moveTo>
                <a:lnTo>
                  <a:pt x="179" y="209"/>
                </a:lnTo>
                <a:lnTo>
                  <a:pt x="137" y="209"/>
                </a:lnTo>
                <a:lnTo>
                  <a:pt x="21" y="209"/>
                </a:lnTo>
                <a:lnTo>
                  <a:pt x="21" y="68"/>
                </a:lnTo>
                <a:lnTo>
                  <a:pt x="294" y="68"/>
                </a:lnTo>
                <a:lnTo>
                  <a:pt x="294" y="209"/>
                </a:lnTo>
                <a:close/>
              </a:path>
            </a:pathLst>
          </a:custGeom>
          <a:solidFill>
            <a:srgbClr val="FFFF00"/>
          </a:solidFill>
          <a:ln>
            <a:noFill/>
          </a:ln>
          <a:extLst>
            <a:ext uri="{91240B29-F687-4F45-9708-019B960494DF}">
              <a14:hiddenLine xmlns:a14="http://schemas.microsoft.com/office/drawing/2010/main" w="9525">
                <a:solidFill>
                  <a:srgbClr val="000000"/>
                </a:solidFill>
                <a:round/>
              </a14:hiddenLine>
            </a:ext>
          </a:extLst>
        </p:spPr>
        <p:txBody>
          <a:bodyPr anchor="ctr"/>
          <a:p>
            <a:pPr algn="ctr"/>
          </a:p>
        </p:txBody>
      </p:sp>
      <p:sp>
        <p:nvSpPr>
          <p:cNvPr id="26" name="任意多边形 25"/>
          <p:cNvSpPr/>
          <p:nvPr>
            <p:custDataLst>
              <p:tags r:id="rId18"/>
            </p:custDataLst>
          </p:nvPr>
        </p:nvSpPr>
        <p:spPr bwMode="auto">
          <a:xfrm>
            <a:off x="1949957" y="1838598"/>
            <a:ext cx="77937" cy="80823"/>
          </a:xfrm>
          <a:custGeom>
            <a:avLst/>
            <a:gdLst>
              <a:gd name="T0" fmla="*/ 54 w 54"/>
              <a:gd name="T1" fmla="*/ 29 h 56"/>
              <a:gd name="T2" fmla="*/ 54 w 54"/>
              <a:gd name="T3" fmla="*/ 29 h 56"/>
              <a:gd name="T4" fmla="*/ 54 w 54"/>
              <a:gd name="T5" fmla="*/ 34 h 56"/>
              <a:gd name="T6" fmla="*/ 53 w 54"/>
              <a:gd name="T7" fmla="*/ 40 h 56"/>
              <a:gd name="T8" fmla="*/ 50 w 54"/>
              <a:gd name="T9" fmla="*/ 44 h 56"/>
              <a:gd name="T10" fmla="*/ 46 w 54"/>
              <a:gd name="T11" fmla="*/ 48 h 56"/>
              <a:gd name="T12" fmla="*/ 43 w 54"/>
              <a:gd name="T13" fmla="*/ 51 h 56"/>
              <a:gd name="T14" fmla="*/ 38 w 54"/>
              <a:gd name="T15" fmla="*/ 55 h 56"/>
              <a:gd name="T16" fmla="*/ 33 w 54"/>
              <a:gd name="T17" fmla="*/ 56 h 56"/>
              <a:gd name="T18" fmla="*/ 27 w 54"/>
              <a:gd name="T19" fmla="*/ 56 h 56"/>
              <a:gd name="T20" fmla="*/ 27 w 54"/>
              <a:gd name="T21" fmla="*/ 56 h 56"/>
              <a:gd name="T22" fmla="*/ 22 w 54"/>
              <a:gd name="T23" fmla="*/ 56 h 56"/>
              <a:gd name="T24" fmla="*/ 16 w 54"/>
              <a:gd name="T25" fmla="*/ 55 h 56"/>
              <a:gd name="T26" fmla="*/ 12 w 54"/>
              <a:gd name="T27" fmla="*/ 51 h 56"/>
              <a:gd name="T28" fmla="*/ 7 w 54"/>
              <a:gd name="T29" fmla="*/ 48 h 56"/>
              <a:gd name="T30" fmla="*/ 3 w 54"/>
              <a:gd name="T31" fmla="*/ 44 h 56"/>
              <a:gd name="T32" fmla="*/ 1 w 54"/>
              <a:gd name="T33" fmla="*/ 40 h 56"/>
              <a:gd name="T34" fmla="*/ 0 w 54"/>
              <a:gd name="T35" fmla="*/ 34 h 56"/>
              <a:gd name="T36" fmla="*/ 0 w 54"/>
              <a:gd name="T37" fmla="*/ 29 h 56"/>
              <a:gd name="T38" fmla="*/ 0 w 54"/>
              <a:gd name="T39" fmla="*/ 29 h 56"/>
              <a:gd name="T40" fmla="*/ 0 w 54"/>
              <a:gd name="T41" fmla="*/ 23 h 56"/>
              <a:gd name="T42" fmla="*/ 1 w 54"/>
              <a:gd name="T43" fmla="*/ 18 h 56"/>
              <a:gd name="T44" fmla="*/ 3 w 54"/>
              <a:gd name="T45" fmla="*/ 13 h 56"/>
              <a:gd name="T46" fmla="*/ 7 w 54"/>
              <a:gd name="T47" fmla="*/ 9 h 56"/>
              <a:gd name="T48" fmla="*/ 12 w 54"/>
              <a:gd name="T49" fmla="*/ 5 h 56"/>
              <a:gd name="T50" fmla="*/ 16 w 54"/>
              <a:gd name="T51" fmla="*/ 3 h 56"/>
              <a:gd name="T52" fmla="*/ 22 w 54"/>
              <a:gd name="T53" fmla="*/ 2 h 56"/>
              <a:gd name="T54" fmla="*/ 27 w 54"/>
              <a:gd name="T55" fmla="*/ 0 h 56"/>
              <a:gd name="T56" fmla="*/ 27 w 54"/>
              <a:gd name="T57" fmla="*/ 0 h 56"/>
              <a:gd name="T58" fmla="*/ 33 w 54"/>
              <a:gd name="T59" fmla="*/ 2 h 56"/>
              <a:gd name="T60" fmla="*/ 38 w 54"/>
              <a:gd name="T61" fmla="*/ 3 h 56"/>
              <a:gd name="T62" fmla="*/ 43 w 54"/>
              <a:gd name="T63" fmla="*/ 5 h 56"/>
              <a:gd name="T64" fmla="*/ 46 w 54"/>
              <a:gd name="T65" fmla="*/ 9 h 56"/>
              <a:gd name="T66" fmla="*/ 50 w 54"/>
              <a:gd name="T67" fmla="*/ 13 h 56"/>
              <a:gd name="T68" fmla="*/ 53 w 54"/>
              <a:gd name="T69" fmla="*/ 18 h 56"/>
              <a:gd name="T70" fmla="*/ 54 w 54"/>
              <a:gd name="T71" fmla="*/ 23 h 56"/>
              <a:gd name="T72" fmla="*/ 54 w 54"/>
              <a:gd name="T73" fmla="*/ 29 h 56"/>
              <a:gd name="T74" fmla="*/ 54 w 54"/>
              <a:gd name="T75" fmla="*/ 29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4" h="56">
                <a:moveTo>
                  <a:pt x="54" y="29"/>
                </a:moveTo>
                <a:lnTo>
                  <a:pt x="54" y="29"/>
                </a:lnTo>
                <a:lnTo>
                  <a:pt x="54" y="34"/>
                </a:lnTo>
                <a:lnTo>
                  <a:pt x="53" y="40"/>
                </a:lnTo>
                <a:lnTo>
                  <a:pt x="50" y="44"/>
                </a:lnTo>
                <a:lnTo>
                  <a:pt x="46" y="48"/>
                </a:lnTo>
                <a:lnTo>
                  <a:pt x="43" y="51"/>
                </a:lnTo>
                <a:lnTo>
                  <a:pt x="38" y="55"/>
                </a:lnTo>
                <a:lnTo>
                  <a:pt x="33" y="56"/>
                </a:lnTo>
                <a:lnTo>
                  <a:pt x="27" y="56"/>
                </a:lnTo>
                <a:lnTo>
                  <a:pt x="27" y="56"/>
                </a:lnTo>
                <a:lnTo>
                  <a:pt x="22" y="56"/>
                </a:lnTo>
                <a:lnTo>
                  <a:pt x="16" y="55"/>
                </a:lnTo>
                <a:lnTo>
                  <a:pt x="12" y="51"/>
                </a:lnTo>
                <a:lnTo>
                  <a:pt x="7" y="48"/>
                </a:lnTo>
                <a:lnTo>
                  <a:pt x="3" y="44"/>
                </a:lnTo>
                <a:lnTo>
                  <a:pt x="1" y="40"/>
                </a:lnTo>
                <a:lnTo>
                  <a:pt x="0" y="34"/>
                </a:lnTo>
                <a:lnTo>
                  <a:pt x="0" y="29"/>
                </a:lnTo>
                <a:lnTo>
                  <a:pt x="0" y="29"/>
                </a:lnTo>
                <a:lnTo>
                  <a:pt x="0" y="23"/>
                </a:lnTo>
                <a:lnTo>
                  <a:pt x="1" y="18"/>
                </a:lnTo>
                <a:lnTo>
                  <a:pt x="3" y="13"/>
                </a:lnTo>
                <a:lnTo>
                  <a:pt x="7" y="9"/>
                </a:lnTo>
                <a:lnTo>
                  <a:pt x="12" y="5"/>
                </a:lnTo>
                <a:lnTo>
                  <a:pt x="16" y="3"/>
                </a:lnTo>
                <a:lnTo>
                  <a:pt x="22" y="2"/>
                </a:lnTo>
                <a:lnTo>
                  <a:pt x="27" y="0"/>
                </a:lnTo>
                <a:lnTo>
                  <a:pt x="27" y="0"/>
                </a:lnTo>
                <a:lnTo>
                  <a:pt x="33" y="2"/>
                </a:lnTo>
                <a:lnTo>
                  <a:pt x="38" y="3"/>
                </a:lnTo>
                <a:lnTo>
                  <a:pt x="43" y="5"/>
                </a:lnTo>
                <a:lnTo>
                  <a:pt x="46" y="9"/>
                </a:lnTo>
                <a:lnTo>
                  <a:pt x="50" y="13"/>
                </a:lnTo>
                <a:lnTo>
                  <a:pt x="53" y="18"/>
                </a:lnTo>
                <a:lnTo>
                  <a:pt x="54" y="23"/>
                </a:lnTo>
                <a:lnTo>
                  <a:pt x="54" y="29"/>
                </a:lnTo>
                <a:lnTo>
                  <a:pt x="54" y="2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p>
            <a:pPr algn="ctr"/>
          </a:p>
        </p:txBody>
      </p:sp>
      <p:sp>
        <p:nvSpPr>
          <p:cNvPr id="27" name="矩形 26"/>
          <p:cNvSpPr/>
          <p:nvPr>
            <p:custDataLst>
              <p:tags r:id="rId19"/>
            </p:custDataLst>
          </p:nvPr>
        </p:nvSpPr>
        <p:spPr bwMode="auto">
          <a:xfrm>
            <a:off x="1947070" y="1945400"/>
            <a:ext cx="30309" cy="3030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p>
            <a:pPr algn="ctr"/>
          </a:p>
        </p:txBody>
      </p:sp>
      <p:sp>
        <p:nvSpPr>
          <p:cNvPr id="28" name="矩形 27"/>
          <p:cNvSpPr/>
          <p:nvPr>
            <p:custDataLst>
              <p:tags r:id="rId20"/>
            </p:custDataLst>
          </p:nvPr>
        </p:nvSpPr>
        <p:spPr bwMode="auto">
          <a:xfrm>
            <a:off x="2009131" y="1945400"/>
            <a:ext cx="30309" cy="3030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p>
            <a:pPr algn="ctr"/>
          </a:p>
        </p:txBody>
      </p:sp>
      <p:sp>
        <p:nvSpPr>
          <p:cNvPr id="22" name="任意多边形 21"/>
          <p:cNvSpPr/>
          <p:nvPr>
            <p:custDataLst>
              <p:tags r:id="rId21"/>
            </p:custDataLst>
          </p:nvPr>
        </p:nvSpPr>
        <p:spPr bwMode="auto">
          <a:xfrm>
            <a:off x="7222153" y="3232033"/>
            <a:ext cx="160891" cy="160891"/>
          </a:xfrm>
          <a:custGeom>
            <a:avLst/>
            <a:gdLst>
              <a:gd name="T0" fmla="*/ 51 w 103"/>
              <a:gd name="T1" fmla="*/ 0 h 103"/>
              <a:gd name="T2" fmla="*/ 51 w 103"/>
              <a:gd name="T3" fmla="*/ 0 h 103"/>
              <a:gd name="T4" fmla="*/ 41 w 103"/>
              <a:gd name="T5" fmla="*/ 0 h 103"/>
              <a:gd name="T6" fmla="*/ 32 w 103"/>
              <a:gd name="T7" fmla="*/ 4 h 103"/>
              <a:gd name="T8" fmla="*/ 23 w 103"/>
              <a:gd name="T9" fmla="*/ 9 h 103"/>
              <a:gd name="T10" fmla="*/ 14 w 103"/>
              <a:gd name="T11" fmla="*/ 15 h 103"/>
              <a:gd name="T12" fmla="*/ 8 w 103"/>
              <a:gd name="T13" fmla="*/ 22 h 103"/>
              <a:gd name="T14" fmla="*/ 3 w 103"/>
              <a:gd name="T15" fmla="*/ 31 h 103"/>
              <a:gd name="T16" fmla="*/ 1 w 103"/>
              <a:gd name="T17" fmla="*/ 41 h 103"/>
              <a:gd name="T18" fmla="*/ 0 w 103"/>
              <a:gd name="T19" fmla="*/ 52 h 103"/>
              <a:gd name="T20" fmla="*/ 0 w 103"/>
              <a:gd name="T21" fmla="*/ 52 h 103"/>
              <a:gd name="T22" fmla="*/ 1 w 103"/>
              <a:gd name="T23" fmla="*/ 62 h 103"/>
              <a:gd name="T24" fmla="*/ 3 w 103"/>
              <a:gd name="T25" fmla="*/ 71 h 103"/>
              <a:gd name="T26" fmla="*/ 8 w 103"/>
              <a:gd name="T27" fmla="*/ 80 h 103"/>
              <a:gd name="T28" fmla="*/ 14 w 103"/>
              <a:gd name="T29" fmla="*/ 87 h 103"/>
              <a:gd name="T30" fmla="*/ 23 w 103"/>
              <a:gd name="T31" fmla="*/ 94 h 103"/>
              <a:gd name="T32" fmla="*/ 32 w 103"/>
              <a:gd name="T33" fmla="*/ 98 h 103"/>
              <a:gd name="T34" fmla="*/ 41 w 103"/>
              <a:gd name="T35" fmla="*/ 102 h 103"/>
              <a:gd name="T36" fmla="*/ 51 w 103"/>
              <a:gd name="T37" fmla="*/ 103 h 103"/>
              <a:gd name="T38" fmla="*/ 51 w 103"/>
              <a:gd name="T39" fmla="*/ 103 h 103"/>
              <a:gd name="T40" fmla="*/ 61 w 103"/>
              <a:gd name="T41" fmla="*/ 102 h 103"/>
              <a:gd name="T42" fmla="*/ 71 w 103"/>
              <a:gd name="T43" fmla="*/ 98 h 103"/>
              <a:gd name="T44" fmla="*/ 80 w 103"/>
              <a:gd name="T45" fmla="*/ 94 h 103"/>
              <a:gd name="T46" fmla="*/ 88 w 103"/>
              <a:gd name="T47" fmla="*/ 87 h 103"/>
              <a:gd name="T48" fmla="*/ 94 w 103"/>
              <a:gd name="T49" fmla="*/ 80 h 103"/>
              <a:gd name="T50" fmla="*/ 99 w 103"/>
              <a:gd name="T51" fmla="*/ 71 h 103"/>
              <a:gd name="T52" fmla="*/ 102 w 103"/>
              <a:gd name="T53" fmla="*/ 62 h 103"/>
              <a:gd name="T54" fmla="*/ 103 w 103"/>
              <a:gd name="T55" fmla="*/ 52 h 103"/>
              <a:gd name="T56" fmla="*/ 103 w 103"/>
              <a:gd name="T57" fmla="*/ 52 h 103"/>
              <a:gd name="T58" fmla="*/ 102 w 103"/>
              <a:gd name="T59" fmla="*/ 41 h 103"/>
              <a:gd name="T60" fmla="*/ 99 w 103"/>
              <a:gd name="T61" fmla="*/ 31 h 103"/>
              <a:gd name="T62" fmla="*/ 94 w 103"/>
              <a:gd name="T63" fmla="*/ 22 h 103"/>
              <a:gd name="T64" fmla="*/ 88 w 103"/>
              <a:gd name="T65" fmla="*/ 15 h 103"/>
              <a:gd name="T66" fmla="*/ 80 w 103"/>
              <a:gd name="T67" fmla="*/ 9 h 103"/>
              <a:gd name="T68" fmla="*/ 71 w 103"/>
              <a:gd name="T69" fmla="*/ 4 h 103"/>
              <a:gd name="T70" fmla="*/ 61 w 103"/>
              <a:gd name="T71" fmla="*/ 0 h 103"/>
              <a:gd name="T72" fmla="*/ 51 w 103"/>
              <a:gd name="T73" fmla="*/ 0 h 103"/>
              <a:gd name="T74" fmla="*/ 51 w 103"/>
              <a:gd name="T75"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3" h="103">
                <a:moveTo>
                  <a:pt x="51" y="0"/>
                </a:moveTo>
                <a:lnTo>
                  <a:pt x="51" y="0"/>
                </a:lnTo>
                <a:lnTo>
                  <a:pt x="41" y="0"/>
                </a:lnTo>
                <a:lnTo>
                  <a:pt x="32" y="4"/>
                </a:lnTo>
                <a:lnTo>
                  <a:pt x="23" y="9"/>
                </a:lnTo>
                <a:lnTo>
                  <a:pt x="14" y="15"/>
                </a:lnTo>
                <a:lnTo>
                  <a:pt x="8" y="22"/>
                </a:lnTo>
                <a:lnTo>
                  <a:pt x="3" y="31"/>
                </a:lnTo>
                <a:lnTo>
                  <a:pt x="1" y="41"/>
                </a:lnTo>
                <a:lnTo>
                  <a:pt x="0" y="52"/>
                </a:lnTo>
                <a:lnTo>
                  <a:pt x="0" y="52"/>
                </a:lnTo>
                <a:lnTo>
                  <a:pt x="1" y="62"/>
                </a:lnTo>
                <a:lnTo>
                  <a:pt x="3" y="71"/>
                </a:lnTo>
                <a:lnTo>
                  <a:pt x="8" y="80"/>
                </a:lnTo>
                <a:lnTo>
                  <a:pt x="14" y="87"/>
                </a:lnTo>
                <a:lnTo>
                  <a:pt x="23" y="94"/>
                </a:lnTo>
                <a:lnTo>
                  <a:pt x="32" y="98"/>
                </a:lnTo>
                <a:lnTo>
                  <a:pt x="41" y="102"/>
                </a:lnTo>
                <a:lnTo>
                  <a:pt x="51" y="103"/>
                </a:lnTo>
                <a:lnTo>
                  <a:pt x="51" y="103"/>
                </a:lnTo>
                <a:lnTo>
                  <a:pt x="61" y="102"/>
                </a:lnTo>
                <a:lnTo>
                  <a:pt x="71" y="98"/>
                </a:lnTo>
                <a:lnTo>
                  <a:pt x="80" y="94"/>
                </a:lnTo>
                <a:lnTo>
                  <a:pt x="88" y="87"/>
                </a:lnTo>
                <a:lnTo>
                  <a:pt x="94" y="80"/>
                </a:lnTo>
                <a:lnTo>
                  <a:pt x="99" y="71"/>
                </a:lnTo>
                <a:lnTo>
                  <a:pt x="102" y="62"/>
                </a:lnTo>
                <a:lnTo>
                  <a:pt x="103" y="52"/>
                </a:lnTo>
                <a:lnTo>
                  <a:pt x="103" y="52"/>
                </a:lnTo>
                <a:lnTo>
                  <a:pt x="102" y="41"/>
                </a:lnTo>
                <a:lnTo>
                  <a:pt x="99" y="31"/>
                </a:lnTo>
                <a:lnTo>
                  <a:pt x="94" y="22"/>
                </a:lnTo>
                <a:lnTo>
                  <a:pt x="88" y="15"/>
                </a:lnTo>
                <a:lnTo>
                  <a:pt x="80" y="9"/>
                </a:lnTo>
                <a:lnTo>
                  <a:pt x="71" y="4"/>
                </a:lnTo>
                <a:lnTo>
                  <a:pt x="61" y="0"/>
                </a:lnTo>
                <a:lnTo>
                  <a:pt x="51" y="0"/>
                </a:lnTo>
                <a:lnTo>
                  <a:pt x="5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p>
            <a:pPr algn="ctr"/>
          </a:p>
        </p:txBody>
      </p:sp>
      <p:sp>
        <p:nvSpPr>
          <p:cNvPr id="23" name="任意多边形 22"/>
          <p:cNvSpPr/>
          <p:nvPr>
            <p:custDataLst>
              <p:tags r:id="rId22"/>
            </p:custDataLst>
          </p:nvPr>
        </p:nvSpPr>
        <p:spPr bwMode="auto">
          <a:xfrm>
            <a:off x="7117496" y="3118003"/>
            <a:ext cx="370206" cy="515475"/>
          </a:xfrm>
          <a:custGeom>
            <a:avLst/>
            <a:gdLst>
              <a:gd name="T0" fmla="*/ 222 w 237"/>
              <a:gd name="T1" fmla="*/ 125 h 330"/>
              <a:gd name="T2" fmla="*/ 219 w 237"/>
              <a:gd name="T3" fmla="*/ 104 h 330"/>
              <a:gd name="T4" fmla="*/ 212 w 237"/>
              <a:gd name="T5" fmla="*/ 80 h 330"/>
              <a:gd name="T6" fmla="*/ 207 w 237"/>
              <a:gd name="T7" fmla="*/ 72 h 330"/>
              <a:gd name="T8" fmla="*/ 196 w 237"/>
              <a:gd name="T9" fmla="*/ 56 h 330"/>
              <a:gd name="T10" fmla="*/ 191 w 237"/>
              <a:gd name="T11" fmla="*/ 24 h 330"/>
              <a:gd name="T12" fmla="*/ 169 w 237"/>
              <a:gd name="T13" fmla="*/ 35 h 330"/>
              <a:gd name="T14" fmla="*/ 150 w 237"/>
              <a:gd name="T15" fmla="*/ 26 h 330"/>
              <a:gd name="T16" fmla="*/ 131 w 237"/>
              <a:gd name="T17" fmla="*/ 23 h 330"/>
              <a:gd name="T18" fmla="*/ 106 w 237"/>
              <a:gd name="T19" fmla="*/ 23 h 330"/>
              <a:gd name="T20" fmla="*/ 96 w 237"/>
              <a:gd name="T21" fmla="*/ 24 h 330"/>
              <a:gd name="T22" fmla="*/ 76 w 237"/>
              <a:gd name="T23" fmla="*/ 30 h 330"/>
              <a:gd name="T24" fmla="*/ 46 w 237"/>
              <a:gd name="T25" fmla="*/ 24 h 330"/>
              <a:gd name="T26" fmla="*/ 48 w 237"/>
              <a:gd name="T27" fmla="*/ 48 h 330"/>
              <a:gd name="T28" fmla="*/ 35 w 237"/>
              <a:gd name="T29" fmla="*/ 63 h 330"/>
              <a:gd name="T30" fmla="*/ 25 w 237"/>
              <a:gd name="T31" fmla="*/ 80 h 330"/>
              <a:gd name="T32" fmla="*/ 17 w 237"/>
              <a:gd name="T33" fmla="*/ 104 h 330"/>
              <a:gd name="T34" fmla="*/ 15 w 237"/>
              <a:gd name="T35" fmla="*/ 114 h 330"/>
              <a:gd name="T36" fmla="*/ 15 w 237"/>
              <a:gd name="T37" fmla="*/ 125 h 330"/>
              <a:gd name="T38" fmla="*/ 17 w 237"/>
              <a:gd name="T39" fmla="*/ 144 h 330"/>
              <a:gd name="T40" fmla="*/ 25 w 237"/>
              <a:gd name="T41" fmla="*/ 168 h 330"/>
              <a:gd name="T42" fmla="*/ 30 w 237"/>
              <a:gd name="T43" fmla="*/ 176 h 330"/>
              <a:gd name="T44" fmla="*/ 41 w 237"/>
              <a:gd name="T45" fmla="*/ 192 h 330"/>
              <a:gd name="T46" fmla="*/ 52 w 237"/>
              <a:gd name="T47" fmla="*/ 202 h 330"/>
              <a:gd name="T48" fmla="*/ 118 w 237"/>
              <a:gd name="T49" fmla="*/ 248 h 330"/>
              <a:gd name="T50" fmla="*/ 185 w 237"/>
              <a:gd name="T51" fmla="*/ 202 h 330"/>
              <a:gd name="T52" fmla="*/ 189 w 237"/>
              <a:gd name="T53" fmla="*/ 200 h 330"/>
              <a:gd name="T54" fmla="*/ 202 w 237"/>
              <a:gd name="T55" fmla="*/ 185 h 330"/>
              <a:gd name="T56" fmla="*/ 212 w 237"/>
              <a:gd name="T57" fmla="*/ 168 h 330"/>
              <a:gd name="T58" fmla="*/ 219 w 237"/>
              <a:gd name="T59" fmla="*/ 144 h 330"/>
              <a:gd name="T60" fmla="*/ 222 w 237"/>
              <a:gd name="T61" fmla="*/ 135 h 330"/>
              <a:gd name="T62" fmla="*/ 222 w 237"/>
              <a:gd name="T63" fmla="*/ 125 h 330"/>
              <a:gd name="T64" fmla="*/ 118 w 237"/>
              <a:gd name="T65" fmla="*/ 196 h 330"/>
              <a:gd name="T66" fmla="*/ 104 w 237"/>
              <a:gd name="T67" fmla="*/ 195 h 330"/>
              <a:gd name="T68" fmla="*/ 78 w 237"/>
              <a:gd name="T69" fmla="*/ 184 h 330"/>
              <a:gd name="T70" fmla="*/ 58 w 237"/>
              <a:gd name="T71" fmla="*/ 164 h 330"/>
              <a:gd name="T72" fmla="*/ 47 w 237"/>
              <a:gd name="T73" fmla="*/ 138 h 330"/>
              <a:gd name="T74" fmla="*/ 46 w 237"/>
              <a:gd name="T75" fmla="*/ 125 h 330"/>
              <a:gd name="T76" fmla="*/ 47 w 237"/>
              <a:gd name="T77" fmla="*/ 117 h 330"/>
              <a:gd name="T78" fmla="*/ 52 w 237"/>
              <a:gd name="T79" fmla="*/ 96 h 330"/>
              <a:gd name="T80" fmla="*/ 67 w 237"/>
              <a:gd name="T81" fmla="*/ 73 h 330"/>
              <a:gd name="T82" fmla="*/ 90 w 237"/>
              <a:gd name="T83" fmla="*/ 57 h 330"/>
              <a:gd name="T84" fmla="*/ 111 w 237"/>
              <a:gd name="T85" fmla="*/ 52 h 330"/>
              <a:gd name="T86" fmla="*/ 118 w 237"/>
              <a:gd name="T87" fmla="*/ 52 h 330"/>
              <a:gd name="T88" fmla="*/ 133 w 237"/>
              <a:gd name="T89" fmla="*/ 53 h 330"/>
              <a:gd name="T90" fmla="*/ 159 w 237"/>
              <a:gd name="T91" fmla="*/ 64 h 330"/>
              <a:gd name="T92" fmla="*/ 179 w 237"/>
              <a:gd name="T93" fmla="*/ 84 h 330"/>
              <a:gd name="T94" fmla="*/ 190 w 237"/>
              <a:gd name="T95" fmla="*/ 110 h 330"/>
              <a:gd name="T96" fmla="*/ 191 w 237"/>
              <a:gd name="T97" fmla="*/ 125 h 330"/>
              <a:gd name="T98" fmla="*/ 190 w 237"/>
              <a:gd name="T99" fmla="*/ 132 h 330"/>
              <a:gd name="T100" fmla="*/ 185 w 237"/>
              <a:gd name="T101" fmla="*/ 152 h 330"/>
              <a:gd name="T102" fmla="*/ 170 w 237"/>
              <a:gd name="T103" fmla="*/ 175 h 330"/>
              <a:gd name="T104" fmla="*/ 147 w 237"/>
              <a:gd name="T105" fmla="*/ 191 h 330"/>
              <a:gd name="T106" fmla="*/ 126 w 237"/>
              <a:gd name="T107" fmla="*/ 196 h 330"/>
              <a:gd name="T108" fmla="*/ 118 w 237"/>
              <a:gd name="T109" fmla="*/ 196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37" h="330">
                <a:moveTo>
                  <a:pt x="222" y="125"/>
                </a:moveTo>
                <a:lnTo>
                  <a:pt x="222" y="125"/>
                </a:lnTo>
                <a:lnTo>
                  <a:pt x="222" y="114"/>
                </a:lnTo>
                <a:lnTo>
                  <a:pt x="219" y="104"/>
                </a:lnTo>
                <a:lnTo>
                  <a:pt x="237" y="85"/>
                </a:lnTo>
                <a:lnTo>
                  <a:pt x="212" y="80"/>
                </a:lnTo>
                <a:lnTo>
                  <a:pt x="212" y="80"/>
                </a:lnTo>
                <a:lnTo>
                  <a:pt x="207" y="72"/>
                </a:lnTo>
                <a:lnTo>
                  <a:pt x="202" y="63"/>
                </a:lnTo>
                <a:lnTo>
                  <a:pt x="196" y="56"/>
                </a:lnTo>
                <a:lnTo>
                  <a:pt x="189" y="48"/>
                </a:lnTo>
                <a:lnTo>
                  <a:pt x="191" y="24"/>
                </a:lnTo>
                <a:lnTo>
                  <a:pt x="169" y="35"/>
                </a:lnTo>
                <a:lnTo>
                  <a:pt x="169" y="35"/>
                </a:lnTo>
                <a:lnTo>
                  <a:pt x="160" y="30"/>
                </a:lnTo>
                <a:lnTo>
                  <a:pt x="150" y="26"/>
                </a:lnTo>
                <a:lnTo>
                  <a:pt x="141" y="24"/>
                </a:lnTo>
                <a:lnTo>
                  <a:pt x="131" y="23"/>
                </a:lnTo>
                <a:lnTo>
                  <a:pt x="118" y="0"/>
                </a:lnTo>
                <a:lnTo>
                  <a:pt x="106" y="23"/>
                </a:lnTo>
                <a:lnTo>
                  <a:pt x="106" y="23"/>
                </a:lnTo>
                <a:lnTo>
                  <a:pt x="96" y="24"/>
                </a:lnTo>
                <a:lnTo>
                  <a:pt x="86" y="26"/>
                </a:lnTo>
                <a:lnTo>
                  <a:pt x="76" y="30"/>
                </a:lnTo>
                <a:lnTo>
                  <a:pt x="68" y="35"/>
                </a:lnTo>
                <a:lnTo>
                  <a:pt x="46" y="24"/>
                </a:lnTo>
                <a:lnTo>
                  <a:pt x="48" y="48"/>
                </a:lnTo>
                <a:lnTo>
                  <a:pt x="48" y="48"/>
                </a:lnTo>
                <a:lnTo>
                  <a:pt x="41" y="56"/>
                </a:lnTo>
                <a:lnTo>
                  <a:pt x="35" y="63"/>
                </a:lnTo>
                <a:lnTo>
                  <a:pt x="30" y="72"/>
                </a:lnTo>
                <a:lnTo>
                  <a:pt x="25" y="80"/>
                </a:lnTo>
                <a:lnTo>
                  <a:pt x="0" y="85"/>
                </a:lnTo>
                <a:lnTo>
                  <a:pt x="17" y="104"/>
                </a:lnTo>
                <a:lnTo>
                  <a:pt x="17" y="104"/>
                </a:lnTo>
                <a:lnTo>
                  <a:pt x="15" y="114"/>
                </a:lnTo>
                <a:lnTo>
                  <a:pt x="15" y="125"/>
                </a:lnTo>
                <a:lnTo>
                  <a:pt x="15" y="125"/>
                </a:lnTo>
                <a:lnTo>
                  <a:pt x="15" y="135"/>
                </a:lnTo>
                <a:lnTo>
                  <a:pt x="17" y="144"/>
                </a:lnTo>
                <a:lnTo>
                  <a:pt x="0" y="163"/>
                </a:lnTo>
                <a:lnTo>
                  <a:pt x="25" y="168"/>
                </a:lnTo>
                <a:lnTo>
                  <a:pt x="25" y="168"/>
                </a:lnTo>
                <a:lnTo>
                  <a:pt x="30" y="176"/>
                </a:lnTo>
                <a:lnTo>
                  <a:pt x="35" y="185"/>
                </a:lnTo>
                <a:lnTo>
                  <a:pt x="41" y="192"/>
                </a:lnTo>
                <a:lnTo>
                  <a:pt x="48" y="200"/>
                </a:lnTo>
                <a:lnTo>
                  <a:pt x="52" y="202"/>
                </a:lnTo>
                <a:lnTo>
                  <a:pt x="36" y="330"/>
                </a:lnTo>
                <a:lnTo>
                  <a:pt x="118" y="248"/>
                </a:lnTo>
                <a:lnTo>
                  <a:pt x="201" y="330"/>
                </a:lnTo>
                <a:lnTo>
                  <a:pt x="185" y="202"/>
                </a:lnTo>
                <a:lnTo>
                  <a:pt x="189" y="200"/>
                </a:lnTo>
                <a:lnTo>
                  <a:pt x="189" y="200"/>
                </a:lnTo>
                <a:lnTo>
                  <a:pt x="196" y="192"/>
                </a:lnTo>
                <a:lnTo>
                  <a:pt x="202" y="185"/>
                </a:lnTo>
                <a:lnTo>
                  <a:pt x="207" y="176"/>
                </a:lnTo>
                <a:lnTo>
                  <a:pt x="212" y="168"/>
                </a:lnTo>
                <a:lnTo>
                  <a:pt x="237" y="163"/>
                </a:lnTo>
                <a:lnTo>
                  <a:pt x="219" y="144"/>
                </a:lnTo>
                <a:lnTo>
                  <a:pt x="219" y="144"/>
                </a:lnTo>
                <a:lnTo>
                  <a:pt x="222" y="135"/>
                </a:lnTo>
                <a:lnTo>
                  <a:pt x="222" y="125"/>
                </a:lnTo>
                <a:lnTo>
                  <a:pt x="222" y="125"/>
                </a:lnTo>
                <a:close/>
                <a:moveTo>
                  <a:pt x="118" y="196"/>
                </a:moveTo>
                <a:lnTo>
                  <a:pt x="118" y="196"/>
                </a:lnTo>
                <a:lnTo>
                  <a:pt x="111" y="196"/>
                </a:lnTo>
                <a:lnTo>
                  <a:pt x="104" y="195"/>
                </a:lnTo>
                <a:lnTo>
                  <a:pt x="90" y="191"/>
                </a:lnTo>
                <a:lnTo>
                  <a:pt x="78" y="184"/>
                </a:lnTo>
                <a:lnTo>
                  <a:pt x="67" y="175"/>
                </a:lnTo>
                <a:lnTo>
                  <a:pt x="58" y="164"/>
                </a:lnTo>
                <a:lnTo>
                  <a:pt x="52" y="152"/>
                </a:lnTo>
                <a:lnTo>
                  <a:pt x="47" y="138"/>
                </a:lnTo>
                <a:lnTo>
                  <a:pt x="47" y="132"/>
                </a:lnTo>
                <a:lnTo>
                  <a:pt x="46" y="125"/>
                </a:lnTo>
                <a:lnTo>
                  <a:pt x="46" y="125"/>
                </a:lnTo>
                <a:lnTo>
                  <a:pt x="47" y="117"/>
                </a:lnTo>
                <a:lnTo>
                  <a:pt x="47" y="110"/>
                </a:lnTo>
                <a:lnTo>
                  <a:pt x="52" y="96"/>
                </a:lnTo>
                <a:lnTo>
                  <a:pt x="58" y="84"/>
                </a:lnTo>
                <a:lnTo>
                  <a:pt x="67" y="73"/>
                </a:lnTo>
                <a:lnTo>
                  <a:pt x="78" y="64"/>
                </a:lnTo>
                <a:lnTo>
                  <a:pt x="90" y="57"/>
                </a:lnTo>
                <a:lnTo>
                  <a:pt x="104" y="53"/>
                </a:lnTo>
                <a:lnTo>
                  <a:pt x="111" y="52"/>
                </a:lnTo>
                <a:lnTo>
                  <a:pt x="118" y="52"/>
                </a:lnTo>
                <a:lnTo>
                  <a:pt x="118" y="52"/>
                </a:lnTo>
                <a:lnTo>
                  <a:pt x="126" y="52"/>
                </a:lnTo>
                <a:lnTo>
                  <a:pt x="133" y="53"/>
                </a:lnTo>
                <a:lnTo>
                  <a:pt x="147" y="57"/>
                </a:lnTo>
                <a:lnTo>
                  <a:pt x="159" y="64"/>
                </a:lnTo>
                <a:lnTo>
                  <a:pt x="170" y="73"/>
                </a:lnTo>
                <a:lnTo>
                  <a:pt x="179" y="84"/>
                </a:lnTo>
                <a:lnTo>
                  <a:pt x="185" y="96"/>
                </a:lnTo>
                <a:lnTo>
                  <a:pt x="190" y="110"/>
                </a:lnTo>
                <a:lnTo>
                  <a:pt x="190" y="117"/>
                </a:lnTo>
                <a:lnTo>
                  <a:pt x="191" y="125"/>
                </a:lnTo>
                <a:lnTo>
                  <a:pt x="191" y="125"/>
                </a:lnTo>
                <a:lnTo>
                  <a:pt x="190" y="132"/>
                </a:lnTo>
                <a:lnTo>
                  <a:pt x="190" y="138"/>
                </a:lnTo>
                <a:lnTo>
                  <a:pt x="185" y="152"/>
                </a:lnTo>
                <a:lnTo>
                  <a:pt x="179" y="164"/>
                </a:lnTo>
                <a:lnTo>
                  <a:pt x="170" y="175"/>
                </a:lnTo>
                <a:lnTo>
                  <a:pt x="159" y="184"/>
                </a:lnTo>
                <a:lnTo>
                  <a:pt x="147" y="191"/>
                </a:lnTo>
                <a:lnTo>
                  <a:pt x="133" y="195"/>
                </a:lnTo>
                <a:lnTo>
                  <a:pt x="126" y="196"/>
                </a:lnTo>
                <a:lnTo>
                  <a:pt x="118" y="196"/>
                </a:lnTo>
                <a:lnTo>
                  <a:pt x="118" y="196"/>
                </a:lnTo>
                <a:close/>
              </a:path>
            </a:pathLst>
          </a:custGeom>
          <a:solidFill>
            <a:srgbClr val="FFFF00"/>
          </a:solidFill>
          <a:ln>
            <a:noFill/>
          </a:ln>
          <a:extLst>
            <a:ext uri="{91240B29-F687-4F45-9708-019B960494DF}">
              <a14:hiddenLine xmlns:a14="http://schemas.microsoft.com/office/drawing/2010/main" w="9525">
                <a:solidFill>
                  <a:srgbClr val="000000"/>
                </a:solidFill>
                <a:round/>
              </a14:hiddenLine>
            </a:ext>
          </a:extLst>
        </p:spPr>
        <p:txBody>
          <a:bodyPr anchor="ctr"/>
          <a:p>
            <a:pPr algn="ctr"/>
          </a:p>
        </p:txBody>
      </p:sp>
      <p:sp>
        <p:nvSpPr>
          <p:cNvPr id="20" name="矩形 19"/>
          <p:cNvSpPr/>
          <p:nvPr>
            <p:custDataLst>
              <p:tags r:id="rId23"/>
            </p:custDataLst>
          </p:nvPr>
        </p:nvSpPr>
        <p:spPr>
          <a:xfrm flipH="1">
            <a:off x="1446352" y="4599234"/>
            <a:ext cx="2348268" cy="842495"/>
          </a:xfrm>
          <a:prstGeom prst="rect">
            <a:avLst/>
          </a:prstGeom>
          <a:blipFill>
            <a:blip r:embed="rId24"/>
            <a:srcRect/>
            <a:stretch>
              <a:fillRect l="336" t="-31872" r="-336" b="-48442"/>
            </a:stretch>
          </a:blipFill>
          <a:ln w="12700" cap="flat" cmpd="sng" algn="ctr">
            <a:noFill/>
            <a:prstDash val="solid"/>
            <a:miter lim="800000"/>
          </a:ln>
          <a:effectLst/>
        </p:spPr>
        <p:style>
          <a:lnRef idx="2">
            <a:srgbClr val="4276AA">
              <a:shade val="50000"/>
            </a:srgbClr>
          </a:lnRef>
          <a:fillRef idx="1">
            <a:srgbClr val="4276AA"/>
          </a:fillRef>
          <a:effectRef idx="0">
            <a:srgbClr val="4276AA"/>
          </a:effectRef>
          <a:fontRef idx="minor">
            <a:srgbClr val="FFFFFF"/>
          </a:fontRef>
        </p:style>
        <p:txBody>
          <a:bodyPr anchor="ctr"/>
          <a:p>
            <a:pPr algn="ctr"/>
          </a:p>
        </p:txBody>
      </p:sp>
      <p:sp>
        <p:nvSpPr>
          <p:cNvPr id="21" name="矩形 20"/>
          <p:cNvSpPr/>
          <p:nvPr>
            <p:custDataLst>
              <p:tags r:id="rId25"/>
            </p:custDataLst>
          </p:nvPr>
        </p:nvSpPr>
        <p:spPr>
          <a:xfrm>
            <a:off x="4189936" y="4599235"/>
            <a:ext cx="2356503" cy="842494"/>
          </a:xfrm>
          <a:prstGeom prst="rect">
            <a:avLst/>
          </a:prstGeom>
          <a:blipFill>
            <a:blip r:embed="rId26"/>
            <a:srcRect/>
            <a:stretch>
              <a:fillRect l="961" t="-32193" r="-961" b="-48755"/>
            </a:stretch>
          </a:blipFill>
          <a:ln w="12700" cap="flat" cmpd="sng" algn="ctr">
            <a:noFill/>
            <a:prstDash val="solid"/>
            <a:miter lim="800000"/>
          </a:ln>
          <a:effectLst/>
        </p:spPr>
        <p:style>
          <a:lnRef idx="2">
            <a:srgbClr val="4276AA">
              <a:shade val="50000"/>
            </a:srgbClr>
          </a:lnRef>
          <a:fillRef idx="1">
            <a:srgbClr val="4276AA"/>
          </a:fillRef>
          <a:effectRef idx="0">
            <a:srgbClr val="4276AA"/>
          </a:effectRef>
          <a:fontRef idx="minor">
            <a:srgbClr val="FFFFFF"/>
          </a:fontRef>
        </p:style>
        <p:txBody>
          <a:bodyPr anchor="ctr"/>
          <a:p>
            <a:pPr algn="ctr"/>
          </a:p>
        </p:txBody>
      </p:sp>
      <p:sp>
        <p:nvSpPr>
          <p:cNvPr id="29" name="矩形 28"/>
          <p:cNvSpPr/>
          <p:nvPr>
            <p:custDataLst>
              <p:tags r:id="rId27"/>
            </p:custDataLst>
          </p:nvPr>
        </p:nvSpPr>
        <p:spPr>
          <a:xfrm>
            <a:off x="6895783" y="4599235"/>
            <a:ext cx="2356503" cy="842494"/>
          </a:xfrm>
          <a:prstGeom prst="rect">
            <a:avLst/>
          </a:prstGeom>
          <a:blipFill>
            <a:blip r:embed="rId28"/>
            <a:srcRect/>
            <a:stretch>
              <a:fillRect l="1580" t="-32193" r="-1580" b="-48755"/>
            </a:stretch>
          </a:blipFill>
          <a:ln w="12700" cap="flat" cmpd="sng" algn="ctr">
            <a:noFill/>
            <a:prstDash val="solid"/>
            <a:miter lim="800000"/>
          </a:ln>
          <a:effectLst/>
        </p:spPr>
        <p:style>
          <a:lnRef idx="2">
            <a:srgbClr val="4276AA">
              <a:shade val="50000"/>
            </a:srgbClr>
          </a:lnRef>
          <a:fillRef idx="1">
            <a:srgbClr val="4276AA"/>
          </a:fillRef>
          <a:effectRef idx="0">
            <a:srgbClr val="4276AA"/>
          </a:effectRef>
          <a:fontRef idx="minor">
            <a:srgbClr val="FFFFFF"/>
          </a:fontRef>
        </p:style>
        <p:txBody>
          <a:bodyPr anchor="ctr"/>
          <a:p>
            <a:pPr algn="ctr"/>
          </a:p>
        </p:txBody>
      </p:sp>
    </p:spTree>
  </p:cSld>
  <p:clrMapOvr>
    <a:masterClrMapping/>
  </p:clrMapOvr>
  <p:transition>
    <p:fade thruBlk="1"/>
  </p:transition>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4" name="矩形 3"/>
          <p:cNvSpPr/>
          <p:nvPr/>
        </p:nvSpPr>
        <p:spPr>
          <a:xfrm>
            <a:off x="-9525" y="-33020"/>
            <a:ext cx="12204065" cy="999490"/>
          </a:xfrm>
          <a:prstGeom prst="rect">
            <a:avLst/>
          </a:prstGeom>
          <a:solidFill>
            <a:srgbClr val="E3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4221480" y="144145"/>
            <a:ext cx="3749675" cy="645160"/>
          </a:xfrm>
          <a:prstGeom prst="rect">
            <a:avLst/>
          </a:prstGeom>
          <a:noFill/>
        </p:spPr>
        <p:txBody>
          <a:bodyPr wrap="square" rtlCol="0">
            <a:spAutoFit/>
          </a:bodyPr>
          <a:p>
            <a:pPr algn="ctr"/>
            <a:r>
              <a:rPr lang="zh-CN" altLang="en-US" sz="3600">
                <a:solidFill>
                  <a:srgbClr val="FFFF00"/>
                </a:solidFill>
                <a:latin typeface="思源黑体 CN Heavy" panose="020B0A00000000000000" charset="-122"/>
                <a:ea typeface="思源黑体 CN Heavy" panose="020B0A00000000000000" charset="-122"/>
              </a:rPr>
              <a:t>请输入您的标题</a:t>
            </a:r>
            <a:endParaRPr lang="zh-CN" altLang="en-US" sz="3600">
              <a:solidFill>
                <a:srgbClr val="FFFF00"/>
              </a:solidFill>
              <a:latin typeface="思源黑体 CN Heavy" panose="020B0A00000000000000" charset="-122"/>
              <a:ea typeface="思源黑体 CN Heavy" panose="020B0A00000000000000" charset="-122"/>
            </a:endParaRPr>
          </a:p>
        </p:txBody>
      </p:sp>
      <p:cxnSp>
        <p:nvCxnSpPr>
          <p:cNvPr id="6" name="直接连接符 5"/>
          <p:cNvCxnSpPr/>
          <p:nvPr/>
        </p:nvCxnSpPr>
        <p:spPr>
          <a:xfrm>
            <a:off x="635" y="852170"/>
            <a:ext cx="12216130"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7" name="五角星 6"/>
          <p:cNvSpPr/>
          <p:nvPr/>
        </p:nvSpPr>
        <p:spPr>
          <a:xfrm>
            <a:off x="3900170" y="306070"/>
            <a:ext cx="321310" cy="321310"/>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椭圆 1"/>
          <p:cNvSpPr/>
          <p:nvPr>
            <p:custDataLst>
              <p:tags r:id="rId2"/>
            </p:custDataLst>
          </p:nvPr>
        </p:nvSpPr>
        <p:spPr>
          <a:xfrm>
            <a:off x="6555617" y="1339814"/>
            <a:ext cx="443216" cy="443206"/>
          </a:xfrm>
          <a:prstGeom prst="ellipse">
            <a:avLst/>
          </a:prstGeom>
          <a:solidFill>
            <a:srgbClr val="E30001"/>
          </a:solidFill>
          <a:ln>
            <a:noFill/>
          </a:ln>
        </p:spPr>
        <p:style>
          <a:lnRef idx="2">
            <a:srgbClr val="4276AA">
              <a:shade val="50000"/>
            </a:srgbClr>
          </a:lnRef>
          <a:fillRef idx="1">
            <a:srgbClr val="4276AA"/>
          </a:fillRef>
          <a:effectRef idx="0">
            <a:srgbClr val="4276AA"/>
          </a:effectRef>
          <a:fontRef idx="minor">
            <a:srgbClr val="FFFFFF"/>
          </a:fontRef>
        </p:style>
        <p:txBody>
          <a:bodyPr anchor="ctr">
            <a:normAutofit fontScale="72500"/>
          </a:bodyPr>
          <a:p>
            <a:pPr algn="ctr"/>
            <a:r>
              <a:rPr lang="en-US" dirty="0">
                <a:solidFill>
                  <a:srgbClr val="FFFFFF"/>
                </a:solidFill>
              </a:rPr>
              <a:t>1</a:t>
            </a:r>
            <a:endParaRPr lang="en-US" dirty="0">
              <a:solidFill>
                <a:srgbClr val="FFFFFF"/>
              </a:solidFill>
            </a:endParaRPr>
          </a:p>
        </p:txBody>
      </p:sp>
      <p:sp>
        <p:nvSpPr>
          <p:cNvPr id="35" name="矩形 34"/>
          <p:cNvSpPr/>
          <p:nvPr>
            <p:custDataLst>
              <p:tags r:id="rId3"/>
            </p:custDataLst>
          </p:nvPr>
        </p:nvSpPr>
        <p:spPr>
          <a:xfrm>
            <a:off x="7045729" y="1506018"/>
            <a:ext cx="3979413" cy="603802"/>
          </a:xfrm>
          <a:prstGeom prst="rect">
            <a:avLst/>
          </a:prstGeom>
        </p:spPr>
        <p:txBody>
          <a:bodyPr wrap="square" anchor="t" anchorCtr="0">
            <a:normAutofit/>
          </a:bodyPr>
          <a:p>
            <a:pPr>
              <a:lnSpc>
                <a:spcPct val="120000"/>
              </a:lnSpc>
              <a:buClr>
                <a:srgbClr val="E24848"/>
              </a:buClr>
            </a:pPr>
            <a:r>
              <a:rPr lang="zh-CN" altLang="en-US" sz="1200" noProof="1">
                <a:solidFill>
                  <a:srgbClr val="000000">
                    <a:lumMod val="100000"/>
                  </a:srgbClr>
                </a:solidFill>
              </a:rPr>
              <a:t>此部分内容作为文字排版占位显示</a:t>
            </a:r>
            <a:br>
              <a:rPr lang="zh-CN" altLang="en-US" sz="1200" noProof="1">
                <a:solidFill>
                  <a:srgbClr val="000000">
                    <a:lumMod val="100000"/>
                  </a:srgbClr>
                </a:solidFill>
              </a:rPr>
            </a:br>
            <a:r>
              <a:rPr lang="zh-CN" altLang="en-US" sz="1200" noProof="1">
                <a:solidFill>
                  <a:srgbClr val="000000">
                    <a:lumMod val="100000"/>
                  </a:srgbClr>
                </a:solidFill>
              </a:rPr>
              <a:t>（建议使用主题字体）</a:t>
            </a:r>
            <a:endParaRPr lang="zh-CN" altLang="en-US" sz="1200" noProof="1">
              <a:solidFill>
                <a:srgbClr val="000000">
                  <a:lumMod val="100000"/>
                </a:srgbClr>
              </a:solidFill>
            </a:endParaRPr>
          </a:p>
        </p:txBody>
      </p:sp>
      <p:sp>
        <p:nvSpPr>
          <p:cNvPr id="36" name="矩形 35"/>
          <p:cNvSpPr/>
          <p:nvPr>
            <p:custDataLst>
              <p:tags r:id="rId4"/>
            </p:custDataLst>
          </p:nvPr>
        </p:nvSpPr>
        <p:spPr>
          <a:xfrm>
            <a:off x="7045730" y="1136685"/>
            <a:ext cx="3979413" cy="369332"/>
          </a:xfrm>
          <a:prstGeom prst="rect">
            <a:avLst/>
          </a:prstGeom>
        </p:spPr>
        <p:txBody>
          <a:bodyPr wrap="none" anchor="b" anchorCtr="0">
            <a:normAutofit fontScale="90000"/>
          </a:bodyPr>
          <a:p>
            <a:pPr>
              <a:buClr>
                <a:srgbClr val="E24848"/>
              </a:buClr>
            </a:pPr>
            <a:r>
              <a:rPr lang="zh-CN" altLang="en-US" b="1" noProof="1">
                <a:solidFill>
                  <a:srgbClr val="E30001"/>
                </a:solidFill>
                <a:latin typeface="Arial" panose="020B0604020202020204" pitchFamily="34" charset="0"/>
                <a:ea typeface="微软雅黑" panose="020B0503020204020204" charset="-122"/>
                <a:cs typeface="+mn-ea"/>
              </a:rPr>
              <a:t>标题文本预设</a:t>
            </a:r>
            <a:endParaRPr lang="zh-CN" altLang="en-US" b="1" noProof="1">
              <a:solidFill>
                <a:srgbClr val="E30001"/>
              </a:solidFill>
              <a:latin typeface="Arial" panose="020B0604020202020204" pitchFamily="34" charset="0"/>
              <a:ea typeface="微软雅黑" panose="020B0503020204020204" charset="-122"/>
              <a:cs typeface="+mn-ea"/>
            </a:endParaRPr>
          </a:p>
        </p:txBody>
      </p:sp>
      <p:sp>
        <p:nvSpPr>
          <p:cNvPr id="3" name="椭圆 2"/>
          <p:cNvSpPr/>
          <p:nvPr>
            <p:custDataLst>
              <p:tags r:id="rId5"/>
            </p:custDataLst>
          </p:nvPr>
        </p:nvSpPr>
        <p:spPr>
          <a:xfrm>
            <a:off x="6540011" y="2621887"/>
            <a:ext cx="443216" cy="443206"/>
          </a:xfrm>
          <a:prstGeom prst="ellipse">
            <a:avLst/>
          </a:prstGeom>
          <a:solidFill>
            <a:srgbClr val="E30001"/>
          </a:solidFill>
          <a:ln>
            <a:noFill/>
          </a:ln>
        </p:spPr>
        <p:style>
          <a:lnRef idx="2">
            <a:srgbClr val="4276AA">
              <a:shade val="50000"/>
            </a:srgbClr>
          </a:lnRef>
          <a:fillRef idx="1">
            <a:srgbClr val="4276AA"/>
          </a:fillRef>
          <a:effectRef idx="0">
            <a:srgbClr val="4276AA"/>
          </a:effectRef>
          <a:fontRef idx="minor">
            <a:srgbClr val="FFFFFF"/>
          </a:fontRef>
        </p:style>
        <p:txBody>
          <a:bodyPr anchor="ctr">
            <a:normAutofit fontScale="72500"/>
          </a:bodyPr>
          <a:p>
            <a:pPr algn="ctr"/>
            <a:r>
              <a:rPr lang="en-US">
                <a:solidFill>
                  <a:srgbClr val="FFFFFF"/>
                </a:solidFill>
              </a:rPr>
              <a:t>2</a:t>
            </a:r>
            <a:endParaRPr lang="en-US">
              <a:solidFill>
                <a:srgbClr val="FFFFFF"/>
              </a:solidFill>
            </a:endParaRPr>
          </a:p>
        </p:txBody>
      </p:sp>
      <p:sp>
        <p:nvSpPr>
          <p:cNvPr id="33" name="矩形 32"/>
          <p:cNvSpPr/>
          <p:nvPr>
            <p:custDataLst>
              <p:tags r:id="rId6"/>
            </p:custDataLst>
          </p:nvPr>
        </p:nvSpPr>
        <p:spPr>
          <a:xfrm>
            <a:off x="7030123" y="2788092"/>
            <a:ext cx="3979413" cy="603802"/>
          </a:xfrm>
          <a:prstGeom prst="rect">
            <a:avLst/>
          </a:prstGeom>
        </p:spPr>
        <p:txBody>
          <a:bodyPr wrap="square" anchor="t" anchorCtr="0">
            <a:normAutofit/>
          </a:bodyPr>
          <a:p>
            <a:pPr>
              <a:lnSpc>
                <a:spcPct val="120000"/>
              </a:lnSpc>
              <a:buClr>
                <a:srgbClr val="E24848"/>
              </a:buClr>
            </a:pPr>
            <a:r>
              <a:rPr lang="zh-CN" altLang="en-US" sz="1200" noProof="1">
                <a:solidFill>
                  <a:srgbClr val="000000">
                    <a:lumMod val="100000"/>
                  </a:srgbClr>
                </a:solidFill>
              </a:rPr>
              <a:t>此部分内容作为文字排版占位显示</a:t>
            </a:r>
            <a:br>
              <a:rPr lang="zh-CN" altLang="en-US" sz="1200" noProof="1">
                <a:solidFill>
                  <a:srgbClr val="000000">
                    <a:lumMod val="100000"/>
                  </a:srgbClr>
                </a:solidFill>
              </a:rPr>
            </a:br>
            <a:r>
              <a:rPr lang="zh-CN" altLang="en-US" sz="1200" noProof="1">
                <a:solidFill>
                  <a:srgbClr val="000000">
                    <a:lumMod val="100000"/>
                  </a:srgbClr>
                </a:solidFill>
              </a:rPr>
              <a:t>（建议使用主题字体）</a:t>
            </a:r>
            <a:endParaRPr lang="zh-CN" altLang="en-US" sz="1200" noProof="1">
              <a:solidFill>
                <a:srgbClr val="000000">
                  <a:lumMod val="100000"/>
                </a:srgbClr>
              </a:solidFill>
            </a:endParaRPr>
          </a:p>
        </p:txBody>
      </p:sp>
      <p:sp>
        <p:nvSpPr>
          <p:cNvPr id="34" name="矩形 33"/>
          <p:cNvSpPr/>
          <p:nvPr>
            <p:custDataLst>
              <p:tags r:id="rId7"/>
            </p:custDataLst>
          </p:nvPr>
        </p:nvSpPr>
        <p:spPr>
          <a:xfrm>
            <a:off x="7030124" y="2418759"/>
            <a:ext cx="3979413" cy="369332"/>
          </a:xfrm>
          <a:prstGeom prst="rect">
            <a:avLst/>
          </a:prstGeom>
        </p:spPr>
        <p:txBody>
          <a:bodyPr wrap="none" anchor="b" anchorCtr="0">
            <a:normAutofit fontScale="90000"/>
          </a:bodyPr>
          <a:p>
            <a:pPr>
              <a:buClr>
                <a:srgbClr val="E24848"/>
              </a:buClr>
            </a:pPr>
            <a:r>
              <a:rPr lang="zh-CN" altLang="en-US" b="1" noProof="1">
                <a:solidFill>
                  <a:srgbClr val="E30001"/>
                </a:solidFill>
                <a:latin typeface="Arial" panose="020B0604020202020204" pitchFamily="34" charset="0"/>
                <a:ea typeface="微软雅黑" panose="020B0503020204020204" charset="-122"/>
                <a:cs typeface="+mn-ea"/>
              </a:rPr>
              <a:t>标题文本预设</a:t>
            </a:r>
            <a:endParaRPr lang="zh-CN" altLang="en-US" b="1" noProof="1">
              <a:solidFill>
                <a:srgbClr val="E30001"/>
              </a:solidFill>
              <a:latin typeface="Arial" panose="020B0604020202020204" pitchFamily="34" charset="0"/>
              <a:ea typeface="微软雅黑" panose="020B0503020204020204" charset="-122"/>
              <a:cs typeface="+mn-ea"/>
            </a:endParaRPr>
          </a:p>
        </p:txBody>
      </p:sp>
      <p:sp>
        <p:nvSpPr>
          <p:cNvPr id="8" name="椭圆 7"/>
          <p:cNvSpPr/>
          <p:nvPr>
            <p:custDataLst>
              <p:tags r:id="rId8"/>
            </p:custDataLst>
          </p:nvPr>
        </p:nvSpPr>
        <p:spPr>
          <a:xfrm>
            <a:off x="6555617" y="3903962"/>
            <a:ext cx="443216" cy="443206"/>
          </a:xfrm>
          <a:prstGeom prst="ellipse">
            <a:avLst/>
          </a:prstGeom>
          <a:solidFill>
            <a:srgbClr val="E30001"/>
          </a:solidFill>
          <a:ln>
            <a:noFill/>
          </a:ln>
        </p:spPr>
        <p:style>
          <a:lnRef idx="2">
            <a:srgbClr val="4276AA">
              <a:shade val="50000"/>
            </a:srgbClr>
          </a:lnRef>
          <a:fillRef idx="1">
            <a:srgbClr val="4276AA"/>
          </a:fillRef>
          <a:effectRef idx="0">
            <a:srgbClr val="4276AA"/>
          </a:effectRef>
          <a:fontRef idx="minor">
            <a:srgbClr val="FFFFFF"/>
          </a:fontRef>
        </p:style>
        <p:txBody>
          <a:bodyPr anchor="ctr">
            <a:normAutofit fontScale="72500"/>
          </a:bodyPr>
          <a:p>
            <a:pPr algn="ctr"/>
            <a:r>
              <a:rPr lang="en-US">
                <a:solidFill>
                  <a:srgbClr val="FFFFFF"/>
                </a:solidFill>
              </a:rPr>
              <a:t>3</a:t>
            </a:r>
            <a:endParaRPr lang="en-US">
              <a:solidFill>
                <a:srgbClr val="FFFFFF"/>
              </a:solidFill>
            </a:endParaRPr>
          </a:p>
        </p:txBody>
      </p:sp>
      <p:sp>
        <p:nvSpPr>
          <p:cNvPr id="31" name="矩形 30"/>
          <p:cNvSpPr/>
          <p:nvPr>
            <p:custDataLst>
              <p:tags r:id="rId9"/>
            </p:custDataLst>
          </p:nvPr>
        </p:nvSpPr>
        <p:spPr>
          <a:xfrm>
            <a:off x="7045729" y="4070165"/>
            <a:ext cx="3979413" cy="603802"/>
          </a:xfrm>
          <a:prstGeom prst="rect">
            <a:avLst/>
          </a:prstGeom>
        </p:spPr>
        <p:txBody>
          <a:bodyPr wrap="square" anchor="t" anchorCtr="0">
            <a:normAutofit/>
          </a:bodyPr>
          <a:p>
            <a:pPr>
              <a:lnSpc>
                <a:spcPct val="120000"/>
              </a:lnSpc>
              <a:buClr>
                <a:srgbClr val="E24848"/>
              </a:buClr>
            </a:pPr>
            <a:r>
              <a:rPr lang="zh-CN" altLang="en-US" sz="1200" noProof="1">
                <a:solidFill>
                  <a:srgbClr val="000000">
                    <a:lumMod val="100000"/>
                  </a:srgbClr>
                </a:solidFill>
              </a:rPr>
              <a:t>此部分内容作为文字排版占位显示</a:t>
            </a:r>
            <a:br>
              <a:rPr lang="zh-CN" altLang="en-US" sz="1200" noProof="1">
                <a:solidFill>
                  <a:srgbClr val="000000">
                    <a:lumMod val="100000"/>
                  </a:srgbClr>
                </a:solidFill>
              </a:rPr>
            </a:br>
            <a:r>
              <a:rPr lang="zh-CN" altLang="en-US" sz="1200" noProof="1">
                <a:solidFill>
                  <a:srgbClr val="000000">
                    <a:lumMod val="100000"/>
                  </a:srgbClr>
                </a:solidFill>
              </a:rPr>
              <a:t>（建议使用主题字体）</a:t>
            </a:r>
            <a:endParaRPr lang="zh-CN" altLang="en-US" sz="1200" noProof="1">
              <a:solidFill>
                <a:srgbClr val="000000">
                  <a:lumMod val="100000"/>
                </a:srgbClr>
              </a:solidFill>
            </a:endParaRPr>
          </a:p>
        </p:txBody>
      </p:sp>
      <p:sp>
        <p:nvSpPr>
          <p:cNvPr id="32" name="矩形 31"/>
          <p:cNvSpPr/>
          <p:nvPr>
            <p:custDataLst>
              <p:tags r:id="rId10"/>
            </p:custDataLst>
          </p:nvPr>
        </p:nvSpPr>
        <p:spPr>
          <a:xfrm>
            <a:off x="7045730" y="3700833"/>
            <a:ext cx="3979413" cy="369332"/>
          </a:xfrm>
          <a:prstGeom prst="rect">
            <a:avLst/>
          </a:prstGeom>
        </p:spPr>
        <p:txBody>
          <a:bodyPr wrap="none" anchor="b" anchorCtr="0">
            <a:normAutofit fontScale="90000"/>
          </a:bodyPr>
          <a:p>
            <a:pPr>
              <a:buClr>
                <a:srgbClr val="E24848"/>
              </a:buClr>
            </a:pPr>
            <a:r>
              <a:rPr lang="zh-CN" altLang="en-US" b="1" noProof="1">
                <a:solidFill>
                  <a:srgbClr val="E30001"/>
                </a:solidFill>
                <a:latin typeface="Arial" panose="020B0604020202020204" pitchFamily="34" charset="0"/>
                <a:ea typeface="微软雅黑" panose="020B0503020204020204" charset="-122"/>
                <a:cs typeface="+mn-ea"/>
              </a:rPr>
              <a:t>标题文本预设</a:t>
            </a:r>
            <a:endParaRPr lang="zh-CN" altLang="en-US" b="1" noProof="1">
              <a:solidFill>
                <a:srgbClr val="E30001"/>
              </a:solidFill>
              <a:latin typeface="Arial" panose="020B0604020202020204" pitchFamily="34" charset="0"/>
              <a:ea typeface="微软雅黑" panose="020B0503020204020204" charset="-122"/>
              <a:cs typeface="+mn-ea"/>
            </a:endParaRPr>
          </a:p>
        </p:txBody>
      </p:sp>
      <p:sp>
        <p:nvSpPr>
          <p:cNvPr id="11" name="椭圆 10"/>
          <p:cNvSpPr/>
          <p:nvPr>
            <p:custDataLst>
              <p:tags r:id="rId11"/>
            </p:custDataLst>
          </p:nvPr>
        </p:nvSpPr>
        <p:spPr>
          <a:xfrm>
            <a:off x="1166858" y="2143096"/>
            <a:ext cx="3173422" cy="3173422"/>
          </a:xfrm>
          <a:prstGeom prst="ellipse">
            <a:avLst/>
          </a:prstGeom>
          <a:solidFill>
            <a:srgbClr val="E30001"/>
          </a:solidFill>
          <a:ln>
            <a:noFill/>
          </a:ln>
        </p:spPr>
        <p:style>
          <a:lnRef idx="2">
            <a:srgbClr val="4276AA">
              <a:shade val="50000"/>
            </a:srgbClr>
          </a:lnRef>
          <a:fillRef idx="1">
            <a:srgbClr val="4276AA"/>
          </a:fillRef>
          <a:effectRef idx="0">
            <a:srgbClr val="4276AA"/>
          </a:effectRef>
          <a:fontRef idx="minor">
            <a:srgbClr val="FFFFFF"/>
          </a:fontRef>
        </p:style>
        <p:txBody>
          <a:bodyPr anchor="ctr"/>
          <a:p>
            <a:pPr algn="ctr"/>
          </a:p>
        </p:txBody>
      </p:sp>
      <p:sp>
        <p:nvSpPr>
          <p:cNvPr id="12" name="椭圆 11"/>
          <p:cNvSpPr/>
          <p:nvPr>
            <p:custDataLst>
              <p:tags r:id="rId12"/>
            </p:custDataLst>
          </p:nvPr>
        </p:nvSpPr>
        <p:spPr>
          <a:xfrm>
            <a:off x="1416427" y="2392665"/>
            <a:ext cx="2674285" cy="2674285"/>
          </a:xfrm>
          <a:prstGeom prst="ellipse">
            <a:avLst/>
          </a:prstGeom>
          <a:solidFill>
            <a:srgbClr val="FFFF00"/>
          </a:solidFill>
          <a:ln>
            <a:noFill/>
          </a:ln>
        </p:spPr>
        <p:style>
          <a:lnRef idx="2">
            <a:srgbClr val="4276AA">
              <a:shade val="50000"/>
            </a:srgbClr>
          </a:lnRef>
          <a:fillRef idx="1">
            <a:srgbClr val="4276AA"/>
          </a:fillRef>
          <a:effectRef idx="0">
            <a:srgbClr val="4276AA"/>
          </a:effectRef>
          <a:fontRef idx="minor">
            <a:srgbClr val="FFFFFF"/>
          </a:fontRef>
        </p:style>
        <p:txBody>
          <a:bodyPr anchor="ctr"/>
          <a:p>
            <a:pPr algn="ctr"/>
          </a:p>
        </p:txBody>
      </p:sp>
      <p:sp>
        <p:nvSpPr>
          <p:cNvPr id="13" name="椭圆 12"/>
          <p:cNvSpPr/>
          <p:nvPr>
            <p:custDataLst>
              <p:tags r:id="rId13"/>
            </p:custDataLst>
          </p:nvPr>
        </p:nvSpPr>
        <p:spPr>
          <a:xfrm>
            <a:off x="1648493" y="2624731"/>
            <a:ext cx="2210153" cy="2210153"/>
          </a:xfrm>
          <a:prstGeom prst="ellipse">
            <a:avLst/>
          </a:prstGeom>
          <a:solidFill>
            <a:srgbClr val="E30001"/>
          </a:solidFill>
          <a:ln>
            <a:noFill/>
          </a:ln>
        </p:spPr>
        <p:style>
          <a:lnRef idx="2">
            <a:srgbClr val="4276AA">
              <a:shade val="50000"/>
            </a:srgbClr>
          </a:lnRef>
          <a:fillRef idx="1">
            <a:srgbClr val="4276AA"/>
          </a:fillRef>
          <a:effectRef idx="0">
            <a:srgbClr val="4276AA"/>
          </a:effectRef>
          <a:fontRef idx="minor">
            <a:srgbClr val="FFFFFF"/>
          </a:fontRef>
        </p:style>
        <p:txBody>
          <a:bodyPr anchor="ctr"/>
          <a:p>
            <a:pPr algn="ctr"/>
          </a:p>
        </p:txBody>
      </p:sp>
      <p:sp>
        <p:nvSpPr>
          <p:cNvPr id="14" name="椭圆 13"/>
          <p:cNvSpPr/>
          <p:nvPr>
            <p:custDataLst>
              <p:tags r:id="rId14"/>
            </p:custDataLst>
          </p:nvPr>
        </p:nvSpPr>
        <p:spPr>
          <a:xfrm>
            <a:off x="1840283" y="2816521"/>
            <a:ext cx="1826573" cy="1826573"/>
          </a:xfrm>
          <a:prstGeom prst="ellipse">
            <a:avLst/>
          </a:prstGeom>
          <a:solidFill>
            <a:srgbClr val="FFFF00"/>
          </a:solidFill>
          <a:ln>
            <a:noFill/>
          </a:ln>
        </p:spPr>
        <p:style>
          <a:lnRef idx="2">
            <a:srgbClr val="4276AA">
              <a:shade val="50000"/>
            </a:srgbClr>
          </a:lnRef>
          <a:fillRef idx="1">
            <a:srgbClr val="4276AA"/>
          </a:fillRef>
          <a:effectRef idx="0">
            <a:srgbClr val="4276AA"/>
          </a:effectRef>
          <a:fontRef idx="minor">
            <a:srgbClr val="FFFFFF"/>
          </a:fontRef>
        </p:style>
        <p:txBody>
          <a:bodyPr anchor="ctr"/>
          <a:p>
            <a:pPr algn="ctr"/>
          </a:p>
        </p:txBody>
      </p:sp>
      <p:sp>
        <p:nvSpPr>
          <p:cNvPr id="15" name="椭圆 14"/>
          <p:cNvSpPr/>
          <p:nvPr>
            <p:custDataLst>
              <p:tags r:id="rId15"/>
            </p:custDataLst>
          </p:nvPr>
        </p:nvSpPr>
        <p:spPr>
          <a:xfrm>
            <a:off x="2129782" y="3106020"/>
            <a:ext cx="1247575" cy="1247575"/>
          </a:xfrm>
          <a:prstGeom prst="ellipse">
            <a:avLst/>
          </a:prstGeom>
          <a:solidFill>
            <a:srgbClr val="E30001"/>
          </a:solidFill>
          <a:ln>
            <a:noFill/>
          </a:ln>
        </p:spPr>
        <p:style>
          <a:lnRef idx="2">
            <a:srgbClr val="4276AA">
              <a:shade val="50000"/>
            </a:srgbClr>
          </a:lnRef>
          <a:fillRef idx="1">
            <a:srgbClr val="4276AA"/>
          </a:fillRef>
          <a:effectRef idx="0">
            <a:srgbClr val="4276AA"/>
          </a:effectRef>
          <a:fontRef idx="minor">
            <a:srgbClr val="FFFFFF"/>
          </a:fontRef>
        </p:style>
        <p:txBody>
          <a:bodyPr anchor="ctr"/>
          <a:p>
            <a:pPr algn="ctr"/>
          </a:p>
        </p:txBody>
      </p:sp>
      <p:sp>
        <p:nvSpPr>
          <p:cNvPr id="16" name="椭圆 15"/>
          <p:cNvSpPr/>
          <p:nvPr>
            <p:custDataLst>
              <p:tags r:id="rId16"/>
            </p:custDataLst>
          </p:nvPr>
        </p:nvSpPr>
        <p:spPr>
          <a:xfrm>
            <a:off x="2327514" y="3303752"/>
            <a:ext cx="852111" cy="852111"/>
          </a:xfrm>
          <a:prstGeom prst="ellipse">
            <a:avLst/>
          </a:prstGeom>
          <a:solidFill>
            <a:srgbClr val="FFFF00"/>
          </a:solidFill>
          <a:ln>
            <a:noFill/>
          </a:ln>
        </p:spPr>
        <p:style>
          <a:lnRef idx="2">
            <a:srgbClr val="4276AA">
              <a:shade val="50000"/>
            </a:srgbClr>
          </a:lnRef>
          <a:fillRef idx="1">
            <a:srgbClr val="4276AA"/>
          </a:fillRef>
          <a:effectRef idx="0">
            <a:srgbClr val="4276AA"/>
          </a:effectRef>
          <a:fontRef idx="minor">
            <a:srgbClr val="FFFFFF"/>
          </a:fontRef>
        </p:style>
        <p:txBody>
          <a:bodyPr anchor="ctr"/>
          <a:p>
            <a:pPr algn="ctr"/>
          </a:p>
        </p:txBody>
      </p:sp>
      <p:sp>
        <p:nvSpPr>
          <p:cNvPr id="17" name="椭圆 16"/>
          <p:cNvSpPr/>
          <p:nvPr>
            <p:custDataLst>
              <p:tags r:id="rId17"/>
            </p:custDataLst>
          </p:nvPr>
        </p:nvSpPr>
        <p:spPr>
          <a:xfrm>
            <a:off x="2513072" y="3489310"/>
            <a:ext cx="480995" cy="480995"/>
          </a:xfrm>
          <a:prstGeom prst="ellipse">
            <a:avLst/>
          </a:prstGeom>
          <a:solidFill>
            <a:srgbClr val="E30001"/>
          </a:solidFill>
          <a:ln>
            <a:noFill/>
          </a:ln>
        </p:spPr>
        <p:style>
          <a:lnRef idx="2">
            <a:srgbClr val="4276AA">
              <a:shade val="50000"/>
            </a:srgbClr>
          </a:lnRef>
          <a:fillRef idx="1">
            <a:srgbClr val="4276AA"/>
          </a:fillRef>
          <a:effectRef idx="0">
            <a:srgbClr val="4276AA"/>
          </a:effectRef>
          <a:fontRef idx="minor">
            <a:srgbClr val="FFFFFF"/>
          </a:fontRef>
        </p:style>
        <p:txBody>
          <a:bodyPr anchor="ctr"/>
          <a:p>
            <a:pPr algn="ctr"/>
          </a:p>
        </p:txBody>
      </p:sp>
      <p:sp>
        <p:nvSpPr>
          <p:cNvPr id="24" name="任意多边形 23"/>
          <p:cNvSpPr/>
          <p:nvPr>
            <p:custDataLst>
              <p:tags r:id="rId18"/>
            </p:custDataLst>
          </p:nvPr>
        </p:nvSpPr>
        <p:spPr>
          <a:xfrm rot="19460488" flipH="1">
            <a:off x="2687988" y="3372498"/>
            <a:ext cx="1057311" cy="96946"/>
          </a:xfrm>
          <a:custGeom>
            <a:avLst/>
            <a:gdLst>
              <a:gd name="connsiteX0" fmla="*/ 0 w 2100976"/>
              <a:gd name="connsiteY0" fmla="*/ 114023 h 228045"/>
              <a:gd name="connsiteX1" fmla="*/ 114023 w 2100976"/>
              <a:gd name="connsiteY1" fmla="*/ 0 h 228045"/>
              <a:gd name="connsiteX2" fmla="*/ 1986954 w 2100976"/>
              <a:gd name="connsiteY2" fmla="*/ 0 h 228045"/>
              <a:gd name="connsiteX3" fmla="*/ 2100977 w 2100976"/>
              <a:gd name="connsiteY3" fmla="*/ 114023 h 228045"/>
              <a:gd name="connsiteX4" fmla="*/ 2100976 w 2100976"/>
              <a:gd name="connsiteY4" fmla="*/ 114023 h 228045"/>
              <a:gd name="connsiteX5" fmla="*/ 1986953 w 2100976"/>
              <a:gd name="connsiteY5" fmla="*/ 228046 h 228045"/>
              <a:gd name="connsiteX6" fmla="*/ 114023 w 2100976"/>
              <a:gd name="connsiteY6" fmla="*/ 228045 h 228045"/>
              <a:gd name="connsiteX7" fmla="*/ 0 w 2100976"/>
              <a:gd name="connsiteY7" fmla="*/ 114022 h 228045"/>
              <a:gd name="connsiteX8" fmla="*/ 0 w 2100976"/>
              <a:gd name="connsiteY8" fmla="*/ 114023 h 228045"/>
              <a:gd name="connsiteX0-1" fmla="*/ 0 w 2100977"/>
              <a:gd name="connsiteY0-2" fmla="*/ 114023 h 228046"/>
              <a:gd name="connsiteX1-3" fmla="*/ 1986954 w 2100977"/>
              <a:gd name="connsiteY1-4" fmla="*/ 0 h 228046"/>
              <a:gd name="connsiteX2-5" fmla="*/ 2100977 w 2100977"/>
              <a:gd name="connsiteY2-6" fmla="*/ 114023 h 228046"/>
              <a:gd name="connsiteX3-7" fmla="*/ 2100976 w 2100977"/>
              <a:gd name="connsiteY3-8" fmla="*/ 114023 h 228046"/>
              <a:gd name="connsiteX4-9" fmla="*/ 1986953 w 2100977"/>
              <a:gd name="connsiteY4-10" fmla="*/ 228046 h 228046"/>
              <a:gd name="connsiteX5-11" fmla="*/ 114023 w 2100977"/>
              <a:gd name="connsiteY5-12" fmla="*/ 228045 h 228046"/>
              <a:gd name="connsiteX6-13" fmla="*/ 0 w 2100977"/>
              <a:gd name="connsiteY6-14" fmla="*/ 114022 h 228046"/>
              <a:gd name="connsiteX7-15" fmla="*/ 0 w 2100977"/>
              <a:gd name="connsiteY7-16" fmla="*/ 114023 h 228046"/>
              <a:gd name="connsiteX0-17" fmla="*/ 0 w 2100977"/>
              <a:gd name="connsiteY0-18" fmla="*/ 114023 h 228046"/>
              <a:gd name="connsiteX1-19" fmla="*/ 1986954 w 2100977"/>
              <a:gd name="connsiteY1-20" fmla="*/ 0 h 228046"/>
              <a:gd name="connsiteX2-21" fmla="*/ 2100977 w 2100977"/>
              <a:gd name="connsiteY2-22" fmla="*/ 114023 h 228046"/>
              <a:gd name="connsiteX3-23" fmla="*/ 2100976 w 2100977"/>
              <a:gd name="connsiteY3-24" fmla="*/ 114023 h 228046"/>
              <a:gd name="connsiteX4-25" fmla="*/ 1986953 w 2100977"/>
              <a:gd name="connsiteY4-26" fmla="*/ 228046 h 228046"/>
              <a:gd name="connsiteX5-27" fmla="*/ 0 w 2100977"/>
              <a:gd name="connsiteY5-28" fmla="*/ 114022 h 228046"/>
              <a:gd name="connsiteX6-29" fmla="*/ 0 w 2100977"/>
              <a:gd name="connsiteY6-30" fmla="*/ 114023 h 228046"/>
              <a:gd name="connsiteX0-31" fmla="*/ 0 w 2358947"/>
              <a:gd name="connsiteY0-32" fmla="*/ 128101 h 228046"/>
              <a:gd name="connsiteX1-33" fmla="*/ 2244924 w 2358947"/>
              <a:gd name="connsiteY1-34" fmla="*/ 0 h 228046"/>
              <a:gd name="connsiteX2-35" fmla="*/ 2358947 w 2358947"/>
              <a:gd name="connsiteY2-36" fmla="*/ 114023 h 228046"/>
              <a:gd name="connsiteX3-37" fmla="*/ 2358946 w 2358947"/>
              <a:gd name="connsiteY3-38" fmla="*/ 114023 h 228046"/>
              <a:gd name="connsiteX4-39" fmla="*/ 2244923 w 2358947"/>
              <a:gd name="connsiteY4-40" fmla="*/ 228046 h 228046"/>
              <a:gd name="connsiteX5-41" fmla="*/ 257970 w 2358947"/>
              <a:gd name="connsiteY5-42" fmla="*/ 114022 h 228046"/>
              <a:gd name="connsiteX6-43" fmla="*/ 0 w 2358947"/>
              <a:gd name="connsiteY6-44" fmla="*/ 128101 h 228046"/>
              <a:gd name="connsiteX0-45" fmla="*/ 0 w 2358947"/>
              <a:gd name="connsiteY0-46" fmla="*/ 128101 h 228046"/>
              <a:gd name="connsiteX1-47" fmla="*/ 2244924 w 2358947"/>
              <a:gd name="connsiteY1-48" fmla="*/ 0 h 228046"/>
              <a:gd name="connsiteX2-49" fmla="*/ 2358947 w 2358947"/>
              <a:gd name="connsiteY2-50" fmla="*/ 114023 h 228046"/>
              <a:gd name="connsiteX3-51" fmla="*/ 2358946 w 2358947"/>
              <a:gd name="connsiteY3-52" fmla="*/ 114023 h 228046"/>
              <a:gd name="connsiteX4-53" fmla="*/ 2244923 w 2358947"/>
              <a:gd name="connsiteY4-54" fmla="*/ 228046 h 228046"/>
              <a:gd name="connsiteX5-55" fmla="*/ 0 w 2358947"/>
              <a:gd name="connsiteY5-56" fmla="*/ 128101 h 228046"/>
              <a:gd name="connsiteX0-57" fmla="*/ 0 w 2358947"/>
              <a:gd name="connsiteY0-58" fmla="*/ 128101 h 228046"/>
              <a:gd name="connsiteX1-59" fmla="*/ 2244924 w 2358947"/>
              <a:gd name="connsiteY1-60" fmla="*/ 0 h 228046"/>
              <a:gd name="connsiteX2-61" fmla="*/ 2358947 w 2358947"/>
              <a:gd name="connsiteY2-62" fmla="*/ 114023 h 228046"/>
              <a:gd name="connsiteX3-63" fmla="*/ 2358946 w 2358947"/>
              <a:gd name="connsiteY3-64" fmla="*/ 114023 h 228046"/>
              <a:gd name="connsiteX4-65" fmla="*/ 2244923 w 2358947"/>
              <a:gd name="connsiteY4-66" fmla="*/ 228046 h 228046"/>
              <a:gd name="connsiteX5-67" fmla="*/ 0 w 2358947"/>
              <a:gd name="connsiteY5-68" fmla="*/ 128101 h 228046"/>
              <a:gd name="connsiteX0-69" fmla="*/ 0 w 2349743"/>
              <a:gd name="connsiteY0-70" fmla="*/ 151274 h 228046"/>
              <a:gd name="connsiteX1-71" fmla="*/ 2235720 w 2349743"/>
              <a:gd name="connsiteY1-72" fmla="*/ 0 h 228046"/>
              <a:gd name="connsiteX2-73" fmla="*/ 2349743 w 2349743"/>
              <a:gd name="connsiteY2-74" fmla="*/ 114023 h 228046"/>
              <a:gd name="connsiteX3-75" fmla="*/ 2349742 w 2349743"/>
              <a:gd name="connsiteY3-76" fmla="*/ 114023 h 228046"/>
              <a:gd name="connsiteX4-77" fmla="*/ 2235719 w 2349743"/>
              <a:gd name="connsiteY4-78" fmla="*/ 228046 h 228046"/>
              <a:gd name="connsiteX5-79" fmla="*/ 0 w 2349743"/>
              <a:gd name="connsiteY5-80" fmla="*/ 151274 h 228046"/>
              <a:gd name="connsiteX0-81" fmla="*/ 0 w 2349743"/>
              <a:gd name="connsiteY0-82" fmla="*/ 151274 h 228046"/>
              <a:gd name="connsiteX1-83" fmla="*/ 2235720 w 2349743"/>
              <a:gd name="connsiteY1-84" fmla="*/ 0 h 228046"/>
              <a:gd name="connsiteX2-85" fmla="*/ 2349743 w 2349743"/>
              <a:gd name="connsiteY2-86" fmla="*/ 114023 h 228046"/>
              <a:gd name="connsiteX3-87" fmla="*/ 2349742 w 2349743"/>
              <a:gd name="connsiteY3-88" fmla="*/ 114023 h 228046"/>
              <a:gd name="connsiteX4-89" fmla="*/ 2235719 w 2349743"/>
              <a:gd name="connsiteY4-90" fmla="*/ 228046 h 228046"/>
              <a:gd name="connsiteX5-91" fmla="*/ 0 w 2349743"/>
              <a:gd name="connsiteY5-92" fmla="*/ 151274 h 228046"/>
              <a:gd name="connsiteX0-93" fmla="*/ 0 w 2349743"/>
              <a:gd name="connsiteY0-94" fmla="*/ 151274 h 228046"/>
              <a:gd name="connsiteX1-95" fmla="*/ 2235720 w 2349743"/>
              <a:gd name="connsiteY1-96" fmla="*/ 0 h 228046"/>
              <a:gd name="connsiteX2-97" fmla="*/ 2349743 w 2349743"/>
              <a:gd name="connsiteY2-98" fmla="*/ 114023 h 228046"/>
              <a:gd name="connsiteX3-99" fmla="*/ 2349742 w 2349743"/>
              <a:gd name="connsiteY3-100" fmla="*/ 114023 h 228046"/>
              <a:gd name="connsiteX4-101" fmla="*/ 2235719 w 2349743"/>
              <a:gd name="connsiteY4-102" fmla="*/ 228046 h 228046"/>
              <a:gd name="connsiteX5-103" fmla="*/ 0 w 2349743"/>
              <a:gd name="connsiteY5-104" fmla="*/ 151274 h 228046"/>
              <a:gd name="connsiteX0-105" fmla="*/ 0 w 2349743"/>
              <a:gd name="connsiteY0-106" fmla="*/ 151274 h 228046"/>
              <a:gd name="connsiteX1-107" fmla="*/ 2235720 w 2349743"/>
              <a:gd name="connsiteY1-108" fmla="*/ 0 h 228046"/>
              <a:gd name="connsiteX2-109" fmla="*/ 2349743 w 2349743"/>
              <a:gd name="connsiteY2-110" fmla="*/ 114023 h 228046"/>
              <a:gd name="connsiteX3-111" fmla="*/ 2349742 w 2349743"/>
              <a:gd name="connsiteY3-112" fmla="*/ 114023 h 228046"/>
              <a:gd name="connsiteX4-113" fmla="*/ 2235719 w 2349743"/>
              <a:gd name="connsiteY4-114" fmla="*/ 228046 h 228046"/>
              <a:gd name="connsiteX5-115" fmla="*/ 0 w 2349743"/>
              <a:gd name="connsiteY5-116" fmla="*/ 151274 h 228046"/>
              <a:gd name="connsiteX0-117" fmla="*/ 0 w 2349743"/>
              <a:gd name="connsiteY0-118" fmla="*/ 151274 h 228046"/>
              <a:gd name="connsiteX1-119" fmla="*/ 2235720 w 2349743"/>
              <a:gd name="connsiteY1-120" fmla="*/ 0 h 228046"/>
              <a:gd name="connsiteX2-121" fmla="*/ 2349743 w 2349743"/>
              <a:gd name="connsiteY2-122" fmla="*/ 114023 h 228046"/>
              <a:gd name="connsiteX3-123" fmla="*/ 2349742 w 2349743"/>
              <a:gd name="connsiteY3-124" fmla="*/ 114023 h 228046"/>
              <a:gd name="connsiteX4-125" fmla="*/ 2235719 w 2349743"/>
              <a:gd name="connsiteY4-126" fmla="*/ 228046 h 228046"/>
              <a:gd name="connsiteX5-127" fmla="*/ 0 w 2349743"/>
              <a:gd name="connsiteY5-128" fmla="*/ 151274 h 228046"/>
              <a:gd name="connsiteX0-129" fmla="*/ 0 w 2349743"/>
              <a:gd name="connsiteY0-130" fmla="*/ 151274 h 228046"/>
              <a:gd name="connsiteX1-131" fmla="*/ 2235720 w 2349743"/>
              <a:gd name="connsiteY1-132" fmla="*/ 0 h 228046"/>
              <a:gd name="connsiteX2-133" fmla="*/ 2349743 w 2349743"/>
              <a:gd name="connsiteY2-134" fmla="*/ 114023 h 228046"/>
              <a:gd name="connsiteX3-135" fmla="*/ 2349742 w 2349743"/>
              <a:gd name="connsiteY3-136" fmla="*/ 114023 h 228046"/>
              <a:gd name="connsiteX4-137" fmla="*/ 2235719 w 2349743"/>
              <a:gd name="connsiteY4-138" fmla="*/ 228046 h 228046"/>
              <a:gd name="connsiteX5-139" fmla="*/ 169080 w 2349743"/>
              <a:gd name="connsiteY5-140" fmla="*/ 159781 h 228046"/>
              <a:gd name="connsiteX6-141" fmla="*/ 0 w 2349743"/>
              <a:gd name="connsiteY6-142" fmla="*/ 151274 h 228046"/>
              <a:gd name="connsiteX0-143" fmla="*/ 5908 w 2355651"/>
              <a:gd name="connsiteY0-144" fmla="*/ 151274 h 228046"/>
              <a:gd name="connsiteX1-145" fmla="*/ 2241628 w 2355651"/>
              <a:gd name="connsiteY1-146" fmla="*/ 0 h 228046"/>
              <a:gd name="connsiteX2-147" fmla="*/ 2355651 w 2355651"/>
              <a:gd name="connsiteY2-148" fmla="*/ 114023 h 228046"/>
              <a:gd name="connsiteX3-149" fmla="*/ 2355650 w 2355651"/>
              <a:gd name="connsiteY3-150" fmla="*/ 114023 h 228046"/>
              <a:gd name="connsiteX4-151" fmla="*/ 2241627 w 2355651"/>
              <a:gd name="connsiteY4-152" fmla="*/ 228046 h 228046"/>
              <a:gd name="connsiteX5-153" fmla="*/ 0 w 2355651"/>
              <a:gd name="connsiteY5-154" fmla="*/ 176519 h 228046"/>
              <a:gd name="connsiteX6-155" fmla="*/ 5908 w 2355651"/>
              <a:gd name="connsiteY6-156" fmla="*/ 151274 h 228046"/>
              <a:gd name="connsiteX0-157" fmla="*/ 0 w 2359216"/>
              <a:gd name="connsiteY0-158" fmla="*/ 156348 h 228046"/>
              <a:gd name="connsiteX1-159" fmla="*/ 2245193 w 2359216"/>
              <a:gd name="connsiteY1-160" fmla="*/ 0 h 228046"/>
              <a:gd name="connsiteX2-161" fmla="*/ 2359216 w 2359216"/>
              <a:gd name="connsiteY2-162" fmla="*/ 114023 h 228046"/>
              <a:gd name="connsiteX3-163" fmla="*/ 2359215 w 2359216"/>
              <a:gd name="connsiteY3-164" fmla="*/ 114023 h 228046"/>
              <a:gd name="connsiteX4-165" fmla="*/ 2245192 w 2359216"/>
              <a:gd name="connsiteY4-166" fmla="*/ 228046 h 228046"/>
              <a:gd name="connsiteX5-167" fmla="*/ 3565 w 2359216"/>
              <a:gd name="connsiteY5-168" fmla="*/ 176519 h 228046"/>
              <a:gd name="connsiteX6-169" fmla="*/ 0 w 2359216"/>
              <a:gd name="connsiteY6-170" fmla="*/ 156348 h 228046"/>
              <a:gd name="connsiteX0-171" fmla="*/ 0 w 2359216"/>
              <a:gd name="connsiteY0-172" fmla="*/ 156348 h 228046"/>
              <a:gd name="connsiteX1-173" fmla="*/ 2245193 w 2359216"/>
              <a:gd name="connsiteY1-174" fmla="*/ 0 h 228046"/>
              <a:gd name="connsiteX2-175" fmla="*/ 2359216 w 2359216"/>
              <a:gd name="connsiteY2-176" fmla="*/ 114023 h 228046"/>
              <a:gd name="connsiteX3-177" fmla="*/ 2359215 w 2359216"/>
              <a:gd name="connsiteY3-178" fmla="*/ 114023 h 228046"/>
              <a:gd name="connsiteX4-179" fmla="*/ 2245192 w 2359216"/>
              <a:gd name="connsiteY4-180" fmla="*/ 228046 h 228046"/>
              <a:gd name="connsiteX5-181" fmla="*/ 2169860 w 2359216"/>
              <a:gd name="connsiteY5-182" fmla="*/ 225025 h 228046"/>
              <a:gd name="connsiteX6-183" fmla="*/ 3565 w 2359216"/>
              <a:gd name="connsiteY6-184" fmla="*/ 176519 h 228046"/>
              <a:gd name="connsiteX7-185" fmla="*/ 0 w 2359216"/>
              <a:gd name="connsiteY7-186" fmla="*/ 156348 h 228046"/>
              <a:gd name="connsiteX0-187" fmla="*/ 0 w 2359216"/>
              <a:gd name="connsiteY0-188" fmla="*/ 156348 h 225025"/>
              <a:gd name="connsiteX1-189" fmla="*/ 2245193 w 2359216"/>
              <a:gd name="connsiteY1-190" fmla="*/ 0 h 225025"/>
              <a:gd name="connsiteX2-191" fmla="*/ 2359216 w 2359216"/>
              <a:gd name="connsiteY2-192" fmla="*/ 114023 h 225025"/>
              <a:gd name="connsiteX3-193" fmla="*/ 2359215 w 2359216"/>
              <a:gd name="connsiteY3-194" fmla="*/ 114023 h 225025"/>
              <a:gd name="connsiteX4-195" fmla="*/ 2270909 w 2359216"/>
              <a:gd name="connsiteY4-196" fmla="*/ 197406 h 225025"/>
              <a:gd name="connsiteX5-197" fmla="*/ 2169860 w 2359216"/>
              <a:gd name="connsiteY5-198" fmla="*/ 225025 h 225025"/>
              <a:gd name="connsiteX6-199" fmla="*/ 3565 w 2359216"/>
              <a:gd name="connsiteY6-200" fmla="*/ 176519 h 225025"/>
              <a:gd name="connsiteX7-201" fmla="*/ 0 w 2359216"/>
              <a:gd name="connsiteY7-202" fmla="*/ 156348 h 2250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2359216" h="225025">
                <a:moveTo>
                  <a:pt x="0" y="156348"/>
                </a:moveTo>
                <a:lnTo>
                  <a:pt x="2245193" y="0"/>
                </a:lnTo>
                <a:cubicBezTo>
                  <a:pt x="2308166" y="0"/>
                  <a:pt x="2359216" y="51050"/>
                  <a:pt x="2359216" y="114023"/>
                </a:cubicBezTo>
                <a:lnTo>
                  <a:pt x="2359215" y="114023"/>
                </a:lnTo>
                <a:cubicBezTo>
                  <a:pt x="2359215" y="176996"/>
                  <a:pt x="2333882" y="197406"/>
                  <a:pt x="2270909" y="197406"/>
                </a:cubicBezTo>
                <a:lnTo>
                  <a:pt x="2169860" y="225025"/>
                </a:lnTo>
                <a:lnTo>
                  <a:pt x="3565" y="176519"/>
                </a:lnTo>
                <a:lnTo>
                  <a:pt x="0" y="156348"/>
                </a:lnTo>
                <a:close/>
              </a:path>
            </a:pathLst>
          </a:custGeom>
          <a:solidFill>
            <a:srgbClr val="FFFFFF">
              <a:lumMod val="75000"/>
            </a:srgbClr>
          </a:solidFill>
          <a:ln w="12700">
            <a:noFill/>
          </a:ln>
          <a:effectLst/>
          <a:scene3d>
            <a:camera prst="perspectiveFront" fov="0">
              <a:rot lat="0" lon="0" rev="0"/>
            </a:camera>
            <a:lightRig rig="threePt" dir="t"/>
          </a:scene3d>
        </p:spPr>
        <p:style>
          <a:lnRef idx="1">
            <a:srgbClr val="4276AA"/>
          </a:lnRef>
          <a:fillRef idx="3">
            <a:srgbClr val="4276AA"/>
          </a:fillRef>
          <a:effectRef idx="2">
            <a:srgbClr val="4276AA"/>
          </a:effectRef>
          <a:fontRef idx="minor">
            <a:srgbClr val="FFFFFF"/>
          </a:fontRef>
        </p:style>
        <p:txBody>
          <a:bodyPr anchor="ctr"/>
          <a:p>
            <a:pPr algn="ctr"/>
          </a:p>
        </p:txBody>
      </p:sp>
      <p:sp>
        <p:nvSpPr>
          <p:cNvPr id="25" name="任意多边形 24"/>
          <p:cNvSpPr/>
          <p:nvPr>
            <p:custDataLst>
              <p:tags r:id="rId19"/>
            </p:custDataLst>
          </p:nvPr>
        </p:nvSpPr>
        <p:spPr>
          <a:xfrm rot="19711988" flipV="1">
            <a:off x="3349216" y="3203764"/>
            <a:ext cx="394448" cy="66446"/>
          </a:xfrm>
          <a:custGeom>
            <a:avLst/>
            <a:gdLst>
              <a:gd name="connsiteX0" fmla="*/ 0 w 2100976"/>
              <a:gd name="connsiteY0" fmla="*/ 114023 h 228045"/>
              <a:gd name="connsiteX1" fmla="*/ 114023 w 2100976"/>
              <a:gd name="connsiteY1" fmla="*/ 0 h 228045"/>
              <a:gd name="connsiteX2" fmla="*/ 1986954 w 2100976"/>
              <a:gd name="connsiteY2" fmla="*/ 0 h 228045"/>
              <a:gd name="connsiteX3" fmla="*/ 2100977 w 2100976"/>
              <a:gd name="connsiteY3" fmla="*/ 114023 h 228045"/>
              <a:gd name="connsiteX4" fmla="*/ 2100976 w 2100976"/>
              <a:gd name="connsiteY4" fmla="*/ 114023 h 228045"/>
              <a:gd name="connsiteX5" fmla="*/ 1986953 w 2100976"/>
              <a:gd name="connsiteY5" fmla="*/ 228046 h 228045"/>
              <a:gd name="connsiteX6" fmla="*/ 114023 w 2100976"/>
              <a:gd name="connsiteY6" fmla="*/ 228045 h 228045"/>
              <a:gd name="connsiteX7" fmla="*/ 0 w 2100976"/>
              <a:gd name="connsiteY7" fmla="*/ 114022 h 228045"/>
              <a:gd name="connsiteX8" fmla="*/ 0 w 2100976"/>
              <a:gd name="connsiteY8" fmla="*/ 114023 h 228045"/>
              <a:gd name="connsiteX0-1" fmla="*/ 0 w 2100977"/>
              <a:gd name="connsiteY0-2" fmla="*/ 114023 h 228046"/>
              <a:gd name="connsiteX1-3" fmla="*/ 1986954 w 2100977"/>
              <a:gd name="connsiteY1-4" fmla="*/ 0 h 228046"/>
              <a:gd name="connsiteX2-5" fmla="*/ 2100977 w 2100977"/>
              <a:gd name="connsiteY2-6" fmla="*/ 114023 h 228046"/>
              <a:gd name="connsiteX3-7" fmla="*/ 2100976 w 2100977"/>
              <a:gd name="connsiteY3-8" fmla="*/ 114023 h 228046"/>
              <a:gd name="connsiteX4-9" fmla="*/ 1986953 w 2100977"/>
              <a:gd name="connsiteY4-10" fmla="*/ 228046 h 228046"/>
              <a:gd name="connsiteX5-11" fmla="*/ 114023 w 2100977"/>
              <a:gd name="connsiteY5-12" fmla="*/ 228045 h 228046"/>
              <a:gd name="connsiteX6-13" fmla="*/ 0 w 2100977"/>
              <a:gd name="connsiteY6-14" fmla="*/ 114022 h 228046"/>
              <a:gd name="connsiteX7-15" fmla="*/ 0 w 2100977"/>
              <a:gd name="connsiteY7-16" fmla="*/ 114023 h 228046"/>
              <a:gd name="connsiteX0-17" fmla="*/ 0 w 2100977"/>
              <a:gd name="connsiteY0-18" fmla="*/ 114023 h 228046"/>
              <a:gd name="connsiteX1-19" fmla="*/ 1986954 w 2100977"/>
              <a:gd name="connsiteY1-20" fmla="*/ 0 h 228046"/>
              <a:gd name="connsiteX2-21" fmla="*/ 2100977 w 2100977"/>
              <a:gd name="connsiteY2-22" fmla="*/ 114023 h 228046"/>
              <a:gd name="connsiteX3-23" fmla="*/ 2100976 w 2100977"/>
              <a:gd name="connsiteY3-24" fmla="*/ 114023 h 228046"/>
              <a:gd name="connsiteX4-25" fmla="*/ 1986953 w 2100977"/>
              <a:gd name="connsiteY4-26" fmla="*/ 228046 h 228046"/>
              <a:gd name="connsiteX5-27" fmla="*/ 0 w 2100977"/>
              <a:gd name="connsiteY5-28" fmla="*/ 114022 h 228046"/>
              <a:gd name="connsiteX6-29" fmla="*/ 0 w 2100977"/>
              <a:gd name="connsiteY6-30" fmla="*/ 114023 h 228046"/>
              <a:gd name="connsiteX0-31" fmla="*/ 0 w 2358947"/>
              <a:gd name="connsiteY0-32" fmla="*/ 128101 h 228046"/>
              <a:gd name="connsiteX1-33" fmla="*/ 2244924 w 2358947"/>
              <a:gd name="connsiteY1-34" fmla="*/ 0 h 228046"/>
              <a:gd name="connsiteX2-35" fmla="*/ 2358947 w 2358947"/>
              <a:gd name="connsiteY2-36" fmla="*/ 114023 h 228046"/>
              <a:gd name="connsiteX3-37" fmla="*/ 2358946 w 2358947"/>
              <a:gd name="connsiteY3-38" fmla="*/ 114023 h 228046"/>
              <a:gd name="connsiteX4-39" fmla="*/ 2244923 w 2358947"/>
              <a:gd name="connsiteY4-40" fmla="*/ 228046 h 228046"/>
              <a:gd name="connsiteX5-41" fmla="*/ 257970 w 2358947"/>
              <a:gd name="connsiteY5-42" fmla="*/ 114022 h 228046"/>
              <a:gd name="connsiteX6-43" fmla="*/ 0 w 2358947"/>
              <a:gd name="connsiteY6-44" fmla="*/ 128101 h 228046"/>
              <a:gd name="connsiteX0-45" fmla="*/ 0 w 2358947"/>
              <a:gd name="connsiteY0-46" fmla="*/ 128101 h 228046"/>
              <a:gd name="connsiteX1-47" fmla="*/ 2244924 w 2358947"/>
              <a:gd name="connsiteY1-48" fmla="*/ 0 h 228046"/>
              <a:gd name="connsiteX2-49" fmla="*/ 2358947 w 2358947"/>
              <a:gd name="connsiteY2-50" fmla="*/ 114023 h 228046"/>
              <a:gd name="connsiteX3-51" fmla="*/ 2358946 w 2358947"/>
              <a:gd name="connsiteY3-52" fmla="*/ 114023 h 228046"/>
              <a:gd name="connsiteX4-53" fmla="*/ 2244923 w 2358947"/>
              <a:gd name="connsiteY4-54" fmla="*/ 228046 h 228046"/>
              <a:gd name="connsiteX5-55" fmla="*/ 0 w 2358947"/>
              <a:gd name="connsiteY5-56" fmla="*/ 128101 h 228046"/>
              <a:gd name="connsiteX0-57" fmla="*/ 0 w 2358947"/>
              <a:gd name="connsiteY0-58" fmla="*/ 128101 h 228046"/>
              <a:gd name="connsiteX1-59" fmla="*/ 2244924 w 2358947"/>
              <a:gd name="connsiteY1-60" fmla="*/ 0 h 228046"/>
              <a:gd name="connsiteX2-61" fmla="*/ 2358947 w 2358947"/>
              <a:gd name="connsiteY2-62" fmla="*/ 114023 h 228046"/>
              <a:gd name="connsiteX3-63" fmla="*/ 2358946 w 2358947"/>
              <a:gd name="connsiteY3-64" fmla="*/ 114023 h 228046"/>
              <a:gd name="connsiteX4-65" fmla="*/ 2244923 w 2358947"/>
              <a:gd name="connsiteY4-66" fmla="*/ 228046 h 228046"/>
              <a:gd name="connsiteX5-67" fmla="*/ 0 w 2358947"/>
              <a:gd name="connsiteY5-68" fmla="*/ 128101 h 228046"/>
              <a:gd name="connsiteX0-69" fmla="*/ 0 w 2349743"/>
              <a:gd name="connsiteY0-70" fmla="*/ 151274 h 228046"/>
              <a:gd name="connsiteX1-71" fmla="*/ 2235720 w 2349743"/>
              <a:gd name="connsiteY1-72" fmla="*/ 0 h 228046"/>
              <a:gd name="connsiteX2-73" fmla="*/ 2349743 w 2349743"/>
              <a:gd name="connsiteY2-74" fmla="*/ 114023 h 228046"/>
              <a:gd name="connsiteX3-75" fmla="*/ 2349742 w 2349743"/>
              <a:gd name="connsiteY3-76" fmla="*/ 114023 h 228046"/>
              <a:gd name="connsiteX4-77" fmla="*/ 2235719 w 2349743"/>
              <a:gd name="connsiteY4-78" fmla="*/ 228046 h 228046"/>
              <a:gd name="connsiteX5-79" fmla="*/ 0 w 2349743"/>
              <a:gd name="connsiteY5-80" fmla="*/ 151274 h 228046"/>
              <a:gd name="connsiteX0-81" fmla="*/ 0 w 2349743"/>
              <a:gd name="connsiteY0-82" fmla="*/ 151274 h 228046"/>
              <a:gd name="connsiteX1-83" fmla="*/ 2235720 w 2349743"/>
              <a:gd name="connsiteY1-84" fmla="*/ 0 h 228046"/>
              <a:gd name="connsiteX2-85" fmla="*/ 2349743 w 2349743"/>
              <a:gd name="connsiteY2-86" fmla="*/ 114023 h 228046"/>
              <a:gd name="connsiteX3-87" fmla="*/ 2349742 w 2349743"/>
              <a:gd name="connsiteY3-88" fmla="*/ 114023 h 228046"/>
              <a:gd name="connsiteX4-89" fmla="*/ 2235719 w 2349743"/>
              <a:gd name="connsiteY4-90" fmla="*/ 228046 h 228046"/>
              <a:gd name="connsiteX5-91" fmla="*/ 0 w 2349743"/>
              <a:gd name="connsiteY5-92" fmla="*/ 151274 h 228046"/>
              <a:gd name="connsiteX0-93" fmla="*/ 0 w 2349743"/>
              <a:gd name="connsiteY0-94" fmla="*/ 151274 h 228046"/>
              <a:gd name="connsiteX1-95" fmla="*/ 2235720 w 2349743"/>
              <a:gd name="connsiteY1-96" fmla="*/ 0 h 228046"/>
              <a:gd name="connsiteX2-97" fmla="*/ 2349743 w 2349743"/>
              <a:gd name="connsiteY2-98" fmla="*/ 114023 h 228046"/>
              <a:gd name="connsiteX3-99" fmla="*/ 2349742 w 2349743"/>
              <a:gd name="connsiteY3-100" fmla="*/ 114023 h 228046"/>
              <a:gd name="connsiteX4-101" fmla="*/ 2235719 w 2349743"/>
              <a:gd name="connsiteY4-102" fmla="*/ 228046 h 228046"/>
              <a:gd name="connsiteX5-103" fmla="*/ 0 w 2349743"/>
              <a:gd name="connsiteY5-104" fmla="*/ 151274 h 228046"/>
              <a:gd name="connsiteX0-105" fmla="*/ 0 w 2349743"/>
              <a:gd name="connsiteY0-106" fmla="*/ 151274 h 228046"/>
              <a:gd name="connsiteX1-107" fmla="*/ 2235720 w 2349743"/>
              <a:gd name="connsiteY1-108" fmla="*/ 0 h 228046"/>
              <a:gd name="connsiteX2-109" fmla="*/ 2349743 w 2349743"/>
              <a:gd name="connsiteY2-110" fmla="*/ 114023 h 228046"/>
              <a:gd name="connsiteX3-111" fmla="*/ 2349742 w 2349743"/>
              <a:gd name="connsiteY3-112" fmla="*/ 114023 h 228046"/>
              <a:gd name="connsiteX4-113" fmla="*/ 2235719 w 2349743"/>
              <a:gd name="connsiteY4-114" fmla="*/ 228046 h 228046"/>
              <a:gd name="connsiteX5-115" fmla="*/ 0 w 2349743"/>
              <a:gd name="connsiteY5-116" fmla="*/ 151274 h 228046"/>
              <a:gd name="connsiteX0-117" fmla="*/ 0 w 2349743"/>
              <a:gd name="connsiteY0-118" fmla="*/ 151274 h 228046"/>
              <a:gd name="connsiteX1-119" fmla="*/ 2235720 w 2349743"/>
              <a:gd name="connsiteY1-120" fmla="*/ 0 h 228046"/>
              <a:gd name="connsiteX2-121" fmla="*/ 2349743 w 2349743"/>
              <a:gd name="connsiteY2-122" fmla="*/ 114023 h 228046"/>
              <a:gd name="connsiteX3-123" fmla="*/ 2349742 w 2349743"/>
              <a:gd name="connsiteY3-124" fmla="*/ 114023 h 228046"/>
              <a:gd name="connsiteX4-125" fmla="*/ 2235719 w 2349743"/>
              <a:gd name="connsiteY4-126" fmla="*/ 228046 h 228046"/>
              <a:gd name="connsiteX5-127" fmla="*/ 0 w 2349743"/>
              <a:gd name="connsiteY5-128" fmla="*/ 151274 h 228046"/>
              <a:gd name="connsiteX0-129" fmla="*/ 0 w 2349743"/>
              <a:gd name="connsiteY0-130" fmla="*/ 151274 h 228046"/>
              <a:gd name="connsiteX1-131" fmla="*/ 2235720 w 2349743"/>
              <a:gd name="connsiteY1-132" fmla="*/ 0 h 228046"/>
              <a:gd name="connsiteX2-133" fmla="*/ 2349743 w 2349743"/>
              <a:gd name="connsiteY2-134" fmla="*/ 114023 h 228046"/>
              <a:gd name="connsiteX3-135" fmla="*/ 2349742 w 2349743"/>
              <a:gd name="connsiteY3-136" fmla="*/ 114023 h 228046"/>
              <a:gd name="connsiteX4-137" fmla="*/ 2235719 w 2349743"/>
              <a:gd name="connsiteY4-138" fmla="*/ 228046 h 228046"/>
              <a:gd name="connsiteX5-139" fmla="*/ 169080 w 2349743"/>
              <a:gd name="connsiteY5-140" fmla="*/ 159781 h 228046"/>
              <a:gd name="connsiteX6-141" fmla="*/ 0 w 2349743"/>
              <a:gd name="connsiteY6-142" fmla="*/ 151274 h 228046"/>
              <a:gd name="connsiteX0-143" fmla="*/ 5908 w 2355651"/>
              <a:gd name="connsiteY0-144" fmla="*/ 151274 h 228046"/>
              <a:gd name="connsiteX1-145" fmla="*/ 2241628 w 2355651"/>
              <a:gd name="connsiteY1-146" fmla="*/ 0 h 228046"/>
              <a:gd name="connsiteX2-147" fmla="*/ 2355651 w 2355651"/>
              <a:gd name="connsiteY2-148" fmla="*/ 114023 h 228046"/>
              <a:gd name="connsiteX3-149" fmla="*/ 2355650 w 2355651"/>
              <a:gd name="connsiteY3-150" fmla="*/ 114023 h 228046"/>
              <a:gd name="connsiteX4-151" fmla="*/ 2241627 w 2355651"/>
              <a:gd name="connsiteY4-152" fmla="*/ 228046 h 228046"/>
              <a:gd name="connsiteX5-153" fmla="*/ 0 w 2355651"/>
              <a:gd name="connsiteY5-154" fmla="*/ 176519 h 228046"/>
              <a:gd name="connsiteX6-155" fmla="*/ 5908 w 2355651"/>
              <a:gd name="connsiteY6-156" fmla="*/ 151274 h 228046"/>
              <a:gd name="connsiteX0-157" fmla="*/ 0 w 2355651"/>
              <a:gd name="connsiteY0-158" fmla="*/ 176519 h 228046"/>
              <a:gd name="connsiteX1-159" fmla="*/ 2241628 w 2355651"/>
              <a:gd name="connsiteY1-160" fmla="*/ 0 h 228046"/>
              <a:gd name="connsiteX2-161" fmla="*/ 2355651 w 2355651"/>
              <a:gd name="connsiteY2-162" fmla="*/ 114023 h 228046"/>
              <a:gd name="connsiteX3-163" fmla="*/ 2355650 w 2355651"/>
              <a:gd name="connsiteY3-164" fmla="*/ 114023 h 228046"/>
              <a:gd name="connsiteX4-165" fmla="*/ 2241627 w 2355651"/>
              <a:gd name="connsiteY4-166" fmla="*/ 228046 h 228046"/>
              <a:gd name="connsiteX5-167" fmla="*/ 0 w 2355651"/>
              <a:gd name="connsiteY5-168" fmla="*/ 176519 h 228046"/>
              <a:gd name="connsiteX0-169" fmla="*/ 0 w 2720008"/>
              <a:gd name="connsiteY0-170" fmla="*/ 165539 h 228046"/>
              <a:gd name="connsiteX1-171" fmla="*/ 2605985 w 2720008"/>
              <a:gd name="connsiteY1-172" fmla="*/ 0 h 228046"/>
              <a:gd name="connsiteX2-173" fmla="*/ 2720008 w 2720008"/>
              <a:gd name="connsiteY2-174" fmla="*/ 114023 h 228046"/>
              <a:gd name="connsiteX3-175" fmla="*/ 2720007 w 2720008"/>
              <a:gd name="connsiteY3-176" fmla="*/ 114023 h 228046"/>
              <a:gd name="connsiteX4-177" fmla="*/ 2605984 w 2720008"/>
              <a:gd name="connsiteY4-178" fmla="*/ 228046 h 228046"/>
              <a:gd name="connsiteX5-179" fmla="*/ 0 w 2720008"/>
              <a:gd name="connsiteY5-180" fmla="*/ 165539 h 228046"/>
              <a:gd name="connsiteX0-181" fmla="*/ 0 w 2841245"/>
              <a:gd name="connsiteY0-182" fmla="*/ 239892 h 302399"/>
              <a:gd name="connsiteX1-183" fmla="*/ 2827268 w 2841245"/>
              <a:gd name="connsiteY1-184" fmla="*/ 0 h 302399"/>
              <a:gd name="connsiteX2-185" fmla="*/ 2720008 w 2841245"/>
              <a:gd name="connsiteY2-186" fmla="*/ 188376 h 302399"/>
              <a:gd name="connsiteX3-187" fmla="*/ 2720007 w 2841245"/>
              <a:gd name="connsiteY3-188" fmla="*/ 188376 h 302399"/>
              <a:gd name="connsiteX4-189" fmla="*/ 2605984 w 2841245"/>
              <a:gd name="connsiteY4-190" fmla="*/ 302399 h 302399"/>
              <a:gd name="connsiteX5-191" fmla="*/ 0 w 2841245"/>
              <a:gd name="connsiteY5-192" fmla="*/ 239892 h 302399"/>
              <a:gd name="connsiteX0-193" fmla="*/ 0 w 2841245"/>
              <a:gd name="connsiteY0-194" fmla="*/ 239892 h 302399"/>
              <a:gd name="connsiteX1-195" fmla="*/ 2827268 w 2841245"/>
              <a:gd name="connsiteY1-196" fmla="*/ 0 h 302399"/>
              <a:gd name="connsiteX2-197" fmla="*/ 2720008 w 2841245"/>
              <a:gd name="connsiteY2-198" fmla="*/ 188376 h 302399"/>
              <a:gd name="connsiteX3-199" fmla="*/ 2605984 w 2841245"/>
              <a:gd name="connsiteY3-200" fmla="*/ 302399 h 302399"/>
              <a:gd name="connsiteX4-201" fmla="*/ 0 w 2841245"/>
              <a:gd name="connsiteY4-202" fmla="*/ 239892 h 302399"/>
              <a:gd name="connsiteX0-203" fmla="*/ 0 w 3072804"/>
              <a:gd name="connsiteY0-204" fmla="*/ 239892 h 302399"/>
              <a:gd name="connsiteX1-205" fmla="*/ 2827268 w 3072804"/>
              <a:gd name="connsiteY1-206" fmla="*/ 0 h 302399"/>
              <a:gd name="connsiteX2-207" fmla="*/ 2605984 w 3072804"/>
              <a:gd name="connsiteY2-208" fmla="*/ 302399 h 302399"/>
              <a:gd name="connsiteX3-209" fmla="*/ 0 w 3072804"/>
              <a:gd name="connsiteY3-210" fmla="*/ 239892 h 302399"/>
              <a:gd name="connsiteX0-211" fmla="*/ 0 w 3072804"/>
              <a:gd name="connsiteY0-212" fmla="*/ 240284 h 302791"/>
              <a:gd name="connsiteX1-213" fmla="*/ 2827268 w 3072804"/>
              <a:gd name="connsiteY1-214" fmla="*/ 392 h 302791"/>
              <a:gd name="connsiteX2-215" fmla="*/ 2605984 w 3072804"/>
              <a:gd name="connsiteY2-216" fmla="*/ 302791 h 302791"/>
              <a:gd name="connsiteX3-217" fmla="*/ 0 w 3072804"/>
              <a:gd name="connsiteY3-218" fmla="*/ 240284 h 302791"/>
              <a:gd name="connsiteX0-219" fmla="*/ 0 w 3072804"/>
              <a:gd name="connsiteY0-220" fmla="*/ 240284 h 302791"/>
              <a:gd name="connsiteX1-221" fmla="*/ 2827268 w 3072804"/>
              <a:gd name="connsiteY1-222" fmla="*/ 392 h 302791"/>
              <a:gd name="connsiteX2-223" fmla="*/ 2605984 w 3072804"/>
              <a:gd name="connsiteY2-224" fmla="*/ 302791 h 302791"/>
              <a:gd name="connsiteX3-225" fmla="*/ 0 w 3072804"/>
              <a:gd name="connsiteY3-226" fmla="*/ 240284 h 302791"/>
              <a:gd name="connsiteX0-227" fmla="*/ 0 w 3193453"/>
              <a:gd name="connsiteY0-228" fmla="*/ 277825 h 340332"/>
              <a:gd name="connsiteX1-229" fmla="*/ 2827268 w 3193453"/>
              <a:gd name="connsiteY1-230" fmla="*/ 37933 h 340332"/>
              <a:gd name="connsiteX2-231" fmla="*/ 2605984 w 3193453"/>
              <a:gd name="connsiteY2-232" fmla="*/ 340332 h 340332"/>
              <a:gd name="connsiteX3-233" fmla="*/ 0 w 3193453"/>
              <a:gd name="connsiteY3-234" fmla="*/ 277825 h 340332"/>
              <a:gd name="connsiteX0-235" fmla="*/ 0 w 3193453"/>
              <a:gd name="connsiteY0-236" fmla="*/ 287503 h 350010"/>
              <a:gd name="connsiteX1-237" fmla="*/ 2827268 w 3193453"/>
              <a:gd name="connsiteY1-238" fmla="*/ 47611 h 350010"/>
              <a:gd name="connsiteX2-239" fmla="*/ 2605984 w 3193453"/>
              <a:gd name="connsiteY2-240" fmla="*/ 350010 h 350010"/>
              <a:gd name="connsiteX3-241" fmla="*/ 0 w 3193453"/>
              <a:gd name="connsiteY3-242" fmla="*/ 287503 h 350010"/>
              <a:gd name="connsiteX0-243" fmla="*/ 0 w 3334826"/>
              <a:gd name="connsiteY0-244" fmla="*/ 266759 h 329266"/>
              <a:gd name="connsiteX1-245" fmla="*/ 3021755 w 3334826"/>
              <a:gd name="connsiteY1-246" fmla="*/ 50870 h 329266"/>
              <a:gd name="connsiteX2-247" fmla="*/ 2605984 w 3334826"/>
              <a:gd name="connsiteY2-248" fmla="*/ 329266 h 329266"/>
              <a:gd name="connsiteX3-249" fmla="*/ 0 w 3334826"/>
              <a:gd name="connsiteY3-250" fmla="*/ 266759 h 329266"/>
              <a:gd name="connsiteX0-251" fmla="*/ 0 w 3176492"/>
              <a:gd name="connsiteY0-252" fmla="*/ 243032 h 305539"/>
              <a:gd name="connsiteX1-253" fmla="*/ 3021755 w 3176492"/>
              <a:gd name="connsiteY1-254" fmla="*/ 27143 h 305539"/>
              <a:gd name="connsiteX2-255" fmla="*/ 2605984 w 3176492"/>
              <a:gd name="connsiteY2-256" fmla="*/ 305539 h 305539"/>
              <a:gd name="connsiteX3-257" fmla="*/ 0 w 3176492"/>
              <a:gd name="connsiteY3-258" fmla="*/ 243032 h 305539"/>
              <a:gd name="connsiteX0-259" fmla="*/ 0 w 3176492"/>
              <a:gd name="connsiteY0-260" fmla="*/ 240965 h 303472"/>
              <a:gd name="connsiteX1-261" fmla="*/ 3021755 w 3176492"/>
              <a:gd name="connsiteY1-262" fmla="*/ 25076 h 303472"/>
              <a:gd name="connsiteX2-263" fmla="*/ 2605984 w 3176492"/>
              <a:gd name="connsiteY2-264" fmla="*/ 303472 h 303472"/>
              <a:gd name="connsiteX3-265" fmla="*/ 0 w 3176492"/>
              <a:gd name="connsiteY3-266" fmla="*/ 240965 h 303472"/>
              <a:gd name="connsiteX0-267" fmla="*/ 0 w 3176815"/>
              <a:gd name="connsiteY0-268" fmla="*/ 269763 h 332270"/>
              <a:gd name="connsiteX1-269" fmla="*/ 3021755 w 3176815"/>
              <a:gd name="connsiteY1-270" fmla="*/ 53874 h 332270"/>
              <a:gd name="connsiteX2-271" fmla="*/ 2605984 w 3176815"/>
              <a:gd name="connsiteY2-272" fmla="*/ 332270 h 332270"/>
              <a:gd name="connsiteX3-273" fmla="*/ 0 w 3176815"/>
              <a:gd name="connsiteY3-274" fmla="*/ 269763 h 332270"/>
              <a:gd name="connsiteX0-275" fmla="*/ 0 w 3176815"/>
              <a:gd name="connsiteY0-276" fmla="*/ 278240 h 340747"/>
              <a:gd name="connsiteX1-277" fmla="*/ 3021755 w 3176815"/>
              <a:gd name="connsiteY1-278" fmla="*/ 62351 h 340747"/>
              <a:gd name="connsiteX2-279" fmla="*/ 2605984 w 3176815"/>
              <a:gd name="connsiteY2-280" fmla="*/ 340747 h 340747"/>
              <a:gd name="connsiteX3-281" fmla="*/ 0 w 3176815"/>
              <a:gd name="connsiteY3-282" fmla="*/ 278240 h 340747"/>
              <a:gd name="connsiteX0-283" fmla="*/ 0 w 3197439"/>
              <a:gd name="connsiteY0-284" fmla="*/ 216609 h 279464"/>
              <a:gd name="connsiteX1-285" fmla="*/ 3021755 w 3197439"/>
              <a:gd name="connsiteY1-286" fmla="*/ 720 h 279464"/>
              <a:gd name="connsiteX2-287" fmla="*/ 2553237 w 3197439"/>
              <a:gd name="connsiteY2-288" fmla="*/ 279464 h 279464"/>
              <a:gd name="connsiteX3-289" fmla="*/ 0 w 3197439"/>
              <a:gd name="connsiteY3-290" fmla="*/ 216609 h 279464"/>
              <a:gd name="connsiteX0-291" fmla="*/ 0 w 2987344"/>
              <a:gd name="connsiteY0-292" fmla="*/ 90263 h 153118"/>
              <a:gd name="connsiteX1-293" fmla="*/ 2729473 w 2987344"/>
              <a:gd name="connsiteY1-294" fmla="*/ 11674 h 153118"/>
              <a:gd name="connsiteX2-295" fmla="*/ 2553237 w 2987344"/>
              <a:gd name="connsiteY2-296" fmla="*/ 153118 h 153118"/>
              <a:gd name="connsiteX3-297" fmla="*/ 0 w 2987344"/>
              <a:gd name="connsiteY3-298" fmla="*/ 90263 h 153118"/>
              <a:gd name="connsiteX0-299" fmla="*/ 0 w 3119645"/>
              <a:gd name="connsiteY0-300" fmla="*/ 99218 h 147868"/>
              <a:gd name="connsiteX1-301" fmla="*/ 2852998 w 3119645"/>
              <a:gd name="connsiteY1-302" fmla="*/ 6424 h 147868"/>
              <a:gd name="connsiteX2-303" fmla="*/ 2676762 w 3119645"/>
              <a:gd name="connsiteY2-304" fmla="*/ 147868 h 147868"/>
              <a:gd name="connsiteX3-305" fmla="*/ 0 w 3119645"/>
              <a:gd name="connsiteY3-306" fmla="*/ 99218 h 147868"/>
              <a:gd name="connsiteX0-307" fmla="*/ 0 w 3119645"/>
              <a:gd name="connsiteY0-308" fmla="*/ 99218 h 147868"/>
              <a:gd name="connsiteX1-309" fmla="*/ 2852998 w 3119645"/>
              <a:gd name="connsiteY1-310" fmla="*/ 6424 h 147868"/>
              <a:gd name="connsiteX2-311" fmla="*/ 2676762 w 3119645"/>
              <a:gd name="connsiteY2-312" fmla="*/ 147868 h 147868"/>
              <a:gd name="connsiteX3-313" fmla="*/ 0 w 3119645"/>
              <a:gd name="connsiteY3-314" fmla="*/ 99218 h 147868"/>
              <a:gd name="connsiteX0-315" fmla="*/ 0 w 3088045"/>
              <a:gd name="connsiteY0-316" fmla="*/ 115294 h 163944"/>
              <a:gd name="connsiteX1-317" fmla="*/ 2852998 w 3088045"/>
              <a:gd name="connsiteY1-318" fmla="*/ 22500 h 163944"/>
              <a:gd name="connsiteX2-319" fmla="*/ 2676762 w 3088045"/>
              <a:gd name="connsiteY2-320" fmla="*/ 163944 h 163944"/>
              <a:gd name="connsiteX3-321" fmla="*/ 0 w 3088045"/>
              <a:gd name="connsiteY3-322" fmla="*/ 115294 h 163944"/>
              <a:gd name="connsiteX0-323" fmla="*/ 0 w 3112374"/>
              <a:gd name="connsiteY0-324" fmla="*/ 120017 h 168667"/>
              <a:gd name="connsiteX1-325" fmla="*/ 2891783 w 3112374"/>
              <a:gd name="connsiteY1-326" fmla="*/ 21016 h 168667"/>
              <a:gd name="connsiteX2-327" fmla="*/ 2676762 w 3112374"/>
              <a:gd name="connsiteY2-328" fmla="*/ 168667 h 168667"/>
              <a:gd name="connsiteX3-329" fmla="*/ 0 w 3112374"/>
              <a:gd name="connsiteY3-330" fmla="*/ 120017 h 168667"/>
              <a:gd name="connsiteX0-331" fmla="*/ 0 w 3113205"/>
              <a:gd name="connsiteY0-332" fmla="*/ 126601 h 175251"/>
              <a:gd name="connsiteX1-333" fmla="*/ 2891783 w 3113205"/>
              <a:gd name="connsiteY1-334" fmla="*/ 27600 h 175251"/>
              <a:gd name="connsiteX2-335" fmla="*/ 2676762 w 3113205"/>
              <a:gd name="connsiteY2-336" fmla="*/ 175251 h 175251"/>
              <a:gd name="connsiteX3-337" fmla="*/ 0 w 3113205"/>
              <a:gd name="connsiteY3-338" fmla="*/ 126601 h 175251"/>
              <a:gd name="connsiteX0-339" fmla="*/ 0 w 3192406"/>
              <a:gd name="connsiteY0-340" fmla="*/ 108781 h 157431"/>
              <a:gd name="connsiteX1-341" fmla="*/ 3007149 w 3192406"/>
              <a:gd name="connsiteY1-342" fmla="*/ 34306 h 157431"/>
              <a:gd name="connsiteX2-343" fmla="*/ 2676762 w 3192406"/>
              <a:gd name="connsiteY2-344" fmla="*/ 157431 h 157431"/>
              <a:gd name="connsiteX3-345" fmla="*/ 0 w 3192406"/>
              <a:gd name="connsiteY3-346" fmla="*/ 108781 h 157431"/>
              <a:gd name="connsiteX0-347" fmla="*/ 0 w 3163370"/>
              <a:gd name="connsiteY0-348" fmla="*/ 114829 h 163479"/>
              <a:gd name="connsiteX1-349" fmla="*/ 2966432 w 3163370"/>
              <a:gd name="connsiteY1-350" fmla="*/ 31698 h 163479"/>
              <a:gd name="connsiteX2-351" fmla="*/ 2676762 w 3163370"/>
              <a:gd name="connsiteY2-352" fmla="*/ 163479 h 163479"/>
              <a:gd name="connsiteX3-353" fmla="*/ 0 w 3163370"/>
              <a:gd name="connsiteY3-354" fmla="*/ 114829 h 163479"/>
              <a:gd name="connsiteX0-355" fmla="*/ 0 w 3089751"/>
              <a:gd name="connsiteY0-356" fmla="*/ 129839 h 178489"/>
              <a:gd name="connsiteX1-357" fmla="*/ 2966432 w 3089751"/>
              <a:gd name="connsiteY1-358" fmla="*/ 46708 h 178489"/>
              <a:gd name="connsiteX2-359" fmla="*/ 2676762 w 3089751"/>
              <a:gd name="connsiteY2-360" fmla="*/ 178489 h 178489"/>
              <a:gd name="connsiteX3-361" fmla="*/ 0 w 3089751"/>
              <a:gd name="connsiteY3-362" fmla="*/ 129839 h 178489"/>
              <a:gd name="connsiteX0-363" fmla="*/ 0 w 3089751"/>
              <a:gd name="connsiteY0-364" fmla="*/ 150843 h 199493"/>
              <a:gd name="connsiteX1-365" fmla="*/ 2966432 w 3089751"/>
              <a:gd name="connsiteY1-366" fmla="*/ 67712 h 199493"/>
              <a:gd name="connsiteX2-367" fmla="*/ 2676762 w 3089751"/>
              <a:gd name="connsiteY2-368" fmla="*/ 199493 h 199493"/>
              <a:gd name="connsiteX3-369" fmla="*/ 0 w 3089751"/>
              <a:gd name="connsiteY3-370" fmla="*/ 150843 h 199493"/>
              <a:gd name="connsiteX0-371" fmla="*/ 0 w 3089751"/>
              <a:gd name="connsiteY0-372" fmla="*/ 156747 h 205397"/>
              <a:gd name="connsiteX1-373" fmla="*/ 2966432 w 3089751"/>
              <a:gd name="connsiteY1-374" fmla="*/ 73616 h 205397"/>
              <a:gd name="connsiteX2-375" fmla="*/ 2676762 w 3089751"/>
              <a:gd name="connsiteY2-376" fmla="*/ 205397 h 205397"/>
              <a:gd name="connsiteX3-377" fmla="*/ 0 w 3089751"/>
              <a:gd name="connsiteY3-378" fmla="*/ 156747 h 205397"/>
              <a:gd name="connsiteX0-379" fmla="*/ 0 w 3089751"/>
              <a:gd name="connsiteY0-380" fmla="*/ 156747 h 205397"/>
              <a:gd name="connsiteX1-381" fmla="*/ 2966432 w 3089751"/>
              <a:gd name="connsiteY1-382" fmla="*/ 73616 h 205397"/>
              <a:gd name="connsiteX2-383" fmla="*/ 2676762 w 3089751"/>
              <a:gd name="connsiteY2-384" fmla="*/ 205397 h 205397"/>
              <a:gd name="connsiteX3-385" fmla="*/ 0 w 3089751"/>
              <a:gd name="connsiteY3-386" fmla="*/ 156747 h 205397"/>
              <a:gd name="connsiteX0-387" fmla="*/ 0 w 3052522"/>
              <a:gd name="connsiteY0-388" fmla="*/ 145792 h 194442"/>
              <a:gd name="connsiteX1-389" fmla="*/ 2966432 w 3052522"/>
              <a:gd name="connsiteY1-390" fmla="*/ 62661 h 194442"/>
              <a:gd name="connsiteX2-391" fmla="*/ 2676762 w 3052522"/>
              <a:gd name="connsiteY2-392" fmla="*/ 194442 h 194442"/>
              <a:gd name="connsiteX3-393" fmla="*/ 0 w 3052522"/>
              <a:gd name="connsiteY3-394" fmla="*/ 145792 h 194442"/>
              <a:gd name="connsiteX0-395" fmla="*/ 0 w 3025531"/>
              <a:gd name="connsiteY0-396" fmla="*/ 142730 h 191380"/>
              <a:gd name="connsiteX1-397" fmla="*/ 2966432 w 3025531"/>
              <a:gd name="connsiteY1-398" fmla="*/ 59599 h 191380"/>
              <a:gd name="connsiteX2-399" fmla="*/ 2676762 w 3025531"/>
              <a:gd name="connsiteY2-400" fmla="*/ 191380 h 191380"/>
              <a:gd name="connsiteX3-401" fmla="*/ 0 w 3025531"/>
              <a:gd name="connsiteY3-402" fmla="*/ 142730 h 191380"/>
              <a:gd name="connsiteX0-403" fmla="*/ 0 w 3188977"/>
              <a:gd name="connsiteY0-404" fmla="*/ 99150 h 147800"/>
              <a:gd name="connsiteX1-405" fmla="*/ 3172592 w 3188977"/>
              <a:gd name="connsiteY1-406" fmla="*/ 73436 h 147800"/>
              <a:gd name="connsiteX2-407" fmla="*/ 2676762 w 3188977"/>
              <a:gd name="connsiteY2-408" fmla="*/ 147800 h 147800"/>
              <a:gd name="connsiteX3-409" fmla="*/ 0 w 3188977"/>
              <a:gd name="connsiteY3-410" fmla="*/ 99150 h 147800"/>
              <a:gd name="connsiteX0-411" fmla="*/ 0 w 3235611"/>
              <a:gd name="connsiteY0-412" fmla="*/ 85115 h 133765"/>
              <a:gd name="connsiteX1-413" fmla="*/ 3172592 w 3235611"/>
              <a:gd name="connsiteY1-414" fmla="*/ 59401 h 133765"/>
              <a:gd name="connsiteX2-415" fmla="*/ 2676762 w 3235611"/>
              <a:gd name="connsiteY2-416" fmla="*/ 133765 h 133765"/>
              <a:gd name="connsiteX3-417" fmla="*/ 0 w 3235611"/>
              <a:gd name="connsiteY3-418" fmla="*/ 85115 h 133765"/>
              <a:gd name="connsiteX0-419" fmla="*/ 0 w 3235611"/>
              <a:gd name="connsiteY0-420" fmla="*/ 75251 h 123901"/>
              <a:gd name="connsiteX1-421" fmla="*/ 3172592 w 3235611"/>
              <a:gd name="connsiteY1-422" fmla="*/ 49537 h 123901"/>
              <a:gd name="connsiteX2-423" fmla="*/ 2676762 w 3235611"/>
              <a:gd name="connsiteY2-424" fmla="*/ 123901 h 123901"/>
              <a:gd name="connsiteX3-425" fmla="*/ 0 w 3235611"/>
              <a:gd name="connsiteY3-426" fmla="*/ 75251 h 123901"/>
              <a:gd name="connsiteX0-427" fmla="*/ 0 w 3321493"/>
              <a:gd name="connsiteY0-428" fmla="*/ 71600 h 120250"/>
              <a:gd name="connsiteX1-429" fmla="*/ 3172592 w 3321493"/>
              <a:gd name="connsiteY1-430" fmla="*/ 45886 h 120250"/>
              <a:gd name="connsiteX2-431" fmla="*/ 2676762 w 3321493"/>
              <a:gd name="connsiteY2-432" fmla="*/ 120250 h 120250"/>
              <a:gd name="connsiteX3-433" fmla="*/ 0 w 3321493"/>
              <a:gd name="connsiteY3-434" fmla="*/ 71600 h 120250"/>
              <a:gd name="connsiteX0-435" fmla="*/ 0 w 3321493"/>
              <a:gd name="connsiteY0-436" fmla="*/ 71600 h 120250"/>
              <a:gd name="connsiteX1-437" fmla="*/ 3172592 w 3321493"/>
              <a:gd name="connsiteY1-438" fmla="*/ 45886 h 120250"/>
              <a:gd name="connsiteX2-439" fmla="*/ 2676762 w 3321493"/>
              <a:gd name="connsiteY2-440" fmla="*/ 120250 h 120250"/>
              <a:gd name="connsiteX3-441" fmla="*/ 0 w 3321493"/>
              <a:gd name="connsiteY3-442" fmla="*/ 71600 h 120250"/>
              <a:gd name="connsiteX0-443" fmla="*/ 0 w 3182870"/>
              <a:gd name="connsiteY0-444" fmla="*/ 71600 h 120250"/>
              <a:gd name="connsiteX1-445" fmla="*/ 3172592 w 3182870"/>
              <a:gd name="connsiteY1-446" fmla="*/ 45886 h 120250"/>
              <a:gd name="connsiteX2-447" fmla="*/ 2676762 w 3182870"/>
              <a:gd name="connsiteY2-448" fmla="*/ 120250 h 120250"/>
              <a:gd name="connsiteX3-449" fmla="*/ 0 w 3182870"/>
              <a:gd name="connsiteY3-450" fmla="*/ 71600 h 120250"/>
              <a:gd name="connsiteX0-451" fmla="*/ 0 w 3180217"/>
              <a:gd name="connsiteY0-452" fmla="*/ 71600 h 120250"/>
              <a:gd name="connsiteX1-453" fmla="*/ 3172592 w 3180217"/>
              <a:gd name="connsiteY1-454" fmla="*/ 45886 h 120250"/>
              <a:gd name="connsiteX2-455" fmla="*/ 2676762 w 3180217"/>
              <a:gd name="connsiteY2-456" fmla="*/ 120250 h 120250"/>
              <a:gd name="connsiteX3-457" fmla="*/ 0 w 3180217"/>
              <a:gd name="connsiteY3-458" fmla="*/ 71600 h 120250"/>
              <a:gd name="connsiteX0-459" fmla="*/ 0 w 3180217"/>
              <a:gd name="connsiteY0-460" fmla="*/ 72622 h 121272"/>
              <a:gd name="connsiteX1-461" fmla="*/ 3172592 w 3180217"/>
              <a:gd name="connsiteY1-462" fmla="*/ 46908 h 121272"/>
              <a:gd name="connsiteX2-463" fmla="*/ 2676762 w 3180217"/>
              <a:gd name="connsiteY2-464" fmla="*/ 121272 h 121272"/>
              <a:gd name="connsiteX3-465" fmla="*/ 0 w 3180217"/>
              <a:gd name="connsiteY3-466" fmla="*/ 72622 h 121272"/>
              <a:gd name="connsiteX0-467" fmla="*/ 0 w 3180217"/>
              <a:gd name="connsiteY0-468" fmla="*/ 86523 h 135173"/>
              <a:gd name="connsiteX1-469" fmla="*/ 3172592 w 3180217"/>
              <a:gd name="connsiteY1-470" fmla="*/ 60809 h 135173"/>
              <a:gd name="connsiteX2-471" fmla="*/ 2676762 w 3180217"/>
              <a:gd name="connsiteY2-472" fmla="*/ 135173 h 135173"/>
              <a:gd name="connsiteX3-473" fmla="*/ 0 w 3180217"/>
              <a:gd name="connsiteY3-474" fmla="*/ 86523 h 135173"/>
              <a:gd name="connsiteX0-475" fmla="*/ 0 w 3173953"/>
              <a:gd name="connsiteY0-476" fmla="*/ 86523 h 135173"/>
              <a:gd name="connsiteX1-477" fmla="*/ 3172592 w 3173953"/>
              <a:gd name="connsiteY1-478" fmla="*/ 60809 h 135173"/>
              <a:gd name="connsiteX2-479" fmla="*/ 2676762 w 3173953"/>
              <a:gd name="connsiteY2-480" fmla="*/ 135173 h 135173"/>
              <a:gd name="connsiteX3-481" fmla="*/ 0 w 3173953"/>
              <a:gd name="connsiteY3-482" fmla="*/ 86523 h 135173"/>
              <a:gd name="connsiteX0-483" fmla="*/ 0 w 3172593"/>
              <a:gd name="connsiteY0-484" fmla="*/ 86523 h 135173"/>
              <a:gd name="connsiteX1-485" fmla="*/ 3172592 w 3172593"/>
              <a:gd name="connsiteY1-486" fmla="*/ 60809 h 135173"/>
              <a:gd name="connsiteX2-487" fmla="*/ 2676762 w 3172593"/>
              <a:gd name="connsiteY2-488" fmla="*/ 135173 h 135173"/>
              <a:gd name="connsiteX3-489" fmla="*/ 0 w 3172593"/>
              <a:gd name="connsiteY3-490" fmla="*/ 86523 h 135173"/>
              <a:gd name="connsiteX0-491" fmla="*/ 0 w 3175966"/>
              <a:gd name="connsiteY0-492" fmla="*/ 86523 h 135173"/>
              <a:gd name="connsiteX1-493" fmla="*/ 3172592 w 3175966"/>
              <a:gd name="connsiteY1-494" fmla="*/ 60809 h 135173"/>
              <a:gd name="connsiteX2-495" fmla="*/ 2676762 w 3175966"/>
              <a:gd name="connsiteY2-496" fmla="*/ 135173 h 135173"/>
              <a:gd name="connsiteX3-497" fmla="*/ 0 w 3175966"/>
              <a:gd name="connsiteY3-498" fmla="*/ 86523 h 135173"/>
              <a:gd name="connsiteX0-499" fmla="*/ 0 w 3172593"/>
              <a:gd name="connsiteY0-500" fmla="*/ 86523 h 135173"/>
              <a:gd name="connsiteX1-501" fmla="*/ 3172592 w 3172593"/>
              <a:gd name="connsiteY1-502" fmla="*/ 60809 h 135173"/>
              <a:gd name="connsiteX2-503" fmla="*/ 2676762 w 3172593"/>
              <a:gd name="connsiteY2-504" fmla="*/ 135173 h 135173"/>
              <a:gd name="connsiteX3-505" fmla="*/ 0 w 3172593"/>
              <a:gd name="connsiteY3-506" fmla="*/ 86523 h 135173"/>
              <a:gd name="connsiteX0-507" fmla="*/ 0 w 3172640"/>
              <a:gd name="connsiteY0-508" fmla="*/ 28813 h 77463"/>
              <a:gd name="connsiteX1-509" fmla="*/ 3172592 w 3172640"/>
              <a:gd name="connsiteY1-510" fmla="*/ 3099 h 77463"/>
              <a:gd name="connsiteX2-511" fmla="*/ 2676762 w 3172640"/>
              <a:gd name="connsiteY2-512" fmla="*/ 77463 h 77463"/>
              <a:gd name="connsiteX3-513" fmla="*/ 0 w 3172640"/>
              <a:gd name="connsiteY3-514" fmla="*/ 28813 h 77463"/>
              <a:gd name="connsiteX0-515" fmla="*/ 0 w 3187101"/>
              <a:gd name="connsiteY0-516" fmla="*/ 30083 h 78733"/>
              <a:gd name="connsiteX1-517" fmla="*/ 3172592 w 3187101"/>
              <a:gd name="connsiteY1-518" fmla="*/ 4369 h 78733"/>
              <a:gd name="connsiteX2-519" fmla="*/ 2676762 w 3187101"/>
              <a:gd name="connsiteY2-520" fmla="*/ 78733 h 78733"/>
              <a:gd name="connsiteX3-521" fmla="*/ 0 w 3187101"/>
              <a:gd name="connsiteY3-522" fmla="*/ 30083 h 78733"/>
              <a:gd name="connsiteX0-523" fmla="*/ 0 w 3187101"/>
              <a:gd name="connsiteY0-524" fmla="*/ 88998 h 137648"/>
              <a:gd name="connsiteX1-525" fmla="*/ 3172592 w 3187101"/>
              <a:gd name="connsiteY1-526" fmla="*/ 63284 h 137648"/>
              <a:gd name="connsiteX2-527" fmla="*/ 2676762 w 3187101"/>
              <a:gd name="connsiteY2-528" fmla="*/ 137648 h 137648"/>
              <a:gd name="connsiteX3-529" fmla="*/ 0 w 3187101"/>
              <a:gd name="connsiteY3-530" fmla="*/ 88998 h 137648"/>
              <a:gd name="connsiteX0-531" fmla="*/ 0 w 3177312"/>
              <a:gd name="connsiteY0-532" fmla="*/ 91131 h 139781"/>
              <a:gd name="connsiteX1-533" fmla="*/ 3172592 w 3177312"/>
              <a:gd name="connsiteY1-534" fmla="*/ 65417 h 139781"/>
              <a:gd name="connsiteX2-535" fmla="*/ 2676762 w 3177312"/>
              <a:gd name="connsiteY2-536" fmla="*/ 139781 h 139781"/>
              <a:gd name="connsiteX3-537" fmla="*/ 0 w 3177312"/>
              <a:gd name="connsiteY3-538" fmla="*/ 91131 h 139781"/>
              <a:gd name="connsiteX0-539" fmla="*/ 0 w 3177312"/>
              <a:gd name="connsiteY0-540" fmla="*/ 72009 h 120659"/>
              <a:gd name="connsiteX1-541" fmla="*/ 3172592 w 3177312"/>
              <a:gd name="connsiteY1-542" fmla="*/ 46295 h 120659"/>
              <a:gd name="connsiteX2-543" fmla="*/ 2676762 w 3177312"/>
              <a:gd name="connsiteY2-544" fmla="*/ 120659 h 120659"/>
              <a:gd name="connsiteX3-545" fmla="*/ 0 w 3177312"/>
              <a:gd name="connsiteY3-546" fmla="*/ 72009 h 120659"/>
            </a:gdLst>
            <a:ahLst/>
            <a:cxnLst>
              <a:cxn ang="0">
                <a:pos x="connsiteX0-1" y="connsiteY0-2"/>
              </a:cxn>
              <a:cxn ang="0">
                <a:pos x="connsiteX1-3" y="connsiteY1-4"/>
              </a:cxn>
              <a:cxn ang="0">
                <a:pos x="connsiteX2-5" y="connsiteY2-6"/>
              </a:cxn>
              <a:cxn ang="0">
                <a:pos x="connsiteX3-7" y="connsiteY3-8"/>
              </a:cxn>
            </a:cxnLst>
            <a:rect l="l" t="t" r="r" b="b"/>
            <a:pathLst>
              <a:path w="3177312" h="120659">
                <a:moveTo>
                  <a:pt x="0" y="72009"/>
                </a:moveTo>
                <a:cubicBezTo>
                  <a:pt x="3051657" y="-58194"/>
                  <a:pt x="3142498" y="23416"/>
                  <a:pt x="3172592" y="46295"/>
                </a:cubicBezTo>
                <a:cubicBezTo>
                  <a:pt x="3202686" y="69174"/>
                  <a:pt x="3094835" y="119254"/>
                  <a:pt x="2676762" y="120659"/>
                </a:cubicBezTo>
                <a:lnTo>
                  <a:pt x="0" y="72009"/>
                </a:lnTo>
                <a:close/>
              </a:path>
            </a:pathLst>
          </a:custGeom>
          <a:solidFill>
            <a:srgbClr val="000000">
              <a:lumMod val="65000"/>
              <a:lumOff val="35000"/>
              <a:alpha val="80000"/>
            </a:srgbClr>
          </a:solidFill>
          <a:ln w="12700">
            <a:noFill/>
          </a:ln>
          <a:effectLst/>
          <a:scene3d>
            <a:camera prst="perspectiveFront" fov="0">
              <a:rot lat="0" lon="0" rev="0"/>
            </a:camera>
            <a:lightRig rig="threePt" dir="t"/>
          </a:scene3d>
        </p:spPr>
        <p:style>
          <a:lnRef idx="1">
            <a:srgbClr val="4276AA"/>
          </a:lnRef>
          <a:fillRef idx="3">
            <a:srgbClr val="4276AA"/>
          </a:fillRef>
          <a:effectRef idx="2">
            <a:srgbClr val="4276AA"/>
          </a:effectRef>
          <a:fontRef idx="minor">
            <a:srgbClr val="FFFFFF"/>
          </a:fontRef>
        </p:style>
        <p:txBody>
          <a:bodyPr anchor="ctr"/>
          <a:p>
            <a:pPr algn="ctr"/>
          </a:p>
        </p:txBody>
      </p:sp>
      <p:sp>
        <p:nvSpPr>
          <p:cNvPr id="26" name="任意多边形 25"/>
          <p:cNvSpPr/>
          <p:nvPr>
            <p:custDataLst>
              <p:tags r:id="rId20"/>
            </p:custDataLst>
          </p:nvPr>
        </p:nvSpPr>
        <p:spPr>
          <a:xfrm rot="8538102" flipH="1" flipV="1">
            <a:off x="3289394" y="3047190"/>
            <a:ext cx="394386" cy="187647"/>
          </a:xfrm>
          <a:custGeom>
            <a:avLst/>
            <a:gdLst>
              <a:gd name="connsiteX0" fmla="*/ 0 w 2100976"/>
              <a:gd name="connsiteY0" fmla="*/ 114023 h 228045"/>
              <a:gd name="connsiteX1" fmla="*/ 114023 w 2100976"/>
              <a:gd name="connsiteY1" fmla="*/ 0 h 228045"/>
              <a:gd name="connsiteX2" fmla="*/ 1986954 w 2100976"/>
              <a:gd name="connsiteY2" fmla="*/ 0 h 228045"/>
              <a:gd name="connsiteX3" fmla="*/ 2100977 w 2100976"/>
              <a:gd name="connsiteY3" fmla="*/ 114023 h 228045"/>
              <a:gd name="connsiteX4" fmla="*/ 2100976 w 2100976"/>
              <a:gd name="connsiteY4" fmla="*/ 114023 h 228045"/>
              <a:gd name="connsiteX5" fmla="*/ 1986953 w 2100976"/>
              <a:gd name="connsiteY5" fmla="*/ 228046 h 228045"/>
              <a:gd name="connsiteX6" fmla="*/ 114023 w 2100976"/>
              <a:gd name="connsiteY6" fmla="*/ 228045 h 228045"/>
              <a:gd name="connsiteX7" fmla="*/ 0 w 2100976"/>
              <a:gd name="connsiteY7" fmla="*/ 114022 h 228045"/>
              <a:gd name="connsiteX8" fmla="*/ 0 w 2100976"/>
              <a:gd name="connsiteY8" fmla="*/ 114023 h 228045"/>
              <a:gd name="connsiteX0-1" fmla="*/ 0 w 2100977"/>
              <a:gd name="connsiteY0-2" fmla="*/ 114023 h 228046"/>
              <a:gd name="connsiteX1-3" fmla="*/ 1986954 w 2100977"/>
              <a:gd name="connsiteY1-4" fmla="*/ 0 h 228046"/>
              <a:gd name="connsiteX2-5" fmla="*/ 2100977 w 2100977"/>
              <a:gd name="connsiteY2-6" fmla="*/ 114023 h 228046"/>
              <a:gd name="connsiteX3-7" fmla="*/ 2100976 w 2100977"/>
              <a:gd name="connsiteY3-8" fmla="*/ 114023 h 228046"/>
              <a:gd name="connsiteX4-9" fmla="*/ 1986953 w 2100977"/>
              <a:gd name="connsiteY4-10" fmla="*/ 228046 h 228046"/>
              <a:gd name="connsiteX5-11" fmla="*/ 114023 w 2100977"/>
              <a:gd name="connsiteY5-12" fmla="*/ 228045 h 228046"/>
              <a:gd name="connsiteX6-13" fmla="*/ 0 w 2100977"/>
              <a:gd name="connsiteY6-14" fmla="*/ 114022 h 228046"/>
              <a:gd name="connsiteX7-15" fmla="*/ 0 w 2100977"/>
              <a:gd name="connsiteY7-16" fmla="*/ 114023 h 228046"/>
              <a:gd name="connsiteX0-17" fmla="*/ 0 w 2100977"/>
              <a:gd name="connsiteY0-18" fmla="*/ 114023 h 228046"/>
              <a:gd name="connsiteX1-19" fmla="*/ 1986954 w 2100977"/>
              <a:gd name="connsiteY1-20" fmla="*/ 0 h 228046"/>
              <a:gd name="connsiteX2-21" fmla="*/ 2100977 w 2100977"/>
              <a:gd name="connsiteY2-22" fmla="*/ 114023 h 228046"/>
              <a:gd name="connsiteX3-23" fmla="*/ 2100976 w 2100977"/>
              <a:gd name="connsiteY3-24" fmla="*/ 114023 h 228046"/>
              <a:gd name="connsiteX4-25" fmla="*/ 1986953 w 2100977"/>
              <a:gd name="connsiteY4-26" fmla="*/ 228046 h 228046"/>
              <a:gd name="connsiteX5-27" fmla="*/ 0 w 2100977"/>
              <a:gd name="connsiteY5-28" fmla="*/ 114022 h 228046"/>
              <a:gd name="connsiteX6-29" fmla="*/ 0 w 2100977"/>
              <a:gd name="connsiteY6-30" fmla="*/ 114023 h 228046"/>
              <a:gd name="connsiteX0-31" fmla="*/ 0 w 2358947"/>
              <a:gd name="connsiteY0-32" fmla="*/ 128101 h 228046"/>
              <a:gd name="connsiteX1-33" fmla="*/ 2244924 w 2358947"/>
              <a:gd name="connsiteY1-34" fmla="*/ 0 h 228046"/>
              <a:gd name="connsiteX2-35" fmla="*/ 2358947 w 2358947"/>
              <a:gd name="connsiteY2-36" fmla="*/ 114023 h 228046"/>
              <a:gd name="connsiteX3-37" fmla="*/ 2358946 w 2358947"/>
              <a:gd name="connsiteY3-38" fmla="*/ 114023 h 228046"/>
              <a:gd name="connsiteX4-39" fmla="*/ 2244923 w 2358947"/>
              <a:gd name="connsiteY4-40" fmla="*/ 228046 h 228046"/>
              <a:gd name="connsiteX5-41" fmla="*/ 257970 w 2358947"/>
              <a:gd name="connsiteY5-42" fmla="*/ 114022 h 228046"/>
              <a:gd name="connsiteX6-43" fmla="*/ 0 w 2358947"/>
              <a:gd name="connsiteY6-44" fmla="*/ 128101 h 228046"/>
              <a:gd name="connsiteX0-45" fmla="*/ 0 w 2358947"/>
              <a:gd name="connsiteY0-46" fmla="*/ 128101 h 228046"/>
              <a:gd name="connsiteX1-47" fmla="*/ 2244924 w 2358947"/>
              <a:gd name="connsiteY1-48" fmla="*/ 0 h 228046"/>
              <a:gd name="connsiteX2-49" fmla="*/ 2358947 w 2358947"/>
              <a:gd name="connsiteY2-50" fmla="*/ 114023 h 228046"/>
              <a:gd name="connsiteX3-51" fmla="*/ 2358946 w 2358947"/>
              <a:gd name="connsiteY3-52" fmla="*/ 114023 h 228046"/>
              <a:gd name="connsiteX4-53" fmla="*/ 2244923 w 2358947"/>
              <a:gd name="connsiteY4-54" fmla="*/ 228046 h 228046"/>
              <a:gd name="connsiteX5-55" fmla="*/ 0 w 2358947"/>
              <a:gd name="connsiteY5-56" fmla="*/ 128101 h 228046"/>
              <a:gd name="connsiteX0-57" fmla="*/ 0 w 2358947"/>
              <a:gd name="connsiteY0-58" fmla="*/ 128101 h 228046"/>
              <a:gd name="connsiteX1-59" fmla="*/ 2244924 w 2358947"/>
              <a:gd name="connsiteY1-60" fmla="*/ 0 h 228046"/>
              <a:gd name="connsiteX2-61" fmla="*/ 2358947 w 2358947"/>
              <a:gd name="connsiteY2-62" fmla="*/ 114023 h 228046"/>
              <a:gd name="connsiteX3-63" fmla="*/ 2358946 w 2358947"/>
              <a:gd name="connsiteY3-64" fmla="*/ 114023 h 228046"/>
              <a:gd name="connsiteX4-65" fmla="*/ 2244923 w 2358947"/>
              <a:gd name="connsiteY4-66" fmla="*/ 228046 h 228046"/>
              <a:gd name="connsiteX5-67" fmla="*/ 0 w 2358947"/>
              <a:gd name="connsiteY5-68" fmla="*/ 128101 h 228046"/>
              <a:gd name="connsiteX0-69" fmla="*/ 0 w 2349743"/>
              <a:gd name="connsiteY0-70" fmla="*/ 151274 h 228046"/>
              <a:gd name="connsiteX1-71" fmla="*/ 2235720 w 2349743"/>
              <a:gd name="connsiteY1-72" fmla="*/ 0 h 228046"/>
              <a:gd name="connsiteX2-73" fmla="*/ 2349743 w 2349743"/>
              <a:gd name="connsiteY2-74" fmla="*/ 114023 h 228046"/>
              <a:gd name="connsiteX3-75" fmla="*/ 2349742 w 2349743"/>
              <a:gd name="connsiteY3-76" fmla="*/ 114023 h 228046"/>
              <a:gd name="connsiteX4-77" fmla="*/ 2235719 w 2349743"/>
              <a:gd name="connsiteY4-78" fmla="*/ 228046 h 228046"/>
              <a:gd name="connsiteX5-79" fmla="*/ 0 w 2349743"/>
              <a:gd name="connsiteY5-80" fmla="*/ 151274 h 228046"/>
              <a:gd name="connsiteX0-81" fmla="*/ 0 w 2349743"/>
              <a:gd name="connsiteY0-82" fmla="*/ 151274 h 228046"/>
              <a:gd name="connsiteX1-83" fmla="*/ 2235720 w 2349743"/>
              <a:gd name="connsiteY1-84" fmla="*/ 0 h 228046"/>
              <a:gd name="connsiteX2-85" fmla="*/ 2349743 w 2349743"/>
              <a:gd name="connsiteY2-86" fmla="*/ 114023 h 228046"/>
              <a:gd name="connsiteX3-87" fmla="*/ 2349742 w 2349743"/>
              <a:gd name="connsiteY3-88" fmla="*/ 114023 h 228046"/>
              <a:gd name="connsiteX4-89" fmla="*/ 2235719 w 2349743"/>
              <a:gd name="connsiteY4-90" fmla="*/ 228046 h 228046"/>
              <a:gd name="connsiteX5-91" fmla="*/ 0 w 2349743"/>
              <a:gd name="connsiteY5-92" fmla="*/ 151274 h 228046"/>
              <a:gd name="connsiteX0-93" fmla="*/ 0 w 2349743"/>
              <a:gd name="connsiteY0-94" fmla="*/ 151274 h 228046"/>
              <a:gd name="connsiteX1-95" fmla="*/ 2235720 w 2349743"/>
              <a:gd name="connsiteY1-96" fmla="*/ 0 h 228046"/>
              <a:gd name="connsiteX2-97" fmla="*/ 2349743 w 2349743"/>
              <a:gd name="connsiteY2-98" fmla="*/ 114023 h 228046"/>
              <a:gd name="connsiteX3-99" fmla="*/ 2349742 w 2349743"/>
              <a:gd name="connsiteY3-100" fmla="*/ 114023 h 228046"/>
              <a:gd name="connsiteX4-101" fmla="*/ 2235719 w 2349743"/>
              <a:gd name="connsiteY4-102" fmla="*/ 228046 h 228046"/>
              <a:gd name="connsiteX5-103" fmla="*/ 0 w 2349743"/>
              <a:gd name="connsiteY5-104" fmla="*/ 151274 h 228046"/>
              <a:gd name="connsiteX0-105" fmla="*/ 0 w 2349743"/>
              <a:gd name="connsiteY0-106" fmla="*/ 151274 h 228046"/>
              <a:gd name="connsiteX1-107" fmla="*/ 2235720 w 2349743"/>
              <a:gd name="connsiteY1-108" fmla="*/ 0 h 228046"/>
              <a:gd name="connsiteX2-109" fmla="*/ 2349743 w 2349743"/>
              <a:gd name="connsiteY2-110" fmla="*/ 114023 h 228046"/>
              <a:gd name="connsiteX3-111" fmla="*/ 2349742 w 2349743"/>
              <a:gd name="connsiteY3-112" fmla="*/ 114023 h 228046"/>
              <a:gd name="connsiteX4-113" fmla="*/ 2235719 w 2349743"/>
              <a:gd name="connsiteY4-114" fmla="*/ 228046 h 228046"/>
              <a:gd name="connsiteX5-115" fmla="*/ 0 w 2349743"/>
              <a:gd name="connsiteY5-116" fmla="*/ 151274 h 228046"/>
              <a:gd name="connsiteX0-117" fmla="*/ 0 w 2349743"/>
              <a:gd name="connsiteY0-118" fmla="*/ 151274 h 228046"/>
              <a:gd name="connsiteX1-119" fmla="*/ 2235720 w 2349743"/>
              <a:gd name="connsiteY1-120" fmla="*/ 0 h 228046"/>
              <a:gd name="connsiteX2-121" fmla="*/ 2349743 w 2349743"/>
              <a:gd name="connsiteY2-122" fmla="*/ 114023 h 228046"/>
              <a:gd name="connsiteX3-123" fmla="*/ 2349742 w 2349743"/>
              <a:gd name="connsiteY3-124" fmla="*/ 114023 h 228046"/>
              <a:gd name="connsiteX4-125" fmla="*/ 2235719 w 2349743"/>
              <a:gd name="connsiteY4-126" fmla="*/ 228046 h 228046"/>
              <a:gd name="connsiteX5-127" fmla="*/ 0 w 2349743"/>
              <a:gd name="connsiteY5-128" fmla="*/ 151274 h 228046"/>
              <a:gd name="connsiteX0-129" fmla="*/ 0 w 2349743"/>
              <a:gd name="connsiteY0-130" fmla="*/ 151274 h 228046"/>
              <a:gd name="connsiteX1-131" fmla="*/ 2235720 w 2349743"/>
              <a:gd name="connsiteY1-132" fmla="*/ 0 h 228046"/>
              <a:gd name="connsiteX2-133" fmla="*/ 2349743 w 2349743"/>
              <a:gd name="connsiteY2-134" fmla="*/ 114023 h 228046"/>
              <a:gd name="connsiteX3-135" fmla="*/ 2349742 w 2349743"/>
              <a:gd name="connsiteY3-136" fmla="*/ 114023 h 228046"/>
              <a:gd name="connsiteX4-137" fmla="*/ 2235719 w 2349743"/>
              <a:gd name="connsiteY4-138" fmla="*/ 228046 h 228046"/>
              <a:gd name="connsiteX5-139" fmla="*/ 169080 w 2349743"/>
              <a:gd name="connsiteY5-140" fmla="*/ 159781 h 228046"/>
              <a:gd name="connsiteX6-141" fmla="*/ 0 w 2349743"/>
              <a:gd name="connsiteY6-142" fmla="*/ 151274 h 228046"/>
              <a:gd name="connsiteX0-143" fmla="*/ 5908 w 2355651"/>
              <a:gd name="connsiteY0-144" fmla="*/ 151274 h 228046"/>
              <a:gd name="connsiteX1-145" fmla="*/ 2241628 w 2355651"/>
              <a:gd name="connsiteY1-146" fmla="*/ 0 h 228046"/>
              <a:gd name="connsiteX2-147" fmla="*/ 2355651 w 2355651"/>
              <a:gd name="connsiteY2-148" fmla="*/ 114023 h 228046"/>
              <a:gd name="connsiteX3-149" fmla="*/ 2355650 w 2355651"/>
              <a:gd name="connsiteY3-150" fmla="*/ 114023 h 228046"/>
              <a:gd name="connsiteX4-151" fmla="*/ 2241627 w 2355651"/>
              <a:gd name="connsiteY4-152" fmla="*/ 228046 h 228046"/>
              <a:gd name="connsiteX5-153" fmla="*/ 0 w 2355651"/>
              <a:gd name="connsiteY5-154" fmla="*/ 176519 h 228046"/>
              <a:gd name="connsiteX6-155" fmla="*/ 5908 w 2355651"/>
              <a:gd name="connsiteY6-156" fmla="*/ 151274 h 228046"/>
              <a:gd name="connsiteX0-157" fmla="*/ 0 w 2355651"/>
              <a:gd name="connsiteY0-158" fmla="*/ 176519 h 228046"/>
              <a:gd name="connsiteX1-159" fmla="*/ 2241628 w 2355651"/>
              <a:gd name="connsiteY1-160" fmla="*/ 0 h 228046"/>
              <a:gd name="connsiteX2-161" fmla="*/ 2355651 w 2355651"/>
              <a:gd name="connsiteY2-162" fmla="*/ 114023 h 228046"/>
              <a:gd name="connsiteX3-163" fmla="*/ 2355650 w 2355651"/>
              <a:gd name="connsiteY3-164" fmla="*/ 114023 h 228046"/>
              <a:gd name="connsiteX4-165" fmla="*/ 2241627 w 2355651"/>
              <a:gd name="connsiteY4-166" fmla="*/ 228046 h 228046"/>
              <a:gd name="connsiteX5-167" fmla="*/ 0 w 2355651"/>
              <a:gd name="connsiteY5-168" fmla="*/ 176519 h 228046"/>
              <a:gd name="connsiteX0-169" fmla="*/ 0 w 2720008"/>
              <a:gd name="connsiteY0-170" fmla="*/ 165539 h 228046"/>
              <a:gd name="connsiteX1-171" fmla="*/ 2605985 w 2720008"/>
              <a:gd name="connsiteY1-172" fmla="*/ 0 h 228046"/>
              <a:gd name="connsiteX2-173" fmla="*/ 2720008 w 2720008"/>
              <a:gd name="connsiteY2-174" fmla="*/ 114023 h 228046"/>
              <a:gd name="connsiteX3-175" fmla="*/ 2720007 w 2720008"/>
              <a:gd name="connsiteY3-176" fmla="*/ 114023 h 228046"/>
              <a:gd name="connsiteX4-177" fmla="*/ 2605984 w 2720008"/>
              <a:gd name="connsiteY4-178" fmla="*/ 228046 h 228046"/>
              <a:gd name="connsiteX5-179" fmla="*/ 0 w 2720008"/>
              <a:gd name="connsiteY5-180" fmla="*/ 165539 h 228046"/>
              <a:gd name="connsiteX0-181" fmla="*/ 0 w 2841245"/>
              <a:gd name="connsiteY0-182" fmla="*/ 239892 h 302399"/>
              <a:gd name="connsiteX1-183" fmla="*/ 2827268 w 2841245"/>
              <a:gd name="connsiteY1-184" fmla="*/ 0 h 302399"/>
              <a:gd name="connsiteX2-185" fmla="*/ 2720008 w 2841245"/>
              <a:gd name="connsiteY2-186" fmla="*/ 188376 h 302399"/>
              <a:gd name="connsiteX3-187" fmla="*/ 2720007 w 2841245"/>
              <a:gd name="connsiteY3-188" fmla="*/ 188376 h 302399"/>
              <a:gd name="connsiteX4-189" fmla="*/ 2605984 w 2841245"/>
              <a:gd name="connsiteY4-190" fmla="*/ 302399 h 302399"/>
              <a:gd name="connsiteX5-191" fmla="*/ 0 w 2841245"/>
              <a:gd name="connsiteY5-192" fmla="*/ 239892 h 302399"/>
              <a:gd name="connsiteX0-193" fmla="*/ 0 w 2841245"/>
              <a:gd name="connsiteY0-194" fmla="*/ 239892 h 302399"/>
              <a:gd name="connsiteX1-195" fmla="*/ 2827268 w 2841245"/>
              <a:gd name="connsiteY1-196" fmla="*/ 0 h 302399"/>
              <a:gd name="connsiteX2-197" fmla="*/ 2720008 w 2841245"/>
              <a:gd name="connsiteY2-198" fmla="*/ 188376 h 302399"/>
              <a:gd name="connsiteX3-199" fmla="*/ 2605984 w 2841245"/>
              <a:gd name="connsiteY3-200" fmla="*/ 302399 h 302399"/>
              <a:gd name="connsiteX4-201" fmla="*/ 0 w 2841245"/>
              <a:gd name="connsiteY4-202" fmla="*/ 239892 h 302399"/>
              <a:gd name="connsiteX0-203" fmla="*/ 0 w 3072804"/>
              <a:gd name="connsiteY0-204" fmla="*/ 239892 h 302399"/>
              <a:gd name="connsiteX1-205" fmla="*/ 2827268 w 3072804"/>
              <a:gd name="connsiteY1-206" fmla="*/ 0 h 302399"/>
              <a:gd name="connsiteX2-207" fmla="*/ 2605984 w 3072804"/>
              <a:gd name="connsiteY2-208" fmla="*/ 302399 h 302399"/>
              <a:gd name="connsiteX3-209" fmla="*/ 0 w 3072804"/>
              <a:gd name="connsiteY3-210" fmla="*/ 239892 h 302399"/>
              <a:gd name="connsiteX0-211" fmla="*/ 0 w 3072804"/>
              <a:gd name="connsiteY0-212" fmla="*/ 240284 h 302791"/>
              <a:gd name="connsiteX1-213" fmla="*/ 2827268 w 3072804"/>
              <a:gd name="connsiteY1-214" fmla="*/ 392 h 302791"/>
              <a:gd name="connsiteX2-215" fmla="*/ 2605984 w 3072804"/>
              <a:gd name="connsiteY2-216" fmla="*/ 302791 h 302791"/>
              <a:gd name="connsiteX3-217" fmla="*/ 0 w 3072804"/>
              <a:gd name="connsiteY3-218" fmla="*/ 240284 h 302791"/>
              <a:gd name="connsiteX0-219" fmla="*/ 0 w 3072804"/>
              <a:gd name="connsiteY0-220" fmla="*/ 240284 h 302791"/>
              <a:gd name="connsiteX1-221" fmla="*/ 2827268 w 3072804"/>
              <a:gd name="connsiteY1-222" fmla="*/ 392 h 302791"/>
              <a:gd name="connsiteX2-223" fmla="*/ 2605984 w 3072804"/>
              <a:gd name="connsiteY2-224" fmla="*/ 302791 h 302791"/>
              <a:gd name="connsiteX3-225" fmla="*/ 0 w 3072804"/>
              <a:gd name="connsiteY3-226" fmla="*/ 240284 h 302791"/>
              <a:gd name="connsiteX0-227" fmla="*/ 0 w 3193453"/>
              <a:gd name="connsiteY0-228" fmla="*/ 277825 h 340332"/>
              <a:gd name="connsiteX1-229" fmla="*/ 2827268 w 3193453"/>
              <a:gd name="connsiteY1-230" fmla="*/ 37933 h 340332"/>
              <a:gd name="connsiteX2-231" fmla="*/ 2605984 w 3193453"/>
              <a:gd name="connsiteY2-232" fmla="*/ 340332 h 340332"/>
              <a:gd name="connsiteX3-233" fmla="*/ 0 w 3193453"/>
              <a:gd name="connsiteY3-234" fmla="*/ 277825 h 340332"/>
              <a:gd name="connsiteX0-235" fmla="*/ 0 w 3193453"/>
              <a:gd name="connsiteY0-236" fmla="*/ 287503 h 350010"/>
              <a:gd name="connsiteX1-237" fmla="*/ 2827268 w 3193453"/>
              <a:gd name="connsiteY1-238" fmla="*/ 47611 h 350010"/>
              <a:gd name="connsiteX2-239" fmla="*/ 2605984 w 3193453"/>
              <a:gd name="connsiteY2-240" fmla="*/ 350010 h 350010"/>
              <a:gd name="connsiteX3-241" fmla="*/ 0 w 3193453"/>
              <a:gd name="connsiteY3-242" fmla="*/ 287503 h 350010"/>
              <a:gd name="connsiteX0-243" fmla="*/ 0 w 3334826"/>
              <a:gd name="connsiteY0-244" fmla="*/ 266759 h 329266"/>
              <a:gd name="connsiteX1-245" fmla="*/ 3021755 w 3334826"/>
              <a:gd name="connsiteY1-246" fmla="*/ 50870 h 329266"/>
              <a:gd name="connsiteX2-247" fmla="*/ 2605984 w 3334826"/>
              <a:gd name="connsiteY2-248" fmla="*/ 329266 h 329266"/>
              <a:gd name="connsiteX3-249" fmla="*/ 0 w 3334826"/>
              <a:gd name="connsiteY3-250" fmla="*/ 266759 h 329266"/>
              <a:gd name="connsiteX0-251" fmla="*/ 0 w 3176492"/>
              <a:gd name="connsiteY0-252" fmla="*/ 243032 h 305539"/>
              <a:gd name="connsiteX1-253" fmla="*/ 3021755 w 3176492"/>
              <a:gd name="connsiteY1-254" fmla="*/ 27143 h 305539"/>
              <a:gd name="connsiteX2-255" fmla="*/ 2605984 w 3176492"/>
              <a:gd name="connsiteY2-256" fmla="*/ 305539 h 305539"/>
              <a:gd name="connsiteX3-257" fmla="*/ 0 w 3176492"/>
              <a:gd name="connsiteY3-258" fmla="*/ 243032 h 305539"/>
              <a:gd name="connsiteX0-259" fmla="*/ 0 w 3176492"/>
              <a:gd name="connsiteY0-260" fmla="*/ 240965 h 303472"/>
              <a:gd name="connsiteX1-261" fmla="*/ 3021755 w 3176492"/>
              <a:gd name="connsiteY1-262" fmla="*/ 25076 h 303472"/>
              <a:gd name="connsiteX2-263" fmla="*/ 2605984 w 3176492"/>
              <a:gd name="connsiteY2-264" fmla="*/ 303472 h 303472"/>
              <a:gd name="connsiteX3-265" fmla="*/ 0 w 3176492"/>
              <a:gd name="connsiteY3-266" fmla="*/ 240965 h 303472"/>
              <a:gd name="connsiteX0-267" fmla="*/ 0 w 3176815"/>
              <a:gd name="connsiteY0-268" fmla="*/ 269763 h 332270"/>
              <a:gd name="connsiteX1-269" fmla="*/ 3021755 w 3176815"/>
              <a:gd name="connsiteY1-270" fmla="*/ 53874 h 332270"/>
              <a:gd name="connsiteX2-271" fmla="*/ 2605984 w 3176815"/>
              <a:gd name="connsiteY2-272" fmla="*/ 332270 h 332270"/>
              <a:gd name="connsiteX3-273" fmla="*/ 0 w 3176815"/>
              <a:gd name="connsiteY3-274" fmla="*/ 269763 h 332270"/>
              <a:gd name="connsiteX0-275" fmla="*/ 0 w 3176815"/>
              <a:gd name="connsiteY0-276" fmla="*/ 278240 h 340747"/>
              <a:gd name="connsiteX1-277" fmla="*/ 3021755 w 3176815"/>
              <a:gd name="connsiteY1-278" fmla="*/ 62351 h 340747"/>
              <a:gd name="connsiteX2-279" fmla="*/ 2605984 w 3176815"/>
              <a:gd name="connsiteY2-280" fmla="*/ 340747 h 340747"/>
              <a:gd name="connsiteX3-281" fmla="*/ 0 w 3176815"/>
              <a:gd name="connsiteY3-282" fmla="*/ 278240 h 340747"/>
            </a:gdLst>
            <a:ahLst/>
            <a:cxnLst>
              <a:cxn ang="0">
                <a:pos x="connsiteX0-1" y="connsiteY0-2"/>
              </a:cxn>
              <a:cxn ang="0">
                <a:pos x="connsiteX1-3" y="connsiteY1-4"/>
              </a:cxn>
              <a:cxn ang="0">
                <a:pos x="connsiteX2-5" y="connsiteY2-6"/>
              </a:cxn>
              <a:cxn ang="0">
                <a:pos x="connsiteX3-7" y="connsiteY3-8"/>
              </a:cxn>
            </a:cxnLst>
            <a:rect l="l" t="t" r="r" b="b"/>
            <a:pathLst>
              <a:path w="3176815" h="340747">
                <a:moveTo>
                  <a:pt x="0" y="278240"/>
                </a:moveTo>
                <a:cubicBezTo>
                  <a:pt x="983424" y="157372"/>
                  <a:pt x="2274274" y="-124743"/>
                  <a:pt x="3021755" y="62351"/>
                </a:cubicBezTo>
                <a:cubicBezTo>
                  <a:pt x="3374958" y="150758"/>
                  <a:pt x="3077195" y="300765"/>
                  <a:pt x="2605984" y="340747"/>
                </a:cubicBezTo>
                <a:lnTo>
                  <a:pt x="0" y="278240"/>
                </a:lnTo>
                <a:close/>
              </a:path>
            </a:pathLst>
          </a:custGeom>
          <a:solidFill>
            <a:srgbClr val="000000">
              <a:lumMod val="50000"/>
              <a:lumOff val="50000"/>
              <a:alpha val="94000"/>
            </a:srgbClr>
          </a:solidFill>
          <a:ln w="12700">
            <a:noFill/>
          </a:ln>
          <a:effectLst/>
          <a:scene3d>
            <a:camera prst="perspectiveFront" fov="0">
              <a:rot lat="0" lon="0" rev="0"/>
            </a:camera>
            <a:lightRig rig="threePt" dir="t"/>
          </a:scene3d>
        </p:spPr>
        <p:style>
          <a:lnRef idx="1">
            <a:srgbClr val="4276AA"/>
          </a:lnRef>
          <a:fillRef idx="3">
            <a:srgbClr val="4276AA"/>
          </a:fillRef>
          <a:effectRef idx="2">
            <a:srgbClr val="4276AA"/>
          </a:effectRef>
          <a:fontRef idx="minor">
            <a:srgbClr val="FFFFFF"/>
          </a:fontRef>
        </p:style>
        <p:txBody>
          <a:bodyPr anchor="ctr"/>
          <a:p>
            <a:pPr algn="ctr"/>
          </a:p>
        </p:txBody>
      </p:sp>
      <p:sp>
        <p:nvSpPr>
          <p:cNvPr id="27" name="任意多边形 26"/>
          <p:cNvSpPr/>
          <p:nvPr>
            <p:custDataLst>
              <p:tags r:id="rId21"/>
            </p:custDataLst>
          </p:nvPr>
        </p:nvSpPr>
        <p:spPr>
          <a:xfrm rot="19795299" flipV="1">
            <a:off x="3383397" y="3201957"/>
            <a:ext cx="388810" cy="184995"/>
          </a:xfrm>
          <a:custGeom>
            <a:avLst/>
            <a:gdLst>
              <a:gd name="connsiteX0" fmla="*/ 0 w 2100976"/>
              <a:gd name="connsiteY0" fmla="*/ 114023 h 228045"/>
              <a:gd name="connsiteX1" fmla="*/ 114023 w 2100976"/>
              <a:gd name="connsiteY1" fmla="*/ 0 h 228045"/>
              <a:gd name="connsiteX2" fmla="*/ 1986954 w 2100976"/>
              <a:gd name="connsiteY2" fmla="*/ 0 h 228045"/>
              <a:gd name="connsiteX3" fmla="*/ 2100977 w 2100976"/>
              <a:gd name="connsiteY3" fmla="*/ 114023 h 228045"/>
              <a:gd name="connsiteX4" fmla="*/ 2100976 w 2100976"/>
              <a:gd name="connsiteY4" fmla="*/ 114023 h 228045"/>
              <a:gd name="connsiteX5" fmla="*/ 1986953 w 2100976"/>
              <a:gd name="connsiteY5" fmla="*/ 228046 h 228045"/>
              <a:gd name="connsiteX6" fmla="*/ 114023 w 2100976"/>
              <a:gd name="connsiteY6" fmla="*/ 228045 h 228045"/>
              <a:gd name="connsiteX7" fmla="*/ 0 w 2100976"/>
              <a:gd name="connsiteY7" fmla="*/ 114022 h 228045"/>
              <a:gd name="connsiteX8" fmla="*/ 0 w 2100976"/>
              <a:gd name="connsiteY8" fmla="*/ 114023 h 228045"/>
              <a:gd name="connsiteX0-1" fmla="*/ 0 w 2100977"/>
              <a:gd name="connsiteY0-2" fmla="*/ 114023 h 228046"/>
              <a:gd name="connsiteX1-3" fmla="*/ 1986954 w 2100977"/>
              <a:gd name="connsiteY1-4" fmla="*/ 0 h 228046"/>
              <a:gd name="connsiteX2-5" fmla="*/ 2100977 w 2100977"/>
              <a:gd name="connsiteY2-6" fmla="*/ 114023 h 228046"/>
              <a:gd name="connsiteX3-7" fmla="*/ 2100976 w 2100977"/>
              <a:gd name="connsiteY3-8" fmla="*/ 114023 h 228046"/>
              <a:gd name="connsiteX4-9" fmla="*/ 1986953 w 2100977"/>
              <a:gd name="connsiteY4-10" fmla="*/ 228046 h 228046"/>
              <a:gd name="connsiteX5-11" fmla="*/ 114023 w 2100977"/>
              <a:gd name="connsiteY5-12" fmla="*/ 228045 h 228046"/>
              <a:gd name="connsiteX6-13" fmla="*/ 0 w 2100977"/>
              <a:gd name="connsiteY6-14" fmla="*/ 114022 h 228046"/>
              <a:gd name="connsiteX7-15" fmla="*/ 0 w 2100977"/>
              <a:gd name="connsiteY7-16" fmla="*/ 114023 h 228046"/>
              <a:gd name="connsiteX0-17" fmla="*/ 0 w 2100977"/>
              <a:gd name="connsiteY0-18" fmla="*/ 114023 h 228046"/>
              <a:gd name="connsiteX1-19" fmla="*/ 1986954 w 2100977"/>
              <a:gd name="connsiteY1-20" fmla="*/ 0 h 228046"/>
              <a:gd name="connsiteX2-21" fmla="*/ 2100977 w 2100977"/>
              <a:gd name="connsiteY2-22" fmla="*/ 114023 h 228046"/>
              <a:gd name="connsiteX3-23" fmla="*/ 2100976 w 2100977"/>
              <a:gd name="connsiteY3-24" fmla="*/ 114023 h 228046"/>
              <a:gd name="connsiteX4-25" fmla="*/ 1986953 w 2100977"/>
              <a:gd name="connsiteY4-26" fmla="*/ 228046 h 228046"/>
              <a:gd name="connsiteX5-27" fmla="*/ 0 w 2100977"/>
              <a:gd name="connsiteY5-28" fmla="*/ 114022 h 228046"/>
              <a:gd name="connsiteX6-29" fmla="*/ 0 w 2100977"/>
              <a:gd name="connsiteY6-30" fmla="*/ 114023 h 228046"/>
              <a:gd name="connsiteX0-31" fmla="*/ 0 w 2358947"/>
              <a:gd name="connsiteY0-32" fmla="*/ 128101 h 228046"/>
              <a:gd name="connsiteX1-33" fmla="*/ 2244924 w 2358947"/>
              <a:gd name="connsiteY1-34" fmla="*/ 0 h 228046"/>
              <a:gd name="connsiteX2-35" fmla="*/ 2358947 w 2358947"/>
              <a:gd name="connsiteY2-36" fmla="*/ 114023 h 228046"/>
              <a:gd name="connsiteX3-37" fmla="*/ 2358946 w 2358947"/>
              <a:gd name="connsiteY3-38" fmla="*/ 114023 h 228046"/>
              <a:gd name="connsiteX4-39" fmla="*/ 2244923 w 2358947"/>
              <a:gd name="connsiteY4-40" fmla="*/ 228046 h 228046"/>
              <a:gd name="connsiteX5-41" fmla="*/ 257970 w 2358947"/>
              <a:gd name="connsiteY5-42" fmla="*/ 114022 h 228046"/>
              <a:gd name="connsiteX6-43" fmla="*/ 0 w 2358947"/>
              <a:gd name="connsiteY6-44" fmla="*/ 128101 h 228046"/>
              <a:gd name="connsiteX0-45" fmla="*/ 0 w 2358947"/>
              <a:gd name="connsiteY0-46" fmla="*/ 128101 h 228046"/>
              <a:gd name="connsiteX1-47" fmla="*/ 2244924 w 2358947"/>
              <a:gd name="connsiteY1-48" fmla="*/ 0 h 228046"/>
              <a:gd name="connsiteX2-49" fmla="*/ 2358947 w 2358947"/>
              <a:gd name="connsiteY2-50" fmla="*/ 114023 h 228046"/>
              <a:gd name="connsiteX3-51" fmla="*/ 2358946 w 2358947"/>
              <a:gd name="connsiteY3-52" fmla="*/ 114023 h 228046"/>
              <a:gd name="connsiteX4-53" fmla="*/ 2244923 w 2358947"/>
              <a:gd name="connsiteY4-54" fmla="*/ 228046 h 228046"/>
              <a:gd name="connsiteX5-55" fmla="*/ 0 w 2358947"/>
              <a:gd name="connsiteY5-56" fmla="*/ 128101 h 228046"/>
              <a:gd name="connsiteX0-57" fmla="*/ 0 w 2358947"/>
              <a:gd name="connsiteY0-58" fmla="*/ 128101 h 228046"/>
              <a:gd name="connsiteX1-59" fmla="*/ 2244924 w 2358947"/>
              <a:gd name="connsiteY1-60" fmla="*/ 0 h 228046"/>
              <a:gd name="connsiteX2-61" fmla="*/ 2358947 w 2358947"/>
              <a:gd name="connsiteY2-62" fmla="*/ 114023 h 228046"/>
              <a:gd name="connsiteX3-63" fmla="*/ 2358946 w 2358947"/>
              <a:gd name="connsiteY3-64" fmla="*/ 114023 h 228046"/>
              <a:gd name="connsiteX4-65" fmla="*/ 2244923 w 2358947"/>
              <a:gd name="connsiteY4-66" fmla="*/ 228046 h 228046"/>
              <a:gd name="connsiteX5-67" fmla="*/ 0 w 2358947"/>
              <a:gd name="connsiteY5-68" fmla="*/ 128101 h 228046"/>
              <a:gd name="connsiteX0-69" fmla="*/ 0 w 2349743"/>
              <a:gd name="connsiteY0-70" fmla="*/ 151274 h 228046"/>
              <a:gd name="connsiteX1-71" fmla="*/ 2235720 w 2349743"/>
              <a:gd name="connsiteY1-72" fmla="*/ 0 h 228046"/>
              <a:gd name="connsiteX2-73" fmla="*/ 2349743 w 2349743"/>
              <a:gd name="connsiteY2-74" fmla="*/ 114023 h 228046"/>
              <a:gd name="connsiteX3-75" fmla="*/ 2349742 w 2349743"/>
              <a:gd name="connsiteY3-76" fmla="*/ 114023 h 228046"/>
              <a:gd name="connsiteX4-77" fmla="*/ 2235719 w 2349743"/>
              <a:gd name="connsiteY4-78" fmla="*/ 228046 h 228046"/>
              <a:gd name="connsiteX5-79" fmla="*/ 0 w 2349743"/>
              <a:gd name="connsiteY5-80" fmla="*/ 151274 h 228046"/>
              <a:gd name="connsiteX0-81" fmla="*/ 0 w 2349743"/>
              <a:gd name="connsiteY0-82" fmla="*/ 151274 h 228046"/>
              <a:gd name="connsiteX1-83" fmla="*/ 2235720 w 2349743"/>
              <a:gd name="connsiteY1-84" fmla="*/ 0 h 228046"/>
              <a:gd name="connsiteX2-85" fmla="*/ 2349743 w 2349743"/>
              <a:gd name="connsiteY2-86" fmla="*/ 114023 h 228046"/>
              <a:gd name="connsiteX3-87" fmla="*/ 2349742 w 2349743"/>
              <a:gd name="connsiteY3-88" fmla="*/ 114023 h 228046"/>
              <a:gd name="connsiteX4-89" fmla="*/ 2235719 w 2349743"/>
              <a:gd name="connsiteY4-90" fmla="*/ 228046 h 228046"/>
              <a:gd name="connsiteX5-91" fmla="*/ 0 w 2349743"/>
              <a:gd name="connsiteY5-92" fmla="*/ 151274 h 228046"/>
              <a:gd name="connsiteX0-93" fmla="*/ 0 w 2349743"/>
              <a:gd name="connsiteY0-94" fmla="*/ 151274 h 228046"/>
              <a:gd name="connsiteX1-95" fmla="*/ 2235720 w 2349743"/>
              <a:gd name="connsiteY1-96" fmla="*/ 0 h 228046"/>
              <a:gd name="connsiteX2-97" fmla="*/ 2349743 w 2349743"/>
              <a:gd name="connsiteY2-98" fmla="*/ 114023 h 228046"/>
              <a:gd name="connsiteX3-99" fmla="*/ 2349742 w 2349743"/>
              <a:gd name="connsiteY3-100" fmla="*/ 114023 h 228046"/>
              <a:gd name="connsiteX4-101" fmla="*/ 2235719 w 2349743"/>
              <a:gd name="connsiteY4-102" fmla="*/ 228046 h 228046"/>
              <a:gd name="connsiteX5-103" fmla="*/ 0 w 2349743"/>
              <a:gd name="connsiteY5-104" fmla="*/ 151274 h 228046"/>
              <a:gd name="connsiteX0-105" fmla="*/ 0 w 2349743"/>
              <a:gd name="connsiteY0-106" fmla="*/ 151274 h 228046"/>
              <a:gd name="connsiteX1-107" fmla="*/ 2235720 w 2349743"/>
              <a:gd name="connsiteY1-108" fmla="*/ 0 h 228046"/>
              <a:gd name="connsiteX2-109" fmla="*/ 2349743 w 2349743"/>
              <a:gd name="connsiteY2-110" fmla="*/ 114023 h 228046"/>
              <a:gd name="connsiteX3-111" fmla="*/ 2349742 w 2349743"/>
              <a:gd name="connsiteY3-112" fmla="*/ 114023 h 228046"/>
              <a:gd name="connsiteX4-113" fmla="*/ 2235719 w 2349743"/>
              <a:gd name="connsiteY4-114" fmla="*/ 228046 h 228046"/>
              <a:gd name="connsiteX5-115" fmla="*/ 0 w 2349743"/>
              <a:gd name="connsiteY5-116" fmla="*/ 151274 h 228046"/>
              <a:gd name="connsiteX0-117" fmla="*/ 0 w 2349743"/>
              <a:gd name="connsiteY0-118" fmla="*/ 151274 h 228046"/>
              <a:gd name="connsiteX1-119" fmla="*/ 2235720 w 2349743"/>
              <a:gd name="connsiteY1-120" fmla="*/ 0 h 228046"/>
              <a:gd name="connsiteX2-121" fmla="*/ 2349743 w 2349743"/>
              <a:gd name="connsiteY2-122" fmla="*/ 114023 h 228046"/>
              <a:gd name="connsiteX3-123" fmla="*/ 2349742 w 2349743"/>
              <a:gd name="connsiteY3-124" fmla="*/ 114023 h 228046"/>
              <a:gd name="connsiteX4-125" fmla="*/ 2235719 w 2349743"/>
              <a:gd name="connsiteY4-126" fmla="*/ 228046 h 228046"/>
              <a:gd name="connsiteX5-127" fmla="*/ 0 w 2349743"/>
              <a:gd name="connsiteY5-128" fmla="*/ 151274 h 228046"/>
              <a:gd name="connsiteX0-129" fmla="*/ 0 w 2349743"/>
              <a:gd name="connsiteY0-130" fmla="*/ 151274 h 228046"/>
              <a:gd name="connsiteX1-131" fmla="*/ 2235720 w 2349743"/>
              <a:gd name="connsiteY1-132" fmla="*/ 0 h 228046"/>
              <a:gd name="connsiteX2-133" fmla="*/ 2349743 w 2349743"/>
              <a:gd name="connsiteY2-134" fmla="*/ 114023 h 228046"/>
              <a:gd name="connsiteX3-135" fmla="*/ 2349742 w 2349743"/>
              <a:gd name="connsiteY3-136" fmla="*/ 114023 h 228046"/>
              <a:gd name="connsiteX4-137" fmla="*/ 2235719 w 2349743"/>
              <a:gd name="connsiteY4-138" fmla="*/ 228046 h 228046"/>
              <a:gd name="connsiteX5-139" fmla="*/ 169080 w 2349743"/>
              <a:gd name="connsiteY5-140" fmla="*/ 159781 h 228046"/>
              <a:gd name="connsiteX6-141" fmla="*/ 0 w 2349743"/>
              <a:gd name="connsiteY6-142" fmla="*/ 151274 h 228046"/>
              <a:gd name="connsiteX0-143" fmla="*/ 5908 w 2355651"/>
              <a:gd name="connsiteY0-144" fmla="*/ 151274 h 228046"/>
              <a:gd name="connsiteX1-145" fmla="*/ 2241628 w 2355651"/>
              <a:gd name="connsiteY1-146" fmla="*/ 0 h 228046"/>
              <a:gd name="connsiteX2-147" fmla="*/ 2355651 w 2355651"/>
              <a:gd name="connsiteY2-148" fmla="*/ 114023 h 228046"/>
              <a:gd name="connsiteX3-149" fmla="*/ 2355650 w 2355651"/>
              <a:gd name="connsiteY3-150" fmla="*/ 114023 h 228046"/>
              <a:gd name="connsiteX4-151" fmla="*/ 2241627 w 2355651"/>
              <a:gd name="connsiteY4-152" fmla="*/ 228046 h 228046"/>
              <a:gd name="connsiteX5-153" fmla="*/ 0 w 2355651"/>
              <a:gd name="connsiteY5-154" fmla="*/ 176519 h 228046"/>
              <a:gd name="connsiteX6-155" fmla="*/ 5908 w 2355651"/>
              <a:gd name="connsiteY6-156" fmla="*/ 151274 h 228046"/>
              <a:gd name="connsiteX0-157" fmla="*/ 0 w 2355651"/>
              <a:gd name="connsiteY0-158" fmla="*/ 176519 h 228046"/>
              <a:gd name="connsiteX1-159" fmla="*/ 2241628 w 2355651"/>
              <a:gd name="connsiteY1-160" fmla="*/ 0 h 228046"/>
              <a:gd name="connsiteX2-161" fmla="*/ 2355651 w 2355651"/>
              <a:gd name="connsiteY2-162" fmla="*/ 114023 h 228046"/>
              <a:gd name="connsiteX3-163" fmla="*/ 2355650 w 2355651"/>
              <a:gd name="connsiteY3-164" fmla="*/ 114023 h 228046"/>
              <a:gd name="connsiteX4-165" fmla="*/ 2241627 w 2355651"/>
              <a:gd name="connsiteY4-166" fmla="*/ 228046 h 228046"/>
              <a:gd name="connsiteX5-167" fmla="*/ 0 w 2355651"/>
              <a:gd name="connsiteY5-168" fmla="*/ 176519 h 228046"/>
              <a:gd name="connsiteX0-169" fmla="*/ 0 w 2720008"/>
              <a:gd name="connsiteY0-170" fmla="*/ 165539 h 228046"/>
              <a:gd name="connsiteX1-171" fmla="*/ 2605985 w 2720008"/>
              <a:gd name="connsiteY1-172" fmla="*/ 0 h 228046"/>
              <a:gd name="connsiteX2-173" fmla="*/ 2720008 w 2720008"/>
              <a:gd name="connsiteY2-174" fmla="*/ 114023 h 228046"/>
              <a:gd name="connsiteX3-175" fmla="*/ 2720007 w 2720008"/>
              <a:gd name="connsiteY3-176" fmla="*/ 114023 h 228046"/>
              <a:gd name="connsiteX4-177" fmla="*/ 2605984 w 2720008"/>
              <a:gd name="connsiteY4-178" fmla="*/ 228046 h 228046"/>
              <a:gd name="connsiteX5-179" fmla="*/ 0 w 2720008"/>
              <a:gd name="connsiteY5-180" fmla="*/ 165539 h 228046"/>
              <a:gd name="connsiteX0-181" fmla="*/ 0 w 2841245"/>
              <a:gd name="connsiteY0-182" fmla="*/ 239892 h 302399"/>
              <a:gd name="connsiteX1-183" fmla="*/ 2827268 w 2841245"/>
              <a:gd name="connsiteY1-184" fmla="*/ 0 h 302399"/>
              <a:gd name="connsiteX2-185" fmla="*/ 2720008 w 2841245"/>
              <a:gd name="connsiteY2-186" fmla="*/ 188376 h 302399"/>
              <a:gd name="connsiteX3-187" fmla="*/ 2720007 w 2841245"/>
              <a:gd name="connsiteY3-188" fmla="*/ 188376 h 302399"/>
              <a:gd name="connsiteX4-189" fmla="*/ 2605984 w 2841245"/>
              <a:gd name="connsiteY4-190" fmla="*/ 302399 h 302399"/>
              <a:gd name="connsiteX5-191" fmla="*/ 0 w 2841245"/>
              <a:gd name="connsiteY5-192" fmla="*/ 239892 h 302399"/>
              <a:gd name="connsiteX0-193" fmla="*/ 0 w 2841245"/>
              <a:gd name="connsiteY0-194" fmla="*/ 239892 h 302399"/>
              <a:gd name="connsiteX1-195" fmla="*/ 2827268 w 2841245"/>
              <a:gd name="connsiteY1-196" fmla="*/ 0 h 302399"/>
              <a:gd name="connsiteX2-197" fmla="*/ 2720008 w 2841245"/>
              <a:gd name="connsiteY2-198" fmla="*/ 188376 h 302399"/>
              <a:gd name="connsiteX3-199" fmla="*/ 2605984 w 2841245"/>
              <a:gd name="connsiteY3-200" fmla="*/ 302399 h 302399"/>
              <a:gd name="connsiteX4-201" fmla="*/ 0 w 2841245"/>
              <a:gd name="connsiteY4-202" fmla="*/ 239892 h 302399"/>
              <a:gd name="connsiteX0-203" fmla="*/ 0 w 3072804"/>
              <a:gd name="connsiteY0-204" fmla="*/ 239892 h 302399"/>
              <a:gd name="connsiteX1-205" fmla="*/ 2827268 w 3072804"/>
              <a:gd name="connsiteY1-206" fmla="*/ 0 h 302399"/>
              <a:gd name="connsiteX2-207" fmla="*/ 2605984 w 3072804"/>
              <a:gd name="connsiteY2-208" fmla="*/ 302399 h 302399"/>
              <a:gd name="connsiteX3-209" fmla="*/ 0 w 3072804"/>
              <a:gd name="connsiteY3-210" fmla="*/ 239892 h 302399"/>
              <a:gd name="connsiteX0-211" fmla="*/ 0 w 3072804"/>
              <a:gd name="connsiteY0-212" fmla="*/ 240284 h 302791"/>
              <a:gd name="connsiteX1-213" fmla="*/ 2827268 w 3072804"/>
              <a:gd name="connsiteY1-214" fmla="*/ 392 h 302791"/>
              <a:gd name="connsiteX2-215" fmla="*/ 2605984 w 3072804"/>
              <a:gd name="connsiteY2-216" fmla="*/ 302791 h 302791"/>
              <a:gd name="connsiteX3-217" fmla="*/ 0 w 3072804"/>
              <a:gd name="connsiteY3-218" fmla="*/ 240284 h 302791"/>
              <a:gd name="connsiteX0-219" fmla="*/ 0 w 3072804"/>
              <a:gd name="connsiteY0-220" fmla="*/ 240284 h 302791"/>
              <a:gd name="connsiteX1-221" fmla="*/ 2827268 w 3072804"/>
              <a:gd name="connsiteY1-222" fmla="*/ 392 h 302791"/>
              <a:gd name="connsiteX2-223" fmla="*/ 2605984 w 3072804"/>
              <a:gd name="connsiteY2-224" fmla="*/ 302791 h 302791"/>
              <a:gd name="connsiteX3-225" fmla="*/ 0 w 3072804"/>
              <a:gd name="connsiteY3-226" fmla="*/ 240284 h 302791"/>
              <a:gd name="connsiteX0-227" fmla="*/ 0 w 3193453"/>
              <a:gd name="connsiteY0-228" fmla="*/ 277825 h 340332"/>
              <a:gd name="connsiteX1-229" fmla="*/ 2827268 w 3193453"/>
              <a:gd name="connsiteY1-230" fmla="*/ 37933 h 340332"/>
              <a:gd name="connsiteX2-231" fmla="*/ 2605984 w 3193453"/>
              <a:gd name="connsiteY2-232" fmla="*/ 340332 h 340332"/>
              <a:gd name="connsiteX3-233" fmla="*/ 0 w 3193453"/>
              <a:gd name="connsiteY3-234" fmla="*/ 277825 h 340332"/>
              <a:gd name="connsiteX0-235" fmla="*/ 0 w 3193453"/>
              <a:gd name="connsiteY0-236" fmla="*/ 287503 h 350010"/>
              <a:gd name="connsiteX1-237" fmla="*/ 2827268 w 3193453"/>
              <a:gd name="connsiteY1-238" fmla="*/ 47611 h 350010"/>
              <a:gd name="connsiteX2-239" fmla="*/ 2605984 w 3193453"/>
              <a:gd name="connsiteY2-240" fmla="*/ 350010 h 350010"/>
              <a:gd name="connsiteX3-241" fmla="*/ 0 w 3193453"/>
              <a:gd name="connsiteY3-242" fmla="*/ 287503 h 350010"/>
              <a:gd name="connsiteX0-243" fmla="*/ 0 w 3334826"/>
              <a:gd name="connsiteY0-244" fmla="*/ 266759 h 329266"/>
              <a:gd name="connsiteX1-245" fmla="*/ 3021755 w 3334826"/>
              <a:gd name="connsiteY1-246" fmla="*/ 50870 h 329266"/>
              <a:gd name="connsiteX2-247" fmla="*/ 2605984 w 3334826"/>
              <a:gd name="connsiteY2-248" fmla="*/ 329266 h 329266"/>
              <a:gd name="connsiteX3-249" fmla="*/ 0 w 3334826"/>
              <a:gd name="connsiteY3-250" fmla="*/ 266759 h 329266"/>
              <a:gd name="connsiteX0-251" fmla="*/ 0 w 3176492"/>
              <a:gd name="connsiteY0-252" fmla="*/ 243032 h 305539"/>
              <a:gd name="connsiteX1-253" fmla="*/ 3021755 w 3176492"/>
              <a:gd name="connsiteY1-254" fmla="*/ 27143 h 305539"/>
              <a:gd name="connsiteX2-255" fmla="*/ 2605984 w 3176492"/>
              <a:gd name="connsiteY2-256" fmla="*/ 305539 h 305539"/>
              <a:gd name="connsiteX3-257" fmla="*/ 0 w 3176492"/>
              <a:gd name="connsiteY3-258" fmla="*/ 243032 h 305539"/>
              <a:gd name="connsiteX0-259" fmla="*/ 0 w 3176492"/>
              <a:gd name="connsiteY0-260" fmla="*/ 240965 h 303472"/>
              <a:gd name="connsiteX1-261" fmla="*/ 3021755 w 3176492"/>
              <a:gd name="connsiteY1-262" fmla="*/ 25076 h 303472"/>
              <a:gd name="connsiteX2-263" fmla="*/ 2605984 w 3176492"/>
              <a:gd name="connsiteY2-264" fmla="*/ 303472 h 303472"/>
              <a:gd name="connsiteX3-265" fmla="*/ 0 w 3176492"/>
              <a:gd name="connsiteY3-266" fmla="*/ 240965 h 303472"/>
              <a:gd name="connsiteX0-267" fmla="*/ 0 w 3176815"/>
              <a:gd name="connsiteY0-268" fmla="*/ 269763 h 332270"/>
              <a:gd name="connsiteX1-269" fmla="*/ 3021755 w 3176815"/>
              <a:gd name="connsiteY1-270" fmla="*/ 53874 h 332270"/>
              <a:gd name="connsiteX2-271" fmla="*/ 2605984 w 3176815"/>
              <a:gd name="connsiteY2-272" fmla="*/ 332270 h 332270"/>
              <a:gd name="connsiteX3-273" fmla="*/ 0 w 3176815"/>
              <a:gd name="connsiteY3-274" fmla="*/ 269763 h 332270"/>
              <a:gd name="connsiteX0-275" fmla="*/ 0 w 3176815"/>
              <a:gd name="connsiteY0-276" fmla="*/ 278240 h 340747"/>
              <a:gd name="connsiteX1-277" fmla="*/ 3021755 w 3176815"/>
              <a:gd name="connsiteY1-278" fmla="*/ 62351 h 340747"/>
              <a:gd name="connsiteX2-279" fmla="*/ 2605984 w 3176815"/>
              <a:gd name="connsiteY2-280" fmla="*/ 340747 h 340747"/>
              <a:gd name="connsiteX3-281" fmla="*/ 0 w 3176815"/>
              <a:gd name="connsiteY3-282" fmla="*/ 278240 h 340747"/>
            </a:gdLst>
            <a:ahLst/>
            <a:cxnLst>
              <a:cxn ang="0">
                <a:pos x="connsiteX0-1" y="connsiteY0-2"/>
              </a:cxn>
              <a:cxn ang="0">
                <a:pos x="connsiteX1-3" y="connsiteY1-4"/>
              </a:cxn>
              <a:cxn ang="0">
                <a:pos x="connsiteX2-5" y="connsiteY2-6"/>
              </a:cxn>
              <a:cxn ang="0">
                <a:pos x="connsiteX3-7" y="connsiteY3-8"/>
              </a:cxn>
            </a:cxnLst>
            <a:rect l="l" t="t" r="r" b="b"/>
            <a:pathLst>
              <a:path w="3176815" h="340747">
                <a:moveTo>
                  <a:pt x="0" y="278240"/>
                </a:moveTo>
                <a:cubicBezTo>
                  <a:pt x="983424" y="157372"/>
                  <a:pt x="2274274" y="-124743"/>
                  <a:pt x="3021755" y="62351"/>
                </a:cubicBezTo>
                <a:cubicBezTo>
                  <a:pt x="3374958" y="150758"/>
                  <a:pt x="3077195" y="300765"/>
                  <a:pt x="2605984" y="340747"/>
                </a:cubicBezTo>
                <a:lnTo>
                  <a:pt x="0" y="278240"/>
                </a:lnTo>
                <a:close/>
              </a:path>
            </a:pathLst>
          </a:custGeom>
          <a:solidFill>
            <a:srgbClr val="FFFFFF">
              <a:lumMod val="75000"/>
              <a:alpha val="94000"/>
            </a:srgbClr>
          </a:solidFill>
          <a:ln w="12700">
            <a:noFill/>
          </a:ln>
          <a:effectLst/>
          <a:scene3d>
            <a:camera prst="perspectiveFront" fov="0">
              <a:rot lat="0" lon="0" rev="0"/>
            </a:camera>
            <a:lightRig rig="threePt" dir="t"/>
          </a:scene3d>
        </p:spPr>
        <p:style>
          <a:lnRef idx="1">
            <a:srgbClr val="4276AA"/>
          </a:lnRef>
          <a:fillRef idx="3">
            <a:srgbClr val="4276AA"/>
          </a:fillRef>
          <a:effectRef idx="2">
            <a:srgbClr val="4276AA"/>
          </a:effectRef>
          <a:fontRef idx="minor">
            <a:srgbClr val="FFFFFF"/>
          </a:fontRef>
        </p:style>
        <p:txBody>
          <a:bodyPr anchor="ctr"/>
          <a:p>
            <a:pPr algn="ctr"/>
          </a:p>
        </p:txBody>
      </p:sp>
      <p:sp>
        <p:nvSpPr>
          <p:cNvPr id="28" name="任意多边形 27"/>
          <p:cNvSpPr/>
          <p:nvPr>
            <p:custDataLst>
              <p:tags r:id="rId22"/>
            </p:custDataLst>
          </p:nvPr>
        </p:nvSpPr>
        <p:spPr>
          <a:xfrm rot="8538102" flipH="1" flipV="1">
            <a:off x="3315530" y="3129811"/>
            <a:ext cx="375605" cy="105391"/>
          </a:xfrm>
          <a:custGeom>
            <a:avLst/>
            <a:gdLst>
              <a:gd name="connsiteX0" fmla="*/ 0 w 2100976"/>
              <a:gd name="connsiteY0" fmla="*/ 114023 h 228045"/>
              <a:gd name="connsiteX1" fmla="*/ 114023 w 2100976"/>
              <a:gd name="connsiteY1" fmla="*/ 0 h 228045"/>
              <a:gd name="connsiteX2" fmla="*/ 1986954 w 2100976"/>
              <a:gd name="connsiteY2" fmla="*/ 0 h 228045"/>
              <a:gd name="connsiteX3" fmla="*/ 2100977 w 2100976"/>
              <a:gd name="connsiteY3" fmla="*/ 114023 h 228045"/>
              <a:gd name="connsiteX4" fmla="*/ 2100976 w 2100976"/>
              <a:gd name="connsiteY4" fmla="*/ 114023 h 228045"/>
              <a:gd name="connsiteX5" fmla="*/ 1986953 w 2100976"/>
              <a:gd name="connsiteY5" fmla="*/ 228046 h 228045"/>
              <a:gd name="connsiteX6" fmla="*/ 114023 w 2100976"/>
              <a:gd name="connsiteY6" fmla="*/ 228045 h 228045"/>
              <a:gd name="connsiteX7" fmla="*/ 0 w 2100976"/>
              <a:gd name="connsiteY7" fmla="*/ 114022 h 228045"/>
              <a:gd name="connsiteX8" fmla="*/ 0 w 2100976"/>
              <a:gd name="connsiteY8" fmla="*/ 114023 h 228045"/>
              <a:gd name="connsiteX0-1" fmla="*/ 0 w 2100977"/>
              <a:gd name="connsiteY0-2" fmla="*/ 114023 h 228046"/>
              <a:gd name="connsiteX1-3" fmla="*/ 1986954 w 2100977"/>
              <a:gd name="connsiteY1-4" fmla="*/ 0 h 228046"/>
              <a:gd name="connsiteX2-5" fmla="*/ 2100977 w 2100977"/>
              <a:gd name="connsiteY2-6" fmla="*/ 114023 h 228046"/>
              <a:gd name="connsiteX3-7" fmla="*/ 2100976 w 2100977"/>
              <a:gd name="connsiteY3-8" fmla="*/ 114023 h 228046"/>
              <a:gd name="connsiteX4-9" fmla="*/ 1986953 w 2100977"/>
              <a:gd name="connsiteY4-10" fmla="*/ 228046 h 228046"/>
              <a:gd name="connsiteX5-11" fmla="*/ 114023 w 2100977"/>
              <a:gd name="connsiteY5-12" fmla="*/ 228045 h 228046"/>
              <a:gd name="connsiteX6-13" fmla="*/ 0 w 2100977"/>
              <a:gd name="connsiteY6-14" fmla="*/ 114022 h 228046"/>
              <a:gd name="connsiteX7-15" fmla="*/ 0 w 2100977"/>
              <a:gd name="connsiteY7-16" fmla="*/ 114023 h 228046"/>
              <a:gd name="connsiteX0-17" fmla="*/ 0 w 2100977"/>
              <a:gd name="connsiteY0-18" fmla="*/ 114023 h 228046"/>
              <a:gd name="connsiteX1-19" fmla="*/ 1986954 w 2100977"/>
              <a:gd name="connsiteY1-20" fmla="*/ 0 h 228046"/>
              <a:gd name="connsiteX2-21" fmla="*/ 2100977 w 2100977"/>
              <a:gd name="connsiteY2-22" fmla="*/ 114023 h 228046"/>
              <a:gd name="connsiteX3-23" fmla="*/ 2100976 w 2100977"/>
              <a:gd name="connsiteY3-24" fmla="*/ 114023 h 228046"/>
              <a:gd name="connsiteX4-25" fmla="*/ 1986953 w 2100977"/>
              <a:gd name="connsiteY4-26" fmla="*/ 228046 h 228046"/>
              <a:gd name="connsiteX5-27" fmla="*/ 0 w 2100977"/>
              <a:gd name="connsiteY5-28" fmla="*/ 114022 h 228046"/>
              <a:gd name="connsiteX6-29" fmla="*/ 0 w 2100977"/>
              <a:gd name="connsiteY6-30" fmla="*/ 114023 h 228046"/>
              <a:gd name="connsiteX0-31" fmla="*/ 0 w 2358947"/>
              <a:gd name="connsiteY0-32" fmla="*/ 128101 h 228046"/>
              <a:gd name="connsiteX1-33" fmla="*/ 2244924 w 2358947"/>
              <a:gd name="connsiteY1-34" fmla="*/ 0 h 228046"/>
              <a:gd name="connsiteX2-35" fmla="*/ 2358947 w 2358947"/>
              <a:gd name="connsiteY2-36" fmla="*/ 114023 h 228046"/>
              <a:gd name="connsiteX3-37" fmla="*/ 2358946 w 2358947"/>
              <a:gd name="connsiteY3-38" fmla="*/ 114023 h 228046"/>
              <a:gd name="connsiteX4-39" fmla="*/ 2244923 w 2358947"/>
              <a:gd name="connsiteY4-40" fmla="*/ 228046 h 228046"/>
              <a:gd name="connsiteX5-41" fmla="*/ 257970 w 2358947"/>
              <a:gd name="connsiteY5-42" fmla="*/ 114022 h 228046"/>
              <a:gd name="connsiteX6-43" fmla="*/ 0 w 2358947"/>
              <a:gd name="connsiteY6-44" fmla="*/ 128101 h 228046"/>
              <a:gd name="connsiteX0-45" fmla="*/ 0 w 2358947"/>
              <a:gd name="connsiteY0-46" fmla="*/ 128101 h 228046"/>
              <a:gd name="connsiteX1-47" fmla="*/ 2244924 w 2358947"/>
              <a:gd name="connsiteY1-48" fmla="*/ 0 h 228046"/>
              <a:gd name="connsiteX2-49" fmla="*/ 2358947 w 2358947"/>
              <a:gd name="connsiteY2-50" fmla="*/ 114023 h 228046"/>
              <a:gd name="connsiteX3-51" fmla="*/ 2358946 w 2358947"/>
              <a:gd name="connsiteY3-52" fmla="*/ 114023 h 228046"/>
              <a:gd name="connsiteX4-53" fmla="*/ 2244923 w 2358947"/>
              <a:gd name="connsiteY4-54" fmla="*/ 228046 h 228046"/>
              <a:gd name="connsiteX5-55" fmla="*/ 0 w 2358947"/>
              <a:gd name="connsiteY5-56" fmla="*/ 128101 h 228046"/>
              <a:gd name="connsiteX0-57" fmla="*/ 0 w 2358947"/>
              <a:gd name="connsiteY0-58" fmla="*/ 128101 h 228046"/>
              <a:gd name="connsiteX1-59" fmla="*/ 2244924 w 2358947"/>
              <a:gd name="connsiteY1-60" fmla="*/ 0 h 228046"/>
              <a:gd name="connsiteX2-61" fmla="*/ 2358947 w 2358947"/>
              <a:gd name="connsiteY2-62" fmla="*/ 114023 h 228046"/>
              <a:gd name="connsiteX3-63" fmla="*/ 2358946 w 2358947"/>
              <a:gd name="connsiteY3-64" fmla="*/ 114023 h 228046"/>
              <a:gd name="connsiteX4-65" fmla="*/ 2244923 w 2358947"/>
              <a:gd name="connsiteY4-66" fmla="*/ 228046 h 228046"/>
              <a:gd name="connsiteX5-67" fmla="*/ 0 w 2358947"/>
              <a:gd name="connsiteY5-68" fmla="*/ 128101 h 228046"/>
              <a:gd name="connsiteX0-69" fmla="*/ 0 w 2349743"/>
              <a:gd name="connsiteY0-70" fmla="*/ 151274 h 228046"/>
              <a:gd name="connsiteX1-71" fmla="*/ 2235720 w 2349743"/>
              <a:gd name="connsiteY1-72" fmla="*/ 0 h 228046"/>
              <a:gd name="connsiteX2-73" fmla="*/ 2349743 w 2349743"/>
              <a:gd name="connsiteY2-74" fmla="*/ 114023 h 228046"/>
              <a:gd name="connsiteX3-75" fmla="*/ 2349742 w 2349743"/>
              <a:gd name="connsiteY3-76" fmla="*/ 114023 h 228046"/>
              <a:gd name="connsiteX4-77" fmla="*/ 2235719 w 2349743"/>
              <a:gd name="connsiteY4-78" fmla="*/ 228046 h 228046"/>
              <a:gd name="connsiteX5-79" fmla="*/ 0 w 2349743"/>
              <a:gd name="connsiteY5-80" fmla="*/ 151274 h 228046"/>
              <a:gd name="connsiteX0-81" fmla="*/ 0 w 2349743"/>
              <a:gd name="connsiteY0-82" fmla="*/ 151274 h 228046"/>
              <a:gd name="connsiteX1-83" fmla="*/ 2235720 w 2349743"/>
              <a:gd name="connsiteY1-84" fmla="*/ 0 h 228046"/>
              <a:gd name="connsiteX2-85" fmla="*/ 2349743 w 2349743"/>
              <a:gd name="connsiteY2-86" fmla="*/ 114023 h 228046"/>
              <a:gd name="connsiteX3-87" fmla="*/ 2349742 w 2349743"/>
              <a:gd name="connsiteY3-88" fmla="*/ 114023 h 228046"/>
              <a:gd name="connsiteX4-89" fmla="*/ 2235719 w 2349743"/>
              <a:gd name="connsiteY4-90" fmla="*/ 228046 h 228046"/>
              <a:gd name="connsiteX5-91" fmla="*/ 0 w 2349743"/>
              <a:gd name="connsiteY5-92" fmla="*/ 151274 h 228046"/>
              <a:gd name="connsiteX0-93" fmla="*/ 0 w 2349743"/>
              <a:gd name="connsiteY0-94" fmla="*/ 151274 h 228046"/>
              <a:gd name="connsiteX1-95" fmla="*/ 2235720 w 2349743"/>
              <a:gd name="connsiteY1-96" fmla="*/ 0 h 228046"/>
              <a:gd name="connsiteX2-97" fmla="*/ 2349743 w 2349743"/>
              <a:gd name="connsiteY2-98" fmla="*/ 114023 h 228046"/>
              <a:gd name="connsiteX3-99" fmla="*/ 2349742 w 2349743"/>
              <a:gd name="connsiteY3-100" fmla="*/ 114023 h 228046"/>
              <a:gd name="connsiteX4-101" fmla="*/ 2235719 w 2349743"/>
              <a:gd name="connsiteY4-102" fmla="*/ 228046 h 228046"/>
              <a:gd name="connsiteX5-103" fmla="*/ 0 w 2349743"/>
              <a:gd name="connsiteY5-104" fmla="*/ 151274 h 228046"/>
              <a:gd name="connsiteX0-105" fmla="*/ 0 w 2349743"/>
              <a:gd name="connsiteY0-106" fmla="*/ 151274 h 228046"/>
              <a:gd name="connsiteX1-107" fmla="*/ 2235720 w 2349743"/>
              <a:gd name="connsiteY1-108" fmla="*/ 0 h 228046"/>
              <a:gd name="connsiteX2-109" fmla="*/ 2349743 w 2349743"/>
              <a:gd name="connsiteY2-110" fmla="*/ 114023 h 228046"/>
              <a:gd name="connsiteX3-111" fmla="*/ 2349742 w 2349743"/>
              <a:gd name="connsiteY3-112" fmla="*/ 114023 h 228046"/>
              <a:gd name="connsiteX4-113" fmla="*/ 2235719 w 2349743"/>
              <a:gd name="connsiteY4-114" fmla="*/ 228046 h 228046"/>
              <a:gd name="connsiteX5-115" fmla="*/ 0 w 2349743"/>
              <a:gd name="connsiteY5-116" fmla="*/ 151274 h 228046"/>
              <a:gd name="connsiteX0-117" fmla="*/ 0 w 2349743"/>
              <a:gd name="connsiteY0-118" fmla="*/ 151274 h 228046"/>
              <a:gd name="connsiteX1-119" fmla="*/ 2235720 w 2349743"/>
              <a:gd name="connsiteY1-120" fmla="*/ 0 h 228046"/>
              <a:gd name="connsiteX2-121" fmla="*/ 2349743 w 2349743"/>
              <a:gd name="connsiteY2-122" fmla="*/ 114023 h 228046"/>
              <a:gd name="connsiteX3-123" fmla="*/ 2349742 w 2349743"/>
              <a:gd name="connsiteY3-124" fmla="*/ 114023 h 228046"/>
              <a:gd name="connsiteX4-125" fmla="*/ 2235719 w 2349743"/>
              <a:gd name="connsiteY4-126" fmla="*/ 228046 h 228046"/>
              <a:gd name="connsiteX5-127" fmla="*/ 0 w 2349743"/>
              <a:gd name="connsiteY5-128" fmla="*/ 151274 h 228046"/>
              <a:gd name="connsiteX0-129" fmla="*/ 0 w 2349743"/>
              <a:gd name="connsiteY0-130" fmla="*/ 151274 h 228046"/>
              <a:gd name="connsiteX1-131" fmla="*/ 2235720 w 2349743"/>
              <a:gd name="connsiteY1-132" fmla="*/ 0 h 228046"/>
              <a:gd name="connsiteX2-133" fmla="*/ 2349743 w 2349743"/>
              <a:gd name="connsiteY2-134" fmla="*/ 114023 h 228046"/>
              <a:gd name="connsiteX3-135" fmla="*/ 2349742 w 2349743"/>
              <a:gd name="connsiteY3-136" fmla="*/ 114023 h 228046"/>
              <a:gd name="connsiteX4-137" fmla="*/ 2235719 w 2349743"/>
              <a:gd name="connsiteY4-138" fmla="*/ 228046 h 228046"/>
              <a:gd name="connsiteX5-139" fmla="*/ 169080 w 2349743"/>
              <a:gd name="connsiteY5-140" fmla="*/ 159781 h 228046"/>
              <a:gd name="connsiteX6-141" fmla="*/ 0 w 2349743"/>
              <a:gd name="connsiteY6-142" fmla="*/ 151274 h 228046"/>
              <a:gd name="connsiteX0-143" fmla="*/ 5908 w 2355651"/>
              <a:gd name="connsiteY0-144" fmla="*/ 151274 h 228046"/>
              <a:gd name="connsiteX1-145" fmla="*/ 2241628 w 2355651"/>
              <a:gd name="connsiteY1-146" fmla="*/ 0 h 228046"/>
              <a:gd name="connsiteX2-147" fmla="*/ 2355651 w 2355651"/>
              <a:gd name="connsiteY2-148" fmla="*/ 114023 h 228046"/>
              <a:gd name="connsiteX3-149" fmla="*/ 2355650 w 2355651"/>
              <a:gd name="connsiteY3-150" fmla="*/ 114023 h 228046"/>
              <a:gd name="connsiteX4-151" fmla="*/ 2241627 w 2355651"/>
              <a:gd name="connsiteY4-152" fmla="*/ 228046 h 228046"/>
              <a:gd name="connsiteX5-153" fmla="*/ 0 w 2355651"/>
              <a:gd name="connsiteY5-154" fmla="*/ 176519 h 228046"/>
              <a:gd name="connsiteX6-155" fmla="*/ 5908 w 2355651"/>
              <a:gd name="connsiteY6-156" fmla="*/ 151274 h 228046"/>
              <a:gd name="connsiteX0-157" fmla="*/ 0 w 2355651"/>
              <a:gd name="connsiteY0-158" fmla="*/ 176519 h 228046"/>
              <a:gd name="connsiteX1-159" fmla="*/ 2241628 w 2355651"/>
              <a:gd name="connsiteY1-160" fmla="*/ 0 h 228046"/>
              <a:gd name="connsiteX2-161" fmla="*/ 2355651 w 2355651"/>
              <a:gd name="connsiteY2-162" fmla="*/ 114023 h 228046"/>
              <a:gd name="connsiteX3-163" fmla="*/ 2355650 w 2355651"/>
              <a:gd name="connsiteY3-164" fmla="*/ 114023 h 228046"/>
              <a:gd name="connsiteX4-165" fmla="*/ 2241627 w 2355651"/>
              <a:gd name="connsiteY4-166" fmla="*/ 228046 h 228046"/>
              <a:gd name="connsiteX5-167" fmla="*/ 0 w 2355651"/>
              <a:gd name="connsiteY5-168" fmla="*/ 176519 h 228046"/>
              <a:gd name="connsiteX0-169" fmla="*/ 0 w 2720008"/>
              <a:gd name="connsiteY0-170" fmla="*/ 165539 h 228046"/>
              <a:gd name="connsiteX1-171" fmla="*/ 2605985 w 2720008"/>
              <a:gd name="connsiteY1-172" fmla="*/ 0 h 228046"/>
              <a:gd name="connsiteX2-173" fmla="*/ 2720008 w 2720008"/>
              <a:gd name="connsiteY2-174" fmla="*/ 114023 h 228046"/>
              <a:gd name="connsiteX3-175" fmla="*/ 2720007 w 2720008"/>
              <a:gd name="connsiteY3-176" fmla="*/ 114023 h 228046"/>
              <a:gd name="connsiteX4-177" fmla="*/ 2605984 w 2720008"/>
              <a:gd name="connsiteY4-178" fmla="*/ 228046 h 228046"/>
              <a:gd name="connsiteX5-179" fmla="*/ 0 w 2720008"/>
              <a:gd name="connsiteY5-180" fmla="*/ 165539 h 228046"/>
              <a:gd name="connsiteX0-181" fmla="*/ 0 w 2841245"/>
              <a:gd name="connsiteY0-182" fmla="*/ 239892 h 302399"/>
              <a:gd name="connsiteX1-183" fmla="*/ 2827268 w 2841245"/>
              <a:gd name="connsiteY1-184" fmla="*/ 0 h 302399"/>
              <a:gd name="connsiteX2-185" fmla="*/ 2720008 w 2841245"/>
              <a:gd name="connsiteY2-186" fmla="*/ 188376 h 302399"/>
              <a:gd name="connsiteX3-187" fmla="*/ 2720007 w 2841245"/>
              <a:gd name="connsiteY3-188" fmla="*/ 188376 h 302399"/>
              <a:gd name="connsiteX4-189" fmla="*/ 2605984 w 2841245"/>
              <a:gd name="connsiteY4-190" fmla="*/ 302399 h 302399"/>
              <a:gd name="connsiteX5-191" fmla="*/ 0 w 2841245"/>
              <a:gd name="connsiteY5-192" fmla="*/ 239892 h 302399"/>
              <a:gd name="connsiteX0-193" fmla="*/ 0 w 2841245"/>
              <a:gd name="connsiteY0-194" fmla="*/ 239892 h 302399"/>
              <a:gd name="connsiteX1-195" fmla="*/ 2827268 w 2841245"/>
              <a:gd name="connsiteY1-196" fmla="*/ 0 h 302399"/>
              <a:gd name="connsiteX2-197" fmla="*/ 2720008 w 2841245"/>
              <a:gd name="connsiteY2-198" fmla="*/ 188376 h 302399"/>
              <a:gd name="connsiteX3-199" fmla="*/ 2605984 w 2841245"/>
              <a:gd name="connsiteY3-200" fmla="*/ 302399 h 302399"/>
              <a:gd name="connsiteX4-201" fmla="*/ 0 w 2841245"/>
              <a:gd name="connsiteY4-202" fmla="*/ 239892 h 302399"/>
              <a:gd name="connsiteX0-203" fmla="*/ 0 w 3072804"/>
              <a:gd name="connsiteY0-204" fmla="*/ 239892 h 302399"/>
              <a:gd name="connsiteX1-205" fmla="*/ 2827268 w 3072804"/>
              <a:gd name="connsiteY1-206" fmla="*/ 0 h 302399"/>
              <a:gd name="connsiteX2-207" fmla="*/ 2605984 w 3072804"/>
              <a:gd name="connsiteY2-208" fmla="*/ 302399 h 302399"/>
              <a:gd name="connsiteX3-209" fmla="*/ 0 w 3072804"/>
              <a:gd name="connsiteY3-210" fmla="*/ 239892 h 302399"/>
              <a:gd name="connsiteX0-211" fmla="*/ 0 w 3072804"/>
              <a:gd name="connsiteY0-212" fmla="*/ 240284 h 302791"/>
              <a:gd name="connsiteX1-213" fmla="*/ 2827268 w 3072804"/>
              <a:gd name="connsiteY1-214" fmla="*/ 392 h 302791"/>
              <a:gd name="connsiteX2-215" fmla="*/ 2605984 w 3072804"/>
              <a:gd name="connsiteY2-216" fmla="*/ 302791 h 302791"/>
              <a:gd name="connsiteX3-217" fmla="*/ 0 w 3072804"/>
              <a:gd name="connsiteY3-218" fmla="*/ 240284 h 302791"/>
              <a:gd name="connsiteX0-219" fmla="*/ 0 w 3072804"/>
              <a:gd name="connsiteY0-220" fmla="*/ 240284 h 302791"/>
              <a:gd name="connsiteX1-221" fmla="*/ 2827268 w 3072804"/>
              <a:gd name="connsiteY1-222" fmla="*/ 392 h 302791"/>
              <a:gd name="connsiteX2-223" fmla="*/ 2605984 w 3072804"/>
              <a:gd name="connsiteY2-224" fmla="*/ 302791 h 302791"/>
              <a:gd name="connsiteX3-225" fmla="*/ 0 w 3072804"/>
              <a:gd name="connsiteY3-226" fmla="*/ 240284 h 302791"/>
              <a:gd name="connsiteX0-227" fmla="*/ 0 w 3193453"/>
              <a:gd name="connsiteY0-228" fmla="*/ 277825 h 340332"/>
              <a:gd name="connsiteX1-229" fmla="*/ 2827268 w 3193453"/>
              <a:gd name="connsiteY1-230" fmla="*/ 37933 h 340332"/>
              <a:gd name="connsiteX2-231" fmla="*/ 2605984 w 3193453"/>
              <a:gd name="connsiteY2-232" fmla="*/ 340332 h 340332"/>
              <a:gd name="connsiteX3-233" fmla="*/ 0 w 3193453"/>
              <a:gd name="connsiteY3-234" fmla="*/ 277825 h 340332"/>
              <a:gd name="connsiteX0-235" fmla="*/ 0 w 3193453"/>
              <a:gd name="connsiteY0-236" fmla="*/ 287503 h 350010"/>
              <a:gd name="connsiteX1-237" fmla="*/ 2827268 w 3193453"/>
              <a:gd name="connsiteY1-238" fmla="*/ 47611 h 350010"/>
              <a:gd name="connsiteX2-239" fmla="*/ 2605984 w 3193453"/>
              <a:gd name="connsiteY2-240" fmla="*/ 350010 h 350010"/>
              <a:gd name="connsiteX3-241" fmla="*/ 0 w 3193453"/>
              <a:gd name="connsiteY3-242" fmla="*/ 287503 h 350010"/>
              <a:gd name="connsiteX0-243" fmla="*/ 0 w 3334826"/>
              <a:gd name="connsiteY0-244" fmla="*/ 266759 h 329266"/>
              <a:gd name="connsiteX1-245" fmla="*/ 3021755 w 3334826"/>
              <a:gd name="connsiteY1-246" fmla="*/ 50870 h 329266"/>
              <a:gd name="connsiteX2-247" fmla="*/ 2605984 w 3334826"/>
              <a:gd name="connsiteY2-248" fmla="*/ 329266 h 329266"/>
              <a:gd name="connsiteX3-249" fmla="*/ 0 w 3334826"/>
              <a:gd name="connsiteY3-250" fmla="*/ 266759 h 329266"/>
              <a:gd name="connsiteX0-251" fmla="*/ 0 w 3176492"/>
              <a:gd name="connsiteY0-252" fmla="*/ 243032 h 305539"/>
              <a:gd name="connsiteX1-253" fmla="*/ 3021755 w 3176492"/>
              <a:gd name="connsiteY1-254" fmla="*/ 27143 h 305539"/>
              <a:gd name="connsiteX2-255" fmla="*/ 2605984 w 3176492"/>
              <a:gd name="connsiteY2-256" fmla="*/ 305539 h 305539"/>
              <a:gd name="connsiteX3-257" fmla="*/ 0 w 3176492"/>
              <a:gd name="connsiteY3-258" fmla="*/ 243032 h 305539"/>
              <a:gd name="connsiteX0-259" fmla="*/ 0 w 3176492"/>
              <a:gd name="connsiteY0-260" fmla="*/ 240965 h 303472"/>
              <a:gd name="connsiteX1-261" fmla="*/ 3021755 w 3176492"/>
              <a:gd name="connsiteY1-262" fmla="*/ 25076 h 303472"/>
              <a:gd name="connsiteX2-263" fmla="*/ 2605984 w 3176492"/>
              <a:gd name="connsiteY2-264" fmla="*/ 303472 h 303472"/>
              <a:gd name="connsiteX3-265" fmla="*/ 0 w 3176492"/>
              <a:gd name="connsiteY3-266" fmla="*/ 240965 h 303472"/>
              <a:gd name="connsiteX0-267" fmla="*/ 0 w 3176815"/>
              <a:gd name="connsiteY0-268" fmla="*/ 269763 h 332270"/>
              <a:gd name="connsiteX1-269" fmla="*/ 3021755 w 3176815"/>
              <a:gd name="connsiteY1-270" fmla="*/ 53874 h 332270"/>
              <a:gd name="connsiteX2-271" fmla="*/ 2605984 w 3176815"/>
              <a:gd name="connsiteY2-272" fmla="*/ 332270 h 332270"/>
              <a:gd name="connsiteX3-273" fmla="*/ 0 w 3176815"/>
              <a:gd name="connsiteY3-274" fmla="*/ 269763 h 332270"/>
              <a:gd name="connsiteX0-275" fmla="*/ 0 w 3176815"/>
              <a:gd name="connsiteY0-276" fmla="*/ 278240 h 340747"/>
              <a:gd name="connsiteX1-277" fmla="*/ 3021755 w 3176815"/>
              <a:gd name="connsiteY1-278" fmla="*/ 62351 h 340747"/>
              <a:gd name="connsiteX2-279" fmla="*/ 2605984 w 3176815"/>
              <a:gd name="connsiteY2-280" fmla="*/ 340747 h 340747"/>
              <a:gd name="connsiteX3-281" fmla="*/ 0 w 3176815"/>
              <a:gd name="connsiteY3-282" fmla="*/ 278240 h 340747"/>
              <a:gd name="connsiteX0-283" fmla="*/ 0 w 3197439"/>
              <a:gd name="connsiteY0-284" fmla="*/ 216609 h 279464"/>
              <a:gd name="connsiteX1-285" fmla="*/ 3021755 w 3197439"/>
              <a:gd name="connsiteY1-286" fmla="*/ 720 h 279464"/>
              <a:gd name="connsiteX2-287" fmla="*/ 2553237 w 3197439"/>
              <a:gd name="connsiteY2-288" fmla="*/ 279464 h 279464"/>
              <a:gd name="connsiteX3-289" fmla="*/ 0 w 3197439"/>
              <a:gd name="connsiteY3-290" fmla="*/ 216609 h 279464"/>
              <a:gd name="connsiteX0-291" fmla="*/ 0 w 2987344"/>
              <a:gd name="connsiteY0-292" fmla="*/ 90263 h 153118"/>
              <a:gd name="connsiteX1-293" fmla="*/ 2729473 w 2987344"/>
              <a:gd name="connsiteY1-294" fmla="*/ 11674 h 153118"/>
              <a:gd name="connsiteX2-295" fmla="*/ 2553237 w 2987344"/>
              <a:gd name="connsiteY2-296" fmla="*/ 153118 h 153118"/>
              <a:gd name="connsiteX3-297" fmla="*/ 0 w 2987344"/>
              <a:gd name="connsiteY3-298" fmla="*/ 90263 h 153118"/>
              <a:gd name="connsiteX0-299" fmla="*/ 0 w 3119645"/>
              <a:gd name="connsiteY0-300" fmla="*/ 99218 h 147868"/>
              <a:gd name="connsiteX1-301" fmla="*/ 2852998 w 3119645"/>
              <a:gd name="connsiteY1-302" fmla="*/ 6424 h 147868"/>
              <a:gd name="connsiteX2-303" fmla="*/ 2676762 w 3119645"/>
              <a:gd name="connsiteY2-304" fmla="*/ 147868 h 147868"/>
              <a:gd name="connsiteX3-305" fmla="*/ 0 w 3119645"/>
              <a:gd name="connsiteY3-306" fmla="*/ 99218 h 147868"/>
              <a:gd name="connsiteX0-307" fmla="*/ 0 w 3119645"/>
              <a:gd name="connsiteY0-308" fmla="*/ 99218 h 147868"/>
              <a:gd name="connsiteX1-309" fmla="*/ 2852998 w 3119645"/>
              <a:gd name="connsiteY1-310" fmla="*/ 6424 h 147868"/>
              <a:gd name="connsiteX2-311" fmla="*/ 2676762 w 3119645"/>
              <a:gd name="connsiteY2-312" fmla="*/ 147868 h 147868"/>
              <a:gd name="connsiteX3-313" fmla="*/ 0 w 3119645"/>
              <a:gd name="connsiteY3-314" fmla="*/ 99218 h 147868"/>
              <a:gd name="connsiteX0-315" fmla="*/ 0 w 3088045"/>
              <a:gd name="connsiteY0-316" fmla="*/ 115294 h 163944"/>
              <a:gd name="connsiteX1-317" fmla="*/ 2852998 w 3088045"/>
              <a:gd name="connsiteY1-318" fmla="*/ 22500 h 163944"/>
              <a:gd name="connsiteX2-319" fmla="*/ 2676762 w 3088045"/>
              <a:gd name="connsiteY2-320" fmla="*/ 163944 h 163944"/>
              <a:gd name="connsiteX3-321" fmla="*/ 0 w 3088045"/>
              <a:gd name="connsiteY3-322" fmla="*/ 115294 h 163944"/>
              <a:gd name="connsiteX0-323" fmla="*/ 0 w 3112374"/>
              <a:gd name="connsiteY0-324" fmla="*/ 120017 h 168667"/>
              <a:gd name="connsiteX1-325" fmla="*/ 2891783 w 3112374"/>
              <a:gd name="connsiteY1-326" fmla="*/ 21016 h 168667"/>
              <a:gd name="connsiteX2-327" fmla="*/ 2676762 w 3112374"/>
              <a:gd name="connsiteY2-328" fmla="*/ 168667 h 168667"/>
              <a:gd name="connsiteX3-329" fmla="*/ 0 w 3112374"/>
              <a:gd name="connsiteY3-330" fmla="*/ 120017 h 168667"/>
              <a:gd name="connsiteX0-331" fmla="*/ 0 w 3113205"/>
              <a:gd name="connsiteY0-332" fmla="*/ 126601 h 175251"/>
              <a:gd name="connsiteX1-333" fmla="*/ 2891783 w 3113205"/>
              <a:gd name="connsiteY1-334" fmla="*/ 27600 h 175251"/>
              <a:gd name="connsiteX2-335" fmla="*/ 2676762 w 3113205"/>
              <a:gd name="connsiteY2-336" fmla="*/ 175251 h 175251"/>
              <a:gd name="connsiteX3-337" fmla="*/ 0 w 3113205"/>
              <a:gd name="connsiteY3-338" fmla="*/ 126601 h 175251"/>
              <a:gd name="connsiteX0-339" fmla="*/ 0 w 3192406"/>
              <a:gd name="connsiteY0-340" fmla="*/ 108781 h 157431"/>
              <a:gd name="connsiteX1-341" fmla="*/ 3007149 w 3192406"/>
              <a:gd name="connsiteY1-342" fmla="*/ 34306 h 157431"/>
              <a:gd name="connsiteX2-343" fmla="*/ 2676762 w 3192406"/>
              <a:gd name="connsiteY2-344" fmla="*/ 157431 h 157431"/>
              <a:gd name="connsiteX3-345" fmla="*/ 0 w 3192406"/>
              <a:gd name="connsiteY3-346" fmla="*/ 108781 h 157431"/>
              <a:gd name="connsiteX0-347" fmla="*/ 0 w 3163370"/>
              <a:gd name="connsiteY0-348" fmla="*/ 114829 h 163479"/>
              <a:gd name="connsiteX1-349" fmla="*/ 2966432 w 3163370"/>
              <a:gd name="connsiteY1-350" fmla="*/ 31698 h 163479"/>
              <a:gd name="connsiteX2-351" fmla="*/ 2676762 w 3163370"/>
              <a:gd name="connsiteY2-352" fmla="*/ 163479 h 163479"/>
              <a:gd name="connsiteX3-353" fmla="*/ 0 w 3163370"/>
              <a:gd name="connsiteY3-354" fmla="*/ 114829 h 163479"/>
              <a:gd name="connsiteX0-355" fmla="*/ 0 w 3089751"/>
              <a:gd name="connsiteY0-356" fmla="*/ 129839 h 178489"/>
              <a:gd name="connsiteX1-357" fmla="*/ 2966432 w 3089751"/>
              <a:gd name="connsiteY1-358" fmla="*/ 46708 h 178489"/>
              <a:gd name="connsiteX2-359" fmla="*/ 2676762 w 3089751"/>
              <a:gd name="connsiteY2-360" fmla="*/ 178489 h 178489"/>
              <a:gd name="connsiteX3-361" fmla="*/ 0 w 3089751"/>
              <a:gd name="connsiteY3-362" fmla="*/ 129839 h 178489"/>
              <a:gd name="connsiteX0-363" fmla="*/ 0 w 3089751"/>
              <a:gd name="connsiteY0-364" fmla="*/ 150843 h 199493"/>
              <a:gd name="connsiteX1-365" fmla="*/ 2966432 w 3089751"/>
              <a:gd name="connsiteY1-366" fmla="*/ 67712 h 199493"/>
              <a:gd name="connsiteX2-367" fmla="*/ 2676762 w 3089751"/>
              <a:gd name="connsiteY2-368" fmla="*/ 199493 h 199493"/>
              <a:gd name="connsiteX3-369" fmla="*/ 0 w 3089751"/>
              <a:gd name="connsiteY3-370" fmla="*/ 150843 h 199493"/>
              <a:gd name="connsiteX0-371" fmla="*/ 0 w 3089751"/>
              <a:gd name="connsiteY0-372" fmla="*/ 156747 h 205397"/>
              <a:gd name="connsiteX1-373" fmla="*/ 2966432 w 3089751"/>
              <a:gd name="connsiteY1-374" fmla="*/ 73616 h 205397"/>
              <a:gd name="connsiteX2-375" fmla="*/ 2676762 w 3089751"/>
              <a:gd name="connsiteY2-376" fmla="*/ 205397 h 205397"/>
              <a:gd name="connsiteX3-377" fmla="*/ 0 w 3089751"/>
              <a:gd name="connsiteY3-378" fmla="*/ 156747 h 205397"/>
              <a:gd name="connsiteX0-379" fmla="*/ 0 w 3089751"/>
              <a:gd name="connsiteY0-380" fmla="*/ 156747 h 205397"/>
              <a:gd name="connsiteX1-381" fmla="*/ 2966432 w 3089751"/>
              <a:gd name="connsiteY1-382" fmla="*/ 73616 h 205397"/>
              <a:gd name="connsiteX2-383" fmla="*/ 2676762 w 3089751"/>
              <a:gd name="connsiteY2-384" fmla="*/ 205397 h 205397"/>
              <a:gd name="connsiteX3-385" fmla="*/ 0 w 3089751"/>
              <a:gd name="connsiteY3-386" fmla="*/ 156747 h 205397"/>
              <a:gd name="connsiteX0-387" fmla="*/ 0 w 3052522"/>
              <a:gd name="connsiteY0-388" fmla="*/ 145792 h 194442"/>
              <a:gd name="connsiteX1-389" fmla="*/ 2966432 w 3052522"/>
              <a:gd name="connsiteY1-390" fmla="*/ 62661 h 194442"/>
              <a:gd name="connsiteX2-391" fmla="*/ 2676762 w 3052522"/>
              <a:gd name="connsiteY2-392" fmla="*/ 194442 h 194442"/>
              <a:gd name="connsiteX3-393" fmla="*/ 0 w 3052522"/>
              <a:gd name="connsiteY3-394" fmla="*/ 145792 h 194442"/>
              <a:gd name="connsiteX0-395" fmla="*/ 0 w 3025531"/>
              <a:gd name="connsiteY0-396" fmla="*/ 142730 h 191380"/>
              <a:gd name="connsiteX1-397" fmla="*/ 2966432 w 3025531"/>
              <a:gd name="connsiteY1-398" fmla="*/ 59599 h 191380"/>
              <a:gd name="connsiteX2-399" fmla="*/ 2676762 w 3025531"/>
              <a:gd name="connsiteY2-400" fmla="*/ 191380 h 191380"/>
              <a:gd name="connsiteX3-401" fmla="*/ 0 w 3025531"/>
              <a:gd name="connsiteY3-402" fmla="*/ 142730 h 191380"/>
            </a:gdLst>
            <a:ahLst/>
            <a:cxnLst>
              <a:cxn ang="0">
                <a:pos x="connsiteX0-1" y="connsiteY0-2"/>
              </a:cxn>
              <a:cxn ang="0">
                <a:pos x="connsiteX1-3" y="connsiteY1-4"/>
              </a:cxn>
              <a:cxn ang="0">
                <a:pos x="connsiteX2-5" y="connsiteY2-6"/>
              </a:cxn>
              <a:cxn ang="0">
                <a:pos x="connsiteX3-7" y="connsiteY3-8"/>
              </a:cxn>
            </a:cxnLst>
            <a:rect l="l" t="t" r="r" b="b"/>
            <a:pathLst>
              <a:path w="3025531" h="191380">
                <a:moveTo>
                  <a:pt x="0" y="142730"/>
                </a:moveTo>
                <a:cubicBezTo>
                  <a:pt x="796016" y="86074"/>
                  <a:pt x="2546667" y="-91706"/>
                  <a:pt x="2966432" y="59599"/>
                </a:cubicBezTo>
                <a:cubicBezTo>
                  <a:pt x="3024928" y="80684"/>
                  <a:pt x="3147973" y="151398"/>
                  <a:pt x="2676762" y="191380"/>
                </a:cubicBezTo>
                <a:lnTo>
                  <a:pt x="0" y="142730"/>
                </a:lnTo>
                <a:close/>
              </a:path>
            </a:pathLst>
          </a:custGeom>
          <a:solidFill>
            <a:srgbClr val="FFFFFF">
              <a:lumMod val="75000"/>
              <a:alpha val="80000"/>
            </a:srgbClr>
          </a:solidFill>
          <a:ln w="12700">
            <a:noFill/>
          </a:ln>
          <a:effectLst/>
          <a:scene3d>
            <a:camera prst="perspectiveFront" fov="0">
              <a:rot lat="0" lon="0" rev="0"/>
            </a:camera>
            <a:lightRig rig="threePt" dir="t"/>
          </a:scene3d>
        </p:spPr>
        <p:style>
          <a:lnRef idx="1">
            <a:srgbClr val="4276AA"/>
          </a:lnRef>
          <a:fillRef idx="3">
            <a:srgbClr val="4276AA"/>
          </a:fillRef>
          <a:effectRef idx="2">
            <a:srgbClr val="4276AA"/>
          </a:effectRef>
          <a:fontRef idx="minor">
            <a:srgbClr val="FFFFFF"/>
          </a:fontRef>
        </p:style>
        <p:txBody>
          <a:bodyPr anchor="ctr"/>
          <a:p>
            <a:pPr algn="ctr"/>
          </a:p>
        </p:txBody>
      </p:sp>
      <p:sp>
        <p:nvSpPr>
          <p:cNvPr id="29" name="任意多边形 28"/>
          <p:cNvSpPr/>
          <p:nvPr>
            <p:custDataLst>
              <p:tags r:id="rId23"/>
            </p:custDataLst>
          </p:nvPr>
        </p:nvSpPr>
        <p:spPr>
          <a:xfrm rot="19541401" flipH="1">
            <a:off x="2647753" y="3491962"/>
            <a:ext cx="948391" cy="21839"/>
          </a:xfrm>
          <a:custGeom>
            <a:avLst/>
            <a:gdLst>
              <a:gd name="connsiteX0" fmla="*/ 0 w 2100976"/>
              <a:gd name="connsiteY0" fmla="*/ 114023 h 228045"/>
              <a:gd name="connsiteX1" fmla="*/ 114023 w 2100976"/>
              <a:gd name="connsiteY1" fmla="*/ 0 h 228045"/>
              <a:gd name="connsiteX2" fmla="*/ 1986954 w 2100976"/>
              <a:gd name="connsiteY2" fmla="*/ 0 h 228045"/>
              <a:gd name="connsiteX3" fmla="*/ 2100977 w 2100976"/>
              <a:gd name="connsiteY3" fmla="*/ 114023 h 228045"/>
              <a:gd name="connsiteX4" fmla="*/ 2100976 w 2100976"/>
              <a:gd name="connsiteY4" fmla="*/ 114023 h 228045"/>
              <a:gd name="connsiteX5" fmla="*/ 1986953 w 2100976"/>
              <a:gd name="connsiteY5" fmla="*/ 228046 h 228045"/>
              <a:gd name="connsiteX6" fmla="*/ 114023 w 2100976"/>
              <a:gd name="connsiteY6" fmla="*/ 228045 h 228045"/>
              <a:gd name="connsiteX7" fmla="*/ 0 w 2100976"/>
              <a:gd name="connsiteY7" fmla="*/ 114022 h 228045"/>
              <a:gd name="connsiteX8" fmla="*/ 0 w 2100976"/>
              <a:gd name="connsiteY8" fmla="*/ 114023 h 228045"/>
              <a:gd name="connsiteX0-1" fmla="*/ 0 w 2100977"/>
              <a:gd name="connsiteY0-2" fmla="*/ 114023 h 228046"/>
              <a:gd name="connsiteX1-3" fmla="*/ 1986954 w 2100977"/>
              <a:gd name="connsiteY1-4" fmla="*/ 0 h 228046"/>
              <a:gd name="connsiteX2-5" fmla="*/ 2100977 w 2100977"/>
              <a:gd name="connsiteY2-6" fmla="*/ 114023 h 228046"/>
              <a:gd name="connsiteX3-7" fmla="*/ 2100976 w 2100977"/>
              <a:gd name="connsiteY3-8" fmla="*/ 114023 h 228046"/>
              <a:gd name="connsiteX4-9" fmla="*/ 1986953 w 2100977"/>
              <a:gd name="connsiteY4-10" fmla="*/ 228046 h 228046"/>
              <a:gd name="connsiteX5-11" fmla="*/ 114023 w 2100977"/>
              <a:gd name="connsiteY5-12" fmla="*/ 228045 h 228046"/>
              <a:gd name="connsiteX6-13" fmla="*/ 0 w 2100977"/>
              <a:gd name="connsiteY6-14" fmla="*/ 114022 h 228046"/>
              <a:gd name="connsiteX7-15" fmla="*/ 0 w 2100977"/>
              <a:gd name="connsiteY7-16" fmla="*/ 114023 h 228046"/>
              <a:gd name="connsiteX0-17" fmla="*/ 0 w 2100977"/>
              <a:gd name="connsiteY0-18" fmla="*/ 114023 h 228046"/>
              <a:gd name="connsiteX1-19" fmla="*/ 1986954 w 2100977"/>
              <a:gd name="connsiteY1-20" fmla="*/ 0 h 228046"/>
              <a:gd name="connsiteX2-21" fmla="*/ 2100977 w 2100977"/>
              <a:gd name="connsiteY2-22" fmla="*/ 114023 h 228046"/>
              <a:gd name="connsiteX3-23" fmla="*/ 2100976 w 2100977"/>
              <a:gd name="connsiteY3-24" fmla="*/ 114023 h 228046"/>
              <a:gd name="connsiteX4-25" fmla="*/ 1986953 w 2100977"/>
              <a:gd name="connsiteY4-26" fmla="*/ 228046 h 228046"/>
              <a:gd name="connsiteX5-27" fmla="*/ 0 w 2100977"/>
              <a:gd name="connsiteY5-28" fmla="*/ 114022 h 228046"/>
              <a:gd name="connsiteX6-29" fmla="*/ 0 w 2100977"/>
              <a:gd name="connsiteY6-30" fmla="*/ 114023 h 228046"/>
              <a:gd name="connsiteX0-31" fmla="*/ 0 w 2358947"/>
              <a:gd name="connsiteY0-32" fmla="*/ 128101 h 228046"/>
              <a:gd name="connsiteX1-33" fmla="*/ 2244924 w 2358947"/>
              <a:gd name="connsiteY1-34" fmla="*/ 0 h 228046"/>
              <a:gd name="connsiteX2-35" fmla="*/ 2358947 w 2358947"/>
              <a:gd name="connsiteY2-36" fmla="*/ 114023 h 228046"/>
              <a:gd name="connsiteX3-37" fmla="*/ 2358946 w 2358947"/>
              <a:gd name="connsiteY3-38" fmla="*/ 114023 h 228046"/>
              <a:gd name="connsiteX4-39" fmla="*/ 2244923 w 2358947"/>
              <a:gd name="connsiteY4-40" fmla="*/ 228046 h 228046"/>
              <a:gd name="connsiteX5-41" fmla="*/ 257970 w 2358947"/>
              <a:gd name="connsiteY5-42" fmla="*/ 114022 h 228046"/>
              <a:gd name="connsiteX6-43" fmla="*/ 0 w 2358947"/>
              <a:gd name="connsiteY6-44" fmla="*/ 128101 h 228046"/>
              <a:gd name="connsiteX0-45" fmla="*/ 0 w 2358947"/>
              <a:gd name="connsiteY0-46" fmla="*/ 128101 h 228046"/>
              <a:gd name="connsiteX1-47" fmla="*/ 2244924 w 2358947"/>
              <a:gd name="connsiteY1-48" fmla="*/ 0 h 228046"/>
              <a:gd name="connsiteX2-49" fmla="*/ 2358947 w 2358947"/>
              <a:gd name="connsiteY2-50" fmla="*/ 114023 h 228046"/>
              <a:gd name="connsiteX3-51" fmla="*/ 2358946 w 2358947"/>
              <a:gd name="connsiteY3-52" fmla="*/ 114023 h 228046"/>
              <a:gd name="connsiteX4-53" fmla="*/ 2244923 w 2358947"/>
              <a:gd name="connsiteY4-54" fmla="*/ 228046 h 228046"/>
              <a:gd name="connsiteX5-55" fmla="*/ 0 w 2358947"/>
              <a:gd name="connsiteY5-56" fmla="*/ 128101 h 228046"/>
              <a:gd name="connsiteX0-57" fmla="*/ 0 w 2358947"/>
              <a:gd name="connsiteY0-58" fmla="*/ 128101 h 228046"/>
              <a:gd name="connsiteX1-59" fmla="*/ 2244924 w 2358947"/>
              <a:gd name="connsiteY1-60" fmla="*/ 0 h 228046"/>
              <a:gd name="connsiteX2-61" fmla="*/ 2358947 w 2358947"/>
              <a:gd name="connsiteY2-62" fmla="*/ 114023 h 228046"/>
              <a:gd name="connsiteX3-63" fmla="*/ 2358946 w 2358947"/>
              <a:gd name="connsiteY3-64" fmla="*/ 114023 h 228046"/>
              <a:gd name="connsiteX4-65" fmla="*/ 2244923 w 2358947"/>
              <a:gd name="connsiteY4-66" fmla="*/ 228046 h 228046"/>
              <a:gd name="connsiteX5-67" fmla="*/ 0 w 2358947"/>
              <a:gd name="connsiteY5-68" fmla="*/ 128101 h 228046"/>
              <a:gd name="connsiteX0-69" fmla="*/ 0 w 2349743"/>
              <a:gd name="connsiteY0-70" fmla="*/ 151274 h 228046"/>
              <a:gd name="connsiteX1-71" fmla="*/ 2235720 w 2349743"/>
              <a:gd name="connsiteY1-72" fmla="*/ 0 h 228046"/>
              <a:gd name="connsiteX2-73" fmla="*/ 2349743 w 2349743"/>
              <a:gd name="connsiteY2-74" fmla="*/ 114023 h 228046"/>
              <a:gd name="connsiteX3-75" fmla="*/ 2349742 w 2349743"/>
              <a:gd name="connsiteY3-76" fmla="*/ 114023 h 228046"/>
              <a:gd name="connsiteX4-77" fmla="*/ 2235719 w 2349743"/>
              <a:gd name="connsiteY4-78" fmla="*/ 228046 h 228046"/>
              <a:gd name="connsiteX5-79" fmla="*/ 0 w 2349743"/>
              <a:gd name="connsiteY5-80" fmla="*/ 151274 h 228046"/>
              <a:gd name="connsiteX0-81" fmla="*/ 0 w 2349743"/>
              <a:gd name="connsiteY0-82" fmla="*/ 151274 h 228046"/>
              <a:gd name="connsiteX1-83" fmla="*/ 2235720 w 2349743"/>
              <a:gd name="connsiteY1-84" fmla="*/ 0 h 228046"/>
              <a:gd name="connsiteX2-85" fmla="*/ 2349743 w 2349743"/>
              <a:gd name="connsiteY2-86" fmla="*/ 114023 h 228046"/>
              <a:gd name="connsiteX3-87" fmla="*/ 2349742 w 2349743"/>
              <a:gd name="connsiteY3-88" fmla="*/ 114023 h 228046"/>
              <a:gd name="connsiteX4-89" fmla="*/ 2235719 w 2349743"/>
              <a:gd name="connsiteY4-90" fmla="*/ 228046 h 228046"/>
              <a:gd name="connsiteX5-91" fmla="*/ 0 w 2349743"/>
              <a:gd name="connsiteY5-92" fmla="*/ 151274 h 228046"/>
              <a:gd name="connsiteX0-93" fmla="*/ 0 w 2349743"/>
              <a:gd name="connsiteY0-94" fmla="*/ 151274 h 228046"/>
              <a:gd name="connsiteX1-95" fmla="*/ 2235720 w 2349743"/>
              <a:gd name="connsiteY1-96" fmla="*/ 0 h 228046"/>
              <a:gd name="connsiteX2-97" fmla="*/ 2349743 w 2349743"/>
              <a:gd name="connsiteY2-98" fmla="*/ 114023 h 228046"/>
              <a:gd name="connsiteX3-99" fmla="*/ 2349742 w 2349743"/>
              <a:gd name="connsiteY3-100" fmla="*/ 114023 h 228046"/>
              <a:gd name="connsiteX4-101" fmla="*/ 2235719 w 2349743"/>
              <a:gd name="connsiteY4-102" fmla="*/ 228046 h 228046"/>
              <a:gd name="connsiteX5-103" fmla="*/ 0 w 2349743"/>
              <a:gd name="connsiteY5-104" fmla="*/ 151274 h 228046"/>
              <a:gd name="connsiteX0-105" fmla="*/ 0 w 2349743"/>
              <a:gd name="connsiteY0-106" fmla="*/ 151274 h 228046"/>
              <a:gd name="connsiteX1-107" fmla="*/ 2235720 w 2349743"/>
              <a:gd name="connsiteY1-108" fmla="*/ 0 h 228046"/>
              <a:gd name="connsiteX2-109" fmla="*/ 2349743 w 2349743"/>
              <a:gd name="connsiteY2-110" fmla="*/ 114023 h 228046"/>
              <a:gd name="connsiteX3-111" fmla="*/ 2349742 w 2349743"/>
              <a:gd name="connsiteY3-112" fmla="*/ 114023 h 228046"/>
              <a:gd name="connsiteX4-113" fmla="*/ 2235719 w 2349743"/>
              <a:gd name="connsiteY4-114" fmla="*/ 228046 h 228046"/>
              <a:gd name="connsiteX5-115" fmla="*/ 0 w 2349743"/>
              <a:gd name="connsiteY5-116" fmla="*/ 151274 h 228046"/>
              <a:gd name="connsiteX0-117" fmla="*/ 0 w 2349743"/>
              <a:gd name="connsiteY0-118" fmla="*/ 151274 h 228046"/>
              <a:gd name="connsiteX1-119" fmla="*/ 2235720 w 2349743"/>
              <a:gd name="connsiteY1-120" fmla="*/ 0 h 228046"/>
              <a:gd name="connsiteX2-121" fmla="*/ 2349743 w 2349743"/>
              <a:gd name="connsiteY2-122" fmla="*/ 114023 h 228046"/>
              <a:gd name="connsiteX3-123" fmla="*/ 2349742 w 2349743"/>
              <a:gd name="connsiteY3-124" fmla="*/ 114023 h 228046"/>
              <a:gd name="connsiteX4-125" fmla="*/ 2235719 w 2349743"/>
              <a:gd name="connsiteY4-126" fmla="*/ 228046 h 228046"/>
              <a:gd name="connsiteX5-127" fmla="*/ 0 w 2349743"/>
              <a:gd name="connsiteY5-128" fmla="*/ 151274 h 228046"/>
              <a:gd name="connsiteX0-129" fmla="*/ 0 w 2349743"/>
              <a:gd name="connsiteY0-130" fmla="*/ 151274 h 228046"/>
              <a:gd name="connsiteX1-131" fmla="*/ 2235720 w 2349743"/>
              <a:gd name="connsiteY1-132" fmla="*/ 0 h 228046"/>
              <a:gd name="connsiteX2-133" fmla="*/ 2349743 w 2349743"/>
              <a:gd name="connsiteY2-134" fmla="*/ 114023 h 228046"/>
              <a:gd name="connsiteX3-135" fmla="*/ 2349742 w 2349743"/>
              <a:gd name="connsiteY3-136" fmla="*/ 114023 h 228046"/>
              <a:gd name="connsiteX4-137" fmla="*/ 2235719 w 2349743"/>
              <a:gd name="connsiteY4-138" fmla="*/ 228046 h 228046"/>
              <a:gd name="connsiteX5-139" fmla="*/ 169080 w 2349743"/>
              <a:gd name="connsiteY5-140" fmla="*/ 159781 h 228046"/>
              <a:gd name="connsiteX6-141" fmla="*/ 0 w 2349743"/>
              <a:gd name="connsiteY6-142" fmla="*/ 151274 h 228046"/>
              <a:gd name="connsiteX0-143" fmla="*/ 5908 w 2355651"/>
              <a:gd name="connsiteY0-144" fmla="*/ 151274 h 228046"/>
              <a:gd name="connsiteX1-145" fmla="*/ 2241628 w 2355651"/>
              <a:gd name="connsiteY1-146" fmla="*/ 0 h 228046"/>
              <a:gd name="connsiteX2-147" fmla="*/ 2355651 w 2355651"/>
              <a:gd name="connsiteY2-148" fmla="*/ 114023 h 228046"/>
              <a:gd name="connsiteX3-149" fmla="*/ 2355650 w 2355651"/>
              <a:gd name="connsiteY3-150" fmla="*/ 114023 h 228046"/>
              <a:gd name="connsiteX4-151" fmla="*/ 2241627 w 2355651"/>
              <a:gd name="connsiteY4-152" fmla="*/ 228046 h 228046"/>
              <a:gd name="connsiteX5-153" fmla="*/ 0 w 2355651"/>
              <a:gd name="connsiteY5-154" fmla="*/ 176519 h 228046"/>
              <a:gd name="connsiteX6-155" fmla="*/ 5908 w 2355651"/>
              <a:gd name="connsiteY6-156" fmla="*/ 151274 h 228046"/>
              <a:gd name="connsiteX0-157" fmla="*/ 0 w 2359216"/>
              <a:gd name="connsiteY0-158" fmla="*/ 156348 h 228046"/>
              <a:gd name="connsiteX1-159" fmla="*/ 2245193 w 2359216"/>
              <a:gd name="connsiteY1-160" fmla="*/ 0 h 228046"/>
              <a:gd name="connsiteX2-161" fmla="*/ 2359216 w 2359216"/>
              <a:gd name="connsiteY2-162" fmla="*/ 114023 h 228046"/>
              <a:gd name="connsiteX3-163" fmla="*/ 2359215 w 2359216"/>
              <a:gd name="connsiteY3-164" fmla="*/ 114023 h 228046"/>
              <a:gd name="connsiteX4-165" fmla="*/ 2245192 w 2359216"/>
              <a:gd name="connsiteY4-166" fmla="*/ 228046 h 228046"/>
              <a:gd name="connsiteX5-167" fmla="*/ 3565 w 2359216"/>
              <a:gd name="connsiteY5-168" fmla="*/ 176519 h 228046"/>
              <a:gd name="connsiteX6-169" fmla="*/ 0 w 2359216"/>
              <a:gd name="connsiteY6-170" fmla="*/ 156348 h 228046"/>
              <a:gd name="connsiteX0-171" fmla="*/ 0 w 2359216"/>
              <a:gd name="connsiteY0-172" fmla="*/ 156348 h 228046"/>
              <a:gd name="connsiteX1-173" fmla="*/ 2245193 w 2359216"/>
              <a:gd name="connsiteY1-174" fmla="*/ 0 h 228046"/>
              <a:gd name="connsiteX2-175" fmla="*/ 2359216 w 2359216"/>
              <a:gd name="connsiteY2-176" fmla="*/ 114023 h 228046"/>
              <a:gd name="connsiteX3-177" fmla="*/ 2359215 w 2359216"/>
              <a:gd name="connsiteY3-178" fmla="*/ 114023 h 228046"/>
              <a:gd name="connsiteX4-179" fmla="*/ 2245192 w 2359216"/>
              <a:gd name="connsiteY4-180" fmla="*/ 228046 h 228046"/>
              <a:gd name="connsiteX5-181" fmla="*/ 2003658 w 2359216"/>
              <a:gd name="connsiteY5-182" fmla="*/ 223654 h 228046"/>
              <a:gd name="connsiteX6-183" fmla="*/ 3565 w 2359216"/>
              <a:gd name="connsiteY6-184" fmla="*/ 176519 h 228046"/>
              <a:gd name="connsiteX7-185" fmla="*/ 0 w 2359216"/>
              <a:gd name="connsiteY7-186" fmla="*/ 156348 h 228046"/>
              <a:gd name="connsiteX0-187" fmla="*/ 0 w 2359216"/>
              <a:gd name="connsiteY0-188" fmla="*/ 156348 h 223654"/>
              <a:gd name="connsiteX1-189" fmla="*/ 2245193 w 2359216"/>
              <a:gd name="connsiteY1-190" fmla="*/ 0 h 223654"/>
              <a:gd name="connsiteX2-191" fmla="*/ 2359216 w 2359216"/>
              <a:gd name="connsiteY2-192" fmla="*/ 114023 h 223654"/>
              <a:gd name="connsiteX3-193" fmla="*/ 2359215 w 2359216"/>
              <a:gd name="connsiteY3-194" fmla="*/ 114023 h 223654"/>
              <a:gd name="connsiteX4-195" fmla="*/ 2192582 w 2359216"/>
              <a:gd name="connsiteY4-196" fmla="*/ 161635 h 223654"/>
              <a:gd name="connsiteX5-197" fmla="*/ 2003658 w 2359216"/>
              <a:gd name="connsiteY5-198" fmla="*/ 223654 h 223654"/>
              <a:gd name="connsiteX6-199" fmla="*/ 3565 w 2359216"/>
              <a:gd name="connsiteY6-200" fmla="*/ 176519 h 223654"/>
              <a:gd name="connsiteX7-201" fmla="*/ 0 w 2359216"/>
              <a:gd name="connsiteY7-202" fmla="*/ 156348 h 223654"/>
              <a:gd name="connsiteX0-203" fmla="*/ 0 w 2359216"/>
              <a:gd name="connsiteY0-204" fmla="*/ 156348 h 223654"/>
              <a:gd name="connsiteX1-205" fmla="*/ 2245193 w 2359216"/>
              <a:gd name="connsiteY1-206" fmla="*/ 0 h 223654"/>
              <a:gd name="connsiteX2-207" fmla="*/ 2359216 w 2359216"/>
              <a:gd name="connsiteY2-208" fmla="*/ 114023 h 223654"/>
              <a:gd name="connsiteX3-209" fmla="*/ 2359215 w 2359216"/>
              <a:gd name="connsiteY3-210" fmla="*/ 114023 h 223654"/>
              <a:gd name="connsiteX4-211" fmla="*/ 2238041 w 2359216"/>
              <a:gd name="connsiteY4-212" fmla="*/ 215499 h 223654"/>
              <a:gd name="connsiteX5-213" fmla="*/ 2003658 w 2359216"/>
              <a:gd name="connsiteY5-214" fmla="*/ 223654 h 223654"/>
              <a:gd name="connsiteX6-215" fmla="*/ 3565 w 2359216"/>
              <a:gd name="connsiteY6-216" fmla="*/ 176519 h 223654"/>
              <a:gd name="connsiteX7-217" fmla="*/ 0 w 2359216"/>
              <a:gd name="connsiteY7-218" fmla="*/ 156348 h 22365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2359216" h="223654">
                <a:moveTo>
                  <a:pt x="0" y="156348"/>
                </a:moveTo>
                <a:lnTo>
                  <a:pt x="2245193" y="0"/>
                </a:lnTo>
                <a:cubicBezTo>
                  <a:pt x="2308166" y="0"/>
                  <a:pt x="2359216" y="51050"/>
                  <a:pt x="2359216" y="114023"/>
                </a:cubicBezTo>
                <a:lnTo>
                  <a:pt x="2359215" y="114023"/>
                </a:lnTo>
                <a:cubicBezTo>
                  <a:pt x="2359215" y="176996"/>
                  <a:pt x="2301014" y="215499"/>
                  <a:pt x="2238041" y="215499"/>
                </a:cubicBezTo>
                <a:lnTo>
                  <a:pt x="2003658" y="223654"/>
                </a:lnTo>
                <a:lnTo>
                  <a:pt x="3565" y="176519"/>
                </a:lnTo>
                <a:lnTo>
                  <a:pt x="0" y="156348"/>
                </a:lnTo>
                <a:close/>
              </a:path>
            </a:pathLst>
          </a:custGeom>
          <a:solidFill>
            <a:srgbClr val="000000">
              <a:lumMod val="65000"/>
              <a:lumOff val="35000"/>
            </a:srgbClr>
          </a:solidFill>
          <a:ln w="12700">
            <a:noFill/>
          </a:ln>
          <a:effectLst/>
          <a:scene3d>
            <a:camera prst="perspectiveFront" fov="0">
              <a:rot lat="0" lon="0" rev="0"/>
            </a:camera>
            <a:lightRig rig="threePt" dir="t"/>
          </a:scene3d>
        </p:spPr>
        <p:style>
          <a:lnRef idx="1">
            <a:srgbClr val="4276AA"/>
          </a:lnRef>
          <a:fillRef idx="3">
            <a:srgbClr val="4276AA"/>
          </a:fillRef>
          <a:effectRef idx="2">
            <a:srgbClr val="4276AA"/>
          </a:effectRef>
          <a:fontRef idx="minor">
            <a:srgbClr val="FFFFFF"/>
          </a:fontRef>
        </p:style>
        <p:txBody>
          <a:bodyPr anchor="ctr"/>
          <a:p>
            <a:pPr algn="ctr"/>
          </a:p>
        </p:txBody>
      </p:sp>
      <p:sp>
        <p:nvSpPr>
          <p:cNvPr id="30" name="任意多边形 29"/>
          <p:cNvSpPr/>
          <p:nvPr>
            <p:custDataLst>
              <p:tags r:id="rId24"/>
            </p:custDataLst>
          </p:nvPr>
        </p:nvSpPr>
        <p:spPr>
          <a:xfrm rot="19460488" flipH="1">
            <a:off x="2746284" y="3640159"/>
            <a:ext cx="191312" cy="99465"/>
          </a:xfrm>
          <a:custGeom>
            <a:avLst/>
            <a:gdLst>
              <a:gd name="connsiteX0" fmla="*/ 0 w 2100976"/>
              <a:gd name="connsiteY0" fmla="*/ 114023 h 228045"/>
              <a:gd name="connsiteX1" fmla="*/ 114023 w 2100976"/>
              <a:gd name="connsiteY1" fmla="*/ 0 h 228045"/>
              <a:gd name="connsiteX2" fmla="*/ 1986954 w 2100976"/>
              <a:gd name="connsiteY2" fmla="*/ 0 h 228045"/>
              <a:gd name="connsiteX3" fmla="*/ 2100977 w 2100976"/>
              <a:gd name="connsiteY3" fmla="*/ 114023 h 228045"/>
              <a:gd name="connsiteX4" fmla="*/ 2100976 w 2100976"/>
              <a:gd name="connsiteY4" fmla="*/ 114023 h 228045"/>
              <a:gd name="connsiteX5" fmla="*/ 1986953 w 2100976"/>
              <a:gd name="connsiteY5" fmla="*/ 228046 h 228045"/>
              <a:gd name="connsiteX6" fmla="*/ 114023 w 2100976"/>
              <a:gd name="connsiteY6" fmla="*/ 228045 h 228045"/>
              <a:gd name="connsiteX7" fmla="*/ 0 w 2100976"/>
              <a:gd name="connsiteY7" fmla="*/ 114022 h 228045"/>
              <a:gd name="connsiteX8" fmla="*/ 0 w 2100976"/>
              <a:gd name="connsiteY8" fmla="*/ 114023 h 228045"/>
              <a:gd name="connsiteX0-1" fmla="*/ 0 w 2100977"/>
              <a:gd name="connsiteY0-2" fmla="*/ 114023 h 228046"/>
              <a:gd name="connsiteX1-3" fmla="*/ 1986954 w 2100977"/>
              <a:gd name="connsiteY1-4" fmla="*/ 0 h 228046"/>
              <a:gd name="connsiteX2-5" fmla="*/ 2100977 w 2100977"/>
              <a:gd name="connsiteY2-6" fmla="*/ 114023 h 228046"/>
              <a:gd name="connsiteX3-7" fmla="*/ 2100976 w 2100977"/>
              <a:gd name="connsiteY3-8" fmla="*/ 114023 h 228046"/>
              <a:gd name="connsiteX4-9" fmla="*/ 1986953 w 2100977"/>
              <a:gd name="connsiteY4-10" fmla="*/ 228046 h 228046"/>
              <a:gd name="connsiteX5-11" fmla="*/ 114023 w 2100977"/>
              <a:gd name="connsiteY5-12" fmla="*/ 228045 h 228046"/>
              <a:gd name="connsiteX6-13" fmla="*/ 0 w 2100977"/>
              <a:gd name="connsiteY6-14" fmla="*/ 114022 h 228046"/>
              <a:gd name="connsiteX7-15" fmla="*/ 0 w 2100977"/>
              <a:gd name="connsiteY7-16" fmla="*/ 114023 h 228046"/>
              <a:gd name="connsiteX0-17" fmla="*/ 0 w 2100977"/>
              <a:gd name="connsiteY0-18" fmla="*/ 114023 h 228046"/>
              <a:gd name="connsiteX1-19" fmla="*/ 1986954 w 2100977"/>
              <a:gd name="connsiteY1-20" fmla="*/ 0 h 228046"/>
              <a:gd name="connsiteX2-21" fmla="*/ 2100977 w 2100977"/>
              <a:gd name="connsiteY2-22" fmla="*/ 114023 h 228046"/>
              <a:gd name="connsiteX3-23" fmla="*/ 2100976 w 2100977"/>
              <a:gd name="connsiteY3-24" fmla="*/ 114023 h 228046"/>
              <a:gd name="connsiteX4-25" fmla="*/ 1986953 w 2100977"/>
              <a:gd name="connsiteY4-26" fmla="*/ 228046 h 228046"/>
              <a:gd name="connsiteX5-27" fmla="*/ 0 w 2100977"/>
              <a:gd name="connsiteY5-28" fmla="*/ 114022 h 228046"/>
              <a:gd name="connsiteX6-29" fmla="*/ 0 w 2100977"/>
              <a:gd name="connsiteY6-30" fmla="*/ 114023 h 228046"/>
              <a:gd name="connsiteX0-31" fmla="*/ 0 w 2358947"/>
              <a:gd name="connsiteY0-32" fmla="*/ 128101 h 228046"/>
              <a:gd name="connsiteX1-33" fmla="*/ 2244924 w 2358947"/>
              <a:gd name="connsiteY1-34" fmla="*/ 0 h 228046"/>
              <a:gd name="connsiteX2-35" fmla="*/ 2358947 w 2358947"/>
              <a:gd name="connsiteY2-36" fmla="*/ 114023 h 228046"/>
              <a:gd name="connsiteX3-37" fmla="*/ 2358946 w 2358947"/>
              <a:gd name="connsiteY3-38" fmla="*/ 114023 h 228046"/>
              <a:gd name="connsiteX4-39" fmla="*/ 2244923 w 2358947"/>
              <a:gd name="connsiteY4-40" fmla="*/ 228046 h 228046"/>
              <a:gd name="connsiteX5-41" fmla="*/ 257970 w 2358947"/>
              <a:gd name="connsiteY5-42" fmla="*/ 114022 h 228046"/>
              <a:gd name="connsiteX6-43" fmla="*/ 0 w 2358947"/>
              <a:gd name="connsiteY6-44" fmla="*/ 128101 h 228046"/>
              <a:gd name="connsiteX0-45" fmla="*/ 0 w 2358947"/>
              <a:gd name="connsiteY0-46" fmla="*/ 128101 h 228046"/>
              <a:gd name="connsiteX1-47" fmla="*/ 2244924 w 2358947"/>
              <a:gd name="connsiteY1-48" fmla="*/ 0 h 228046"/>
              <a:gd name="connsiteX2-49" fmla="*/ 2358947 w 2358947"/>
              <a:gd name="connsiteY2-50" fmla="*/ 114023 h 228046"/>
              <a:gd name="connsiteX3-51" fmla="*/ 2358946 w 2358947"/>
              <a:gd name="connsiteY3-52" fmla="*/ 114023 h 228046"/>
              <a:gd name="connsiteX4-53" fmla="*/ 2244923 w 2358947"/>
              <a:gd name="connsiteY4-54" fmla="*/ 228046 h 228046"/>
              <a:gd name="connsiteX5-55" fmla="*/ 0 w 2358947"/>
              <a:gd name="connsiteY5-56" fmla="*/ 128101 h 228046"/>
              <a:gd name="connsiteX0-57" fmla="*/ 0 w 2358947"/>
              <a:gd name="connsiteY0-58" fmla="*/ 128101 h 228046"/>
              <a:gd name="connsiteX1-59" fmla="*/ 2244924 w 2358947"/>
              <a:gd name="connsiteY1-60" fmla="*/ 0 h 228046"/>
              <a:gd name="connsiteX2-61" fmla="*/ 2358947 w 2358947"/>
              <a:gd name="connsiteY2-62" fmla="*/ 114023 h 228046"/>
              <a:gd name="connsiteX3-63" fmla="*/ 2358946 w 2358947"/>
              <a:gd name="connsiteY3-64" fmla="*/ 114023 h 228046"/>
              <a:gd name="connsiteX4-65" fmla="*/ 2244923 w 2358947"/>
              <a:gd name="connsiteY4-66" fmla="*/ 228046 h 228046"/>
              <a:gd name="connsiteX5-67" fmla="*/ 0 w 2358947"/>
              <a:gd name="connsiteY5-68" fmla="*/ 128101 h 228046"/>
              <a:gd name="connsiteX0-69" fmla="*/ 0 w 2349743"/>
              <a:gd name="connsiteY0-70" fmla="*/ 151274 h 228046"/>
              <a:gd name="connsiteX1-71" fmla="*/ 2235720 w 2349743"/>
              <a:gd name="connsiteY1-72" fmla="*/ 0 h 228046"/>
              <a:gd name="connsiteX2-73" fmla="*/ 2349743 w 2349743"/>
              <a:gd name="connsiteY2-74" fmla="*/ 114023 h 228046"/>
              <a:gd name="connsiteX3-75" fmla="*/ 2349742 w 2349743"/>
              <a:gd name="connsiteY3-76" fmla="*/ 114023 h 228046"/>
              <a:gd name="connsiteX4-77" fmla="*/ 2235719 w 2349743"/>
              <a:gd name="connsiteY4-78" fmla="*/ 228046 h 228046"/>
              <a:gd name="connsiteX5-79" fmla="*/ 0 w 2349743"/>
              <a:gd name="connsiteY5-80" fmla="*/ 151274 h 228046"/>
              <a:gd name="connsiteX0-81" fmla="*/ 0 w 2349743"/>
              <a:gd name="connsiteY0-82" fmla="*/ 151274 h 228046"/>
              <a:gd name="connsiteX1-83" fmla="*/ 2235720 w 2349743"/>
              <a:gd name="connsiteY1-84" fmla="*/ 0 h 228046"/>
              <a:gd name="connsiteX2-85" fmla="*/ 2349743 w 2349743"/>
              <a:gd name="connsiteY2-86" fmla="*/ 114023 h 228046"/>
              <a:gd name="connsiteX3-87" fmla="*/ 2349742 w 2349743"/>
              <a:gd name="connsiteY3-88" fmla="*/ 114023 h 228046"/>
              <a:gd name="connsiteX4-89" fmla="*/ 2235719 w 2349743"/>
              <a:gd name="connsiteY4-90" fmla="*/ 228046 h 228046"/>
              <a:gd name="connsiteX5-91" fmla="*/ 0 w 2349743"/>
              <a:gd name="connsiteY5-92" fmla="*/ 151274 h 228046"/>
              <a:gd name="connsiteX0-93" fmla="*/ 0 w 2349743"/>
              <a:gd name="connsiteY0-94" fmla="*/ 151274 h 228046"/>
              <a:gd name="connsiteX1-95" fmla="*/ 2235720 w 2349743"/>
              <a:gd name="connsiteY1-96" fmla="*/ 0 h 228046"/>
              <a:gd name="connsiteX2-97" fmla="*/ 2349743 w 2349743"/>
              <a:gd name="connsiteY2-98" fmla="*/ 114023 h 228046"/>
              <a:gd name="connsiteX3-99" fmla="*/ 2349742 w 2349743"/>
              <a:gd name="connsiteY3-100" fmla="*/ 114023 h 228046"/>
              <a:gd name="connsiteX4-101" fmla="*/ 2235719 w 2349743"/>
              <a:gd name="connsiteY4-102" fmla="*/ 228046 h 228046"/>
              <a:gd name="connsiteX5-103" fmla="*/ 0 w 2349743"/>
              <a:gd name="connsiteY5-104" fmla="*/ 151274 h 228046"/>
              <a:gd name="connsiteX0-105" fmla="*/ 1761 w 2351504"/>
              <a:gd name="connsiteY0-106" fmla="*/ 161630 h 238402"/>
              <a:gd name="connsiteX1-107" fmla="*/ 1869642 w 2351504"/>
              <a:gd name="connsiteY1-108" fmla="*/ 22422 h 238402"/>
              <a:gd name="connsiteX2-109" fmla="*/ 2237481 w 2351504"/>
              <a:gd name="connsiteY2-110" fmla="*/ 10356 h 238402"/>
              <a:gd name="connsiteX3-111" fmla="*/ 2351504 w 2351504"/>
              <a:gd name="connsiteY3-112" fmla="*/ 124379 h 238402"/>
              <a:gd name="connsiteX4-113" fmla="*/ 2351503 w 2351504"/>
              <a:gd name="connsiteY4-114" fmla="*/ 124379 h 238402"/>
              <a:gd name="connsiteX5-115" fmla="*/ 2237480 w 2351504"/>
              <a:gd name="connsiteY5-116" fmla="*/ 238402 h 238402"/>
              <a:gd name="connsiteX6-117" fmla="*/ 1761 w 2351504"/>
              <a:gd name="connsiteY6-118" fmla="*/ 161630 h 238402"/>
              <a:gd name="connsiteX0-119" fmla="*/ 1761 w 2351504"/>
              <a:gd name="connsiteY0-120" fmla="*/ 161630 h 245163"/>
              <a:gd name="connsiteX1-121" fmla="*/ 1869642 w 2351504"/>
              <a:gd name="connsiteY1-122" fmla="*/ 22422 h 245163"/>
              <a:gd name="connsiteX2-123" fmla="*/ 2237481 w 2351504"/>
              <a:gd name="connsiteY2-124" fmla="*/ 10356 h 245163"/>
              <a:gd name="connsiteX3-125" fmla="*/ 2351504 w 2351504"/>
              <a:gd name="connsiteY3-126" fmla="*/ 124379 h 245163"/>
              <a:gd name="connsiteX4-127" fmla="*/ 2351503 w 2351504"/>
              <a:gd name="connsiteY4-128" fmla="*/ 124379 h 245163"/>
              <a:gd name="connsiteX5-129" fmla="*/ 2237480 w 2351504"/>
              <a:gd name="connsiteY5-130" fmla="*/ 238402 h 245163"/>
              <a:gd name="connsiteX6-131" fmla="*/ 1872854 w 2351504"/>
              <a:gd name="connsiteY6-132" fmla="*/ 224430 h 245163"/>
              <a:gd name="connsiteX7-133" fmla="*/ 1761 w 2351504"/>
              <a:gd name="connsiteY7-134" fmla="*/ 161630 h 245163"/>
              <a:gd name="connsiteX0-135" fmla="*/ 47412 w 526062"/>
              <a:gd name="connsiteY0-136" fmla="*/ 224430 h 251302"/>
              <a:gd name="connsiteX1-137" fmla="*/ 44200 w 526062"/>
              <a:gd name="connsiteY1-138" fmla="*/ 22422 h 251302"/>
              <a:gd name="connsiteX2-139" fmla="*/ 412039 w 526062"/>
              <a:gd name="connsiteY2-140" fmla="*/ 10356 h 251302"/>
              <a:gd name="connsiteX3-141" fmla="*/ 526062 w 526062"/>
              <a:gd name="connsiteY3-142" fmla="*/ 124379 h 251302"/>
              <a:gd name="connsiteX4-143" fmla="*/ 526061 w 526062"/>
              <a:gd name="connsiteY4-144" fmla="*/ 124379 h 251302"/>
              <a:gd name="connsiteX5-145" fmla="*/ 412038 w 526062"/>
              <a:gd name="connsiteY5-146" fmla="*/ 238402 h 251302"/>
              <a:gd name="connsiteX6-147" fmla="*/ 47412 w 526062"/>
              <a:gd name="connsiteY6-148" fmla="*/ 224430 h 251302"/>
              <a:gd name="connsiteX0-149" fmla="*/ 47412 w 526062"/>
              <a:gd name="connsiteY0-150" fmla="*/ 227983 h 254855"/>
              <a:gd name="connsiteX1-151" fmla="*/ 44200 w 526062"/>
              <a:gd name="connsiteY1-152" fmla="*/ 25975 h 254855"/>
              <a:gd name="connsiteX2-153" fmla="*/ 426221 w 526062"/>
              <a:gd name="connsiteY2-154" fmla="*/ 8691 h 254855"/>
              <a:gd name="connsiteX3-155" fmla="*/ 526062 w 526062"/>
              <a:gd name="connsiteY3-156" fmla="*/ 127932 h 254855"/>
              <a:gd name="connsiteX4-157" fmla="*/ 526061 w 526062"/>
              <a:gd name="connsiteY4-158" fmla="*/ 127932 h 254855"/>
              <a:gd name="connsiteX5-159" fmla="*/ 412038 w 526062"/>
              <a:gd name="connsiteY5-160" fmla="*/ 241955 h 254855"/>
              <a:gd name="connsiteX6-161" fmla="*/ 47412 w 526062"/>
              <a:gd name="connsiteY6-162" fmla="*/ 227983 h 254855"/>
              <a:gd name="connsiteX0-163" fmla="*/ 47412 w 526062"/>
              <a:gd name="connsiteY0-164" fmla="*/ 223853 h 250725"/>
              <a:gd name="connsiteX1-165" fmla="*/ 44200 w 526062"/>
              <a:gd name="connsiteY1-166" fmla="*/ 21845 h 250725"/>
              <a:gd name="connsiteX2-167" fmla="*/ 426221 w 526062"/>
              <a:gd name="connsiteY2-168" fmla="*/ 4561 h 250725"/>
              <a:gd name="connsiteX3-169" fmla="*/ 526062 w 526062"/>
              <a:gd name="connsiteY3-170" fmla="*/ 123802 h 250725"/>
              <a:gd name="connsiteX4-171" fmla="*/ 526061 w 526062"/>
              <a:gd name="connsiteY4-172" fmla="*/ 123802 h 250725"/>
              <a:gd name="connsiteX5-173" fmla="*/ 412038 w 526062"/>
              <a:gd name="connsiteY5-174" fmla="*/ 237825 h 250725"/>
              <a:gd name="connsiteX6-175" fmla="*/ 47412 w 526062"/>
              <a:gd name="connsiteY6-176" fmla="*/ 223853 h 250725"/>
              <a:gd name="connsiteX0-177" fmla="*/ 47412 w 526062"/>
              <a:gd name="connsiteY0-178" fmla="*/ 219292 h 246164"/>
              <a:gd name="connsiteX1-179" fmla="*/ 44200 w 526062"/>
              <a:gd name="connsiteY1-180" fmla="*/ 17284 h 246164"/>
              <a:gd name="connsiteX2-181" fmla="*/ 426221 w 526062"/>
              <a:gd name="connsiteY2-182" fmla="*/ 0 h 246164"/>
              <a:gd name="connsiteX3-183" fmla="*/ 526062 w 526062"/>
              <a:gd name="connsiteY3-184" fmla="*/ 119241 h 246164"/>
              <a:gd name="connsiteX4-185" fmla="*/ 526061 w 526062"/>
              <a:gd name="connsiteY4-186" fmla="*/ 119241 h 246164"/>
              <a:gd name="connsiteX5-187" fmla="*/ 412038 w 526062"/>
              <a:gd name="connsiteY5-188" fmla="*/ 233264 h 246164"/>
              <a:gd name="connsiteX6-189" fmla="*/ 47412 w 526062"/>
              <a:gd name="connsiteY6-190" fmla="*/ 219292 h 246164"/>
              <a:gd name="connsiteX0-191" fmla="*/ 47412 w 526062"/>
              <a:gd name="connsiteY0-192" fmla="*/ 221598 h 248470"/>
              <a:gd name="connsiteX1-193" fmla="*/ 44200 w 526062"/>
              <a:gd name="connsiteY1-194" fmla="*/ 19590 h 248470"/>
              <a:gd name="connsiteX2-195" fmla="*/ 426221 w 526062"/>
              <a:gd name="connsiteY2-196" fmla="*/ 2306 h 248470"/>
              <a:gd name="connsiteX3-197" fmla="*/ 526062 w 526062"/>
              <a:gd name="connsiteY3-198" fmla="*/ 121547 h 248470"/>
              <a:gd name="connsiteX4-199" fmla="*/ 526061 w 526062"/>
              <a:gd name="connsiteY4-200" fmla="*/ 121547 h 248470"/>
              <a:gd name="connsiteX5-201" fmla="*/ 412038 w 526062"/>
              <a:gd name="connsiteY5-202" fmla="*/ 235570 h 248470"/>
              <a:gd name="connsiteX6-203" fmla="*/ 47412 w 526062"/>
              <a:gd name="connsiteY6-204" fmla="*/ 221598 h 248470"/>
              <a:gd name="connsiteX0-205" fmla="*/ 47412 w 526062"/>
              <a:gd name="connsiteY0-206" fmla="*/ 219292 h 246164"/>
              <a:gd name="connsiteX1-207" fmla="*/ 44200 w 526062"/>
              <a:gd name="connsiteY1-208" fmla="*/ 17284 h 246164"/>
              <a:gd name="connsiteX2-209" fmla="*/ 426221 w 526062"/>
              <a:gd name="connsiteY2-210" fmla="*/ 0 h 246164"/>
              <a:gd name="connsiteX3-211" fmla="*/ 526062 w 526062"/>
              <a:gd name="connsiteY3-212" fmla="*/ 119241 h 246164"/>
              <a:gd name="connsiteX4-213" fmla="*/ 526061 w 526062"/>
              <a:gd name="connsiteY4-214" fmla="*/ 119241 h 246164"/>
              <a:gd name="connsiteX5-215" fmla="*/ 412038 w 526062"/>
              <a:gd name="connsiteY5-216" fmla="*/ 233264 h 246164"/>
              <a:gd name="connsiteX6-217" fmla="*/ 47412 w 526062"/>
              <a:gd name="connsiteY6-218" fmla="*/ 219292 h 246164"/>
              <a:gd name="connsiteX0-219" fmla="*/ 47412 w 526062"/>
              <a:gd name="connsiteY0-220" fmla="*/ 219292 h 233264"/>
              <a:gd name="connsiteX1-221" fmla="*/ 44200 w 526062"/>
              <a:gd name="connsiteY1-222" fmla="*/ 17284 h 233264"/>
              <a:gd name="connsiteX2-223" fmla="*/ 426221 w 526062"/>
              <a:gd name="connsiteY2-224" fmla="*/ 0 h 233264"/>
              <a:gd name="connsiteX3-225" fmla="*/ 526062 w 526062"/>
              <a:gd name="connsiteY3-226" fmla="*/ 119241 h 233264"/>
              <a:gd name="connsiteX4-227" fmla="*/ 526061 w 526062"/>
              <a:gd name="connsiteY4-228" fmla="*/ 119241 h 233264"/>
              <a:gd name="connsiteX5-229" fmla="*/ 412038 w 526062"/>
              <a:gd name="connsiteY5-230" fmla="*/ 233264 h 233264"/>
              <a:gd name="connsiteX6-231" fmla="*/ 47412 w 526062"/>
              <a:gd name="connsiteY6-232" fmla="*/ 219292 h 233264"/>
              <a:gd name="connsiteX0-233" fmla="*/ 47412 w 526062"/>
              <a:gd name="connsiteY0-234" fmla="*/ 219292 h 236453"/>
              <a:gd name="connsiteX1-235" fmla="*/ 44200 w 526062"/>
              <a:gd name="connsiteY1-236" fmla="*/ 17284 h 236453"/>
              <a:gd name="connsiteX2-237" fmla="*/ 426221 w 526062"/>
              <a:gd name="connsiteY2-238" fmla="*/ 0 h 236453"/>
              <a:gd name="connsiteX3-239" fmla="*/ 526062 w 526062"/>
              <a:gd name="connsiteY3-240" fmla="*/ 119241 h 236453"/>
              <a:gd name="connsiteX4-241" fmla="*/ 526061 w 526062"/>
              <a:gd name="connsiteY4-242" fmla="*/ 119241 h 236453"/>
              <a:gd name="connsiteX5-243" fmla="*/ 306928 w 526062"/>
              <a:gd name="connsiteY5-244" fmla="*/ 236453 h 236453"/>
              <a:gd name="connsiteX6-245" fmla="*/ 47412 w 526062"/>
              <a:gd name="connsiteY6-246" fmla="*/ 219292 h 236453"/>
              <a:gd name="connsiteX0-247" fmla="*/ 47412 w 526062"/>
              <a:gd name="connsiteY0-248" fmla="*/ 219292 h 236453"/>
              <a:gd name="connsiteX1-249" fmla="*/ 44200 w 526062"/>
              <a:gd name="connsiteY1-250" fmla="*/ 17284 h 236453"/>
              <a:gd name="connsiteX2-251" fmla="*/ 426221 w 526062"/>
              <a:gd name="connsiteY2-252" fmla="*/ 0 h 236453"/>
              <a:gd name="connsiteX3-253" fmla="*/ 526062 w 526062"/>
              <a:gd name="connsiteY3-254" fmla="*/ 119241 h 236453"/>
              <a:gd name="connsiteX4-255" fmla="*/ 511318 w 526062"/>
              <a:gd name="connsiteY4-256" fmla="*/ 101771 h 236453"/>
              <a:gd name="connsiteX5-257" fmla="*/ 306928 w 526062"/>
              <a:gd name="connsiteY5-258" fmla="*/ 236453 h 236453"/>
              <a:gd name="connsiteX6-259" fmla="*/ 47412 w 526062"/>
              <a:gd name="connsiteY6-260" fmla="*/ 219292 h 236453"/>
              <a:gd name="connsiteX0-261" fmla="*/ 47412 w 526062"/>
              <a:gd name="connsiteY0-262" fmla="*/ 219292 h 236453"/>
              <a:gd name="connsiteX1-263" fmla="*/ 44200 w 526062"/>
              <a:gd name="connsiteY1-264" fmla="*/ 17284 h 236453"/>
              <a:gd name="connsiteX2-265" fmla="*/ 426221 w 526062"/>
              <a:gd name="connsiteY2-266" fmla="*/ 0 h 236453"/>
              <a:gd name="connsiteX3-267" fmla="*/ 526062 w 526062"/>
              <a:gd name="connsiteY3-268" fmla="*/ 119241 h 236453"/>
              <a:gd name="connsiteX4-269" fmla="*/ 511318 w 526062"/>
              <a:gd name="connsiteY4-270" fmla="*/ 101771 h 236453"/>
              <a:gd name="connsiteX5-271" fmla="*/ 306928 w 526062"/>
              <a:gd name="connsiteY5-272" fmla="*/ 236453 h 236453"/>
              <a:gd name="connsiteX6-273" fmla="*/ 47412 w 526062"/>
              <a:gd name="connsiteY6-274" fmla="*/ 219292 h 236453"/>
              <a:gd name="connsiteX0-275" fmla="*/ 47412 w 517590"/>
              <a:gd name="connsiteY0-276" fmla="*/ 219292 h 236453"/>
              <a:gd name="connsiteX1-277" fmla="*/ 44200 w 517590"/>
              <a:gd name="connsiteY1-278" fmla="*/ 17284 h 236453"/>
              <a:gd name="connsiteX2-279" fmla="*/ 426221 w 517590"/>
              <a:gd name="connsiteY2-280" fmla="*/ 0 h 236453"/>
              <a:gd name="connsiteX3-281" fmla="*/ 511318 w 517590"/>
              <a:gd name="connsiteY3-282" fmla="*/ 101771 h 236453"/>
              <a:gd name="connsiteX4-283" fmla="*/ 306928 w 517590"/>
              <a:gd name="connsiteY4-284" fmla="*/ 236453 h 236453"/>
              <a:gd name="connsiteX5-285" fmla="*/ 47412 w 517590"/>
              <a:gd name="connsiteY5-286" fmla="*/ 219292 h 236453"/>
              <a:gd name="connsiteX0-287" fmla="*/ 47412 w 511318"/>
              <a:gd name="connsiteY0-288" fmla="*/ 219292 h 236453"/>
              <a:gd name="connsiteX1-289" fmla="*/ 44200 w 511318"/>
              <a:gd name="connsiteY1-290" fmla="*/ 17284 h 236453"/>
              <a:gd name="connsiteX2-291" fmla="*/ 426221 w 511318"/>
              <a:gd name="connsiteY2-292" fmla="*/ 0 h 236453"/>
              <a:gd name="connsiteX3-293" fmla="*/ 511318 w 511318"/>
              <a:gd name="connsiteY3-294" fmla="*/ 101771 h 236453"/>
              <a:gd name="connsiteX4-295" fmla="*/ 306928 w 511318"/>
              <a:gd name="connsiteY4-296" fmla="*/ 236453 h 236453"/>
              <a:gd name="connsiteX5-297" fmla="*/ 47412 w 511318"/>
              <a:gd name="connsiteY5-298" fmla="*/ 219292 h 236453"/>
              <a:gd name="connsiteX0-299" fmla="*/ 47412 w 511318"/>
              <a:gd name="connsiteY0-300" fmla="*/ 219292 h 236453"/>
              <a:gd name="connsiteX1-301" fmla="*/ 44200 w 511318"/>
              <a:gd name="connsiteY1-302" fmla="*/ 17284 h 236453"/>
              <a:gd name="connsiteX2-303" fmla="*/ 426221 w 511318"/>
              <a:gd name="connsiteY2-304" fmla="*/ 0 h 236453"/>
              <a:gd name="connsiteX3-305" fmla="*/ 511318 w 511318"/>
              <a:gd name="connsiteY3-306" fmla="*/ 101771 h 236453"/>
              <a:gd name="connsiteX4-307" fmla="*/ 306928 w 511318"/>
              <a:gd name="connsiteY4-308" fmla="*/ 236453 h 236453"/>
              <a:gd name="connsiteX5-309" fmla="*/ 47412 w 511318"/>
              <a:gd name="connsiteY5-310" fmla="*/ 219292 h 236453"/>
              <a:gd name="connsiteX0-311" fmla="*/ 47412 w 511318"/>
              <a:gd name="connsiteY0-312" fmla="*/ 219292 h 238758"/>
              <a:gd name="connsiteX1-313" fmla="*/ 44200 w 511318"/>
              <a:gd name="connsiteY1-314" fmla="*/ 17284 h 238758"/>
              <a:gd name="connsiteX2-315" fmla="*/ 426221 w 511318"/>
              <a:gd name="connsiteY2-316" fmla="*/ 0 h 238758"/>
              <a:gd name="connsiteX3-317" fmla="*/ 511318 w 511318"/>
              <a:gd name="connsiteY3-318" fmla="*/ 101771 h 238758"/>
              <a:gd name="connsiteX4-319" fmla="*/ 306928 w 511318"/>
              <a:gd name="connsiteY4-320" fmla="*/ 236453 h 238758"/>
              <a:gd name="connsiteX5-321" fmla="*/ 47412 w 511318"/>
              <a:gd name="connsiteY5-322" fmla="*/ 219292 h 238758"/>
              <a:gd name="connsiteX0-323" fmla="*/ 47412 w 527343"/>
              <a:gd name="connsiteY0-324" fmla="*/ 219292 h 238694"/>
              <a:gd name="connsiteX1-325" fmla="*/ 44200 w 527343"/>
              <a:gd name="connsiteY1-326" fmla="*/ 17284 h 238694"/>
              <a:gd name="connsiteX2-327" fmla="*/ 426221 w 527343"/>
              <a:gd name="connsiteY2-328" fmla="*/ 0 h 238694"/>
              <a:gd name="connsiteX3-329" fmla="*/ 527343 w 527343"/>
              <a:gd name="connsiteY3-330" fmla="*/ 98736 h 238694"/>
              <a:gd name="connsiteX4-331" fmla="*/ 306928 w 527343"/>
              <a:gd name="connsiteY4-332" fmla="*/ 236453 h 238694"/>
              <a:gd name="connsiteX5-333" fmla="*/ 47412 w 527343"/>
              <a:gd name="connsiteY5-334" fmla="*/ 219292 h 238694"/>
              <a:gd name="connsiteX0-335" fmla="*/ 47412 w 527343"/>
              <a:gd name="connsiteY0-336" fmla="*/ 219292 h 238694"/>
              <a:gd name="connsiteX1-337" fmla="*/ 44200 w 527343"/>
              <a:gd name="connsiteY1-338" fmla="*/ 17284 h 238694"/>
              <a:gd name="connsiteX2-339" fmla="*/ 426221 w 527343"/>
              <a:gd name="connsiteY2-340" fmla="*/ 0 h 238694"/>
              <a:gd name="connsiteX3-341" fmla="*/ 527343 w 527343"/>
              <a:gd name="connsiteY3-342" fmla="*/ 98736 h 238694"/>
              <a:gd name="connsiteX4-343" fmla="*/ 306928 w 527343"/>
              <a:gd name="connsiteY4-344" fmla="*/ 236453 h 238694"/>
              <a:gd name="connsiteX5-345" fmla="*/ 47412 w 527343"/>
              <a:gd name="connsiteY5-346" fmla="*/ 219292 h 238694"/>
              <a:gd name="connsiteX0-347" fmla="*/ 49752 w 525280"/>
              <a:gd name="connsiteY0-348" fmla="*/ 236732 h 238694"/>
              <a:gd name="connsiteX1-349" fmla="*/ 42137 w 525280"/>
              <a:gd name="connsiteY1-350" fmla="*/ 17284 h 238694"/>
              <a:gd name="connsiteX2-351" fmla="*/ 424158 w 525280"/>
              <a:gd name="connsiteY2-352" fmla="*/ 0 h 238694"/>
              <a:gd name="connsiteX3-353" fmla="*/ 525280 w 525280"/>
              <a:gd name="connsiteY3-354" fmla="*/ 98736 h 238694"/>
              <a:gd name="connsiteX4-355" fmla="*/ 304865 w 525280"/>
              <a:gd name="connsiteY4-356" fmla="*/ 236453 h 238694"/>
              <a:gd name="connsiteX5-357" fmla="*/ 49752 w 525280"/>
              <a:gd name="connsiteY5-358" fmla="*/ 236732 h 238694"/>
              <a:gd name="connsiteX0-359" fmla="*/ 49752 w 525280"/>
              <a:gd name="connsiteY0-360" fmla="*/ 236732 h 244634"/>
              <a:gd name="connsiteX1-361" fmla="*/ 42137 w 525280"/>
              <a:gd name="connsiteY1-362" fmla="*/ 17284 h 244634"/>
              <a:gd name="connsiteX2-363" fmla="*/ 424158 w 525280"/>
              <a:gd name="connsiteY2-364" fmla="*/ 0 h 244634"/>
              <a:gd name="connsiteX3-365" fmla="*/ 525280 w 525280"/>
              <a:gd name="connsiteY3-366" fmla="*/ 98736 h 244634"/>
              <a:gd name="connsiteX4-367" fmla="*/ 309979 w 525280"/>
              <a:gd name="connsiteY4-368" fmla="*/ 242512 h 244634"/>
              <a:gd name="connsiteX5-369" fmla="*/ 49752 w 525280"/>
              <a:gd name="connsiteY5-370" fmla="*/ 236732 h 244634"/>
              <a:gd name="connsiteX0-371" fmla="*/ 50427 w 525955"/>
              <a:gd name="connsiteY0-372" fmla="*/ 236732 h 244634"/>
              <a:gd name="connsiteX1-373" fmla="*/ 41581 w 525955"/>
              <a:gd name="connsiteY1-374" fmla="*/ 7677 h 244634"/>
              <a:gd name="connsiteX2-375" fmla="*/ 424833 w 525955"/>
              <a:gd name="connsiteY2-376" fmla="*/ 0 h 244634"/>
              <a:gd name="connsiteX3-377" fmla="*/ 525955 w 525955"/>
              <a:gd name="connsiteY3-378" fmla="*/ 98736 h 244634"/>
              <a:gd name="connsiteX4-379" fmla="*/ 310654 w 525955"/>
              <a:gd name="connsiteY4-380" fmla="*/ 242512 h 244634"/>
              <a:gd name="connsiteX5-381" fmla="*/ 50427 w 525955"/>
              <a:gd name="connsiteY5-382" fmla="*/ 236732 h 244634"/>
              <a:gd name="connsiteX0-383" fmla="*/ 50427 w 525955"/>
              <a:gd name="connsiteY0-384" fmla="*/ 236732 h 244634"/>
              <a:gd name="connsiteX1-385" fmla="*/ 41581 w 525955"/>
              <a:gd name="connsiteY1-386" fmla="*/ 7677 h 244634"/>
              <a:gd name="connsiteX2-387" fmla="*/ 424833 w 525955"/>
              <a:gd name="connsiteY2-388" fmla="*/ 0 h 244634"/>
              <a:gd name="connsiteX3-389" fmla="*/ 525955 w 525955"/>
              <a:gd name="connsiteY3-390" fmla="*/ 98736 h 244634"/>
              <a:gd name="connsiteX4-391" fmla="*/ 310654 w 525955"/>
              <a:gd name="connsiteY4-392" fmla="*/ 242512 h 244634"/>
              <a:gd name="connsiteX5-393" fmla="*/ 50427 w 525955"/>
              <a:gd name="connsiteY5-394" fmla="*/ 236732 h 244634"/>
              <a:gd name="connsiteX0-395" fmla="*/ 50427 w 525955"/>
              <a:gd name="connsiteY0-396" fmla="*/ 236732 h 244634"/>
              <a:gd name="connsiteX1-397" fmla="*/ 41581 w 525955"/>
              <a:gd name="connsiteY1-398" fmla="*/ 7677 h 244634"/>
              <a:gd name="connsiteX2-399" fmla="*/ 424833 w 525955"/>
              <a:gd name="connsiteY2-400" fmla="*/ 0 h 244634"/>
              <a:gd name="connsiteX3-401" fmla="*/ 525955 w 525955"/>
              <a:gd name="connsiteY3-402" fmla="*/ 98736 h 244634"/>
              <a:gd name="connsiteX4-403" fmla="*/ 310654 w 525955"/>
              <a:gd name="connsiteY4-404" fmla="*/ 242512 h 244634"/>
              <a:gd name="connsiteX5-405" fmla="*/ 50427 w 525955"/>
              <a:gd name="connsiteY5-406" fmla="*/ 236732 h 244634"/>
              <a:gd name="connsiteX0-407" fmla="*/ 50427 w 525955"/>
              <a:gd name="connsiteY0-408" fmla="*/ 236732 h 244634"/>
              <a:gd name="connsiteX1-409" fmla="*/ 41581 w 525955"/>
              <a:gd name="connsiteY1-410" fmla="*/ 7677 h 244634"/>
              <a:gd name="connsiteX2-411" fmla="*/ 424833 w 525955"/>
              <a:gd name="connsiteY2-412" fmla="*/ 0 h 244634"/>
              <a:gd name="connsiteX3-413" fmla="*/ 525955 w 525955"/>
              <a:gd name="connsiteY3-414" fmla="*/ 98736 h 244634"/>
              <a:gd name="connsiteX4-415" fmla="*/ 310654 w 525955"/>
              <a:gd name="connsiteY4-416" fmla="*/ 242512 h 244634"/>
              <a:gd name="connsiteX5-417" fmla="*/ 50427 w 525955"/>
              <a:gd name="connsiteY5-418" fmla="*/ 236732 h 244634"/>
              <a:gd name="connsiteX0-419" fmla="*/ 50427 w 526475"/>
              <a:gd name="connsiteY0-420" fmla="*/ 236732 h 244838"/>
              <a:gd name="connsiteX1-421" fmla="*/ 41581 w 526475"/>
              <a:gd name="connsiteY1-422" fmla="*/ 7677 h 244838"/>
              <a:gd name="connsiteX2-423" fmla="*/ 424833 w 526475"/>
              <a:gd name="connsiteY2-424" fmla="*/ 0 h 244838"/>
              <a:gd name="connsiteX3-425" fmla="*/ 525955 w 526475"/>
              <a:gd name="connsiteY3-426" fmla="*/ 98736 h 244838"/>
              <a:gd name="connsiteX4-427" fmla="*/ 310654 w 526475"/>
              <a:gd name="connsiteY4-428" fmla="*/ 242512 h 244838"/>
              <a:gd name="connsiteX5-429" fmla="*/ 50427 w 526475"/>
              <a:gd name="connsiteY5-430" fmla="*/ 236732 h 244838"/>
              <a:gd name="connsiteX0-431" fmla="*/ 50427 w 526475"/>
              <a:gd name="connsiteY0-432" fmla="*/ 236732 h 244838"/>
              <a:gd name="connsiteX1-433" fmla="*/ 41581 w 526475"/>
              <a:gd name="connsiteY1-434" fmla="*/ 7677 h 244838"/>
              <a:gd name="connsiteX2-435" fmla="*/ 424833 w 526475"/>
              <a:gd name="connsiteY2-436" fmla="*/ 0 h 244838"/>
              <a:gd name="connsiteX3-437" fmla="*/ 525955 w 526475"/>
              <a:gd name="connsiteY3-438" fmla="*/ 98736 h 244838"/>
              <a:gd name="connsiteX4-439" fmla="*/ 310654 w 526475"/>
              <a:gd name="connsiteY4-440" fmla="*/ 242512 h 244838"/>
              <a:gd name="connsiteX5-441" fmla="*/ 50427 w 526475"/>
              <a:gd name="connsiteY5-442" fmla="*/ 236732 h 244838"/>
              <a:gd name="connsiteX0-443" fmla="*/ 50820 w 526868"/>
              <a:gd name="connsiteY0-444" fmla="*/ 236732 h 244838"/>
              <a:gd name="connsiteX1-445" fmla="*/ 41264 w 526868"/>
              <a:gd name="connsiteY1-446" fmla="*/ 19057 h 244838"/>
              <a:gd name="connsiteX2-447" fmla="*/ 425226 w 526868"/>
              <a:gd name="connsiteY2-448" fmla="*/ 0 h 244838"/>
              <a:gd name="connsiteX3-449" fmla="*/ 526348 w 526868"/>
              <a:gd name="connsiteY3-450" fmla="*/ 98736 h 244838"/>
              <a:gd name="connsiteX4-451" fmla="*/ 311047 w 526868"/>
              <a:gd name="connsiteY4-452" fmla="*/ 242512 h 244838"/>
              <a:gd name="connsiteX5-453" fmla="*/ 50820 w 526868"/>
              <a:gd name="connsiteY5-454" fmla="*/ 236732 h 244838"/>
              <a:gd name="connsiteX0-455" fmla="*/ 50820 w 526879"/>
              <a:gd name="connsiteY0-456" fmla="*/ 236732 h 242595"/>
              <a:gd name="connsiteX1-457" fmla="*/ 41264 w 526879"/>
              <a:gd name="connsiteY1-458" fmla="*/ 19057 h 242595"/>
              <a:gd name="connsiteX2-459" fmla="*/ 425226 w 526879"/>
              <a:gd name="connsiteY2-460" fmla="*/ 0 h 242595"/>
              <a:gd name="connsiteX3-461" fmla="*/ 526348 w 526879"/>
              <a:gd name="connsiteY3-462" fmla="*/ 98736 h 242595"/>
              <a:gd name="connsiteX4-463" fmla="*/ 311047 w 526879"/>
              <a:gd name="connsiteY4-464" fmla="*/ 242512 h 242595"/>
              <a:gd name="connsiteX5-465" fmla="*/ 50820 w 526879"/>
              <a:gd name="connsiteY5-466" fmla="*/ 236732 h 242595"/>
              <a:gd name="connsiteX0-467" fmla="*/ 50820 w 526879"/>
              <a:gd name="connsiteY0-468" fmla="*/ 236772 h 242635"/>
              <a:gd name="connsiteX1-469" fmla="*/ 41264 w 526879"/>
              <a:gd name="connsiteY1-470" fmla="*/ 19097 h 242635"/>
              <a:gd name="connsiteX2-471" fmla="*/ 425226 w 526879"/>
              <a:gd name="connsiteY2-472" fmla="*/ 40 h 242635"/>
              <a:gd name="connsiteX3-473" fmla="*/ 526348 w 526879"/>
              <a:gd name="connsiteY3-474" fmla="*/ 98776 h 242635"/>
              <a:gd name="connsiteX4-475" fmla="*/ 311047 w 526879"/>
              <a:gd name="connsiteY4-476" fmla="*/ 242552 h 242635"/>
              <a:gd name="connsiteX5-477" fmla="*/ 50820 w 526879"/>
              <a:gd name="connsiteY5-478" fmla="*/ 236772 h 242635"/>
              <a:gd name="connsiteX0-479" fmla="*/ 50820 w 526879"/>
              <a:gd name="connsiteY0-480" fmla="*/ 236732 h 242595"/>
              <a:gd name="connsiteX1-481" fmla="*/ 41264 w 526879"/>
              <a:gd name="connsiteY1-482" fmla="*/ 19057 h 242595"/>
              <a:gd name="connsiteX2-483" fmla="*/ 425226 w 526879"/>
              <a:gd name="connsiteY2-484" fmla="*/ 0 h 242595"/>
              <a:gd name="connsiteX3-485" fmla="*/ 526348 w 526879"/>
              <a:gd name="connsiteY3-486" fmla="*/ 98736 h 242595"/>
              <a:gd name="connsiteX4-487" fmla="*/ 311047 w 526879"/>
              <a:gd name="connsiteY4-488" fmla="*/ 242512 h 242595"/>
              <a:gd name="connsiteX5-489" fmla="*/ 50820 w 526879"/>
              <a:gd name="connsiteY5-490" fmla="*/ 236732 h 242595"/>
              <a:gd name="connsiteX0-491" fmla="*/ 50820 w 526879"/>
              <a:gd name="connsiteY0-492" fmla="*/ 238658 h 244521"/>
              <a:gd name="connsiteX1-493" fmla="*/ 41264 w 526879"/>
              <a:gd name="connsiteY1-494" fmla="*/ 20983 h 244521"/>
              <a:gd name="connsiteX2-495" fmla="*/ 368587 w 526879"/>
              <a:gd name="connsiteY2-496" fmla="*/ 0 h 244521"/>
              <a:gd name="connsiteX3-497" fmla="*/ 526348 w 526879"/>
              <a:gd name="connsiteY3-498" fmla="*/ 100662 h 244521"/>
              <a:gd name="connsiteX4-499" fmla="*/ 311047 w 526879"/>
              <a:gd name="connsiteY4-500" fmla="*/ 244438 h 244521"/>
              <a:gd name="connsiteX5-501" fmla="*/ 50820 w 526879"/>
              <a:gd name="connsiteY5-502" fmla="*/ 238658 h 244521"/>
              <a:gd name="connsiteX0-503" fmla="*/ 50820 w 526879"/>
              <a:gd name="connsiteY0-504" fmla="*/ 238660 h 244523"/>
              <a:gd name="connsiteX1-505" fmla="*/ 41264 w 526879"/>
              <a:gd name="connsiteY1-506" fmla="*/ 20985 h 244523"/>
              <a:gd name="connsiteX2-507" fmla="*/ 368587 w 526879"/>
              <a:gd name="connsiteY2-508" fmla="*/ 2 h 244523"/>
              <a:gd name="connsiteX3-509" fmla="*/ 526348 w 526879"/>
              <a:gd name="connsiteY3-510" fmla="*/ 100664 h 244523"/>
              <a:gd name="connsiteX4-511" fmla="*/ 311047 w 526879"/>
              <a:gd name="connsiteY4-512" fmla="*/ 244440 h 244523"/>
              <a:gd name="connsiteX5-513" fmla="*/ 50820 w 526879"/>
              <a:gd name="connsiteY5-514" fmla="*/ 238660 h 244523"/>
              <a:gd name="connsiteX0-515" fmla="*/ 50820 w 526879"/>
              <a:gd name="connsiteY0-516" fmla="*/ 240252 h 246115"/>
              <a:gd name="connsiteX1-517" fmla="*/ 41264 w 526879"/>
              <a:gd name="connsiteY1-518" fmla="*/ 22577 h 246115"/>
              <a:gd name="connsiteX2-519" fmla="*/ 368587 w 526879"/>
              <a:gd name="connsiteY2-520" fmla="*/ 1594 h 246115"/>
              <a:gd name="connsiteX3-521" fmla="*/ 526348 w 526879"/>
              <a:gd name="connsiteY3-522" fmla="*/ 102256 h 246115"/>
              <a:gd name="connsiteX4-523" fmla="*/ 311047 w 526879"/>
              <a:gd name="connsiteY4-524" fmla="*/ 246032 h 246115"/>
              <a:gd name="connsiteX5-525" fmla="*/ 50820 w 526879"/>
              <a:gd name="connsiteY5-526" fmla="*/ 240252 h 246115"/>
              <a:gd name="connsiteX0-527" fmla="*/ 50820 w 526879"/>
              <a:gd name="connsiteY0-528" fmla="*/ 240191 h 246054"/>
              <a:gd name="connsiteX1-529" fmla="*/ 41264 w 526879"/>
              <a:gd name="connsiteY1-530" fmla="*/ 22516 h 246054"/>
              <a:gd name="connsiteX2-531" fmla="*/ 368587 w 526879"/>
              <a:gd name="connsiteY2-532" fmla="*/ 1533 h 246054"/>
              <a:gd name="connsiteX3-533" fmla="*/ 526348 w 526879"/>
              <a:gd name="connsiteY3-534" fmla="*/ 102195 h 246054"/>
              <a:gd name="connsiteX4-535" fmla="*/ 311047 w 526879"/>
              <a:gd name="connsiteY4-536" fmla="*/ 245971 h 246054"/>
              <a:gd name="connsiteX5-537" fmla="*/ 50820 w 526879"/>
              <a:gd name="connsiteY5-538" fmla="*/ 240191 h 246054"/>
              <a:gd name="connsiteX0-539" fmla="*/ 50820 w 526348"/>
              <a:gd name="connsiteY0-540" fmla="*/ 240191 h 246120"/>
              <a:gd name="connsiteX1-541" fmla="*/ 41264 w 526348"/>
              <a:gd name="connsiteY1-542" fmla="*/ 22516 h 246120"/>
              <a:gd name="connsiteX2-543" fmla="*/ 368587 w 526348"/>
              <a:gd name="connsiteY2-544" fmla="*/ 1533 h 246120"/>
              <a:gd name="connsiteX3-545" fmla="*/ 526348 w 526348"/>
              <a:gd name="connsiteY3-546" fmla="*/ 102195 h 246120"/>
              <a:gd name="connsiteX4-547" fmla="*/ 311047 w 526348"/>
              <a:gd name="connsiteY4-548" fmla="*/ 245971 h 246120"/>
              <a:gd name="connsiteX5-549" fmla="*/ 50820 w 526348"/>
              <a:gd name="connsiteY5-550" fmla="*/ 240191 h 246120"/>
              <a:gd name="connsiteX0-551" fmla="*/ 50820 w 526348"/>
              <a:gd name="connsiteY0-552" fmla="*/ 238864 h 244793"/>
              <a:gd name="connsiteX1-553" fmla="*/ 41264 w 526348"/>
              <a:gd name="connsiteY1-554" fmla="*/ 21189 h 244793"/>
              <a:gd name="connsiteX2-555" fmla="*/ 368587 w 526348"/>
              <a:gd name="connsiteY2-556" fmla="*/ 206 h 244793"/>
              <a:gd name="connsiteX3-557" fmla="*/ 526348 w 526348"/>
              <a:gd name="connsiteY3-558" fmla="*/ 100868 h 244793"/>
              <a:gd name="connsiteX4-559" fmla="*/ 311047 w 526348"/>
              <a:gd name="connsiteY4-560" fmla="*/ 244644 h 244793"/>
              <a:gd name="connsiteX5-561" fmla="*/ 50820 w 526348"/>
              <a:gd name="connsiteY5-562" fmla="*/ 238864 h 244793"/>
              <a:gd name="connsiteX0-563" fmla="*/ 50820 w 526348"/>
              <a:gd name="connsiteY0-564" fmla="*/ 239048 h 244977"/>
              <a:gd name="connsiteX1-565" fmla="*/ 41264 w 526348"/>
              <a:gd name="connsiteY1-566" fmla="*/ 21373 h 244977"/>
              <a:gd name="connsiteX2-567" fmla="*/ 368587 w 526348"/>
              <a:gd name="connsiteY2-568" fmla="*/ 390 h 244977"/>
              <a:gd name="connsiteX3-569" fmla="*/ 526348 w 526348"/>
              <a:gd name="connsiteY3-570" fmla="*/ 101052 h 244977"/>
              <a:gd name="connsiteX4-571" fmla="*/ 311047 w 526348"/>
              <a:gd name="connsiteY4-572" fmla="*/ 244828 h 244977"/>
              <a:gd name="connsiteX5-573" fmla="*/ 50820 w 526348"/>
              <a:gd name="connsiteY5-574" fmla="*/ 239048 h 244977"/>
              <a:gd name="connsiteX0-575" fmla="*/ 50820 w 526348"/>
              <a:gd name="connsiteY0-576" fmla="*/ 238658 h 244587"/>
              <a:gd name="connsiteX1-577" fmla="*/ 41264 w 526348"/>
              <a:gd name="connsiteY1-578" fmla="*/ 20983 h 244587"/>
              <a:gd name="connsiteX2-579" fmla="*/ 368587 w 526348"/>
              <a:gd name="connsiteY2-580" fmla="*/ 0 h 244587"/>
              <a:gd name="connsiteX3-581" fmla="*/ 526348 w 526348"/>
              <a:gd name="connsiteY3-582" fmla="*/ 100662 h 244587"/>
              <a:gd name="connsiteX4-583" fmla="*/ 311047 w 526348"/>
              <a:gd name="connsiteY4-584" fmla="*/ 244438 h 244587"/>
              <a:gd name="connsiteX5-585" fmla="*/ 50820 w 526348"/>
              <a:gd name="connsiteY5-586" fmla="*/ 238658 h 244587"/>
              <a:gd name="connsiteX0-587" fmla="*/ 50820 w 526348"/>
              <a:gd name="connsiteY0-588" fmla="*/ 239132 h 245061"/>
              <a:gd name="connsiteX1-589" fmla="*/ 41264 w 526348"/>
              <a:gd name="connsiteY1-590" fmla="*/ 21457 h 245061"/>
              <a:gd name="connsiteX2-591" fmla="*/ 368587 w 526348"/>
              <a:gd name="connsiteY2-592" fmla="*/ 474 h 245061"/>
              <a:gd name="connsiteX3-593" fmla="*/ 526348 w 526348"/>
              <a:gd name="connsiteY3-594" fmla="*/ 101136 h 245061"/>
              <a:gd name="connsiteX4-595" fmla="*/ 311047 w 526348"/>
              <a:gd name="connsiteY4-596" fmla="*/ 244912 h 245061"/>
              <a:gd name="connsiteX5-597" fmla="*/ 50820 w 526348"/>
              <a:gd name="connsiteY5-598" fmla="*/ 239132 h 245061"/>
              <a:gd name="connsiteX0-599" fmla="*/ 46681 w 522209"/>
              <a:gd name="connsiteY0-600" fmla="*/ 239132 h 245061"/>
              <a:gd name="connsiteX1-601" fmla="*/ 44892 w 522209"/>
              <a:gd name="connsiteY1-602" fmla="*/ 14363 h 245061"/>
              <a:gd name="connsiteX2-603" fmla="*/ 364448 w 522209"/>
              <a:gd name="connsiteY2-604" fmla="*/ 474 h 245061"/>
              <a:gd name="connsiteX3-605" fmla="*/ 522209 w 522209"/>
              <a:gd name="connsiteY3-606" fmla="*/ 101136 h 245061"/>
              <a:gd name="connsiteX4-607" fmla="*/ 306908 w 522209"/>
              <a:gd name="connsiteY4-608" fmla="*/ 244912 h 245061"/>
              <a:gd name="connsiteX5-609" fmla="*/ 46681 w 522209"/>
              <a:gd name="connsiteY5-610" fmla="*/ 239132 h 245061"/>
              <a:gd name="connsiteX0-611" fmla="*/ 46681 w 522939"/>
              <a:gd name="connsiteY0-612" fmla="*/ 238798 h 244727"/>
              <a:gd name="connsiteX1-613" fmla="*/ 44892 w 522939"/>
              <a:gd name="connsiteY1-614" fmla="*/ 14029 h 244727"/>
              <a:gd name="connsiteX2-615" fmla="*/ 364448 w 522939"/>
              <a:gd name="connsiteY2-616" fmla="*/ 140 h 244727"/>
              <a:gd name="connsiteX3-617" fmla="*/ 522209 w 522939"/>
              <a:gd name="connsiteY3-618" fmla="*/ 100802 h 244727"/>
              <a:gd name="connsiteX4-619" fmla="*/ 306908 w 522939"/>
              <a:gd name="connsiteY4-620" fmla="*/ 244578 h 244727"/>
              <a:gd name="connsiteX5-621" fmla="*/ 46681 w 522939"/>
              <a:gd name="connsiteY5-622" fmla="*/ 238798 h 244727"/>
              <a:gd name="connsiteX0-623" fmla="*/ 46681 w 522939"/>
              <a:gd name="connsiteY0-624" fmla="*/ 252063 h 257992"/>
              <a:gd name="connsiteX1-625" fmla="*/ 44892 w 522939"/>
              <a:gd name="connsiteY1-626" fmla="*/ 27294 h 257992"/>
              <a:gd name="connsiteX2-627" fmla="*/ 364448 w 522939"/>
              <a:gd name="connsiteY2-628" fmla="*/ 13405 h 257992"/>
              <a:gd name="connsiteX3-629" fmla="*/ 522209 w 522939"/>
              <a:gd name="connsiteY3-630" fmla="*/ 114067 h 257992"/>
              <a:gd name="connsiteX4-631" fmla="*/ 306908 w 522939"/>
              <a:gd name="connsiteY4-632" fmla="*/ 257843 h 257992"/>
              <a:gd name="connsiteX5-633" fmla="*/ 46681 w 522939"/>
              <a:gd name="connsiteY5-634" fmla="*/ 252063 h 257992"/>
              <a:gd name="connsiteX0-635" fmla="*/ 46681 w 522939"/>
              <a:gd name="connsiteY0-636" fmla="*/ 243981 h 249910"/>
              <a:gd name="connsiteX1-637" fmla="*/ 44892 w 522939"/>
              <a:gd name="connsiteY1-638" fmla="*/ 19212 h 249910"/>
              <a:gd name="connsiteX2-639" fmla="*/ 364448 w 522939"/>
              <a:gd name="connsiteY2-640" fmla="*/ 5323 h 249910"/>
              <a:gd name="connsiteX3-641" fmla="*/ 522209 w 522939"/>
              <a:gd name="connsiteY3-642" fmla="*/ 105985 h 249910"/>
              <a:gd name="connsiteX4-643" fmla="*/ 306908 w 522939"/>
              <a:gd name="connsiteY4-644" fmla="*/ 249761 h 249910"/>
              <a:gd name="connsiteX5-645" fmla="*/ 46681 w 522939"/>
              <a:gd name="connsiteY5-646" fmla="*/ 243981 h 249910"/>
              <a:gd name="connsiteX0-647" fmla="*/ 46681 w 522939"/>
              <a:gd name="connsiteY0-648" fmla="*/ 238671 h 244600"/>
              <a:gd name="connsiteX1-649" fmla="*/ 44892 w 522939"/>
              <a:gd name="connsiteY1-650" fmla="*/ 13902 h 244600"/>
              <a:gd name="connsiteX2-651" fmla="*/ 364448 w 522939"/>
              <a:gd name="connsiteY2-652" fmla="*/ 13 h 244600"/>
              <a:gd name="connsiteX3-653" fmla="*/ 522209 w 522939"/>
              <a:gd name="connsiteY3-654" fmla="*/ 100675 h 244600"/>
              <a:gd name="connsiteX4-655" fmla="*/ 306908 w 522939"/>
              <a:gd name="connsiteY4-656" fmla="*/ 244451 h 244600"/>
              <a:gd name="connsiteX5-657" fmla="*/ 46681 w 522939"/>
              <a:gd name="connsiteY5-658" fmla="*/ 238671 h 244600"/>
              <a:gd name="connsiteX0-659" fmla="*/ 46681 w 522936"/>
              <a:gd name="connsiteY0-660" fmla="*/ 241328 h 247257"/>
              <a:gd name="connsiteX1-661" fmla="*/ 44892 w 522936"/>
              <a:gd name="connsiteY1-662" fmla="*/ 16559 h 247257"/>
              <a:gd name="connsiteX2-663" fmla="*/ 364448 w 522936"/>
              <a:gd name="connsiteY2-664" fmla="*/ 2670 h 247257"/>
              <a:gd name="connsiteX3-665" fmla="*/ 522209 w 522936"/>
              <a:gd name="connsiteY3-666" fmla="*/ 103332 h 247257"/>
              <a:gd name="connsiteX4-667" fmla="*/ 306908 w 522936"/>
              <a:gd name="connsiteY4-668" fmla="*/ 247108 h 247257"/>
              <a:gd name="connsiteX5-669" fmla="*/ 46681 w 522936"/>
              <a:gd name="connsiteY5-670" fmla="*/ 241328 h 247257"/>
              <a:gd name="connsiteX0-671" fmla="*/ 42600 w 518855"/>
              <a:gd name="connsiteY0-672" fmla="*/ 241328 h 247257"/>
              <a:gd name="connsiteX1-673" fmla="*/ 40811 w 518855"/>
              <a:gd name="connsiteY1-674" fmla="*/ 16559 h 247257"/>
              <a:gd name="connsiteX2-675" fmla="*/ 360367 w 518855"/>
              <a:gd name="connsiteY2-676" fmla="*/ 2670 h 247257"/>
              <a:gd name="connsiteX3-677" fmla="*/ 518128 w 518855"/>
              <a:gd name="connsiteY3-678" fmla="*/ 103332 h 247257"/>
              <a:gd name="connsiteX4-679" fmla="*/ 302827 w 518855"/>
              <a:gd name="connsiteY4-680" fmla="*/ 247108 h 247257"/>
              <a:gd name="connsiteX5-681" fmla="*/ 42600 w 518855"/>
              <a:gd name="connsiteY5-682" fmla="*/ 241328 h 247257"/>
              <a:gd name="connsiteX0-683" fmla="*/ 16809 w 493064"/>
              <a:gd name="connsiteY0-684" fmla="*/ 288211 h 294140"/>
              <a:gd name="connsiteX1-685" fmla="*/ 15020 w 493064"/>
              <a:gd name="connsiteY1-686" fmla="*/ 63442 h 294140"/>
              <a:gd name="connsiteX2-687" fmla="*/ 334576 w 493064"/>
              <a:gd name="connsiteY2-688" fmla="*/ 49553 h 294140"/>
              <a:gd name="connsiteX3-689" fmla="*/ 492337 w 493064"/>
              <a:gd name="connsiteY3-690" fmla="*/ 150215 h 294140"/>
              <a:gd name="connsiteX4-691" fmla="*/ 277036 w 493064"/>
              <a:gd name="connsiteY4-692" fmla="*/ 293991 h 294140"/>
              <a:gd name="connsiteX5-693" fmla="*/ 16809 w 493064"/>
              <a:gd name="connsiteY5-694" fmla="*/ 288211 h 294140"/>
              <a:gd name="connsiteX0-695" fmla="*/ 16809 w 493064"/>
              <a:gd name="connsiteY0-696" fmla="*/ 238658 h 244587"/>
              <a:gd name="connsiteX1-697" fmla="*/ 15020 w 493064"/>
              <a:gd name="connsiteY1-698" fmla="*/ 13889 h 244587"/>
              <a:gd name="connsiteX2-699" fmla="*/ 334576 w 493064"/>
              <a:gd name="connsiteY2-700" fmla="*/ 0 h 244587"/>
              <a:gd name="connsiteX3-701" fmla="*/ 492337 w 493064"/>
              <a:gd name="connsiteY3-702" fmla="*/ 100662 h 244587"/>
              <a:gd name="connsiteX4-703" fmla="*/ 277036 w 493064"/>
              <a:gd name="connsiteY4-704" fmla="*/ 244438 h 244587"/>
              <a:gd name="connsiteX5-705" fmla="*/ 16809 w 493064"/>
              <a:gd name="connsiteY5-706" fmla="*/ 238658 h 244587"/>
              <a:gd name="connsiteX0-707" fmla="*/ 16809 w 493064"/>
              <a:gd name="connsiteY0-708" fmla="*/ 238658 h 256884"/>
              <a:gd name="connsiteX1-709" fmla="*/ 15020 w 493064"/>
              <a:gd name="connsiteY1-710" fmla="*/ 13889 h 256884"/>
              <a:gd name="connsiteX2-711" fmla="*/ 334576 w 493064"/>
              <a:gd name="connsiteY2-712" fmla="*/ 0 h 256884"/>
              <a:gd name="connsiteX3-713" fmla="*/ 492337 w 493064"/>
              <a:gd name="connsiteY3-714" fmla="*/ 100662 h 256884"/>
              <a:gd name="connsiteX4-715" fmla="*/ 277036 w 493064"/>
              <a:gd name="connsiteY4-716" fmla="*/ 244438 h 256884"/>
              <a:gd name="connsiteX5-717" fmla="*/ 16809 w 493064"/>
              <a:gd name="connsiteY5-718" fmla="*/ 238658 h 256884"/>
              <a:gd name="connsiteX0-719" fmla="*/ 16809 w 493064"/>
              <a:gd name="connsiteY0-720" fmla="*/ 238658 h 244587"/>
              <a:gd name="connsiteX1-721" fmla="*/ 15020 w 493064"/>
              <a:gd name="connsiteY1-722" fmla="*/ 13889 h 244587"/>
              <a:gd name="connsiteX2-723" fmla="*/ 334576 w 493064"/>
              <a:gd name="connsiteY2-724" fmla="*/ 0 h 244587"/>
              <a:gd name="connsiteX3-725" fmla="*/ 492337 w 493064"/>
              <a:gd name="connsiteY3-726" fmla="*/ 100662 h 244587"/>
              <a:gd name="connsiteX4-727" fmla="*/ 277036 w 493064"/>
              <a:gd name="connsiteY4-728" fmla="*/ 244438 h 244587"/>
              <a:gd name="connsiteX5-729" fmla="*/ 16809 w 493064"/>
              <a:gd name="connsiteY5-730" fmla="*/ 238658 h 244587"/>
              <a:gd name="connsiteX0-731" fmla="*/ 1789 w 478044"/>
              <a:gd name="connsiteY0-732" fmla="*/ 238658 h 290810"/>
              <a:gd name="connsiteX1-733" fmla="*/ 0 w 478044"/>
              <a:gd name="connsiteY1-734" fmla="*/ 13889 h 290810"/>
              <a:gd name="connsiteX2-735" fmla="*/ 319556 w 478044"/>
              <a:gd name="connsiteY2-736" fmla="*/ 0 h 290810"/>
              <a:gd name="connsiteX3-737" fmla="*/ 477317 w 478044"/>
              <a:gd name="connsiteY3-738" fmla="*/ 100662 h 290810"/>
              <a:gd name="connsiteX4-739" fmla="*/ 262016 w 478044"/>
              <a:gd name="connsiteY4-740" fmla="*/ 244438 h 290810"/>
              <a:gd name="connsiteX5-741" fmla="*/ 1789 w 478044"/>
              <a:gd name="connsiteY5-742" fmla="*/ 238658 h 290810"/>
              <a:gd name="connsiteX0-743" fmla="*/ 1789 w 478044"/>
              <a:gd name="connsiteY0-744" fmla="*/ 238658 h 244587"/>
              <a:gd name="connsiteX1-745" fmla="*/ 0 w 478044"/>
              <a:gd name="connsiteY1-746" fmla="*/ 13889 h 244587"/>
              <a:gd name="connsiteX2-747" fmla="*/ 319556 w 478044"/>
              <a:gd name="connsiteY2-748" fmla="*/ 0 h 244587"/>
              <a:gd name="connsiteX3-749" fmla="*/ 477317 w 478044"/>
              <a:gd name="connsiteY3-750" fmla="*/ 100662 h 244587"/>
              <a:gd name="connsiteX4-751" fmla="*/ 262016 w 478044"/>
              <a:gd name="connsiteY4-752" fmla="*/ 244438 h 244587"/>
              <a:gd name="connsiteX5-753" fmla="*/ 1789 w 478044"/>
              <a:gd name="connsiteY5-754" fmla="*/ 238658 h 244587"/>
              <a:gd name="connsiteX0-755" fmla="*/ 1789 w 478174"/>
              <a:gd name="connsiteY0-756" fmla="*/ 239116 h 245045"/>
              <a:gd name="connsiteX1-757" fmla="*/ 0 w 478174"/>
              <a:gd name="connsiteY1-758" fmla="*/ 14347 h 245045"/>
              <a:gd name="connsiteX2-759" fmla="*/ 319556 w 478174"/>
              <a:gd name="connsiteY2-760" fmla="*/ 458 h 245045"/>
              <a:gd name="connsiteX3-761" fmla="*/ 477317 w 478174"/>
              <a:gd name="connsiteY3-762" fmla="*/ 101120 h 245045"/>
              <a:gd name="connsiteX4-763" fmla="*/ 262016 w 478174"/>
              <a:gd name="connsiteY4-764" fmla="*/ 244896 h 245045"/>
              <a:gd name="connsiteX5-765" fmla="*/ 1789 w 478174"/>
              <a:gd name="connsiteY5-766" fmla="*/ 239116 h 245045"/>
              <a:gd name="connsiteX0-767" fmla="*/ 1789 w 478174"/>
              <a:gd name="connsiteY0-768" fmla="*/ 239116 h 244896"/>
              <a:gd name="connsiteX1-769" fmla="*/ 0 w 478174"/>
              <a:gd name="connsiteY1-770" fmla="*/ 14347 h 244896"/>
              <a:gd name="connsiteX2-771" fmla="*/ 319556 w 478174"/>
              <a:gd name="connsiteY2-772" fmla="*/ 458 h 244896"/>
              <a:gd name="connsiteX3-773" fmla="*/ 477317 w 478174"/>
              <a:gd name="connsiteY3-774" fmla="*/ 101120 h 244896"/>
              <a:gd name="connsiteX4-775" fmla="*/ 262016 w 478174"/>
              <a:gd name="connsiteY4-776" fmla="*/ 244896 h 244896"/>
              <a:gd name="connsiteX5-777" fmla="*/ 1789 w 478174"/>
              <a:gd name="connsiteY5-778" fmla="*/ 239116 h 244896"/>
              <a:gd name="connsiteX0-779" fmla="*/ 1789 w 478174"/>
              <a:gd name="connsiteY0-780" fmla="*/ 239116 h 244899"/>
              <a:gd name="connsiteX1-781" fmla="*/ 0 w 478174"/>
              <a:gd name="connsiteY1-782" fmla="*/ 14347 h 244899"/>
              <a:gd name="connsiteX2-783" fmla="*/ 319556 w 478174"/>
              <a:gd name="connsiteY2-784" fmla="*/ 458 h 244899"/>
              <a:gd name="connsiteX3-785" fmla="*/ 477317 w 478174"/>
              <a:gd name="connsiteY3-786" fmla="*/ 101120 h 244899"/>
              <a:gd name="connsiteX4-787" fmla="*/ 262016 w 478174"/>
              <a:gd name="connsiteY4-788" fmla="*/ 244896 h 244899"/>
              <a:gd name="connsiteX5-789" fmla="*/ 1789 w 478174"/>
              <a:gd name="connsiteY5-790" fmla="*/ 239116 h 244899"/>
              <a:gd name="connsiteX0-791" fmla="*/ 1789 w 478174"/>
              <a:gd name="connsiteY0-792" fmla="*/ 239116 h 245001"/>
              <a:gd name="connsiteX1-793" fmla="*/ 0 w 478174"/>
              <a:gd name="connsiteY1-794" fmla="*/ 14347 h 245001"/>
              <a:gd name="connsiteX2-795" fmla="*/ 319556 w 478174"/>
              <a:gd name="connsiteY2-796" fmla="*/ 458 h 245001"/>
              <a:gd name="connsiteX3-797" fmla="*/ 477317 w 478174"/>
              <a:gd name="connsiteY3-798" fmla="*/ 101120 h 245001"/>
              <a:gd name="connsiteX4-799" fmla="*/ 262016 w 478174"/>
              <a:gd name="connsiteY4-800" fmla="*/ 244896 h 245001"/>
              <a:gd name="connsiteX5-801" fmla="*/ 1789 w 478174"/>
              <a:gd name="connsiteY5-802" fmla="*/ 239116 h 245001"/>
              <a:gd name="connsiteX0-803" fmla="*/ 1789 w 478174"/>
              <a:gd name="connsiteY0-804" fmla="*/ 239116 h 245252"/>
              <a:gd name="connsiteX1-805" fmla="*/ 0 w 478174"/>
              <a:gd name="connsiteY1-806" fmla="*/ 14347 h 245252"/>
              <a:gd name="connsiteX2-807" fmla="*/ 319556 w 478174"/>
              <a:gd name="connsiteY2-808" fmla="*/ 458 h 245252"/>
              <a:gd name="connsiteX3-809" fmla="*/ 477317 w 478174"/>
              <a:gd name="connsiteY3-810" fmla="*/ 101120 h 245252"/>
              <a:gd name="connsiteX4-811" fmla="*/ 262016 w 478174"/>
              <a:gd name="connsiteY4-812" fmla="*/ 244896 h 245252"/>
              <a:gd name="connsiteX5-813" fmla="*/ 1789 w 478174"/>
              <a:gd name="connsiteY5-814" fmla="*/ 239116 h 245252"/>
              <a:gd name="connsiteX0-815" fmla="*/ 1789 w 477317"/>
              <a:gd name="connsiteY0-816" fmla="*/ 239116 h 245252"/>
              <a:gd name="connsiteX1-817" fmla="*/ 0 w 477317"/>
              <a:gd name="connsiteY1-818" fmla="*/ 14347 h 245252"/>
              <a:gd name="connsiteX2-819" fmla="*/ 319556 w 477317"/>
              <a:gd name="connsiteY2-820" fmla="*/ 458 h 245252"/>
              <a:gd name="connsiteX3-821" fmla="*/ 477317 w 477317"/>
              <a:gd name="connsiteY3-822" fmla="*/ 101120 h 245252"/>
              <a:gd name="connsiteX4-823" fmla="*/ 262016 w 477317"/>
              <a:gd name="connsiteY4-824" fmla="*/ 244896 h 245252"/>
              <a:gd name="connsiteX5-825" fmla="*/ 1789 w 477317"/>
              <a:gd name="connsiteY5-826" fmla="*/ 239116 h 245252"/>
              <a:gd name="connsiteX0-827" fmla="*/ 0 w 475528"/>
              <a:gd name="connsiteY0-828" fmla="*/ 241449 h 247585"/>
              <a:gd name="connsiteX1-829" fmla="*/ 1146 w 475528"/>
              <a:gd name="connsiteY1-830" fmla="*/ 28307 h 247585"/>
              <a:gd name="connsiteX2-831" fmla="*/ 317767 w 475528"/>
              <a:gd name="connsiteY2-832" fmla="*/ 2791 h 247585"/>
              <a:gd name="connsiteX3-833" fmla="*/ 475528 w 475528"/>
              <a:gd name="connsiteY3-834" fmla="*/ 103453 h 247585"/>
              <a:gd name="connsiteX4-835" fmla="*/ 260227 w 475528"/>
              <a:gd name="connsiteY4-836" fmla="*/ 247229 h 247585"/>
              <a:gd name="connsiteX5-837" fmla="*/ 0 w 475528"/>
              <a:gd name="connsiteY5-838" fmla="*/ 241449 h 247585"/>
              <a:gd name="connsiteX0-839" fmla="*/ 13677 w 474382"/>
              <a:gd name="connsiteY0-840" fmla="*/ 238642 h 247585"/>
              <a:gd name="connsiteX1-841" fmla="*/ 0 w 474382"/>
              <a:gd name="connsiteY1-842" fmla="*/ 28307 h 247585"/>
              <a:gd name="connsiteX2-843" fmla="*/ 316621 w 474382"/>
              <a:gd name="connsiteY2-844" fmla="*/ 2791 h 247585"/>
              <a:gd name="connsiteX3-845" fmla="*/ 474382 w 474382"/>
              <a:gd name="connsiteY3-846" fmla="*/ 103453 h 247585"/>
              <a:gd name="connsiteX4-847" fmla="*/ 259081 w 474382"/>
              <a:gd name="connsiteY4-848" fmla="*/ 247229 h 247585"/>
              <a:gd name="connsiteX5-849" fmla="*/ 13677 w 474382"/>
              <a:gd name="connsiteY5-850" fmla="*/ 238642 h 247585"/>
              <a:gd name="connsiteX0-851" fmla="*/ 13677 w 474382"/>
              <a:gd name="connsiteY0-852" fmla="*/ 238642 h 247585"/>
              <a:gd name="connsiteX1-853" fmla="*/ 0 w 474382"/>
              <a:gd name="connsiteY1-854" fmla="*/ 28307 h 247585"/>
              <a:gd name="connsiteX2-855" fmla="*/ 316621 w 474382"/>
              <a:gd name="connsiteY2-856" fmla="*/ 2791 h 247585"/>
              <a:gd name="connsiteX3-857" fmla="*/ 474382 w 474382"/>
              <a:gd name="connsiteY3-858" fmla="*/ 103453 h 247585"/>
              <a:gd name="connsiteX4-859" fmla="*/ 259081 w 474382"/>
              <a:gd name="connsiteY4-860" fmla="*/ 247229 h 247585"/>
              <a:gd name="connsiteX5-861" fmla="*/ 13677 w 474382"/>
              <a:gd name="connsiteY5-862" fmla="*/ 238642 h 247585"/>
              <a:gd name="connsiteX0-863" fmla="*/ 13677 w 474382"/>
              <a:gd name="connsiteY0-864" fmla="*/ 239120 h 248063"/>
              <a:gd name="connsiteX1-865" fmla="*/ 0 w 474382"/>
              <a:gd name="connsiteY1-866" fmla="*/ 28785 h 248063"/>
              <a:gd name="connsiteX2-867" fmla="*/ 316621 w 474382"/>
              <a:gd name="connsiteY2-868" fmla="*/ 3269 h 248063"/>
              <a:gd name="connsiteX3-869" fmla="*/ 474382 w 474382"/>
              <a:gd name="connsiteY3-870" fmla="*/ 103931 h 248063"/>
              <a:gd name="connsiteX4-871" fmla="*/ 259081 w 474382"/>
              <a:gd name="connsiteY4-872" fmla="*/ 247707 h 248063"/>
              <a:gd name="connsiteX5-873" fmla="*/ 13677 w 474382"/>
              <a:gd name="connsiteY5-874" fmla="*/ 239120 h 248063"/>
              <a:gd name="connsiteX0-875" fmla="*/ 13677 w 474382"/>
              <a:gd name="connsiteY0-876" fmla="*/ 239120 h 248063"/>
              <a:gd name="connsiteX1-877" fmla="*/ 0 w 474382"/>
              <a:gd name="connsiteY1-878" fmla="*/ 28785 h 248063"/>
              <a:gd name="connsiteX2-879" fmla="*/ 316621 w 474382"/>
              <a:gd name="connsiteY2-880" fmla="*/ 3269 h 248063"/>
              <a:gd name="connsiteX3-881" fmla="*/ 474382 w 474382"/>
              <a:gd name="connsiteY3-882" fmla="*/ 103931 h 248063"/>
              <a:gd name="connsiteX4-883" fmla="*/ 259081 w 474382"/>
              <a:gd name="connsiteY4-884" fmla="*/ 247707 h 248063"/>
              <a:gd name="connsiteX5-885" fmla="*/ 13677 w 474382"/>
              <a:gd name="connsiteY5-886" fmla="*/ 239120 h 248063"/>
              <a:gd name="connsiteX0-887" fmla="*/ 13677 w 474382"/>
              <a:gd name="connsiteY0-888" fmla="*/ 239120 h 248063"/>
              <a:gd name="connsiteX1-889" fmla="*/ 0 w 474382"/>
              <a:gd name="connsiteY1-890" fmla="*/ 28785 h 248063"/>
              <a:gd name="connsiteX2-891" fmla="*/ 316621 w 474382"/>
              <a:gd name="connsiteY2-892" fmla="*/ 3269 h 248063"/>
              <a:gd name="connsiteX3-893" fmla="*/ 474382 w 474382"/>
              <a:gd name="connsiteY3-894" fmla="*/ 103931 h 248063"/>
              <a:gd name="connsiteX4-895" fmla="*/ 259081 w 474382"/>
              <a:gd name="connsiteY4-896" fmla="*/ 247707 h 248063"/>
              <a:gd name="connsiteX5-897" fmla="*/ 13677 w 474382"/>
              <a:gd name="connsiteY5-898" fmla="*/ 239120 h 248063"/>
              <a:gd name="connsiteX0-899" fmla="*/ 13677 w 474382"/>
              <a:gd name="connsiteY0-900" fmla="*/ 239120 h 256090"/>
              <a:gd name="connsiteX1-901" fmla="*/ 0 w 474382"/>
              <a:gd name="connsiteY1-902" fmla="*/ 28785 h 256090"/>
              <a:gd name="connsiteX2-903" fmla="*/ 316621 w 474382"/>
              <a:gd name="connsiteY2-904" fmla="*/ 3269 h 256090"/>
              <a:gd name="connsiteX3-905" fmla="*/ 474382 w 474382"/>
              <a:gd name="connsiteY3-906" fmla="*/ 103931 h 256090"/>
              <a:gd name="connsiteX4-907" fmla="*/ 265900 w 474382"/>
              <a:gd name="connsiteY4-908" fmla="*/ 255786 h 256090"/>
              <a:gd name="connsiteX5-909" fmla="*/ 13677 w 474382"/>
              <a:gd name="connsiteY5-910" fmla="*/ 239120 h 256090"/>
              <a:gd name="connsiteX0-911" fmla="*/ 13677 w 474382"/>
              <a:gd name="connsiteY0-912" fmla="*/ 244949 h 261919"/>
              <a:gd name="connsiteX1-913" fmla="*/ 0 w 474382"/>
              <a:gd name="connsiteY1-914" fmla="*/ 34614 h 261919"/>
              <a:gd name="connsiteX2-915" fmla="*/ 307860 w 474382"/>
              <a:gd name="connsiteY2-916" fmla="*/ 2791 h 261919"/>
              <a:gd name="connsiteX3-917" fmla="*/ 474382 w 474382"/>
              <a:gd name="connsiteY3-918" fmla="*/ 109760 h 261919"/>
              <a:gd name="connsiteX4-919" fmla="*/ 265900 w 474382"/>
              <a:gd name="connsiteY4-920" fmla="*/ 261615 h 261919"/>
              <a:gd name="connsiteX5-921" fmla="*/ 13677 w 474382"/>
              <a:gd name="connsiteY5-922" fmla="*/ 244949 h 261919"/>
              <a:gd name="connsiteX0-923" fmla="*/ 13677 w 474382"/>
              <a:gd name="connsiteY0-924" fmla="*/ 244949 h 262531"/>
              <a:gd name="connsiteX1-925" fmla="*/ 0 w 474382"/>
              <a:gd name="connsiteY1-926" fmla="*/ 34614 h 262531"/>
              <a:gd name="connsiteX2-927" fmla="*/ 307860 w 474382"/>
              <a:gd name="connsiteY2-928" fmla="*/ 2791 h 262531"/>
              <a:gd name="connsiteX3-929" fmla="*/ 474382 w 474382"/>
              <a:gd name="connsiteY3-930" fmla="*/ 109760 h 262531"/>
              <a:gd name="connsiteX4-931" fmla="*/ 265900 w 474382"/>
              <a:gd name="connsiteY4-932" fmla="*/ 261615 h 262531"/>
              <a:gd name="connsiteX5-933" fmla="*/ 13677 w 474382"/>
              <a:gd name="connsiteY5-934" fmla="*/ 244949 h 262531"/>
              <a:gd name="connsiteX0-935" fmla="*/ 13677 w 474382"/>
              <a:gd name="connsiteY0-936" fmla="*/ 244949 h 262531"/>
              <a:gd name="connsiteX1-937" fmla="*/ 0 w 474382"/>
              <a:gd name="connsiteY1-938" fmla="*/ 34614 h 262531"/>
              <a:gd name="connsiteX2-939" fmla="*/ 307860 w 474382"/>
              <a:gd name="connsiteY2-940" fmla="*/ 2791 h 262531"/>
              <a:gd name="connsiteX3-941" fmla="*/ 474382 w 474382"/>
              <a:gd name="connsiteY3-942" fmla="*/ 109760 h 262531"/>
              <a:gd name="connsiteX4-943" fmla="*/ 265900 w 474382"/>
              <a:gd name="connsiteY4-944" fmla="*/ 261615 h 262531"/>
              <a:gd name="connsiteX5-945" fmla="*/ 13677 w 474382"/>
              <a:gd name="connsiteY5-946" fmla="*/ 244949 h 262531"/>
              <a:gd name="connsiteX0-947" fmla="*/ 13677 w 477045"/>
              <a:gd name="connsiteY0-948" fmla="*/ 244949 h 262531"/>
              <a:gd name="connsiteX1-949" fmla="*/ 0 w 477045"/>
              <a:gd name="connsiteY1-950" fmla="*/ 34614 h 262531"/>
              <a:gd name="connsiteX2-951" fmla="*/ 307860 w 477045"/>
              <a:gd name="connsiteY2-952" fmla="*/ 2791 h 262531"/>
              <a:gd name="connsiteX3-953" fmla="*/ 474382 w 477045"/>
              <a:gd name="connsiteY3-954" fmla="*/ 109760 h 262531"/>
              <a:gd name="connsiteX4-955" fmla="*/ 265900 w 477045"/>
              <a:gd name="connsiteY4-956" fmla="*/ 261615 h 262531"/>
              <a:gd name="connsiteX5-957" fmla="*/ 13677 w 477045"/>
              <a:gd name="connsiteY5-958" fmla="*/ 244949 h 262531"/>
              <a:gd name="connsiteX0-959" fmla="*/ 13677 w 474469"/>
              <a:gd name="connsiteY0-960" fmla="*/ 244949 h 262531"/>
              <a:gd name="connsiteX1-961" fmla="*/ 0 w 474469"/>
              <a:gd name="connsiteY1-962" fmla="*/ 34614 h 262531"/>
              <a:gd name="connsiteX2-963" fmla="*/ 307860 w 474469"/>
              <a:gd name="connsiteY2-964" fmla="*/ 2791 h 262531"/>
              <a:gd name="connsiteX3-965" fmla="*/ 474382 w 474469"/>
              <a:gd name="connsiteY3-966" fmla="*/ 109760 h 262531"/>
              <a:gd name="connsiteX4-967" fmla="*/ 265900 w 474469"/>
              <a:gd name="connsiteY4-968" fmla="*/ 261615 h 262531"/>
              <a:gd name="connsiteX5-969" fmla="*/ 13677 w 474469"/>
              <a:gd name="connsiteY5-970" fmla="*/ 244949 h 262531"/>
              <a:gd name="connsiteX0-971" fmla="*/ 13677 w 474388"/>
              <a:gd name="connsiteY0-972" fmla="*/ 244949 h 261315"/>
              <a:gd name="connsiteX1-973" fmla="*/ 0 w 474388"/>
              <a:gd name="connsiteY1-974" fmla="*/ 34614 h 261315"/>
              <a:gd name="connsiteX2-975" fmla="*/ 307860 w 474388"/>
              <a:gd name="connsiteY2-976" fmla="*/ 2791 h 261315"/>
              <a:gd name="connsiteX3-977" fmla="*/ 474382 w 474388"/>
              <a:gd name="connsiteY3-978" fmla="*/ 109760 h 261315"/>
              <a:gd name="connsiteX4-979" fmla="*/ 302603 w 474388"/>
              <a:gd name="connsiteY4-980" fmla="*/ 260288 h 261315"/>
              <a:gd name="connsiteX5-981" fmla="*/ 13677 w 474388"/>
              <a:gd name="connsiteY5-982" fmla="*/ 244949 h 261315"/>
              <a:gd name="connsiteX0-983" fmla="*/ 13677 w 474388"/>
              <a:gd name="connsiteY0-984" fmla="*/ 244949 h 264642"/>
              <a:gd name="connsiteX1-985" fmla="*/ 0 w 474388"/>
              <a:gd name="connsiteY1-986" fmla="*/ 34614 h 264642"/>
              <a:gd name="connsiteX2-987" fmla="*/ 307860 w 474388"/>
              <a:gd name="connsiteY2-988" fmla="*/ 2791 h 264642"/>
              <a:gd name="connsiteX3-989" fmla="*/ 474382 w 474388"/>
              <a:gd name="connsiteY3-990" fmla="*/ 109760 h 264642"/>
              <a:gd name="connsiteX4-991" fmla="*/ 302603 w 474388"/>
              <a:gd name="connsiteY4-992" fmla="*/ 260288 h 264642"/>
              <a:gd name="connsiteX5-993" fmla="*/ 13677 w 474388"/>
              <a:gd name="connsiteY5-994" fmla="*/ 244949 h 264642"/>
              <a:gd name="connsiteX0-995" fmla="*/ 13677 w 474595"/>
              <a:gd name="connsiteY0-996" fmla="*/ 244949 h 252517"/>
              <a:gd name="connsiteX1-997" fmla="*/ 0 w 474595"/>
              <a:gd name="connsiteY1-998" fmla="*/ 34614 h 252517"/>
              <a:gd name="connsiteX2-999" fmla="*/ 307860 w 474595"/>
              <a:gd name="connsiteY2-1000" fmla="*/ 2791 h 252517"/>
              <a:gd name="connsiteX3-1001" fmla="*/ 474382 w 474595"/>
              <a:gd name="connsiteY3-1002" fmla="*/ 109760 h 252517"/>
              <a:gd name="connsiteX4-1003" fmla="*/ 276321 w 474595"/>
              <a:gd name="connsiteY4-1004" fmla="*/ 241368 h 252517"/>
              <a:gd name="connsiteX5-1005" fmla="*/ 13677 w 474595"/>
              <a:gd name="connsiteY5-1006" fmla="*/ 244949 h 252517"/>
              <a:gd name="connsiteX0-1007" fmla="*/ 13677 w 474595"/>
              <a:gd name="connsiteY0-1008" fmla="*/ 244949 h 248262"/>
              <a:gd name="connsiteX1-1009" fmla="*/ 0 w 474595"/>
              <a:gd name="connsiteY1-1010" fmla="*/ 34614 h 248262"/>
              <a:gd name="connsiteX2-1011" fmla="*/ 307860 w 474595"/>
              <a:gd name="connsiteY2-1012" fmla="*/ 2791 h 248262"/>
              <a:gd name="connsiteX3-1013" fmla="*/ 474382 w 474595"/>
              <a:gd name="connsiteY3-1014" fmla="*/ 109760 h 248262"/>
              <a:gd name="connsiteX4-1015" fmla="*/ 276321 w 474595"/>
              <a:gd name="connsiteY4-1016" fmla="*/ 241368 h 248262"/>
              <a:gd name="connsiteX5-1017" fmla="*/ 13677 w 474595"/>
              <a:gd name="connsiteY5-1018" fmla="*/ 244949 h 248262"/>
              <a:gd name="connsiteX0-1019" fmla="*/ 13677 w 474534"/>
              <a:gd name="connsiteY0-1020" fmla="*/ 244949 h 252418"/>
              <a:gd name="connsiteX1-1021" fmla="*/ 0 w 474534"/>
              <a:gd name="connsiteY1-1022" fmla="*/ 34614 h 252418"/>
              <a:gd name="connsiteX2-1023" fmla="*/ 307860 w 474534"/>
              <a:gd name="connsiteY2-1024" fmla="*/ 2791 h 252418"/>
              <a:gd name="connsiteX3-1025" fmla="*/ 474382 w 474534"/>
              <a:gd name="connsiteY3-1026" fmla="*/ 109760 h 252418"/>
              <a:gd name="connsiteX4-1027" fmla="*/ 281435 w 474534"/>
              <a:gd name="connsiteY4-1028" fmla="*/ 247428 h 252418"/>
              <a:gd name="connsiteX5-1029" fmla="*/ 13677 w 474534"/>
              <a:gd name="connsiteY5-1030" fmla="*/ 244949 h 252418"/>
              <a:gd name="connsiteX0-1031" fmla="*/ 13677 w 474501"/>
              <a:gd name="connsiteY0-1032" fmla="*/ 244949 h 245158"/>
              <a:gd name="connsiteX1-1033" fmla="*/ 0 w 474501"/>
              <a:gd name="connsiteY1-1034" fmla="*/ 34614 h 245158"/>
              <a:gd name="connsiteX2-1035" fmla="*/ 307860 w 474501"/>
              <a:gd name="connsiteY2-1036" fmla="*/ 2791 h 245158"/>
              <a:gd name="connsiteX3-1037" fmla="*/ 474382 w 474501"/>
              <a:gd name="connsiteY3-1038" fmla="*/ 109760 h 245158"/>
              <a:gd name="connsiteX4-1039" fmla="*/ 284562 w 474501"/>
              <a:gd name="connsiteY4-1040" fmla="*/ 226689 h 245158"/>
              <a:gd name="connsiteX5-1041" fmla="*/ 13677 w 474501"/>
              <a:gd name="connsiteY5-1042" fmla="*/ 244949 h 245158"/>
              <a:gd name="connsiteX0-1043" fmla="*/ 13677 w 474551"/>
              <a:gd name="connsiteY0-1044" fmla="*/ 244949 h 248405"/>
              <a:gd name="connsiteX1-1045" fmla="*/ 0 w 474551"/>
              <a:gd name="connsiteY1-1046" fmla="*/ 34614 h 248405"/>
              <a:gd name="connsiteX2-1047" fmla="*/ 307860 w 474551"/>
              <a:gd name="connsiteY2-1048" fmla="*/ 2791 h 248405"/>
              <a:gd name="connsiteX3-1049" fmla="*/ 474382 w 474551"/>
              <a:gd name="connsiteY3-1050" fmla="*/ 109760 h 248405"/>
              <a:gd name="connsiteX4-1051" fmla="*/ 279967 w 474551"/>
              <a:gd name="connsiteY4-1052" fmla="*/ 241615 h 248405"/>
              <a:gd name="connsiteX5-1053" fmla="*/ 13677 w 474551"/>
              <a:gd name="connsiteY5-1054" fmla="*/ 244949 h 248405"/>
              <a:gd name="connsiteX0-1055" fmla="*/ 13677 w 474567"/>
              <a:gd name="connsiteY0-1056" fmla="*/ 236139 h 239595"/>
              <a:gd name="connsiteX1-1057" fmla="*/ 0 w 474567"/>
              <a:gd name="connsiteY1-1058" fmla="*/ 25804 h 239595"/>
              <a:gd name="connsiteX2-1059" fmla="*/ 309092 w 474567"/>
              <a:gd name="connsiteY2-1060" fmla="*/ 3588 h 239595"/>
              <a:gd name="connsiteX3-1061" fmla="*/ 474382 w 474567"/>
              <a:gd name="connsiteY3-1062" fmla="*/ 100950 h 239595"/>
              <a:gd name="connsiteX4-1063" fmla="*/ 279967 w 474567"/>
              <a:gd name="connsiteY4-1064" fmla="*/ 232805 h 239595"/>
              <a:gd name="connsiteX5-1065" fmla="*/ 13677 w 474567"/>
              <a:gd name="connsiteY5-1066" fmla="*/ 236139 h 239595"/>
              <a:gd name="connsiteX0-1067" fmla="*/ 13677 w 475514"/>
              <a:gd name="connsiteY0-1068" fmla="*/ 236139 h 248250"/>
              <a:gd name="connsiteX1-1069" fmla="*/ 0 w 475514"/>
              <a:gd name="connsiteY1-1070" fmla="*/ 25804 h 248250"/>
              <a:gd name="connsiteX2-1071" fmla="*/ 309092 w 475514"/>
              <a:gd name="connsiteY2-1072" fmla="*/ 3588 h 248250"/>
              <a:gd name="connsiteX3-1073" fmla="*/ 474382 w 475514"/>
              <a:gd name="connsiteY3-1074" fmla="*/ 100950 h 248250"/>
              <a:gd name="connsiteX4-1075" fmla="*/ 231997 w 475514"/>
              <a:gd name="connsiteY4-1076" fmla="*/ 244307 h 248250"/>
              <a:gd name="connsiteX5-1077" fmla="*/ 13677 w 475514"/>
              <a:gd name="connsiteY5-1078" fmla="*/ 236139 h 248250"/>
              <a:gd name="connsiteX0-1079" fmla="*/ 13677 w 475154"/>
              <a:gd name="connsiteY0-1080" fmla="*/ 236139 h 241307"/>
              <a:gd name="connsiteX1-1081" fmla="*/ 0 w 475154"/>
              <a:gd name="connsiteY1-1082" fmla="*/ 25804 h 241307"/>
              <a:gd name="connsiteX2-1083" fmla="*/ 309092 w 475154"/>
              <a:gd name="connsiteY2-1084" fmla="*/ 3588 h 241307"/>
              <a:gd name="connsiteX3-1085" fmla="*/ 474382 w 475154"/>
              <a:gd name="connsiteY3-1086" fmla="*/ 100950 h 241307"/>
              <a:gd name="connsiteX4-1087" fmla="*/ 246724 w 475154"/>
              <a:gd name="connsiteY4-1088" fmla="*/ 235473 h 241307"/>
              <a:gd name="connsiteX5-1089" fmla="*/ 13677 w 475154"/>
              <a:gd name="connsiteY5-1090" fmla="*/ 236139 h 241307"/>
              <a:gd name="connsiteX0-1091" fmla="*/ 13677 w 438798"/>
              <a:gd name="connsiteY0-1092" fmla="*/ 237425 h 245881"/>
              <a:gd name="connsiteX1-1093" fmla="*/ 0 w 438798"/>
              <a:gd name="connsiteY1-1094" fmla="*/ 27090 h 245881"/>
              <a:gd name="connsiteX2-1095" fmla="*/ 309092 w 438798"/>
              <a:gd name="connsiteY2-1096" fmla="*/ 4874 h 245881"/>
              <a:gd name="connsiteX3-1097" fmla="*/ 437716 w 438798"/>
              <a:gd name="connsiteY3-1098" fmla="*/ 121877 h 245881"/>
              <a:gd name="connsiteX4-1099" fmla="*/ 246724 w 438798"/>
              <a:gd name="connsiteY4-1100" fmla="*/ 236759 h 245881"/>
              <a:gd name="connsiteX5-1101" fmla="*/ 13677 w 438798"/>
              <a:gd name="connsiteY5-1102" fmla="*/ 237425 h 245881"/>
              <a:gd name="connsiteX0-1103" fmla="*/ 13677 w 438066"/>
              <a:gd name="connsiteY0-1104" fmla="*/ 237425 h 240320"/>
              <a:gd name="connsiteX1-1105" fmla="*/ 0 w 438066"/>
              <a:gd name="connsiteY1-1106" fmla="*/ 27090 h 240320"/>
              <a:gd name="connsiteX2-1107" fmla="*/ 309092 w 438066"/>
              <a:gd name="connsiteY2-1108" fmla="*/ 4874 h 240320"/>
              <a:gd name="connsiteX3-1109" fmla="*/ 437716 w 438066"/>
              <a:gd name="connsiteY3-1110" fmla="*/ 121877 h 240320"/>
              <a:gd name="connsiteX4-1111" fmla="*/ 335189 w 438066"/>
              <a:gd name="connsiteY4-1112" fmla="*/ 227504 h 240320"/>
              <a:gd name="connsiteX5-1113" fmla="*/ 13677 w 438066"/>
              <a:gd name="connsiteY5-1114" fmla="*/ 237425 h 240320"/>
              <a:gd name="connsiteX0-1115" fmla="*/ 13677 w 437803"/>
              <a:gd name="connsiteY0-1116" fmla="*/ 228984 h 231879"/>
              <a:gd name="connsiteX1-1117" fmla="*/ 0 w 437803"/>
              <a:gd name="connsiteY1-1118" fmla="*/ 18649 h 231879"/>
              <a:gd name="connsiteX2-1119" fmla="*/ 345083 w 437803"/>
              <a:gd name="connsiteY2-1120" fmla="*/ 6485 h 231879"/>
              <a:gd name="connsiteX3-1121" fmla="*/ 437716 w 437803"/>
              <a:gd name="connsiteY3-1122" fmla="*/ 113436 h 231879"/>
              <a:gd name="connsiteX4-1123" fmla="*/ 335189 w 437803"/>
              <a:gd name="connsiteY4-1124" fmla="*/ 219063 h 231879"/>
              <a:gd name="connsiteX5-1125" fmla="*/ 13677 w 437803"/>
              <a:gd name="connsiteY5-1126" fmla="*/ 228984 h 231879"/>
              <a:gd name="connsiteX0-1127" fmla="*/ 11973 w 437803"/>
              <a:gd name="connsiteY0-1128" fmla="*/ 226964 h 230730"/>
              <a:gd name="connsiteX1-1129" fmla="*/ 0 w 437803"/>
              <a:gd name="connsiteY1-1130" fmla="*/ 18649 h 230730"/>
              <a:gd name="connsiteX2-1131" fmla="*/ 345083 w 437803"/>
              <a:gd name="connsiteY2-1132" fmla="*/ 6485 h 230730"/>
              <a:gd name="connsiteX3-1133" fmla="*/ 437716 w 437803"/>
              <a:gd name="connsiteY3-1134" fmla="*/ 113436 h 230730"/>
              <a:gd name="connsiteX4-1135" fmla="*/ 335189 w 437803"/>
              <a:gd name="connsiteY4-1136" fmla="*/ 219063 h 230730"/>
              <a:gd name="connsiteX5-1137" fmla="*/ 11973 w 437803"/>
              <a:gd name="connsiteY5-1138" fmla="*/ 226964 h 230730"/>
              <a:gd name="connsiteX0-1139" fmla="*/ 1034 w 426859"/>
              <a:gd name="connsiteY0-1140" fmla="*/ 226759 h 230525"/>
              <a:gd name="connsiteX1-1141" fmla="*/ 0 w 426859"/>
              <a:gd name="connsiteY1-1142" fmla="*/ 19184 h 230525"/>
              <a:gd name="connsiteX2-1143" fmla="*/ 334144 w 426859"/>
              <a:gd name="connsiteY2-1144" fmla="*/ 6280 h 230525"/>
              <a:gd name="connsiteX3-1145" fmla="*/ 426777 w 426859"/>
              <a:gd name="connsiteY3-1146" fmla="*/ 113231 h 230525"/>
              <a:gd name="connsiteX4-1147" fmla="*/ 324250 w 426859"/>
              <a:gd name="connsiteY4-1148" fmla="*/ 218858 h 230525"/>
              <a:gd name="connsiteX5-1149" fmla="*/ 1034 w 426859"/>
              <a:gd name="connsiteY5-1150" fmla="*/ 226759 h 230525"/>
              <a:gd name="connsiteX0-1151" fmla="*/ 1034 w 426858"/>
              <a:gd name="connsiteY0-1152" fmla="*/ 226759 h 235175"/>
              <a:gd name="connsiteX1-1153" fmla="*/ 0 w 426858"/>
              <a:gd name="connsiteY1-1154" fmla="*/ 19184 h 235175"/>
              <a:gd name="connsiteX2-1155" fmla="*/ 334144 w 426858"/>
              <a:gd name="connsiteY2-1156" fmla="*/ 6280 h 235175"/>
              <a:gd name="connsiteX3-1157" fmla="*/ 426777 w 426858"/>
              <a:gd name="connsiteY3-1158" fmla="*/ 113231 h 235175"/>
              <a:gd name="connsiteX4-1159" fmla="*/ 324250 w 426858"/>
              <a:gd name="connsiteY4-1160" fmla="*/ 218858 h 235175"/>
              <a:gd name="connsiteX5-1161" fmla="*/ 1034 w 426858"/>
              <a:gd name="connsiteY5-1162" fmla="*/ 226759 h 235175"/>
              <a:gd name="connsiteX0-1163" fmla="*/ 1034 w 426858"/>
              <a:gd name="connsiteY0-1164" fmla="*/ 226759 h 231880"/>
              <a:gd name="connsiteX1-1165" fmla="*/ 0 w 426858"/>
              <a:gd name="connsiteY1-1166" fmla="*/ 19184 h 231880"/>
              <a:gd name="connsiteX2-1167" fmla="*/ 334144 w 426858"/>
              <a:gd name="connsiteY2-1168" fmla="*/ 6280 h 231880"/>
              <a:gd name="connsiteX3-1169" fmla="*/ 426777 w 426858"/>
              <a:gd name="connsiteY3-1170" fmla="*/ 113231 h 231880"/>
              <a:gd name="connsiteX4-1171" fmla="*/ 324250 w 426858"/>
              <a:gd name="connsiteY4-1172" fmla="*/ 218858 h 231880"/>
              <a:gd name="connsiteX5-1173" fmla="*/ 1034 w 426858"/>
              <a:gd name="connsiteY5-1174" fmla="*/ 226759 h 231880"/>
              <a:gd name="connsiteX0-1175" fmla="*/ 1034 w 426858"/>
              <a:gd name="connsiteY0-1176" fmla="*/ 226759 h 231880"/>
              <a:gd name="connsiteX1-1177" fmla="*/ 0 w 426858"/>
              <a:gd name="connsiteY1-1178" fmla="*/ 19184 h 231880"/>
              <a:gd name="connsiteX2-1179" fmla="*/ 334144 w 426858"/>
              <a:gd name="connsiteY2-1180" fmla="*/ 6280 h 231880"/>
              <a:gd name="connsiteX3-1181" fmla="*/ 426777 w 426858"/>
              <a:gd name="connsiteY3-1182" fmla="*/ 113231 h 231880"/>
              <a:gd name="connsiteX4-1183" fmla="*/ 324250 w 426858"/>
              <a:gd name="connsiteY4-1184" fmla="*/ 218858 h 231880"/>
              <a:gd name="connsiteX5-1185" fmla="*/ 1034 w 426858"/>
              <a:gd name="connsiteY5-1186" fmla="*/ 226759 h 231880"/>
              <a:gd name="connsiteX0-1187" fmla="*/ 1034 w 426858"/>
              <a:gd name="connsiteY0-1188" fmla="*/ 225557 h 230678"/>
              <a:gd name="connsiteX1-1189" fmla="*/ 0 w 426858"/>
              <a:gd name="connsiteY1-1190" fmla="*/ 17982 h 230678"/>
              <a:gd name="connsiteX2-1191" fmla="*/ 334144 w 426858"/>
              <a:gd name="connsiteY2-1192" fmla="*/ 5078 h 230678"/>
              <a:gd name="connsiteX3-1193" fmla="*/ 426777 w 426858"/>
              <a:gd name="connsiteY3-1194" fmla="*/ 112029 h 230678"/>
              <a:gd name="connsiteX4-1195" fmla="*/ 324250 w 426858"/>
              <a:gd name="connsiteY4-1196" fmla="*/ 217656 h 230678"/>
              <a:gd name="connsiteX5-1197" fmla="*/ 1034 w 426858"/>
              <a:gd name="connsiteY5-1198" fmla="*/ 225557 h 230678"/>
              <a:gd name="connsiteX0-1199" fmla="*/ 1034 w 426777"/>
              <a:gd name="connsiteY0-1200" fmla="*/ 226195 h 231316"/>
              <a:gd name="connsiteX1-1201" fmla="*/ 0 w 426777"/>
              <a:gd name="connsiteY1-1202" fmla="*/ 18620 h 231316"/>
              <a:gd name="connsiteX2-1203" fmla="*/ 323205 w 426777"/>
              <a:gd name="connsiteY2-1204" fmla="*/ 4977 h 231316"/>
              <a:gd name="connsiteX3-1205" fmla="*/ 426777 w 426777"/>
              <a:gd name="connsiteY3-1206" fmla="*/ 112667 h 231316"/>
              <a:gd name="connsiteX4-1207" fmla="*/ 324250 w 426777"/>
              <a:gd name="connsiteY4-1208" fmla="*/ 218294 h 231316"/>
              <a:gd name="connsiteX5-1209" fmla="*/ 1034 w 426777"/>
              <a:gd name="connsiteY5-1210" fmla="*/ 226195 h 231316"/>
              <a:gd name="connsiteX0-1211" fmla="*/ 1034 w 426880"/>
              <a:gd name="connsiteY0-1212" fmla="*/ 226195 h 230872"/>
              <a:gd name="connsiteX1-1213" fmla="*/ 0 w 426880"/>
              <a:gd name="connsiteY1-1214" fmla="*/ 18620 h 230872"/>
              <a:gd name="connsiteX2-1215" fmla="*/ 323205 w 426880"/>
              <a:gd name="connsiteY2-1216" fmla="*/ 4977 h 230872"/>
              <a:gd name="connsiteX3-1217" fmla="*/ 426777 w 426880"/>
              <a:gd name="connsiteY3-1218" fmla="*/ 112667 h 230872"/>
              <a:gd name="connsiteX4-1219" fmla="*/ 309664 w 426880"/>
              <a:gd name="connsiteY4-1220" fmla="*/ 217308 h 230872"/>
              <a:gd name="connsiteX5-1221" fmla="*/ 1034 w 426880"/>
              <a:gd name="connsiteY5-1222" fmla="*/ 226195 h 2308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426880" h="230872">
                <a:moveTo>
                  <a:pt x="1034" y="226195"/>
                </a:moveTo>
                <a:cubicBezTo>
                  <a:pt x="20733" y="140630"/>
                  <a:pt x="13038" y="76580"/>
                  <a:pt x="0" y="18620"/>
                </a:cubicBezTo>
                <a:cubicBezTo>
                  <a:pt x="42349" y="15365"/>
                  <a:pt x="252075" y="-10698"/>
                  <a:pt x="323205" y="4977"/>
                </a:cubicBezTo>
                <a:cubicBezTo>
                  <a:pt x="394335" y="20652"/>
                  <a:pt x="429034" y="77279"/>
                  <a:pt x="426777" y="112667"/>
                </a:cubicBezTo>
                <a:cubicBezTo>
                  <a:pt x="424520" y="148056"/>
                  <a:pt x="380621" y="198387"/>
                  <a:pt x="309664" y="217308"/>
                </a:cubicBezTo>
                <a:cubicBezTo>
                  <a:pt x="238707" y="236229"/>
                  <a:pt x="33251" y="231420"/>
                  <a:pt x="1034" y="226195"/>
                </a:cubicBezTo>
                <a:close/>
              </a:path>
            </a:pathLst>
          </a:custGeom>
          <a:solidFill>
            <a:srgbClr val="000000">
              <a:lumMod val="75000"/>
              <a:lumOff val="25000"/>
            </a:srgbClr>
          </a:solidFill>
          <a:ln w="12700">
            <a:noFill/>
          </a:ln>
          <a:effectLst/>
          <a:scene3d>
            <a:camera prst="perspectiveFront" fov="0">
              <a:rot lat="0" lon="0" rev="0"/>
            </a:camera>
            <a:lightRig rig="threePt" dir="t"/>
          </a:scene3d>
        </p:spPr>
        <p:style>
          <a:lnRef idx="1">
            <a:srgbClr val="4276AA"/>
          </a:lnRef>
          <a:fillRef idx="3">
            <a:srgbClr val="4276AA"/>
          </a:fillRef>
          <a:effectRef idx="2">
            <a:srgbClr val="4276AA"/>
          </a:effectRef>
          <a:fontRef idx="minor">
            <a:srgbClr val="FFFFFF"/>
          </a:fontRef>
        </p:style>
        <p:txBody>
          <a:bodyPr anchor="ctr"/>
          <a:p>
            <a:pPr algn="ctr"/>
          </a:p>
        </p:txBody>
      </p:sp>
      <p:sp>
        <p:nvSpPr>
          <p:cNvPr id="19" name="椭圆 18"/>
          <p:cNvSpPr/>
          <p:nvPr>
            <p:custDataLst>
              <p:tags r:id="rId25"/>
            </p:custDataLst>
          </p:nvPr>
        </p:nvSpPr>
        <p:spPr>
          <a:xfrm>
            <a:off x="2860365" y="2029334"/>
            <a:ext cx="175494" cy="175494"/>
          </a:xfrm>
          <a:prstGeom prst="ellipse">
            <a:avLst/>
          </a:prstGeom>
          <a:solidFill>
            <a:srgbClr val="4276AA"/>
          </a:solidFill>
          <a:ln>
            <a:solidFill>
              <a:srgbClr val="FFFFFF"/>
            </a:solidFill>
          </a:ln>
        </p:spPr>
        <p:style>
          <a:lnRef idx="2">
            <a:srgbClr val="4276AA">
              <a:shade val="50000"/>
            </a:srgbClr>
          </a:lnRef>
          <a:fillRef idx="1">
            <a:srgbClr val="4276AA"/>
          </a:fillRef>
          <a:effectRef idx="0">
            <a:srgbClr val="4276AA"/>
          </a:effectRef>
          <a:fontRef idx="minor">
            <a:srgbClr val="FFFFFF"/>
          </a:fontRef>
        </p:style>
        <p:txBody>
          <a:bodyPr anchor="ctr"/>
          <a:p>
            <a:pPr algn="ctr"/>
          </a:p>
        </p:txBody>
      </p:sp>
      <p:sp>
        <p:nvSpPr>
          <p:cNvPr id="20" name="椭圆 19"/>
          <p:cNvSpPr/>
          <p:nvPr>
            <p:custDataLst>
              <p:tags r:id="rId26"/>
            </p:custDataLst>
          </p:nvPr>
        </p:nvSpPr>
        <p:spPr>
          <a:xfrm>
            <a:off x="2654615" y="3873614"/>
            <a:ext cx="175494" cy="175494"/>
          </a:xfrm>
          <a:prstGeom prst="ellipse">
            <a:avLst/>
          </a:prstGeom>
          <a:solidFill>
            <a:srgbClr val="40A693"/>
          </a:solidFill>
          <a:ln>
            <a:solidFill>
              <a:srgbClr val="FFFFFF"/>
            </a:solidFill>
          </a:ln>
        </p:spPr>
        <p:style>
          <a:lnRef idx="2">
            <a:srgbClr val="4276AA">
              <a:shade val="50000"/>
            </a:srgbClr>
          </a:lnRef>
          <a:fillRef idx="1">
            <a:srgbClr val="4276AA"/>
          </a:fillRef>
          <a:effectRef idx="0">
            <a:srgbClr val="4276AA"/>
          </a:effectRef>
          <a:fontRef idx="minor">
            <a:srgbClr val="FFFFFF"/>
          </a:fontRef>
        </p:style>
        <p:txBody>
          <a:bodyPr anchor="ctr"/>
          <a:p>
            <a:pPr algn="ctr"/>
          </a:p>
        </p:txBody>
      </p:sp>
      <p:sp>
        <p:nvSpPr>
          <p:cNvPr id="21" name="椭圆 20"/>
          <p:cNvSpPr/>
          <p:nvPr>
            <p:custDataLst>
              <p:tags r:id="rId27"/>
            </p:custDataLst>
          </p:nvPr>
        </p:nvSpPr>
        <p:spPr>
          <a:xfrm>
            <a:off x="3470860" y="2938283"/>
            <a:ext cx="175494" cy="175494"/>
          </a:xfrm>
          <a:prstGeom prst="ellipse">
            <a:avLst/>
          </a:prstGeom>
          <a:solidFill>
            <a:srgbClr val="178AA1"/>
          </a:solidFill>
          <a:ln>
            <a:solidFill>
              <a:srgbClr val="FFFFFF"/>
            </a:solidFill>
          </a:ln>
        </p:spPr>
        <p:style>
          <a:lnRef idx="2">
            <a:srgbClr val="4276AA">
              <a:shade val="50000"/>
            </a:srgbClr>
          </a:lnRef>
          <a:fillRef idx="1">
            <a:srgbClr val="4276AA"/>
          </a:fillRef>
          <a:effectRef idx="0">
            <a:srgbClr val="4276AA"/>
          </a:effectRef>
          <a:fontRef idx="minor">
            <a:srgbClr val="FFFFFF"/>
          </a:fontRef>
        </p:style>
        <p:txBody>
          <a:bodyPr anchor="ctr"/>
          <a:p>
            <a:pPr algn="ctr"/>
          </a:p>
        </p:txBody>
      </p:sp>
      <p:cxnSp>
        <p:nvCxnSpPr>
          <p:cNvPr id="22" name="肘形连接符 21"/>
          <p:cNvCxnSpPr>
            <a:stCxn id="19" idx="0"/>
            <a:endCxn id="2" idx="2"/>
          </p:cNvCxnSpPr>
          <p:nvPr>
            <p:custDataLst>
              <p:tags r:id="rId28"/>
            </p:custDataLst>
          </p:nvPr>
        </p:nvCxnSpPr>
        <p:spPr>
          <a:xfrm rot="5400000" flipH="1" flipV="1">
            <a:off x="4517906" y="-8376"/>
            <a:ext cx="467917" cy="3607505"/>
          </a:xfrm>
          <a:prstGeom prst="bentConnector2">
            <a:avLst/>
          </a:prstGeom>
          <a:ln>
            <a:solidFill>
              <a:srgbClr val="E30001"/>
            </a:solidFill>
          </a:ln>
        </p:spPr>
        <p:style>
          <a:lnRef idx="1">
            <a:srgbClr val="4276AA"/>
          </a:lnRef>
          <a:fillRef idx="0">
            <a:srgbClr val="4276AA"/>
          </a:fillRef>
          <a:effectRef idx="0">
            <a:srgbClr val="4276AA"/>
          </a:effectRef>
          <a:fontRef idx="minor">
            <a:srgbClr val="000000"/>
          </a:fontRef>
        </p:style>
      </p:cxnSp>
      <p:cxnSp>
        <p:nvCxnSpPr>
          <p:cNvPr id="23" name="肘形连接符 22"/>
          <p:cNvCxnSpPr>
            <a:stCxn id="20" idx="4"/>
            <a:endCxn id="8" idx="2"/>
          </p:cNvCxnSpPr>
          <p:nvPr>
            <p:custDataLst>
              <p:tags r:id="rId29"/>
            </p:custDataLst>
          </p:nvPr>
        </p:nvCxnSpPr>
        <p:spPr>
          <a:xfrm rot="16200000" flipH="1">
            <a:off x="4610761" y="2180708"/>
            <a:ext cx="76457" cy="3813255"/>
          </a:xfrm>
          <a:prstGeom prst="bentConnector2">
            <a:avLst/>
          </a:prstGeom>
          <a:ln>
            <a:solidFill>
              <a:srgbClr val="E30001"/>
            </a:solidFill>
          </a:ln>
        </p:spPr>
        <p:style>
          <a:lnRef idx="1">
            <a:srgbClr val="4276AA"/>
          </a:lnRef>
          <a:fillRef idx="0">
            <a:srgbClr val="4276AA"/>
          </a:fillRef>
          <a:effectRef idx="0">
            <a:srgbClr val="4276AA"/>
          </a:effectRef>
          <a:fontRef idx="minor">
            <a:srgbClr val="000000"/>
          </a:fontRef>
        </p:style>
      </p:cxnSp>
      <p:sp>
        <p:nvSpPr>
          <p:cNvPr id="37" name="椭圆 36"/>
          <p:cNvSpPr/>
          <p:nvPr>
            <p:custDataLst>
              <p:tags r:id="rId30"/>
            </p:custDataLst>
          </p:nvPr>
        </p:nvSpPr>
        <p:spPr>
          <a:xfrm>
            <a:off x="6555617" y="5186035"/>
            <a:ext cx="443216" cy="443206"/>
          </a:xfrm>
          <a:prstGeom prst="ellipse">
            <a:avLst/>
          </a:prstGeom>
          <a:solidFill>
            <a:srgbClr val="E30001"/>
          </a:solidFill>
          <a:ln>
            <a:noFill/>
          </a:ln>
        </p:spPr>
        <p:style>
          <a:lnRef idx="2">
            <a:srgbClr val="4276AA">
              <a:shade val="50000"/>
            </a:srgbClr>
          </a:lnRef>
          <a:fillRef idx="1">
            <a:srgbClr val="4276AA"/>
          </a:fillRef>
          <a:effectRef idx="0">
            <a:srgbClr val="4276AA"/>
          </a:effectRef>
          <a:fontRef idx="minor">
            <a:srgbClr val="FFFFFF"/>
          </a:fontRef>
        </p:style>
        <p:txBody>
          <a:bodyPr anchor="ctr">
            <a:normAutofit fontScale="72500"/>
          </a:bodyPr>
          <a:p>
            <a:pPr algn="ctr"/>
            <a:r>
              <a:rPr lang="en-US" dirty="0">
                <a:solidFill>
                  <a:srgbClr val="FFFFFF"/>
                </a:solidFill>
              </a:rPr>
              <a:t>4</a:t>
            </a:r>
            <a:endParaRPr lang="en-US" dirty="0">
              <a:solidFill>
                <a:srgbClr val="FFFFFF"/>
              </a:solidFill>
            </a:endParaRPr>
          </a:p>
        </p:txBody>
      </p:sp>
      <p:sp>
        <p:nvSpPr>
          <p:cNvPr id="38" name="矩形 37"/>
          <p:cNvSpPr/>
          <p:nvPr>
            <p:custDataLst>
              <p:tags r:id="rId31"/>
            </p:custDataLst>
          </p:nvPr>
        </p:nvSpPr>
        <p:spPr>
          <a:xfrm>
            <a:off x="7045729" y="5352238"/>
            <a:ext cx="3979413" cy="603802"/>
          </a:xfrm>
          <a:prstGeom prst="rect">
            <a:avLst/>
          </a:prstGeom>
        </p:spPr>
        <p:txBody>
          <a:bodyPr wrap="square" anchor="t" anchorCtr="0">
            <a:normAutofit/>
          </a:bodyPr>
          <a:p>
            <a:pPr>
              <a:lnSpc>
                <a:spcPct val="120000"/>
              </a:lnSpc>
              <a:buClr>
                <a:srgbClr val="E24848"/>
              </a:buClr>
            </a:pPr>
            <a:r>
              <a:rPr lang="zh-CN" altLang="en-US" sz="1200" noProof="1">
                <a:solidFill>
                  <a:srgbClr val="000000">
                    <a:lumMod val="100000"/>
                  </a:srgbClr>
                </a:solidFill>
              </a:rPr>
              <a:t>此部分内容作为文字排版占位显示</a:t>
            </a:r>
            <a:br>
              <a:rPr lang="zh-CN" altLang="en-US" sz="1200" noProof="1">
                <a:solidFill>
                  <a:srgbClr val="000000">
                    <a:lumMod val="100000"/>
                  </a:srgbClr>
                </a:solidFill>
              </a:rPr>
            </a:br>
            <a:r>
              <a:rPr lang="zh-CN" altLang="en-US" sz="1200" noProof="1">
                <a:solidFill>
                  <a:srgbClr val="000000">
                    <a:lumMod val="100000"/>
                  </a:srgbClr>
                </a:solidFill>
              </a:rPr>
              <a:t>（建议使用主题字体）</a:t>
            </a:r>
            <a:endParaRPr lang="zh-CN" altLang="en-US" sz="1200" noProof="1">
              <a:solidFill>
                <a:srgbClr val="000000">
                  <a:lumMod val="100000"/>
                </a:srgbClr>
              </a:solidFill>
            </a:endParaRPr>
          </a:p>
        </p:txBody>
      </p:sp>
      <p:sp>
        <p:nvSpPr>
          <p:cNvPr id="39" name="矩形 38"/>
          <p:cNvSpPr/>
          <p:nvPr>
            <p:custDataLst>
              <p:tags r:id="rId32"/>
            </p:custDataLst>
          </p:nvPr>
        </p:nvSpPr>
        <p:spPr>
          <a:xfrm>
            <a:off x="7045730" y="4982906"/>
            <a:ext cx="3979413" cy="369332"/>
          </a:xfrm>
          <a:prstGeom prst="rect">
            <a:avLst/>
          </a:prstGeom>
        </p:spPr>
        <p:txBody>
          <a:bodyPr wrap="none" anchor="b" anchorCtr="0">
            <a:normAutofit fontScale="90000"/>
          </a:bodyPr>
          <a:p>
            <a:pPr>
              <a:buClr>
                <a:srgbClr val="E24848"/>
              </a:buClr>
            </a:pPr>
            <a:r>
              <a:rPr lang="zh-CN" altLang="en-US" b="1" noProof="1">
                <a:solidFill>
                  <a:srgbClr val="E30001"/>
                </a:solidFill>
                <a:latin typeface="Arial" panose="020B0604020202020204" pitchFamily="34" charset="0"/>
                <a:ea typeface="微软雅黑" panose="020B0503020204020204" charset="-122"/>
                <a:cs typeface="+mn-ea"/>
              </a:rPr>
              <a:t>标题文本预设</a:t>
            </a:r>
            <a:endParaRPr lang="zh-CN" altLang="en-US" b="1" noProof="1">
              <a:solidFill>
                <a:srgbClr val="E30001"/>
              </a:solidFill>
              <a:latin typeface="Arial" panose="020B0604020202020204" pitchFamily="34" charset="0"/>
              <a:ea typeface="微软雅黑" panose="020B0503020204020204" charset="-122"/>
              <a:cs typeface="+mn-ea"/>
            </a:endParaRPr>
          </a:p>
        </p:txBody>
      </p:sp>
      <p:cxnSp>
        <p:nvCxnSpPr>
          <p:cNvPr id="18" name="肘形连接符 17"/>
          <p:cNvCxnSpPr>
            <a:stCxn id="21" idx="0"/>
            <a:endCxn id="3" idx="2"/>
          </p:cNvCxnSpPr>
          <p:nvPr>
            <p:custDataLst>
              <p:tags r:id="rId33"/>
            </p:custDataLst>
          </p:nvPr>
        </p:nvCxnSpPr>
        <p:spPr>
          <a:xfrm rot="5400000" flipH="1" flipV="1">
            <a:off x="5001913" y="1400185"/>
            <a:ext cx="94793" cy="2981404"/>
          </a:xfrm>
          <a:prstGeom prst="bentConnector2">
            <a:avLst/>
          </a:prstGeom>
          <a:ln>
            <a:solidFill>
              <a:srgbClr val="E30001"/>
            </a:solidFill>
          </a:ln>
        </p:spPr>
        <p:style>
          <a:lnRef idx="1">
            <a:srgbClr val="4276AA"/>
          </a:lnRef>
          <a:fillRef idx="0">
            <a:srgbClr val="4276AA"/>
          </a:fillRef>
          <a:effectRef idx="0">
            <a:srgbClr val="4276AA"/>
          </a:effectRef>
          <a:fontRef idx="minor">
            <a:srgbClr val="000000"/>
          </a:fontRef>
        </p:style>
      </p:cxnSp>
      <p:sp>
        <p:nvSpPr>
          <p:cNvPr id="48" name="椭圆 47"/>
          <p:cNvSpPr/>
          <p:nvPr>
            <p:custDataLst>
              <p:tags r:id="rId34"/>
            </p:custDataLst>
          </p:nvPr>
        </p:nvSpPr>
        <p:spPr>
          <a:xfrm>
            <a:off x="3118657" y="4784174"/>
            <a:ext cx="175494" cy="175494"/>
          </a:xfrm>
          <a:prstGeom prst="ellipse">
            <a:avLst/>
          </a:prstGeom>
          <a:solidFill>
            <a:srgbClr val="5268A5"/>
          </a:solidFill>
          <a:ln>
            <a:solidFill>
              <a:srgbClr val="FFFFFF"/>
            </a:solidFill>
          </a:ln>
        </p:spPr>
        <p:style>
          <a:lnRef idx="2">
            <a:srgbClr val="4276AA">
              <a:shade val="50000"/>
            </a:srgbClr>
          </a:lnRef>
          <a:fillRef idx="1">
            <a:srgbClr val="4276AA"/>
          </a:fillRef>
          <a:effectRef idx="0">
            <a:srgbClr val="4276AA"/>
          </a:effectRef>
          <a:fontRef idx="minor">
            <a:srgbClr val="FFFFFF"/>
          </a:fontRef>
        </p:style>
        <p:txBody>
          <a:bodyPr anchor="ctr"/>
          <a:p>
            <a:pPr algn="ctr"/>
          </a:p>
        </p:txBody>
      </p:sp>
      <p:cxnSp>
        <p:nvCxnSpPr>
          <p:cNvPr id="50" name="肘形连接符 49"/>
          <p:cNvCxnSpPr>
            <a:stCxn id="48" idx="4"/>
            <a:endCxn id="37" idx="2"/>
          </p:cNvCxnSpPr>
          <p:nvPr>
            <p:custDataLst>
              <p:tags r:id="rId35"/>
            </p:custDataLst>
          </p:nvPr>
        </p:nvCxnSpPr>
        <p:spPr>
          <a:xfrm rot="16200000" flipH="1">
            <a:off x="4657025" y="3509046"/>
            <a:ext cx="447970" cy="3349213"/>
          </a:xfrm>
          <a:prstGeom prst="bentConnector2">
            <a:avLst/>
          </a:prstGeom>
          <a:ln w="3175" cap="rnd">
            <a:solidFill>
              <a:srgbClr val="E30001"/>
            </a:solidFill>
            <a:round/>
            <a:headEnd type="none"/>
            <a:tailEnd type="none" w="med" len="med"/>
          </a:ln>
        </p:spPr>
        <p:style>
          <a:lnRef idx="1">
            <a:srgbClr val="4276AA"/>
          </a:lnRef>
          <a:fillRef idx="0">
            <a:srgbClr val="4276AA"/>
          </a:fillRef>
          <a:effectRef idx="0">
            <a:srgbClr val="4276AA"/>
          </a:effectRef>
          <a:fontRef idx="minor">
            <a:srgbClr val="000000"/>
          </a:fontRef>
        </p:style>
      </p:cxnSp>
    </p:spTree>
  </p:cSld>
  <p:clrMapOvr>
    <a:masterClrMapping/>
  </p:clrMapOvr>
  <p:transition>
    <p:fade thruBlk="1"/>
  </p:transition>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4" name="矩形 3"/>
          <p:cNvSpPr/>
          <p:nvPr/>
        </p:nvSpPr>
        <p:spPr>
          <a:xfrm>
            <a:off x="-9525" y="-33020"/>
            <a:ext cx="12204065" cy="999490"/>
          </a:xfrm>
          <a:prstGeom prst="rect">
            <a:avLst/>
          </a:prstGeom>
          <a:solidFill>
            <a:srgbClr val="E3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4221480" y="144145"/>
            <a:ext cx="3749675" cy="645160"/>
          </a:xfrm>
          <a:prstGeom prst="rect">
            <a:avLst/>
          </a:prstGeom>
          <a:noFill/>
        </p:spPr>
        <p:txBody>
          <a:bodyPr wrap="square" rtlCol="0">
            <a:spAutoFit/>
          </a:bodyPr>
          <a:p>
            <a:pPr algn="ctr"/>
            <a:r>
              <a:rPr lang="zh-CN" altLang="en-US" sz="3600">
                <a:solidFill>
                  <a:srgbClr val="FFFF00"/>
                </a:solidFill>
                <a:latin typeface="思源黑体 CN Heavy" panose="020B0A00000000000000" charset="-122"/>
                <a:ea typeface="思源黑体 CN Heavy" panose="020B0A00000000000000" charset="-122"/>
              </a:rPr>
              <a:t>请输入您的标题</a:t>
            </a:r>
            <a:endParaRPr lang="zh-CN" altLang="en-US" sz="3600">
              <a:solidFill>
                <a:srgbClr val="FFFF00"/>
              </a:solidFill>
              <a:latin typeface="思源黑体 CN Heavy" panose="020B0A00000000000000" charset="-122"/>
              <a:ea typeface="思源黑体 CN Heavy" panose="020B0A00000000000000" charset="-122"/>
            </a:endParaRPr>
          </a:p>
        </p:txBody>
      </p:sp>
      <p:cxnSp>
        <p:nvCxnSpPr>
          <p:cNvPr id="6" name="直接连接符 5"/>
          <p:cNvCxnSpPr/>
          <p:nvPr/>
        </p:nvCxnSpPr>
        <p:spPr>
          <a:xfrm>
            <a:off x="635" y="852170"/>
            <a:ext cx="12216130"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7" name="五角星 6"/>
          <p:cNvSpPr/>
          <p:nvPr/>
        </p:nvSpPr>
        <p:spPr>
          <a:xfrm>
            <a:off x="3900170" y="306070"/>
            <a:ext cx="321310" cy="321310"/>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0" name="ïś1idê"/>
          <p:cNvSpPr/>
          <p:nvPr>
            <p:custDataLst>
              <p:tags r:id="rId2"/>
            </p:custDataLst>
          </p:nvPr>
        </p:nvSpPr>
        <p:spPr bwMode="auto">
          <a:xfrm>
            <a:off x="3002693" y="4068178"/>
            <a:ext cx="2178123" cy="1671100"/>
          </a:xfrm>
          <a:custGeom>
            <a:avLst/>
            <a:gdLst>
              <a:gd name="T0" fmla="*/ 1990605 w 21600"/>
              <a:gd name="T1" fmla="*/ 1523119 h 21600"/>
              <a:gd name="T2" fmla="*/ 1990605 w 21600"/>
              <a:gd name="T3" fmla="*/ 1523119 h 21600"/>
              <a:gd name="T4" fmla="*/ 1990605 w 21600"/>
              <a:gd name="T5" fmla="*/ 1523119 h 21600"/>
              <a:gd name="T6" fmla="*/ 1990605 w 21600"/>
              <a:gd name="T7" fmla="*/ 152311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6858" y="0"/>
                </a:moveTo>
                <a:lnTo>
                  <a:pt x="0" y="8486"/>
                </a:lnTo>
                <a:lnTo>
                  <a:pt x="0" y="21599"/>
                </a:lnTo>
                <a:lnTo>
                  <a:pt x="21599" y="10727"/>
                </a:lnTo>
                <a:lnTo>
                  <a:pt x="16858" y="0"/>
                </a:lnTo>
                <a:close/>
              </a:path>
            </a:pathLst>
          </a:custGeom>
          <a:solidFill>
            <a:srgbClr val="E30001"/>
          </a:solidFill>
          <a:ln>
            <a:noFill/>
          </a:ln>
          <a:effectLst/>
        </p:spPr>
        <p:txBody>
          <a:bodyPr anchor="ct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algn="ctr">
              <a:lnSpc>
                <a:spcPct val="130000"/>
              </a:lnSpc>
            </a:pPr>
            <a:endParaRPr sz="1400" dirty="0">
              <a:sym typeface="Arial" panose="020B0604020202020204" pitchFamily="34" charset="0"/>
            </a:endParaRPr>
          </a:p>
        </p:txBody>
      </p:sp>
      <p:sp>
        <p:nvSpPr>
          <p:cNvPr id="71" name="ï$liḍe"/>
          <p:cNvSpPr/>
          <p:nvPr>
            <p:custDataLst>
              <p:tags r:id="rId3"/>
            </p:custDataLst>
          </p:nvPr>
        </p:nvSpPr>
        <p:spPr bwMode="auto">
          <a:xfrm>
            <a:off x="1300491" y="3557880"/>
            <a:ext cx="3405272" cy="1186053"/>
          </a:xfrm>
          <a:custGeom>
            <a:avLst/>
            <a:gdLst>
              <a:gd name="T0" fmla="*/ 3112106 w 21600"/>
              <a:gd name="T1" fmla="*/ 1081025 h 21600"/>
              <a:gd name="T2" fmla="*/ 3112106 w 21600"/>
              <a:gd name="T3" fmla="*/ 1081025 h 21600"/>
              <a:gd name="T4" fmla="*/ 3112106 w 21600"/>
              <a:gd name="T5" fmla="*/ 1081025 h 21600"/>
              <a:gd name="T6" fmla="*/ 3112106 w 21600"/>
              <a:gd name="T7" fmla="*/ 10810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lnTo>
                  <a:pt x="0" y="9469"/>
                </a:lnTo>
                <a:lnTo>
                  <a:pt x="10800" y="21600"/>
                </a:lnTo>
                <a:lnTo>
                  <a:pt x="21600" y="9469"/>
                </a:lnTo>
                <a:lnTo>
                  <a:pt x="10800" y="0"/>
                </a:lnTo>
                <a:close/>
              </a:path>
            </a:pathLst>
          </a:custGeom>
          <a:solidFill>
            <a:schemeClr val="bg2"/>
          </a:solidFill>
          <a:ln>
            <a:noFill/>
          </a:ln>
          <a:effectLst/>
        </p:spPr>
        <p:txBody>
          <a:bodyPr anchor="ct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algn="ctr">
              <a:lnSpc>
                <a:spcPct val="130000"/>
              </a:lnSpc>
            </a:pPr>
            <a:endParaRPr sz="1400" dirty="0">
              <a:sym typeface="Arial" panose="020B0604020202020204" pitchFamily="34" charset="0"/>
            </a:endParaRPr>
          </a:p>
        </p:txBody>
      </p:sp>
      <p:sp>
        <p:nvSpPr>
          <p:cNvPr id="72" name="íšliďè"/>
          <p:cNvSpPr/>
          <p:nvPr>
            <p:custDataLst>
              <p:tags r:id="rId4"/>
            </p:custDataLst>
          </p:nvPr>
        </p:nvSpPr>
        <p:spPr bwMode="auto">
          <a:xfrm>
            <a:off x="825438" y="4068179"/>
            <a:ext cx="2178123" cy="1671100"/>
          </a:xfrm>
          <a:custGeom>
            <a:avLst/>
            <a:gdLst>
              <a:gd name="T0" fmla="*/ 1990605 w 21600"/>
              <a:gd name="T1" fmla="*/ 1523119 h 21600"/>
              <a:gd name="T2" fmla="*/ 1990605 w 21600"/>
              <a:gd name="T3" fmla="*/ 1523119 h 21600"/>
              <a:gd name="T4" fmla="*/ 1990605 w 21600"/>
              <a:gd name="T5" fmla="*/ 1523119 h 21600"/>
              <a:gd name="T6" fmla="*/ 1990605 w 21600"/>
              <a:gd name="T7" fmla="*/ 152311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4741" y="0"/>
                </a:moveTo>
                <a:lnTo>
                  <a:pt x="0" y="10727"/>
                </a:lnTo>
                <a:lnTo>
                  <a:pt x="21599" y="21599"/>
                </a:lnTo>
                <a:lnTo>
                  <a:pt x="21599" y="8486"/>
                </a:lnTo>
                <a:lnTo>
                  <a:pt x="4741" y="0"/>
                </a:lnTo>
                <a:close/>
              </a:path>
            </a:pathLst>
          </a:custGeom>
          <a:solidFill>
            <a:srgbClr val="E30001"/>
          </a:solidFill>
          <a:ln>
            <a:noFill/>
          </a:ln>
          <a:effectLst/>
        </p:spPr>
        <p:txBody>
          <a:bodyPr anchor="ct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algn="ctr">
              <a:lnSpc>
                <a:spcPct val="130000"/>
              </a:lnSpc>
            </a:pPr>
            <a:endParaRPr sz="1400" dirty="0">
              <a:sym typeface="Arial" panose="020B0604020202020204" pitchFamily="34" charset="0"/>
            </a:endParaRPr>
          </a:p>
        </p:txBody>
      </p:sp>
      <p:sp>
        <p:nvSpPr>
          <p:cNvPr id="67" name="iṣ1ïḍé"/>
          <p:cNvSpPr/>
          <p:nvPr>
            <p:custDataLst>
              <p:tags r:id="rId5"/>
            </p:custDataLst>
          </p:nvPr>
        </p:nvSpPr>
        <p:spPr bwMode="auto">
          <a:xfrm>
            <a:off x="1851973" y="2707961"/>
            <a:ext cx="2302316" cy="802023"/>
          </a:xfrm>
          <a:custGeom>
            <a:avLst/>
            <a:gdLst>
              <a:gd name="T0" fmla="*/ 2104537 w 21600"/>
              <a:gd name="T1" fmla="*/ 731139 h 21600"/>
              <a:gd name="T2" fmla="*/ 2104537 w 21600"/>
              <a:gd name="T3" fmla="*/ 731139 h 21600"/>
              <a:gd name="T4" fmla="*/ 2104537 w 21600"/>
              <a:gd name="T5" fmla="*/ 731139 h 21600"/>
              <a:gd name="T6" fmla="*/ 2104537 w 21600"/>
              <a:gd name="T7" fmla="*/ 73113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lnTo>
                  <a:pt x="0" y="9469"/>
                </a:lnTo>
                <a:lnTo>
                  <a:pt x="10800" y="21600"/>
                </a:lnTo>
                <a:lnTo>
                  <a:pt x="21600" y="9469"/>
                </a:lnTo>
                <a:lnTo>
                  <a:pt x="10800" y="0"/>
                </a:lnTo>
                <a:close/>
              </a:path>
            </a:pathLst>
          </a:custGeom>
          <a:solidFill>
            <a:schemeClr val="bg2"/>
          </a:solidFill>
          <a:ln>
            <a:noFill/>
          </a:ln>
          <a:effectLst/>
        </p:spPr>
        <p:txBody>
          <a:bodyPr anchor="ct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algn="ctr">
              <a:lnSpc>
                <a:spcPct val="130000"/>
              </a:lnSpc>
            </a:pPr>
            <a:endParaRPr sz="1400" dirty="0">
              <a:sym typeface="Arial" panose="020B0604020202020204" pitchFamily="34" charset="0"/>
            </a:endParaRPr>
          </a:p>
        </p:txBody>
      </p:sp>
      <p:sp>
        <p:nvSpPr>
          <p:cNvPr id="68" name="îslîḍé"/>
          <p:cNvSpPr/>
          <p:nvPr>
            <p:custDataLst>
              <p:tags r:id="rId6"/>
            </p:custDataLst>
          </p:nvPr>
        </p:nvSpPr>
        <p:spPr bwMode="auto">
          <a:xfrm>
            <a:off x="3002698" y="3067609"/>
            <a:ext cx="1600591" cy="1447298"/>
          </a:xfrm>
          <a:custGeom>
            <a:avLst/>
            <a:gdLst>
              <a:gd name="T0" fmla="*/ 1463094 w 21600"/>
              <a:gd name="T1" fmla="*/ 1319385 h 21600"/>
              <a:gd name="T2" fmla="*/ 1463094 w 21600"/>
              <a:gd name="T3" fmla="*/ 1319385 h 21600"/>
              <a:gd name="T4" fmla="*/ 1463094 w 21600"/>
              <a:gd name="T5" fmla="*/ 1319385 h 21600"/>
              <a:gd name="T6" fmla="*/ 1463094 w 21600"/>
              <a:gd name="T7" fmla="*/ 131938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151" y="0"/>
                </a:moveTo>
                <a:lnTo>
                  <a:pt x="0" y="6467"/>
                </a:lnTo>
                <a:lnTo>
                  <a:pt x="0" y="21599"/>
                </a:lnTo>
                <a:lnTo>
                  <a:pt x="21599" y="12378"/>
                </a:lnTo>
                <a:lnTo>
                  <a:pt x="15151" y="0"/>
                </a:lnTo>
                <a:close/>
              </a:path>
            </a:pathLst>
          </a:custGeom>
          <a:solidFill>
            <a:srgbClr val="FFFF00"/>
          </a:solidFill>
          <a:ln>
            <a:noFill/>
          </a:ln>
          <a:effectLst/>
        </p:spPr>
        <p:txBody>
          <a:bodyPr anchor="ct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algn="ctr">
              <a:lnSpc>
                <a:spcPct val="130000"/>
              </a:lnSpc>
            </a:pPr>
            <a:endParaRPr sz="1400" dirty="0">
              <a:sym typeface="Arial" panose="020B0604020202020204" pitchFamily="34" charset="0"/>
            </a:endParaRPr>
          </a:p>
        </p:txBody>
      </p:sp>
      <p:sp>
        <p:nvSpPr>
          <p:cNvPr id="69" name="îṩ1íḑè"/>
          <p:cNvSpPr/>
          <p:nvPr>
            <p:custDataLst>
              <p:tags r:id="rId7"/>
            </p:custDataLst>
          </p:nvPr>
        </p:nvSpPr>
        <p:spPr bwMode="auto">
          <a:xfrm>
            <a:off x="1402974" y="3067609"/>
            <a:ext cx="1600591" cy="1447298"/>
          </a:xfrm>
          <a:custGeom>
            <a:avLst/>
            <a:gdLst>
              <a:gd name="T0" fmla="*/ 1463094 w 21600"/>
              <a:gd name="T1" fmla="*/ 1319385 h 21600"/>
              <a:gd name="T2" fmla="*/ 1463094 w 21600"/>
              <a:gd name="T3" fmla="*/ 1319385 h 21600"/>
              <a:gd name="T4" fmla="*/ 1463094 w 21600"/>
              <a:gd name="T5" fmla="*/ 1319385 h 21600"/>
              <a:gd name="T6" fmla="*/ 1463094 w 21600"/>
              <a:gd name="T7" fmla="*/ 131938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6448" y="0"/>
                </a:moveTo>
                <a:lnTo>
                  <a:pt x="0" y="12378"/>
                </a:lnTo>
                <a:lnTo>
                  <a:pt x="21599" y="21599"/>
                </a:lnTo>
                <a:lnTo>
                  <a:pt x="21599" y="6467"/>
                </a:lnTo>
                <a:lnTo>
                  <a:pt x="6448" y="0"/>
                </a:lnTo>
                <a:close/>
              </a:path>
            </a:pathLst>
          </a:custGeom>
          <a:solidFill>
            <a:srgbClr val="FFFF00"/>
          </a:solidFill>
          <a:ln>
            <a:noFill/>
          </a:ln>
          <a:effectLst/>
        </p:spPr>
        <p:txBody>
          <a:bodyPr anchor="ct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algn="ctr">
              <a:lnSpc>
                <a:spcPct val="130000"/>
              </a:lnSpc>
            </a:pPr>
            <a:endParaRPr sz="1400" dirty="0">
              <a:sym typeface="Arial" panose="020B0604020202020204" pitchFamily="34" charset="0"/>
            </a:endParaRPr>
          </a:p>
        </p:txBody>
      </p:sp>
      <p:sp>
        <p:nvSpPr>
          <p:cNvPr id="64" name="îṡļîďè"/>
          <p:cNvSpPr/>
          <p:nvPr>
            <p:custDataLst>
              <p:tags r:id="rId8"/>
            </p:custDataLst>
          </p:nvPr>
        </p:nvSpPr>
        <p:spPr bwMode="auto">
          <a:xfrm>
            <a:off x="2419951" y="1918130"/>
            <a:ext cx="1166355" cy="405801"/>
          </a:xfrm>
          <a:custGeom>
            <a:avLst/>
            <a:gdLst>
              <a:gd name="T0" fmla="*/ 1065832 w 21600"/>
              <a:gd name="T1" fmla="*/ 370019 h 21600"/>
              <a:gd name="T2" fmla="*/ 1065832 w 21600"/>
              <a:gd name="T3" fmla="*/ 370019 h 21600"/>
              <a:gd name="T4" fmla="*/ 1065832 w 21600"/>
              <a:gd name="T5" fmla="*/ 370019 h 21600"/>
              <a:gd name="T6" fmla="*/ 1065832 w 21600"/>
              <a:gd name="T7" fmla="*/ 37001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lnTo>
                  <a:pt x="0" y="9469"/>
                </a:lnTo>
                <a:lnTo>
                  <a:pt x="10800" y="21600"/>
                </a:lnTo>
                <a:lnTo>
                  <a:pt x="21600" y="9469"/>
                </a:lnTo>
                <a:lnTo>
                  <a:pt x="10800" y="0"/>
                </a:lnTo>
                <a:close/>
              </a:path>
            </a:pathLst>
          </a:custGeom>
          <a:solidFill>
            <a:schemeClr val="bg2"/>
          </a:solidFill>
          <a:ln>
            <a:noFill/>
          </a:ln>
          <a:effectLst/>
        </p:spPr>
        <p:txBody>
          <a:bodyPr anchor="ct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algn="ctr">
              <a:lnSpc>
                <a:spcPct val="130000"/>
              </a:lnSpc>
            </a:pPr>
            <a:endParaRPr sz="1400" dirty="0">
              <a:sym typeface="Arial" panose="020B0604020202020204" pitchFamily="34" charset="0"/>
            </a:endParaRPr>
          </a:p>
        </p:txBody>
      </p:sp>
      <p:sp>
        <p:nvSpPr>
          <p:cNvPr id="65" name="îṧ1îḓe"/>
          <p:cNvSpPr/>
          <p:nvPr>
            <p:custDataLst>
              <p:tags r:id="rId9"/>
            </p:custDataLst>
          </p:nvPr>
        </p:nvSpPr>
        <p:spPr bwMode="auto">
          <a:xfrm>
            <a:off x="3003562" y="2092293"/>
            <a:ext cx="1038691" cy="1230465"/>
          </a:xfrm>
          <a:custGeom>
            <a:avLst/>
            <a:gdLst>
              <a:gd name="T0" fmla="*/ 949170 w 21600"/>
              <a:gd name="T1" fmla="*/ 1121967 h 21600"/>
              <a:gd name="T2" fmla="*/ 949170 w 21600"/>
              <a:gd name="T3" fmla="*/ 1121967 h 21600"/>
              <a:gd name="T4" fmla="*/ 949170 w 21600"/>
              <a:gd name="T5" fmla="*/ 1121967 h 21600"/>
              <a:gd name="T6" fmla="*/ 949170 w 21600"/>
              <a:gd name="T7" fmla="*/ 112196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1661" y="0"/>
                </a:moveTo>
                <a:lnTo>
                  <a:pt x="0" y="3801"/>
                </a:lnTo>
                <a:lnTo>
                  <a:pt x="0" y="21600"/>
                </a:lnTo>
                <a:lnTo>
                  <a:pt x="21600" y="14559"/>
                </a:lnTo>
                <a:lnTo>
                  <a:pt x="11661" y="0"/>
                </a:lnTo>
                <a:close/>
              </a:path>
            </a:pathLst>
          </a:custGeom>
          <a:solidFill>
            <a:srgbClr val="E30001"/>
          </a:solidFill>
          <a:ln>
            <a:noFill/>
          </a:ln>
          <a:effectLst/>
        </p:spPr>
        <p:txBody>
          <a:bodyPr anchor="ct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algn="ctr">
              <a:lnSpc>
                <a:spcPct val="130000"/>
              </a:lnSpc>
            </a:pPr>
            <a:endParaRPr sz="1400" dirty="0">
              <a:sym typeface="Arial" panose="020B0604020202020204" pitchFamily="34" charset="0"/>
            </a:endParaRPr>
          </a:p>
        </p:txBody>
      </p:sp>
      <p:sp>
        <p:nvSpPr>
          <p:cNvPr id="66" name="ïṩḻïdê"/>
          <p:cNvSpPr/>
          <p:nvPr>
            <p:custDataLst>
              <p:tags r:id="rId10"/>
            </p:custDataLst>
          </p:nvPr>
        </p:nvSpPr>
        <p:spPr bwMode="auto">
          <a:xfrm>
            <a:off x="1964005" y="2092293"/>
            <a:ext cx="1039557" cy="1230465"/>
          </a:xfrm>
          <a:custGeom>
            <a:avLst/>
            <a:gdLst>
              <a:gd name="T0" fmla="*/ 949963 w 21600"/>
              <a:gd name="T1" fmla="*/ 1121967 h 21600"/>
              <a:gd name="T2" fmla="*/ 949963 w 21600"/>
              <a:gd name="T3" fmla="*/ 1121967 h 21600"/>
              <a:gd name="T4" fmla="*/ 949963 w 21600"/>
              <a:gd name="T5" fmla="*/ 1121967 h 21600"/>
              <a:gd name="T6" fmla="*/ 949963 w 21600"/>
              <a:gd name="T7" fmla="*/ 112196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9938" y="0"/>
                </a:moveTo>
                <a:lnTo>
                  <a:pt x="0" y="14559"/>
                </a:lnTo>
                <a:lnTo>
                  <a:pt x="21600" y="21600"/>
                </a:lnTo>
                <a:lnTo>
                  <a:pt x="21600" y="3801"/>
                </a:lnTo>
                <a:lnTo>
                  <a:pt x="9938" y="0"/>
                </a:lnTo>
                <a:close/>
              </a:path>
            </a:pathLst>
          </a:custGeom>
          <a:solidFill>
            <a:srgbClr val="E30001"/>
          </a:solidFill>
          <a:ln>
            <a:noFill/>
          </a:ln>
          <a:effectLst/>
        </p:spPr>
        <p:txBody>
          <a:bodyPr anchor="ct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algn="ctr">
              <a:lnSpc>
                <a:spcPct val="130000"/>
              </a:lnSpc>
            </a:pPr>
            <a:endParaRPr sz="1400" dirty="0">
              <a:sym typeface="Arial" panose="020B0604020202020204" pitchFamily="34" charset="0"/>
            </a:endParaRPr>
          </a:p>
        </p:txBody>
      </p:sp>
      <p:sp>
        <p:nvSpPr>
          <p:cNvPr id="62" name="ïşḻíḑê"/>
          <p:cNvSpPr/>
          <p:nvPr>
            <p:custDataLst>
              <p:tags r:id="rId11"/>
            </p:custDataLst>
          </p:nvPr>
        </p:nvSpPr>
        <p:spPr bwMode="auto">
          <a:xfrm>
            <a:off x="3002695" y="1118721"/>
            <a:ext cx="473316" cy="1002309"/>
          </a:xfrm>
          <a:custGeom>
            <a:avLst/>
            <a:gdLst>
              <a:gd name="T0" fmla="*/ 432267 w 21600"/>
              <a:gd name="T1" fmla="*/ 913958 h 21600"/>
              <a:gd name="T2" fmla="*/ 432267 w 21600"/>
              <a:gd name="T3" fmla="*/ 913958 h 21600"/>
              <a:gd name="T4" fmla="*/ 432267 w 21600"/>
              <a:gd name="T5" fmla="*/ 913958 h 21600"/>
              <a:gd name="T6" fmla="*/ 432267 w 21600"/>
              <a:gd name="T7" fmla="*/ 91395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0" y="21600"/>
                </a:lnTo>
                <a:lnTo>
                  <a:pt x="21599" y="17667"/>
                </a:lnTo>
                <a:lnTo>
                  <a:pt x="0" y="0"/>
                </a:lnTo>
                <a:close/>
              </a:path>
            </a:pathLst>
          </a:custGeom>
          <a:solidFill>
            <a:srgbClr val="FFFF00"/>
          </a:solidFill>
          <a:ln>
            <a:noFill/>
          </a:ln>
          <a:effectLst/>
        </p:spPr>
        <p:txBody>
          <a:bodyPr anchor="ct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algn="ctr">
              <a:lnSpc>
                <a:spcPct val="130000"/>
              </a:lnSpc>
            </a:pPr>
            <a:endParaRPr sz="1400" dirty="0">
              <a:sym typeface="Arial" panose="020B0604020202020204" pitchFamily="34" charset="0"/>
            </a:endParaRPr>
          </a:p>
        </p:txBody>
      </p:sp>
      <p:sp>
        <p:nvSpPr>
          <p:cNvPr id="63" name="îṡḷîḑe"/>
          <p:cNvSpPr/>
          <p:nvPr>
            <p:custDataLst>
              <p:tags r:id="rId12"/>
            </p:custDataLst>
          </p:nvPr>
        </p:nvSpPr>
        <p:spPr bwMode="auto">
          <a:xfrm>
            <a:off x="2530244" y="1118721"/>
            <a:ext cx="472449" cy="1002309"/>
          </a:xfrm>
          <a:custGeom>
            <a:avLst/>
            <a:gdLst>
              <a:gd name="T0" fmla="*/ 431474 w 21600"/>
              <a:gd name="T1" fmla="*/ 913958 h 21600"/>
              <a:gd name="T2" fmla="*/ 431474 w 21600"/>
              <a:gd name="T3" fmla="*/ 913958 h 21600"/>
              <a:gd name="T4" fmla="*/ 431474 w 21600"/>
              <a:gd name="T5" fmla="*/ 913958 h 21600"/>
              <a:gd name="T6" fmla="*/ 431474 w 21600"/>
              <a:gd name="T7" fmla="*/ 91395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0"/>
                </a:moveTo>
                <a:lnTo>
                  <a:pt x="0" y="17667"/>
                </a:lnTo>
                <a:lnTo>
                  <a:pt x="21599" y="21600"/>
                </a:lnTo>
                <a:lnTo>
                  <a:pt x="21599" y="0"/>
                </a:lnTo>
                <a:close/>
              </a:path>
            </a:pathLst>
          </a:custGeom>
          <a:solidFill>
            <a:srgbClr val="FFFF00"/>
          </a:solidFill>
          <a:ln>
            <a:noFill/>
          </a:ln>
          <a:effectLst/>
        </p:spPr>
        <p:txBody>
          <a:bodyPr anchor="ct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algn="ctr">
              <a:lnSpc>
                <a:spcPct val="130000"/>
              </a:lnSpc>
            </a:pPr>
            <a:endParaRPr sz="1400" dirty="0">
              <a:sym typeface="Arial" panose="020B0604020202020204" pitchFamily="34" charset="0"/>
            </a:endParaRPr>
          </a:p>
        </p:txBody>
      </p:sp>
      <p:sp>
        <p:nvSpPr>
          <p:cNvPr id="22" name="i$líḍe"/>
          <p:cNvSpPr/>
          <p:nvPr>
            <p:custDataLst>
              <p:tags r:id="rId13"/>
            </p:custDataLst>
          </p:nvPr>
        </p:nvSpPr>
        <p:spPr>
          <a:xfrm>
            <a:off x="6223950" y="2348366"/>
            <a:ext cx="457223" cy="457223"/>
          </a:xfrm>
          <a:prstGeom prst="ellipse">
            <a:avLst/>
          </a:prstGeom>
          <a:solidFill>
            <a:srgbClr val="E30001"/>
          </a:solidFill>
          <a:ln>
            <a:noFill/>
          </a:ln>
        </p:spPr>
        <p:style>
          <a:lnRef idx="2">
            <a:srgbClr val="3F3F3F">
              <a:shade val="50000"/>
            </a:srgbClr>
          </a:lnRef>
          <a:fillRef idx="1">
            <a:srgbClr val="3F3F3F"/>
          </a:fillRef>
          <a:effectRef idx="0">
            <a:srgbClr val="3F3F3F"/>
          </a:effectRef>
          <a:fontRef idx="minor">
            <a:srgbClr val="FFFFFF"/>
          </a:fontRef>
        </p:style>
        <p:txBody>
          <a:bodyPr anchor="ctr"/>
          <a:lstStyle>
            <a:defPPr>
              <a:defRPr lang="zh-CN">
                <a:solidFill>
                  <a:srgbClr val="FFFFFF"/>
                </a:solidFill>
              </a:defRPr>
            </a:defPPr>
            <a:lvl1pPr marL="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9pPr>
          </a:lstStyle>
          <a:p>
            <a:pPr algn="ctr">
              <a:lnSpc>
                <a:spcPct val="130000"/>
              </a:lnSpc>
            </a:pPr>
            <a:endParaRPr dirty="0">
              <a:solidFill>
                <a:srgbClr val="000000"/>
              </a:solidFill>
              <a:sym typeface="Arial" panose="020B0604020202020204" pitchFamily="34" charset="0"/>
            </a:endParaRPr>
          </a:p>
        </p:txBody>
      </p:sp>
      <p:sp>
        <p:nvSpPr>
          <p:cNvPr id="23" name="îṧľídé"/>
          <p:cNvSpPr/>
          <p:nvPr>
            <p:custDataLst>
              <p:tags r:id="rId14"/>
            </p:custDataLst>
          </p:nvPr>
        </p:nvSpPr>
        <p:spPr>
          <a:xfrm>
            <a:off x="6223950" y="3243007"/>
            <a:ext cx="457223" cy="457223"/>
          </a:xfrm>
          <a:prstGeom prst="ellipse">
            <a:avLst/>
          </a:prstGeom>
          <a:solidFill>
            <a:srgbClr val="E30001"/>
          </a:solidFill>
          <a:ln>
            <a:noFill/>
          </a:ln>
        </p:spPr>
        <p:style>
          <a:lnRef idx="2">
            <a:srgbClr val="3F3F3F">
              <a:shade val="50000"/>
            </a:srgbClr>
          </a:lnRef>
          <a:fillRef idx="1">
            <a:srgbClr val="3F3F3F"/>
          </a:fillRef>
          <a:effectRef idx="0">
            <a:srgbClr val="3F3F3F"/>
          </a:effectRef>
          <a:fontRef idx="minor">
            <a:srgbClr val="FFFFFF"/>
          </a:fontRef>
        </p:style>
        <p:txBody>
          <a:bodyPr anchor="ctr"/>
          <a:lstStyle>
            <a:defPPr>
              <a:defRPr lang="zh-CN">
                <a:solidFill>
                  <a:srgbClr val="FFFFFF"/>
                </a:solidFill>
              </a:defRPr>
            </a:defPPr>
            <a:lvl1pPr marL="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9pPr>
          </a:lstStyle>
          <a:p>
            <a:pPr algn="ctr">
              <a:lnSpc>
                <a:spcPct val="130000"/>
              </a:lnSpc>
            </a:pPr>
            <a:endParaRPr dirty="0">
              <a:solidFill>
                <a:srgbClr val="000000"/>
              </a:solidFill>
              <a:sym typeface="Arial" panose="020B0604020202020204" pitchFamily="34" charset="0"/>
            </a:endParaRPr>
          </a:p>
        </p:txBody>
      </p:sp>
      <p:sp>
        <p:nvSpPr>
          <p:cNvPr id="24" name="íşḻíḍe"/>
          <p:cNvSpPr/>
          <p:nvPr>
            <p:custDataLst>
              <p:tags r:id="rId15"/>
            </p:custDataLst>
          </p:nvPr>
        </p:nvSpPr>
        <p:spPr>
          <a:xfrm>
            <a:off x="6223950" y="3993053"/>
            <a:ext cx="457223" cy="457223"/>
          </a:xfrm>
          <a:prstGeom prst="ellipse">
            <a:avLst/>
          </a:prstGeom>
          <a:solidFill>
            <a:srgbClr val="E30001"/>
          </a:solidFill>
          <a:ln>
            <a:noFill/>
          </a:ln>
        </p:spPr>
        <p:style>
          <a:lnRef idx="2">
            <a:srgbClr val="3F3F3F">
              <a:shade val="50000"/>
            </a:srgbClr>
          </a:lnRef>
          <a:fillRef idx="1">
            <a:srgbClr val="3F3F3F"/>
          </a:fillRef>
          <a:effectRef idx="0">
            <a:srgbClr val="3F3F3F"/>
          </a:effectRef>
          <a:fontRef idx="minor">
            <a:srgbClr val="FFFFFF"/>
          </a:fontRef>
        </p:style>
        <p:txBody>
          <a:bodyPr anchor="ctr"/>
          <a:lstStyle>
            <a:defPPr>
              <a:defRPr lang="zh-CN">
                <a:solidFill>
                  <a:srgbClr val="FFFFFF"/>
                </a:solidFill>
              </a:defRPr>
            </a:defPPr>
            <a:lvl1pPr marL="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9pPr>
          </a:lstStyle>
          <a:p>
            <a:pPr algn="ctr">
              <a:lnSpc>
                <a:spcPct val="130000"/>
              </a:lnSpc>
            </a:pPr>
            <a:endParaRPr dirty="0">
              <a:solidFill>
                <a:srgbClr val="000000"/>
              </a:solidFill>
              <a:sym typeface="Arial" panose="020B0604020202020204" pitchFamily="34" charset="0"/>
            </a:endParaRPr>
          </a:p>
        </p:txBody>
      </p:sp>
      <p:sp>
        <p:nvSpPr>
          <p:cNvPr id="32" name="íšľídé"/>
          <p:cNvSpPr/>
          <p:nvPr>
            <p:custDataLst>
              <p:tags r:id="rId16"/>
            </p:custDataLst>
          </p:nvPr>
        </p:nvSpPr>
        <p:spPr>
          <a:xfrm>
            <a:off x="6223950" y="4810205"/>
            <a:ext cx="457223" cy="457223"/>
          </a:xfrm>
          <a:prstGeom prst="ellipse">
            <a:avLst/>
          </a:prstGeom>
          <a:solidFill>
            <a:srgbClr val="E30001"/>
          </a:solidFill>
          <a:ln>
            <a:noFill/>
          </a:ln>
        </p:spPr>
        <p:style>
          <a:lnRef idx="2">
            <a:srgbClr val="3F3F3F">
              <a:shade val="50000"/>
            </a:srgbClr>
          </a:lnRef>
          <a:fillRef idx="1">
            <a:srgbClr val="3F3F3F"/>
          </a:fillRef>
          <a:effectRef idx="0">
            <a:srgbClr val="3F3F3F"/>
          </a:effectRef>
          <a:fontRef idx="minor">
            <a:srgbClr val="FFFFFF"/>
          </a:fontRef>
        </p:style>
        <p:txBody>
          <a:bodyPr anchor="ctr"/>
          <a:lstStyle>
            <a:defPPr>
              <a:defRPr lang="zh-CN">
                <a:solidFill>
                  <a:srgbClr val="FFFFFF"/>
                </a:solidFill>
              </a:defRPr>
            </a:defPPr>
            <a:lvl1pPr marL="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9pPr>
          </a:lstStyle>
          <a:p>
            <a:pPr algn="ctr">
              <a:lnSpc>
                <a:spcPct val="130000"/>
              </a:lnSpc>
            </a:pPr>
            <a:endParaRPr dirty="0">
              <a:solidFill>
                <a:srgbClr val="000000"/>
              </a:solidFill>
              <a:sym typeface="Arial" panose="020B0604020202020204" pitchFamily="34" charset="0"/>
            </a:endParaRPr>
          </a:p>
        </p:txBody>
      </p:sp>
      <p:sp>
        <p:nvSpPr>
          <p:cNvPr id="52" name="işḷiďe"/>
          <p:cNvSpPr txBox="1"/>
          <p:nvPr>
            <p:custDataLst>
              <p:tags r:id="rId17"/>
            </p:custDataLst>
          </p:nvPr>
        </p:nvSpPr>
        <p:spPr>
          <a:xfrm>
            <a:off x="6871084" y="1419820"/>
            <a:ext cx="2188529" cy="400109"/>
          </a:xfrm>
          <a:prstGeom prst="rect">
            <a:avLst/>
          </a:prstGeom>
          <a:noFill/>
          <a:ln w="12700" cap="flat" cmpd="sng" algn="ctr">
            <a:noFill/>
            <a:prstDash val="solid"/>
            <a:round/>
            <a:headEnd type="none" w="med" len="med"/>
            <a:tailEnd type="none" w="med" len="med"/>
          </a:ln>
          <a:extLst>
            <a:ext uri="{909E8E84-426E-40DD-AFC4-6F175D3DCCD1}">
              <a14:hiddenFill xmlns:a14="http://schemas.microsoft.com/office/drawing/2010/main">
                <a:solidFill>
                  <a:srgbClr val="FFFFFF">
                    <a:lumMod val="100000"/>
                  </a:srgbClr>
                </a:solidFill>
              </a14:hiddenFill>
            </a:ext>
            <a:ext uri="{91240B29-F687-4F45-9708-019B960494DF}">
              <a14:hiddenLine xmlns:a14="http://schemas.microsoft.com/office/drawing/2010/main" w="12700">
                <a:solidFill>
                  <a:srgbClr val="FFFFFF">
                    <a:lumMod val="100000"/>
                  </a:srgbClr>
                </a:solidFill>
                <a:prstDash val="solid"/>
                <a:round/>
                <a:headEnd type="none" w="med" len="med"/>
                <a:tailEnd type="none" w="med" len="med"/>
              </a14:hiddenLine>
            </a:ext>
          </a:extLst>
        </p:spPr>
        <p:txBody>
          <a:bodyPr wrap="none" tIns="46800" bIns="46800" anchor="ctr" anchorCtr="0">
            <a:normAutofit fontScale="72500"/>
          </a:bodyP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a:lnSpc>
                <a:spcPct val="130000"/>
              </a:lnSpc>
            </a:pPr>
            <a:r>
              <a:rPr lang="zh-CN" altLang="en-US" sz="2000" b="1">
                <a:solidFill>
                  <a:srgbClr val="E30001"/>
                </a:solidFill>
                <a:latin typeface="Arial" panose="020B0604020202020204" pitchFamily="34" charset="0"/>
                <a:ea typeface="微软雅黑" panose="020B0503020204020204" charset="-122"/>
                <a:cs typeface="+mn-ea"/>
                <a:sym typeface="Arial" panose="020B0604020202020204" pitchFamily="34" charset="0"/>
              </a:rPr>
              <a:t>请输入标题</a:t>
            </a:r>
            <a:endParaRPr lang="zh-CN" altLang="en-US" sz="2000" b="1">
              <a:solidFill>
                <a:srgbClr val="E3000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3" name="AutoShape 4"/>
          <p:cNvSpPr/>
          <p:nvPr>
            <p:custDataLst>
              <p:tags r:id="rId18"/>
            </p:custDataLst>
          </p:nvPr>
        </p:nvSpPr>
        <p:spPr bwMode="auto">
          <a:xfrm>
            <a:off x="6317690" y="4899155"/>
            <a:ext cx="273891" cy="27485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rgbClr val="FFFFFF"/>
          </a:solidFill>
          <a:ln>
            <a:noFill/>
          </a:ln>
          <a:effectLst/>
        </p:spPr>
        <p:txBody>
          <a:bodyPr lIns="19050" tIns="19050" rIns="19050" bIns="19050" anchor="ct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marL="0" marR="0" lvl="0" indent="0" algn="ctr" defTabSz="228600" rtl="0" eaLnBrk="1" fontAlgn="base" latinLnBrk="0" hangingPunct="0">
              <a:lnSpc>
                <a:spcPct val="130000"/>
              </a:lnSpc>
              <a:spcBef>
                <a:spcPct val="0"/>
              </a:spcBef>
              <a:spcAft>
                <a:spcPct val="0"/>
              </a:spcAft>
              <a:buClrTx/>
              <a:buSzTx/>
              <a:buFontTx/>
              <a:buNone/>
              <a:defRPr/>
            </a:pPr>
            <a:endParaRPr kumimoji="0" lang="en-US" sz="1500" b="0" i="0" u="none" strike="noStrike" kern="1200" cap="none" spc="0" normalizeH="0" baseline="0" noProof="0" dirty="0">
              <a:ln>
                <a:noFill/>
              </a:ln>
              <a:effectLst>
                <a:outerShdw blurRad="38100" dist="38100" dir="2700000" algn="tl">
                  <a:srgbClr val="000000"/>
                </a:outerShdw>
              </a:effectLst>
              <a:uLnTx/>
              <a:uFillTx/>
              <a:sym typeface="Arial" panose="020B0604020202020204" pitchFamily="34" charset="0"/>
            </a:endParaRPr>
          </a:p>
        </p:txBody>
      </p:sp>
      <p:sp>
        <p:nvSpPr>
          <p:cNvPr id="54" name="AutoShape 104"/>
          <p:cNvSpPr/>
          <p:nvPr>
            <p:custDataLst>
              <p:tags r:id="rId19"/>
            </p:custDataLst>
          </p:nvPr>
        </p:nvSpPr>
        <p:spPr bwMode="auto">
          <a:xfrm>
            <a:off x="6316664" y="4094855"/>
            <a:ext cx="283085" cy="24775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solidFill>
            <a:srgbClr val="FFFFFF"/>
          </a:solidFill>
          <a:ln>
            <a:noFill/>
          </a:ln>
          <a:effectLst/>
        </p:spPr>
        <p:txBody>
          <a:bodyPr lIns="19050" tIns="19050" rIns="19050" bIns="19050" anchor="ct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marL="0" marR="0" lvl="0" indent="0" algn="ctr" defTabSz="228600" rtl="0" eaLnBrk="1" fontAlgn="base" latinLnBrk="0" hangingPunct="0">
              <a:lnSpc>
                <a:spcPct val="130000"/>
              </a:lnSpc>
              <a:spcBef>
                <a:spcPct val="0"/>
              </a:spcBef>
              <a:spcAft>
                <a:spcPct val="0"/>
              </a:spcAft>
              <a:buClrTx/>
              <a:buSzTx/>
              <a:buFontTx/>
              <a:buNone/>
              <a:defRPr/>
            </a:pPr>
            <a:endParaRPr kumimoji="0" lang="en-US" sz="1500" b="0" i="0" u="none" strike="noStrike" kern="1200" cap="none" spc="0" normalizeH="0" baseline="0" noProof="0" dirty="0">
              <a:ln>
                <a:noFill/>
              </a:ln>
              <a:effectLst>
                <a:outerShdw blurRad="38100" dist="38100" dir="2700000" algn="tl">
                  <a:srgbClr val="000000"/>
                </a:outerShdw>
              </a:effectLst>
              <a:uLnTx/>
              <a:uFillTx/>
              <a:sym typeface="Arial" panose="020B0604020202020204" pitchFamily="34" charset="0"/>
            </a:endParaRPr>
          </a:p>
        </p:txBody>
      </p:sp>
      <p:sp>
        <p:nvSpPr>
          <p:cNvPr id="55" name="AutoShape 113"/>
          <p:cNvSpPr/>
          <p:nvPr>
            <p:custDataLst>
              <p:tags r:id="rId20"/>
            </p:custDataLst>
          </p:nvPr>
        </p:nvSpPr>
        <p:spPr bwMode="auto">
          <a:xfrm>
            <a:off x="6357370" y="3328708"/>
            <a:ext cx="194529" cy="283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FFFFFF"/>
          </a:solidFill>
          <a:ln>
            <a:noFill/>
          </a:ln>
          <a:effectLst/>
        </p:spPr>
        <p:txBody>
          <a:bodyPr lIns="19050" tIns="19050" rIns="19050" bIns="19050" anchor="ct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marL="0" marR="0" lvl="0" indent="0" algn="ctr" defTabSz="228600" rtl="0" eaLnBrk="1" fontAlgn="base" latinLnBrk="0" hangingPunct="0">
              <a:lnSpc>
                <a:spcPct val="130000"/>
              </a:lnSpc>
              <a:spcBef>
                <a:spcPct val="0"/>
              </a:spcBef>
              <a:spcAft>
                <a:spcPct val="0"/>
              </a:spcAft>
              <a:buClrTx/>
              <a:buSzTx/>
              <a:buFontTx/>
              <a:buNone/>
              <a:defRPr/>
            </a:pPr>
            <a:endParaRPr kumimoji="0" lang="en-US" sz="1500" b="0" i="0" u="none" strike="noStrike" kern="1200" cap="none" spc="0" normalizeH="0" baseline="0" noProof="0" dirty="0">
              <a:ln>
                <a:noFill/>
              </a:ln>
              <a:effectLst>
                <a:outerShdw blurRad="38100" dist="38100" dir="2700000" algn="tl">
                  <a:srgbClr val="000000"/>
                </a:outerShdw>
              </a:effectLst>
              <a:uLnTx/>
              <a:uFillTx/>
              <a:sym typeface="Arial" panose="020B0604020202020204" pitchFamily="34" charset="0"/>
            </a:endParaRPr>
          </a:p>
        </p:txBody>
      </p:sp>
      <p:sp>
        <p:nvSpPr>
          <p:cNvPr id="56" name="AutoShape 112"/>
          <p:cNvSpPr/>
          <p:nvPr>
            <p:custDataLst>
              <p:tags r:id="rId21"/>
            </p:custDataLst>
          </p:nvPr>
        </p:nvSpPr>
        <p:spPr bwMode="auto">
          <a:xfrm>
            <a:off x="6339887" y="2447999"/>
            <a:ext cx="236640" cy="237042"/>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rgbClr val="FFFFFF"/>
          </a:solidFill>
          <a:ln>
            <a:noFill/>
          </a:ln>
          <a:effectLst/>
        </p:spPr>
        <p:txBody>
          <a:bodyPr lIns="19050" tIns="19050" rIns="19050" bIns="19050" anchor="ct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marL="0" marR="0" lvl="0" indent="0" algn="ctr" defTabSz="228600" rtl="0" eaLnBrk="1" fontAlgn="base" latinLnBrk="0" hangingPunct="0">
              <a:lnSpc>
                <a:spcPct val="130000"/>
              </a:lnSpc>
              <a:spcBef>
                <a:spcPct val="0"/>
              </a:spcBef>
              <a:spcAft>
                <a:spcPct val="0"/>
              </a:spcAft>
              <a:buClrTx/>
              <a:buSzTx/>
              <a:buFontTx/>
              <a:buNone/>
              <a:defRPr/>
            </a:pPr>
            <a:endParaRPr kumimoji="0" lang="en-US" sz="1500" b="0" i="0" u="none" strike="noStrike" kern="1200" cap="none" spc="0" normalizeH="0" baseline="0" noProof="0" dirty="0">
              <a:ln>
                <a:noFill/>
              </a:ln>
              <a:effectLst>
                <a:outerShdw blurRad="38100" dist="38100" dir="2700000" algn="tl">
                  <a:srgbClr val="000000"/>
                </a:outerShdw>
              </a:effectLst>
              <a:uLnTx/>
              <a:uFillTx/>
              <a:sym typeface="Arial" panose="020B0604020202020204" pitchFamily="34" charset="0"/>
            </a:endParaRPr>
          </a:p>
        </p:txBody>
      </p:sp>
      <p:sp>
        <p:nvSpPr>
          <p:cNvPr id="57" name="文本框 69"/>
          <p:cNvSpPr txBox="1"/>
          <p:nvPr>
            <p:custDataLst>
              <p:tags r:id="rId22"/>
            </p:custDataLst>
          </p:nvPr>
        </p:nvSpPr>
        <p:spPr>
          <a:xfrm>
            <a:off x="6890121" y="1839121"/>
            <a:ext cx="4476441" cy="246221"/>
          </a:xfrm>
          <a:prstGeom prst="rect">
            <a:avLst/>
          </a:prstGeom>
          <a:noFill/>
        </p:spPr>
        <p:txBody>
          <a:bodyPr wrap="square" tIns="46800" bIns="46800" rtlCol="0">
            <a:normAutofit fontScale="92500" lnSpcReduction="20000"/>
          </a:bodyP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lvl="0">
              <a:lnSpc>
                <a:spcPct val="130000"/>
              </a:lnSpc>
              <a:defRPr/>
            </a:pPr>
            <a:r>
              <a:rPr lang="zh-CN" altLang="en-US" sz="1000">
                <a:sym typeface="Arial" panose="020B0604020202020204" pitchFamily="34" charset="0"/>
              </a:rPr>
              <a:t>请输入文本请输入文本请输入文本请输入文本</a:t>
            </a:r>
            <a:endParaRPr lang="zh-CN" altLang="en-US" sz="1000">
              <a:sym typeface="Arial" panose="020B0604020202020204" pitchFamily="34" charset="0"/>
            </a:endParaRPr>
          </a:p>
        </p:txBody>
      </p:sp>
      <p:sp>
        <p:nvSpPr>
          <p:cNvPr id="58" name="işḷiďe"/>
          <p:cNvSpPr txBox="1"/>
          <p:nvPr>
            <p:custDataLst>
              <p:tags r:id="rId23"/>
            </p:custDataLst>
          </p:nvPr>
        </p:nvSpPr>
        <p:spPr>
          <a:xfrm>
            <a:off x="6871084" y="2256323"/>
            <a:ext cx="2188529" cy="400109"/>
          </a:xfrm>
          <a:prstGeom prst="rect">
            <a:avLst/>
          </a:prstGeom>
          <a:noFill/>
          <a:ln w="12700" cap="flat" cmpd="sng" algn="ctr">
            <a:noFill/>
            <a:prstDash val="solid"/>
            <a:round/>
            <a:headEnd type="none" w="med" len="med"/>
            <a:tailEnd type="none" w="med" len="med"/>
          </a:ln>
          <a:extLst>
            <a:ext uri="{909E8E84-426E-40DD-AFC4-6F175D3DCCD1}">
              <a14:hiddenFill xmlns:a14="http://schemas.microsoft.com/office/drawing/2010/main">
                <a:solidFill>
                  <a:srgbClr val="FFFFFF">
                    <a:lumMod val="100000"/>
                  </a:srgbClr>
                </a:solidFill>
              </a14:hiddenFill>
            </a:ext>
            <a:ext uri="{91240B29-F687-4F45-9708-019B960494DF}">
              <a14:hiddenLine xmlns:a14="http://schemas.microsoft.com/office/drawing/2010/main" w="12700">
                <a:solidFill>
                  <a:srgbClr val="FFFFFF">
                    <a:lumMod val="100000"/>
                  </a:srgbClr>
                </a:solidFill>
                <a:prstDash val="solid"/>
                <a:round/>
                <a:headEnd type="none" w="med" len="med"/>
                <a:tailEnd type="none" w="med" len="med"/>
              </a14:hiddenLine>
            </a:ext>
          </a:extLst>
        </p:spPr>
        <p:txBody>
          <a:bodyPr wrap="none" tIns="46800" bIns="46800" anchor="ctr" anchorCtr="0">
            <a:normAutofit fontScale="90000"/>
          </a:bodyP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algn="l">
              <a:lnSpc>
                <a:spcPct val="130000"/>
              </a:lnSpc>
            </a:pPr>
            <a:r>
              <a:rPr lang="zh-CN" altLang="en-US" sz="1600" b="1">
                <a:solidFill>
                  <a:srgbClr val="E30001"/>
                </a:solidFill>
                <a:cs typeface="+mn-ea"/>
                <a:sym typeface="Arial" panose="020B0604020202020204" pitchFamily="34" charset="0"/>
              </a:rPr>
              <a:t>请输入标题</a:t>
            </a:r>
            <a:endParaRPr lang="zh-CN" altLang="en-US" sz="1600" b="1">
              <a:solidFill>
                <a:srgbClr val="E3000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9" name="文本框 72"/>
          <p:cNvSpPr txBox="1"/>
          <p:nvPr>
            <p:custDataLst>
              <p:tags r:id="rId24"/>
            </p:custDataLst>
          </p:nvPr>
        </p:nvSpPr>
        <p:spPr>
          <a:xfrm>
            <a:off x="6890121" y="2679051"/>
            <a:ext cx="4476441" cy="246221"/>
          </a:xfrm>
          <a:prstGeom prst="rect">
            <a:avLst/>
          </a:prstGeom>
          <a:noFill/>
        </p:spPr>
        <p:txBody>
          <a:bodyPr wrap="square" tIns="46800" bIns="46800" rtlCol="0">
            <a:normAutofit fontScale="92500" lnSpcReduction="20000"/>
          </a:bodyP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lvl="0">
              <a:lnSpc>
                <a:spcPct val="130000"/>
              </a:lnSpc>
              <a:defRPr/>
            </a:pPr>
            <a:r>
              <a:rPr lang="zh-CN" altLang="en-US" sz="1000">
                <a:sym typeface="Arial" panose="020B0604020202020204" pitchFamily="34" charset="0"/>
              </a:rPr>
              <a:t>请输入文本请输入文本请输入文本请输入文本</a:t>
            </a:r>
            <a:endParaRPr lang="zh-CN" altLang="en-US" sz="1000">
              <a:sym typeface="Arial" panose="020B0604020202020204" pitchFamily="34" charset="0"/>
            </a:endParaRPr>
          </a:p>
          <a:p>
            <a:pPr lvl="0">
              <a:lnSpc>
                <a:spcPct val="130000"/>
              </a:lnSpc>
              <a:defRPr/>
            </a:pPr>
            <a:endParaRPr lang="zh-CN" altLang="en-US" sz="1000">
              <a:sym typeface="Arial" panose="020B0604020202020204" pitchFamily="34" charset="0"/>
            </a:endParaRPr>
          </a:p>
        </p:txBody>
      </p:sp>
      <p:sp>
        <p:nvSpPr>
          <p:cNvPr id="60" name="işḷiďe"/>
          <p:cNvSpPr txBox="1"/>
          <p:nvPr>
            <p:custDataLst>
              <p:tags r:id="rId25"/>
            </p:custDataLst>
          </p:nvPr>
        </p:nvSpPr>
        <p:spPr>
          <a:xfrm>
            <a:off x="6871084" y="3081813"/>
            <a:ext cx="2188529" cy="400109"/>
          </a:xfrm>
          <a:prstGeom prst="rect">
            <a:avLst/>
          </a:prstGeom>
          <a:noFill/>
          <a:ln w="12700" cap="flat" cmpd="sng" algn="ctr">
            <a:noFill/>
            <a:prstDash val="solid"/>
            <a:round/>
            <a:headEnd type="none" w="med" len="med"/>
            <a:tailEnd type="none" w="med" len="med"/>
          </a:ln>
          <a:extLst>
            <a:ext uri="{909E8E84-426E-40DD-AFC4-6F175D3DCCD1}">
              <a14:hiddenFill xmlns:a14="http://schemas.microsoft.com/office/drawing/2010/main">
                <a:solidFill>
                  <a:srgbClr val="FFFFFF">
                    <a:lumMod val="100000"/>
                  </a:srgbClr>
                </a:solidFill>
              </a14:hiddenFill>
            </a:ext>
            <a:ext uri="{91240B29-F687-4F45-9708-019B960494DF}">
              <a14:hiddenLine xmlns:a14="http://schemas.microsoft.com/office/drawing/2010/main" w="12700">
                <a:solidFill>
                  <a:srgbClr val="FFFFFF">
                    <a:lumMod val="100000"/>
                  </a:srgbClr>
                </a:solidFill>
                <a:prstDash val="solid"/>
                <a:round/>
                <a:headEnd type="none" w="med" len="med"/>
                <a:tailEnd type="none" w="med" len="med"/>
              </a14:hiddenLine>
            </a:ext>
          </a:extLst>
        </p:spPr>
        <p:txBody>
          <a:bodyPr wrap="none" tIns="46800" bIns="46800" anchor="ctr" anchorCtr="0">
            <a:normAutofit fontScale="90000"/>
          </a:bodyP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algn="l">
              <a:lnSpc>
                <a:spcPct val="130000"/>
              </a:lnSpc>
            </a:pPr>
            <a:r>
              <a:rPr lang="zh-CN" altLang="en-US" sz="1600" b="1">
                <a:solidFill>
                  <a:srgbClr val="E30001"/>
                </a:solidFill>
                <a:cs typeface="+mn-ea"/>
                <a:sym typeface="Arial" panose="020B0604020202020204" pitchFamily="34" charset="0"/>
              </a:rPr>
              <a:t>请输入标题</a:t>
            </a:r>
            <a:endParaRPr lang="zh-CN" altLang="en-US" sz="1600" b="1">
              <a:solidFill>
                <a:srgbClr val="E3000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61" name="文本框 75"/>
          <p:cNvSpPr txBox="1"/>
          <p:nvPr>
            <p:custDataLst>
              <p:tags r:id="rId26"/>
            </p:custDataLst>
          </p:nvPr>
        </p:nvSpPr>
        <p:spPr>
          <a:xfrm>
            <a:off x="6890121" y="3504541"/>
            <a:ext cx="4476441" cy="246221"/>
          </a:xfrm>
          <a:prstGeom prst="rect">
            <a:avLst/>
          </a:prstGeom>
          <a:noFill/>
        </p:spPr>
        <p:txBody>
          <a:bodyPr wrap="square" tIns="46800" bIns="46800" rtlCol="0">
            <a:normAutofit fontScale="92500" lnSpcReduction="20000"/>
          </a:bodyP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lvl="0">
              <a:lnSpc>
                <a:spcPct val="130000"/>
              </a:lnSpc>
              <a:defRPr/>
            </a:pPr>
            <a:r>
              <a:rPr lang="zh-CN" altLang="en-US" sz="1000">
                <a:sym typeface="Arial" panose="020B0604020202020204" pitchFamily="34" charset="0"/>
              </a:rPr>
              <a:t>请输入文本请输入文本请输入文本请输入文本</a:t>
            </a:r>
            <a:endParaRPr lang="zh-CN" altLang="en-US" sz="1000">
              <a:sym typeface="Arial" panose="020B0604020202020204" pitchFamily="34" charset="0"/>
            </a:endParaRPr>
          </a:p>
          <a:p>
            <a:pPr lvl="0">
              <a:lnSpc>
                <a:spcPct val="130000"/>
              </a:lnSpc>
              <a:defRPr/>
            </a:pPr>
            <a:endParaRPr lang="zh-CN" altLang="en-US" sz="1000">
              <a:sym typeface="Arial" panose="020B0604020202020204" pitchFamily="34" charset="0"/>
            </a:endParaRPr>
          </a:p>
        </p:txBody>
      </p:sp>
      <p:sp>
        <p:nvSpPr>
          <p:cNvPr id="73" name="işḷiďe"/>
          <p:cNvSpPr txBox="1"/>
          <p:nvPr>
            <p:custDataLst>
              <p:tags r:id="rId27"/>
            </p:custDataLst>
          </p:nvPr>
        </p:nvSpPr>
        <p:spPr>
          <a:xfrm>
            <a:off x="6871084" y="3907303"/>
            <a:ext cx="2188529" cy="400109"/>
          </a:xfrm>
          <a:prstGeom prst="rect">
            <a:avLst/>
          </a:prstGeom>
          <a:noFill/>
          <a:ln w="12700" cap="flat" cmpd="sng" algn="ctr">
            <a:noFill/>
            <a:prstDash val="solid"/>
            <a:round/>
            <a:headEnd type="none" w="med" len="med"/>
            <a:tailEnd type="none" w="med" len="med"/>
          </a:ln>
          <a:extLst>
            <a:ext uri="{909E8E84-426E-40DD-AFC4-6F175D3DCCD1}">
              <a14:hiddenFill xmlns:a14="http://schemas.microsoft.com/office/drawing/2010/main">
                <a:solidFill>
                  <a:srgbClr val="FFFFFF">
                    <a:lumMod val="100000"/>
                  </a:srgbClr>
                </a:solidFill>
              </a14:hiddenFill>
            </a:ext>
            <a:ext uri="{91240B29-F687-4F45-9708-019B960494DF}">
              <a14:hiddenLine xmlns:a14="http://schemas.microsoft.com/office/drawing/2010/main" w="12700">
                <a:solidFill>
                  <a:srgbClr val="FFFFFF">
                    <a:lumMod val="100000"/>
                  </a:srgbClr>
                </a:solidFill>
                <a:prstDash val="solid"/>
                <a:round/>
                <a:headEnd type="none" w="med" len="med"/>
                <a:tailEnd type="none" w="med" len="med"/>
              </a14:hiddenLine>
            </a:ext>
          </a:extLst>
        </p:spPr>
        <p:txBody>
          <a:bodyPr wrap="none" tIns="46800" bIns="46800" anchor="ctr" anchorCtr="0">
            <a:normAutofit fontScale="90000"/>
          </a:bodyP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algn="l">
              <a:lnSpc>
                <a:spcPct val="130000"/>
              </a:lnSpc>
            </a:pPr>
            <a:r>
              <a:rPr lang="zh-CN" altLang="en-US" sz="1600" b="1">
                <a:solidFill>
                  <a:srgbClr val="E30001"/>
                </a:solidFill>
                <a:cs typeface="+mn-ea"/>
                <a:sym typeface="Arial" panose="020B0604020202020204" pitchFamily="34" charset="0"/>
              </a:rPr>
              <a:t>请输入标题</a:t>
            </a:r>
            <a:endParaRPr lang="zh-CN" altLang="en-US" sz="1600" b="1">
              <a:solidFill>
                <a:srgbClr val="E3000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74" name="文本框 78"/>
          <p:cNvSpPr txBox="1"/>
          <p:nvPr>
            <p:custDataLst>
              <p:tags r:id="rId28"/>
            </p:custDataLst>
          </p:nvPr>
        </p:nvSpPr>
        <p:spPr>
          <a:xfrm>
            <a:off x="6890121" y="4330031"/>
            <a:ext cx="4476441" cy="246221"/>
          </a:xfrm>
          <a:prstGeom prst="rect">
            <a:avLst/>
          </a:prstGeom>
          <a:noFill/>
        </p:spPr>
        <p:txBody>
          <a:bodyPr wrap="square" tIns="46800" bIns="46800" rtlCol="0">
            <a:normAutofit fontScale="92500" lnSpcReduction="20000"/>
          </a:bodyP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lvl="0">
              <a:lnSpc>
                <a:spcPct val="130000"/>
              </a:lnSpc>
              <a:defRPr/>
            </a:pPr>
            <a:r>
              <a:rPr lang="zh-CN" altLang="en-US" sz="1000">
                <a:sym typeface="Arial" panose="020B0604020202020204" pitchFamily="34" charset="0"/>
              </a:rPr>
              <a:t>请输入文本请输入文本请输入文本请输入文本</a:t>
            </a:r>
            <a:endParaRPr lang="zh-CN" altLang="en-US" sz="1000">
              <a:sym typeface="Arial" panose="020B0604020202020204" pitchFamily="34" charset="0"/>
            </a:endParaRPr>
          </a:p>
          <a:p>
            <a:pPr lvl="0">
              <a:lnSpc>
                <a:spcPct val="130000"/>
              </a:lnSpc>
              <a:defRPr/>
            </a:pPr>
            <a:endParaRPr lang="zh-CN" altLang="en-US" sz="1000">
              <a:sym typeface="Arial" panose="020B0604020202020204" pitchFamily="34" charset="0"/>
            </a:endParaRPr>
          </a:p>
        </p:txBody>
      </p:sp>
      <p:sp>
        <p:nvSpPr>
          <p:cNvPr id="75" name="işḷiďe"/>
          <p:cNvSpPr txBox="1"/>
          <p:nvPr>
            <p:custDataLst>
              <p:tags r:id="rId29"/>
            </p:custDataLst>
          </p:nvPr>
        </p:nvSpPr>
        <p:spPr>
          <a:xfrm>
            <a:off x="6871084" y="4732793"/>
            <a:ext cx="2188529" cy="400109"/>
          </a:xfrm>
          <a:prstGeom prst="rect">
            <a:avLst/>
          </a:prstGeom>
          <a:noFill/>
          <a:ln w="12700" cap="flat" cmpd="sng" algn="ctr">
            <a:noFill/>
            <a:prstDash val="solid"/>
            <a:round/>
            <a:headEnd type="none" w="med" len="med"/>
            <a:tailEnd type="none" w="med" len="med"/>
          </a:ln>
          <a:extLst>
            <a:ext uri="{909E8E84-426E-40DD-AFC4-6F175D3DCCD1}">
              <a14:hiddenFill xmlns:a14="http://schemas.microsoft.com/office/drawing/2010/main">
                <a:solidFill>
                  <a:srgbClr val="FFFFFF">
                    <a:lumMod val="100000"/>
                  </a:srgbClr>
                </a:solidFill>
              </a14:hiddenFill>
            </a:ext>
            <a:ext uri="{91240B29-F687-4F45-9708-019B960494DF}">
              <a14:hiddenLine xmlns:a14="http://schemas.microsoft.com/office/drawing/2010/main" w="12700">
                <a:solidFill>
                  <a:srgbClr val="FFFFFF">
                    <a:lumMod val="100000"/>
                  </a:srgbClr>
                </a:solidFill>
                <a:prstDash val="solid"/>
                <a:round/>
                <a:headEnd type="none" w="med" len="med"/>
                <a:tailEnd type="none" w="med" len="med"/>
              </a14:hiddenLine>
            </a:ext>
          </a:extLst>
        </p:spPr>
        <p:txBody>
          <a:bodyPr wrap="none" tIns="46800" bIns="46800" anchor="ctr" anchorCtr="0">
            <a:normAutofit fontScale="90000"/>
          </a:bodyP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algn="l">
              <a:lnSpc>
                <a:spcPct val="130000"/>
              </a:lnSpc>
            </a:pPr>
            <a:r>
              <a:rPr lang="zh-CN" altLang="en-US" sz="1600" b="1">
                <a:solidFill>
                  <a:srgbClr val="E30001"/>
                </a:solidFill>
                <a:cs typeface="+mn-ea"/>
                <a:sym typeface="Arial" panose="020B0604020202020204" pitchFamily="34" charset="0"/>
              </a:rPr>
              <a:t>请输入标题</a:t>
            </a:r>
            <a:endParaRPr lang="zh-CN" altLang="en-US" sz="1600" b="1">
              <a:solidFill>
                <a:srgbClr val="E3000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76" name="文本框 81"/>
          <p:cNvSpPr txBox="1"/>
          <p:nvPr>
            <p:custDataLst>
              <p:tags r:id="rId30"/>
            </p:custDataLst>
          </p:nvPr>
        </p:nvSpPr>
        <p:spPr>
          <a:xfrm>
            <a:off x="6890121" y="5155521"/>
            <a:ext cx="4476441" cy="246221"/>
          </a:xfrm>
          <a:prstGeom prst="rect">
            <a:avLst/>
          </a:prstGeom>
          <a:noFill/>
        </p:spPr>
        <p:txBody>
          <a:bodyPr wrap="square" tIns="46800" bIns="46800" rtlCol="0">
            <a:normAutofit fontScale="92500" lnSpcReduction="20000"/>
          </a:bodyP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lvl="0">
              <a:lnSpc>
                <a:spcPct val="130000"/>
              </a:lnSpc>
              <a:defRPr/>
            </a:pPr>
            <a:r>
              <a:rPr lang="zh-CN" altLang="en-US" sz="1000">
                <a:sym typeface="Arial" panose="020B0604020202020204" pitchFamily="34" charset="0"/>
              </a:rPr>
              <a:t>请输入文本请输入文本请输入文本请输入文本</a:t>
            </a:r>
            <a:endParaRPr lang="zh-CN" altLang="en-US" sz="1000">
              <a:sym typeface="Arial" panose="020B0604020202020204" pitchFamily="34" charset="0"/>
            </a:endParaRPr>
          </a:p>
          <a:p>
            <a:pPr lvl="0">
              <a:lnSpc>
                <a:spcPct val="130000"/>
              </a:lnSpc>
              <a:defRPr/>
            </a:pPr>
            <a:endParaRPr lang="zh-CN" altLang="en-US" sz="1000">
              <a:sym typeface="Arial" panose="020B0604020202020204" pitchFamily="34" charset="0"/>
            </a:endParaRPr>
          </a:p>
        </p:txBody>
      </p:sp>
      <p:grpSp>
        <p:nvGrpSpPr>
          <p:cNvPr id="77" name="组合 76"/>
          <p:cNvGrpSpPr/>
          <p:nvPr>
            <p:custDataLst>
              <p:tags r:id="rId31"/>
            </p:custDataLst>
          </p:nvPr>
        </p:nvGrpSpPr>
        <p:grpSpPr>
          <a:xfrm>
            <a:off x="6218819" y="1473957"/>
            <a:ext cx="450280" cy="514480"/>
            <a:chOff x="-1752823" y="3567302"/>
            <a:chExt cx="169086" cy="193194"/>
          </a:xfrm>
          <a:solidFill>
            <a:srgbClr val="E30001"/>
          </a:solidFill>
        </p:grpSpPr>
        <p:sp>
          <p:nvSpPr>
            <p:cNvPr id="78" name="AutoShape 48"/>
            <p:cNvSpPr/>
            <p:nvPr>
              <p:custDataLst>
                <p:tags r:id="rId32"/>
              </p:custDataLst>
            </p:nvPr>
          </p:nvSpPr>
          <p:spPr bwMode="auto">
            <a:xfrm>
              <a:off x="-1752823" y="3567302"/>
              <a:ext cx="169086" cy="1931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p:spPr>
          <p:txBody>
            <a:bodyPr lIns="19050" tIns="19050" rIns="19050" bIns="19050" anchor="ct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marL="0" marR="0" lvl="0" indent="0" algn="ctr" defTabSz="228600" rtl="0" eaLnBrk="1" fontAlgn="base" latinLnBrk="0" hangingPunct="0">
                <a:lnSpc>
                  <a:spcPct val="130000"/>
                </a:lnSpc>
                <a:spcBef>
                  <a:spcPct val="0"/>
                </a:spcBef>
                <a:spcAft>
                  <a:spcPct val="0"/>
                </a:spcAft>
                <a:buClrTx/>
                <a:buSzTx/>
                <a:buFontTx/>
                <a:buNone/>
                <a:defRPr/>
              </a:pPr>
              <a:endParaRPr kumimoji="0" lang="en-US" sz="1500" b="0" i="0" u="none" strike="noStrike" kern="1200" cap="none" spc="0" normalizeH="0" baseline="0" noProof="0" dirty="0">
                <a:ln>
                  <a:noFill/>
                </a:ln>
                <a:effectLst>
                  <a:outerShdw blurRad="38100" dist="38100" dir="2700000" algn="tl">
                    <a:srgbClr val="000000"/>
                  </a:outerShdw>
                </a:effectLst>
                <a:uLnTx/>
                <a:uFillTx/>
                <a:sym typeface="Arial" panose="020B0604020202020204" pitchFamily="34" charset="0"/>
              </a:endParaRPr>
            </a:p>
          </p:txBody>
        </p:sp>
        <p:sp>
          <p:nvSpPr>
            <p:cNvPr id="79" name="AutoShape 49"/>
            <p:cNvSpPr/>
            <p:nvPr>
              <p:custDataLst>
                <p:tags r:id="rId33"/>
              </p:custDataLst>
            </p:nvPr>
          </p:nvSpPr>
          <p:spPr bwMode="auto">
            <a:xfrm>
              <a:off x="-1620064" y="3718224"/>
              <a:ext cx="12219" cy="118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9050" tIns="19050" rIns="19050" bIns="19050" anchor="ct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marL="0" marR="0" lvl="0" indent="0" algn="ctr" defTabSz="228600" rtl="0" eaLnBrk="1" fontAlgn="base" latinLnBrk="0" hangingPunct="0">
                <a:lnSpc>
                  <a:spcPct val="130000"/>
                </a:lnSpc>
                <a:spcBef>
                  <a:spcPct val="0"/>
                </a:spcBef>
                <a:spcAft>
                  <a:spcPct val="0"/>
                </a:spcAft>
                <a:buClrTx/>
                <a:buSzTx/>
                <a:buFontTx/>
                <a:buNone/>
                <a:defRPr/>
              </a:pPr>
              <a:endParaRPr kumimoji="0" lang="en-US" sz="1500" b="0" i="0" u="none" strike="noStrike" kern="1200" cap="none" spc="0" normalizeH="0" baseline="0" noProof="0" dirty="0">
                <a:ln>
                  <a:noFill/>
                </a:ln>
                <a:effectLst>
                  <a:outerShdw blurRad="38100" dist="38100" dir="2700000" algn="tl">
                    <a:srgbClr val="000000"/>
                  </a:outerShdw>
                </a:effectLst>
                <a:uLnTx/>
                <a:uFillTx/>
                <a:sym typeface="Arial" panose="020B0604020202020204" pitchFamily="34" charset="0"/>
              </a:endParaRPr>
            </a:p>
          </p:txBody>
        </p:sp>
        <p:sp>
          <p:nvSpPr>
            <p:cNvPr id="80" name="AutoShape 50"/>
            <p:cNvSpPr/>
            <p:nvPr>
              <p:custDataLst>
                <p:tags r:id="rId34"/>
              </p:custDataLst>
            </p:nvPr>
          </p:nvSpPr>
          <p:spPr bwMode="auto">
            <a:xfrm>
              <a:off x="-1620064" y="3681897"/>
              <a:ext cx="12219" cy="122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9050" tIns="19050" rIns="19050" bIns="19050" anchor="ct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marL="0" marR="0" lvl="0" indent="0" algn="ctr" defTabSz="228600" rtl="0" eaLnBrk="1" fontAlgn="base" latinLnBrk="0" hangingPunct="0">
                <a:lnSpc>
                  <a:spcPct val="130000"/>
                </a:lnSpc>
                <a:spcBef>
                  <a:spcPct val="0"/>
                </a:spcBef>
                <a:spcAft>
                  <a:spcPct val="0"/>
                </a:spcAft>
                <a:buClrTx/>
                <a:buSzTx/>
                <a:buFontTx/>
                <a:buNone/>
                <a:defRPr/>
              </a:pPr>
              <a:endParaRPr kumimoji="0" lang="en-US" sz="1500" b="0" i="0" u="none" strike="noStrike" kern="1200" cap="none" spc="0" normalizeH="0" baseline="0" noProof="0" dirty="0">
                <a:ln>
                  <a:noFill/>
                </a:ln>
                <a:effectLst>
                  <a:outerShdw blurRad="38100" dist="38100" dir="2700000" algn="tl">
                    <a:srgbClr val="000000"/>
                  </a:outerShdw>
                </a:effectLst>
                <a:uLnTx/>
                <a:uFillTx/>
                <a:sym typeface="Arial" panose="020B0604020202020204" pitchFamily="34" charset="0"/>
              </a:endParaRPr>
            </a:p>
          </p:txBody>
        </p:sp>
        <p:sp>
          <p:nvSpPr>
            <p:cNvPr id="81" name="AutoShape 51"/>
            <p:cNvSpPr/>
            <p:nvPr>
              <p:custDataLst>
                <p:tags r:id="rId35"/>
              </p:custDataLst>
            </p:nvPr>
          </p:nvSpPr>
          <p:spPr bwMode="auto">
            <a:xfrm>
              <a:off x="-1620064" y="3645570"/>
              <a:ext cx="12219" cy="122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9050" tIns="19050" rIns="19050" bIns="19050" anchor="ct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marL="0" marR="0" lvl="0" indent="0" algn="ctr" defTabSz="228600" rtl="0" eaLnBrk="1" fontAlgn="base" latinLnBrk="0" hangingPunct="0">
                <a:lnSpc>
                  <a:spcPct val="130000"/>
                </a:lnSpc>
                <a:spcBef>
                  <a:spcPct val="0"/>
                </a:spcBef>
                <a:spcAft>
                  <a:spcPct val="0"/>
                </a:spcAft>
                <a:buClrTx/>
                <a:buSzTx/>
                <a:buFontTx/>
                <a:buNone/>
                <a:defRPr/>
              </a:pPr>
              <a:endParaRPr kumimoji="0" lang="en-US" sz="1500" b="0" i="0" u="none" strike="noStrike" kern="1200" cap="none" spc="0" normalizeH="0" baseline="0" noProof="0" dirty="0">
                <a:ln>
                  <a:noFill/>
                </a:ln>
                <a:effectLst>
                  <a:outerShdw blurRad="38100" dist="38100" dir="2700000" algn="tl">
                    <a:srgbClr val="000000"/>
                  </a:outerShdw>
                </a:effectLst>
                <a:uLnTx/>
                <a:uFillTx/>
                <a:sym typeface="Arial" panose="020B0604020202020204" pitchFamily="34" charset="0"/>
              </a:endParaRPr>
            </a:p>
          </p:txBody>
        </p:sp>
      </p:grpSp>
      <p:sp>
        <p:nvSpPr>
          <p:cNvPr id="82" name="AutoShape 112"/>
          <p:cNvSpPr/>
          <p:nvPr>
            <p:custDataLst>
              <p:tags r:id="rId36"/>
            </p:custDataLst>
          </p:nvPr>
        </p:nvSpPr>
        <p:spPr bwMode="auto">
          <a:xfrm>
            <a:off x="2419984" y="2484807"/>
            <a:ext cx="297618" cy="298124"/>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rgbClr val="FFFFFF"/>
          </a:solidFill>
          <a:ln>
            <a:noFill/>
          </a:ln>
          <a:effectLst/>
        </p:spPr>
        <p:txBody>
          <a:bodyPr lIns="19050" tIns="19050" rIns="19050" bIns="19050" anchor="ct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marL="0" marR="0" lvl="0" indent="0" algn="ctr" defTabSz="228600" rtl="0" eaLnBrk="1" fontAlgn="base" latinLnBrk="0" hangingPunct="0">
              <a:lnSpc>
                <a:spcPct val="130000"/>
              </a:lnSpc>
              <a:spcBef>
                <a:spcPct val="0"/>
              </a:spcBef>
              <a:spcAft>
                <a:spcPct val="0"/>
              </a:spcAft>
              <a:buClrTx/>
              <a:buSzTx/>
              <a:buFontTx/>
              <a:buNone/>
              <a:defRPr/>
            </a:pPr>
            <a:endParaRPr kumimoji="0" lang="en-US" sz="1500" b="0" i="0" u="none" strike="noStrike" kern="1200" cap="none" spc="0" normalizeH="0" baseline="0" noProof="0" dirty="0">
              <a:ln>
                <a:noFill/>
              </a:ln>
              <a:effectLst>
                <a:outerShdw blurRad="38100" dist="38100" dir="2700000" algn="tl">
                  <a:srgbClr val="000000"/>
                </a:outerShdw>
              </a:effectLst>
              <a:uLnTx/>
              <a:uFillTx/>
              <a:sym typeface="Arial" panose="020B0604020202020204" pitchFamily="34" charset="0"/>
            </a:endParaRPr>
          </a:p>
        </p:txBody>
      </p:sp>
      <p:sp>
        <p:nvSpPr>
          <p:cNvPr id="83" name="AutoShape 113"/>
          <p:cNvSpPr/>
          <p:nvPr>
            <p:custDataLst>
              <p:tags r:id="rId37"/>
            </p:custDataLst>
          </p:nvPr>
        </p:nvSpPr>
        <p:spPr bwMode="auto">
          <a:xfrm>
            <a:off x="2114860" y="3531951"/>
            <a:ext cx="257492" cy="3753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E30001"/>
          </a:solidFill>
          <a:ln>
            <a:noFill/>
          </a:ln>
          <a:effectLst/>
        </p:spPr>
        <p:txBody>
          <a:bodyPr lIns="19050" tIns="19050" rIns="19050" bIns="19050" anchor="ct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marL="0" marR="0" lvl="0" indent="0" algn="ctr" defTabSz="228600" rtl="0" eaLnBrk="1" fontAlgn="base" latinLnBrk="0" hangingPunct="0">
              <a:lnSpc>
                <a:spcPct val="130000"/>
              </a:lnSpc>
              <a:spcBef>
                <a:spcPct val="0"/>
              </a:spcBef>
              <a:spcAft>
                <a:spcPct val="0"/>
              </a:spcAft>
              <a:buClrTx/>
              <a:buSzTx/>
              <a:buFontTx/>
              <a:buNone/>
              <a:defRPr/>
            </a:pPr>
            <a:endParaRPr kumimoji="0" lang="en-US" sz="1500" b="0" i="0" u="none" strike="noStrike" kern="1200" cap="none" spc="0" normalizeH="0" baseline="0" noProof="0" dirty="0">
              <a:ln>
                <a:noFill/>
              </a:ln>
              <a:effectLst>
                <a:outerShdw blurRad="38100" dist="38100" dir="2700000" algn="tl">
                  <a:srgbClr val="000000"/>
                </a:outerShdw>
              </a:effectLst>
              <a:uLnTx/>
              <a:uFillTx/>
              <a:sym typeface="Arial" panose="020B0604020202020204" pitchFamily="34" charset="0"/>
            </a:endParaRPr>
          </a:p>
        </p:txBody>
      </p:sp>
      <p:sp>
        <p:nvSpPr>
          <p:cNvPr id="84" name="AutoShape 104"/>
          <p:cNvSpPr/>
          <p:nvPr>
            <p:custDataLst>
              <p:tags r:id="rId38"/>
            </p:custDataLst>
          </p:nvPr>
        </p:nvSpPr>
        <p:spPr bwMode="auto">
          <a:xfrm>
            <a:off x="1703286" y="4659246"/>
            <a:ext cx="395256" cy="3459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solidFill>
            <a:srgbClr val="FFFFFF"/>
          </a:solidFill>
          <a:ln>
            <a:noFill/>
          </a:ln>
          <a:effectLst/>
        </p:spPr>
        <p:txBody>
          <a:bodyPr lIns="19050" tIns="19050" rIns="19050" bIns="19050" anchor="ct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charset="-122"/>
                <a:cs typeface="+mn-ea"/>
              </a:defRPr>
            </a:lvl9pPr>
          </a:lstStyle>
          <a:p>
            <a:pPr marL="0" marR="0" lvl="0" indent="0" algn="ctr" defTabSz="228600" rtl="0" eaLnBrk="1" fontAlgn="base" latinLnBrk="0" hangingPunct="0">
              <a:lnSpc>
                <a:spcPct val="130000"/>
              </a:lnSpc>
              <a:spcBef>
                <a:spcPct val="0"/>
              </a:spcBef>
              <a:spcAft>
                <a:spcPct val="0"/>
              </a:spcAft>
              <a:buClrTx/>
              <a:buSzTx/>
              <a:buFontTx/>
              <a:buNone/>
              <a:defRPr/>
            </a:pPr>
            <a:endParaRPr kumimoji="0" lang="en-US" sz="1500" b="0" i="0" u="none" strike="noStrike" kern="1200" cap="none" spc="0" normalizeH="0" baseline="0" noProof="0" dirty="0">
              <a:ln>
                <a:noFill/>
              </a:ln>
              <a:effectLst>
                <a:outerShdw blurRad="38100" dist="38100" dir="2700000" algn="tl">
                  <a:srgbClr val="000000"/>
                </a:outerShdw>
              </a:effectLst>
              <a:uLnTx/>
              <a:uFillTx/>
              <a:sym typeface="Arial" panose="020B0604020202020204" pitchFamily="34" charset="0"/>
            </a:endParaRPr>
          </a:p>
        </p:txBody>
      </p:sp>
    </p:spTree>
  </p:cSld>
  <p:clrMapOvr>
    <a:masterClrMapping/>
  </p:clrMapOvr>
  <p:transition>
    <p:fade thruBlk="1"/>
  </p:transition>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Tree>
  </p:cSld>
  <p:clrMapOvr>
    <a:masterClrMapping/>
  </p:clrMapOvr>
  <p:transition>
    <p:fade thruBlk="1"/>
  </p:transition>
</p:sld>
</file>

<file path=ppt/tags/tag1.xml><?xml version="1.0" encoding="utf-8"?>
<p:tagLst xmlns:p="http://schemas.openxmlformats.org/presentationml/2006/main">
  <p:tag name="KSO_WM_TAG_VERSION" val="1.0"/>
  <p:tag name="KSO_WM_TEMPLATE_CATEGORY" val="diagram"/>
  <p:tag name="KSO_WM_TEMPLATE_INDEX" val="754"/>
  <p:tag name="KSO_WM_UNIT_TYPE" val="l_i"/>
  <p:tag name="KSO_WM_UNIT_INDEX" val="1_1"/>
  <p:tag name="KSO_WM_UNIT_ID" val="258*l_i*1_1"/>
  <p:tag name="KSO_WM_UNIT_CLEAR" val="1"/>
  <p:tag name="KSO_WM_UNIT_LAYERLEVEL" val="1_1"/>
  <p:tag name="KSO_WM_BEAUTIFY_FLAG" val="#wm#"/>
  <p:tag name="KSO_WM_DIAGRAM_GROUP_CODE" val="l1-1"/>
  <p:tag name="KSO_WM_UNIT_LINE_FORE_SCHEMECOLOR_INDEX" val="5"/>
  <p:tag name="KSO_WM_UNIT_LINE_FILL_TYPE" val="2"/>
</p:tagLst>
</file>

<file path=ppt/tags/tag2.xml><?xml version="1.0" encoding="utf-8"?>
<p:tagLst xmlns:p="http://schemas.openxmlformats.org/presentationml/2006/main">
  <p:tag name="KSO_WM_TAG_VERSION" val="1.0"/>
  <p:tag name="KSO_WM_BEAUTIFY_FLAG" val="#wm#"/>
  <p:tag name="KSO_WM_UNIT_TYPE" val="i"/>
  <p:tag name="KSO_WM_UNIT_ID" val="diagram754_3*i*1"/>
  <p:tag name="KSO_WM_TEMPLATE_CATEGORY" val="diagram"/>
  <p:tag name="KSO_WM_TEMPLATE_INDEX" val="754"/>
  <p:tag name="KSO_WM_UNIT_INDEX" val="1"/>
</p:tagLst>
</file>

<file path=ppt/tags/tag3.xml><?xml version="1.0" encoding="utf-8"?>
<p:tagLst xmlns:p="http://schemas.openxmlformats.org/presentationml/2006/main">
  <p:tag name="KSO_WM_TAG_VERSION" val="1.0"/>
  <p:tag name="KSO_WM_TEMPLATE_CATEGORY" val="diagram"/>
  <p:tag name="KSO_WM_TEMPLATE_INDEX" val="754"/>
  <p:tag name="KSO_WM_UNIT_TYPE" val="l_i"/>
  <p:tag name="KSO_WM_UNIT_INDEX" val="1_2"/>
  <p:tag name="KSO_WM_UNIT_ID" val="258*l_i*1_2"/>
  <p:tag name="KSO_WM_UNIT_CLEAR" val="1"/>
  <p:tag name="KSO_WM_UNIT_LAYERLEVEL" val="1_1"/>
  <p:tag name="KSO_WM_BEAUTIFY_FLAG" val="#wm#"/>
  <p:tag name="KSO_WM_DIAGRAM_GROUP_CODE" val="l1-1"/>
  <p:tag name="KSO_WM_UNIT_FILL_FORE_SCHEMECOLOR_INDEX" val="5"/>
  <p:tag name="KSO_WM_UNIT_FILL_TYPE" val="1"/>
  <p:tag name="KSO_WM_UNIT_TEXT_FILL_FORE_SCHEMECOLOR_INDEX" val="14"/>
  <p:tag name="KSO_WM_UNIT_TEXT_FILL_TYPE" val="1"/>
</p:tagLst>
</file>

<file path=ppt/tags/tag4.xml><?xml version="1.0" encoding="utf-8"?>
<p:tagLst xmlns:p="http://schemas.openxmlformats.org/presentationml/2006/main">
  <p:tag name="KSO_WM_TAG_VERSION" val="1.0"/>
  <p:tag name="KSO_WM_TEMPLATE_CATEGORY" val="diagram"/>
  <p:tag name="KSO_WM_TEMPLATE_INDEX" val="754"/>
  <p:tag name="KSO_WM_UNIT_TYPE" val="l_h_f"/>
  <p:tag name="KSO_WM_UNIT_INDEX" val="1_3_1"/>
  <p:tag name="KSO_WM_UNIT_ID" val="258*l_h_f*1_3_1"/>
  <p:tag name="KSO_WM_UNIT_CLEAR" val="1"/>
  <p:tag name="KSO_WM_UNIT_LAYERLEVEL" val="1_1_1"/>
  <p:tag name="KSO_WM_UNIT_VALUE" val="16"/>
  <p:tag name="KSO_WM_UNIT_HIGHLIGHT" val="0"/>
  <p:tag name="KSO_WM_UNIT_COMPATIBLE" val="0"/>
  <p:tag name="KSO_WM_BEAUTIFY_FLAG" val="#wm#"/>
  <p:tag name="KSO_WM_UNIT_PRESET_TEXT_INDEX" val="4"/>
  <p:tag name="KSO_WM_UNIT_PRESET_TEXT_LEN" val="26"/>
  <p:tag name="KSO_WM_DIAGRAM_GROUP_CODE" val="l1-1"/>
  <p:tag name="KSO_WM_UNIT_FILL_FORE_SCHEMECOLOR_INDEX" val="5"/>
  <p:tag name="KSO_WM_UNIT_FILL_TYPE" val="1"/>
  <p:tag name="KSO_WM_UNIT_TEXT_FILL_FORE_SCHEMECOLOR_INDEX" val="5"/>
  <p:tag name="KSO_WM_UNIT_TEXT_FILL_TYPE" val="1"/>
</p:tagLst>
</file>

<file path=ppt/tags/tag5.xml><?xml version="1.0" encoding="utf-8"?>
<p:tagLst xmlns:p="http://schemas.openxmlformats.org/presentationml/2006/main">
  <p:tag name="KSO_WM_TAG_VERSION" val="1.0"/>
  <p:tag name="KSO_WM_TEMPLATE_CATEGORY" val="diagram"/>
  <p:tag name="KSO_WM_TEMPLATE_INDEX" val="754"/>
  <p:tag name="KSO_WM_UNIT_TYPE" val="l_i"/>
  <p:tag name="KSO_WM_UNIT_INDEX" val="1_3"/>
  <p:tag name="KSO_WM_UNIT_ID" val="258*l_i*1_3"/>
  <p:tag name="KSO_WM_UNIT_CLEAR" val="1"/>
  <p:tag name="KSO_WM_UNIT_LAYERLEVEL" val="1_1"/>
  <p:tag name="KSO_WM_BEAUTIFY_FLAG" val="#wm#"/>
  <p:tag name="KSO_WM_DIAGRAM_GROUP_CODE" val="l1-1"/>
  <p:tag name="KSO_WM_UNIT_FILL_FORE_SCHEMECOLOR_INDEX" val="6"/>
  <p:tag name="KSO_WM_UNIT_FILL_TYPE" val="1"/>
  <p:tag name="KSO_WM_UNIT_LINE_FORE_SCHEMECOLOR_INDEX" val="14"/>
  <p:tag name="KSO_WM_UNIT_LINE_FILL_TYPE" val="2"/>
  <p:tag name="KSO_WM_UNIT_TEXT_FILL_FORE_SCHEMECOLOR_INDEX" val="2"/>
  <p:tag name="KSO_WM_UNIT_TEXT_FILL_TYPE" val="1"/>
</p:tagLst>
</file>

<file path=ppt/tags/tag6.xml><?xml version="1.0" encoding="utf-8"?>
<p:tagLst xmlns:p="http://schemas.openxmlformats.org/presentationml/2006/main">
  <p:tag name="KSO_WM_TAG_VERSION" val="1.0"/>
  <p:tag name="KSO_WM_TEMPLATE_CATEGORY" val="diagram"/>
  <p:tag name="KSO_WM_TEMPLATE_INDEX" val="754"/>
  <p:tag name="KSO_WM_UNIT_TYPE" val="l_i"/>
  <p:tag name="KSO_WM_UNIT_INDEX" val="1_4"/>
  <p:tag name="KSO_WM_UNIT_ID" val="258*l_i*1_4"/>
  <p:tag name="KSO_WM_UNIT_CLEAR" val="1"/>
  <p:tag name="KSO_WM_UNIT_LAYERLEVEL" val="1_1"/>
  <p:tag name="KSO_WM_BEAUTIFY_FLAG" val="#wm#"/>
  <p:tag name="KSO_WM_DIAGRAM_GROUP_CODE" val="l1-1"/>
  <p:tag name="KSO_WM_UNIT_FILL_FORE_SCHEMECOLOR_INDEX" val="6"/>
  <p:tag name="KSO_WM_UNIT_FILL_TYPE" val="1"/>
  <p:tag name="KSO_WM_UNIT_LINE_FORE_SCHEMECOLOR_INDEX" val="14"/>
  <p:tag name="KSO_WM_UNIT_LINE_FILL_TYPE" val="2"/>
  <p:tag name="KSO_WM_UNIT_TEXT_FILL_FORE_SCHEMECOLOR_INDEX" val="2"/>
  <p:tag name="KSO_WM_UNIT_TEXT_FILL_TYPE" val="1"/>
</p:tagLst>
</file>

<file path=ppt/tags/tag7.xml><?xml version="1.0" encoding="utf-8"?>
<p:tagLst xmlns:p="http://schemas.openxmlformats.org/presentationml/2006/main">
  <p:tag name="KSO_WM_TAG_VERSION" val="1.0"/>
  <p:tag name="KSO_WM_BEAUTIFY_FLAG" val="#wm#"/>
  <p:tag name="KSO_WM_UNIT_TYPE" val="i"/>
  <p:tag name="KSO_WM_UNIT_ID" val="diagram754_3*i*10"/>
  <p:tag name="KSO_WM_TEMPLATE_CATEGORY" val="diagram"/>
  <p:tag name="KSO_WM_TEMPLATE_INDEX" val="754"/>
  <p:tag name="KSO_WM_UNIT_INDEX" val="10"/>
</p:tagLst>
</file>

<file path=ppt/tags/tag8.xml><?xml version="1.0" encoding="utf-8"?>
<p:tagLst xmlns:p="http://schemas.openxmlformats.org/presentationml/2006/main">
  <p:tag name="KSO_WM_TAG_VERSION" val="1.0"/>
  <p:tag name="KSO_WM_TEMPLATE_CATEGORY" val="diagram"/>
  <p:tag name="KSO_WM_TEMPLATE_INDEX" val="754"/>
  <p:tag name="KSO_WM_UNIT_TYPE" val="l_i"/>
  <p:tag name="KSO_WM_UNIT_INDEX" val="1_5"/>
  <p:tag name="KSO_WM_UNIT_ID" val="258*l_i*1_5"/>
  <p:tag name="KSO_WM_UNIT_CLEAR" val="1"/>
  <p:tag name="KSO_WM_UNIT_LAYERLEVEL" val="1_1"/>
  <p:tag name="KSO_WM_BEAUTIFY_FLAG" val="#wm#"/>
  <p:tag name="KSO_WM_DIAGRAM_GROUP_CODE" val="l1-1"/>
  <p:tag name="KSO_WM_UNIT_FILL_FORE_SCHEMECOLOR_INDEX" val="5"/>
  <p:tag name="KSO_WM_UNIT_FILL_TYPE" val="1"/>
  <p:tag name="KSO_WM_UNIT_TEXT_FILL_FORE_SCHEMECOLOR_INDEX" val="14"/>
  <p:tag name="KSO_WM_UNIT_TEXT_FILL_TYPE" val="1"/>
</p:tagLst>
</file>

<file path=ppt/tags/tag9.xml><?xml version="1.0" encoding="utf-8"?>
<p:tagLst xmlns:p="http://schemas.openxmlformats.org/presentationml/2006/main">
  <p:tag name="KSO_WM_TAG_VERSION" val="1.0"/>
  <p:tag name="KSO_WM_TEMPLATE_CATEGORY" val="diagram"/>
  <p:tag name="KSO_WM_TEMPLATE_INDEX" val="754"/>
  <p:tag name="KSO_WM_UNIT_TYPE" val="l_h_f"/>
  <p:tag name="KSO_WM_UNIT_INDEX" val="1_2_1"/>
  <p:tag name="KSO_WM_UNIT_ID" val="258*l_h_f*1_2_1"/>
  <p:tag name="KSO_WM_UNIT_CLEAR" val="1"/>
  <p:tag name="KSO_WM_UNIT_LAYERLEVEL" val="1_1_1"/>
  <p:tag name="KSO_WM_UNIT_VALUE" val="16"/>
  <p:tag name="KSO_WM_UNIT_HIGHLIGHT" val="0"/>
  <p:tag name="KSO_WM_UNIT_COMPATIBLE" val="0"/>
  <p:tag name="KSO_WM_BEAUTIFY_FLAG" val="#wm#"/>
  <p:tag name="KSO_WM_UNIT_PRESET_TEXT_INDEX" val="4"/>
  <p:tag name="KSO_WM_UNIT_PRESET_TEXT_LEN" val="26"/>
  <p:tag name="KSO_WM_DIAGRAM_GROUP_CODE" val="l1-1"/>
  <p:tag name="KSO_WM_UNIT_FILL_FORE_SCHEMECOLOR_INDEX" val="5"/>
  <p:tag name="KSO_WM_UNIT_FILL_TYPE" val="1"/>
  <p:tag name="KSO_WM_UNIT_TEXT_FILL_FORE_SCHEMECOLOR_INDEX" val="5"/>
  <p:tag name="KSO_WM_UNIT_TEXT_FILL_TYPE" val="1"/>
</p:tagLst>
</file>

<file path=ppt/tags/tag10.xml><?xml version="1.0" encoding="utf-8"?>
<p:tagLst xmlns:p="http://schemas.openxmlformats.org/presentationml/2006/main">
  <p:tag name="KSO_WM_TAG_VERSION" val="1.0"/>
  <p:tag name="KSO_WM_TEMPLATE_CATEGORY" val="diagram"/>
  <p:tag name="KSO_WM_TEMPLATE_INDEX" val="754"/>
  <p:tag name="KSO_WM_UNIT_TYPE" val="l_i"/>
  <p:tag name="KSO_WM_UNIT_INDEX" val="1_6"/>
  <p:tag name="KSO_WM_UNIT_ID" val="258*l_i*1_6"/>
  <p:tag name="KSO_WM_UNIT_CLEAR" val="1"/>
  <p:tag name="KSO_WM_UNIT_LAYERLEVEL" val="1_1"/>
  <p:tag name="KSO_WM_BEAUTIFY_FLAG" val="#wm#"/>
  <p:tag name="KSO_WM_DIAGRAM_GROUP_CODE" val="l1-1"/>
  <p:tag name="KSO_WM_UNIT_FILL_FORE_SCHEMECOLOR_INDEX" val="6"/>
  <p:tag name="KSO_WM_UNIT_FILL_TYPE" val="1"/>
  <p:tag name="KSO_WM_UNIT_LINE_FORE_SCHEMECOLOR_INDEX" val="14"/>
  <p:tag name="KSO_WM_UNIT_LINE_FILL_TYPE" val="2"/>
  <p:tag name="KSO_WM_UNIT_TEXT_FILL_FORE_SCHEMECOLOR_INDEX" val="2"/>
  <p:tag name="KSO_WM_UNIT_TEXT_FILL_TYPE" val="1"/>
</p:tagLst>
</file>

<file path=ppt/tags/tag11.xml><?xml version="1.0" encoding="utf-8"?>
<p:tagLst xmlns:p="http://schemas.openxmlformats.org/presentationml/2006/main">
  <p:tag name="KSO_WM_TAG_VERSION" val="1.0"/>
  <p:tag name="KSO_WM_TEMPLATE_CATEGORY" val="diagram"/>
  <p:tag name="KSO_WM_TEMPLATE_INDEX" val="754"/>
  <p:tag name="KSO_WM_UNIT_TYPE" val="l_i"/>
  <p:tag name="KSO_WM_UNIT_INDEX" val="1_7"/>
  <p:tag name="KSO_WM_UNIT_ID" val="258*l_i*1_7"/>
  <p:tag name="KSO_WM_UNIT_CLEAR" val="1"/>
  <p:tag name="KSO_WM_UNIT_LAYERLEVEL" val="1_1"/>
  <p:tag name="KSO_WM_BEAUTIFY_FLAG" val="#wm#"/>
  <p:tag name="KSO_WM_DIAGRAM_GROUP_CODE" val="l1-1"/>
  <p:tag name="KSO_WM_UNIT_FILL_FORE_SCHEMECOLOR_INDEX" val="6"/>
  <p:tag name="KSO_WM_UNIT_FILL_TYPE" val="1"/>
  <p:tag name="KSO_WM_UNIT_LINE_FORE_SCHEMECOLOR_INDEX" val="14"/>
  <p:tag name="KSO_WM_UNIT_LINE_FILL_TYPE" val="2"/>
  <p:tag name="KSO_WM_UNIT_TEXT_FILL_FORE_SCHEMECOLOR_INDEX" val="2"/>
  <p:tag name="KSO_WM_UNIT_TEXT_FILL_TYPE" val="1"/>
</p:tagLst>
</file>

<file path=ppt/tags/tag12.xml><?xml version="1.0" encoding="utf-8"?>
<p:tagLst xmlns:p="http://schemas.openxmlformats.org/presentationml/2006/main">
  <p:tag name="KSO_WM_TAG_VERSION" val="1.0"/>
  <p:tag name="KSO_WM_BEAUTIFY_FLAG" val="#wm#"/>
  <p:tag name="KSO_WM_UNIT_TYPE" val="i"/>
  <p:tag name="KSO_WM_UNIT_ID" val="diagram754_3*i*19"/>
  <p:tag name="KSO_WM_TEMPLATE_CATEGORY" val="diagram"/>
  <p:tag name="KSO_WM_TEMPLATE_INDEX" val="754"/>
  <p:tag name="KSO_WM_UNIT_INDEX" val="19"/>
</p:tagLst>
</file>

<file path=ppt/tags/tag13.xml><?xml version="1.0" encoding="utf-8"?>
<p:tagLst xmlns:p="http://schemas.openxmlformats.org/presentationml/2006/main">
  <p:tag name="KSO_WM_TAG_VERSION" val="1.0"/>
  <p:tag name="KSO_WM_TEMPLATE_CATEGORY" val="diagram"/>
  <p:tag name="KSO_WM_TEMPLATE_INDEX" val="754"/>
  <p:tag name="KSO_WM_UNIT_TYPE" val="l_i"/>
  <p:tag name="KSO_WM_UNIT_INDEX" val="1_8"/>
  <p:tag name="KSO_WM_UNIT_ID" val="258*l_i*1_8"/>
  <p:tag name="KSO_WM_UNIT_CLEAR" val="1"/>
  <p:tag name="KSO_WM_UNIT_LAYERLEVEL" val="1_1"/>
  <p:tag name="KSO_WM_BEAUTIFY_FLAG" val="#wm#"/>
  <p:tag name="KSO_WM_DIAGRAM_GROUP_CODE" val="l1-1"/>
  <p:tag name="KSO_WM_UNIT_FILL_FORE_SCHEMECOLOR_INDEX" val="5"/>
  <p:tag name="KSO_WM_UNIT_FILL_TYPE" val="1"/>
  <p:tag name="KSO_WM_UNIT_TEXT_FILL_FORE_SCHEMECOLOR_INDEX" val="14"/>
  <p:tag name="KSO_WM_UNIT_TEXT_FILL_TYPE" val="1"/>
</p:tagLst>
</file>

<file path=ppt/tags/tag14.xml><?xml version="1.0" encoding="utf-8"?>
<p:tagLst xmlns:p="http://schemas.openxmlformats.org/presentationml/2006/main">
  <p:tag name="KSO_WM_TAG_VERSION" val="1.0"/>
  <p:tag name="KSO_WM_TEMPLATE_CATEGORY" val="diagram"/>
  <p:tag name="KSO_WM_TEMPLATE_INDEX" val="754"/>
  <p:tag name="KSO_WM_UNIT_TYPE" val="l_h_f"/>
  <p:tag name="KSO_WM_UNIT_INDEX" val="1_1_1"/>
  <p:tag name="KSO_WM_UNIT_ID" val="258*l_h_f*1_1_1"/>
  <p:tag name="KSO_WM_UNIT_CLEAR" val="1"/>
  <p:tag name="KSO_WM_UNIT_LAYERLEVEL" val="1_1_1"/>
  <p:tag name="KSO_WM_UNIT_VALUE" val="16"/>
  <p:tag name="KSO_WM_UNIT_HIGHLIGHT" val="0"/>
  <p:tag name="KSO_WM_UNIT_COMPATIBLE" val="0"/>
  <p:tag name="KSO_WM_BEAUTIFY_FLAG" val="#wm#"/>
  <p:tag name="KSO_WM_UNIT_PRESET_TEXT_INDEX" val="4"/>
  <p:tag name="KSO_WM_UNIT_PRESET_TEXT_LEN" val="26"/>
  <p:tag name="KSO_WM_DIAGRAM_GROUP_CODE" val="l1-1"/>
  <p:tag name="KSO_WM_UNIT_FILL_FORE_SCHEMECOLOR_INDEX" val="5"/>
  <p:tag name="KSO_WM_UNIT_FILL_TYPE" val="1"/>
  <p:tag name="KSO_WM_UNIT_TEXT_FILL_FORE_SCHEMECOLOR_INDEX" val="5"/>
  <p:tag name="KSO_WM_UNIT_TEXT_FILL_TYPE" val="1"/>
</p:tagLst>
</file>

<file path=ppt/tags/tag15.xml><?xml version="1.0" encoding="utf-8"?>
<p:tagLst xmlns:p="http://schemas.openxmlformats.org/presentationml/2006/main">
  <p:tag name="KSO_WM_TAG_VERSION" val="1.0"/>
  <p:tag name="KSO_WM_TEMPLATE_CATEGORY" val="diagram"/>
  <p:tag name="KSO_WM_TEMPLATE_INDEX" val="754"/>
  <p:tag name="KSO_WM_UNIT_TYPE" val="l_i"/>
  <p:tag name="KSO_WM_UNIT_INDEX" val="1_9"/>
  <p:tag name="KSO_WM_UNIT_ID" val="258*l_i*1_9"/>
  <p:tag name="KSO_WM_UNIT_CLEAR" val="1"/>
  <p:tag name="KSO_WM_UNIT_LAYERLEVEL" val="1_1"/>
  <p:tag name="KSO_WM_BEAUTIFY_FLAG" val="#wm#"/>
  <p:tag name="KSO_WM_DIAGRAM_GROUP_CODE" val="l1-1"/>
  <p:tag name="KSO_WM_UNIT_FILL_FORE_SCHEMECOLOR_INDEX" val="6"/>
  <p:tag name="KSO_WM_UNIT_FILL_TYPE" val="1"/>
  <p:tag name="KSO_WM_UNIT_LINE_FORE_SCHEMECOLOR_INDEX" val="14"/>
  <p:tag name="KSO_WM_UNIT_LINE_FILL_TYPE" val="2"/>
  <p:tag name="KSO_WM_UNIT_TEXT_FILL_FORE_SCHEMECOLOR_INDEX" val="2"/>
  <p:tag name="KSO_WM_UNIT_TEXT_FILL_TYPE" val="1"/>
</p:tagLst>
</file>

<file path=ppt/tags/tag16.xml><?xml version="1.0" encoding="utf-8"?>
<p:tagLst xmlns:p="http://schemas.openxmlformats.org/presentationml/2006/main">
  <p:tag name="KSO_WM_TAG_VERSION" val="1.0"/>
  <p:tag name="KSO_WM_TEMPLATE_CATEGORY" val="diagram"/>
  <p:tag name="KSO_WM_TEMPLATE_INDEX" val="754"/>
  <p:tag name="KSO_WM_UNIT_TYPE" val="l_i"/>
  <p:tag name="KSO_WM_UNIT_INDEX" val="1_10"/>
  <p:tag name="KSO_WM_UNIT_ID" val="258*l_i*1_10"/>
  <p:tag name="KSO_WM_UNIT_CLEAR" val="1"/>
  <p:tag name="KSO_WM_UNIT_LAYERLEVEL" val="1_1"/>
  <p:tag name="KSO_WM_BEAUTIFY_FLAG" val="#wm#"/>
  <p:tag name="KSO_WM_DIAGRAM_GROUP_CODE" val="l1-1"/>
  <p:tag name="KSO_WM_UNIT_FILL_FORE_SCHEMECOLOR_INDEX" val="6"/>
  <p:tag name="KSO_WM_UNIT_FILL_TYPE" val="1"/>
  <p:tag name="KSO_WM_UNIT_LINE_FORE_SCHEMECOLOR_INDEX" val="14"/>
  <p:tag name="KSO_WM_UNIT_LINE_FILL_TYPE" val="2"/>
  <p:tag name="KSO_WM_UNIT_TEXT_FILL_FORE_SCHEMECOLOR_INDEX" val="2"/>
  <p:tag name="KSO_WM_UNIT_TEXT_FILL_TYPE" val="1"/>
</p:tagLst>
</file>

<file path=ppt/tags/tag17.xml><?xml version="1.0" encoding="utf-8"?>
<p:tagLst xmlns:p="http://schemas.openxmlformats.org/presentationml/2006/main">
  <p:tag name="KSO_WM_TEMPLATE_CATEGORY" val="diagram"/>
  <p:tag name="KSO_WM_TEMPLATE_INDEX" val="20186128"/>
  <p:tag name="KSO_WM_UNIT_TYPE" val="l_h_a"/>
  <p:tag name="KSO_WM_UNIT_INDEX" val="1_1_1"/>
  <p:tag name="KSO_WM_UNIT_ID" val="diagram20186128_2*l_h_a*1_1_1"/>
  <p:tag name="KSO_WM_UNIT_LAYERLEVEL" val="1_1_1"/>
  <p:tag name="KSO_WM_UNIT_VALUE" val="12"/>
  <p:tag name="KSO_WM_UNIT_HIGHLIGHT" val="0"/>
  <p:tag name="KSO_WM_UNIT_COMPATIBLE" val="0"/>
  <p:tag name="KSO_WM_UNIT_CLEAR" val="0"/>
  <p:tag name="KSO_WM_BEAUTIFY_FLAG" val="#wm#"/>
  <p:tag name="KSO_WM_TAG_VERSION" val="1.0"/>
  <p:tag name="KSO_WM_DIAGRAM_GROUP_CODE" val="l1-1"/>
  <p:tag name="KSO_WM_UNIT_PRESET_TEXT" val="标题文本预设"/>
  <p:tag name="KSO_WM_UNIT_TEXT_FILL_FORE_SCHEMECOLOR_INDEX" val="5"/>
  <p:tag name="KSO_WM_UNIT_TEXT_FILL_TYPE" val="1"/>
</p:tagLst>
</file>

<file path=ppt/tags/tag18.xml><?xml version="1.0" encoding="utf-8"?>
<p:tagLst xmlns:p="http://schemas.openxmlformats.org/presentationml/2006/main">
  <p:tag name="KSO_WM_TEMPLATE_CATEGORY" val="diagram"/>
  <p:tag name="KSO_WM_TEMPLATE_INDEX" val="20186128"/>
  <p:tag name="KSO_WM_UNIT_TYPE" val="l_h_f"/>
  <p:tag name="KSO_WM_UNIT_INDEX" val="1_1_1"/>
  <p:tag name="KSO_WM_UNIT_ID" val="diagram20186128_2*l_h_f*1_1_1"/>
  <p:tag name="KSO_WM_UNIT_LAYERLEVEL" val="1_1_1"/>
  <p:tag name="KSO_WM_UNIT_VALUE" val="72"/>
  <p:tag name="KSO_WM_UNIT_HIGHLIGHT" val="0"/>
  <p:tag name="KSO_WM_UNIT_COMPATIBLE" val="0"/>
  <p:tag name="KSO_WM_UNIT_CLEAR" val="0"/>
  <p:tag name="KSO_WM_BEAUTIFY_FLAG" val="#wm#"/>
  <p:tag name="KSO_WM_TAG_VERSION" val="1.0"/>
  <p:tag name="KSO_WM_DIAGRAM_GROUP_CODE" val="l1-1"/>
  <p:tag name="KSO_WM_UNIT_PRESET_TEXT" val="此部分内容作为文字排版占位显示 （建议使用主题字体）如需更改请在（设置形状格式）菜单下（文本选项）中调整"/>
</p:tagLst>
</file>

<file path=ppt/tags/tag19.xml><?xml version="1.0" encoding="utf-8"?>
<p:tagLst xmlns:p="http://schemas.openxmlformats.org/presentationml/2006/main">
  <p:tag name="KSO_WM_TEMPLATE_CATEGORY" val="diagram"/>
  <p:tag name="KSO_WM_TEMPLATE_INDEX" val="20186128"/>
  <p:tag name="KSO_WM_UNIT_TYPE" val="l_h_a"/>
  <p:tag name="KSO_WM_UNIT_INDEX" val="1_2_1"/>
  <p:tag name="KSO_WM_UNIT_ID" val="diagram20186128_2*l_h_a*1_2_1"/>
  <p:tag name="KSO_WM_UNIT_LAYERLEVEL" val="1_1_1"/>
  <p:tag name="KSO_WM_UNIT_VALUE" val="12"/>
  <p:tag name="KSO_WM_UNIT_HIGHLIGHT" val="0"/>
  <p:tag name="KSO_WM_UNIT_COMPATIBLE" val="0"/>
  <p:tag name="KSO_WM_UNIT_CLEAR" val="0"/>
  <p:tag name="KSO_WM_BEAUTIFY_FLAG" val="#wm#"/>
  <p:tag name="KSO_WM_TAG_VERSION" val="1.0"/>
  <p:tag name="KSO_WM_DIAGRAM_GROUP_CODE" val="l1-1"/>
  <p:tag name="KSO_WM_UNIT_PRESET_TEXT" val="标题文本预设"/>
  <p:tag name="KSO_WM_UNIT_TEXT_FILL_FORE_SCHEMECOLOR_INDEX" val="6"/>
  <p:tag name="KSO_WM_UNIT_TEXT_FILL_TYPE" val="1"/>
</p:tagLst>
</file>

<file path=ppt/tags/tag20.xml><?xml version="1.0" encoding="utf-8"?>
<p:tagLst xmlns:p="http://schemas.openxmlformats.org/presentationml/2006/main">
  <p:tag name="KSO_WM_TEMPLATE_CATEGORY" val="diagram"/>
  <p:tag name="KSO_WM_TEMPLATE_INDEX" val="20186128"/>
  <p:tag name="KSO_WM_UNIT_TYPE" val="l_h_f"/>
  <p:tag name="KSO_WM_UNIT_INDEX" val="1_2_1"/>
  <p:tag name="KSO_WM_UNIT_ID" val="diagram20186128_2*l_h_f*1_2_1"/>
  <p:tag name="KSO_WM_UNIT_LAYERLEVEL" val="1_1_1"/>
  <p:tag name="KSO_WM_UNIT_VALUE" val="72"/>
  <p:tag name="KSO_WM_UNIT_HIGHLIGHT" val="0"/>
  <p:tag name="KSO_WM_UNIT_COMPATIBLE" val="0"/>
  <p:tag name="KSO_WM_UNIT_CLEAR" val="0"/>
  <p:tag name="KSO_WM_BEAUTIFY_FLAG" val="#wm#"/>
  <p:tag name="KSO_WM_TAG_VERSION" val="1.0"/>
  <p:tag name="KSO_WM_DIAGRAM_GROUP_CODE" val="l1-1"/>
  <p:tag name="KSO_WM_UNIT_PRESET_TEXT" val="此部分内容作为文字排版占位显示 （建议使用主题字体）如需更改请在（设置形状格式）菜单下（文本选项）中调整"/>
</p:tagLst>
</file>

<file path=ppt/tags/tag21.xml><?xml version="1.0" encoding="utf-8"?>
<p:tagLst xmlns:p="http://schemas.openxmlformats.org/presentationml/2006/main">
  <p:tag name="KSO_WM_TEMPLATE_CATEGORY" val="diagram"/>
  <p:tag name="KSO_WM_TEMPLATE_INDEX" val="20186128"/>
  <p:tag name="KSO_WM_UNIT_TYPE" val="l_h_a"/>
  <p:tag name="KSO_WM_UNIT_INDEX" val="1_3_1"/>
  <p:tag name="KSO_WM_UNIT_ID" val="diagram20186128_2*l_h_a*1_3_1"/>
  <p:tag name="KSO_WM_UNIT_LAYERLEVEL" val="1_1_1"/>
  <p:tag name="KSO_WM_UNIT_VALUE" val="12"/>
  <p:tag name="KSO_WM_UNIT_HIGHLIGHT" val="0"/>
  <p:tag name="KSO_WM_UNIT_COMPATIBLE" val="0"/>
  <p:tag name="KSO_WM_UNIT_CLEAR" val="0"/>
  <p:tag name="KSO_WM_BEAUTIFY_FLAG" val="#wm#"/>
  <p:tag name="KSO_WM_TAG_VERSION" val="1.0"/>
  <p:tag name="KSO_WM_DIAGRAM_GROUP_CODE" val="l1-1"/>
  <p:tag name="KSO_WM_UNIT_PRESET_TEXT" val="标题文本预设"/>
  <p:tag name="KSO_WM_UNIT_TEXT_FILL_FORE_SCHEMECOLOR_INDEX" val="7"/>
  <p:tag name="KSO_WM_UNIT_TEXT_FILL_TYPE" val="1"/>
</p:tagLst>
</file>

<file path=ppt/tags/tag22.xml><?xml version="1.0" encoding="utf-8"?>
<p:tagLst xmlns:p="http://schemas.openxmlformats.org/presentationml/2006/main">
  <p:tag name="KSO_WM_TEMPLATE_CATEGORY" val="diagram"/>
  <p:tag name="KSO_WM_TEMPLATE_INDEX" val="20186128"/>
  <p:tag name="KSO_WM_UNIT_TYPE" val="l_h_f"/>
  <p:tag name="KSO_WM_UNIT_INDEX" val="1_3_1"/>
  <p:tag name="KSO_WM_UNIT_ID" val="diagram20186128_2*l_h_f*1_3_1"/>
  <p:tag name="KSO_WM_UNIT_LAYERLEVEL" val="1_1_1"/>
  <p:tag name="KSO_WM_UNIT_VALUE" val="72"/>
  <p:tag name="KSO_WM_UNIT_HIGHLIGHT" val="0"/>
  <p:tag name="KSO_WM_UNIT_COMPATIBLE" val="0"/>
  <p:tag name="KSO_WM_UNIT_CLEAR" val="0"/>
  <p:tag name="KSO_WM_BEAUTIFY_FLAG" val="#wm#"/>
  <p:tag name="KSO_WM_TAG_VERSION" val="1.0"/>
  <p:tag name="KSO_WM_DIAGRAM_GROUP_CODE" val="l1-1"/>
  <p:tag name="KSO_WM_UNIT_PRESET_TEXT" val="此部分内容作为文字排版占位显示 （建议使用主题字体）如需更改请在（设置形状格式）菜单下（文本选项）中调整"/>
</p:tagLst>
</file>

<file path=ppt/tags/tag23.xml><?xml version="1.0" encoding="utf-8"?>
<p:tagLst xmlns:p="http://schemas.openxmlformats.org/presentationml/2006/main">
  <p:tag name="KSO_WM_TEMPLATE_CATEGORY" val="diagram"/>
  <p:tag name="KSO_WM_TEMPLATE_INDEX" val="20186128"/>
  <p:tag name="KSO_WM_UNIT_TYPE" val="l_h_a"/>
  <p:tag name="KSO_WM_UNIT_INDEX" val="1_4_1"/>
  <p:tag name="KSO_WM_UNIT_ID" val="diagram20186128_2*l_h_a*1_4_1"/>
  <p:tag name="KSO_WM_UNIT_LAYERLEVEL" val="1_1_1"/>
  <p:tag name="KSO_WM_UNIT_VALUE" val="12"/>
  <p:tag name="KSO_WM_UNIT_HIGHLIGHT" val="0"/>
  <p:tag name="KSO_WM_UNIT_COMPATIBLE" val="0"/>
  <p:tag name="KSO_WM_UNIT_CLEAR" val="0"/>
  <p:tag name="KSO_WM_BEAUTIFY_FLAG" val="#wm#"/>
  <p:tag name="KSO_WM_TAG_VERSION" val="1.0"/>
  <p:tag name="KSO_WM_DIAGRAM_GROUP_CODE" val="l1-1"/>
  <p:tag name="KSO_WM_UNIT_PRESET_TEXT" val="标题文本预设"/>
  <p:tag name="KSO_WM_UNIT_TEXT_FILL_FORE_SCHEMECOLOR_INDEX" val="8"/>
  <p:tag name="KSO_WM_UNIT_TEXT_FILL_TYPE" val="1"/>
</p:tagLst>
</file>

<file path=ppt/tags/tag24.xml><?xml version="1.0" encoding="utf-8"?>
<p:tagLst xmlns:p="http://schemas.openxmlformats.org/presentationml/2006/main">
  <p:tag name="KSO_WM_TEMPLATE_CATEGORY" val="diagram"/>
  <p:tag name="KSO_WM_TEMPLATE_INDEX" val="20186128"/>
  <p:tag name="KSO_WM_UNIT_TYPE" val="l_h_f"/>
  <p:tag name="KSO_WM_UNIT_INDEX" val="1_4_1"/>
  <p:tag name="KSO_WM_UNIT_ID" val="diagram20186128_2*l_h_f*1_4_1"/>
  <p:tag name="KSO_WM_UNIT_LAYERLEVEL" val="1_1_1"/>
  <p:tag name="KSO_WM_UNIT_VALUE" val="72"/>
  <p:tag name="KSO_WM_UNIT_HIGHLIGHT" val="0"/>
  <p:tag name="KSO_WM_UNIT_COMPATIBLE" val="0"/>
  <p:tag name="KSO_WM_UNIT_CLEAR" val="0"/>
  <p:tag name="KSO_WM_BEAUTIFY_FLAG" val="#wm#"/>
  <p:tag name="KSO_WM_TAG_VERSION" val="1.0"/>
  <p:tag name="KSO_WM_DIAGRAM_GROUP_CODE" val="l1-1"/>
  <p:tag name="KSO_WM_UNIT_PRESET_TEXT" val="此部分内容作为文字排版占位显示 （建议使用主题字体）如需更改请在（设置形状格式）菜单下（文本选项）中调整"/>
</p:tagLst>
</file>

<file path=ppt/tags/tag25.xml><?xml version="1.0" encoding="utf-8"?>
<p:tagLst xmlns:p="http://schemas.openxmlformats.org/presentationml/2006/main">
  <p:tag name="KSO_WM_TEMPLATE_CATEGORY" val="diagram"/>
  <p:tag name="KSO_WM_TEMPLATE_INDEX" val="20186128"/>
  <p:tag name="KSO_WM_UNIT_TYPE" val="l_h_i"/>
  <p:tag name="KSO_WM_UNIT_INDEX" val="1_1_5"/>
  <p:tag name="KSO_WM_UNIT_ID" val="diagram20186128_2*l_h_i*1_1_5"/>
  <p:tag name="KSO_WM_UNIT_LAYERLEVEL" val="1_1_1"/>
  <p:tag name="KSO_WM_BEAUTIFY_FLAG" val="#wm#"/>
  <p:tag name="KSO_WM_TAG_VERSION" val="1.0"/>
  <p:tag name="KSO_WM_DIAGRAM_GROUP_CODE" val="l1-1"/>
  <p:tag name="KSO_WM_UNIT_FILL_FORE_SCHEMECOLOR_INDEX" val="5"/>
  <p:tag name="KSO_WM_UNIT_FILL_TYPE" val="1"/>
  <p:tag name="KSO_WM_UNIT_TEXT_FILL_FORE_SCHEMECOLOR_INDEX" val="2"/>
  <p:tag name="KSO_WM_UNIT_TEXT_FILL_TYPE" val="1"/>
</p:tagLst>
</file>

<file path=ppt/tags/tag26.xml><?xml version="1.0" encoding="utf-8"?>
<p:tagLst xmlns:p="http://schemas.openxmlformats.org/presentationml/2006/main">
  <p:tag name="KSO_WM_TEMPLATE_CATEGORY" val="diagram"/>
  <p:tag name="KSO_WM_TEMPLATE_INDEX" val="20186128"/>
  <p:tag name="KSO_WM_UNIT_TYPE" val="l_h_i"/>
  <p:tag name="KSO_WM_UNIT_INDEX" val="1_1_6"/>
  <p:tag name="KSO_WM_UNIT_ID" val="diagram20186128_2*l_h_i*1_1_6"/>
  <p:tag name="KSO_WM_UNIT_LAYERLEVEL" val="1_1_1"/>
  <p:tag name="KSO_WM_BEAUTIFY_FLAG" val="#wm#"/>
  <p:tag name="KSO_WM_TAG_VERSION" val="1.0"/>
  <p:tag name="KSO_WM_DIAGRAM_GROUP_CODE" val="l1-1"/>
  <p:tag name="KSO_WM_UNIT_FILL_FORE_SCHEMECOLOR_INDEX" val="14"/>
  <p:tag name="KSO_WM_UNIT_FILL_TYPE" val="1"/>
  <p:tag name="KSO_WM_UNIT_TEXT_FILL_FORE_SCHEMECOLOR_INDEX" val="13"/>
  <p:tag name="KSO_WM_UNIT_TEXT_FILL_TYPE" val="1"/>
</p:tagLst>
</file>

<file path=ppt/tags/tag27.xml><?xml version="1.0" encoding="utf-8"?>
<p:tagLst xmlns:p="http://schemas.openxmlformats.org/presentationml/2006/main">
  <p:tag name="KSO_WM_TEMPLATE_CATEGORY" val="diagram"/>
  <p:tag name="KSO_WM_TEMPLATE_INDEX" val="20186128"/>
  <p:tag name="KSO_WM_UNIT_TYPE" val="l_h_i"/>
  <p:tag name="KSO_WM_UNIT_INDEX" val="1_1_7"/>
  <p:tag name="KSO_WM_UNIT_ID" val="diagram20186128_2*l_h_i*1_1_7"/>
  <p:tag name="KSO_WM_UNIT_LAYERLEVEL" val="1_1_1"/>
  <p:tag name="KSO_WM_BEAUTIFY_FLAG" val="#wm#"/>
  <p:tag name="KSO_WM_TAG_VERSION" val="1.0"/>
  <p:tag name="KSO_WM_DIAGRAM_GROUP_CODE" val="l1-1"/>
  <p:tag name="KSO_WM_UNIT_FILL_FORE_SCHEMECOLOR_INDEX" val="14"/>
  <p:tag name="KSO_WM_UNIT_FILL_TYPE" val="1"/>
  <p:tag name="KSO_WM_UNIT_TEXT_FILL_FORE_SCHEMECOLOR_INDEX" val="13"/>
  <p:tag name="KSO_WM_UNIT_TEXT_FILL_TYPE" val="1"/>
</p:tagLst>
</file>

<file path=ppt/tags/tag28.xml><?xml version="1.0" encoding="utf-8"?>
<p:tagLst xmlns:p="http://schemas.openxmlformats.org/presentationml/2006/main">
  <p:tag name="KSO_WM_TEMPLATE_CATEGORY" val="diagram"/>
  <p:tag name="KSO_WM_TEMPLATE_INDEX" val="20186128"/>
  <p:tag name="KSO_WM_UNIT_TYPE" val="l_h_i"/>
  <p:tag name="KSO_WM_UNIT_INDEX" val="1_2_1"/>
  <p:tag name="KSO_WM_UNIT_ID" val="diagram20186128_2*l_h_i*1_2_1"/>
  <p:tag name="KSO_WM_UNIT_LAYERLEVEL" val="1_1_1"/>
  <p:tag name="KSO_WM_BEAUTIFY_FLAG" val="#wm#"/>
  <p:tag name="KSO_WM_TAG_VERSION" val="1.0"/>
  <p:tag name="KSO_WM_DIAGRAM_GROUP_CODE" val="l1-1"/>
  <p:tag name="KSO_WM_UNIT_FILL_FORE_SCHEMECOLOR_INDEX" val="6"/>
  <p:tag name="KSO_WM_UNIT_FILL_TYPE" val="1"/>
  <p:tag name="KSO_WM_UNIT_TEXT_FILL_FORE_SCHEMECOLOR_INDEX" val="2"/>
  <p:tag name="KSO_WM_UNIT_TEXT_FILL_TYPE" val="1"/>
</p:tagLst>
</file>

<file path=ppt/tags/tag29.xml><?xml version="1.0" encoding="utf-8"?>
<p:tagLst xmlns:p="http://schemas.openxmlformats.org/presentationml/2006/main">
  <p:tag name="KSO_WM_TEMPLATE_CATEGORY" val="diagram"/>
  <p:tag name="KSO_WM_TEMPLATE_INDEX" val="20186128"/>
  <p:tag name="KSO_WM_UNIT_TYPE" val="l_h_i"/>
  <p:tag name="KSO_WM_UNIT_INDEX" val="1_2_2"/>
  <p:tag name="KSO_WM_UNIT_ID" val="diagram20186128_2*l_h_i*1_2_2"/>
  <p:tag name="KSO_WM_UNIT_LAYERLEVEL" val="1_1_1"/>
  <p:tag name="KSO_WM_BEAUTIFY_FLAG" val="#wm#"/>
  <p:tag name="KSO_WM_TAG_VERSION" val="1.0"/>
  <p:tag name="KSO_WM_DIAGRAM_GROUP_CODE" val="l1-1"/>
  <p:tag name="KSO_WM_UNIT_FILL_FORE_SCHEMECOLOR_INDEX" val="14"/>
  <p:tag name="KSO_WM_UNIT_FILL_TYPE" val="1"/>
  <p:tag name="KSO_WM_UNIT_TEXT_FILL_FORE_SCHEMECOLOR_INDEX" val="13"/>
  <p:tag name="KSO_WM_UNIT_TEXT_FILL_TYPE" val="1"/>
</p:tagLst>
</file>

<file path=ppt/tags/tag30.xml><?xml version="1.0" encoding="utf-8"?>
<p:tagLst xmlns:p="http://schemas.openxmlformats.org/presentationml/2006/main">
  <p:tag name="KSO_WM_TEMPLATE_CATEGORY" val="diagram"/>
  <p:tag name="KSO_WM_TEMPLATE_INDEX" val="20186128"/>
  <p:tag name="KSO_WM_UNIT_TYPE" val="l_h_i"/>
  <p:tag name="KSO_WM_UNIT_INDEX" val="1_2_3"/>
  <p:tag name="KSO_WM_UNIT_ID" val="diagram20186128_2*l_h_i*1_2_3"/>
  <p:tag name="KSO_WM_UNIT_LAYERLEVEL" val="1_1_1"/>
  <p:tag name="KSO_WM_BEAUTIFY_FLAG" val="#wm#"/>
  <p:tag name="KSO_WM_TAG_VERSION" val="1.0"/>
  <p:tag name="KSO_WM_DIAGRAM_GROUP_CODE" val="l1-1"/>
  <p:tag name="KSO_WM_UNIT_FILL_FORE_SCHEMECOLOR_INDEX" val="14"/>
  <p:tag name="KSO_WM_UNIT_FILL_TYPE" val="1"/>
  <p:tag name="KSO_WM_UNIT_TEXT_FILL_FORE_SCHEMECOLOR_INDEX" val="13"/>
  <p:tag name="KSO_WM_UNIT_TEXT_FILL_TYPE" val="1"/>
</p:tagLst>
</file>

<file path=ppt/tags/tag31.xml><?xml version="1.0" encoding="utf-8"?>
<p:tagLst xmlns:p="http://schemas.openxmlformats.org/presentationml/2006/main">
  <p:tag name="KSO_WM_TEMPLATE_CATEGORY" val="diagram"/>
  <p:tag name="KSO_WM_TEMPLATE_INDEX" val="20186128"/>
  <p:tag name="KSO_WM_UNIT_TYPE" val="l_h_i"/>
  <p:tag name="KSO_WM_UNIT_INDEX" val="1_2_4"/>
  <p:tag name="KSO_WM_UNIT_ID" val="diagram20186128_2*l_h_i*1_2_4"/>
  <p:tag name="KSO_WM_UNIT_LAYERLEVEL" val="1_1_1"/>
  <p:tag name="KSO_WM_BEAUTIFY_FLAG" val="#wm#"/>
  <p:tag name="KSO_WM_TAG_VERSION" val="1.0"/>
  <p:tag name="KSO_WM_DIAGRAM_GROUP_CODE" val="l1-1"/>
  <p:tag name="KSO_WM_UNIT_FILL_FORE_SCHEMECOLOR_INDEX" val="14"/>
  <p:tag name="KSO_WM_UNIT_FILL_TYPE" val="1"/>
  <p:tag name="KSO_WM_UNIT_TEXT_FILL_FORE_SCHEMECOLOR_INDEX" val="13"/>
  <p:tag name="KSO_WM_UNIT_TEXT_FILL_TYPE" val="1"/>
</p:tagLst>
</file>

<file path=ppt/tags/tag32.xml><?xml version="1.0" encoding="utf-8"?>
<p:tagLst xmlns:p="http://schemas.openxmlformats.org/presentationml/2006/main">
  <p:tag name="KSO_WM_TEMPLATE_CATEGORY" val="diagram"/>
  <p:tag name="KSO_WM_TEMPLATE_INDEX" val="20186128"/>
  <p:tag name="KSO_WM_UNIT_TYPE" val="l_h_i"/>
  <p:tag name="KSO_WM_UNIT_INDEX" val="1_3_5"/>
  <p:tag name="KSO_WM_UNIT_ID" val="diagram20186128_2*l_h_i*1_3_5"/>
  <p:tag name="KSO_WM_UNIT_LAYERLEVEL" val="1_1_1"/>
  <p:tag name="KSO_WM_BEAUTIFY_FLAG" val="#wm#"/>
  <p:tag name="KSO_WM_TAG_VERSION" val="1.0"/>
  <p:tag name="KSO_WM_DIAGRAM_GROUP_CODE" val="l1-1"/>
  <p:tag name="KSO_WM_UNIT_FILL_FORE_SCHEMECOLOR_INDEX" val="7"/>
  <p:tag name="KSO_WM_UNIT_FILL_TYPE" val="1"/>
  <p:tag name="KSO_WM_UNIT_TEXT_FILL_FORE_SCHEMECOLOR_INDEX" val="2"/>
  <p:tag name="KSO_WM_UNIT_TEXT_FILL_TYPE" val="1"/>
</p:tagLst>
</file>

<file path=ppt/tags/tag33.xml><?xml version="1.0" encoding="utf-8"?>
<p:tagLst xmlns:p="http://schemas.openxmlformats.org/presentationml/2006/main">
  <p:tag name="KSO_WM_TEMPLATE_CATEGORY" val="diagram"/>
  <p:tag name="KSO_WM_TEMPLATE_INDEX" val="20186128"/>
  <p:tag name="KSO_WM_UNIT_TYPE" val="l_h_i"/>
  <p:tag name="KSO_WM_UNIT_INDEX" val="1_3_6"/>
  <p:tag name="KSO_WM_UNIT_ID" val="diagram20186128_2*l_h_i*1_3_6"/>
  <p:tag name="KSO_WM_UNIT_LAYERLEVEL" val="1_1_1"/>
  <p:tag name="KSO_WM_BEAUTIFY_FLAG" val="#wm#"/>
  <p:tag name="KSO_WM_TAG_VERSION" val="1.0"/>
  <p:tag name="KSO_WM_DIAGRAM_GROUP_CODE" val="l1-1"/>
  <p:tag name="KSO_WM_UNIT_FILL_FORE_SCHEMECOLOR_INDEX" val="14"/>
  <p:tag name="KSO_WM_UNIT_FILL_TYPE" val="1"/>
  <p:tag name="KSO_WM_UNIT_TEXT_FILL_FORE_SCHEMECOLOR_INDEX" val="13"/>
  <p:tag name="KSO_WM_UNIT_TEXT_FILL_TYPE" val="1"/>
</p:tagLst>
</file>

<file path=ppt/tags/tag34.xml><?xml version="1.0" encoding="utf-8"?>
<p:tagLst xmlns:p="http://schemas.openxmlformats.org/presentationml/2006/main">
  <p:tag name="KSO_WM_TEMPLATE_CATEGORY" val="diagram"/>
  <p:tag name="KSO_WM_TEMPLATE_INDEX" val="20186128"/>
  <p:tag name="KSO_WM_UNIT_TYPE" val="l_h_i"/>
  <p:tag name="KSO_WM_UNIT_INDEX" val="1_3_7"/>
  <p:tag name="KSO_WM_UNIT_ID" val="diagram20186128_2*l_h_i*1_3_7"/>
  <p:tag name="KSO_WM_UNIT_LAYERLEVEL" val="1_1_1"/>
  <p:tag name="KSO_WM_BEAUTIFY_FLAG" val="#wm#"/>
  <p:tag name="KSO_WM_TAG_VERSION" val="1.0"/>
  <p:tag name="KSO_WM_DIAGRAM_GROUP_CODE" val="l1-1"/>
  <p:tag name="KSO_WM_UNIT_FILL_FORE_SCHEMECOLOR_INDEX" val="14"/>
  <p:tag name="KSO_WM_UNIT_FILL_TYPE" val="1"/>
  <p:tag name="KSO_WM_UNIT_TEXT_FILL_FORE_SCHEMECOLOR_INDEX" val="13"/>
  <p:tag name="KSO_WM_UNIT_TEXT_FILL_TYPE" val="1"/>
</p:tagLst>
</file>

<file path=ppt/tags/tag35.xml><?xml version="1.0" encoding="utf-8"?>
<p:tagLst xmlns:p="http://schemas.openxmlformats.org/presentationml/2006/main">
  <p:tag name="KSO_WM_TEMPLATE_CATEGORY" val="diagram"/>
  <p:tag name="KSO_WM_TEMPLATE_INDEX" val="20186128"/>
  <p:tag name="KSO_WM_UNIT_TYPE" val="l_h_i"/>
  <p:tag name="KSO_WM_UNIT_INDEX" val="1_3_8"/>
  <p:tag name="KSO_WM_UNIT_ID" val="diagram20186128_2*l_h_i*1_3_8"/>
  <p:tag name="KSO_WM_UNIT_LAYERLEVEL" val="1_1_1"/>
  <p:tag name="KSO_WM_BEAUTIFY_FLAG" val="#wm#"/>
  <p:tag name="KSO_WM_TAG_VERSION" val="1.0"/>
  <p:tag name="KSO_WM_DIAGRAM_GROUP_CODE" val="l1-1"/>
  <p:tag name="KSO_WM_UNIT_FILL_FORE_SCHEMECOLOR_INDEX" val="14"/>
  <p:tag name="KSO_WM_UNIT_FILL_TYPE" val="1"/>
  <p:tag name="KSO_WM_UNIT_TEXT_FILL_FORE_SCHEMECOLOR_INDEX" val="13"/>
  <p:tag name="KSO_WM_UNIT_TEXT_FILL_TYPE" val="1"/>
</p:tagLst>
</file>

<file path=ppt/tags/tag36.xml><?xml version="1.0" encoding="utf-8"?>
<p:tagLst xmlns:p="http://schemas.openxmlformats.org/presentationml/2006/main">
  <p:tag name="KSO_WM_TEMPLATE_CATEGORY" val="diagram"/>
  <p:tag name="KSO_WM_TEMPLATE_INDEX" val="20186128"/>
  <p:tag name="KSO_WM_UNIT_TYPE" val="l_h_i"/>
  <p:tag name="KSO_WM_UNIT_INDEX" val="1_4_3"/>
  <p:tag name="KSO_WM_UNIT_ID" val="diagram20186128_2*l_h_i*1_4_3"/>
  <p:tag name="KSO_WM_UNIT_LAYERLEVEL" val="1_1_1"/>
  <p:tag name="KSO_WM_BEAUTIFY_FLAG" val="#wm#"/>
  <p:tag name="KSO_WM_TAG_VERSION" val="1.0"/>
  <p:tag name="KSO_WM_DIAGRAM_GROUP_CODE" val="l1-1"/>
  <p:tag name="KSO_WM_UNIT_FILL_FORE_SCHEMECOLOR_INDEX" val="8"/>
  <p:tag name="KSO_WM_UNIT_FILL_TYPE" val="1"/>
  <p:tag name="KSO_WM_UNIT_TEXT_FILL_FORE_SCHEMECOLOR_INDEX" val="2"/>
  <p:tag name="KSO_WM_UNIT_TEXT_FILL_TYPE" val="1"/>
</p:tagLst>
</file>

<file path=ppt/tags/tag37.xml><?xml version="1.0" encoding="utf-8"?>
<p:tagLst xmlns:p="http://schemas.openxmlformats.org/presentationml/2006/main">
  <p:tag name="KSO_WM_TEMPLATE_CATEGORY" val="diagram"/>
  <p:tag name="KSO_WM_TEMPLATE_INDEX" val="20186128"/>
  <p:tag name="KSO_WM_UNIT_TYPE" val="l_h_i"/>
  <p:tag name="KSO_WM_UNIT_INDEX" val="1_4_4"/>
  <p:tag name="KSO_WM_UNIT_ID" val="diagram20186128_2*l_h_i*1_4_4"/>
  <p:tag name="KSO_WM_UNIT_LAYERLEVEL" val="1_1_1"/>
  <p:tag name="KSO_WM_BEAUTIFY_FLAG" val="#wm#"/>
  <p:tag name="KSO_WM_TAG_VERSION" val="1.0"/>
  <p:tag name="KSO_WM_DIAGRAM_GROUP_CODE" val="l1-1"/>
  <p:tag name="KSO_WM_UNIT_FILL_FORE_SCHEMECOLOR_INDEX" val="14"/>
  <p:tag name="KSO_WM_UNIT_FILL_TYPE" val="1"/>
  <p:tag name="KSO_WM_UNIT_TEXT_FILL_FORE_SCHEMECOLOR_INDEX" val="13"/>
  <p:tag name="KSO_WM_UNIT_TEXT_FILL_TYPE" val="1"/>
</p:tagLst>
</file>

<file path=ppt/tags/tag38.xml><?xml version="1.0" encoding="utf-8"?>
<p:tagLst xmlns:p="http://schemas.openxmlformats.org/presentationml/2006/main">
  <p:tag name="KSO_WM_TEMPLATE_CATEGORY" val="diagram"/>
  <p:tag name="KSO_WM_TEMPLATE_INDEX" val="20186128"/>
  <p:tag name="KSO_WM_UNIT_TYPE" val="l_h_i"/>
  <p:tag name="KSO_WM_UNIT_INDEX" val="1_4_1"/>
  <p:tag name="KSO_WM_UNIT_ID" val="diagram20186128_2*l_h_i*1_4_1"/>
  <p:tag name="KSO_WM_UNIT_LAYERLEVEL" val="1_1_1"/>
  <p:tag name="KSO_WM_BEAUTIFY_FLAG" val="#wm#"/>
  <p:tag name="KSO_WM_TAG_VERSION" val="1.0"/>
  <p:tag name="KSO_WM_DIAGRAM_GROUP_CODE" val="l1-1"/>
  <p:tag name="KSO_WM_UNIT_FILL_FORE_SCHEMECOLOR_INDEX" val="8"/>
  <p:tag name="KSO_WM_UNIT_FILL_TYPE" val="1"/>
  <p:tag name="KSO_WM_UNIT_TEXT_FILL_FORE_SCHEMECOLOR_INDEX" val="13"/>
  <p:tag name="KSO_WM_UNIT_TEXT_FILL_TYPE" val="1"/>
</p:tagLst>
</file>

<file path=ppt/tags/tag39.xml><?xml version="1.0" encoding="utf-8"?>
<p:tagLst xmlns:p="http://schemas.openxmlformats.org/presentationml/2006/main">
  <p:tag name="KSO_WM_TEMPLATE_CATEGORY" val="diagram"/>
  <p:tag name="KSO_WM_TEMPLATE_INDEX" val="20186128"/>
  <p:tag name="KSO_WM_UNIT_TYPE" val="l_h_a"/>
  <p:tag name="KSO_WM_UNIT_INDEX" val="1_1_2"/>
  <p:tag name="KSO_WM_UNIT_ID" val="diagram20186128_2*l_h_a*1_1_2"/>
  <p:tag name="KSO_WM_UNIT_LAYERLEVEL" val="1_1_1"/>
  <p:tag name="KSO_WM_UNIT_VALUE" val="18"/>
  <p:tag name="KSO_WM_UNIT_HIGHLIGHT" val="0"/>
  <p:tag name="KSO_WM_UNIT_COMPATIBLE" val="0"/>
  <p:tag name="KSO_WM_UNIT_CLEAR" val="0"/>
  <p:tag name="KSO_WM_BEAUTIFY_FLAG" val="#wm#"/>
  <p:tag name="KSO_WM_TAG_VERSION" val="1.0"/>
  <p:tag name="KSO_WM_DIAGRAM_GROUP_CODE" val="l1-1"/>
  <p:tag name="KSO_WM_UNIT_PRESET_TEXT" val="标题"/>
  <p:tag name="KSO_WM_UNIT_FILL_FORE_SCHEMECOLOR_INDEX" val="8"/>
  <p:tag name="KSO_WM_UNIT_FILL_TYPE" val="1"/>
</p:tagLst>
</file>

<file path=ppt/tags/tag40.xml><?xml version="1.0" encoding="utf-8"?>
<p:tagLst xmlns:p="http://schemas.openxmlformats.org/presentationml/2006/main">
  <p:tag name="KSO_WM_TEMPLATE_CATEGORY" val="diagram"/>
  <p:tag name="KSO_WM_TEMPLATE_INDEX" val="20186128"/>
  <p:tag name="KSO_WM_UNIT_TYPE" val="l_h_i"/>
  <p:tag name="KSO_WM_UNIT_INDEX" val="1_3_1"/>
  <p:tag name="KSO_WM_UNIT_ID" val="diagram20186128_2*l_h_i*1_3_1"/>
  <p:tag name="KSO_WM_UNIT_LAYERLEVEL" val="1_1_1"/>
  <p:tag name="KSO_WM_BEAUTIFY_FLAG" val="#wm#"/>
  <p:tag name="KSO_WM_TAG_VERSION" val="1.0"/>
  <p:tag name="KSO_WM_DIAGRAM_GROUP_CODE" val="l1-1"/>
  <p:tag name="KSO_WM_UNIT_FILL_FORE_SCHEMECOLOR_INDEX" val="7"/>
  <p:tag name="KSO_WM_UNIT_FILL_TYPE" val="1"/>
  <p:tag name="KSO_WM_UNIT_TEXT_FILL_FORE_SCHEMECOLOR_INDEX" val="13"/>
  <p:tag name="KSO_WM_UNIT_TEXT_FILL_TYPE" val="1"/>
</p:tagLst>
</file>

<file path=ppt/tags/tag41.xml><?xml version="1.0" encoding="utf-8"?>
<p:tagLst xmlns:p="http://schemas.openxmlformats.org/presentationml/2006/main">
  <p:tag name="KSO_WM_TEMPLATE_CATEGORY" val="diagram"/>
  <p:tag name="KSO_WM_TEMPLATE_INDEX" val="20186128"/>
  <p:tag name="KSO_WM_UNIT_TYPE" val="l_h_i"/>
  <p:tag name="KSO_WM_UNIT_INDEX" val="1_3_2"/>
  <p:tag name="KSO_WM_UNIT_ID" val="diagram20186128_2*l_h_i*1_3_2"/>
  <p:tag name="KSO_WM_UNIT_LAYERLEVEL" val="1_1_1"/>
  <p:tag name="KSO_WM_BEAUTIFY_FLAG" val="#wm#"/>
  <p:tag name="KSO_WM_TAG_VERSION" val="1.0"/>
  <p:tag name="KSO_WM_DIAGRAM_GROUP_CODE" val="l1-1"/>
  <p:tag name="KSO_WM_UNIT_FILL_FORE_SCHEMECOLOR_INDEX" val="7"/>
  <p:tag name="KSO_WM_UNIT_FILL_TYPE" val="1"/>
  <p:tag name="KSO_WM_UNIT_TEXT_FILL_FORE_SCHEMECOLOR_INDEX" val="13"/>
  <p:tag name="KSO_WM_UNIT_TEXT_FILL_TYPE" val="1"/>
</p:tagLst>
</file>

<file path=ppt/tags/tag42.xml><?xml version="1.0" encoding="utf-8"?>
<p:tagLst xmlns:p="http://schemas.openxmlformats.org/presentationml/2006/main">
  <p:tag name="KSO_WM_TEMPLATE_CATEGORY" val="diagram"/>
  <p:tag name="KSO_WM_TEMPLATE_INDEX" val="20186128"/>
  <p:tag name="KSO_WM_UNIT_TYPE" val="l_h_i"/>
  <p:tag name="KSO_WM_UNIT_INDEX" val="1_3_3"/>
  <p:tag name="KSO_WM_UNIT_ID" val="diagram20186128_2*l_h_i*1_3_3"/>
  <p:tag name="KSO_WM_UNIT_LAYERLEVEL" val="1_1_1"/>
  <p:tag name="KSO_WM_BEAUTIFY_FLAG" val="#wm#"/>
  <p:tag name="KSO_WM_TAG_VERSION" val="1.0"/>
  <p:tag name="KSO_WM_DIAGRAM_GROUP_CODE" val="l1-1"/>
  <p:tag name="KSO_WM_UNIT_FILL_FORE_SCHEMECOLOR_INDEX" val="7"/>
  <p:tag name="KSO_WM_UNIT_FILL_TYPE" val="1"/>
  <p:tag name="KSO_WM_UNIT_TEXT_FILL_FORE_SCHEMECOLOR_INDEX" val="13"/>
  <p:tag name="KSO_WM_UNIT_TEXT_FILL_TYPE" val="1"/>
</p:tagLst>
</file>

<file path=ppt/tags/tag43.xml><?xml version="1.0" encoding="utf-8"?>
<p:tagLst xmlns:p="http://schemas.openxmlformats.org/presentationml/2006/main">
  <p:tag name="KSO_WM_TEMPLATE_CATEGORY" val="diagram"/>
  <p:tag name="KSO_WM_TEMPLATE_INDEX" val="20186128"/>
  <p:tag name="KSO_WM_UNIT_TYPE" val="l_h_a"/>
  <p:tag name="KSO_WM_UNIT_INDEX" val="1_3_2"/>
  <p:tag name="KSO_WM_UNIT_ID" val="diagram20186128_2*l_h_a*1_3_2"/>
  <p:tag name="KSO_WM_UNIT_LAYERLEVEL" val="1_1_1"/>
  <p:tag name="KSO_WM_UNIT_VALUE" val="18"/>
  <p:tag name="KSO_WM_UNIT_HIGHLIGHT" val="0"/>
  <p:tag name="KSO_WM_UNIT_COMPATIBLE" val="0"/>
  <p:tag name="KSO_WM_UNIT_CLEAR" val="0"/>
  <p:tag name="KSO_WM_BEAUTIFY_FLAG" val="#wm#"/>
  <p:tag name="KSO_WM_TAG_VERSION" val="1.0"/>
  <p:tag name="KSO_WM_DIAGRAM_GROUP_CODE" val="l1-1"/>
  <p:tag name="KSO_WM_UNIT_PRESET_TEXT" val="标题"/>
  <p:tag name="KSO_WM_UNIT_FILL_FORE_SCHEMECOLOR_INDEX" val="7"/>
  <p:tag name="KSO_WM_UNIT_FILL_TYPE" val="1"/>
</p:tagLst>
</file>

<file path=ppt/tags/tag44.xml><?xml version="1.0" encoding="utf-8"?>
<p:tagLst xmlns:p="http://schemas.openxmlformats.org/presentationml/2006/main">
  <p:tag name="KSO_WM_TEMPLATE_CATEGORY" val="diagram"/>
  <p:tag name="KSO_WM_TEMPLATE_INDEX" val="20186128"/>
  <p:tag name="KSO_WM_UNIT_TYPE" val="l_h_i"/>
  <p:tag name="KSO_WM_UNIT_INDEX" val="1_2_8"/>
  <p:tag name="KSO_WM_UNIT_ID" val="diagram20186128_2*l_h_i*1_2_8"/>
  <p:tag name="KSO_WM_UNIT_LAYERLEVEL" val="1_1_1"/>
  <p:tag name="KSO_WM_BEAUTIFY_FLAG" val="#wm#"/>
  <p:tag name="KSO_WM_TAG_VERSION" val="1.0"/>
  <p:tag name="KSO_WM_DIAGRAM_GROUP_CODE" val="l1-1"/>
  <p:tag name="KSO_WM_UNIT_FILL_FORE_SCHEMECOLOR_INDEX" val="6"/>
  <p:tag name="KSO_WM_UNIT_FILL_TYPE" val="1"/>
  <p:tag name="KSO_WM_UNIT_TEXT_FILL_FORE_SCHEMECOLOR_INDEX" val="13"/>
  <p:tag name="KSO_WM_UNIT_TEXT_FILL_TYPE" val="1"/>
</p:tagLst>
</file>

<file path=ppt/tags/tag45.xml><?xml version="1.0" encoding="utf-8"?>
<p:tagLst xmlns:p="http://schemas.openxmlformats.org/presentationml/2006/main">
  <p:tag name="KSO_WM_TEMPLATE_CATEGORY" val="diagram"/>
  <p:tag name="KSO_WM_TEMPLATE_INDEX" val="20186128"/>
  <p:tag name="KSO_WM_UNIT_TYPE" val="l_h_i"/>
  <p:tag name="KSO_WM_UNIT_INDEX" val="1_2_7"/>
  <p:tag name="KSO_WM_UNIT_ID" val="diagram20186128_2*l_h_i*1_2_7"/>
  <p:tag name="KSO_WM_UNIT_LAYERLEVEL" val="1_1_1"/>
  <p:tag name="KSO_WM_BEAUTIFY_FLAG" val="#wm#"/>
  <p:tag name="KSO_WM_TAG_VERSION" val="1.0"/>
  <p:tag name="KSO_WM_DIAGRAM_GROUP_CODE" val="l1-1"/>
  <p:tag name="KSO_WM_UNIT_FILL_FORE_SCHEMECOLOR_INDEX" val="6"/>
  <p:tag name="KSO_WM_UNIT_FILL_TYPE" val="1"/>
  <p:tag name="KSO_WM_UNIT_TEXT_FILL_FORE_SCHEMECOLOR_INDEX" val="13"/>
  <p:tag name="KSO_WM_UNIT_TEXT_FILL_TYPE" val="1"/>
</p:tagLst>
</file>

<file path=ppt/tags/tag46.xml><?xml version="1.0" encoding="utf-8"?>
<p:tagLst xmlns:p="http://schemas.openxmlformats.org/presentationml/2006/main">
  <p:tag name="KSO_WM_TEMPLATE_CATEGORY" val="diagram"/>
  <p:tag name="KSO_WM_TEMPLATE_INDEX" val="20186128"/>
  <p:tag name="KSO_WM_UNIT_TYPE" val="l_h_i"/>
  <p:tag name="KSO_WM_UNIT_INDEX" val="1_2_5"/>
  <p:tag name="KSO_WM_UNIT_ID" val="diagram20186128_2*l_h_i*1_2_5"/>
  <p:tag name="KSO_WM_UNIT_LAYERLEVEL" val="1_1_1"/>
  <p:tag name="KSO_WM_BEAUTIFY_FLAG" val="#wm#"/>
  <p:tag name="KSO_WM_TAG_VERSION" val="1.0"/>
  <p:tag name="KSO_WM_DIAGRAM_GROUP_CODE" val="l1-1"/>
  <p:tag name="KSO_WM_UNIT_FILL_FORE_SCHEMECOLOR_INDEX" val="6"/>
  <p:tag name="KSO_WM_UNIT_FILL_TYPE" val="1"/>
  <p:tag name="KSO_WM_UNIT_TEXT_FILL_FORE_SCHEMECOLOR_INDEX" val="13"/>
  <p:tag name="KSO_WM_UNIT_TEXT_FILL_TYPE" val="1"/>
</p:tagLst>
</file>

<file path=ppt/tags/tag47.xml><?xml version="1.0" encoding="utf-8"?>
<p:tagLst xmlns:p="http://schemas.openxmlformats.org/presentationml/2006/main">
  <p:tag name="KSO_WM_TEMPLATE_CATEGORY" val="diagram"/>
  <p:tag name="KSO_WM_TEMPLATE_INDEX" val="20186128"/>
  <p:tag name="KSO_WM_UNIT_TYPE" val="l_h_a"/>
  <p:tag name="KSO_WM_UNIT_INDEX" val="1_2_2"/>
  <p:tag name="KSO_WM_UNIT_ID" val="diagram20186128_2*l_h_a*1_2_2"/>
  <p:tag name="KSO_WM_UNIT_LAYERLEVEL" val="1_1_1"/>
  <p:tag name="KSO_WM_UNIT_VALUE" val="16"/>
  <p:tag name="KSO_WM_UNIT_HIGHLIGHT" val="0"/>
  <p:tag name="KSO_WM_UNIT_COMPATIBLE" val="0"/>
  <p:tag name="KSO_WM_UNIT_CLEAR" val="0"/>
  <p:tag name="KSO_WM_BEAUTIFY_FLAG" val="#wm#"/>
  <p:tag name="KSO_WM_TAG_VERSION" val="1.0"/>
  <p:tag name="KSO_WM_DIAGRAM_GROUP_CODE" val="l1-1"/>
  <p:tag name="KSO_WM_UNIT_PRESET_TEXT" val="标题"/>
  <p:tag name="KSO_WM_UNIT_FILL_FORE_SCHEMECOLOR_INDEX" val="6"/>
  <p:tag name="KSO_WM_UNIT_FILL_TYPE" val="1"/>
</p:tagLst>
</file>

<file path=ppt/tags/tag48.xml><?xml version="1.0" encoding="utf-8"?>
<p:tagLst xmlns:p="http://schemas.openxmlformats.org/presentationml/2006/main">
  <p:tag name="KSO_WM_TEMPLATE_CATEGORY" val="diagram"/>
  <p:tag name="KSO_WM_TEMPLATE_INDEX" val="20186128"/>
  <p:tag name="KSO_WM_UNIT_TYPE" val="l_h_i"/>
  <p:tag name="KSO_WM_UNIT_INDEX" val="1_1_1"/>
  <p:tag name="KSO_WM_UNIT_ID" val="diagram20186128_2*l_h_i*1_1_1"/>
  <p:tag name="KSO_WM_UNIT_LAYERLEVEL" val="1_1_1"/>
  <p:tag name="KSO_WM_BEAUTIFY_FLAG" val="#wm#"/>
  <p:tag name="KSO_WM_TAG_VERSION" val="1.0"/>
  <p:tag name="KSO_WM_DIAGRAM_GROUP_CODE" val="l1-1"/>
  <p:tag name="KSO_WM_UNIT_FILL_FORE_SCHEMECOLOR_INDEX" val="5"/>
  <p:tag name="KSO_WM_UNIT_FILL_TYPE" val="1"/>
  <p:tag name="KSO_WM_UNIT_TEXT_FILL_FORE_SCHEMECOLOR_INDEX" val="13"/>
  <p:tag name="KSO_WM_UNIT_TEXT_FILL_TYPE" val="1"/>
</p:tagLst>
</file>

<file path=ppt/tags/tag49.xml><?xml version="1.0" encoding="utf-8"?>
<p:tagLst xmlns:p="http://schemas.openxmlformats.org/presentationml/2006/main">
  <p:tag name="KSO_WM_TEMPLATE_CATEGORY" val="diagram"/>
  <p:tag name="KSO_WM_TEMPLATE_INDEX" val="20186128"/>
  <p:tag name="KSO_WM_UNIT_TYPE" val="l_h_i"/>
  <p:tag name="KSO_WM_UNIT_INDEX" val="1_1_2"/>
  <p:tag name="KSO_WM_UNIT_ID" val="diagram20186128_2*l_h_i*1_1_2"/>
  <p:tag name="KSO_WM_UNIT_LAYERLEVEL" val="1_1_1"/>
  <p:tag name="KSO_WM_BEAUTIFY_FLAG" val="#wm#"/>
  <p:tag name="KSO_WM_TAG_VERSION" val="1.0"/>
  <p:tag name="KSO_WM_DIAGRAM_GROUP_CODE" val="l1-1"/>
  <p:tag name="KSO_WM_UNIT_FILL_FORE_SCHEMECOLOR_INDEX" val="5"/>
  <p:tag name="KSO_WM_UNIT_FILL_TYPE" val="1"/>
  <p:tag name="KSO_WM_UNIT_TEXT_FILL_FORE_SCHEMECOLOR_INDEX" val="13"/>
  <p:tag name="KSO_WM_UNIT_TEXT_FILL_TYPE" val="1"/>
</p:tagLst>
</file>

<file path=ppt/tags/tag50.xml><?xml version="1.0" encoding="utf-8"?>
<p:tagLst xmlns:p="http://schemas.openxmlformats.org/presentationml/2006/main">
  <p:tag name="KSO_WM_TEMPLATE_CATEGORY" val="diagram"/>
  <p:tag name="KSO_WM_TEMPLATE_INDEX" val="20186128"/>
  <p:tag name="KSO_WM_UNIT_TYPE" val="l_h_i"/>
  <p:tag name="KSO_WM_UNIT_INDEX" val="1_1_3"/>
  <p:tag name="KSO_WM_UNIT_ID" val="diagram20186128_2*l_h_i*1_1_3"/>
  <p:tag name="KSO_WM_UNIT_LAYERLEVEL" val="1_1_1"/>
  <p:tag name="KSO_WM_BEAUTIFY_FLAG" val="#wm#"/>
  <p:tag name="KSO_WM_TAG_VERSION" val="1.0"/>
  <p:tag name="KSO_WM_DIAGRAM_GROUP_CODE" val="l1-1"/>
  <p:tag name="KSO_WM_UNIT_FILL_FORE_SCHEMECOLOR_INDEX" val="5"/>
  <p:tag name="KSO_WM_UNIT_FILL_TYPE" val="1"/>
  <p:tag name="KSO_WM_UNIT_TEXT_FILL_FORE_SCHEMECOLOR_INDEX" val="13"/>
  <p:tag name="KSO_WM_UNIT_TEXT_FILL_TYPE" val="1"/>
</p:tagLst>
</file>

<file path=ppt/tags/tag51.xml><?xml version="1.0" encoding="utf-8"?>
<p:tagLst xmlns:p="http://schemas.openxmlformats.org/presentationml/2006/main">
  <p:tag name="KSO_WM_TEMPLATE_CATEGORY" val="diagram"/>
  <p:tag name="KSO_WM_TEMPLATE_INDEX" val="20186128"/>
  <p:tag name="KSO_WM_UNIT_TYPE" val="l_h_a"/>
  <p:tag name="KSO_WM_UNIT_INDEX" val="1_4_2"/>
  <p:tag name="KSO_WM_UNIT_ID" val="diagram20186128_2*l_h_a*1_4_2"/>
  <p:tag name="KSO_WM_UNIT_LAYERLEVEL" val="1_1_1"/>
  <p:tag name="KSO_WM_UNIT_VALUE" val="18"/>
  <p:tag name="KSO_WM_UNIT_HIGHLIGHT" val="0"/>
  <p:tag name="KSO_WM_UNIT_COMPATIBLE" val="0"/>
  <p:tag name="KSO_WM_UNIT_CLEAR" val="0"/>
  <p:tag name="KSO_WM_BEAUTIFY_FLAG" val="#wm#"/>
  <p:tag name="KSO_WM_TAG_VERSION" val="1.0"/>
  <p:tag name="KSO_WM_DIAGRAM_GROUP_CODE" val="l1-1"/>
  <p:tag name="KSO_WM_UNIT_PRESET_TEXT" val="标题"/>
  <p:tag name="KSO_WM_UNIT_FILL_FORE_SCHEMECOLOR_INDEX" val="5"/>
  <p:tag name="KSO_WM_UNIT_FILL_TYPE" val="1"/>
</p:tagLst>
</file>

<file path=ppt/tags/tag52.xml><?xml version="1.0" encoding="utf-8"?>
<p:tagLst xmlns:p="http://schemas.openxmlformats.org/presentationml/2006/main">
  <p:tag name="KSO_WM_TEMPLATE_CATEGORY" val="diagram"/>
  <p:tag name="KSO_WM_TEMPLATE_INDEX" val="20186128"/>
  <p:tag name="KSO_WM_UNIT_TYPE" val="l_h_i"/>
  <p:tag name="KSO_WM_UNIT_INDEX" val="1_3_4"/>
  <p:tag name="KSO_WM_UNIT_ID" val="diagram20186128_2*l_h_i*1_3_4"/>
  <p:tag name="KSO_WM_UNIT_LAYERLEVEL" val="1_1_1"/>
  <p:tag name="KSO_WM_BEAUTIFY_FLAG" val="#wm#"/>
  <p:tag name="KSO_WM_TAG_VERSION" val="1.0"/>
  <p:tag name="KSO_WM_DIAGRAM_GROUP_CODE" val="l1-1"/>
  <p:tag name="KSO_WM_UNIT_TEXT_FILL_FORE_SCHEMECOLOR_INDEX" val="14"/>
  <p:tag name="KSO_WM_UNIT_TEXT_FILL_TYPE" val="1"/>
</p:tagLst>
</file>

<file path=ppt/tags/tag53.xml><?xml version="1.0" encoding="utf-8"?>
<p:tagLst xmlns:p="http://schemas.openxmlformats.org/presentationml/2006/main">
  <p:tag name="KSO_WM_TEMPLATE_CATEGORY" val="diagram"/>
  <p:tag name="KSO_WM_TEMPLATE_INDEX" val="20186128"/>
  <p:tag name="KSO_WM_UNIT_TYPE" val="l_h_i"/>
  <p:tag name="KSO_WM_UNIT_INDEX" val="1_2_6"/>
  <p:tag name="KSO_WM_UNIT_ID" val="diagram20186128_2*l_h_i*1_2_6"/>
  <p:tag name="KSO_WM_UNIT_LAYERLEVEL" val="1_1_1"/>
  <p:tag name="KSO_WM_BEAUTIFY_FLAG" val="#wm#"/>
  <p:tag name="KSO_WM_TAG_VERSION" val="1.0"/>
  <p:tag name="KSO_WM_DIAGRAM_GROUP_CODE" val="l1-1"/>
  <p:tag name="KSO_WM_UNIT_TEXT_FILL_FORE_SCHEMECOLOR_INDEX" val="14"/>
  <p:tag name="KSO_WM_UNIT_TEXT_FILL_TYPE" val="1"/>
</p:tagLst>
</file>

<file path=ppt/tags/tag54.xml><?xml version="1.0" encoding="utf-8"?>
<p:tagLst xmlns:p="http://schemas.openxmlformats.org/presentationml/2006/main">
  <p:tag name="KSO_WM_TEMPLATE_CATEGORY" val="diagram"/>
  <p:tag name="KSO_WM_TEMPLATE_INDEX" val="20186128"/>
  <p:tag name="KSO_WM_UNIT_TYPE" val="l_h_i"/>
  <p:tag name="KSO_WM_UNIT_INDEX" val="1_1_4"/>
  <p:tag name="KSO_WM_UNIT_ID" val="diagram20186128_2*l_h_i*1_1_4"/>
  <p:tag name="KSO_WM_UNIT_LAYERLEVEL" val="1_1_1"/>
  <p:tag name="KSO_WM_BEAUTIFY_FLAG" val="#wm#"/>
  <p:tag name="KSO_WM_TAG_VERSION" val="1.0"/>
  <p:tag name="KSO_WM_DIAGRAM_GROUP_CODE" val="l1-1"/>
  <p:tag name="KSO_WM_UNIT_TEXT_FILL_FORE_SCHEMECOLOR_INDEX" val="14"/>
  <p:tag name="KSO_WM_UNIT_TEXT_FILL_TYPE" val="1"/>
</p:tagLst>
</file>

<file path=ppt/tags/tag55.xml><?xml version="1.0" encoding="utf-8"?>
<p:tagLst xmlns:p="http://schemas.openxmlformats.org/presentationml/2006/main">
  <p:tag name="KSO_WM_TEMPLATE_CATEGORY" val="diagram"/>
  <p:tag name="KSO_WM_TEMPLATE_INDEX" val="20186128"/>
  <p:tag name="KSO_WM_UNIT_TYPE" val="l_h_i"/>
  <p:tag name="KSO_WM_UNIT_INDEX" val="1_4_2"/>
  <p:tag name="KSO_WM_UNIT_ID" val="diagram20186128_2*l_h_i*1_4_2"/>
  <p:tag name="KSO_WM_UNIT_LAYERLEVEL" val="1_1_1"/>
  <p:tag name="KSO_WM_BEAUTIFY_FLAG" val="#wm#"/>
  <p:tag name="KSO_WM_TAG_VERSION" val="1.0"/>
  <p:tag name="KSO_WM_DIAGRAM_GROUP_CODE" val="l1-1"/>
  <p:tag name="KSO_WM_UNIT_TEXT_FILL_FORE_SCHEMECOLOR_INDEX" val="14"/>
  <p:tag name="KSO_WM_UNIT_TEXT_FILL_TYPE" val="1"/>
</p:tagLst>
</file>

<file path=ppt/tags/tag56.xml><?xml version="1.0" encoding="utf-8"?>
<p:tagLst xmlns:p="http://schemas.openxmlformats.org/presentationml/2006/main">
  <p:tag name="KSO_WM_TEMPLATE_CATEGORY" val="diagram"/>
  <p:tag name="KSO_WM_TEMPLATE_INDEX" val="20189196"/>
  <p:tag name="KSO_WM_UNIT_TYPE" val="n_i"/>
  <p:tag name="KSO_WM_UNIT_INDEX" val="1_1"/>
  <p:tag name="KSO_WM_UNIT_ID" val="diagram20189196_1*n_i*1_1"/>
  <p:tag name="KSO_WM_UNIT_LAYERLEVEL" val="1_1"/>
  <p:tag name="KSO_WM_BEAUTIFY_FLAG" val="#wm#"/>
  <p:tag name="KSO_WM_TAG_VERSION" val="1.0"/>
  <p:tag name="KSO_WM_DIAGRAM_GROUP_CODE" val="n1-1"/>
  <p:tag name="KSO_WM_UNIT_FILL_FORE_SCHEMECOLOR_INDEX" val="5"/>
  <p:tag name="KSO_WM_UNIT_FILL_TYPE" val="1"/>
</p:tagLst>
</file>

<file path=ppt/tags/tag57.xml><?xml version="1.0" encoding="utf-8"?>
<p:tagLst xmlns:p="http://schemas.openxmlformats.org/presentationml/2006/main">
  <p:tag name="KSO_WM_TEMPLATE_CATEGORY" val="diagram"/>
  <p:tag name="KSO_WM_TEMPLATE_INDEX" val="20189196"/>
  <p:tag name="KSO_WM_UNIT_TYPE" val="n_i"/>
  <p:tag name="KSO_WM_UNIT_INDEX" val="1_2"/>
  <p:tag name="KSO_WM_UNIT_ID" val="diagram20189196_1*n_i*1_2"/>
  <p:tag name="KSO_WM_UNIT_LAYERLEVEL" val="1_1"/>
  <p:tag name="KSO_WM_BEAUTIFY_FLAG" val="#wm#"/>
  <p:tag name="KSO_WM_TAG_VERSION" val="1.0"/>
  <p:tag name="KSO_WM_DIAGRAM_GROUP_CODE" val="n1-1"/>
  <p:tag name="KSO_WM_UNIT_FILL_FORE_SCHEMECOLOR_INDEX" val="5"/>
  <p:tag name="KSO_WM_UNIT_FILL_TYPE" val="1"/>
</p:tagLst>
</file>

<file path=ppt/tags/tag58.xml><?xml version="1.0" encoding="utf-8"?>
<p:tagLst xmlns:p="http://schemas.openxmlformats.org/presentationml/2006/main">
  <p:tag name="KSO_WM_TEMPLATE_CATEGORY" val="diagram"/>
  <p:tag name="KSO_WM_TEMPLATE_INDEX" val="20189196"/>
  <p:tag name="KSO_WM_UNIT_TYPE" val="n_i"/>
  <p:tag name="KSO_WM_UNIT_INDEX" val="1_3"/>
  <p:tag name="KSO_WM_UNIT_ID" val="diagram20189196_1*n_i*1_3"/>
  <p:tag name="KSO_WM_UNIT_LAYERLEVEL" val="1_1"/>
  <p:tag name="KSO_WM_BEAUTIFY_FLAG" val="#wm#"/>
  <p:tag name="KSO_WM_TAG_VERSION" val="1.0"/>
  <p:tag name="KSO_WM_DIAGRAM_GROUP_CODE" val="n1-1"/>
  <p:tag name="KSO_WM_UNIT_LINE_FORE_SCHEMECOLOR_INDEX" val="5"/>
  <p:tag name="KSO_WM_UNIT_LINE_FILL_TYPE" val="2"/>
</p:tagLst>
</file>

<file path=ppt/tags/tag59.xml><?xml version="1.0" encoding="utf-8"?>
<p:tagLst xmlns:p="http://schemas.openxmlformats.org/presentationml/2006/main">
  <p:tag name="KSO_WM_TEMPLATE_CATEGORY" val="diagram"/>
  <p:tag name="KSO_WM_TEMPLATE_INDEX" val="20189196"/>
  <p:tag name="KSO_WM_UNIT_TYPE" val="n_i"/>
  <p:tag name="KSO_WM_UNIT_INDEX" val="1_4"/>
  <p:tag name="KSO_WM_UNIT_ID" val="diagram20189196_1*n_i*1_4"/>
  <p:tag name="KSO_WM_UNIT_LAYERLEVEL" val="1_1"/>
  <p:tag name="KSO_WM_BEAUTIFY_FLAG" val="#wm#"/>
  <p:tag name="KSO_WM_TAG_VERSION" val="1.0"/>
  <p:tag name="KSO_WM_DIAGRAM_GROUP_CODE" val="n1-1"/>
  <p:tag name="KSO_WM_UNIT_LINE_FORE_SCHEMECOLOR_INDEX" val="5"/>
  <p:tag name="KSO_WM_UNIT_LINE_FILL_TYPE" val="2"/>
</p:tagLst>
</file>

<file path=ppt/tags/tag60.xml><?xml version="1.0" encoding="utf-8"?>
<p:tagLst xmlns:p="http://schemas.openxmlformats.org/presentationml/2006/main">
  <p:tag name="KSO_WM_TEMPLATE_CATEGORY" val="diagram"/>
  <p:tag name="KSO_WM_TEMPLATE_INDEX" val="20189196"/>
  <p:tag name="KSO_WM_UNIT_TYPE" val="n_h_h_i"/>
  <p:tag name="KSO_WM_UNIT_INDEX" val="1_1_1_1"/>
  <p:tag name="KSO_WM_UNIT_ID" val="diagram20189196_1*n_h_h_i*1_1_1_1"/>
  <p:tag name="KSO_WM_UNIT_LAYERLEVEL" val="1_1_1_1"/>
  <p:tag name="KSO_WM_BEAUTIFY_FLAG" val="#wm#"/>
  <p:tag name="KSO_WM_TAG_VERSION" val="1.0"/>
  <p:tag name="KSO_WM_DIAGRAM_GROUP_CODE" val="n1-1"/>
  <p:tag name="KSO_WM_UNIT_LINE_FORE_SCHEMECOLOR_INDEX" val="5"/>
  <p:tag name="KSO_WM_UNIT_LINE_FILL_TYPE" val="2"/>
</p:tagLst>
</file>

<file path=ppt/tags/tag61.xml><?xml version="1.0" encoding="utf-8"?>
<p:tagLst xmlns:p="http://schemas.openxmlformats.org/presentationml/2006/main">
  <p:tag name="KSO_WM_TEMPLATE_CATEGORY" val="diagram"/>
  <p:tag name="KSO_WM_TEMPLATE_INDEX" val="20189196"/>
  <p:tag name="KSO_WM_UNIT_TYPE" val="n_h_h_i"/>
  <p:tag name="KSO_WM_UNIT_INDEX" val="1_1_2_1"/>
  <p:tag name="KSO_WM_UNIT_ID" val="diagram20189196_1*n_h_h_i*1_1_2_1"/>
  <p:tag name="KSO_WM_UNIT_LAYERLEVEL" val="1_1_1_1"/>
  <p:tag name="KSO_WM_BEAUTIFY_FLAG" val="#wm#"/>
  <p:tag name="KSO_WM_TAG_VERSION" val="1.0"/>
  <p:tag name="KSO_WM_DIAGRAM_GROUP_CODE" val="n1-1"/>
  <p:tag name="KSO_WM_UNIT_LINE_FORE_SCHEMECOLOR_INDEX" val="5"/>
  <p:tag name="KSO_WM_UNIT_LINE_FILL_TYPE" val="2"/>
</p:tagLst>
</file>

<file path=ppt/tags/tag62.xml><?xml version="1.0" encoding="utf-8"?>
<p:tagLst xmlns:p="http://schemas.openxmlformats.org/presentationml/2006/main">
  <p:tag name="KSO_WM_TEMPLATE_CATEGORY" val="diagram"/>
  <p:tag name="KSO_WM_TEMPLATE_INDEX" val="20189196"/>
  <p:tag name="KSO_WM_UNIT_TYPE" val="n_h_h_i"/>
  <p:tag name="KSO_WM_UNIT_INDEX" val="1_1_3_1"/>
  <p:tag name="KSO_WM_UNIT_ID" val="diagram20189196_1*n_h_h_i*1_1_3_1"/>
  <p:tag name="KSO_WM_UNIT_LAYERLEVEL" val="1_1_1_1"/>
  <p:tag name="KSO_WM_BEAUTIFY_FLAG" val="#wm#"/>
  <p:tag name="KSO_WM_TAG_VERSION" val="1.0"/>
  <p:tag name="KSO_WM_DIAGRAM_GROUP_CODE" val="n1-1"/>
  <p:tag name="KSO_WM_UNIT_LINE_FORE_SCHEMECOLOR_INDEX" val="5"/>
  <p:tag name="KSO_WM_UNIT_LINE_FILL_TYPE" val="2"/>
</p:tagLst>
</file>

<file path=ppt/tags/tag63.xml><?xml version="1.0" encoding="utf-8"?>
<p:tagLst xmlns:p="http://schemas.openxmlformats.org/presentationml/2006/main">
  <p:tag name="KSO_WM_TEMPLATE_CATEGORY" val="diagram"/>
  <p:tag name="KSO_WM_TEMPLATE_INDEX" val="20189196"/>
  <p:tag name="KSO_WM_UNIT_TYPE" val="n_h_h_i"/>
  <p:tag name="KSO_WM_UNIT_INDEX" val="1_1_6_1"/>
  <p:tag name="KSO_WM_UNIT_ID" val="diagram20189196_1*n_h_h_i*1_1_6_1"/>
  <p:tag name="KSO_WM_UNIT_LAYERLEVEL" val="1_1_1_1"/>
  <p:tag name="KSO_WM_BEAUTIFY_FLAG" val="#wm#"/>
  <p:tag name="KSO_WM_TAG_VERSION" val="1.0"/>
  <p:tag name="KSO_WM_DIAGRAM_GROUP_CODE" val="n1-1"/>
  <p:tag name="KSO_WM_UNIT_LINE_FORE_SCHEMECOLOR_INDEX" val="5"/>
  <p:tag name="KSO_WM_UNIT_LINE_FILL_TYPE" val="2"/>
</p:tagLst>
</file>

<file path=ppt/tags/tag64.xml><?xml version="1.0" encoding="utf-8"?>
<p:tagLst xmlns:p="http://schemas.openxmlformats.org/presentationml/2006/main">
  <p:tag name="KSO_WM_TEMPLATE_CATEGORY" val="diagram"/>
  <p:tag name="KSO_WM_TEMPLATE_INDEX" val="20189196"/>
  <p:tag name="KSO_WM_UNIT_TYPE" val="n_h_h_i"/>
  <p:tag name="KSO_WM_UNIT_INDEX" val="1_1_5_1"/>
  <p:tag name="KSO_WM_UNIT_ID" val="diagram20189196_1*n_h_h_i*1_1_5_1"/>
  <p:tag name="KSO_WM_UNIT_LAYERLEVEL" val="1_1_1_1"/>
  <p:tag name="KSO_WM_BEAUTIFY_FLAG" val="#wm#"/>
  <p:tag name="KSO_WM_TAG_VERSION" val="1.0"/>
  <p:tag name="KSO_WM_DIAGRAM_GROUP_CODE" val="n1-1"/>
  <p:tag name="KSO_WM_UNIT_LINE_FORE_SCHEMECOLOR_INDEX" val="5"/>
  <p:tag name="KSO_WM_UNIT_LINE_FILL_TYPE" val="2"/>
</p:tagLst>
</file>

<file path=ppt/tags/tag65.xml><?xml version="1.0" encoding="utf-8"?>
<p:tagLst xmlns:p="http://schemas.openxmlformats.org/presentationml/2006/main">
  <p:tag name="KSO_WM_TEMPLATE_CATEGORY" val="diagram"/>
  <p:tag name="KSO_WM_TEMPLATE_INDEX" val="20189196"/>
  <p:tag name="KSO_WM_UNIT_TYPE" val="n_h_h_i"/>
  <p:tag name="KSO_WM_UNIT_INDEX" val="1_1_4_1"/>
  <p:tag name="KSO_WM_UNIT_ID" val="diagram20189196_1*n_h_h_i*1_1_4_1"/>
  <p:tag name="KSO_WM_UNIT_LAYERLEVEL" val="1_1_1_1"/>
  <p:tag name="KSO_WM_BEAUTIFY_FLAG" val="#wm#"/>
  <p:tag name="KSO_WM_TAG_VERSION" val="1.0"/>
  <p:tag name="KSO_WM_DIAGRAM_GROUP_CODE" val="n1-1"/>
  <p:tag name="KSO_WM_UNIT_LINE_FORE_SCHEMECOLOR_INDEX" val="5"/>
  <p:tag name="KSO_WM_UNIT_LINE_FILL_TYPE" val="2"/>
</p:tagLst>
</file>

<file path=ppt/tags/tag66.xml><?xml version="1.0" encoding="utf-8"?>
<p:tagLst xmlns:p="http://schemas.openxmlformats.org/presentationml/2006/main">
  <p:tag name="KSO_WM_TAG_VERSION" val="1.0"/>
  <p:tag name="KSO_WM_BEAUTIFY_FLAG" val="#wm#"/>
  <p:tag name="KSO_WM_UNIT_TYPE" val="i"/>
  <p:tag name="KSO_WM_UNIT_ID" val="diagram20189196_1*i*10"/>
  <p:tag name="KSO_WM_TEMPLATE_CATEGORY" val="diagram"/>
  <p:tag name="KSO_WM_TEMPLATE_INDEX" val="20189196"/>
  <p:tag name="KSO_WM_UNIT_INDEX" val="10"/>
</p:tagLst>
</file>

<file path=ppt/tags/tag67.xml><?xml version="1.0" encoding="utf-8"?>
<p:tagLst xmlns:p="http://schemas.openxmlformats.org/presentationml/2006/main">
  <p:tag name="KSO_WM_TEMPLATE_CATEGORY" val="diagram"/>
  <p:tag name="KSO_WM_TEMPLATE_INDEX" val="20189196"/>
  <p:tag name="KSO_WM_UNIT_TYPE" val="n_h_i"/>
  <p:tag name="KSO_WM_UNIT_INDEX" val="1_2_1"/>
  <p:tag name="KSO_WM_UNIT_ID" val="diagram20189196_1*n_h_i*1_2_1"/>
  <p:tag name="KSO_WM_UNIT_LAYERLEVEL" val="1_1_1"/>
  <p:tag name="KSO_WM_BEAUTIFY_FLAG" val="#wm#"/>
  <p:tag name="KSO_WM_TAG_VERSION" val="1.0"/>
  <p:tag name="KSO_WM_DIAGRAM_GROUP_CODE" val="n1-1"/>
  <p:tag name="KSO_WM_UNIT_FILL_FORE_SCHEMECOLOR_INDEX" val="5"/>
  <p:tag name="KSO_WM_UNIT_FILL_TYPE" val="1"/>
  <p:tag name="KSO_WM_UNIT_TEXT_FILL_FORE_SCHEMECOLOR_INDEX" val="2"/>
  <p:tag name="KSO_WM_UNIT_TEXT_FILL_TYPE" val="1"/>
</p:tagLst>
</file>

<file path=ppt/tags/tag68.xml><?xml version="1.0" encoding="utf-8"?>
<p:tagLst xmlns:p="http://schemas.openxmlformats.org/presentationml/2006/main">
  <p:tag name="KSO_WM_TEMPLATE_CATEGORY" val="diagram"/>
  <p:tag name="KSO_WM_TEMPLATE_INDEX" val="20189196"/>
  <p:tag name="KSO_WM_UNIT_TYPE" val="n_h_f"/>
  <p:tag name="KSO_WM_UNIT_INDEX" val="1_2_1"/>
  <p:tag name="KSO_WM_UNIT_ID" val="diagram20189196_1*n_h_f*1_2_1"/>
  <p:tag name="KSO_WM_UNIT_LAYERLEVEL" val="1_1_1"/>
  <p:tag name="KSO_WM_UNIT_VALUE" val="12"/>
  <p:tag name="KSO_WM_UNIT_HIGHLIGHT" val="0"/>
  <p:tag name="KSO_WM_UNIT_COMPATIBLE" val="0"/>
  <p:tag name="KSO_WM_UNIT_CLEAR" val="0"/>
  <p:tag name="KSO_WM_BEAUTIFY_FLAG" val="#wm#"/>
  <p:tag name="KSO_WM_TAG_VERSION" val="1.0"/>
  <p:tag name="KSO_WM_DIAGRAM_GROUP_CODE" val="n1-1"/>
  <p:tag name="KSO_WM_UNIT_PRESET_TEXT" val="存在不足"/>
  <p:tag name="KSO_WM_UNIT_FILL_FORE_SCHEMECOLOR_INDEX" val="5"/>
  <p:tag name="KSO_WM_UNIT_FILL_TYPE" val="1"/>
  <p:tag name="KSO_WM_UNIT_TEXT_FILL_FORE_SCHEMECOLOR_INDEX" val="13"/>
  <p:tag name="KSO_WM_UNIT_TEXT_FILL_TYPE" val="1"/>
</p:tagLst>
</file>

<file path=ppt/tags/tag69.xml><?xml version="1.0" encoding="utf-8"?>
<p:tagLst xmlns:p="http://schemas.openxmlformats.org/presentationml/2006/main">
  <p:tag name="KSO_WM_TEMPLATE_CATEGORY" val="diagram"/>
  <p:tag name="KSO_WM_TEMPLATE_INDEX" val="20189196"/>
  <p:tag name="KSO_WM_UNIT_TYPE" val="n_h_h_a"/>
  <p:tag name="KSO_WM_UNIT_INDEX" val="1_1_1_1"/>
  <p:tag name="KSO_WM_UNIT_ID" val="diagram20189196_1*n_h_h_a*1_1_1_1"/>
  <p:tag name="KSO_WM_UNIT_LAYERLEVEL" val="1_1_1_1"/>
  <p:tag name="KSO_WM_UNIT_VALUE" val="6"/>
  <p:tag name="KSO_WM_UNIT_HIGHLIGHT" val="0"/>
  <p:tag name="KSO_WM_UNIT_COMPATIBLE" val="0"/>
  <p:tag name="KSO_WM_UNIT_CLEAR" val="0"/>
  <p:tag name="KSO_WM_BEAUTIFY_FLAG" val="#wm#"/>
  <p:tag name="KSO_WM_TAG_VERSION" val="1.0"/>
  <p:tag name="KSO_WM_DIAGRAM_GROUP_CODE" val="n1-1"/>
  <p:tag name="KSO_WM_UNIT_PRESET_TEXT" val="团队管理"/>
  <p:tag name="KSO_WM_UNIT_FILL_FORE_SCHEMECOLOR_INDEX" val="5"/>
  <p:tag name="KSO_WM_UNIT_FILL_TYPE" val="1"/>
  <p:tag name="KSO_WM_UNIT_TEXT_FILL_FORE_SCHEMECOLOR_INDEX" val="2"/>
  <p:tag name="KSO_WM_UNIT_TEXT_FILL_TYPE" val="1"/>
</p:tagLst>
</file>

<file path=ppt/tags/tag70.xml><?xml version="1.0" encoding="utf-8"?>
<p:tagLst xmlns:p="http://schemas.openxmlformats.org/presentationml/2006/main">
  <p:tag name="KSO_WM_TEMPLATE_CATEGORY" val="diagram"/>
  <p:tag name="KSO_WM_TEMPLATE_INDEX" val="20189196"/>
  <p:tag name="KSO_WM_UNIT_TYPE" val="n_h_h_a"/>
  <p:tag name="KSO_WM_UNIT_INDEX" val="1_1_4_1"/>
  <p:tag name="KSO_WM_UNIT_ID" val="diagram20189196_1*n_h_h_a*1_1_4_1"/>
  <p:tag name="KSO_WM_UNIT_LAYERLEVEL" val="1_1_1_1"/>
  <p:tag name="KSO_WM_UNIT_VALUE" val="6"/>
  <p:tag name="KSO_WM_UNIT_HIGHLIGHT" val="0"/>
  <p:tag name="KSO_WM_UNIT_COMPATIBLE" val="0"/>
  <p:tag name="KSO_WM_UNIT_CLEAR" val="0"/>
  <p:tag name="KSO_WM_BEAUTIFY_FLAG" val="#wm#"/>
  <p:tag name="KSO_WM_TAG_VERSION" val="1.0"/>
  <p:tag name="KSO_WM_DIAGRAM_GROUP_CODE" val="n1-1"/>
  <p:tag name="KSO_WM_UNIT_PRESET_TEXT" val="业务扩张"/>
  <p:tag name="KSO_WM_UNIT_FILL_FORE_SCHEMECOLOR_INDEX" val="5"/>
  <p:tag name="KSO_WM_UNIT_FILL_TYPE" val="1"/>
  <p:tag name="KSO_WM_UNIT_TEXT_FILL_FORE_SCHEMECOLOR_INDEX" val="2"/>
  <p:tag name="KSO_WM_UNIT_TEXT_FILL_TYPE" val="1"/>
</p:tagLst>
</file>

<file path=ppt/tags/tag71.xml><?xml version="1.0" encoding="utf-8"?>
<p:tagLst xmlns:p="http://schemas.openxmlformats.org/presentationml/2006/main">
  <p:tag name="KSO_WM_TEMPLATE_CATEGORY" val="diagram"/>
  <p:tag name="KSO_WM_TEMPLATE_INDEX" val="20189196"/>
  <p:tag name="KSO_WM_UNIT_TYPE" val="n_h_h_a"/>
  <p:tag name="KSO_WM_UNIT_INDEX" val="1_1_5_1"/>
  <p:tag name="KSO_WM_UNIT_ID" val="diagram20189196_1*n_h_h_a*1_1_5_1"/>
  <p:tag name="KSO_WM_UNIT_LAYERLEVEL" val="1_1_1_1"/>
  <p:tag name="KSO_WM_UNIT_VALUE" val="6"/>
  <p:tag name="KSO_WM_UNIT_HIGHLIGHT" val="0"/>
  <p:tag name="KSO_WM_UNIT_COMPATIBLE" val="0"/>
  <p:tag name="KSO_WM_UNIT_CLEAR" val="0"/>
  <p:tag name="KSO_WM_BEAUTIFY_FLAG" val="#wm#"/>
  <p:tag name="KSO_WM_TAG_VERSION" val="1.0"/>
  <p:tag name="KSO_WM_DIAGRAM_GROUP_CODE" val="n1-1"/>
  <p:tag name="KSO_WM_UNIT_PRESET_TEXT" val="商务合作"/>
  <p:tag name="KSO_WM_UNIT_FILL_FORE_SCHEMECOLOR_INDEX" val="6"/>
  <p:tag name="KSO_WM_UNIT_FILL_TYPE" val="1"/>
  <p:tag name="KSO_WM_UNIT_TEXT_FILL_FORE_SCHEMECOLOR_INDEX" val="2"/>
  <p:tag name="KSO_WM_UNIT_TEXT_FILL_TYPE" val="1"/>
</p:tagLst>
</file>

<file path=ppt/tags/tag72.xml><?xml version="1.0" encoding="utf-8"?>
<p:tagLst xmlns:p="http://schemas.openxmlformats.org/presentationml/2006/main">
  <p:tag name="KSO_WM_TEMPLATE_CATEGORY" val="diagram"/>
  <p:tag name="KSO_WM_TEMPLATE_INDEX" val="20189196"/>
  <p:tag name="KSO_WM_UNIT_TYPE" val="n_h_h_a"/>
  <p:tag name="KSO_WM_UNIT_INDEX" val="1_1_6_1"/>
  <p:tag name="KSO_WM_UNIT_ID" val="diagram20189196_1*n_h_h_a*1_1_6_1"/>
  <p:tag name="KSO_WM_UNIT_LAYERLEVEL" val="1_1_1_1"/>
  <p:tag name="KSO_WM_UNIT_VALUE" val="6"/>
  <p:tag name="KSO_WM_UNIT_HIGHLIGHT" val="0"/>
  <p:tag name="KSO_WM_UNIT_COMPATIBLE" val="0"/>
  <p:tag name="KSO_WM_UNIT_CLEAR" val="0"/>
  <p:tag name="KSO_WM_BEAUTIFY_FLAG" val="#wm#"/>
  <p:tag name="KSO_WM_TAG_VERSION" val="1.0"/>
  <p:tag name="KSO_WM_DIAGRAM_GROUP_CODE" val="n1-1"/>
  <p:tag name="KSO_WM_UNIT_PRESET_TEXT" val="市场营销"/>
  <p:tag name="KSO_WM_UNIT_FILL_FORE_SCHEMECOLOR_INDEX" val="5"/>
  <p:tag name="KSO_WM_UNIT_FILL_TYPE" val="1"/>
  <p:tag name="KSO_WM_UNIT_TEXT_FILL_FORE_SCHEMECOLOR_INDEX" val="2"/>
  <p:tag name="KSO_WM_UNIT_TEXT_FILL_TYPE" val="1"/>
</p:tagLst>
</file>

<file path=ppt/tags/tag73.xml><?xml version="1.0" encoding="utf-8"?>
<p:tagLst xmlns:p="http://schemas.openxmlformats.org/presentationml/2006/main">
  <p:tag name="KSO_WM_TEMPLATE_CATEGORY" val="diagram"/>
  <p:tag name="KSO_WM_TEMPLATE_INDEX" val="20189196"/>
  <p:tag name="KSO_WM_UNIT_TYPE" val="n_h_h_a"/>
  <p:tag name="KSO_WM_UNIT_INDEX" val="1_1_2_1"/>
  <p:tag name="KSO_WM_UNIT_ID" val="diagram20189196_1*n_h_h_a*1_1_2_1"/>
  <p:tag name="KSO_WM_UNIT_LAYERLEVEL" val="1_1_1_1"/>
  <p:tag name="KSO_WM_UNIT_VALUE" val="6"/>
  <p:tag name="KSO_WM_UNIT_HIGHLIGHT" val="0"/>
  <p:tag name="KSO_WM_UNIT_COMPATIBLE" val="0"/>
  <p:tag name="KSO_WM_UNIT_CLEAR" val="0"/>
  <p:tag name="KSO_WM_BEAUTIFY_FLAG" val="#wm#"/>
  <p:tag name="KSO_WM_TAG_VERSION" val="1.0"/>
  <p:tag name="KSO_WM_DIAGRAM_GROUP_CODE" val="n1-1"/>
  <p:tag name="KSO_WM_UNIT_PRESET_TEXT" val="工作流程"/>
  <p:tag name="KSO_WM_UNIT_FILL_FORE_SCHEMECOLOR_INDEX" val="6"/>
  <p:tag name="KSO_WM_UNIT_FILL_TYPE" val="1"/>
  <p:tag name="KSO_WM_UNIT_TEXT_FILL_FORE_SCHEMECOLOR_INDEX" val="2"/>
  <p:tag name="KSO_WM_UNIT_TEXT_FILL_TYPE" val="1"/>
</p:tagLst>
</file>

<file path=ppt/tags/tag74.xml><?xml version="1.0" encoding="utf-8"?>
<p:tagLst xmlns:p="http://schemas.openxmlformats.org/presentationml/2006/main">
  <p:tag name="KSO_WM_TEMPLATE_CATEGORY" val="diagram"/>
  <p:tag name="KSO_WM_TEMPLATE_INDEX" val="20189196"/>
  <p:tag name="KSO_WM_UNIT_TYPE" val="n_h_h_a"/>
  <p:tag name="KSO_WM_UNIT_INDEX" val="1_1_3_1"/>
  <p:tag name="KSO_WM_UNIT_ID" val="diagram20189196_1*n_h_h_a*1_1_3_1"/>
  <p:tag name="KSO_WM_UNIT_LAYERLEVEL" val="1_1_1_1"/>
  <p:tag name="KSO_WM_UNIT_VALUE" val="6"/>
  <p:tag name="KSO_WM_UNIT_HIGHLIGHT" val="0"/>
  <p:tag name="KSO_WM_UNIT_COMPATIBLE" val="0"/>
  <p:tag name="KSO_WM_UNIT_CLEAR" val="0"/>
  <p:tag name="KSO_WM_BEAUTIFY_FLAG" val="#wm#"/>
  <p:tag name="KSO_WM_TAG_VERSION" val="1.0"/>
  <p:tag name="KSO_WM_DIAGRAM_GROUP_CODE" val="n1-1"/>
  <p:tag name="KSO_WM_UNIT_PRESET_TEXT" val="业务知识"/>
  <p:tag name="KSO_WM_UNIT_FILL_FORE_SCHEMECOLOR_INDEX" val="5"/>
  <p:tag name="KSO_WM_UNIT_FILL_TYPE" val="1"/>
  <p:tag name="KSO_WM_UNIT_TEXT_FILL_FORE_SCHEMECOLOR_INDEX" val="2"/>
  <p:tag name="KSO_WM_UNIT_TEXT_FILL_TYPE" val="1"/>
</p:tagLst>
</file>

<file path=ppt/tags/tag75.xml><?xml version="1.0" encoding="utf-8"?>
<p:tagLst xmlns:p="http://schemas.openxmlformats.org/presentationml/2006/main">
  <p:tag name="KSO_WM_TEMPLATE_CATEGORY" val="diagram"/>
  <p:tag name="KSO_WM_TEMPLATE_INDEX" val="20189196"/>
  <p:tag name="KSO_WM_UNIT_TYPE" val="n_h_h_f"/>
  <p:tag name="KSO_WM_UNIT_INDEX" val="1_1_1_1"/>
  <p:tag name="KSO_WM_UNIT_ID" val="diagram20189196_1*n_h_h_f*1_1_1_1"/>
  <p:tag name="KSO_WM_UNIT_LAYERLEVEL" val="1_1_1_1"/>
  <p:tag name="KSO_WM_UNIT_VALUE" val="14"/>
  <p:tag name="KSO_WM_UNIT_HIGHLIGHT" val="0"/>
  <p:tag name="KSO_WM_UNIT_COMPATIBLE" val="0"/>
  <p:tag name="KSO_WM_UNIT_CLEAR" val="0"/>
  <p:tag name="KSO_WM_BEAUTIFY_FLAG" val="#wm#"/>
  <p:tag name="KSO_WM_TAG_VERSION" val="1.0"/>
  <p:tag name="KSO_WM_DIAGRAM_GROUP_CODE" val="n1-1"/>
  <p:tag name="KSO_WM_UNIT_PRESET_TEXT" val="您的内容打在这里，或者通过复制您的文本后。"/>
  <p:tag name="KSO_WM_UNIT_TEXT_FILL_FORE_SCHEMECOLOR_INDEX" val="13"/>
  <p:tag name="KSO_WM_UNIT_TEXT_FILL_TYPE" val="1"/>
</p:tagLst>
</file>

<file path=ppt/tags/tag76.xml><?xml version="1.0" encoding="utf-8"?>
<p:tagLst xmlns:p="http://schemas.openxmlformats.org/presentationml/2006/main">
  <p:tag name="KSO_WM_TEMPLATE_CATEGORY" val="diagram"/>
  <p:tag name="KSO_WM_TEMPLATE_INDEX" val="20189196"/>
  <p:tag name="KSO_WM_UNIT_TYPE" val="n_h_h_f"/>
  <p:tag name="KSO_WM_UNIT_INDEX" val="1_1_4_1"/>
  <p:tag name="KSO_WM_UNIT_ID" val="diagram20189196_1*n_h_h_f*1_1_4_1"/>
  <p:tag name="KSO_WM_UNIT_LAYERLEVEL" val="1_1_1_1"/>
  <p:tag name="KSO_WM_UNIT_VALUE" val="13"/>
  <p:tag name="KSO_WM_UNIT_HIGHLIGHT" val="0"/>
  <p:tag name="KSO_WM_UNIT_COMPATIBLE" val="0"/>
  <p:tag name="KSO_WM_UNIT_CLEAR" val="0"/>
  <p:tag name="KSO_WM_BEAUTIFY_FLAG" val="#wm#"/>
  <p:tag name="KSO_WM_TAG_VERSION" val="1.0"/>
  <p:tag name="KSO_WM_DIAGRAM_GROUP_CODE" val="n1-1"/>
  <p:tag name="KSO_WM_UNIT_PRESET_TEXT" val="您的内容打在这里，或者通过复制您的文本后。"/>
  <p:tag name="KSO_WM_UNIT_TEXT_FILL_FORE_SCHEMECOLOR_INDEX" val="13"/>
  <p:tag name="KSO_WM_UNIT_TEXT_FILL_TYPE" val="1"/>
</p:tagLst>
</file>

<file path=ppt/tags/tag77.xml><?xml version="1.0" encoding="utf-8"?>
<p:tagLst xmlns:p="http://schemas.openxmlformats.org/presentationml/2006/main">
  <p:tag name="KSO_WM_TEMPLATE_CATEGORY" val="diagram"/>
  <p:tag name="KSO_WM_TEMPLATE_INDEX" val="20189196"/>
  <p:tag name="KSO_WM_UNIT_TYPE" val="n_h_h_f"/>
  <p:tag name="KSO_WM_UNIT_INDEX" val="1_1_2_1"/>
  <p:tag name="KSO_WM_UNIT_ID" val="diagram20189196_1*n_h_h_f*1_1_2_1"/>
  <p:tag name="KSO_WM_UNIT_LAYERLEVEL" val="1_1_1_1"/>
  <p:tag name="KSO_WM_UNIT_VALUE" val="13"/>
  <p:tag name="KSO_WM_UNIT_HIGHLIGHT" val="0"/>
  <p:tag name="KSO_WM_UNIT_COMPATIBLE" val="0"/>
  <p:tag name="KSO_WM_UNIT_CLEAR" val="0"/>
  <p:tag name="KSO_WM_BEAUTIFY_FLAG" val="#wm#"/>
  <p:tag name="KSO_WM_TAG_VERSION" val="1.0"/>
  <p:tag name="KSO_WM_DIAGRAM_GROUP_CODE" val="n1-1"/>
  <p:tag name="KSO_WM_UNIT_PRESET_TEXT" val="您的内容打在这里，或者通过复制您的文本后。"/>
  <p:tag name="KSO_WM_UNIT_TEXT_FILL_FORE_SCHEMECOLOR_INDEX" val="13"/>
  <p:tag name="KSO_WM_UNIT_TEXT_FILL_TYPE" val="1"/>
</p:tagLst>
</file>

<file path=ppt/tags/tag78.xml><?xml version="1.0" encoding="utf-8"?>
<p:tagLst xmlns:p="http://schemas.openxmlformats.org/presentationml/2006/main">
  <p:tag name="KSO_WM_TEMPLATE_CATEGORY" val="diagram"/>
  <p:tag name="KSO_WM_TEMPLATE_INDEX" val="20189196"/>
  <p:tag name="KSO_WM_UNIT_TYPE" val="n_h_h_f"/>
  <p:tag name="KSO_WM_UNIT_INDEX" val="1_1_5_1"/>
  <p:tag name="KSO_WM_UNIT_ID" val="diagram20189196_1*n_h_h_f*1_1_5_1"/>
  <p:tag name="KSO_WM_UNIT_LAYERLEVEL" val="1_1_1_1"/>
  <p:tag name="KSO_WM_UNIT_VALUE" val="13"/>
  <p:tag name="KSO_WM_UNIT_HIGHLIGHT" val="0"/>
  <p:tag name="KSO_WM_UNIT_COMPATIBLE" val="0"/>
  <p:tag name="KSO_WM_UNIT_CLEAR" val="0"/>
  <p:tag name="KSO_WM_BEAUTIFY_FLAG" val="#wm#"/>
  <p:tag name="KSO_WM_TAG_VERSION" val="1.0"/>
  <p:tag name="KSO_WM_DIAGRAM_GROUP_CODE" val="n1-1"/>
  <p:tag name="KSO_WM_UNIT_PRESET_TEXT" val="您的内容打在这里，或者通过复制您的文本后。"/>
  <p:tag name="KSO_WM_UNIT_TEXT_FILL_FORE_SCHEMECOLOR_INDEX" val="13"/>
  <p:tag name="KSO_WM_UNIT_TEXT_FILL_TYPE" val="1"/>
</p:tagLst>
</file>

<file path=ppt/tags/tag79.xml><?xml version="1.0" encoding="utf-8"?>
<p:tagLst xmlns:p="http://schemas.openxmlformats.org/presentationml/2006/main">
  <p:tag name="KSO_WM_TEMPLATE_CATEGORY" val="diagram"/>
  <p:tag name="KSO_WM_TEMPLATE_INDEX" val="20189196"/>
  <p:tag name="KSO_WM_UNIT_TYPE" val="n_h_h_f"/>
  <p:tag name="KSO_WM_UNIT_INDEX" val="1_1_6_1"/>
  <p:tag name="KSO_WM_UNIT_ID" val="diagram20189196_1*n_h_h_f*1_1_6_1"/>
  <p:tag name="KSO_WM_UNIT_LAYERLEVEL" val="1_1_1_1"/>
  <p:tag name="KSO_WM_UNIT_VALUE" val="13"/>
  <p:tag name="KSO_WM_UNIT_HIGHLIGHT" val="0"/>
  <p:tag name="KSO_WM_UNIT_COMPATIBLE" val="0"/>
  <p:tag name="KSO_WM_UNIT_CLEAR" val="0"/>
  <p:tag name="KSO_WM_BEAUTIFY_FLAG" val="#wm#"/>
  <p:tag name="KSO_WM_TAG_VERSION" val="1.0"/>
  <p:tag name="KSO_WM_DIAGRAM_GROUP_CODE" val="n1-1"/>
  <p:tag name="KSO_WM_UNIT_PRESET_TEXT" val="您的内容打在这里，或者通过复制您的文本后。"/>
  <p:tag name="KSO_WM_UNIT_TEXT_FILL_FORE_SCHEMECOLOR_INDEX" val="13"/>
  <p:tag name="KSO_WM_UNIT_TEXT_FILL_TYPE" val="1"/>
</p:tagLst>
</file>

<file path=ppt/tags/tag80.xml><?xml version="1.0" encoding="utf-8"?>
<p:tagLst xmlns:p="http://schemas.openxmlformats.org/presentationml/2006/main">
  <p:tag name="KSO_WM_TEMPLATE_CATEGORY" val="diagram"/>
  <p:tag name="KSO_WM_TEMPLATE_INDEX" val="20189196"/>
  <p:tag name="KSO_WM_UNIT_TYPE" val="n_h_h_f"/>
  <p:tag name="KSO_WM_UNIT_INDEX" val="1_1_3_1"/>
  <p:tag name="KSO_WM_UNIT_ID" val="diagram20189196_1*n_h_h_f*1_1_3_1"/>
  <p:tag name="KSO_WM_UNIT_LAYERLEVEL" val="1_1_1_1"/>
  <p:tag name="KSO_WM_UNIT_VALUE" val="13"/>
  <p:tag name="KSO_WM_UNIT_HIGHLIGHT" val="0"/>
  <p:tag name="KSO_WM_UNIT_COMPATIBLE" val="0"/>
  <p:tag name="KSO_WM_UNIT_CLEAR" val="0"/>
  <p:tag name="KSO_WM_BEAUTIFY_FLAG" val="#wm#"/>
  <p:tag name="KSO_WM_TAG_VERSION" val="1.0"/>
  <p:tag name="KSO_WM_DIAGRAM_GROUP_CODE" val="n1-1"/>
  <p:tag name="KSO_WM_UNIT_PRESET_TEXT" val="您的内容打在这里，或者通过复制您的文本后。"/>
  <p:tag name="KSO_WM_UNIT_TEXT_FILL_FORE_SCHEMECOLOR_INDEX" val="13"/>
  <p:tag name="KSO_WM_UNIT_TEXT_FILL_TYPE" val="1"/>
</p:tagLst>
</file>

<file path=ppt/tags/tag81.xml><?xml version="1.0" encoding="utf-8"?>
<p:tagLst xmlns:p="http://schemas.openxmlformats.org/presentationml/2006/main">
  <p:tag name="KSO_WM_TEMPLATE_CATEGORY" val="diagram"/>
  <p:tag name="KSO_WM_TEMPLATE_INDEX" val="20189431"/>
  <p:tag name="KSO_WM_TAG_VERSION" val="1.0"/>
  <p:tag name="KSO_WM_UNIT_TYPE" val="l_h_i"/>
  <p:tag name="KSO_WM_UNIT_INDEX" val="1_1_1"/>
  <p:tag name="KSO_WM_UNIT_ID" val="diagram20189431_1*l_h_i*1_1_1"/>
  <p:tag name="KSO_WM_UNIT_LAYERLEVEL" val="1_1_1"/>
  <p:tag name="KSO_WM_BEAUTIFY_FLAG" val="#wm#"/>
  <p:tag name="KSO_WM_DIAGRAM_GROUP_CODE" val="l1-1"/>
  <p:tag name="KSO_WM_UNIT_FILL_FORE_SCHEMECOLOR_INDEX" val="6"/>
  <p:tag name="KSO_WM_UNIT_FILL_TYPE" val="1"/>
  <p:tag name="KSO_WM_UNIT_TEXT_FILL_FORE_SCHEMECOLOR_INDEX" val="2"/>
  <p:tag name="KSO_WM_UNIT_TEXT_FILL_TYPE" val="1"/>
</p:tagLst>
</file>

<file path=ppt/tags/tag82.xml><?xml version="1.0" encoding="utf-8"?>
<p:tagLst xmlns:p="http://schemas.openxmlformats.org/presentationml/2006/main">
  <p:tag name="KSO_WM_TEMPLATE_CATEGORY" val="diagram"/>
  <p:tag name="KSO_WM_TEMPLATE_INDEX" val="20189431"/>
  <p:tag name="KSO_WM_TAG_VERSION" val="1.0"/>
  <p:tag name="KSO_WM_UNIT_TYPE" val="l_h_i"/>
  <p:tag name="KSO_WM_UNIT_INDEX" val="1_1_2"/>
  <p:tag name="KSO_WM_UNIT_ID" val="diagram20189431_1*l_h_i*1_1_2"/>
  <p:tag name="KSO_WM_UNIT_LAYERLEVEL" val="1_1_1"/>
  <p:tag name="KSO_WM_BEAUTIFY_FLAG" val="#wm#"/>
  <p:tag name="KSO_WM_DIAGRAM_GROUP_CODE" val="l1-1"/>
  <p:tag name="KSO_WM_UNIT_TEXT_FILL_FORE_SCHEMECOLOR_INDEX" val="14"/>
  <p:tag name="KSO_WM_UNIT_TEXT_FILL_TYPE" val="1"/>
</p:tagLst>
</file>

<file path=ppt/tags/tag83.xml><?xml version="1.0" encoding="utf-8"?>
<p:tagLst xmlns:p="http://schemas.openxmlformats.org/presentationml/2006/main">
  <p:tag name="KSO_WM_TEMPLATE_CATEGORY" val="diagram"/>
  <p:tag name="KSO_WM_TEMPLATE_INDEX" val="20189431"/>
  <p:tag name="KSO_WM_TAG_VERSION" val="1.0"/>
  <p:tag name="KSO_WM_UNIT_TYPE" val="l_h_a"/>
  <p:tag name="KSO_WM_UNIT_INDEX" val="1_1_1"/>
  <p:tag name="KSO_WM_UNIT_ID" val="diagram20189431_1*l_h_a*1_1_1"/>
  <p:tag name="KSO_WM_UNIT_LAYERLEVEL" val="1_1_1"/>
  <p:tag name="KSO_WM_UNIT_VALUE" val="5"/>
  <p:tag name="KSO_WM_UNIT_HIGHLIGHT" val="0"/>
  <p:tag name="KSO_WM_UNIT_COMPATIBLE" val="0"/>
  <p:tag name="KSO_WM_UNIT_CLEAR" val="0"/>
  <p:tag name="KSO_WM_BEAUTIFY_FLAG" val="#wm#"/>
  <p:tag name="KSO_WM_DIAGRAM_GROUP_CODE" val="l1-1"/>
  <p:tag name="KSO_WM_UNIT_PRESET_TEXT" val="不足之处1"/>
  <p:tag name="KSO_WM_UNIT_TEXT_FILL_FORE_SCHEMECOLOR_INDEX" val="15"/>
  <p:tag name="KSO_WM_UNIT_TEXT_FILL_TYPE" val="1"/>
</p:tagLst>
</file>

<file path=ppt/tags/tag84.xml><?xml version="1.0" encoding="utf-8"?>
<p:tagLst xmlns:p="http://schemas.openxmlformats.org/presentationml/2006/main">
  <p:tag name="KSO_WM_TEMPLATE_CATEGORY" val="diagram"/>
  <p:tag name="KSO_WM_TEMPLATE_INDEX" val="20189431"/>
  <p:tag name="KSO_WM_TAG_VERSION" val="1.0"/>
  <p:tag name="KSO_WM_UNIT_TYPE" val="l_h_f"/>
  <p:tag name="KSO_WM_UNIT_INDEX" val="1_1_1"/>
  <p:tag name="KSO_WM_UNIT_ID" val="diagram20189431_1*l_h_f*1_1_1"/>
  <p:tag name="KSO_WM_UNIT_LAYERLEVEL" val="1_1_1"/>
  <p:tag name="KSO_WM_UNIT_VALUE" val="45"/>
  <p:tag name="KSO_WM_UNIT_HIGHLIGHT" val="0"/>
  <p:tag name="KSO_WM_UNIT_COMPATIBLE" val="0"/>
  <p:tag name="KSO_WM_UNIT_CLEAR" val="0"/>
  <p:tag name="KSO_WM_BEAUTIFY_FLAG" val="#wm#"/>
  <p:tag name="KSO_WM_DIAGRAM_GROUP_CODE" val="l1-1"/>
  <p:tag name="KSO_WM_UNIT_PRESET_TEXT" val="不足之处1的补充解释……"/>
  <p:tag name="KSO_WM_UNIT_TEXT_FILL_FORE_SCHEMECOLOR_INDEX" val="13"/>
  <p:tag name="KSO_WM_UNIT_TEXT_FILL_TYPE" val="1"/>
</p:tagLst>
</file>

<file path=ppt/tags/tag85.xml><?xml version="1.0" encoding="utf-8"?>
<p:tagLst xmlns:p="http://schemas.openxmlformats.org/presentationml/2006/main">
  <p:tag name="KSO_WM_TEMPLATE_CATEGORY" val="diagram"/>
  <p:tag name="KSO_WM_TEMPLATE_INDEX" val="20189431"/>
  <p:tag name="KSO_WM_TAG_VERSION" val="1.0"/>
  <p:tag name="KSO_WM_UNIT_TYPE" val="l_h_i"/>
  <p:tag name="KSO_WM_UNIT_INDEX" val="1_2_1"/>
  <p:tag name="KSO_WM_UNIT_ID" val="diagram20189431_1*l_h_i*1_2_1"/>
  <p:tag name="KSO_WM_UNIT_LAYERLEVEL" val="1_1_1"/>
  <p:tag name="KSO_WM_BEAUTIFY_FLAG" val="#wm#"/>
  <p:tag name="KSO_WM_DIAGRAM_GROUP_CODE" val="l1-1"/>
  <p:tag name="KSO_WM_UNIT_FILL_FORE_SCHEMECOLOR_INDEX" val="6"/>
  <p:tag name="KSO_WM_UNIT_FILL_TYPE" val="1"/>
  <p:tag name="KSO_WM_UNIT_TEXT_FILL_FORE_SCHEMECOLOR_INDEX" val="2"/>
  <p:tag name="KSO_WM_UNIT_TEXT_FILL_TYPE" val="1"/>
</p:tagLst>
</file>

<file path=ppt/tags/tag86.xml><?xml version="1.0" encoding="utf-8"?>
<p:tagLst xmlns:p="http://schemas.openxmlformats.org/presentationml/2006/main">
  <p:tag name="KSO_WM_TEMPLATE_CATEGORY" val="diagram"/>
  <p:tag name="KSO_WM_TEMPLATE_INDEX" val="20189431"/>
  <p:tag name="KSO_WM_TAG_VERSION" val="1.0"/>
  <p:tag name="KSO_WM_UNIT_TYPE" val="l_h_i"/>
  <p:tag name="KSO_WM_UNIT_INDEX" val="1_2_2"/>
  <p:tag name="KSO_WM_UNIT_ID" val="diagram20189431_1*l_h_i*1_2_2"/>
  <p:tag name="KSO_WM_UNIT_LAYERLEVEL" val="1_1_1"/>
  <p:tag name="KSO_WM_BEAUTIFY_FLAG" val="#wm#"/>
  <p:tag name="KSO_WM_DIAGRAM_GROUP_CODE" val="l1-1"/>
  <p:tag name="KSO_WM_UNIT_TEXT_FILL_FORE_SCHEMECOLOR_INDEX" val="14"/>
  <p:tag name="KSO_WM_UNIT_TEXT_FILL_TYPE" val="1"/>
</p:tagLst>
</file>

<file path=ppt/tags/tag87.xml><?xml version="1.0" encoding="utf-8"?>
<p:tagLst xmlns:p="http://schemas.openxmlformats.org/presentationml/2006/main">
  <p:tag name="KSO_WM_TEMPLATE_CATEGORY" val="diagram"/>
  <p:tag name="KSO_WM_TEMPLATE_INDEX" val="20189431"/>
  <p:tag name="KSO_WM_TAG_VERSION" val="1.0"/>
  <p:tag name="KSO_WM_UNIT_TYPE" val="l_h_a"/>
  <p:tag name="KSO_WM_UNIT_INDEX" val="1_2_1"/>
  <p:tag name="KSO_WM_UNIT_ID" val="diagram20189431_1*l_h_a*1_2_1"/>
  <p:tag name="KSO_WM_UNIT_LAYERLEVEL" val="1_1_1"/>
  <p:tag name="KSO_WM_UNIT_VALUE" val="5"/>
  <p:tag name="KSO_WM_UNIT_HIGHLIGHT" val="0"/>
  <p:tag name="KSO_WM_UNIT_COMPATIBLE" val="0"/>
  <p:tag name="KSO_WM_UNIT_CLEAR" val="0"/>
  <p:tag name="KSO_WM_BEAUTIFY_FLAG" val="#wm#"/>
  <p:tag name="KSO_WM_DIAGRAM_GROUP_CODE" val="l1-1"/>
  <p:tag name="KSO_WM_UNIT_PRESET_TEXT" val="不足之处2"/>
  <p:tag name="KSO_WM_UNIT_TEXT_FILL_FORE_SCHEMECOLOR_INDEX" val="15"/>
  <p:tag name="KSO_WM_UNIT_TEXT_FILL_TYPE" val="1"/>
</p:tagLst>
</file>

<file path=ppt/tags/tag88.xml><?xml version="1.0" encoding="utf-8"?>
<p:tagLst xmlns:p="http://schemas.openxmlformats.org/presentationml/2006/main">
  <p:tag name="KSO_WM_TEMPLATE_CATEGORY" val="diagram"/>
  <p:tag name="KSO_WM_TEMPLATE_INDEX" val="20189431"/>
  <p:tag name="KSO_WM_TAG_VERSION" val="1.0"/>
  <p:tag name="KSO_WM_UNIT_TYPE" val="l_h_f"/>
  <p:tag name="KSO_WM_UNIT_INDEX" val="1_2_1"/>
  <p:tag name="KSO_WM_UNIT_ID" val="diagram20189431_1*l_h_f*1_2_1"/>
  <p:tag name="KSO_WM_UNIT_LAYERLEVEL" val="1_1_1"/>
  <p:tag name="KSO_WM_UNIT_VALUE" val="45"/>
  <p:tag name="KSO_WM_UNIT_HIGHLIGHT" val="0"/>
  <p:tag name="KSO_WM_UNIT_COMPATIBLE" val="0"/>
  <p:tag name="KSO_WM_UNIT_CLEAR" val="0"/>
  <p:tag name="KSO_WM_BEAUTIFY_FLAG" val="#wm#"/>
  <p:tag name="KSO_WM_DIAGRAM_GROUP_CODE" val="l1-1"/>
  <p:tag name="KSO_WM_UNIT_PRESET_TEXT" val="不足之处1的补充解释……"/>
  <p:tag name="KSO_WM_UNIT_TEXT_FILL_FORE_SCHEMECOLOR_INDEX" val="13"/>
  <p:tag name="KSO_WM_UNIT_TEXT_FILL_TYPE" val="1"/>
</p:tagLst>
</file>

<file path=ppt/tags/tag89.xml><?xml version="1.0" encoding="utf-8"?>
<p:tagLst xmlns:p="http://schemas.openxmlformats.org/presentationml/2006/main">
  <p:tag name="KSO_WM_TEMPLATE_CATEGORY" val="diagram"/>
  <p:tag name="KSO_WM_TEMPLATE_INDEX" val="20189431"/>
  <p:tag name="KSO_WM_TAG_VERSION" val="1.0"/>
  <p:tag name="KSO_WM_UNIT_TYPE" val="l_h_i"/>
  <p:tag name="KSO_WM_UNIT_INDEX" val="1_3_1"/>
  <p:tag name="KSO_WM_UNIT_ID" val="diagram20189431_1*l_h_i*1_3_1"/>
  <p:tag name="KSO_WM_UNIT_LAYERLEVEL" val="1_1_1"/>
  <p:tag name="KSO_WM_BEAUTIFY_FLAG" val="#wm#"/>
  <p:tag name="KSO_WM_DIAGRAM_GROUP_CODE" val="l1-1"/>
  <p:tag name="KSO_WM_UNIT_FILL_FORE_SCHEMECOLOR_INDEX" val="6"/>
  <p:tag name="KSO_WM_UNIT_FILL_TYPE" val="1"/>
  <p:tag name="KSO_WM_UNIT_TEXT_FILL_FORE_SCHEMECOLOR_INDEX" val="2"/>
  <p:tag name="KSO_WM_UNIT_TEXT_FILL_TYPE" val="1"/>
</p:tagLst>
</file>

<file path=ppt/tags/tag90.xml><?xml version="1.0" encoding="utf-8"?>
<p:tagLst xmlns:p="http://schemas.openxmlformats.org/presentationml/2006/main">
  <p:tag name="KSO_WM_TEMPLATE_CATEGORY" val="diagram"/>
  <p:tag name="KSO_WM_TEMPLATE_INDEX" val="20189431"/>
  <p:tag name="KSO_WM_TAG_VERSION" val="1.0"/>
  <p:tag name="KSO_WM_UNIT_TYPE" val="l_h_i"/>
  <p:tag name="KSO_WM_UNIT_INDEX" val="1_3_2"/>
  <p:tag name="KSO_WM_UNIT_ID" val="diagram20189431_1*l_h_i*1_3_2"/>
  <p:tag name="KSO_WM_UNIT_LAYERLEVEL" val="1_1_1"/>
  <p:tag name="KSO_WM_BEAUTIFY_FLAG" val="#wm#"/>
  <p:tag name="KSO_WM_DIAGRAM_GROUP_CODE" val="l1-1"/>
  <p:tag name="KSO_WM_UNIT_TEXT_FILL_FORE_SCHEMECOLOR_INDEX" val="14"/>
  <p:tag name="KSO_WM_UNIT_TEXT_FILL_TYPE" val="1"/>
</p:tagLst>
</file>

<file path=ppt/tags/tag91.xml><?xml version="1.0" encoding="utf-8"?>
<p:tagLst xmlns:p="http://schemas.openxmlformats.org/presentationml/2006/main">
  <p:tag name="KSO_WM_TEMPLATE_CATEGORY" val="diagram"/>
  <p:tag name="KSO_WM_TEMPLATE_INDEX" val="20189431"/>
  <p:tag name="KSO_WM_TAG_VERSION" val="1.0"/>
  <p:tag name="KSO_WM_UNIT_TYPE" val="l_h_a"/>
  <p:tag name="KSO_WM_UNIT_INDEX" val="1_3_1"/>
  <p:tag name="KSO_WM_UNIT_ID" val="diagram20189431_1*l_h_a*1_3_1"/>
  <p:tag name="KSO_WM_UNIT_LAYERLEVEL" val="1_1_1"/>
  <p:tag name="KSO_WM_UNIT_VALUE" val="5"/>
  <p:tag name="KSO_WM_UNIT_HIGHLIGHT" val="0"/>
  <p:tag name="KSO_WM_UNIT_COMPATIBLE" val="0"/>
  <p:tag name="KSO_WM_UNIT_CLEAR" val="0"/>
  <p:tag name="KSO_WM_BEAUTIFY_FLAG" val="#wm#"/>
  <p:tag name="KSO_WM_DIAGRAM_GROUP_CODE" val="l1-1"/>
  <p:tag name="KSO_WM_UNIT_PRESET_TEXT" val="不足之处3"/>
  <p:tag name="KSO_WM_UNIT_TEXT_FILL_FORE_SCHEMECOLOR_INDEX" val="15"/>
  <p:tag name="KSO_WM_UNIT_TEXT_FILL_TYPE" val="1"/>
</p:tagLst>
</file>

<file path=ppt/tags/tag92.xml><?xml version="1.0" encoding="utf-8"?>
<p:tagLst xmlns:p="http://schemas.openxmlformats.org/presentationml/2006/main">
  <p:tag name="KSO_WM_TEMPLATE_CATEGORY" val="diagram"/>
  <p:tag name="KSO_WM_TEMPLATE_INDEX" val="20189431"/>
  <p:tag name="KSO_WM_TAG_VERSION" val="1.0"/>
  <p:tag name="KSO_WM_UNIT_TYPE" val="l_h_f"/>
  <p:tag name="KSO_WM_UNIT_INDEX" val="1_3_1"/>
  <p:tag name="KSO_WM_UNIT_ID" val="diagram20189431_1*l_h_f*1_3_1"/>
  <p:tag name="KSO_WM_UNIT_LAYERLEVEL" val="1_1_1"/>
  <p:tag name="KSO_WM_UNIT_VALUE" val="45"/>
  <p:tag name="KSO_WM_UNIT_HIGHLIGHT" val="0"/>
  <p:tag name="KSO_WM_UNIT_COMPATIBLE" val="0"/>
  <p:tag name="KSO_WM_UNIT_CLEAR" val="0"/>
  <p:tag name="KSO_WM_BEAUTIFY_FLAG" val="#wm#"/>
  <p:tag name="KSO_WM_DIAGRAM_GROUP_CODE" val="l1-1"/>
  <p:tag name="KSO_WM_UNIT_PRESET_TEXT" val="不足之处1的补充解释……"/>
  <p:tag name="KSO_WM_UNIT_TEXT_FILL_FORE_SCHEMECOLOR_INDEX" val="13"/>
  <p:tag name="KSO_WM_UNIT_TEXT_FILL_TYPE" val="1"/>
</p:tagLst>
</file>

<file path=ppt/tags/tag93.xml><?xml version="1.0" encoding="utf-8"?>
<p:tagLst xmlns:p="http://schemas.openxmlformats.org/presentationml/2006/main">
  <p:tag name="KSO_WM_TEMPLATE_CATEGORY" val="diagram"/>
  <p:tag name="KSO_WM_TEMPLATE_INDEX" val="20189431"/>
  <p:tag name="KSO_WM_TAG_VERSION" val="1.0"/>
  <p:tag name="KSO_WM_UNIT_TYPE" val="l_h_i"/>
  <p:tag name="KSO_WM_UNIT_INDEX" val="1_4_1"/>
  <p:tag name="KSO_WM_UNIT_ID" val="diagram20189431_1*l_h_i*1_4_1"/>
  <p:tag name="KSO_WM_UNIT_LAYERLEVEL" val="1_1_1"/>
  <p:tag name="KSO_WM_BEAUTIFY_FLAG" val="#wm#"/>
  <p:tag name="KSO_WM_DIAGRAM_GROUP_CODE" val="l1-1"/>
  <p:tag name="KSO_WM_UNIT_FILL_FORE_SCHEMECOLOR_INDEX" val="6"/>
  <p:tag name="KSO_WM_UNIT_FILL_TYPE" val="1"/>
  <p:tag name="KSO_WM_UNIT_TEXT_FILL_FORE_SCHEMECOLOR_INDEX" val="2"/>
  <p:tag name="KSO_WM_UNIT_TEXT_FILL_TYPE" val="1"/>
</p:tagLst>
</file>

<file path=ppt/tags/tag94.xml><?xml version="1.0" encoding="utf-8"?>
<p:tagLst xmlns:p="http://schemas.openxmlformats.org/presentationml/2006/main">
  <p:tag name="KSO_WM_TEMPLATE_CATEGORY" val="diagram"/>
  <p:tag name="KSO_WM_TEMPLATE_INDEX" val="20189431"/>
  <p:tag name="KSO_WM_TAG_VERSION" val="1.0"/>
  <p:tag name="KSO_WM_UNIT_TYPE" val="l_h_i"/>
  <p:tag name="KSO_WM_UNIT_INDEX" val="1_4_2"/>
  <p:tag name="KSO_WM_UNIT_ID" val="diagram20189431_1*l_h_i*1_4_2"/>
  <p:tag name="KSO_WM_UNIT_LAYERLEVEL" val="1_1_1"/>
  <p:tag name="KSO_WM_BEAUTIFY_FLAG" val="#wm#"/>
  <p:tag name="KSO_WM_DIAGRAM_GROUP_CODE" val="l1-1"/>
  <p:tag name="KSO_WM_UNIT_TEXT_FILL_FORE_SCHEMECOLOR_INDEX" val="14"/>
  <p:tag name="KSO_WM_UNIT_TEXT_FILL_TYPE" val="1"/>
</p:tagLst>
</file>

<file path=ppt/tags/tag95.xml><?xml version="1.0" encoding="utf-8"?>
<p:tagLst xmlns:p="http://schemas.openxmlformats.org/presentationml/2006/main">
  <p:tag name="KSO_WM_TEMPLATE_CATEGORY" val="diagram"/>
  <p:tag name="KSO_WM_TEMPLATE_INDEX" val="20189431"/>
  <p:tag name="KSO_WM_TAG_VERSION" val="1.0"/>
  <p:tag name="KSO_WM_UNIT_TYPE" val="l_h_a"/>
  <p:tag name="KSO_WM_UNIT_INDEX" val="1_4_1"/>
  <p:tag name="KSO_WM_UNIT_ID" val="diagram20189431_1*l_h_a*1_4_1"/>
  <p:tag name="KSO_WM_UNIT_LAYERLEVEL" val="1_1_1"/>
  <p:tag name="KSO_WM_UNIT_VALUE" val="5"/>
  <p:tag name="KSO_WM_UNIT_HIGHLIGHT" val="0"/>
  <p:tag name="KSO_WM_UNIT_COMPATIBLE" val="0"/>
  <p:tag name="KSO_WM_UNIT_CLEAR" val="0"/>
  <p:tag name="KSO_WM_BEAUTIFY_FLAG" val="#wm#"/>
  <p:tag name="KSO_WM_DIAGRAM_GROUP_CODE" val="l1-1"/>
  <p:tag name="KSO_WM_UNIT_PRESET_TEXT" val="不足之处4"/>
  <p:tag name="KSO_WM_UNIT_TEXT_FILL_FORE_SCHEMECOLOR_INDEX" val="15"/>
  <p:tag name="KSO_WM_UNIT_TEXT_FILL_TYPE" val="1"/>
</p:tagLst>
</file>

<file path=ppt/tags/tag96.xml><?xml version="1.0" encoding="utf-8"?>
<p:tagLst xmlns:p="http://schemas.openxmlformats.org/presentationml/2006/main">
  <p:tag name="KSO_WM_TEMPLATE_CATEGORY" val="diagram"/>
  <p:tag name="KSO_WM_TEMPLATE_INDEX" val="20189431"/>
  <p:tag name="KSO_WM_TAG_VERSION" val="1.0"/>
  <p:tag name="KSO_WM_UNIT_TYPE" val="l_h_f"/>
  <p:tag name="KSO_WM_UNIT_INDEX" val="1_4_1"/>
  <p:tag name="KSO_WM_UNIT_ID" val="diagram20189431_1*l_h_f*1_4_1"/>
  <p:tag name="KSO_WM_UNIT_LAYERLEVEL" val="1_1_1"/>
  <p:tag name="KSO_WM_UNIT_VALUE" val="45"/>
  <p:tag name="KSO_WM_UNIT_HIGHLIGHT" val="0"/>
  <p:tag name="KSO_WM_UNIT_COMPATIBLE" val="0"/>
  <p:tag name="KSO_WM_UNIT_CLEAR" val="0"/>
  <p:tag name="KSO_WM_BEAUTIFY_FLAG" val="#wm#"/>
  <p:tag name="KSO_WM_DIAGRAM_GROUP_CODE" val="l1-1"/>
  <p:tag name="KSO_WM_UNIT_PRESET_TEXT" val="不足之处1的补充解释……"/>
  <p:tag name="KSO_WM_UNIT_TEXT_FILL_FORE_SCHEMECOLOR_INDEX" val="13"/>
  <p:tag name="KSO_WM_UNIT_TEXT_FILL_TYPE" val="1"/>
</p:tagLst>
</file>

<file path=ppt/tags/tag97.xml><?xml version="1.0" encoding="utf-8"?>
<p:tagLst xmlns:p="http://schemas.openxmlformats.org/presentationml/2006/main">
  <p:tag name="KSO_WM_TAG_VERSION" val="1.0"/>
  <p:tag name="KSO_WM_BEAUTIFY_FLAG" val="#wm#"/>
  <p:tag name="KSO_WM_TEMPLATE_CATEGORY" val="diagram"/>
  <p:tag name="KSO_WM_TEMPLATE_INDEX" val="160004"/>
  <p:tag name="KSO_WM_UNIT_TYPE" val="m_i"/>
  <p:tag name="KSO_WM_UNIT_INDEX" val="1_1"/>
  <p:tag name="KSO_WM_UNIT_ID" val="diagram160004_6*m_i*1_1"/>
  <p:tag name="KSO_WM_UNIT_CLEAR" val="1"/>
  <p:tag name="KSO_WM_UNIT_LAYERLEVEL" val="1_1"/>
  <p:tag name="KSO_WM_DIAGRAM_GROUP_CODE" val="m1-1"/>
  <p:tag name="KSO_WM_UNIT_LINE_FORE_SCHEMECOLOR_INDEX" val="5"/>
  <p:tag name="KSO_WM_UNIT_LINE_FILL_TYPE" val="2"/>
</p:tagLst>
</file>

<file path=ppt/tags/tag98.xml><?xml version="1.0" encoding="utf-8"?>
<p:tagLst xmlns:p="http://schemas.openxmlformats.org/presentationml/2006/main">
  <p:tag name="KSO_WM_TAG_VERSION" val="1.0"/>
  <p:tag name="KSO_WM_BEAUTIFY_FLAG" val="#wm#"/>
  <p:tag name="KSO_WM_TEMPLATE_CATEGORY" val="diagram"/>
  <p:tag name="KSO_WM_TEMPLATE_INDEX" val="160004"/>
  <p:tag name="KSO_WM_UNIT_TYPE" val="m_i"/>
  <p:tag name="KSO_WM_UNIT_INDEX" val="1_2"/>
  <p:tag name="KSO_WM_UNIT_ID" val="diagram160004_6*m_i*1_2"/>
  <p:tag name="KSO_WM_UNIT_CLEAR" val="1"/>
  <p:tag name="KSO_WM_UNIT_LAYERLEVEL" val="1_1"/>
  <p:tag name="KSO_WM_DIAGRAM_GROUP_CODE" val="m1-1"/>
  <p:tag name="KSO_WM_UNIT_LINE_FORE_SCHEMECOLOR_INDEX" val="5"/>
  <p:tag name="KSO_WM_UNIT_LINE_FILL_TYPE" val="2"/>
</p:tagLst>
</file>

<file path=ppt/tags/tag99.xml><?xml version="1.0" encoding="utf-8"?>
<p:tagLst xmlns:p="http://schemas.openxmlformats.org/presentationml/2006/main">
  <p:tag name="KSO_WM_TAG_VERSION" val="1.0"/>
  <p:tag name="KSO_WM_BEAUTIFY_FLAG" val="#wm#"/>
  <p:tag name="KSO_WM_TEMPLATE_CATEGORY" val="diagram"/>
  <p:tag name="KSO_WM_TEMPLATE_INDEX" val="160004"/>
  <p:tag name="KSO_WM_UNIT_TYPE" val="m_i"/>
  <p:tag name="KSO_WM_UNIT_INDEX" val="1_3"/>
  <p:tag name="KSO_WM_UNIT_ID" val="diagram160004_6*m_i*1_3"/>
  <p:tag name="KSO_WM_UNIT_CLEAR" val="1"/>
  <p:tag name="KSO_WM_UNIT_LAYERLEVEL" val="1_1"/>
  <p:tag name="KSO_WM_DIAGRAM_GROUP_CODE" val="m1-1"/>
  <p:tag name="KSO_WM_UNIT_LINE_FORE_SCHEMECOLOR_INDEX" val="5"/>
  <p:tag name="KSO_WM_UNIT_LINE_FILL_TYPE" val="2"/>
</p:tagLst>
</file>

<file path=ppt/tags/tag100.xml><?xml version="1.0" encoding="utf-8"?>
<p:tagLst xmlns:p="http://schemas.openxmlformats.org/presentationml/2006/main">
  <p:tag name="KSO_WM_TAG_VERSION" val="1.0"/>
  <p:tag name="KSO_WM_BEAUTIFY_FLAG" val="#wm#"/>
  <p:tag name="KSO_WM_TEMPLATE_CATEGORY" val="diagram"/>
  <p:tag name="KSO_WM_TEMPLATE_INDEX" val="160004"/>
  <p:tag name="KSO_WM_UNIT_TYPE" val="m_i"/>
  <p:tag name="KSO_WM_UNIT_INDEX" val="1_4"/>
  <p:tag name="KSO_WM_UNIT_ID" val="diagram160004_6*m_i*1_4"/>
  <p:tag name="KSO_WM_UNIT_CLEAR" val="1"/>
  <p:tag name="KSO_WM_UNIT_LAYERLEVEL" val="1_1"/>
  <p:tag name="KSO_WM_DIAGRAM_GROUP_CODE" val="m1-1"/>
  <p:tag name="KSO_WM_UNIT_LINE_FORE_SCHEMECOLOR_INDEX" val="5"/>
  <p:tag name="KSO_WM_UNIT_LINE_FILL_TYPE" val="2"/>
</p:tagLst>
</file>

<file path=ppt/tags/tag101.xml><?xml version="1.0" encoding="utf-8"?>
<p:tagLst xmlns:p="http://schemas.openxmlformats.org/presentationml/2006/main">
  <p:tag name="KSO_WM_TAG_VERSION" val="1.0"/>
  <p:tag name="KSO_WM_BEAUTIFY_FLAG" val="#wm#"/>
  <p:tag name="KSO_WM_TEMPLATE_CATEGORY" val="diagram"/>
  <p:tag name="KSO_WM_TEMPLATE_INDEX" val="160004"/>
  <p:tag name="KSO_WM_UNIT_TYPE" val="m_i"/>
  <p:tag name="KSO_WM_UNIT_INDEX" val="1_5"/>
  <p:tag name="KSO_WM_UNIT_ID" val="diagram160004_6*m_i*1_5"/>
  <p:tag name="KSO_WM_UNIT_CLEAR" val="1"/>
  <p:tag name="KSO_WM_UNIT_LAYERLEVEL" val="1_1"/>
  <p:tag name="KSO_WM_DIAGRAM_GROUP_CODE" val="m1-1"/>
  <p:tag name="KSO_WM_UNIT_LINE_FORE_SCHEMECOLOR_INDEX" val="5"/>
  <p:tag name="KSO_WM_UNIT_LINE_FILL_TYPE" val="2"/>
</p:tagLst>
</file>

<file path=ppt/tags/tag102.xml><?xml version="1.0" encoding="utf-8"?>
<p:tagLst xmlns:p="http://schemas.openxmlformats.org/presentationml/2006/main">
  <p:tag name="KSO_WM_TAG_VERSION" val="1.0"/>
  <p:tag name="KSO_WM_BEAUTIFY_FLAG" val="#wm#"/>
  <p:tag name="KSO_WM_UNIT_TYPE" val="i"/>
  <p:tag name="KSO_WM_UNIT_ID" val="diagram160004_6*i*5"/>
  <p:tag name="KSO_WM_TEMPLATE_CATEGORY" val="diagram"/>
  <p:tag name="KSO_WM_TEMPLATE_INDEX" val="160004"/>
  <p:tag name="KSO_WM_UNIT_INDEX" val="5"/>
</p:tagLst>
</file>

<file path=ppt/tags/tag103.xml><?xml version="1.0" encoding="utf-8"?>
<p:tagLst xmlns:p="http://schemas.openxmlformats.org/presentationml/2006/main">
  <p:tag name="KSO_WM_TAG_VERSION" val="1.0"/>
  <p:tag name="KSO_WM_BEAUTIFY_FLAG" val="#wm#"/>
  <p:tag name="KSO_WM_TEMPLATE_CATEGORY" val="diagram"/>
  <p:tag name="KSO_WM_TEMPLATE_INDEX" val="160004"/>
  <p:tag name="KSO_WM_UNIT_TYPE" val="m_i"/>
  <p:tag name="KSO_WM_UNIT_INDEX" val="1_6"/>
  <p:tag name="KSO_WM_UNIT_ID" val="diagram160004_6*m_i*1_6"/>
  <p:tag name="KSO_WM_UNIT_CLEAR" val="1"/>
  <p:tag name="KSO_WM_UNIT_LAYERLEVEL" val="1_1"/>
  <p:tag name="KSO_WM_DIAGRAM_GROUP_CODE" val="m1-1"/>
  <p:tag name="KSO_WM_UNIT_FILL_FORE_SCHEMECOLOR_INDEX" val="5"/>
  <p:tag name="KSO_WM_UNIT_FILL_TYPE" val="1"/>
  <p:tag name="KSO_WM_UNIT_LINE_FORE_SCHEMECOLOR_INDEX" val="5"/>
  <p:tag name="KSO_WM_UNIT_LINE_FILL_TYPE" val="2"/>
  <p:tag name="KSO_WM_UNIT_TEXT_FILL_FORE_SCHEMECOLOR_INDEX" val="2"/>
  <p:tag name="KSO_WM_UNIT_TEXT_FILL_TYPE" val="1"/>
</p:tagLst>
</file>

<file path=ppt/tags/tag104.xml><?xml version="1.0" encoding="utf-8"?>
<p:tagLst xmlns:p="http://schemas.openxmlformats.org/presentationml/2006/main">
  <p:tag name="KSO_WM_TAG_VERSION" val="1.0"/>
  <p:tag name="KSO_WM_BEAUTIFY_FLAG" val="#wm#"/>
  <p:tag name="KSO_WM_TEMPLATE_CATEGORY" val="diagram"/>
  <p:tag name="KSO_WM_TEMPLATE_INDEX" val="160004"/>
  <p:tag name="KSO_WM_UNIT_TYPE" val="m_i"/>
  <p:tag name="KSO_WM_UNIT_INDEX" val="1_7"/>
  <p:tag name="KSO_WM_UNIT_ID" val="diagram160004_6*m_i*1_7"/>
  <p:tag name="KSO_WM_UNIT_CLEAR" val="1"/>
  <p:tag name="KSO_WM_UNIT_LAYERLEVEL" val="1_1"/>
  <p:tag name="KSO_WM_DIAGRAM_GROUP_CODE" val="m1-1"/>
  <p:tag name="KSO_WM_UNIT_FILL_FORE_SCHEMECOLOR_INDEX" val="5"/>
  <p:tag name="KSO_WM_UNIT_FILL_TYPE" val="1"/>
  <p:tag name="KSO_WM_UNIT_TEXT_FILL_FORE_SCHEMECOLOR_INDEX" val="14"/>
  <p:tag name="KSO_WM_UNIT_TEXT_FILL_TYPE" val="1"/>
</p:tagLst>
</file>

<file path=ppt/tags/tag105.xml><?xml version="1.0" encoding="utf-8"?>
<p:tagLst xmlns:p="http://schemas.openxmlformats.org/presentationml/2006/main">
  <p:tag name="KSO_WM_TAG_VERSION" val="1.0"/>
  <p:tag name="KSO_WM_BEAUTIFY_FLAG" val="#wm#"/>
  <p:tag name="KSO_WM_TEMPLATE_CATEGORY" val="diagram"/>
  <p:tag name="KSO_WM_TEMPLATE_INDEX" val="160004"/>
  <p:tag name="KSO_WM_UNIT_TYPE" val="m_h_f"/>
  <p:tag name="KSO_WM_UNIT_INDEX" val="1_1_1"/>
  <p:tag name="KSO_WM_UNIT_ID" val="diagram160004_6*m_h_f*1_1_1"/>
  <p:tag name="KSO_WM_UNIT_CLEAR" val="1"/>
  <p:tag name="KSO_WM_UNIT_LAYERLEVEL" val="1_1_1"/>
  <p:tag name="KSO_WM_UNIT_VALUE" val="18"/>
  <p:tag name="KSO_WM_UNIT_HIGHLIGHT" val="0"/>
  <p:tag name="KSO_WM_UNIT_COMPATIBLE" val="0"/>
  <p:tag name="KSO_WM_UNIT_PRESET_TEXT_INDEX" val="4"/>
  <p:tag name="KSO_WM_UNIT_PRESET_TEXT_LEN" val="26"/>
  <p:tag name="KSO_WM_DIAGRAM_GROUP_CODE" val="m1-1"/>
  <p:tag name="KSO_WM_UNIT_TEXT_FILL_FORE_SCHEMECOLOR_INDEX" val="5"/>
  <p:tag name="KSO_WM_UNIT_TEXT_FILL_TYPE" val="1"/>
</p:tagLst>
</file>

<file path=ppt/tags/tag106.xml><?xml version="1.0" encoding="utf-8"?>
<p:tagLst xmlns:p="http://schemas.openxmlformats.org/presentationml/2006/main">
  <p:tag name="KSO_WM_TAG_VERSION" val="1.0"/>
  <p:tag name="KSO_WM_BEAUTIFY_FLAG" val="#wm#"/>
  <p:tag name="KSO_WM_UNIT_TYPE" val="i"/>
  <p:tag name="KSO_WM_UNIT_ID" val="diagram160004_6*i*12"/>
  <p:tag name="KSO_WM_TEMPLATE_CATEGORY" val="diagram"/>
  <p:tag name="KSO_WM_TEMPLATE_INDEX" val="160004"/>
  <p:tag name="KSO_WM_UNIT_INDEX" val="12"/>
</p:tagLst>
</file>

<file path=ppt/tags/tag107.xml><?xml version="1.0" encoding="utf-8"?>
<p:tagLst xmlns:p="http://schemas.openxmlformats.org/presentationml/2006/main">
  <p:tag name="KSO_WM_TAG_VERSION" val="1.0"/>
  <p:tag name="KSO_WM_BEAUTIFY_FLAG" val="#wm#"/>
  <p:tag name="KSO_WM_TEMPLATE_CATEGORY" val="diagram"/>
  <p:tag name="KSO_WM_TEMPLATE_INDEX" val="160004"/>
  <p:tag name="KSO_WM_UNIT_TYPE" val="m_i"/>
  <p:tag name="KSO_WM_UNIT_INDEX" val="1_8"/>
  <p:tag name="KSO_WM_UNIT_ID" val="diagram160004_6*m_i*1_8"/>
  <p:tag name="KSO_WM_UNIT_CLEAR" val="1"/>
  <p:tag name="KSO_WM_UNIT_LAYERLEVEL" val="1_1"/>
  <p:tag name="KSO_WM_DIAGRAM_GROUP_CODE" val="m1-1"/>
  <p:tag name="KSO_WM_UNIT_FILL_FORE_SCHEMECOLOR_INDEX" val="5"/>
  <p:tag name="KSO_WM_UNIT_FILL_TYPE" val="1"/>
  <p:tag name="KSO_WM_UNIT_LINE_FORE_SCHEMECOLOR_INDEX" val="5"/>
  <p:tag name="KSO_WM_UNIT_LINE_FILL_TYPE" val="2"/>
  <p:tag name="KSO_WM_UNIT_TEXT_FILL_FORE_SCHEMECOLOR_INDEX" val="2"/>
  <p:tag name="KSO_WM_UNIT_TEXT_FILL_TYPE" val="1"/>
</p:tagLst>
</file>

<file path=ppt/tags/tag108.xml><?xml version="1.0" encoding="utf-8"?>
<p:tagLst xmlns:p="http://schemas.openxmlformats.org/presentationml/2006/main">
  <p:tag name="KSO_WM_TAG_VERSION" val="1.0"/>
  <p:tag name="KSO_WM_BEAUTIFY_FLAG" val="#wm#"/>
  <p:tag name="KSO_WM_TEMPLATE_CATEGORY" val="diagram"/>
  <p:tag name="KSO_WM_TEMPLATE_INDEX" val="160004"/>
  <p:tag name="KSO_WM_UNIT_TYPE" val="m_i"/>
  <p:tag name="KSO_WM_UNIT_INDEX" val="1_9"/>
  <p:tag name="KSO_WM_UNIT_ID" val="diagram160004_6*m_i*1_9"/>
  <p:tag name="KSO_WM_UNIT_CLEAR" val="1"/>
  <p:tag name="KSO_WM_UNIT_LAYERLEVEL" val="1_1"/>
  <p:tag name="KSO_WM_DIAGRAM_GROUP_CODE" val="m1-1"/>
  <p:tag name="KSO_WM_UNIT_FILL_FORE_SCHEMECOLOR_INDEX" val="5"/>
  <p:tag name="KSO_WM_UNIT_FILL_TYPE" val="1"/>
  <p:tag name="KSO_WM_UNIT_TEXT_FILL_FORE_SCHEMECOLOR_INDEX" val="14"/>
  <p:tag name="KSO_WM_UNIT_TEXT_FILL_TYPE" val="1"/>
</p:tagLst>
</file>

<file path=ppt/tags/tag109.xml><?xml version="1.0" encoding="utf-8"?>
<p:tagLst xmlns:p="http://schemas.openxmlformats.org/presentationml/2006/main">
  <p:tag name="KSO_WM_TAG_VERSION" val="1.0"/>
  <p:tag name="KSO_WM_BEAUTIFY_FLAG" val="#wm#"/>
  <p:tag name="KSO_WM_TEMPLATE_CATEGORY" val="diagram"/>
  <p:tag name="KSO_WM_TEMPLATE_INDEX" val="160004"/>
  <p:tag name="KSO_WM_UNIT_TYPE" val="m_h_f"/>
  <p:tag name="KSO_WM_UNIT_INDEX" val="1_2_1"/>
  <p:tag name="KSO_WM_UNIT_ID" val="diagram160004_6*m_h_f*1_2_1"/>
  <p:tag name="KSO_WM_UNIT_CLEAR" val="1"/>
  <p:tag name="KSO_WM_UNIT_LAYERLEVEL" val="1_1_1"/>
  <p:tag name="KSO_WM_UNIT_VALUE" val="18"/>
  <p:tag name="KSO_WM_UNIT_HIGHLIGHT" val="0"/>
  <p:tag name="KSO_WM_UNIT_COMPATIBLE" val="0"/>
  <p:tag name="KSO_WM_UNIT_PRESET_TEXT_INDEX" val="4"/>
  <p:tag name="KSO_WM_UNIT_PRESET_TEXT_LEN" val="26"/>
  <p:tag name="KSO_WM_DIAGRAM_GROUP_CODE" val="m1-1"/>
  <p:tag name="KSO_WM_UNIT_TEXT_FILL_FORE_SCHEMECOLOR_INDEX" val="5"/>
  <p:tag name="KSO_WM_UNIT_TEXT_FILL_TYPE" val="1"/>
</p:tagLst>
</file>

<file path=ppt/tags/tag110.xml><?xml version="1.0" encoding="utf-8"?>
<p:tagLst xmlns:p="http://schemas.openxmlformats.org/presentationml/2006/main">
  <p:tag name="KSO_WM_TAG_VERSION" val="1.0"/>
  <p:tag name="KSO_WM_BEAUTIFY_FLAG" val="#wm#"/>
  <p:tag name="KSO_WM_UNIT_TYPE" val="i"/>
  <p:tag name="KSO_WM_UNIT_ID" val="diagram160004_6*i*19"/>
  <p:tag name="KSO_WM_TEMPLATE_CATEGORY" val="diagram"/>
  <p:tag name="KSO_WM_TEMPLATE_INDEX" val="160004"/>
  <p:tag name="KSO_WM_UNIT_INDEX" val="19"/>
</p:tagLst>
</file>

<file path=ppt/tags/tag111.xml><?xml version="1.0" encoding="utf-8"?>
<p:tagLst xmlns:p="http://schemas.openxmlformats.org/presentationml/2006/main">
  <p:tag name="KSO_WM_TAG_VERSION" val="1.0"/>
  <p:tag name="KSO_WM_BEAUTIFY_FLAG" val="#wm#"/>
  <p:tag name="KSO_WM_TEMPLATE_CATEGORY" val="diagram"/>
  <p:tag name="KSO_WM_TEMPLATE_INDEX" val="160004"/>
  <p:tag name="KSO_WM_UNIT_TYPE" val="m_i"/>
  <p:tag name="KSO_WM_UNIT_INDEX" val="1_10"/>
  <p:tag name="KSO_WM_UNIT_ID" val="diagram160004_6*m_i*1_10"/>
  <p:tag name="KSO_WM_UNIT_CLEAR" val="1"/>
  <p:tag name="KSO_WM_UNIT_LAYERLEVEL" val="1_1"/>
  <p:tag name="KSO_WM_DIAGRAM_GROUP_CODE" val="m1-1"/>
  <p:tag name="KSO_WM_UNIT_FILL_FORE_SCHEMECOLOR_INDEX" val="5"/>
  <p:tag name="KSO_WM_UNIT_FILL_TYPE" val="1"/>
  <p:tag name="KSO_WM_UNIT_LINE_FORE_SCHEMECOLOR_INDEX" val="5"/>
  <p:tag name="KSO_WM_UNIT_LINE_FILL_TYPE" val="2"/>
  <p:tag name="KSO_WM_UNIT_TEXT_FILL_FORE_SCHEMECOLOR_INDEX" val="2"/>
  <p:tag name="KSO_WM_UNIT_TEXT_FILL_TYPE" val="1"/>
</p:tagLst>
</file>

<file path=ppt/tags/tag112.xml><?xml version="1.0" encoding="utf-8"?>
<p:tagLst xmlns:p="http://schemas.openxmlformats.org/presentationml/2006/main">
  <p:tag name="KSO_WM_TAG_VERSION" val="1.0"/>
  <p:tag name="KSO_WM_BEAUTIFY_FLAG" val="#wm#"/>
  <p:tag name="KSO_WM_TEMPLATE_CATEGORY" val="diagram"/>
  <p:tag name="KSO_WM_TEMPLATE_INDEX" val="160004"/>
  <p:tag name="KSO_WM_UNIT_TYPE" val="m_i"/>
  <p:tag name="KSO_WM_UNIT_INDEX" val="1_11"/>
  <p:tag name="KSO_WM_UNIT_ID" val="diagram160004_6*m_i*1_11"/>
  <p:tag name="KSO_WM_UNIT_CLEAR" val="1"/>
  <p:tag name="KSO_WM_UNIT_LAYERLEVEL" val="1_1"/>
  <p:tag name="KSO_WM_DIAGRAM_GROUP_CODE" val="m1-1"/>
  <p:tag name="KSO_WM_UNIT_FILL_FORE_SCHEMECOLOR_INDEX" val="5"/>
  <p:tag name="KSO_WM_UNIT_FILL_TYPE" val="1"/>
  <p:tag name="KSO_WM_UNIT_TEXT_FILL_FORE_SCHEMECOLOR_INDEX" val="14"/>
  <p:tag name="KSO_WM_UNIT_TEXT_FILL_TYPE" val="1"/>
</p:tagLst>
</file>

<file path=ppt/tags/tag113.xml><?xml version="1.0" encoding="utf-8"?>
<p:tagLst xmlns:p="http://schemas.openxmlformats.org/presentationml/2006/main">
  <p:tag name="KSO_WM_TAG_VERSION" val="1.0"/>
  <p:tag name="KSO_WM_BEAUTIFY_FLAG" val="#wm#"/>
  <p:tag name="KSO_WM_TEMPLATE_CATEGORY" val="diagram"/>
  <p:tag name="KSO_WM_TEMPLATE_INDEX" val="160004"/>
  <p:tag name="KSO_WM_UNIT_TYPE" val="m_h_f"/>
  <p:tag name="KSO_WM_UNIT_INDEX" val="1_3_1"/>
  <p:tag name="KSO_WM_UNIT_ID" val="diagram160004_6*m_h_f*1_3_1"/>
  <p:tag name="KSO_WM_UNIT_CLEAR" val="1"/>
  <p:tag name="KSO_WM_UNIT_LAYERLEVEL" val="1_1_1"/>
  <p:tag name="KSO_WM_UNIT_VALUE" val="18"/>
  <p:tag name="KSO_WM_UNIT_HIGHLIGHT" val="0"/>
  <p:tag name="KSO_WM_UNIT_COMPATIBLE" val="0"/>
  <p:tag name="KSO_WM_UNIT_PRESET_TEXT_INDEX" val="4"/>
  <p:tag name="KSO_WM_UNIT_PRESET_TEXT_LEN" val="26"/>
  <p:tag name="KSO_WM_DIAGRAM_GROUP_CODE" val="m1-1"/>
  <p:tag name="KSO_WM_UNIT_TEXT_FILL_FORE_SCHEMECOLOR_INDEX" val="5"/>
  <p:tag name="KSO_WM_UNIT_TEXT_FILL_TYPE" val="1"/>
</p:tagLst>
</file>

<file path=ppt/tags/tag114.xml><?xml version="1.0" encoding="utf-8"?>
<p:tagLst xmlns:p="http://schemas.openxmlformats.org/presentationml/2006/main">
  <p:tag name="KSO_WM_TAG_VERSION" val="1.0"/>
  <p:tag name="KSO_WM_BEAUTIFY_FLAG" val="#wm#"/>
  <p:tag name="KSO_WM_UNIT_TYPE" val="i"/>
  <p:tag name="KSO_WM_UNIT_ID" val="diagram160004_6*i*26"/>
  <p:tag name="KSO_WM_TEMPLATE_CATEGORY" val="diagram"/>
  <p:tag name="KSO_WM_TEMPLATE_INDEX" val="160004"/>
  <p:tag name="KSO_WM_UNIT_INDEX" val="26"/>
</p:tagLst>
</file>

<file path=ppt/tags/tag115.xml><?xml version="1.0" encoding="utf-8"?>
<p:tagLst xmlns:p="http://schemas.openxmlformats.org/presentationml/2006/main">
  <p:tag name="KSO_WM_TAG_VERSION" val="1.0"/>
  <p:tag name="KSO_WM_BEAUTIFY_FLAG" val="#wm#"/>
  <p:tag name="KSO_WM_TEMPLATE_CATEGORY" val="diagram"/>
  <p:tag name="KSO_WM_TEMPLATE_INDEX" val="160004"/>
  <p:tag name="KSO_WM_UNIT_TYPE" val="m_i"/>
  <p:tag name="KSO_WM_UNIT_INDEX" val="1_12"/>
  <p:tag name="KSO_WM_UNIT_ID" val="diagram160004_6*m_i*1_12"/>
  <p:tag name="KSO_WM_UNIT_CLEAR" val="1"/>
  <p:tag name="KSO_WM_UNIT_LAYERLEVEL" val="1_1"/>
  <p:tag name="KSO_WM_DIAGRAM_GROUP_CODE" val="m1-1"/>
  <p:tag name="KSO_WM_UNIT_FILL_FORE_SCHEMECOLOR_INDEX" val="5"/>
  <p:tag name="KSO_WM_UNIT_FILL_TYPE" val="1"/>
  <p:tag name="KSO_WM_UNIT_LINE_FORE_SCHEMECOLOR_INDEX" val="5"/>
  <p:tag name="KSO_WM_UNIT_LINE_FILL_TYPE" val="2"/>
  <p:tag name="KSO_WM_UNIT_TEXT_FILL_FORE_SCHEMECOLOR_INDEX" val="2"/>
  <p:tag name="KSO_WM_UNIT_TEXT_FILL_TYPE" val="1"/>
</p:tagLst>
</file>

<file path=ppt/tags/tag116.xml><?xml version="1.0" encoding="utf-8"?>
<p:tagLst xmlns:p="http://schemas.openxmlformats.org/presentationml/2006/main">
  <p:tag name="KSO_WM_TAG_VERSION" val="1.0"/>
  <p:tag name="KSO_WM_BEAUTIFY_FLAG" val="#wm#"/>
  <p:tag name="KSO_WM_TEMPLATE_CATEGORY" val="diagram"/>
  <p:tag name="KSO_WM_TEMPLATE_INDEX" val="160004"/>
  <p:tag name="KSO_WM_UNIT_TYPE" val="m_i"/>
  <p:tag name="KSO_WM_UNIT_INDEX" val="1_13"/>
  <p:tag name="KSO_WM_UNIT_ID" val="diagram160004_6*m_i*1_13"/>
  <p:tag name="KSO_WM_UNIT_CLEAR" val="1"/>
  <p:tag name="KSO_WM_UNIT_LAYERLEVEL" val="1_1"/>
  <p:tag name="KSO_WM_DIAGRAM_GROUP_CODE" val="m1-1"/>
  <p:tag name="KSO_WM_UNIT_FILL_FORE_SCHEMECOLOR_INDEX" val="5"/>
  <p:tag name="KSO_WM_UNIT_FILL_TYPE" val="1"/>
  <p:tag name="KSO_WM_UNIT_TEXT_FILL_FORE_SCHEMECOLOR_INDEX" val="14"/>
  <p:tag name="KSO_WM_UNIT_TEXT_FILL_TYPE" val="1"/>
</p:tagLst>
</file>

<file path=ppt/tags/tag117.xml><?xml version="1.0" encoding="utf-8"?>
<p:tagLst xmlns:p="http://schemas.openxmlformats.org/presentationml/2006/main">
  <p:tag name="KSO_WM_TAG_VERSION" val="1.0"/>
  <p:tag name="KSO_WM_BEAUTIFY_FLAG" val="#wm#"/>
  <p:tag name="KSO_WM_TEMPLATE_CATEGORY" val="diagram"/>
  <p:tag name="KSO_WM_TEMPLATE_INDEX" val="160004"/>
  <p:tag name="KSO_WM_UNIT_TYPE" val="m_h_f"/>
  <p:tag name="KSO_WM_UNIT_INDEX" val="1_4_1"/>
  <p:tag name="KSO_WM_UNIT_ID" val="diagram160004_6*m_h_f*1_4_1"/>
  <p:tag name="KSO_WM_UNIT_CLEAR" val="1"/>
  <p:tag name="KSO_WM_UNIT_LAYERLEVEL" val="1_1_1"/>
  <p:tag name="KSO_WM_UNIT_VALUE" val="18"/>
  <p:tag name="KSO_WM_UNIT_HIGHLIGHT" val="0"/>
  <p:tag name="KSO_WM_UNIT_COMPATIBLE" val="0"/>
  <p:tag name="KSO_WM_UNIT_PRESET_TEXT_INDEX" val="4"/>
  <p:tag name="KSO_WM_UNIT_PRESET_TEXT_LEN" val="26"/>
  <p:tag name="KSO_WM_DIAGRAM_GROUP_CODE" val="m1-1"/>
  <p:tag name="KSO_WM_UNIT_TEXT_FILL_FORE_SCHEMECOLOR_INDEX" val="5"/>
  <p:tag name="KSO_WM_UNIT_TEXT_FILL_TYPE" val="1"/>
</p:tagLst>
</file>

<file path=ppt/tags/tag118.xml><?xml version="1.0" encoding="utf-8"?>
<p:tagLst xmlns:p="http://schemas.openxmlformats.org/presentationml/2006/main">
  <p:tag name="KSO_WM_TAG_VERSION" val="1.0"/>
  <p:tag name="KSO_WM_BEAUTIFY_FLAG" val="#wm#"/>
  <p:tag name="KSO_WM_UNIT_TYPE" val="i"/>
  <p:tag name="KSO_WM_UNIT_ID" val="diagram160004_6*i*33"/>
  <p:tag name="KSO_WM_TEMPLATE_CATEGORY" val="diagram"/>
  <p:tag name="KSO_WM_TEMPLATE_INDEX" val="160004"/>
  <p:tag name="KSO_WM_UNIT_INDEX" val="33"/>
</p:tagLst>
</file>

<file path=ppt/tags/tag119.xml><?xml version="1.0" encoding="utf-8"?>
<p:tagLst xmlns:p="http://schemas.openxmlformats.org/presentationml/2006/main">
  <p:tag name="KSO_WM_TAG_VERSION" val="1.0"/>
  <p:tag name="KSO_WM_BEAUTIFY_FLAG" val="#wm#"/>
  <p:tag name="KSO_WM_TEMPLATE_CATEGORY" val="diagram"/>
  <p:tag name="KSO_WM_TEMPLATE_INDEX" val="160004"/>
  <p:tag name="KSO_WM_UNIT_TYPE" val="m_i"/>
  <p:tag name="KSO_WM_UNIT_INDEX" val="1_14"/>
  <p:tag name="KSO_WM_UNIT_ID" val="diagram160004_6*m_i*1_14"/>
  <p:tag name="KSO_WM_UNIT_CLEAR" val="1"/>
  <p:tag name="KSO_WM_UNIT_LAYERLEVEL" val="1_1"/>
  <p:tag name="KSO_WM_DIAGRAM_GROUP_CODE" val="m1-1"/>
  <p:tag name="KSO_WM_UNIT_FILL_FORE_SCHEMECOLOR_INDEX" val="5"/>
  <p:tag name="KSO_WM_UNIT_FILL_TYPE" val="1"/>
  <p:tag name="KSO_WM_UNIT_LINE_FORE_SCHEMECOLOR_INDEX" val="5"/>
  <p:tag name="KSO_WM_UNIT_LINE_FILL_TYPE" val="2"/>
  <p:tag name="KSO_WM_UNIT_TEXT_FILL_FORE_SCHEMECOLOR_INDEX" val="2"/>
  <p:tag name="KSO_WM_UNIT_TEXT_FILL_TYPE" val="1"/>
</p:tagLst>
</file>

<file path=ppt/tags/tag120.xml><?xml version="1.0" encoding="utf-8"?>
<p:tagLst xmlns:p="http://schemas.openxmlformats.org/presentationml/2006/main">
  <p:tag name="KSO_WM_TAG_VERSION" val="1.0"/>
  <p:tag name="KSO_WM_BEAUTIFY_FLAG" val="#wm#"/>
  <p:tag name="KSO_WM_TEMPLATE_CATEGORY" val="diagram"/>
  <p:tag name="KSO_WM_TEMPLATE_INDEX" val="160004"/>
  <p:tag name="KSO_WM_UNIT_TYPE" val="m_i"/>
  <p:tag name="KSO_WM_UNIT_INDEX" val="1_15"/>
  <p:tag name="KSO_WM_UNIT_ID" val="diagram160004_6*m_i*1_15"/>
  <p:tag name="KSO_WM_UNIT_CLEAR" val="1"/>
  <p:tag name="KSO_WM_UNIT_LAYERLEVEL" val="1_1"/>
  <p:tag name="KSO_WM_DIAGRAM_GROUP_CODE" val="m1-1"/>
  <p:tag name="KSO_WM_UNIT_FILL_FORE_SCHEMECOLOR_INDEX" val="5"/>
  <p:tag name="KSO_WM_UNIT_FILL_TYPE" val="1"/>
  <p:tag name="KSO_WM_UNIT_TEXT_FILL_FORE_SCHEMECOLOR_INDEX" val="14"/>
  <p:tag name="KSO_WM_UNIT_TEXT_FILL_TYPE" val="1"/>
</p:tagLst>
</file>

<file path=ppt/tags/tag121.xml><?xml version="1.0" encoding="utf-8"?>
<p:tagLst xmlns:p="http://schemas.openxmlformats.org/presentationml/2006/main">
  <p:tag name="KSO_WM_TAG_VERSION" val="1.0"/>
  <p:tag name="KSO_WM_BEAUTIFY_FLAG" val="#wm#"/>
  <p:tag name="KSO_WM_TEMPLATE_CATEGORY" val="diagram"/>
  <p:tag name="KSO_WM_TEMPLATE_INDEX" val="160004"/>
  <p:tag name="KSO_WM_UNIT_TYPE" val="m_h_f"/>
  <p:tag name="KSO_WM_UNIT_INDEX" val="1_5_1"/>
  <p:tag name="KSO_WM_UNIT_ID" val="diagram160004_6*m_h_f*1_5_1"/>
  <p:tag name="KSO_WM_UNIT_CLEAR" val="1"/>
  <p:tag name="KSO_WM_UNIT_LAYERLEVEL" val="1_1_1"/>
  <p:tag name="KSO_WM_UNIT_VALUE" val="18"/>
  <p:tag name="KSO_WM_UNIT_HIGHLIGHT" val="0"/>
  <p:tag name="KSO_WM_UNIT_COMPATIBLE" val="0"/>
  <p:tag name="KSO_WM_UNIT_PRESET_TEXT_INDEX" val="4"/>
  <p:tag name="KSO_WM_UNIT_PRESET_TEXT_LEN" val="26"/>
  <p:tag name="KSO_WM_DIAGRAM_GROUP_CODE" val="m1-1"/>
  <p:tag name="KSO_WM_UNIT_TEXT_FILL_FORE_SCHEMECOLOR_INDEX" val="5"/>
  <p:tag name="KSO_WM_UNIT_TEXT_FILL_TYPE" val="1"/>
</p:tagLst>
</file>

<file path=ppt/tags/tag122.xml><?xml version="1.0" encoding="utf-8"?>
<p:tagLst xmlns:p="http://schemas.openxmlformats.org/presentationml/2006/main">
  <p:tag name="KSO_WM_TAG_VERSION" val="1.0"/>
  <p:tag name="KSO_WM_BEAUTIFY_FLAG" val="#wm#"/>
  <p:tag name="KSO_WM_UNIT_TYPE" val="i"/>
  <p:tag name="KSO_WM_UNIT_ID" val="diagram160004_6*i*40"/>
  <p:tag name="KSO_WM_TEMPLATE_CATEGORY" val="diagram"/>
  <p:tag name="KSO_WM_TEMPLATE_INDEX" val="160004"/>
  <p:tag name="KSO_WM_UNIT_INDEX" val="40"/>
</p:tagLst>
</file>

<file path=ppt/tags/tag123.xml><?xml version="1.0" encoding="utf-8"?>
<p:tagLst xmlns:p="http://schemas.openxmlformats.org/presentationml/2006/main">
  <p:tag name="KSO_WM_TAG_VERSION" val="1.0"/>
  <p:tag name="KSO_WM_BEAUTIFY_FLAG" val="#wm#"/>
  <p:tag name="KSO_WM_TEMPLATE_CATEGORY" val="diagram"/>
  <p:tag name="KSO_WM_TEMPLATE_INDEX" val="160004"/>
  <p:tag name="KSO_WM_UNIT_TYPE" val="m_i"/>
  <p:tag name="KSO_WM_UNIT_INDEX" val="1_16"/>
  <p:tag name="KSO_WM_UNIT_ID" val="diagram160004_6*m_i*1_16"/>
  <p:tag name="KSO_WM_UNIT_CLEAR" val="1"/>
  <p:tag name="KSO_WM_UNIT_LAYERLEVEL" val="1_1"/>
  <p:tag name="KSO_WM_DIAGRAM_GROUP_CODE" val="m1-1"/>
  <p:tag name="KSO_WM_UNIT_FILL_FORE_SCHEMECOLOR_INDEX" val="5"/>
  <p:tag name="KSO_WM_UNIT_FILL_TYPE" val="1"/>
  <p:tag name="KSO_WM_UNIT_LINE_FORE_SCHEMECOLOR_INDEX" val="5"/>
  <p:tag name="KSO_WM_UNIT_LINE_FILL_TYPE" val="2"/>
  <p:tag name="KSO_WM_UNIT_TEXT_FILL_FORE_SCHEMECOLOR_INDEX" val="2"/>
  <p:tag name="KSO_WM_UNIT_TEXT_FILL_TYPE" val="1"/>
</p:tagLst>
</file>

<file path=ppt/tags/tag124.xml><?xml version="1.0" encoding="utf-8"?>
<p:tagLst xmlns:p="http://schemas.openxmlformats.org/presentationml/2006/main">
  <p:tag name="KSO_WM_TAG_VERSION" val="1.0"/>
  <p:tag name="KSO_WM_BEAUTIFY_FLAG" val="#wm#"/>
  <p:tag name="KSO_WM_TEMPLATE_CATEGORY" val="diagram"/>
  <p:tag name="KSO_WM_TEMPLATE_INDEX" val="160004"/>
  <p:tag name="KSO_WM_UNIT_TYPE" val="m_i"/>
  <p:tag name="KSO_WM_UNIT_INDEX" val="1_17"/>
  <p:tag name="KSO_WM_UNIT_ID" val="diagram160004_6*m_i*1_17"/>
  <p:tag name="KSO_WM_UNIT_CLEAR" val="1"/>
  <p:tag name="KSO_WM_UNIT_LAYERLEVEL" val="1_1"/>
  <p:tag name="KSO_WM_DIAGRAM_GROUP_CODE" val="m1-1"/>
  <p:tag name="KSO_WM_UNIT_FILL_FORE_SCHEMECOLOR_INDEX" val="5"/>
  <p:tag name="KSO_WM_UNIT_FILL_TYPE" val="1"/>
  <p:tag name="KSO_WM_UNIT_TEXT_FILL_FORE_SCHEMECOLOR_INDEX" val="2"/>
  <p:tag name="KSO_WM_UNIT_TEXT_FILL_TYPE" val="1"/>
</p:tagLst>
</file>

<file path=ppt/tags/tag125.xml><?xml version="1.0" encoding="utf-8"?>
<p:tagLst xmlns:p="http://schemas.openxmlformats.org/presentationml/2006/main">
  <p:tag name="KSO_WM_TAG_VERSION" val="1.0"/>
  <p:tag name="KSO_WM_BEAUTIFY_FLAG" val="#wm#"/>
  <p:tag name="KSO_WM_TEMPLATE_CATEGORY" val="diagram"/>
  <p:tag name="KSO_WM_TEMPLATE_INDEX" val="160004"/>
  <p:tag name="KSO_WM_UNIT_TYPE" val="m_h_f"/>
  <p:tag name="KSO_WM_UNIT_INDEX" val="1_6_1"/>
  <p:tag name="KSO_WM_UNIT_ID" val="diagram160004_6*m_h_f*1_6_1"/>
  <p:tag name="KSO_WM_UNIT_CLEAR" val="1"/>
  <p:tag name="KSO_WM_UNIT_LAYERLEVEL" val="1_1_1"/>
  <p:tag name="KSO_WM_UNIT_VALUE" val="18"/>
  <p:tag name="KSO_WM_UNIT_HIGHLIGHT" val="0"/>
  <p:tag name="KSO_WM_UNIT_COMPATIBLE" val="0"/>
  <p:tag name="KSO_WM_UNIT_PRESET_TEXT_INDEX" val="4"/>
  <p:tag name="KSO_WM_UNIT_PRESET_TEXT_LEN" val="26"/>
  <p:tag name="KSO_WM_DIAGRAM_GROUP_CODE" val="m1-1"/>
  <p:tag name="KSO_WM_UNIT_TEXT_FILL_FORE_SCHEMECOLOR_INDEX" val="5"/>
  <p:tag name="KSO_WM_UNIT_TEXT_FILL_TYPE" val="1"/>
</p:tagLst>
</file>

<file path=ppt/tags/tag126.xml><?xml version="1.0" encoding="utf-8"?>
<p:tagLst xmlns:p="http://schemas.openxmlformats.org/presentationml/2006/main">
  <p:tag name="KSO_WM_TEMPLATE_CATEGORY" val="diagram"/>
  <p:tag name="KSO_WM_TEMPLATE_INDEX" val="20189424"/>
  <p:tag name="KSO_WM_TAG_VERSION" val="1.0"/>
  <p:tag name="KSO_WM_UNIT_TYPE" val="l_h_i"/>
  <p:tag name="KSO_WM_UNIT_INDEX" val="1_4_1"/>
  <p:tag name="KSO_WM_UNIT_ID" val="diagram20189424_1*l_h_i*1_4_1"/>
  <p:tag name="KSO_WM_UNIT_LAYERLEVEL" val="1_1_1"/>
  <p:tag name="KSO_WM_BEAUTIFY_FLAG" val="#wm#"/>
  <p:tag name="KSO_WM_DIAGRAM_GROUP_CODE" val="l1-1"/>
  <p:tag name="KSO_WM_UNIT_FILL_FORE_SCHEMECOLOR_INDEX" val="5"/>
  <p:tag name="KSO_WM_UNIT_FILL_TYPE" val="1"/>
  <p:tag name="KSO_WM_UNIT_TEXT_FILL_FORE_SCHEMECOLOR_INDEX" val="13"/>
  <p:tag name="KSO_WM_UNIT_TEXT_FILL_TYPE" val="1"/>
</p:tagLst>
</file>

<file path=ppt/tags/tag127.xml><?xml version="1.0" encoding="utf-8"?>
<p:tagLst xmlns:p="http://schemas.openxmlformats.org/presentationml/2006/main">
  <p:tag name="KSO_WM_TEMPLATE_CATEGORY" val="diagram"/>
  <p:tag name="KSO_WM_TEMPLATE_INDEX" val="20189424"/>
  <p:tag name="KSO_WM_TAG_VERSION" val="1.0"/>
  <p:tag name="KSO_WM_UNIT_TYPE" val="l_h_f"/>
  <p:tag name="KSO_WM_UNIT_INDEX" val="1_4_2"/>
  <p:tag name="KSO_WM_UNIT_ID" val="diagram20189424_1*l_h_f*1_4_2"/>
  <p:tag name="KSO_WM_UNIT_LAYERLEVEL" val="1_1_1"/>
  <p:tag name="KSO_WM_UNIT_VALUE" val="5"/>
  <p:tag name="KSO_WM_UNIT_HIGHLIGHT" val="0"/>
  <p:tag name="KSO_WM_UNIT_COMPATIBLE" val="0"/>
  <p:tag name="KSO_WM_UNIT_CLEAR" val="0"/>
  <p:tag name="KSO_WM_BEAUTIFY_FLAG" val="#wm#"/>
  <p:tag name="KSO_WM_DIAGRAM_GROUP_CODE" val="l1-1"/>
  <p:tag name="KSO_WM_UNIT_PRESET_TEXT" val="Four"/>
  <p:tag name="KSO_WM_UNIT_TEXT_FILL_FORE_SCHEMECOLOR_INDEX" val="14"/>
  <p:tag name="KSO_WM_UNIT_TEXT_FILL_TYPE" val="1"/>
</p:tagLst>
</file>

<file path=ppt/tags/tag128.xml><?xml version="1.0" encoding="utf-8"?>
<p:tagLst xmlns:p="http://schemas.openxmlformats.org/presentationml/2006/main">
  <p:tag name="KSO_WM_TEMPLATE_CATEGORY" val="diagram"/>
  <p:tag name="KSO_WM_TEMPLATE_INDEX" val="20189424"/>
  <p:tag name="KSO_WM_TAG_VERSION" val="1.0"/>
  <p:tag name="KSO_WM_UNIT_TYPE" val="l_h_i"/>
  <p:tag name="KSO_WM_UNIT_INDEX" val="1_4_2"/>
  <p:tag name="KSO_WM_UNIT_ID" val="diagram20189424_1*l_h_i*1_4_2"/>
  <p:tag name="KSO_WM_UNIT_LAYERLEVEL" val="1_1_1"/>
  <p:tag name="KSO_WM_BEAUTIFY_FLAG" val="#wm#"/>
  <p:tag name="KSO_WM_DIAGRAM_GROUP_CODE" val="l1-1"/>
  <p:tag name="KSO_WM_UNIT_FILL_FORE_SCHEMECOLOR_INDEX" val="16"/>
  <p:tag name="KSO_WM_UNIT_FILL_TYPE" val="1"/>
  <p:tag name="KSO_WM_UNIT_TEXT_FILL_FORE_SCHEMECOLOR_INDEX" val="13"/>
  <p:tag name="KSO_WM_UNIT_TEXT_FILL_TYPE" val="1"/>
</p:tagLst>
</file>

<file path=ppt/tags/tag129.xml><?xml version="1.0" encoding="utf-8"?>
<p:tagLst xmlns:p="http://schemas.openxmlformats.org/presentationml/2006/main">
  <p:tag name="KSO_WM_TEMPLATE_CATEGORY" val="diagram"/>
  <p:tag name="KSO_WM_TEMPLATE_INDEX" val="20189424"/>
  <p:tag name="KSO_WM_TAG_VERSION" val="1.0"/>
  <p:tag name="KSO_WM_UNIT_TYPE" val="l_h_i"/>
  <p:tag name="KSO_WM_UNIT_INDEX" val="1_3_1"/>
  <p:tag name="KSO_WM_UNIT_ID" val="diagram20189424_1*l_h_i*1_3_1"/>
  <p:tag name="KSO_WM_UNIT_LAYERLEVEL" val="1_1_1"/>
  <p:tag name="KSO_WM_BEAUTIFY_FLAG" val="#wm#"/>
  <p:tag name="KSO_WM_DIAGRAM_GROUP_CODE" val="l1-1"/>
  <p:tag name="KSO_WM_UNIT_FILL_FORE_SCHEMECOLOR_INDEX" val="5"/>
  <p:tag name="KSO_WM_UNIT_FILL_TYPE" val="1"/>
  <p:tag name="KSO_WM_UNIT_TEXT_FILL_FORE_SCHEMECOLOR_INDEX" val="13"/>
  <p:tag name="KSO_WM_UNIT_TEXT_FILL_TYPE" val="1"/>
</p:tagLst>
</file>

<file path=ppt/tags/tag130.xml><?xml version="1.0" encoding="utf-8"?>
<p:tagLst xmlns:p="http://schemas.openxmlformats.org/presentationml/2006/main">
  <p:tag name="KSO_WM_TEMPLATE_CATEGORY" val="diagram"/>
  <p:tag name="KSO_WM_TEMPLATE_INDEX" val="20189424"/>
  <p:tag name="KSO_WM_TAG_VERSION" val="1.0"/>
  <p:tag name="KSO_WM_UNIT_TYPE" val="l_h_f"/>
  <p:tag name="KSO_WM_UNIT_INDEX" val="1_3_2"/>
  <p:tag name="KSO_WM_UNIT_ID" val="diagram20189424_1*l_h_f*1_3_2"/>
  <p:tag name="KSO_WM_UNIT_LAYERLEVEL" val="1_1_1"/>
  <p:tag name="KSO_WM_UNIT_VALUE" val="5"/>
  <p:tag name="KSO_WM_UNIT_HIGHLIGHT" val="0"/>
  <p:tag name="KSO_WM_UNIT_COMPATIBLE" val="0"/>
  <p:tag name="KSO_WM_UNIT_CLEAR" val="0"/>
  <p:tag name="KSO_WM_BEAUTIFY_FLAG" val="#wm#"/>
  <p:tag name="KSO_WM_DIAGRAM_GROUP_CODE" val="l1-1"/>
  <p:tag name="KSO_WM_UNIT_PRESET_TEXT" val="Three"/>
  <p:tag name="KSO_WM_UNIT_TEXT_FILL_FORE_SCHEMECOLOR_INDEX" val="14"/>
  <p:tag name="KSO_WM_UNIT_TEXT_FILL_TYPE" val="1"/>
</p:tagLst>
</file>

<file path=ppt/tags/tag131.xml><?xml version="1.0" encoding="utf-8"?>
<p:tagLst xmlns:p="http://schemas.openxmlformats.org/presentationml/2006/main">
  <p:tag name="KSO_WM_TEMPLATE_CATEGORY" val="diagram"/>
  <p:tag name="KSO_WM_TEMPLATE_INDEX" val="20189424"/>
  <p:tag name="KSO_WM_TAG_VERSION" val="1.0"/>
  <p:tag name="KSO_WM_UNIT_TYPE" val="l_h_i"/>
  <p:tag name="KSO_WM_UNIT_INDEX" val="1_3_2"/>
  <p:tag name="KSO_WM_UNIT_ID" val="diagram20189424_1*l_h_i*1_3_2"/>
  <p:tag name="KSO_WM_UNIT_LAYERLEVEL" val="1_1_1"/>
  <p:tag name="KSO_WM_BEAUTIFY_FLAG" val="#wm#"/>
  <p:tag name="KSO_WM_DIAGRAM_GROUP_CODE" val="l1-1"/>
  <p:tag name="KSO_WM_UNIT_FILL_FORE_SCHEMECOLOR_INDEX" val="16"/>
  <p:tag name="KSO_WM_UNIT_FILL_TYPE" val="1"/>
  <p:tag name="KSO_WM_UNIT_TEXT_FILL_FORE_SCHEMECOLOR_INDEX" val="13"/>
  <p:tag name="KSO_WM_UNIT_TEXT_FILL_TYPE" val="1"/>
</p:tagLst>
</file>

<file path=ppt/tags/tag132.xml><?xml version="1.0" encoding="utf-8"?>
<p:tagLst xmlns:p="http://schemas.openxmlformats.org/presentationml/2006/main">
  <p:tag name="KSO_WM_TEMPLATE_CATEGORY" val="diagram"/>
  <p:tag name="KSO_WM_TEMPLATE_INDEX" val="20189424"/>
  <p:tag name="KSO_WM_TAG_VERSION" val="1.0"/>
  <p:tag name="KSO_WM_UNIT_TYPE" val="l_h_i"/>
  <p:tag name="KSO_WM_UNIT_INDEX" val="1_1_1"/>
  <p:tag name="KSO_WM_UNIT_ID" val="diagram20189424_1*l_h_i*1_1_1"/>
  <p:tag name="KSO_WM_UNIT_LAYERLEVEL" val="1_1_1"/>
  <p:tag name="KSO_WM_BEAUTIFY_FLAG" val="#wm#"/>
  <p:tag name="KSO_WM_DIAGRAM_GROUP_CODE" val="l1-1"/>
  <p:tag name="KSO_WM_UNIT_FILL_FORE_SCHEMECOLOR_INDEX" val="5"/>
  <p:tag name="KSO_WM_UNIT_FILL_TYPE" val="1"/>
  <p:tag name="KSO_WM_UNIT_TEXT_FILL_FORE_SCHEMECOLOR_INDEX" val="13"/>
  <p:tag name="KSO_WM_UNIT_TEXT_FILL_TYPE" val="1"/>
</p:tagLst>
</file>

<file path=ppt/tags/tag133.xml><?xml version="1.0" encoding="utf-8"?>
<p:tagLst xmlns:p="http://schemas.openxmlformats.org/presentationml/2006/main">
  <p:tag name="KSO_WM_TEMPLATE_CATEGORY" val="diagram"/>
  <p:tag name="KSO_WM_TEMPLATE_INDEX" val="20189424"/>
  <p:tag name="KSO_WM_TAG_VERSION" val="1.0"/>
  <p:tag name="KSO_WM_UNIT_TYPE" val="l_h_f"/>
  <p:tag name="KSO_WM_UNIT_INDEX" val="1_1_2"/>
  <p:tag name="KSO_WM_UNIT_ID" val="diagram20189424_1*l_h_f*1_1_2"/>
  <p:tag name="KSO_WM_UNIT_LAYERLEVEL" val="1_1_1"/>
  <p:tag name="KSO_WM_UNIT_VALUE" val="5"/>
  <p:tag name="KSO_WM_UNIT_HIGHLIGHT" val="0"/>
  <p:tag name="KSO_WM_UNIT_COMPATIBLE" val="0"/>
  <p:tag name="KSO_WM_UNIT_CLEAR" val="0"/>
  <p:tag name="KSO_WM_BEAUTIFY_FLAG" val="#wm#"/>
  <p:tag name="KSO_WM_DIAGRAM_GROUP_CODE" val="l1-1"/>
  <p:tag name="KSO_WM_UNIT_PRESET_TEXT" val="One"/>
  <p:tag name="KSO_WM_UNIT_TEXT_FILL_FORE_SCHEMECOLOR_INDEX" val="14"/>
  <p:tag name="KSO_WM_UNIT_TEXT_FILL_TYPE" val="1"/>
</p:tagLst>
</file>

<file path=ppt/tags/tag134.xml><?xml version="1.0" encoding="utf-8"?>
<p:tagLst xmlns:p="http://schemas.openxmlformats.org/presentationml/2006/main">
  <p:tag name="KSO_WM_TAG_VERSION" val="1.0"/>
  <p:tag name="KSO_WM_BEAUTIFY_FLAG" val="#wm#"/>
  <p:tag name="KSO_WM_UNIT_TYPE" val="i"/>
  <p:tag name="KSO_WM_UNIT_ID" val="diagram20189424_1*i*8"/>
  <p:tag name="KSO_WM_TEMPLATE_CATEGORY" val="diagram"/>
  <p:tag name="KSO_WM_TEMPLATE_INDEX" val="20189424"/>
  <p:tag name="KSO_WM_UNIT_INDEX" val="8"/>
</p:tagLst>
</file>

<file path=ppt/tags/tag135.xml><?xml version="1.0" encoding="utf-8"?>
<p:tagLst xmlns:p="http://schemas.openxmlformats.org/presentationml/2006/main">
  <p:tag name="KSO_WM_TEMPLATE_CATEGORY" val="diagram"/>
  <p:tag name="KSO_WM_TEMPLATE_INDEX" val="20189424"/>
  <p:tag name="KSO_WM_TAG_VERSION" val="1.0"/>
  <p:tag name="KSO_WM_UNIT_TYPE" val="l_h_i"/>
  <p:tag name="KSO_WM_UNIT_INDEX" val="1_1_2"/>
  <p:tag name="KSO_WM_UNIT_ID" val="diagram20189424_1*l_h_i*1_1_2"/>
  <p:tag name="KSO_WM_UNIT_LAYERLEVEL" val="1_1_1"/>
  <p:tag name="KSO_WM_BEAUTIFY_FLAG" val="#wm#"/>
  <p:tag name="KSO_WM_DIAGRAM_GROUP_CODE" val="l1-1"/>
  <p:tag name="KSO_WM_UNIT_FILL_FORE_SCHEMECOLOR_INDEX" val="16"/>
  <p:tag name="KSO_WM_UNIT_FILL_TYPE" val="1"/>
  <p:tag name="KSO_WM_UNIT_TEXT_FILL_FORE_SCHEMECOLOR_INDEX" val="13"/>
  <p:tag name="KSO_WM_UNIT_TEXT_FILL_TYPE" val="1"/>
</p:tagLst>
</file>

<file path=ppt/tags/tag136.xml><?xml version="1.0" encoding="utf-8"?>
<p:tagLst xmlns:p="http://schemas.openxmlformats.org/presentationml/2006/main">
  <p:tag name="KSO_WM_TEMPLATE_CATEGORY" val="diagram"/>
  <p:tag name="KSO_WM_TEMPLATE_INDEX" val="20189424"/>
  <p:tag name="KSO_WM_TAG_VERSION" val="1.0"/>
  <p:tag name="KSO_WM_UNIT_TYPE" val="l_h_i"/>
  <p:tag name="KSO_WM_UNIT_INDEX" val="1_1_3"/>
  <p:tag name="KSO_WM_UNIT_ID" val="diagram20189424_1*l_h_i*1_1_3"/>
  <p:tag name="KSO_WM_UNIT_LAYERLEVEL" val="1_1_1"/>
  <p:tag name="KSO_WM_BEAUTIFY_FLAG" val="#wm#"/>
  <p:tag name="KSO_WM_DIAGRAM_GROUP_CODE" val="l1-1"/>
  <p:tag name="KSO_WM_UNIT_FILL_FORE_SCHEMECOLOR_INDEX" val="16"/>
  <p:tag name="KSO_WM_UNIT_FILL_TYPE" val="1"/>
  <p:tag name="KSO_WM_UNIT_TEXT_FILL_FORE_SCHEMECOLOR_INDEX" val="13"/>
  <p:tag name="KSO_WM_UNIT_TEXT_FILL_TYPE" val="1"/>
</p:tagLst>
</file>

<file path=ppt/tags/tag137.xml><?xml version="1.0" encoding="utf-8"?>
<p:tagLst xmlns:p="http://schemas.openxmlformats.org/presentationml/2006/main">
  <p:tag name="KSO_WM_TEMPLATE_CATEGORY" val="diagram"/>
  <p:tag name="KSO_WM_TEMPLATE_INDEX" val="20189424"/>
  <p:tag name="KSO_WM_TAG_VERSION" val="1.0"/>
  <p:tag name="KSO_WM_UNIT_TYPE" val="l_h_i"/>
  <p:tag name="KSO_WM_UNIT_INDEX" val="1_2_1"/>
  <p:tag name="KSO_WM_UNIT_ID" val="diagram20189424_1*l_h_i*1_2_1"/>
  <p:tag name="KSO_WM_UNIT_LAYERLEVEL" val="1_1_1"/>
  <p:tag name="KSO_WM_BEAUTIFY_FLAG" val="#wm#"/>
  <p:tag name="KSO_WM_DIAGRAM_GROUP_CODE" val="l1-1"/>
  <p:tag name="KSO_WM_UNIT_FILL_FORE_SCHEMECOLOR_INDEX" val="5"/>
  <p:tag name="KSO_WM_UNIT_FILL_TYPE" val="1"/>
  <p:tag name="KSO_WM_UNIT_TEXT_FILL_FORE_SCHEMECOLOR_INDEX" val="13"/>
  <p:tag name="KSO_WM_UNIT_TEXT_FILL_TYPE" val="1"/>
</p:tagLst>
</file>

<file path=ppt/tags/tag138.xml><?xml version="1.0" encoding="utf-8"?>
<p:tagLst xmlns:p="http://schemas.openxmlformats.org/presentationml/2006/main">
  <p:tag name="KSO_WM_TEMPLATE_CATEGORY" val="diagram"/>
  <p:tag name="KSO_WM_TEMPLATE_INDEX" val="20189424"/>
  <p:tag name="KSO_WM_TAG_VERSION" val="1.0"/>
  <p:tag name="KSO_WM_UNIT_TYPE" val="l_h_f"/>
  <p:tag name="KSO_WM_UNIT_INDEX" val="1_2_2"/>
  <p:tag name="KSO_WM_UNIT_ID" val="diagram20189424_1*l_h_f*1_2_2"/>
  <p:tag name="KSO_WM_UNIT_LAYERLEVEL" val="1_1_1"/>
  <p:tag name="KSO_WM_UNIT_VALUE" val="5"/>
  <p:tag name="KSO_WM_UNIT_HIGHLIGHT" val="0"/>
  <p:tag name="KSO_WM_UNIT_COMPATIBLE" val="0"/>
  <p:tag name="KSO_WM_UNIT_CLEAR" val="0"/>
  <p:tag name="KSO_WM_BEAUTIFY_FLAG" val="#wm#"/>
  <p:tag name="KSO_WM_DIAGRAM_GROUP_CODE" val="l1-1"/>
  <p:tag name="KSO_WM_UNIT_PRESET_TEXT" val="Two"/>
  <p:tag name="KSO_WM_UNIT_TEXT_FILL_FORE_SCHEMECOLOR_INDEX" val="14"/>
  <p:tag name="KSO_WM_UNIT_TEXT_FILL_TYPE" val="1"/>
</p:tagLst>
</file>

<file path=ppt/tags/tag139.xml><?xml version="1.0" encoding="utf-8"?>
<p:tagLst xmlns:p="http://schemas.openxmlformats.org/presentationml/2006/main">
  <p:tag name="KSO_WM_TAG_VERSION" val="1.0"/>
  <p:tag name="KSO_WM_BEAUTIFY_FLAG" val="#wm#"/>
  <p:tag name="KSO_WM_UNIT_TYPE" val="i"/>
  <p:tag name="KSO_WM_UNIT_ID" val="diagram20189424_1*i*15"/>
  <p:tag name="KSO_WM_TEMPLATE_CATEGORY" val="diagram"/>
  <p:tag name="KSO_WM_TEMPLATE_INDEX" val="20189424"/>
  <p:tag name="KSO_WM_UNIT_INDEX" val="15"/>
</p:tagLst>
</file>

<file path=ppt/tags/tag140.xml><?xml version="1.0" encoding="utf-8"?>
<p:tagLst xmlns:p="http://schemas.openxmlformats.org/presentationml/2006/main">
  <p:tag name="KSO_WM_TEMPLATE_CATEGORY" val="diagram"/>
  <p:tag name="KSO_WM_TEMPLATE_INDEX" val="20189424"/>
  <p:tag name="KSO_WM_TAG_VERSION" val="1.0"/>
  <p:tag name="KSO_WM_UNIT_TYPE" val="l_h_i"/>
  <p:tag name="KSO_WM_UNIT_INDEX" val="1_2_2"/>
  <p:tag name="KSO_WM_UNIT_ID" val="diagram20189424_1*l_h_i*1_2_2"/>
  <p:tag name="KSO_WM_UNIT_LAYERLEVEL" val="1_1_1"/>
  <p:tag name="KSO_WM_BEAUTIFY_FLAG" val="#wm#"/>
  <p:tag name="KSO_WM_DIAGRAM_GROUP_CODE" val="l1-1"/>
  <p:tag name="KSO_WM_UNIT_FILL_FORE_SCHEMECOLOR_INDEX" val="16"/>
  <p:tag name="KSO_WM_UNIT_FILL_TYPE" val="1"/>
  <p:tag name="KSO_WM_UNIT_TEXT_FILL_FORE_SCHEMECOLOR_INDEX" val="13"/>
  <p:tag name="KSO_WM_UNIT_TEXT_FILL_TYPE" val="1"/>
</p:tagLst>
</file>

<file path=ppt/tags/tag141.xml><?xml version="1.0" encoding="utf-8"?>
<p:tagLst xmlns:p="http://schemas.openxmlformats.org/presentationml/2006/main">
  <p:tag name="KSO_WM_TEMPLATE_CATEGORY" val="diagram"/>
  <p:tag name="KSO_WM_TEMPLATE_INDEX" val="20189424"/>
  <p:tag name="KSO_WM_TAG_VERSION" val="1.0"/>
  <p:tag name="KSO_WM_UNIT_TYPE" val="l_h_i"/>
  <p:tag name="KSO_WM_UNIT_INDEX" val="1_2_3"/>
  <p:tag name="KSO_WM_UNIT_ID" val="diagram20189424_1*l_h_i*1_2_3"/>
  <p:tag name="KSO_WM_UNIT_LAYERLEVEL" val="1_1_1"/>
  <p:tag name="KSO_WM_BEAUTIFY_FLAG" val="#wm#"/>
  <p:tag name="KSO_WM_DIAGRAM_GROUP_CODE" val="l1-1"/>
  <p:tag name="KSO_WM_UNIT_FILL_FORE_SCHEMECOLOR_INDEX" val="16"/>
  <p:tag name="KSO_WM_UNIT_FILL_TYPE" val="1"/>
  <p:tag name="KSO_WM_UNIT_TEXT_FILL_FORE_SCHEMECOLOR_INDEX" val="13"/>
  <p:tag name="KSO_WM_UNIT_TEXT_FILL_TYPE" val="1"/>
</p:tagLst>
</file>

<file path=ppt/tags/tag142.xml><?xml version="1.0" encoding="utf-8"?>
<p:tagLst xmlns:p="http://schemas.openxmlformats.org/presentationml/2006/main">
  <p:tag name="KSO_WM_TEMPLATE_CATEGORY" val="diagram"/>
  <p:tag name="KSO_WM_TEMPLATE_INDEX" val="20189424"/>
  <p:tag name="KSO_WM_TAG_VERSION" val="1.0"/>
  <p:tag name="KSO_WM_UNIT_TYPE" val="l_h_i"/>
  <p:tag name="KSO_WM_UNIT_INDEX" val="1_2_4"/>
  <p:tag name="KSO_WM_UNIT_ID" val="diagram20189424_1*l_h_i*1_2_4"/>
  <p:tag name="KSO_WM_UNIT_LAYERLEVEL" val="1_1_1"/>
  <p:tag name="KSO_WM_BEAUTIFY_FLAG" val="#wm#"/>
  <p:tag name="KSO_WM_DIAGRAM_GROUP_CODE" val="l1-1"/>
  <p:tag name="KSO_WM_UNIT_FILL_FORE_SCHEMECOLOR_INDEX" val="16"/>
  <p:tag name="KSO_WM_UNIT_FILL_TYPE" val="1"/>
  <p:tag name="KSO_WM_UNIT_TEXT_FILL_FORE_SCHEMECOLOR_INDEX" val="13"/>
  <p:tag name="KSO_WM_UNIT_TEXT_FILL_TYPE" val="1"/>
</p:tagLst>
</file>

<file path=ppt/tags/tag143.xml><?xml version="1.0" encoding="utf-8"?>
<p:tagLst xmlns:p="http://schemas.openxmlformats.org/presentationml/2006/main">
  <p:tag name="KSO_WM_TEMPLATE_CATEGORY" val="diagram"/>
  <p:tag name="KSO_WM_TEMPLATE_INDEX" val="20189424"/>
  <p:tag name="KSO_WM_TAG_VERSION" val="1.0"/>
  <p:tag name="KSO_WM_UNIT_TYPE" val="l_h_i"/>
  <p:tag name="KSO_WM_UNIT_INDEX" val="1_2_5"/>
  <p:tag name="KSO_WM_UNIT_ID" val="diagram20189424_1*l_h_i*1_2_5"/>
  <p:tag name="KSO_WM_UNIT_LAYERLEVEL" val="1_1_1"/>
  <p:tag name="KSO_WM_BEAUTIFY_FLAG" val="#wm#"/>
  <p:tag name="KSO_WM_DIAGRAM_GROUP_CODE" val="l1-1"/>
  <p:tag name="KSO_WM_UNIT_FILL_FORE_SCHEMECOLOR_INDEX" val="16"/>
  <p:tag name="KSO_WM_UNIT_FILL_TYPE" val="1"/>
  <p:tag name="KSO_WM_UNIT_TEXT_FILL_FORE_SCHEMECOLOR_INDEX" val="13"/>
  <p:tag name="KSO_WM_UNIT_TEXT_FILL_TYPE" val="1"/>
</p:tagLst>
</file>

<file path=ppt/tags/tag144.xml><?xml version="1.0" encoding="utf-8"?>
<p:tagLst xmlns:p="http://schemas.openxmlformats.org/presentationml/2006/main">
  <p:tag name="KSO_WM_TEMPLATE_CATEGORY" val="diagram"/>
  <p:tag name="KSO_WM_TEMPLATE_INDEX" val="20189424"/>
  <p:tag name="KSO_WM_TAG_VERSION" val="1.0"/>
  <p:tag name="KSO_WM_UNIT_TYPE" val="l_h_i"/>
  <p:tag name="KSO_WM_UNIT_INDEX" val="1_2_6"/>
  <p:tag name="KSO_WM_UNIT_ID" val="diagram20189424_1*l_h_i*1_2_6"/>
  <p:tag name="KSO_WM_UNIT_LAYERLEVEL" val="1_1_1"/>
  <p:tag name="KSO_WM_BEAUTIFY_FLAG" val="#wm#"/>
  <p:tag name="KSO_WM_DIAGRAM_GROUP_CODE" val="l1-1"/>
  <p:tag name="KSO_WM_UNIT_FILL_FORE_SCHEMECOLOR_INDEX" val="16"/>
  <p:tag name="KSO_WM_UNIT_FILL_TYPE" val="1"/>
  <p:tag name="KSO_WM_UNIT_TEXT_FILL_FORE_SCHEMECOLOR_INDEX" val="13"/>
  <p:tag name="KSO_WM_UNIT_TEXT_FILL_TYPE" val="1"/>
</p:tagLst>
</file>

<file path=ppt/tags/tag145.xml><?xml version="1.0" encoding="utf-8"?>
<p:tagLst xmlns:p="http://schemas.openxmlformats.org/presentationml/2006/main">
  <p:tag name="KSO_WM_TEMPLATE_CATEGORY" val="diagram"/>
  <p:tag name="KSO_WM_TEMPLATE_INDEX" val="20189424"/>
  <p:tag name="KSO_WM_TAG_VERSION" val="1.0"/>
  <p:tag name="KSO_WM_UNIT_TYPE" val="l_h_a"/>
  <p:tag name="KSO_WM_UNIT_INDEX" val="1_4_1"/>
  <p:tag name="KSO_WM_UNIT_ID" val="diagram20189424_1*l_h_a*1_4_1"/>
  <p:tag name="KSO_WM_UNIT_LAYERLEVEL" val="1_1_1"/>
  <p:tag name="KSO_WM_UNIT_VALUE" val="7"/>
  <p:tag name="KSO_WM_UNIT_HIGHLIGHT" val="0"/>
  <p:tag name="KSO_WM_UNIT_COMPATIBLE" val="0"/>
  <p:tag name="KSO_WM_UNIT_CLEAR" val="0"/>
  <p:tag name="KSO_WM_BEAUTIFY_FLAG" val="#wm#"/>
  <p:tag name="KSO_WM_DIAGRAM_GROUP_CODE" val="l1-1"/>
  <p:tag name="KSO_WM_UNIT_PRESET_TEXT" val="标题句式"/>
  <p:tag name="KSO_WM_UNIT_TEXT_FILL_FORE_SCHEMECOLOR_INDEX" val="13"/>
  <p:tag name="KSO_WM_UNIT_TEXT_FILL_TYPE" val="1"/>
</p:tagLst>
</file>

<file path=ppt/tags/tag146.xml><?xml version="1.0" encoding="utf-8"?>
<p:tagLst xmlns:p="http://schemas.openxmlformats.org/presentationml/2006/main">
  <p:tag name="KSO_WM_TEMPLATE_CATEGORY" val="diagram"/>
  <p:tag name="KSO_WM_TEMPLATE_INDEX" val="20189424"/>
  <p:tag name="KSO_WM_TAG_VERSION" val="1.0"/>
  <p:tag name="KSO_WM_UNIT_TYPE" val="l_h_f"/>
  <p:tag name="KSO_WM_UNIT_INDEX" val="1_4_1"/>
  <p:tag name="KSO_WM_UNIT_ID" val="diagram20189424_1*l_h_f*1_4_1"/>
  <p:tag name="KSO_WM_UNIT_LAYERLEVEL" val="1_1_1"/>
  <p:tag name="KSO_WM_UNIT_VALUE" val="22"/>
  <p:tag name="KSO_WM_UNIT_HIGHLIGHT" val="0"/>
  <p:tag name="KSO_WM_UNIT_COMPATIBLE" val="0"/>
  <p:tag name="KSO_WM_UNIT_CLEAR" val="0"/>
  <p:tag name="KSO_WM_BEAUTIFY_FLAG" val="#wm#"/>
  <p:tag name="KSO_WM_DIAGRAM_GROUP_CODE" val="l1-1"/>
  <p:tag name="KSO_WM_UNIT_PRESET_TEXT" val="疑问句式可以更好的直戳用户痛点。"/>
  <p:tag name="KSO_WM_UNIT_TEXT_FILL_FORE_SCHEMECOLOR_INDEX" val="13"/>
  <p:tag name="KSO_WM_UNIT_TEXT_FILL_TYPE" val="1"/>
</p:tagLst>
</file>

<file path=ppt/tags/tag147.xml><?xml version="1.0" encoding="utf-8"?>
<p:tagLst xmlns:p="http://schemas.openxmlformats.org/presentationml/2006/main">
  <p:tag name="KSO_WM_TEMPLATE_CATEGORY" val="diagram"/>
  <p:tag name="KSO_WM_TEMPLATE_INDEX" val="20189424"/>
  <p:tag name="KSO_WM_TAG_VERSION" val="1.0"/>
  <p:tag name="KSO_WM_UNIT_TYPE" val="l_h_a"/>
  <p:tag name="KSO_WM_UNIT_INDEX" val="1_3_1"/>
  <p:tag name="KSO_WM_UNIT_ID" val="diagram20189424_1*l_h_a*1_3_1"/>
  <p:tag name="KSO_WM_UNIT_LAYERLEVEL" val="1_1_1"/>
  <p:tag name="KSO_WM_UNIT_VALUE" val="7"/>
  <p:tag name="KSO_WM_UNIT_HIGHLIGHT" val="0"/>
  <p:tag name="KSO_WM_UNIT_COMPATIBLE" val="0"/>
  <p:tag name="KSO_WM_UNIT_CLEAR" val="0"/>
  <p:tag name="KSO_WM_BEAUTIFY_FLAG" val="#wm#"/>
  <p:tag name="KSO_WM_DIAGRAM_GROUP_CODE" val="l1-1"/>
  <p:tag name="KSO_WM_UNIT_PRESET_TEXT" val="核心关键词汇"/>
  <p:tag name="KSO_WM_UNIT_TEXT_FILL_FORE_SCHEMECOLOR_INDEX" val="13"/>
  <p:tag name="KSO_WM_UNIT_TEXT_FILL_TYPE" val="1"/>
</p:tagLst>
</file>

<file path=ppt/tags/tag148.xml><?xml version="1.0" encoding="utf-8"?>
<p:tagLst xmlns:p="http://schemas.openxmlformats.org/presentationml/2006/main">
  <p:tag name="KSO_WM_TEMPLATE_CATEGORY" val="diagram"/>
  <p:tag name="KSO_WM_TEMPLATE_INDEX" val="20189424"/>
  <p:tag name="KSO_WM_TAG_VERSION" val="1.0"/>
  <p:tag name="KSO_WM_UNIT_TYPE" val="l_h_f"/>
  <p:tag name="KSO_WM_UNIT_INDEX" val="1_3_1"/>
  <p:tag name="KSO_WM_UNIT_ID" val="diagram20189424_1*l_h_f*1_3_1"/>
  <p:tag name="KSO_WM_UNIT_LAYERLEVEL" val="1_1_1"/>
  <p:tag name="KSO_WM_UNIT_VALUE" val="26"/>
  <p:tag name="KSO_WM_UNIT_HIGHLIGHT" val="0"/>
  <p:tag name="KSO_WM_UNIT_COMPATIBLE" val="0"/>
  <p:tag name="KSO_WM_UNIT_CLEAR" val="0"/>
  <p:tag name="KSO_WM_BEAUTIFY_FLAG" val="#wm#"/>
  <p:tag name="KSO_WM_DIAGRAM_GROUP_CODE" val="l1-1"/>
  <p:tag name="KSO_WM_UNIT_PRESET_TEXT" val="标题中将尽可能的包含潜在用户熟知的关键词。"/>
  <p:tag name="KSO_WM_UNIT_TEXT_FILL_FORE_SCHEMECOLOR_INDEX" val="13"/>
  <p:tag name="KSO_WM_UNIT_TEXT_FILL_TYPE" val="1"/>
</p:tagLst>
</file>

<file path=ppt/tags/tag149.xml><?xml version="1.0" encoding="utf-8"?>
<p:tagLst xmlns:p="http://schemas.openxmlformats.org/presentationml/2006/main">
  <p:tag name="KSO_WM_TEMPLATE_CATEGORY" val="diagram"/>
  <p:tag name="KSO_WM_TEMPLATE_INDEX" val="20189424"/>
  <p:tag name="KSO_WM_TAG_VERSION" val="1.0"/>
  <p:tag name="KSO_WM_UNIT_TYPE" val="l_h_f"/>
  <p:tag name="KSO_WM_UNIT_INDEX" val="1_2_1"/>
  <p:tag name="KSO_WM_UNIT_ID" val="diagram20189424_1*l_h_f*1_2_1"/>
  <p:tag name="KSO_WM_UNIT_LAYERLEVEL" val="1_1_1"/>
  <p:tag name="KSO_WM_UNIT_VALUE" val="13"/>
  <p:tag name="KSO_WM_UNIT_HIGHLIGHT" val="0"/>
  <p:tag name="KSO_WM_UNIT_COMPATIBLE" val="0"/>
  <p:tag name="KSO_WM_UNIT_CLEAR" val="0"/>
  <p:tag name="KSO_WM_BEAUTIFY_FLAG" val="#wm#"/>
  <p:tag name="KSO_WM_DIAGRAM_GROUP_CODE" val="l1-1"/>
  <p:tag name="KSO_WM_UNIT_PRESET_TEXT" val="将用户的痛点写在标题上。"/>
  <p:tag name="KSO_WM_UNIT_TEXT_FILL_FORE_SCHEMECOLOR_INDEX" val="13"/>
  <p:tag name="KSO_WM_UNIT_TEXT_FILL_TYPE" val="1"/>
</p:tagLst>
</file>

<file path=ppt/tags/tag150.xml><?xml version="1.0" encoding="utf-8"?>
<p:tagLst xmlns:p="http://schemas.openxmlformats.org/presentationml/2006/main">
  <p:tag name="KSO_WM_TEMPLATE_CATEGORY" val="diagram"/>
  <p:tag name="KSO_WM_TEMPLATE_INDEX" val="20189424"/>
  <p:tag name="KSO_WM_TAG_VERSION" val="1.0"/>
  <p:tag name="KSO_WM_UNIT_TYPE" val="l_h_a"/>
  <p:tag name="KSO_WM_UNIT_INDEX" val="1_2_1"/>
  <p:tag name="KSO_WM_UNIT_ID" val="diagram20189424_1*l_h_a*1_2_1"/>
  <p:tag name="KSO_WM_UNIT_LAYERLEVEL" val="1_1_1"/>
  <p:tag name="KSO_WM_UNIT_VALUE" val="7"/>
  <p:tag name="KSO_WM_UNIT_HIGHLIGHT" val="0"/>
  <p:tag name="KSO_WM_UNIT_COMPATIBLE" val="0"/>
  <p:tag name="KSO_WM_UNIT_CLEAR" val="0"/>
  <p:tag name="KSO_WM_BEAUTIFY_FLAG" val="#wm#"/>
  <p:tag name="KSO_WM_DIAGRAM_GROUP_CODE" val="l1-1"/>
  <p:tag name="KSO_WM_UNIT_PRESET_TEXT" val="增强关联度"/>
  <p:tag name="KSO_WM_UNIT_TEXT_FILL_FORE_SCHEMECOLOR_INDEX" val="13"/>
  <p:tag name="KSO_WM_UNIT_TEXT_FILL_TYPE" val="1"/>
</p:tagLst>
</file>

<file path=ppt/tags/tag151.xml><?xml version="1.0" encoding="utf-8"?>
<p:tagLst xmlns:p="http://schemas.openxmlformats.org/presentationml/2006/main">
  <p:tag name="KSO_WM_TEMPLATE_CATEGORY" val="diagram"/>
  <p:tag name="KSO_WM_TEMPLATE_INDEX" val="20189424"/>
  <p:tag name="KSO_WM_TAG_VERSION" val="1.0"/>
  <p:tag name="KSO_WM_UNIT_TYPE" val="l_h_a"/>
  <p:tag name="KSO_WM_UNIT_INDEX" val="1_1_1"/>
  <p:tag name="KSO_WM_UNIT_ID" val="diagram20189424_1*l_h_a*1_1_1"/>
  <p:tag name="KSO_WM_UNIT_LAYERLEVEL" val="1_1_1"/>
  <p:tag name="KSO_WM_UNIT_VALUE" val="7"/>
  <p:tag name="KSO_WM_UNIT_HIGHLIGHT" val="0"/>
  <p:tag name="KSO_WM_UNIT_COMPATIBLE" val="0"/>
  <p:tag name="KSO_WM_UNIT_CLEAR" val="0"/>
  <p:tag name="KSO_WM_BEAUTIFY_FLAG" val="#wm#"/>
  <p:tag name="KSO_WM_DIAGRAM_GROUP_CODE" val="l1-1"/>
  <p:tag name="KSO_WM_UNIT_PRESET_TEXT" val="超目标人群"/>
  <p:tag name="KSO_WM_UNIT_TEXT_FILL_FORE_SCHEMECOLOR_INDEX" val="13"/>
  <p:tag name="KSO_WM_UNIT_TEXT_FILL_TYPE" val="1"/>
</p:tagLst>
</file>

<file path=ppt/tags/tag152.xml><?xml version="1.0" encoding="utf-8"?>
<p:tagLst xmlns:p="http://schemas.openxmlformats.org/presentationml/2006/main">
  <p:tag name="KSO_WM_TEMPLATE_CATEGORY" val="diagram"/>
  <p:tag name="KSO_WM_TEMPLATE_INDEX" val="20189424"/>
  <p:tag name="KSO_WM_TAG_VERSION" val="1.0"/>
  <p:tag name="KSO_WM_UNIT_TYPE" val="l_h_f"/>
  <p:tag name="KSO_WM_UNIT_INDEX" val="1_1_1"/>
  <p:tag name="KSO_WM_UNIT_ID" val="diagram20189424_1*l_h_f*1_1_1"/>
  <p:tag name="KSO_WM_UNIT_LAYERLEVEL" val="1_1_1"/>
  <p:tag name="KSO_WM_UNIT_VALUE" val="26"/>
  <p:tag name="KSO_WM_UNIT_HIGHLIGHT" val="0"/>
  <p:tag name="KSO_WM_UNIT_COMPATIBLE" val="0"/>
  <p:tag name="KSO_WM_UNIT_CLEAR" val="0"/>
  <p:tag name="KSO_WM_BEAUTIFY_FLAG" val="#wm#"/>
  <p:tag name="KSO_WM_DIAGRAM_GROUP_CODE" val="l1-1"/>
  <p:tag name="KSO_WM_UNIT_PRESET_TEXT" val="标题覆盖的潜在用户人群要比公众号的目标人群广。"/>
  <p:tag name="KSO_WM_UNIT_TEXT_FILL_FORE_SCHEMECOLOR_INDEX" val="13"/>
  <p:tag name="KSO_WM_UNIT_TEXT_FILL_TYPE" val="1"/>
</p:tagLst>
</file>

<file path=ppt/tags/tag153.xml><?xml version="1.0" encoding="utf-8"?>
<p:tagLst xmlns:p="http://schemas.openxmlformats.org/presentationml/2006/main">
  <p:tag name="KSO_WM_TAG_VERSION" val="1.0"/>
  <p:tag name="KSO_WM_BEAUTIFY_FLAG" val="#wm#"/>
  <p:tag name="KSO_WM_UNIT_TYPE" val="i"/>
  <p:tag name="KSO_WM_UNIT_ID" val="diagram20189434_1*i*0"/>
  <p:tag name="KSO_WM_TEMPLATE_CATEGORY" val="diagram"/>
  <p:tag name="KSO_WM_TEMPLATE_INDEX" val="20189434"/>
  <p:tag name="KSO_WM_UNIT_INDEX" val="0"/>
</p:tagLst>
</file>

<file path=ppt/tags/tag154.xml><?xml version="1.0" encoding="utf-8"?>
<p:tagLst xmlns:p="http://schemas.openxmlformats.org/presentationml/2006/main">
  <p:tag name="KSO_WM_TEMPLATE_CATEGORY" val="diagram"/>
  <p:tag name="KSO_WM_TEMPLATE_INDEX" val="20189434"/>
  <p:tag name="KSO_WM_UNIT_TYPE" val="l_h_i"/>
  <p:tag name="KSO_WM_UNIT_INDEX" val="1_1_1"/>
  <p:tag name="KSO_WM_UNIT_ID" val="diagram20189434_1*l_h_i*1_1_1"/>
  <p:tag name="KSO_WM_UNIT_LAYERLEVEL" val="1_1_1"/>
  <p:tag name="KSO_WM_BEAUTIFY_FLAG" val="#wm#"/>
  <p:tag name="KSO_WM_TAG_VERSION" val="1.0"/>
  <p:tag name="KSO_WM_DIAGRAM_GROUP_CODE" val="l1-1"/>
  <p:tag name="KSO_WM_UNIT_FILL_FORE_SCHEMECOLOR_INDEX" val="6"/>
  <p:tag name="KSO_WM_UNIT_FILL_TYPE" val="1"/>
  <p:tag name="KSO_WM_UNIT_TEXT_FILL_FORE_SCHEMECOLOR_INDEX" val="2"/>
  <p:tag name="KSO_WM_UNIT_TEXT_FILL_TYPE" val="1"/>
</p:tagLst>
</file>

<file path=ppt/tags/tag155.xml><?xml version="1.0" encoding="utf-8"?>
<p:tagLst xmlns:p="http://schemas.openxmlformats.org/presentationml/2006/main">
  <p:tag name="KSO_WM_TEMPLATE_CATEGORY" val="diagram"/>
  <p:tag name="KSO_WM_TEMPLATE_INDEX" val="20189434"/>
  <p:tag name="KSO_WM_UNIT_TYPE" val="l_h_a"/>
  <p:tag name="KSO_WM_UNIT_INDEX" val="1_1_1"/>
  <p:tag name="KSO_WM_UNIT_ID" val="diagram20189434_1*l_h_a*1_1_1"/>
  <p:tag name="KSO_WM_UNIT_LAYERLEVEL" val="1_1_1"/>
  <p:tag name="KSO_WM_UNIT_VALUE" val="4"/>
  <p:tag name="KSO_WM_UNIT_HIGHLIGHT" val="0"/>
  <p:tag name="KSO_WM_UNIT_COMPATIBLE" val="0"/>
  <p:tag name="KSO_WM_UNIT_CLEAR" val="0"/>
  <p:tag name="KSO_WM_BEAUTIFY_FLAG" val="#wm#"/>
  <p:tag name="KSO_WM_TAG_VERSION" val="1.0"/>
  <p:tag name="KSO_WM_DIAGRAM_GROUP_CODE" val="l1-1"/>
  <p:tag name="KSO_WM_UNIT_PRESET_TEXT" val="储备人才"/>
  <p:tag name="KSO_WM_UNIT_TEXT_FILL_FORE_SCHEMECOLOR_INDEX" val="14"/>
  <p:tag name="KSO_WM_UNIT_TEXT_FILL_TYPE" val="1"/>
</p:tagLst>
</file>

<file path=ppt/tags/tag156.xml><?xml version="1.0" encoding="utf-8"?>
<p:tagLst xmlns:p="http://schemas.openxmlformats.org/presentationml/2006/main">
  <p:tag name="KSO_WM_TEMPLATE_CATEGORY" val="diagram"/>
  <p:tag name="KSO_WM_TEMPLATE_INDEX" val="20189434"/>
  <p:tag name="KSO_WM_UNIT_TYPE" val="l_h_f"/>
  <p:tag name="KSO_WM_UNIT_INDEX" val="1_1_1"/>
  <p:tag name="KSO_WM_UNIT_ID" val="diagram20189434_1*l_h_f*1_1_1"/>
  <p:tag name="KSO_WM_UNIT_LAYERLEVEL" val="1_1_1"/>
  <p:tag name="KSO_WM_UNIT_VALUE" val="42"/>
  <p:tag name="KSO_WM_UNIT_HIGHLIGHT" val="0"/>
  <p:tag name="KSO_WM_UNIT_COMPATIBLE" val="0"/>
  <p:tag name="KSO_WM_UNIT_CLEAR" val="0"/>
  <p:tag name="KSO_WM_BEAUTIFY_FLAG" val="#wm#"/>
  <p:tag name="KSO_WM_TAG_VERSION" val="1.0"/>
  <p:tag name="KSO_WM_DIAGRAM_GROUP_CODE" val="l1-1"/>
  <p:tag name="KSO_WM_UNIT_PRESET_TEXT" val="中层管理者或职业经理人匮乏，人才梯队建设要跟上"/>
  <p:tag name="KSO_WM_UNIT_TEXT_FILL_FORE_SCHEMECOLOR_INDEX" val="13"/>
  <p:tag name="KSO_WM_UNIT_TEXT_FILL_TYPE" val="1"/>
</p:tagLst>
</file>

<file path=ppt/tags/tag157.xml><?xml version="1.0" encoding="utf-8"?>
<p:tagLst xmlns:p="http://schemas.openxmlformats.org/presentationml/2006/main">
  <p:tag name="KSO_WM_TEMPLATE_CATEGORY" val="diagram"/>
  <p:tag name="KSO_WM_TEMPLATE_INDEX" val="20189434"/>
  <p:tag name="KSO_WM_UNIT_TYPE" val="l_h_i"/>
  <p:tag name="KSO_WM_UNIT_INDEX" val="1_1_2"/>
  <p:tag name="KSO_WM_UNIT_ID" val="diagram20189434_1*l_h_i*1_1_2"/>
  <p:tag name="KSO_WM_UNIT_LAYERLEVEL" val="1_1_1"/>
  <p:tag name="KSO_WM_BEAUTIFY_FLAG" val="#wm#"/>
  <p:tag name="KSO_WM_TAG_VERSION" val="1.0"/>
  <p:tag name="KSO_WM_DIAGRAM_GROUP_CODE" val="l1-1"/>
  <p:tag name="KSO_WM_UNIT_TEXT_FILL_FORE_SCHEMECOLOR_INDEX" val="14"/>
  <p:tag name="KSO_WM_UNIT_TEXT_FILL_TYPE" val="1"/>
</p:tagLst>
</file>

<file path=ppt/tags/tag158.xml><?xml version="1.0" encoding="utf-8"?>
<p:tagLst xmlns:p="http://schemas.openxmlformats.org/presentationml/2006/main">
  <p:tag name="KSO_WM_TAG_VERSION" val="1.0"/>
  <p:tag name="KSO_WM_BEAUTIFY_FLAG" val="#wm#"/>
  <p:tag name="KSO_WM_UNIT_TYPE" val="i"/>
  <p:tag name="KSO_WM_UNIT_ID" val="diagram20189434_1*i*9"/>
  <p:tag name="KSO_WM_TEMPLATE_CATEGORY" val="diagram"/>
  <p:tag name="KSO_WM_TEMPLATE_INDEX" val="20189434"/>
  <p:tag name="KSO_WM_UNIT_INDEX" val="9"/>
</p:tagLst>
</file>

<file path=ppt/tags/tag159.xml><?xml version="1.0" encoding="utf-8"?>
<p:tagLst xmlns:p="http://schemas.openxmlformats.org/presentationml/2006/main">
  <p:tag name="KSO_WM_TEMPLATE_CATEGORY" val="diagram"/>
  <p:tag name="KSO_WM_TEMPLATE_INDEX" val="20189434"/>
  <p:tag name="KSO_WM_UNIT_TYPE" val="l_h_i"/>
  <p:tag name="KSO_WM_UNIT_INDEX" val="1_2_1"/>
  <p:tag name="KSO_WM_UNIT_ID" val="diagram20189434_1*l_h_i*1_2_1"/>
  <p:tag name="KSO_WM_UNIT_LAYERLEVEL" val="1_1_1"/>
  <p:tag name="KSO_WM_BEAUTIFY_FLAG" val="#wm#"/>
  <p:tag name="KSO_WM_TAG_VERSION" val="1.0"/>
  <p:tag name="KSO_WM_DIAGRAM_GROUP_CODE" val="l1-1"/>
  <p:tag name="KSO_WM_UNIT_FILL_FORE_SCHEMECOLOR_INDEX" val="6"/>
  <p:tag name="KSO_WM_UNIT_FILL_TYPE" val="1"/>
  <p:tag name="KSO_WM_UNIT_TEXT_FILL_FORE_SCHEMECOLOR_INDEX" val="2"/>
  <p:tag name="KSO_WM_UNIT_TEXT_FILL_TYPE" val="1"/>
</p:tagLst>
</file>

<file path=ppt/tags/tag160.xml><?xml version="1.0" encoding="utf-8"?>
<p:tagLst xmlns:p="http://schemas.openxmlformats.org/presentationml/2006/main">
  <p:tag name="KSO_WM_TEMPLATE_CATEGORY" val="diagram"/>
  <p:tag name="KSO_WM_TEMPLATE_INDEX" val="20189434"/>
  <p:tag name="KSO_WM_UNIT_TYPE" val="l_h_a"/>
  <p:tag name="KSO_WM_UNIT_INDEX" val="1_2_1"/>
  <p:tag name="KSO_WM_UNIT_ID" val="diagram20189434_1*l_h_a*1_2_1"/>
  <p:tag name="KSO_WM_UNIT_LAYERLEVEL" val="1_1_1"/>
  <p:tag name="KSO_WM_UNIT_VALUE" val="4"/>
  <p:tag name="KSO_WM_UNIT_HIGHLIGHT" val="0"/>
  <p:tag name="KSO_WM_UNIT_COMPATIBLE" val="0"/>
  <p:tag name="KSO_WM_UNIT_CLEAR" val="0"/>
  <p:tag name="KSO_WM_BEAUTIFY_FLAG" val="#wm#"/>
  <p:tag name="KSO_WM_TAG_VERSION" val="1.0"/>
  <p:tag name="KSO_WM_DIAGRAM_GROUP_CODE" val="l1-1"/>
  <p:tag name="KSO_WM_UNIT_PRESET_TEXT" val="分工明确"/>
  <p:tag name="KSO_WM_UNIT_TEXT_FILL_FORE_SCHEMECOLOR_INDEX" val="14"/>
  <p:tag name="KSO_WM_UNIT_TEXT_FILL_TYPE" val="1"/>
</p:tagLst>
</file>

<file path=ppt/tags/tag161.xml><?xml version="1.0" encoding="utf-8"?>
<p:tagLst xmlns:p="http://schemas.openxmlformats.org/presentationml/2006/main">
  <p:tag name="KSO_WM_TEMPLATE_CATEGORY" val="diagram"/>
  <p:tag name="KSO_WM_TEMPLATE_INDEX" val="20189434"/>
  <p:tag name="KSO_WM_UNIT_TYPE" val="l_h_f"/>
  <p:tag name="KSO_WM_UNIT_INDEX" val="1_2_1"/>
  <p:tag name="KSO_WM_UNIT_ID" val="diagram20189434_1*l_h_f*1_2_1"/>
  <p:tag name="KSO_WM_UNIT_LAYERLEVEL" val="1_1_1"/>
  <p:tag name="KSO_WM_UNIT_VALUE" val="84"/>
  <p:tag name="KSO_WM_UNIT_HIGHLIGHT" val="0"/>
  <p:tag name="KSO_WM_UNIT_COMPATIBLE" val="0"/>
  <p:tag name="KSO_WM_UNIT_CLEAR" val="0"/>
  <p:tag name="KSO_WM_BEAUTIFY_FLAG" val="#wm#"/>
  <p:tag name="KSO_WM_TAG_VERSION" val="1.0"/>
  <p:tag name="KSO_WM_DIAGRAM_GROUP_CODE" val="l1-1"/>
  <p:tag name="KSO_WM_UNIT_PRESET_TEXT" val="责任到人，纵向管理，不越权越位但可越级投诉，这和领导特殊交办事情、首问责任制、部门配合是两码事"/>
  <p:tag name="KSO_WM_UNIT_TEXT_FILL_FORE_SCHEMECOLOR_INDEX" val="13"/>
  <p:tag name="KSO_WM_UNIT_TEXT_FILL_TYPE" val="1"/>
</p:tagLst>
</file>

<file path=ppt/tags/tag162.xml><?xml version="1.0" encoding="utf-8"?>
<p:tagLst xmlns:p="http://schemas.openxmlformats.org/presentationml/2006/main">
  <p:tag name="KSO_WM_TEMPLATE_CATEGORY" val="diagram"/>
  <p:tag name="KSO_WM_TEMPLATE_INDEX" val="20189434"/>
  <p:tag name="KSO_WM_UNIT_TYPE" val="l_h_i"/>
  <p:tag name="KSO_WM_UNIT_INDEX" val="1_2_2"/>
  <p:tag name="KSO_WM_UNIT_ID" val="diagram20189434_1*l_h_i*1_2_2"/>
  <p:tag name="KSO_WM_UNIT_LAYERLEVEL" val="1_1_1"/>
  <p:tag name="KSO_WM_BEAUTIFY_FLAG" val="#wm#"/>
  <p:tag name="KSO_WM_TAG_VERSION" val="1.0"/>
  <p:tag name="KSO_WM_DIAGRAM_GROUP_CODE" val="l1-1"/>
  <p:tag name="KSO_WM_UNIT_TEXT_FILL_FORE_SCHEMECOLOR_INDEX" val="14"/>
  <p:tag name="KSO_WM_UNIT_TEXT_FILL_TYPE" val="1"/>
</p:tagLst>
</file>

<file path=ppt/tags/tag163.xml><?xml version="1.0" encoding="utf-8"?>
<p:tagLst xmlns:p="http://schemas.openxmlformats.org/presentationml/2006/main">
  <p:tag name="KSO_WM_TAG_VERSION" val="1.0"/>
  <p:tag name="KSO_WM_BEAUTIFY_FLAG" val="#wm#"/>
  <p:tag name="KSO_WM_UNIT_TYPE" val="i"/>
  <p:tag name="KSO_WM_UNIT_ID" val="diagram20189434_1*i*18"/>
  <p:tag name="KSO_WM_TEMPLATE_CATEGORY" val="diagram"/>
  <p:tag name="KSO_WM_TEMPLATE_INDEX" val="20189434"/>
  <p:tag name="KSO_WM_UNIT_INDEX" val="18"/>
</p:tagLst>
</file>

<file path=ppt/tags/tag164.xml><?xml version="1.0" encoding="utf-8"?>
<p:tagLst xmlns:p="http://schemas.openxmlformats.org/presentationml/2006/main">
  <p:tag name="KSO_WM_TEMPLATE_CATEGORY" val="diagram"/>
  <p:tag name="KSO_WM_TEMPLATE_INDEX" val="20189434"/>
  <p:tag name="KSO_WM_UNIT_TYPE" val="l_h_i"/>
  <p:tag name="KSO_WM_UNIT_INDEX" val="1_3_1"/>
  <p:tag name="KSO_WM_UNIT_ID" val="diagram20189434_1*l_h_i*1_3_1"/>
  <p:tag name="KSO_WM_UNIT_LAYERLEVEL" val="1_1_1"/>
  <p:tag name="KSO_WM_BEAUTIFY_FLAG" val="#wm#"/>
  <p:tag name="KSO_WM_TAG_VERSION" val="1.0"/>
  <p:tag name="KSO_WM_DIAGRAM_GROUP_CODE" val="l1-1"/>
  <p:tag name="KSO_WM_UNIT_FILL_FORE_SCHEMECOLOR_INDEX" val="6"/>
  <p:tag name="KSO_WM_UNIT_FILL_TYPE" val="1"/>
  <p:tag name="KSO_WM_UNIT_TEXT_FILL_FORE_SCHEMECOLOR_INDEX" val="2"/>
  <p:tag name="KSO_WM_UNIT_TEXT_FILL_TYPE" val="1"/>
</p:tagLst>
</file>

<file path=ppt/tags/tag165.xml><?xml version="1.0" encoding="utf-8"?>
<p:tagLst xmlns:p="http://schemas.openxmlformats.org/presentationml/2006/main">
  <p:tag name="KSO_WM_TEMPLATE_CATEGORY" val="diagram"/>
  <p:tag name="KSO_WM_TEMPLATE_INDEX" val="20189434"/>
  <p:tag name="KSO_WM_UNIT_TYPE" val="l_h_a"/>
  <p:tag name="KSO_WM_UNIT_INDEX" val="1_3_1"/>
  <p:tag name="KSO_WM_UNIT_ID" val="diagram20189434_1*l_h_a*1_3_1"/>
  <p:tag name="KSO_WM_UNIT_LAYERLEVEL" val="1_1_1"/>
  <p:tag name="KSO_WM_UNIT_VALUE" val="5"/>
  <p:tag name="KSO_WM_UNIT_HIGHLIGHT" val="0"/>
  <p:tag name="KSO_WM_UNIT_COMPATIBLE" val="0"/>
  <p:tag name="KSO_WM_UNIT_CLEAR" val="0"/>
  <p:tag name="KSO_WM_BEAUTIFY_FLAG" val="#wm#"/>
  <p:tag name="KSO_WM_TAG_VERSION" val="1.0"/>
  <p:tag name="KSO_WM_DIAGRAM_GROUP_CODE" val="l1-1"/>
  <p:tag name="KSO_WM_UNIT_PRESET_TEXT" val="一条龙服务"/>
  <p:tag name="KSO_WM_UNIT_TEXT_FILL_FORE_SCHEMECOLOR_INDEX" val="14"/>
  <p:tag name="KSO_WM_UNIT_TEXT_FILL_TYPE" val="1"/>
</p:tagLst>
</file>

<file path=ppt/tags/tag166.xml><?xml version="1.0" encoding="utf-8"?>
<p:tagLst xmlns:p="http://schemas.openxmlformats.org/presentationml/2006/main">
  <p:tag name="KSO_WM_TEMPLATE_CATEGORY" val="diagram"/>
  <p:tag name="KSO_WM_TEMPLATE_INDEX" val="20189434"/>
  <p:tag name="KSO_WM_UNIT_TYPE" val="l_h_f"/>
  <p:tag name="KSO_WM_UNIT_INDEX" val="1_3_1"/>
  <p:tag name="KSO_WM_UNIT_ID" val="diagram20189434_1*l_h_f*1_3_1"/>
  <p:tag name="KSO_WM_UNIT_LAYERLEVEL" val="1_1_1"/>
  <p:tag name="KSO_WM_UNIT_VALUE" val="42"/>
  <p:tag name="KSO_WM_UNIT_HIGHLIGHT" val="0"/>
  <p:tag name="KSO_WM_UNIT_COMPATIBLE" val="0"/>
  <p:tag name="KSO_WM_UNIT_CLEAR" val="0"/>
  <p:tag name="KSO_WM_BEAUTIFY_FLAG" val="#wm#"/>
  <p:tag name="KSO_WM_TAG_VERSION" val="1.0"/>
  <p:tag name="KSO_WM_DIAGRAM_GROUP_CODE" val="l1-1"/>
  <p:tag name="KSO_WM_UNIT_PRESET_TEXT" val="一线员工，一站式一条龙服务（包含售后投诉，实行首问责任制）"/>
  <p:tag name="KSO_WM_UNIT_TEXT_FILL_FORE_SCHEMECOLOR_INDEX" val="13"/>
  <p:tag name="KSO_WM_UNIT_TEXT_FILL_TYPE" val="1"/>
</p:tagLst>
</file>

<file path=ppt/tags/tag167.xml><?xml version="1.0" encoding="utf-8"?>
<p:tagLst xmlns:p="http://schemas.openxmlformats.org/presentationml/2006/main">
  <p:tag name="KSO_WM_TEMPLATE_CATEGORY" val="diagram"/>
  <p:tag name="KSO_WM_TEMPLATE_INDEX" val="20189434"/>
  <p:tag name="KSO_WM_UNIT_TYPE" val="l_h_i"/>
  <p:tag name="KSO_WM_UNIT_INDEX" val="1_3_2"/>
  <p:tag name="KSO_WM_UNIT_ID" val="diagram20189434_1*l_h_i*1_3_2"/>
  <p:tag name="KSO_WM_UNIT_LAYERLEVEL" val="1_1_1"/>
  <p:tag name="KSO_WM_BEAUTIFY_FLAG" val="#wm#"/>
  <p:tag name="KSO_WM_TAG_VERSION" val="1.0"/>
  <p:tag name="KSO_WM_DIAGRAM_GROUP_CODE" val="l1-1"/>
  <p:tag name="KSO_WM_UNIT_TEXT_FILL_FORE_SCHEMECOLOR_INDEX" val="14"/>
  <p:tag name="KSO_WM_UNIT_TEXT_FILL_TYPE" val="1"/>
</p:tagLst>
</file>

<file path=ppt/tags/tag168.xml><?xml version="1.0" encoding="utf-8"?>
<p:tagLst xmlns:p="http://schemas.openxmlformats.org/presentationml/2006/main">
  <p:tag name="KSO_WM_TAG_VERSION" val="1.0"/>
  <p:tag name="KSO_WM_BEAUTIFY_FLAG" val="#wm#"/>
  <p:tag name="KSO_WM_UNIT_TYPE" val="i"/>
  <p:tag name="KSO_WM_UNIT_ID" val="diagram20189434_1*i*27"/>
  <p:tag name="KSO_WM_TEMPLATE_CATEGORY" val="diagram"/>
  <p:tag name="KSO_WM_TEMPLATE_INDEX" val="20189434"/>
  <p:tag name="KSO_WM_UNIT_INDEX" val="27"/>
</p:tagLst>
</file>

<file path=ppt/tags/tag169.xml><?xml version="1.0" encoding="utf-8"?>
<p:tagLst xmlns:p="http://schemas.openxmlformats.org/presentationml/2006/main">
  <p:tag name="KSO_WM_TEMPLATE_CATEGORY" val="diagram"/>
  <p:tag name="KSO_WM_TEMPLATE_INDEX" val="20189434"/>
  <p:tag name="KSO_WM_UNIT_TYPE" val="l_h_i"/>
  <p:tag name="KSO_WM_UNIT_INDEX" val="1_4_1"/>
  <p:tag name="KSO_WM_UNIT_ID" val="diagram20189434_1*l_h_i*1_4_1"/>
  <p:tag name="KSO_WM_UNIT_LAYERLEVEL" val="1_1_1"/>
  <p:tag name="KSO_WM_BEAUTIFY_FLAG" val="#wm#"/>
  <p:tag name="KSO_WM_TAG_VERSION" val="1.0"/>
  <p:tag name="KSO_WM_DIAGRAM_GROUP_CODE" val="l1-1"/>
  <p:tag name="KSO_WM_UNIT_FILL_FORE_SCHEMECOLOR_INDEX" val="6"/>
  <p:tag name="KSO_WM_UNIT_FILL_TYPE" val="1"/>
  <p:tag name="KSO_WM_UNIT_TEXT_FILL_FORE_SCHEMECOLOR_INDEX" val="2"/>
  <p:tag name="KSO_WM_UNIT_TEXT_FILL_TYPE" val="1"/>
</p:tagLst>
</file>

<file path=ppt/tags/tag170.xml><?xml version="1.0" encoding="utf-8"?>
<p:tagLst xmlns:p="http://schemas.openxmlformats.org/presentationml/2006/main">
  <p:tag name="KSO_WM_TEMPLATE_CATEGORY" val="diagram"/>
  <p:tag name="KSO_WM_TEMPLATE_INDEX" val="20189434"/>
  <p:tag name="KSO_WM_UNIT_TYPE" val="l_h_a"/>
  <p:tag name="KSO_WM_UNIT_INDEX" val="1_4_1"/>
  <p:tag name="KSO_WM_UNIT_ID" val="diagram20189434_1*l_h_a*1_4_1"/>
  <p:tag name="KSO_WM_UNIT_LAYERLEVEL" val="1_1_1"/>
  <p:tag name="KSO_WM_UNIT_VALUE" val="4"/>
  <p:tag name="KSO_WM_UNIT_HIGHLIGHT" val="0"/>
  <p:tag name="KSO_WM_UNIT_COMPATIBLE" val="0"/>
  <p:tag name="KSO_WM_UNIT_CLEAR" val="0"/>
  <p:tag name="KSO_WM_BEAUTIFY_FLAG" val="#wm#"/>
  <p:tag name="KSO_WM_TAG_VERSION" val="1.0"/>
  <p:tag name="KSO_WM_DIAGRAM_GROUP_CODE" val="l1-1"/>
  <p:tag name="KSO_WM_UNIT_PRESET_TEXT" val="与时俱进"/>
  <p:tag name="KSO_WM_UNIT_TEXT_FILL_FORE_SCHEMECOLOR_INDEX" val="14"/>
  <p:tag name="KSO_WM_UNIT_TEXT_FILL_TYPE" val="1"/>
</p:tagLst>
</file>

<file path=ppt/tags/tag171.xml><?xml version="1.0" encoding="utf-8"?>
<p:tagLst xmlns:p="http://schemas.openxmlformats.org/presentationml/2006/main">
  <p:tag name="KSO_WM_TEMPLATE_CATEGORY" val="diagram"/>
  <p:tag name="KSO_WM_TEMPLATE_INDEX" val="20189434"/>
  <p:tag name="KSO_WM_UNIT_TYPE" val="l_h_f"/>
  <p:tag name="KSO_WM_UNIT_INDEX" val="1_4_1"/>
  <p:tag name="KSO_WM_UNIT_ID" val="diagram20189434_1*l_h_f*1_4_1"/>
  <p:tag name="KSO_WM_UNIT_LAYERLEVEL" val="1_1_1"/>
  <p:tag name="KSO_WM_UNIT_VALUE" val="84"/>
  <p:tag name="KSO_WM_UNIT_HIGHLIGHT" val="0"/>
  <p:tag name="KSO_WM_UNIT_COMPATIBLE" val="0"/>
  <p:tag name="KSO_WM_UNIT_CLEAR" val="0"/>
  <p:tag name="KSO_WM_BEAUTIFY_FLAG" val="#wm#"/>
  <p:tag name="KSO_WM_TAG_VERSION" val="1.0"/>
  <p:tag name="KSO_WM_DIAGRAM_GROUP_CODE" val="l1-1"/>
  <p:tag name="KSO_WM_UNIT_PRESET_TEXT" val="中层管理者以上，加强自身素质和修养提升，专业知识学习，与时俱进的自我学习，拓展视野，一个进步的团队一定是学习型的团队"/>
  <p:tag name="KSO_WM_UNIT_TEXT_FILL_FORE_SCHEMECOLOR_INDEX" val="13"/>
  <p:tag name="KSO_WM_UNIT_TEXT_FILL_TYPE" val="1"/>
</p:tagLst>
</file>

<file path=ppt/tags/tag172.xml><?xml version="1.0" encoding="utf-8"?>
<p:tagLst xmlns:p="http://schemas.openxmlformats.org/presentationml/2006/main">
  <p:tag name="KSO_WM_TEMPLATE_CATEGORY" val="diagram"/>
  <p:tag name="KSO_WM_TEMPLATE_INDEX" val="20189434"/>
  <p:tag name="KSO_WM_UNIT_TYPE" val="l_h_i"/>
  <p:tag name="KSO_WM_UNIT_INDEX" val="1_4_2"/>
  <p:tag name="KSO_WM_UNIT_ID" val="diagram20189434_1*l_h_i*1_4_2"/>
  <p:tag name="KSO_WM_UNIT_LAYERLEVEL" val="1_1_1"/>
  <p:tag name="KSO_WM_BEAUTIFY_FLAG" val="#wm#"/>
  <p:tag name="KSO_WM_TAG_VERSION" val="1.0"/>
  <p:tag name="KSO_WM_DIAGRAM_GROUP_CODE" val="l1-1"/>
  <p:tag name="KSO_WM_UNIT_TEXT_FILL_FORE_SCHEMECOLOR_INDEX" val="14"/>
  <p:tag name="KSO_WM_UNIT_TEXT_FILL_TYPE" val="1"/>
</p:tagLst>
</file>

<file path=ppt/tags/tag173.xml><?xml version="1.0" encoding="utf-8"?>
<p:tagLst xmlns:p="http://schemas.openxmlformats.org/presentationml/2006/main">
  <p:tag name="KSO_WM_TAG_VERSION" val="1.0"/>
  <p:tag name="KSO_WM_BEAUTIFY_FLAG" val="#wm#"/>
  <p:tag name="KSO_WM_UNIT_TYPE" val="i"/>
  <p:tag name="KSO_WM_UNIT_ID" val="diagram20189434_1*i*36"/>
  <p:tag name="KSO_WM_TEMPLATE_CATEGORY" val="diagram"/>
  <p:tag name="KSO_WM_TEMPLATE_INDEX" val="20189434"/>
  <p:tag name="KSO_WM_UNIT_INDEX" val="36"/>
</p:tagLst>
</file>

<file path=ppt/tags/tag174.xml><?xml version="1.0" encoding="utf-8"?>
<p:tagLst xmlns:p="http://schemas.openxmlformats.org/presentationml/2006/main">
  <p:tag name="KSO_WM_TEMPLATE_CATEGORY" val="diagram"/>
  <p:tag name="KSO_WM_TEMPLATE_INDEX" val="20189434"/>
  <p:tag name="KSO_WM_UNIT_TYPE" val="l_h_i"/>
  <p:tag name="KSO_WM_UNIT_INDEX" val="1_5_1"/>
  <p:tag name="KSO_WM_UNIT_ID" val="diagram20189434_1*l_h_i*1_5_1"/>
  <p:tag name="KSO_WM_UNIT_LAYERLEVEL" val="1_1_1"/>
  <p:tag name="KSO_WM_BEAUTIFY_FLAG" val="#wm#"/>
  <p:tag name="KSO_WM_TAG_VERSION" val="1.0"/>
  <p:tag name="KSO_WM_DIAGRAM_GROUP_CODE" val="l1-1"/>
  <p:tag name="KSO_WM_UNIT_FILL_FORE_SCHEMECOLOR_INDEX" val="6"/>
  <p:tag name="KSO_WM_UNIT_FILL_TYPE" val="1"/>
  <p:tag name="KSO_WM_UNIT_TEXT_FILL_FORE_SCHEMECOLOR_INDEX" val="2"/>
  <p:tag name="KSO_WM_UNIT_TEXT_FILL_TYPE" val="1"/>
</p:tagLst>
</file>

<file path=ppt/tags/tag175.xml><?xml version="1.0" encoding="utf-8"?>
<p:tagLst xmlns:p="http://schemas.openxmlformats.org/presentationml/2006/main">
  <p:tag name="KSO_WM_TEMPLATE_CATEGORY" val="diagram"/>
  <p:tag name="KSO_WM_TEMPLATE_INDEX" val="20189434"/>
  <p:tag name="KSO_WM_UNIT_TYPE" val="l_h_a"/>
  <p:tag name="KSO_WM_UNIT_INDEX" val="1_5_1"/>
  <p:tag name="KSO_WM_UNIT_ID" val="diagram20189434_1*l_h_a*1_5_1"/>
  <p:tag name="KSO_WM_UNIT_LAYERLEVEL" val="1_1_1"/>
  <p:tag name="KSO_WM_UNIT_VALUE" val="3"/>
  <p:tag name="KSO_WM_UNIT_HIGHLIGHT" val="0"/>
  <p:tag name="KSO_WM_UNIT_COMPATIBLE" val="0"/>
  <p:tag name="KSO_WM_UNIT_CLEAR" val="0"/>
  <p:tag name="KSO_WM_BEAUTIFY_FLAG" val="#wm#"/>
  <p:tag name="KSO_WM_TAG_VERSION" val="1.0"/>
  <p:tag name="KSO_WM_DIAGRAM_GROUP_CODE" val="l1-1"/>
  <p:tag name="KSO_WM_UNIT_PRESET_TEXT" val="凝聚力"/>
  <p:tag name="KSO_WM_UNIT_TEXT_FILL_FORE_SCHEMECOLOR_INDEX" val="14"/>
  <p:tag name="KSO_WM_UNIT_TEXT_FILL_TYPE" val="1"/>
</p:tagLst>
</file>

<file path=ppt/tags/tag176.xml><?xml version="1.0" encoding="utf-8"?>
<p:tagLst xmlns:p="http://schemas.openxmlformats.org/presentationml/2006/main">
  <p:tag name="KSO_WM_TEMPLATE_CATEGORY" val="diagram"/>
  <p:tag name="KSO_WM_TEMPLATE_INDEX" val="20189434"/>
  <p:tag name="KSO_WM_UNIT_TYPE" val="l_h_f"/>
  <p:tag name="KSO_WM_UNIT_INDEX" val="1_5_1"/>
  <p:tag name="KSO_WM_UNIT_ID" val="diagram20189434_1*l_h_f*1_5_1"/>
  <p:tag name="KSO_WM_UNIT_LAYERLEVEL" val="1_1_1"/>
  <p:tag name="KSO_WM_UNIT_VALUE" val="84"/>
  <p:tag name="KSO_WM_UNIT_HIGHLIGHT" val="0"/>
  <p:tag name="KSO_WM_UNIT_COMPATIBLE" val="0"/>
  <p:tag name="KSO_WM_UNIT_CLEAR" val="0"/>
  <p:tag name="KSO_WM_BEAUTIFY_FLAG" val="#wm#"/>
  <p:tag name="KSO_WM_TAG_VERSION" val="1.0"/>
  <p:tag name="KSO_WM_DIAGRAM_GROUP_CODE" val="l1-1"/>
  <p:tag name="KSO_WM_UNIT_PRESET_TEXT" val="多举办增加团队凝聚力活动（不是吃饭、花钱等项目）以分公司或小区域为单位，类似是企业文化集体活动"/>
  <p:tag name="KSO_WM_UNIT_TEXT_FILL_FORE_SCHEMECOLOR_INDEX" val="13"/>
  <p:tag name="KSO_WM_UNIT_TEXT_FILL_TYPE" val="1"/>
</p:tagLst>
</file>

<file path=ppt/tags/tag177.xml><?xml version="1.0" encoding="utf-8"?>
<p:tagLst xmlns:p="http://schemas.openxmlformats.org/presentationml/2006/main">
  <p:tag name="KSO_WM_TEMPLATE_CATEGORY" val="diagram"/>
  <p:tag name="KSO_WM_TEMPLATE_INDEX" val="20189434"/>
  <p:tag name="KSO_WM_UNIT_TYPE" val="l_h_i"/>
  <p:tag name="KSO_WM_UNIT_INDEX" val="1_5_2"/>
  <p:tag name="KSO_WM_UNIT_ID" val="diagram20189434_1*l_h_i*1_5_2"/>
  <p:tag name="KSO_WM_UNIT_LAYERLEVEL" val="1_1_1"/>
  <p:tag name="KSO_WM_BEAUTIFY_FLAG" val="#wm#"/>
  <p:tag name="KSO_WM_TAG_VERSION" val="1.0"/>
  <p:tag name="KSO_WM_DIAGRAM_GROUP_CODE" val="l1-1"/>
  <p:tag name="KSO_WM_UNIT_TEXT_FILL_FORE_SCHEMECOLOR_INDEX" val="14"/>
  <p:tag name="KSO_WM_UNIT_TEXT_FILL_TYPE" val="1"/>
</p:tagLst>
</file>

<file path=ppt/tags/tag178.xml><?xml version="1.0" encoding="utf-8"?>
<p:tagLst xmlns:p="http://schemas.openxmlformats.org/presentationml/2006/main">
  <p:tag name="KSO_WM_TEMPLATE_CATEGORY" val="diagram"/>
  <p:tag name="KSO_WM_TEMPLATE_INDEX" val="20185374"/>
  <p:tag name="KSO_WM_TAG_VERSION" val="1.0"/>
  <p:tag name="KSO_WM_UNIT_TYPE" val="l_h_i"/>
  <p:tag name="KSO_WM_UNIT_INDEX" val="1_1_1"/>
  <p:tag name="KSO_WM_UNIT_ID" val="diagram20185374_2*l_h_i*1_1_1"/>
  <p:tag name="KSO_WM_UNIT_LAYERLEVEL" val="1_1_1"/>
  <p:tag name="KSO_WM_DIAGRAM_GROUP_CODE" val="l1-1"/>
  <p:tag name="KSO_WM_BEAUTIFY_FLAG" val="#wm#"/>
  <p:tag name="KSO_WM_UNIT_FILL_FORE_SCHEMECOLOR_INDEX" val="5"/>
  <p:tag name="KSO_WM_UNIT_FILL_TYPE" val="1"/>
</p:tagLst>
</file>

<file path=ppt/tags/tag179.xml><?xml version="1.0" encoding="utf-8"?>
<p:tagLst xmlns:p="http://schemas.openxmlformats.org/presentationml/2006/main">
  <p:tag name="KSO_WM_TEMPLATE_CATEGORY" val="diagram"/>
  <p:tag name="KSO_WM_TEMPLATE_INDEX" val="20185374"/>
  <p:tag name="KSO_WM_TAG_VERSION" val="1.0"/>
  <p:tag name="KSO_WM_UNIT_TYPE" val="l_h_i"/>
  <p:tag name="KSO_WM_UNIT_INDEX" val="1_1_2"/>
  <p:tag name="KSO_WM_UNIT_ID" val="diagram20185374_2*l_h_i*1_1_2"/>
  <p:tag name="KSO_WM_UNIT_LAYERLEVEL" val="1_1_1"/>
  <p:tag name="KSO_WM_DIAGRAM_GROUP_CODE" val="l1-1"/>
  <p:tag name="KSO_WM_BEAUTIFY_FLAG" val="#wm#"/>
  <p:tag name="KSO_WM_UNIT_FILL_FORE_SCHEMECOLOR_INDEX" val="5"/>
  <p:tag name="KSO_WM_UNIT_FILL_TYPE" val="1"/>
</p:tagLst>
</file>

<file path=ppt/tags/tag180.xml><?xml version="1.0" encoding="utf-8"?>
<p:tagLst xmlns:p="http://schemas.openxmlformats.org/presentationml/2006/main">
  <p:tag name="KSO_WM_TEMPLATE_CATEGORY" val="diagram"/>
  <p:tag name="KSO_WM_TEMPLATE_INDEX" val="20185374"/>
  <p:tag name="KSO_WM_TAG_VERSION" val="1.0"/>
  <p:tag name="KSO_WM_UNIT_TYPE" val="l_h_i"/>
  <p:tag name="KSO_WM_UNIT_INDEX" val="1_1_3"/>
  <p:tag name="KSO_WM_UNIT_ID" val="diagram20185374_2*l_h_i*1_1_3"/>
  <p:tag name="KSO_WM_UNIT_LAYERLEVEL" val="1_1_1"/>
  <p:tag name="KSO_WM_DIAGRAM_GROUP_CODE" val="l1-1"/>
  <p:tag name="KSO_WM_BEAUTIFY_FLAG" val="#wm#"/>
  <p:tag name="KSO_WM_UNIT_LINE_FORE_SCHEMECOLOR_INDEX" val="5"/>
  <p:tag name="KSO_WM_UNIT_LINE_FILL_TYPE" val="2"/>
</p:tagLst>
</file>

<file path=ppt/tags/tag181.xml><?xml version="1.0" encoding="utf-8"?>
<p:tagLst xmlns:p="http://schemas.openxmlformats.org/presentationml/2006/main">
  <p:tag name="KSO_WM_TEMPLATE_CATEGORY" val="diagram"/>
  <p:tag name="KSO_WM_TEMPLATE_INDEX" val="20185374"/>
  <p:tag name="KSO_WM_TAG_VERSION" val="1.0"/>
  <p:tag name="KSO_WM_UNIT_TYPE" val="l_h_d"/>
  <p:tag name="KSO_WM_UNIT_INDEX" val="1_1_1"/>
  <p:tag name="KSO_WM_UNIT_ID" val="diagram20185374_2*l_h_d*1_1_1"/>
  <p:tag name="KSO_WM_UNIT_LAYERLEVEL" val="1_1_1"/>
  <p:tag name="KSO_WM_UNIT_VALUE" val="550*549"/>
  <p:tag name="KSO_WM_UNIT_HIGHLIGHT" val="0"/>
  <p:tag name="KSO_WM_UNIT_COMPATIBLE" val="0"/>
  <p:tag name="KSO_WM_UNIT_CLEAR" val="0"/>
  <p:tag name="KSO_WM_DIAGRAM_GROUP_CODE" val="l1-1"/>
  <p:tag name="KSO_WM_BEAUTIFY_FLAG" val="#wm#"/>
</p:tagLst>
</file>

<file path=ppt/tags/tag182.xml><?xml version="1.0" encoding="utf-8"?>
<p:tagLst xmlns:p="http://schemas.openxmlformats.org/presentationml/2006/main">
  <p:tag name="KSO_WM_TEMPLATE_CATEGORY" val="diagram"/>
  <p:tag name="KSO_WM_TEMPLATE_INDEX" val="20185374"/>
  <p:tag name="KSO_WM_TAG_VERSION" val="1.0"/>
  <p:tag name="KSO_WM_UNIT_TYPE" val="l_h_i"/>
  <p:tag name="KSO_WM_UNIT_INDEX" val="1_2_1"/>
  <p:tag name="KSO_WM_UNIT_ID" val="diagram20185374_2*l_h_i*1_2_1"/>
  <p:tag name="KSO_WM_UNIT_LAYERLEVEL" val="1_1_1"/>
  <p:tag name="KSO_WM_DIAGRAM_GROUP_CODE" val="l1-1"/>
  <p:tag name="KSO_WM_BEAUTIFY_FLAG" val="#wm#"/>
  <p:tag name="KSO_WM_UNIT_FILL_FORE_SCHEMECOLOR_INDEX" val="5"/>
  <p:tag name="KSO_WM_UNIT_FILL_TYPE" val="1"/>
</p:tagLst>
</file>

<file path=ppt/tags/tag183.xml><?xml version="1.0" encoding="utf-8"?>
<p:tagLst xmlns:p="http://schemas.openxmlformats.org/presentationml/2006/main">
  <p:tag name="KSO_WM_TEMPLATE_CATEGORY" val="diagram"/>
  <p:tag name="KSO_WM_TEMPLATE_INDEX" val="20185374"/>
  <p:tag name="KSO_WM_TAG_VERSION" val="1.0"/>
  <p:tag name="KSO_WM_UNIT_TYPE" val="l_h_i"/>
  <p:tag name="KSO_WM_UNIT_INDEX" val="1_2_2"/>
  <p:tag name="KSO_WM_UNIT_ID" val="diagram20185374_2*l_h_i*1_2_2"/>
  <p:tag name="KSO_WM_UNIT_LAYERLEVEL" val="1_1_1"/>
  <p:tag name="KSO_WM_DIAGRAM_GROUP_CODE" val="l1-1"/>
  <p:tag name="KSO_WM_BEAUTIFY_FLAG" val="#wm#"/>
  <p:tag name="KSO_WM_UNIT_FILL_FORE_SCHEMECOLOR_INDEX" val="5"/>
  <p:tag name="KSO_WM_UNIT_FILL_TYPE" val="1"/>
</p:tagLst>
</file>

<file path=ppt/tags/tag184.xml><?xml version="1.0" encoding="utf-8"?>
<p:tagLst xmlns:p="http://schemas.openxmlformats.org/presentationml/2006/main">
  <p:tag name="KSO_WM_TEMPLATE_CATEGORY" val="diagram"/>
  <p:tag name="KSO_WM_TEMPLATE_INDEX" val="20185374"/>
  <p:tag name="KSO_WM_TAG_VERSION" val="1.0"/>
  <p:tag name="KSO_WM_UNIT_TYPE" val="l_h_i"/>
  <p:tag name="KSO_WM_UNIT_INDEX" val="1_2_3"/>
  <p:tag name="KSO_WM_UNIT_ID" val="diagram20185374_2*l_h_i*1_2_3"/>
  <p:tag name="KSO_WM_UNIT_LAYERLEVEL" val="1_1_1"/>
  <p:tag name="KSO_WM_DIAGRAM_GROUP_CODE" val="l1-1"/>
  <p:tag name="KSO_WM_BEAUTIFY_FLAG" val="#wm#"/>
  <p:tag name="KSO_WM_UNIT_LINE_FORE_SCHEMECOLOR_INDEX" val="5"/>
  <p:tag name="KSO_WM_UNIT_LINE_FILL_TYPE" val="2"/>
</p:tagLst>
</file>

<file path=ppt/tags/tag185.xml><?xml version="1.0" encoding="utf-8"?>
<p:tagLst xmlns:p="http://schemas.openxmlformats.org/presentationml/2006/main">
  <p:tag name="KSO_WM_TEMPLATE_CATEGORY" val="diagram"/>
  <p:tag name="KSO_WM_TEMPLATE_INDEX" val="20185374"/>
  <p:tag name="KSO_WM_TAG_VERSION" val="1.0"/>
  <p:tag name="KSO_WM_UNIT_TYPE" val="l_h_i"/>
  <p:tag name="KSO_WM_UNIT_INDEX" val="1_3_1"/>
  <p:tag name="KSO_WM_UNIT_ID" val="diagram20185374_2*l_h_i*1_3_1"/>
  <p:tag name="KSO_WM_UNIT_LAYERLEVEL" val="1_1_1"/>
  <p:tag name="KSO_WM_DIAGRAM_GROUP_CODE" val="l1-1"/>
  <p:tag name="KSO_WM_BEAUTIFY_FLAG" val="#wm#"/>
  <p:tag name="KSO_WM_UNIT_FILL_FORE_SCHEMECOLOR_INDEX" val="5"/>
  <p:tag name="KSO_WM_UNIT_FILL_TYPE" val="1"/>
</p:tagLst>
</file>

<file path=ppt/tags/tag186.xml><?xml version="1.0" encoding="utf-8"?>
<p:tagLst xmlns:p="http://schemas.openxmlformats.org/presentationml/2006/main">
  <p:tag name="KSO_WM_TEMPLATE_CATEGORY" val="diagram"/>
  <p:tag name="KSO_WM_TEMPLATE_INDEX" val="20185374"/>
  <p:tag name="KSO_WM_TAG_VERSION" val="1.0"/>
  <p:tag name="KSO_WM_UNIT_TYPE" val="l_h_i"/>
  <p:tag name="KSO_WM_UNIT_INDEX" val="1_3_2"/>
  <p:tag name="KSO_WM_UNIT_ID" val="diagram20185374_2*l_h_i*1_3_2"/>
  <p:tag name="KSO_WM_UNIT_LAYERLEVEL" val="1_1_1"/>
  <p:tag name="KSO_WM_DIAGRAM_GROUP_CODE" val="l1-1"/>
  <p:tag name="KSO_WM_BEAUTIFY_FLAG" val="#wm#"/>
  <p:tag name="KSO_WM_UNIT_FILL_FORE_SCHEMECOLOR_INDEX" val="5"/>
  <p:tag name="KSO_WM_UNIT_FILL_TYPE" val="1"/>
</p:tagLst>
</file>

<file path=ppt/tags/tag187.xml><?xml version="1.0" encoding="utf-8"?>
<p:tagLst xmlns:p="http://schemas.openxmlformats.org/presentationml/2006/main">
  <p:tag name="KSO_WM_TEMPLATE_CATEGORY" val="diagram"/>
  <p:tag name="KSO_WM_TEMPLATE_INDEX" val="20185374"/>
  <p:tag name="KSO_WM_TAG_VERSION" val="1.0"/>
  <p:tag name="KSO_WM_UNIT_TYPE" val="l_h_i"/>
  <p:tag name="KSO_WM_UNIT_INDEX" val="1_3_3"/>
  <p:tag name="KSO_WM_UNIT_ID" val="diagram20185374_2*l_h_i*1_3_3"/>
  <p:tag name="KSO_WM_UNIT_LAYERLEVEL" val="1_1_1"/>
  <p:tag name="KSO_WM_DIAGRAM_GROUP_CODE" val="l1-1"/>
  <p:tag name="KSO_WM_BEAUTIFY_FLAG" val="#wm#"/>
  <p:tag name="KSO_WM_UNIT_LINE_FORE_SCHEMECOLOR_INDEX" val="5"/>
  <p:tag name="KSO_WM_UNIT_LINE_FILL_TYPE" val="2"/>
</p:tagLst>
</file>

<file path=ppt/tags/tag188.xml><?xml version="1.0" encoding="utf-8"?>
<p:tagLst xmlns:p="http://schemas.openxmlformats.org/presentationml/2006/main">
  <p:tag name="KSO_WM_TEMPLATE_CATEGORY" val="diagram"/>
  <p:tag name="KSO_WM_TEMPLATE_INDEX" val="20185374"/>
  <p:tag name="KSO_WM_TAG_VERSION" val="1.0"/>
  <p:tag name="KSO_WM_UNIT_TYPE" val="l_h_d"/>
  <p:tag name="KSO_WM_UNIT_INDEX" val="1_2_1"/>
  <p:tag name="KSO_WM_UNIT_ID" val="diagram20185374_2*l_h_d*1_2_1"/>
  <p:tag name="KSO_WM_UNIT_LAYERLEVEL" val="1_1_1"/>
  <p:tag name="KSO_WM_UNIT_VALUE" val="550*550"/>
  <p:tag name="KSO_WM_UNIT_HIGHLIGHT" val="0"/>
  <p:tag name="KSO_WM_UNIT_COMPATIBLE" val="0"/>
  <p:tag name="KSO_WM_UNIT_CLEAR" val="0"/>
  <p:tag name="KSO_WM_DIAGRAM_GROUP_CODE" val="l1-1"/>
  <p:tag name="KSO_WM_BEAUTIFY_FLAG" val="#wm#"/>
</p:tagLst>
</file>

<file path=ppt/tags/tag189.xml><?xml version="1.0" encoding="utf-8"?>
<p:tagLst xmlns:p="http://schemas.openxmlformats.org/presentationml/2006/main">
  <p:tag name="KSO_WM_TEMPLATE_CATEGORY" val="diagram"/>
  <p:tag name="KSO_WM_TEMPLATE_INDEX" val="20185374"/>
  <p:tag name="KSO_WM_TAG_VERSION" val="1.0"/>
  <p:tag name="KSO_WM_UNIT_TYPE" val="l_h_d"/>
  <p:tag name="KSO_WM_UNIT_INDEX" val="1_3_1"/>
  <p:tag name="KSO_WM_UNIT_ID" val="diagram20185374_2*l_h_d*1_3_1"/>
  <p:tag name="KSO_WM_UNIT_LAYERLEVEL" val="1_1_1"/>
  <p:tag name="KSO_WM_UNIT_VALUE" val="550*550"/>
  <p:tag name="KSO_WM_UNIT_HIGHLIGHT" val="0"/>
  <p:tag name="KSO_WM_UNIT_COMPATIBLE" val="0"/>
  <p:tag name="KSO_WM_UNIT_CLEAR" val="0"/>
  <p:tag name="KSO_WM_DIAGRAM_GROUP_CODE" val="l1-1"/>
  <p:tag name="KSO_WM_BEAUTIFY_FLAG" val="#wm#"/>
</p:tagLst>
</file>

<file path=ppt/tags/tag190.xml><?xml version="1.0" encoding="utf-8"?>
<p:tagLst xmlns:p="http://schemas.openxmlformats.org/presentationml/2006/main">
  <p:tag name="KSO_WM_TEMPLATE_CATEGORY" val="diagram"/>
  <p:tag name="KSO_WM_TEMPLATE_INDEX" val="20185374"/>
  <p:tag name="KSO_WM_UNIT_TYPE" val="l_h_a"/>
  <p:tag name="KSO_WM_UNIT_INDEX" val="1_2_1"/>
  <p:tag name="KSO_WM_UNIT_ID" val="diagram20185374_2*l_h_a*1_2_1"/>
  <p:tag name="KSO_WM_UNIT_LAYERLEVEL" val="1_1_1"/>
  <p:tag name="KSO_WM_UNIT_VALUE" val="13"/>
  <p:tag name="KSO_WM_UNIT_HIGHLIGHT" val="0"/>
  <p:tag name="KSO_WM_UNIT_COMPATIBLE" val="0"/>
  <p:tag name="KSO_WM_UNIT_CLEAR" val="0"/>
  <p:tag name="KSO_WM_BEAUTIFY_FLAG" val="#wm#"/>
  <p:tag name="KSO_WM_TAG_VERSION" val="1.0"/>
  <p:tag name="KSO_WM_DIAGRAM_GROUP_CODE" val="l1-1"/>
  <p:tag name="KSO_WM_UNIT_PRESET_TEXT" val="LOREM IPSUM"/>
  <p:tag name="KSO_WM_UNIT_TEXT_FILL_FORE_SCHEMECOLOR_INDEX" val="14"/>
  <p:tag name="KSO_WM_UNIT_TEXT_FILL_TYPE" val="1"/>
</p:tagLst>
</file>

<file path=ppt/tags/tag191.xml><?xml version="1.0" encoding="utf-8"?>
<p:tagLst xmlns:p="http://schemas.openxmlformats.org/presentationml/2006/main">
  <p:tag name="KSO_WM_TEMPLATE_CATEGORY" val="diagram"/>
  <p:tag name="KSO_WM_TEMPLATE_INDEX" val="20185374"/>
  <p:tag name="KSO_WM_UNIT_TYPE" val="l_h_a"/>
  <p:tag name="KSO_WM_UNIT_INDEX" val="1_1_1"/>
  <p:tag name="KSO_WM_UNIT_ID" val="diagram20185374_2*l_h_a*1_1_1"/>
  <p:tag name="KSO_WM_UNIT_LAYERLEVEL" val="1_1_1"/>
  <p:tag name="KSO_WM_UNIT_VALUE" val="13"/>
  <p:tag name="KSO_WM_UNIT_HIGHLIGHT" val="0"/>
  <p:tag name="KSO_WM_UNIT_COMPATIBLE" val="0"/>
  <p:tag name="KSO_WM_UNIT_CLEAR" val="0"/>
  <p:tag name="KSO_WM_BEAUTIFY_FLAG" val="#wm#"/>
  <p:tag name="KSO_WM_TAG_VERSION" val="1.0"/>
  <p:tag name="KSO_WM_DIAGRAM_GROUP_CODE" val="l1-1"/>
  <p:tag name="KSO_WM_UNIT_PRESET_TEXT" val="LOREM IPSUM"/>
  <p:tag name="KSO_WM_UNIT_TEXT_FILL_FORE_SCHEMECOLOR_INDEX" val="14"/>
  <p:tag name="KSO_WM_UNIT_TEXT_FILL_TYPE" val="1"/>
</p:tagLst>
</file>

<file path=ppt/tags/tag192.xml><?xml version="1.0" encoding="utf-8"?>
<p:tagLst xmlns:p="http://schemas.openxmlformats.org/presentationml/2006/main">
  <p:tag name="KSO_WM_TEMPLATE_CATEGORY" val="diagram"/>
  <p:tag name="KSO_WM_TEMPLATE_INDEX" val="20185374"/>
  <p:tag name="KSO_WM_UNIT_TYPE" val="l_h_a"/>
  <p:tag name="KSO_WM_UNIT_INDEX" val="1_3_1"/>
  <p:tag name="KSO_WM_UNIT_ID" val="diagram20185374_2*l_h_a*1_3_1"/>
  <p:tag name="KSO_WM_UNIT_LAYERLEVEL" val="1_1_1"/>
  <p:tag name="KSO_WM_UNIT_VALUE" val="13"/>
  <p:tag name="KSO_WM_UNIT_HIGHLIGHT" val="0"/>
  <p:tag name="KSO_WM_UNIT_COMPATIBLE" val="0"/>
  <p:tag name="KSO_WM_UNIT_CLEAR" val="0"/>
  <p:tag name="KSO_WM_BEAUTIFY_FLAG" val="#wm#"/>
  <p:tag name="KSO_WM_TAG_VERSION" val="1.0"/>
  <p:tag name="KSO_WM_DIAGRAM_GROUP_CODE" val="l1-1"/>
  <p:tag name="KSO_WM_UNIT_PRESET_TEXT" val="LOREM IPSUM"/>
  <p:tag name="KSO_WM_UNIT_TEXT_FILL_FORE_SCHEMECOLOR_INDEX" val="14"/>
  <p:tag name="KSO_WM_UNIT_TEXT_FILL_TYPE" val="1"/>
</p:tagLst>
</file>

<file path=ppt/tags/tag193.xml><?xml version="1.0" encoding="utf-8"?>
<p:tagLst xmlns:p="http://schemas.openxmlformats.org/presentationml/2006/main">
  <p:tag name="KSO_WM_TEMPLATE_CATEGORY" val="diagram"/>
  <p:tag name="KSO_WM_TEMPLATE_INDEX" val="20189194"/>
  <p:tag name="KSO_WM_TAG_VERSION" val="1.0"/>
  <p:tag name="KSO_WM_UNIT_TYPE" val="l_h_b"/>
  <p:tag name="KSO_WM_UNIT_INDEX" val="1_2_1"/>
  <p:tag name="KSO_WM_UNIT_ID" val="diagram20189194_1*l_h_b*1_2_1"/>
  <p:tag name="KSO_WM_UNIT_LAYERLEVEL" val="1_1_1"/>
  <p:tag name="KSO_WM_UNIT_VALUE" val="9"/>
  <p:tag name="KSO_WM_UNIT_HIGHLIGHT" val="0"/>
  <p:tag name="KSO_WM_UNIT_COMPATIBLE" val="0"/>
  <p:tag name="KSO_WM_UNIT_CLEAR" val="0"/>
  <p:tag name="KSO_WM_BEAUTIFY_FLAG" val="#wm#"/>
  <p:tag name="KSO_WM_DIAGRAM_GROUP_CODE" val="l1-1"/>
  <p:tag name="KSO_WM_UNIT_PRESET_TEXT" val="标题"/>
  <p:tag name="KSO_WM_UNIT_FILL_FORE_SCHEMECOLOR_INDEX" val="6"/>
  <p:tag name="KSO_WM_UNIT_FILL_TYPE" val="1"/>
</p:tagLst>
</file>

<file path=ppt/tags/tag194.xml><?xml version="1.0" encoding="utf-8"?>
<p:tagLst xmlns:p="http://schemas.openxmlformats.org/presentationml/2006/main">
  <p:tag name="KSO_WM_TEMPLATE_CATEGORY" val="diagram"/>
  <p:tag name="KSO_WM_TEMPLATE_INDEX" val="20189194"/>
  <p:tag name="KSO_WM_TAG_VERSION" val="1.0"/>
  <p:tag name="KSO_WM_UNIT_TYPE" val="l_h_b"/>
  <p:tag name="KSO_WM_UNIT_INDEX" val="1_3_1"/>
  <p:tag name="KSO_WM_UNIT_ID" val="diagram20189194_1*l_h_b*1_3_1"/>
  <p:tag name="KSO_WM_UNIT_LAYERLEVEL" val="1_1_1"/>
  <p:tag name="KSO_WM_UNIT_VALUE" val="9"/>
  <p:tag name="KSO_WM_UNIT_HIGHLIGHT" val="0"/>
  <p:tag name="KSO_WM_UNIT_COMPATIBLE" val="0"/>
  <p:tag name="KSO_WM_UNIT_CLEAR" val="0"/>
  <p:tag name="KSO_WM_BEAUTIFY_FLAG" val="#wm#"/>
  <p:tag name="KSO_WM_DIAGRAM_GROUP_CODE" val="l1-1"/>
  <p:tag name="KSO_WM_UNIT_PRESET_TEXT" val="标题"/>
  <p:tag name="KSO_WM_UNIT_FILL_FORE_SCHEMECOLOR_INDEX" val="5"/>
  <p:tag name="KSO_WM_UNIT_FILL_TYPE" val="1"/>
</p:tagLst>
</file>

<file path=ppt/tags/tag195.xml><?xml version="1.0" encoding="utf-8"?>
<p:tagLst xmlns:p="http://schemas.openxmlformats.org/presentationml/2006/main">
  <p:tag name="KSO_WM_TEMPLATE_CATEGORY" val="diagram"/>
  <p:tag name="KSO_WM_TEMPLATE_INDEX" val="20189194"/>
  <p:tag name="KSO_WM_TAG_VERSION" val="1.0"/>
  <p:tag name="KSO_WM_UNIT_TYPE" val="l_h_b"/>
  <p:tag name="KSO_WM_UNIT_INDEX" val="1_4_1"/>
  <p:tag name="KSO_WM_UNIT_ID" val="diagram20189194_1*l_h_b*1_4_1"/>
  <p:tag name="KSO_WM_UNIT_LAYERLEVEL" val="1_1_1"/>
  <p:tag name="KSO_WM_UNIT_VALUE" val="6"/>
  <p:tag name="KSO_WM_UNIT_HIGHLIGHT" val="0"/>
  <p:tag name="KSO_WM_UNIT_COMPATIBLE" val="0"/>
  <p:tag name="KSO_WM_UNIT_CLEAR" val="0"/>
  <p:tag name="KSO_WM_BEAUTIFY_FLAG" val="#wm#"/>
  <p:tag name="KSO_WM_DIAGRAM_GROUP_CODE" val="l1-1"/>
  <p:tag name="KSO_WM_UNIT_PRESET_TEXT" val="标题"/>
  <p:tag name="KSO_WM_UNIT_FILL_FORE_SCHEMECOLOR_INDEX" val="6"/>
  <p:tag name="KSO_WM_UNIT_FILL_TYPE" val="1"/>
</p:tagLst>
</file>

<file path=ppt/tags/tag196.xml><?xml version="1.0" encoding="utf-8"?>
<p:tagLst xmlns:p="http://schemas.openxmlformats.org/presentationml/2006/main">
  <p:tag name="KSO_WM_TEMPLATE_CATEGORY" val="diagram"/>
  <p:tag name="KSO_WM_TEMPLATE_INDEX" val="20189194"/>
  <p:tag name="KSO_WM_TAG_VERSION" val="1.0"/>
  <p:tag name="KSO_WM_UNIT_TYPE" val="l_h_b"/>
  <p:tag name="KSO_WM_UNIT_INDEX" val="1_1_1"/>
  <p:tag name="KSO_WM_UNIT_ID" val="diagram20189194_1*l_h_b*1_1_1"/>
  <p:tag name="KSO_WM_UNIT_LAYERLEVEL" val="1_1_1"/>
  <p:tag name="KSO_WM_UNIT_VALUE" val="9"/>
  <p:tag name="KSO_WM_UNIT_HIGHLIGHT" val="0"/>
  <p:tag name="KSO_WM_UNIT_COMPATIBLE" val="0"/>
  <p:tag name="KSO_WM_UNIT_CLEAR" val="0"/>
  <p:tag name="KSO_WM_BEAUTIFY_FLAG" val="#wm#"/>
  <p:tag name="KSO_WM_DIAGRAM_GROUP_CODE" val="l1-1"/>
  <p:tag name="KSO_WM_UNIT_PRESET_TEXT" val="标题"/>
  <p:tag name="KSO_WM_UNIT_FILL_FORE_SCHEMECOLOR_INDEX" val="5"/>
  <p:tag name="KSO_WM_UNIT_FILL_TYPE" val="1"/>
</p:tagLst>
</file>

<file path=ppt/tags/tag197.xml><?xml version="1.0" encoding="utf-8"?>
<p:tagLst xmlns:p="http://schemas.openxmlformats.org/presentationml/2006/main">
  <p:tag name="KSO_WM_TEMPLATE_CATEGORY" val="diagram"/>
  <p:tag name="KSO_WM_TEMPLATE_INDEX" val="20189194"/>
  <p:tag name="KSO_WM_TAG_VERSION" val="1.0"/>
  <p:tag name="KSO_WM_UNIT_TYPE" val="l_i"/>
  <p:tag name="KSO_WM_UNIT_INDEX" val="1_1"/>
  <p:tag name="KSO_WM_UNIT_ID" val="diagram20189194_1*l_i*1_1"/>
  <p:tag name="KSO_WM_UNIT_LAYERLEVEL" val="1_1"/>
  <p:tag name="KSO_WM_BEAUTIFY_FLAG" val="#wm#"/>
  <p:tag name="KSO_WM_DIAGRAM_GROUP_CODE" val="l1-1"/>
  <p:tag name="KSO_WM_UNIT_LINE_FORE_SCHEMECOLOR_INDEX" val="5"/>
  <p:tag name="KSO_WM_UNIT_LINE_FILL_TYPE" val="2"/>
</p:tagLst>
</file>

<file path=ppt/tags/tag198.xml><?xml version="1.0" encoding="utf-8"?>
<p:tagLst xmlns:p="http://schemas.openxmlformats.org/presentationml/2006/main">
  <p:tag name="KSO_WM_TEMPLATE_CATEGORY" val="diagram"/>
  <p:tag name="KSO_WM_TEMPLATE_INDEX" val="20189194"/>
  <p:tag name="KSO_WM_TAG_VERSION" val="1.0"/>
  <p:tag name="KSO_WM_UNIT_TYPE" val="l_i"/>
  <p:tag name="KSO_WM_UNIT_INDEX" val="1_2"/>
  <p:tag name="KSO_WM_UNIT_ID" val="diagram20189194_1*l_i*1_2"/>
  <p:tag name="KSO_WM_UNIT_LAYERLEVEL" val="1_1"/>
  <p:tag name="KSO_WM_BEAUTIFY_FLAG" val="#wm#"/>
  <p:tag name="KSO_WM_DIAGRAM_GROUP_CODE" val="l1-1"/>
  <p:tag name="KSO_WM_UNIT_LINE_FORE_SCHEMECOLOR_INDEX" val="5"/>
  <p:tag name="KSO_WM_UNIT_LINE_FILL_TYPE" val="2"/>
</p:tagLst>
</file>

<file path=ppt/tags/tag199.xml><?xml version="1.0" encoding="utf-8"?>
<p:tagLst xmlns:p="http://schemas.openxmlformats.org/presentationml/2006/main">
  <p:tag name="KSO_WM_TEMPLATE_CATEGORY" val="diagram"/>
  <p:tag name="KSO_WM_TEMPLATE_INDEX" val="20189194"/>
  <p:tag name="KSO_WM_TAG_VERSION" val="1.0"/>
  <p:tag name="KSO_WM_UNIT_TYPE" val="l_h_i"/>
  <p:tag name="KSO_WM_UNIT_INDEX" val="1_4_1"/>
  <p:tag name="KSO_WM_UNIT_ID" val="diagram20189194_1*l_h_i*1_4_1"/>
  <p:tag name="KSO_WM_UNIT_LAYERLEVEL" val="1_1_1"/>
  <p:tag name="KSO_WM_BEAUTIFY_FLAG" val="#wm#"/>
  <p:tag name="KSO_WM_DIAGRAM_GROUP_CODE" val="l1-1"/>
  <p:tag name="KSO_WM_UNIT_LINE_FORE_SCHEMECOLOR_INDEX" val="5"/>
  <p:tag name="KSO_WM_UNIT_LINE_FILL_TYPE" val="2"/>
</p:tagLst>
</file>

<file path=ppt/tags/tag200.xml><?xml version="1.0" encoding="utf-8"?>
<p:tagLst xmlns:p="http://schemas.openxmlformats.org/presentationml/2006/main">
  <p:tag name="KSO_WM_TEMPLATE_CATEGORY" val="diagram"/>
  <p:tag name="KSO_WM_TEMPLATE_INDEX" val="20189194"/>
  <p:tag name="KSO_WM_TAG_VERSION" val="1.0"/>
  <p:tag name="KSO_WM_UNIT_TYPE" val="l_h_i"/>
  <p:tag name="KSO_WM_UNIT_INDEX" val="1_2_1"/>
  <p:tag name="KSO_WM_UNIT_ID" val="diagram20189194_1*l_h_i*1_2_1"/>
  <p:tag name="KSO_WM_UNIT_LAYERLEVEL" val="1_1_1"/>
  <p:tag name="KSO_WM_BEAUTIFY_FLAG" val="#wm#"/>
  <p:tag name="KSO_WM_DIAGRAM_GROUP_CODE" val="l1-1"/>
  <p:tag name="KSO_WM_UNIT_LINE_FORE_SCHEMECOLOR_INDEX" val="5"/>
  <p:tag name="KSO_WM_UNIT_LINE_FILL_TYPE" val="2"/>
</p:tagLst>
</file>

<file path=ppt/tags/tag201.xml><?xml version="1.0" encoding="utf-8"?>
<p:tagLst xmlns:p="http://schemas.openxmlformats.org/presentationml/2006/main">
  <p:tag name="KSO_WM_TEMPLATE_CATEGORY" val="diagram"/>
  <p:tag name="KSO_WM_TEMPLATE_INDEX" val="20189194"/>
  <p:tag name="KSO_WM_TAG_VERSION" val="1.0"/>
  <p:tag name="KSO_WM_UNIT_TYPE" val="l_h_i"/>
  <p:tag name="KSO_WM_UNIT_INDEX" val="1_3_1"/>
  <p:tag name="KSO_WM_UNIT_ID" val="diagram20189194_1*l_h_i*1_3_1"/>
  <p:tag name="KSO_WM_UNIT_LAYERLEVEL" val="1_1_1"/>
  <p:tag name="KSO_WM_BEAUTIFY_FLAG" val="#wm#"/>
  <p:tag name="KSO_WM_DIAGRAM_GROUP_CODE" val="l1-1"/>
  <p:tag name="KSO_WM_UNIT_LINE_FORE_SCHEMECOLOR_INDEX" val="5"/>
  <p:tag name="KSO_WM_UNIT_LINE_FILL_TYPE" val="2"/>
</p:tagLst>
</file>

<file path=ppt/tags/tag202.xml><?xml version="1.0" encoding="utf-8"?>
<p:tagLst xmlns:p="http://schemas.openxmlformats.org/presentationml/2006/main">
  <p:tag name="KSO_WM_TEMPLATE_CATEGORY" val="diagram"/>
  <p:tag name="KSO_WM_TEMPLATE_INDEX" val="20189194"/>
  <p:tag name="KSO_WM_TAG_VERSION" val="1.0"/>
  <p:tag name="KSO_WM_UNIT_TYPE" val="l_h_i"/>
  <p:tag name="KSO_WM_UNIT_INDEX" val="1_1_1"/>
  <p:tag name="KSO_WM_UNIT_ID" val="diagram20189194_1*l_h_i*1_1_1"/>
  <p:tag name="KSO_WM_UNIT_LAYERLEVEL" val="1_1_1"/>
  <p:tag name="KSO_WM_BEAUTIFY_FLAG" val="#wm#"/>
  <p:tag name="KSO_WM_DIAGRAM_GROUP_CODE" val="l1-1"/>
  <p:tag name="KSO_WM_UNIT_LINE_FORE_SCHEMECOLOR_INDEX" val="5"/>
  <p:tag name="KSO_WM_UNIT_LINE_FILL_TYPE" val="2"/>
</p:tagLst>
</file>

<file path=ppt/tags/tag203.xml><?xml version="1.0" encoding="utf-8"?>
<p:tagLst xmlns:p="http://schemas.openxmlformats.org/presentationml/2006/main">
  <p:tag name="KSO_WM_TAG_VERSION" val="1.0"/>
  <p:tag name="KSO_WM_BEAUTIFY_FLAG" val="#wm#"/>
  <p:tag name="KSO_WM_UNIT_TYPE" val="i"/>
  <p:tag name="KSO_WM_UNIT_ID" val="diagram20189194_1*i*10"/>
  <p:tag name="KSO_WM_TEMPLATE_CATEGORY" val="diagram"/>
  <p:tag name="KSO_WM_TEMPLATE_INDEX" val="20189194"/>
  <p:tag name="KSO_WM_UNIT_INDEX" val="10"/>
</p:tagLst>
</file>

<file path=ppt/tags/tag204.xml><?xml version="1.0" encoding="utf-8"?>
<p:tagLst xmlns:p="http://schemas.openxmlformats.org/presentationml/2006/main">
  <p:tag name="KSO_WM_TEMPLATE_CATEGORY" val="diagram"/>
  <p:tag name="KSO_WM_TEMPLATE_INDEX" val="20189194"/>
  <p:tag name="KSO_WM_UNIT_TYPE" val="l_h_f"/>
  <p:tag name="KSO_WM_UNIT_INDEX" val="1_2_1"/>
  <p:tag name="KSO_WM_UNIT_ID" val="diagram20189194_1*l_h_f*1_2_1"/>
  <p:tag name="KSO_WM_UNIT_LAYERLEVEL" val="1_1_1"/>
  <p:tag name="KSO_WM_UNIT_VALUE" val="24"/>
  <p:tag name="KSO_WM_UNIT_HIGHLIGHT" val="0"/>
  <p:tag name="KSO_WM_UNIT_COMPATIBLE" val="0"/>
  <p:tag name="KSO_WM_UNIT_CLEAR" val="0"/>
  <p:tag name="KSO_WM_BEAUTIFY_FLAG" val="#wm#"/>
  <p:tag name="KSO_WM_TAG_VERSION" val="1.0"/>
  <p:tag name="KSO_WM_DIAGRAM_GROUP_CODE" val="l1-1"/>
  <p:tag name="KSO_WM_UNIT_PRESET_TEXT" val="在此添加您的标题简要概述介绍，作为重点提要"/>
  <p:tag name="KSO_WM_UNIT_TEXT_FILL_FORE_SCHEMECOLOR_INDEX" val="13"/>
  <p:tag name="KSO_WM_UNIT_TEXT_FILL_TYPE" val="1"/>
</p:tagLst>
</file>

<file path=ppt/tags/tag205.xml><?xml version="1.0" encoding="utf-8"?>
<p:tagLst xmlns:p="http://schemas.openxmlformats.org/presentationml/2006/main">
  <p:tag name="KSO_WM_TEMPLATE_CATEGORY" val="diagram"/>
  <p:tag name="KSO_WM_TEMPLATE_INDEX" val="20189194"/>
  <p:tag name="KSO_WM_UNIT_TYPE" val="l_h_a"/>
  <p:tag name="KSO_WM_UNIT_INDEX" val="1_2_1"/>
  <p:tag name="KSO_WM_UNIT_ID" val="diagram20189194_1*l_h_a*1_2_1"/>
  <p:tag name="KSO_WM_UNIT_LAYERLEVEL" val="1_1_1"/>
  <p:tag name="KSO_WM_UNIT_VALUE" val="12"/>
  <p:tag name="KSO_WM_UNIT_HIGHLIGHT" val="0"/>
  <p:tag name="KSO_WM_UNIT_COMPATIBLE" val="0"/>
  <p:tag name="KSO_WM_UNIT_CLEAR" val="0"/>
  <p:tag name="KSO_WM_BEAUTIFY_FLAG" val="#wm#"/>
  <p:tag name="KSO_WM_TAG_VERSION" val="1.0"/>
  <p:tag name="KSO_WM_DIAGRAM_GROUP_CODE" val="l1-1"/>
  <p:tag name="KSO_WM_UNIT_PRESET_TEXT" val="技术引进"/>
  <p:tag name="KSO_WM_UNIT_TEXT_FILL_FORE_SCHEMECOLOR_INDEX" val="13"/>
  <p:tag name="KSO_WM_UNIT_TEXT_FILL_TYPE" val="1"/>
</p:tagLst>
</file>

<file path=ppt/tags/tag206.xml><?xml version="1.0" encoding="utf-8"?>
<p:tagLst xmlns:p="http://schemas.openxmlformats.org/presentationml/2006/main">
  <p:tag name="KSO_WM_TAG_VERSION" val="1.0"/>
  <p:tag name="KSO_WM_BEAUTIFY_FLAG" val="#wm#"/>
  <p:tag name="KSO_WM_UNIT_TYPE" val="i"/>
  <p:tag name="KSO_WM_UNIT_ID" val="diagram20189194_1*i*15"/>
  <p:tag name="KSO_WM_TEMPLATE_CATEGORY" val="diagram"/>
  <p:tag name="KSO_WM_TEMPLATE_INDEX" val="20189194"/>
  <p:tag name="KSO_WM_UNIT_INDEX" val="15"/>
</p:tagLst>
</file>

<file path=ppt/tags/tag207.xml><?xml version="1.0" encoding="utf-8"?>
<p:tagLst xmlns:p="http://schemas.openxmlformats.org/presentationml/2006/main">
  <p:tag name="KSO_WM_TEMPLATE_CATEGORY" val="diagram"/>
  <p:tag name="KSO_WM_TEMPLATE_INDEX" val="20189194"/>
  <p:tag name="KSO_WM_UNIT_TYPE" val="l_h_f"/>
  <p:tag name="KSO_WM_UNIT_INDEX" val="1_4_1"/>
  <p:tag name="KSO_WM_UNIT_ID" val="diagram20189194_1*l_h_f*1_4_1"/>
  <p:tag name="KSO_WM_UNIT_LAYERLEVEL" val="1_1_1"/>
  <p:tag name="KSO_WM_UNIT_VALUE" val="24"/>
  <p:tag name="KSO_WM_UNIT_HIGHLIGHT" val="0"/>
  <p:tag name="KSO_WM_UNIT_COMPATIBLE" val="0"/>
  <p:tag name="KSO_WM_UNIT_CLEAR" val="0"/>
  <p:tag name="KSO_WM_BEAUTIFY_FLAG" val="#wm#"/>
  <p:tag name="KSO_WM_TAG_VERSION" val="1.0"/>
  <p:tag name="KSO_WM_DIAGRAM_GROUP_CODE" val="l1-1"/>
  <p:tag name="KSO_WM_UNIT_PRESET_TEXT" val="在此添加您的标题简要概述介绍，作为重点提要"/>
  <p:tag name="KSO_WM_UNIT_TEXT_FILL_FORE_SCHEMECOLOR_INDEX" val="13"/>
  <p:tag name="KSO_WM_UNIT_TEXT_FILL_TYPE" val="1"/>
</p:tagLst>
</file>

<file path=ppt/tags/tag208.xml><?xml version="1.0" encoding="utf-8"?>
<p:tagLst xmlns:p="http://schemas.openxmlformats.org/presentationml/2006/main">
  <p:tag name="KSO_WM_TEMPLATE_CATEGORY" val="diagram"/>
  <p:tag name="KSO_WM_TEMPLATE_INDEX" val="20189194"/>
  <p:tag name="KSO_WM_UNIT_TYPE" val="l_h_a"/>
  <p:tag name="KSO_WM_UNIT_INDEX" val="1_4_1"/>
  <p:tag name="KSO_WM_UNIT_ID" val="diagram20189194_1*l_h_a*1_4_1"/>
  <p:tag name="KSO_WM_UNIT_LAYERLEVEL" val="1_1_1"/>
  <p:tag name="KSO_WM_UNIT_VALUE" val="12"/>
  <p:tag name="KSO_WM_UNIT_HIGHLIGHT" val="0"/>
  <p:tag name="KSO_WM_UNIT_COMPATIBLE" val="0"/>
  <p:tag name="KSO_WM_UNIT_CLEAR" val="0"/>
  <p:tag name="KSO_WM_BEAUTIFY_FLAG" val="#wm#"/>
  <p:tag name="KSO_WM_TAG_VERSION" val="1.0"/>
  <p:tag name="KSO_WM_DIAGRAM_GROUP_CODE" val="l1-1"/>
  <p:tag name="KSO_WM_UNIT_PRESET_TEXT" val="营销宣传"/>
  <p:tag name="KSO_WM_UNIT_TEXT_FILL_FORE_SCHEMECOLOR_INDEX" val="13"/>
  <p:tag name="KSO_WM_UNIT_TEXT_FILL_TYPE" val="1"/>
</p:tagLst>
</file>

<file path=ppt/tags/tag209.xml><?xml version="1.0" encoding="utf-8"?>
<p:tagLst xmlns:p="http://schemas.openxmlformats.org/presentationml/2006/main">
  <p:tag name="KSO_WM_TAG_VERSION" val="1.0"/>
  <p:tag name="KSO_WM_BEAUTIFY_FLAG" val="#wm#"/>
  <p:tag name="KSO_WM_UNIT_TYPE" val="i"/>
  <p:tag name="KSO_WM_UNIT_ID" val="diagram20189194_1*i*20"/>
  <p:tag name="KSO_WM_TEMPLATE_CATEGORY" val="diagram"/>
  <p:tag name="KSO_WM_TEMPLATE_INDEX" val="20189194"/>
  <p:tag name="KSO_WM_UNIT_INDEX" val="20"/>
</p:tagLst>
</file>

<file path=ppt/tags/tag210.xml><?xml version="1.0" encoding="utf-8"?>
<p:tagLst xmlns:p="http://schemas.openxmlformats.org/presentationml/2006/main">
  <p:tag name="KSO_WM_TEMPLATE_CATEGORY" val="diagram"/>
  <p:tag name="KSO_WM_TEMPLATE_INDEX" val="20189194"/>
  <p:tag name="KSO_WM_UNIT_TYPE" val="l_h_f"/>
  <p:tag name="KSO_WM_UNIT_INDEX" val="1_3_1"/>
  <p:tag name="KSO_WM_UNIT_ID" val="diagram20189194_1*l_h_f*1_3_1"/>
  <p:tag name="KSO_WM_UNIT_LAYERLEVEL" val="1_1_1"/>
  <p:tag name="KSO_WM_UNIT_VALUE" val="24"/>
  <p:tag name="KSO_WM_UNIT_HIGHLIGHT" val="0"/>
  <p:tag name="KSO_WM_UNIT_COMPATIBLE" val="0"/>
  <p:tag name="KSO_WM_UNIT_CLEAR" val="0"/>
  <p:tag name="KSO_WM_BEAUTIFY_FLAG" val="#wm#"/>
  <p:tag name="KSO_WM_TAG_VERSION" val="1.0"/>
  <p:tag name="KSO_WM_DIAGRAM_GROUP_CODE" val="l1-1"/>
  <p:tag name="KSO_WM_UNIT_PRESET_TEXT" val="在此添加您的标题简要概述介绍，作为重点提要"/>
  <p:tag name="KSO_WM_UNIT_TEXT_FILL_FORE_SCHEMECOLOR_INDEX" val="13"/>
  <p:tag name="KSO_WM_UNIT_TEXT_FILL_TYPE" val="1"/>
</p:tagLst>
</file>

<file path=ppt/tags/tag211.xml><?xml version="1.0" encoding="utf-8"?>
<p:tagLst xmlns:p="http://schemas.openxmlformats.org/presentationml/2006/main">
  <p:tag name="KSO_WM_TEMPLATE_CATEGORY" val="diagram"/>
  <p:tag name="KSO_WM_TEMPLATE_INDEX" val="20189194"/>
  <p:tag name="KSO_WM_UNIT_TYPE" val="l_h_a"/>
  <p:tag name="KSO_WM_UNIT_INDEX" val="1_3_1"/>
  <p:tag name="KSO_WM_UNIT_ID" val="diagram20189194_1*l_h_a*1_3_1"/>
  <p:tag name="KSO_WM_UNIT_LAYERLEVEL" val="1_1_1"/>
  <p:tag name="KSO_WM_UNIT_VALUE" val="12"/>
  <p:tag name="KSO_WM_UNIT_HIGHLIGHT" val="0"/>
  <p:tag name="KSO_WM_UNIT_COMPATIBLE" val="0"/>
  <p:tag name="KSO_WM_UNIT_CLEAR" val="0"/>
  <p:tag name="KSO_WM_BEAUTIFY_FLAG" val="#wm#"/>
  <p:tag name="KSO_WM_TAG_VERSION" val="1.0"/>
  <p:tag name="KSO_WM_DIAGRAM_GROUP_CODE" val="l1-1"/>
  <p:tag name="KSO_WM_UNIT_PRESET_TEXT" val="硬件采购"/>
  <p:tag name="KSO_WM_UNIT_TEXT_FILL_FORE_SCHEMECOLOR_INDEX" val="13"/>
  <p:tag name="KSO_WM_UNIT_TEXT_FILL_TYPE" val="1"/>
</p:tagLst>
</file>

<file path=ppt/tags/tag212.xml><?xml version="1.0" encoding="utf-8"?>
<p:tagLst xmlns:p="http://schemas.openxmlformats.org/presentationml/2006/main">
  <p:tag name="KSO_WM_TAG_VERSION" val="1.0"/>
  <p:tag name="KSO_WM_BEAUTIFY_FLAG" val="#wm#"/>
  <p:tag name="KSO_WM_UNIT_TYPE" val="i"/>
  <p:tag name="KSO_WM_UNIT_ID" val="diagram20189194_1*i*25"/>
  <p:tag name="KSO_WM_TEMPLATE_CATEGORY" val="diagram"/>
  <p:tag name="KSO_WM_TEMPLATE_INDEX" val="20189194"/>
  <p:tag name="KSO_WM_UNIT_INDEX" val="25"/>
</p:tagLst>
</file>

<file path=ppt/tags/tag213.xml><?xml version="1.0" encoding="utf-8"?>
<p:tagLst xmlns:p="http://schemas.openxmlformats.org/presentationml/2006/main">
  <p:tag name="KSO_WM_TEMPLATE_CATEGORY" val="diagram"/>
  <p:tag name="KSO_WM_TEMPLATE_INDEX" val="20189194"/>
  <p:tag name="KSO_WM_UNIT_TYPE" val="l_h_f"/>
  <p:tag name="KSO_WM_UNIT_INDEX" val="1_1_1"/>
  <p:tag name="KSO_WM_UNIT_ID" val="diagram20189194_1*l_h_f*1_1_1"/>
  <p:tag name="KSO_WM_UNIT_LAYERLEVEL" val="1_1_1"/>
  <p:tag name="KSO_WM_UNIT_VALUE" val="24"/>
  <p:tag name="KSO_WM_UNIT_HIGHLIGHT" val="0"/>
  <p:tag name="KSO_WM_UNIT_COMPATIBLE" val="0"/>
  <p:tag name="KSO_WM_UNIT_CLEAR" val="0"/>
  <p:tag name="KSO_WM_BEAUTIFY_FLAG" val="#wm#"/>
  <p:tag name="KSO_WM_TAG_VERSION" val="1.0"/>
  <p:tag name="KSO_WM_DIAGRAM_GROUP_CODE" val="l1-1"/>
  <p:tag name="KSO_WM_UNIT_PRESET_TEXT" val="在此添加您的标题简要概述介绍，作为重点提要"/>
  <p:tag name="KSO_WM_UNIT_TEXT_FILL_FORE_SCHEMECOLOR_INDEX" val="13"/>
  <p:tag name="KSO_WM_UNIT_TEXT_FILL_TYPE" val="1"/>
</p:tagLst>
</file>

<file path=ppt/tags/tag214.xml><?xml version="1.0" encoding="utf-8"?>
<p:tagLst xmlns:p="http://schemas.openxmlformats.org/presentationml/2006/main">
  <p:tag name="KSO_WM_TEMPLATE_CATEGORY" val="diagram"/>
  <p:tag name="KSO_WM_TEMPLATE_INDEX" val="20189194"/>
  <p:tag name="KSO_WM_UNIT_TYPE" val="l_h_a"/>
  <p:tag name="KSO_WM_UNIT_INDEX" val="1_1_1"/>
  <p:tag name="KSO_WM_UNIT_ID" val="diagram20189194_1*l_h_a*1_1_1"/>
  <p:tag name="KSO_WM_UNIT_LAYERLEVEL" val="1_1_1"/>
  <p:tag name="KSO_WM_UNIT_VALUE" val="12"/>
  <p:tag name="KSO_WM_UNIT_HIGHLIGHT" val="0"/>
  <p:tag name="KSO_WM_UNIT_COMPATIBLE" val="0"/>
  <p:tag name="KSO_WM_UNIT_CLEAR" val="0"/>
  <p:tag name="KSO_WM_BEAUTIFY_FLAG" val="#wm#"/>
  <p:tag name="KSO_WM_TAG_VERSION" val="1.0"/>
  <p:tag name="KSO_WM_DIAGRAM_GROUP_CODE" val="l1-1"/>
  <p:tag name="KSO_WM_UNIT_PRESET_TEXT" val="供应链加持"/>
  <p:tag name="KSO_WM_UNIT_TEXT_FILL_FORE_SCHEMECOLOR_INDEX" val="13"/>
  <p:tag name="KSO_WM_UNIT_TEXT_FILL_TYPE" val="1"/>
</p:tagLst>
</file>

<file path=ppt/tags/tag215.xml><?xml version="1.0" encoding="utf-8"?>
<p:tagLst xmlns:p="http://schemas.openxmlformats.org/presentationml/2006/main">
  <p:tag name="KSO_WM_TEMPLATE_CATEGORY" val="diagram"/>
  <p:tag name="KSO_WM_TEMPLATE_INDEX" val="20189191"/>
  <p:tag name="KSO_WM_TAG_VERSION" val="1.0"/>
  <p:tag name="KSO_WM_UNIT_TYPE" val="l_i"/>
  <p:tag name="KSO_WM_UNIT_INDEX" val="1_1"/>
  <p:tag name="KSO_WM_UNIT_ID" val="diagram20189191_1*l_i*1_1"/>
  <p:tag name="KSO_WM_UNIT_LAYERLEVEL" val="1_1"/>
  <p:tag name="KSO_WM_BEAUTIFY_FLAG" val="#wm#"/>
  <p:tag name="KSO_WM_DIAGRAM_GROUP_CODE" val="l1-1"/>
  <p:tag name="KSO_WM_UNIT_FILL_FORE_SCHEMECOLOR_INDEX" val="5"/>
  <p:tag name="KSO_WM_UNIT_FILL_TYPE" val="1"/>
  <p:tag name="KSO_WM_UNIT_LINE_FORE_SCHEMECOLOR_INDEX" val="5"/>
  <p:tag name="KSO_WM_UNIT_LINE_FILL_TYPE" val="2"/>
  <p:tag name="KSO_WM_UNIT_TEXT_FILL_FORE_SCHEMECOLOR_INDEX" val="5"/>
  <p:tag name="KSO_WM_UNIT_TEXT_FILL_TYPE" val="1"/>
</p:tagLst>
</file>

<file path=ppt/tags/tag216.xml><?xml version="1.0" encoding="utf-8"?>
<p:tagLst xmlns:p="http://schemas.openxmlformats.org/presentationml/2006/main">
  <p:tag name="KSO_WM_TEMPLATE_CATEGORY" val="diagram"/>
  <p:tag name="KSO_WM_TEMPLATE_INDEX" val="20189191"/>
  <p:tag name="KSO_WM_TAG_VERSION" val="1.0"/>
  <p:tag name="KSO_WM_UNIT_TYPE" val="l_i"/>
  <p:tag name="KSO_WM_UNIT_INDEX" val="1_2"/>
  <p:tag name="KSO_WM_UNIT_ID" val="diagram20189191_1*l_i*1_2"/>
  <p:tag name="KSO_WM_UNIT_LAYERLEVEL" val="1_1"/>
  <p:tag name="KSO_WM_BEAUTIFY_FLAG" val="#wm#"/>
  <p:tag name="KSO_WM_DIAGRAM_GROUP_CODE" val="l1-1"/>
  <p:tag name="KSO_WM_UNIT_FILL_FORE_SCHEMECOLOR_INDEX" val="5"/>
  <p:tag name="KSO_WM_UNIT_FILL_TYPE" val="1"/>
  <p:tag name="KSO_WM_UNIT_TEXT_FILL_FORE_SCHEMECOLOR_INDEX" val="5"/>
  <p:tag name="KSO_WM_UNIT_TEXT_FILL_TYPE" val="1"/>
</p:tagLst>
</file>

<file path=ppt/tags/tag217.xml><?xml version="1.0" encoding="utf-8"?>
<p:tagLst xmlns:p="http://schemas.openxmlformats.org/presentationml/2006/main">
  <p:tag name="KSO_WM_TEMPLATE_CATEGORY" val="diagram"/>
  <p:tag name="KSO_WM_TEMPLATE_INDEX" val="20189191"/>
  <p:tag name="KSO_WM_TAG_VERSION" val="1.0"/>
  <p:tag name="KSO_WM_UNIT_TYPE" val="l_i"/>
  <p:tag name="KSO_WM_UNIT_INDEX" val="1_3"/>
  <p:tag name="KSO_WM_UNIT_ID" val="diagram20189191_1*l_i*1_3"/>
  <p:tag name="KSO_WM_UNIT_LAYERLEVEL" val="1_1"/>
  <p:tag name="KSO_WM_BEAUTIFY_FLAG" val="#wm#"/>
  <p:tag name="KSO_WM_DIAGRAM_GROUP_CODE" val="l1-1"/>
  <p:tag name="KSO_WM_UNIT_FILL_FORE_SCHEMECOLOR_INDEX" val="5"/>
  <p:tag name="KSO_WM_UNIT_FILL_TYPE" val="1"/>
  <p:tag name="KSO_WM_UNIT_TEXT_FILL_FORE_SCHEMECOLOR_INDEX" val="5"/>
  <p:tag name="KSO_WM_UNIT_TEXT_FILL_TYPE" val="1"/>
</p:tagLst>
</file>

<file path=ppt/tags/tag218.xml><?xml version="1.0" encoding="utf-8"?>
<p:tagLst xmlns:p="http://schemas.openxmlformats.org/presentationml/2006/main">
  <p:tag name="KSO_WM_TEMPLATE_CATEGORY" val="diagram"/>
  <p:tag name="KSO_WM_TEMPLATE_INDEX" val="20189191"/>
  <p:tag name="KSO_WM_TAG_VERSION" val="1.0"/>
  <p:tag name="KSO_WM_UNIT_TYPE" val="l_i"/>
  <p:tag name="KSO_WM_UNIT_INDEX" val="1_4"/>
  <p:tag name="KSO_WM_UNIT_ID" val="diagram20189191_1*l_i*1_4"/>
  <p:tag name="KSO_WM_UNIT_LAYERLEVEL" val="1_1"/>
  <p:tag name="KSO_WM_BEAUTIFY_FLAG" val="#wm#"/>
  <p:tag name="KSO_WM_DIAGRAM_GROUP_CODE" val="l1-1"/>
  <p:tag name="KSO_WM_UNIT_FILL_FORE_SCHEMECOLOR_INDEX" val="5"/>
  <p:tag name="KSO_WM_UNIT_FILL_TYPE" val="1"/>
  <p:tag name="KSO_WM_UNIT_TEXT_FILL_FORE_SCHEMECOLOR_INDEX" val="5"/>
  <p:tag name="KSO_WM_UNIT_TEXT_FILL_TYPE" val="1"/>
</p:tagLst>
</file>

<file path=ppt/tags/tag219.xml><?xml version="1.0" encoding="utf-8"?>
<p:tagLst xmlns:p="http://schemas.openxmlformats.org/presentationml/2006/main">
  <p:tag name="KSO_WM_TEMPLATE_CATEGORY" val="diagram"/>
  <p:tag name="KSO_WM_TEMPLATE_INDEX" val="20189191"/>
  <p:tag name="KSO_WM_TAG_VERSION" val="1.0"/>
  <p:tag name="KSO_WM_UNIT_TYPE" val="l_h_i"/>
  <p:tag name="KSO_WM_UNIT_INDEX" val="1_1_1"/>
  <p:tag name="KSO_WM_UNIT_ID" val="diagram20189191_1*l_h_i*1_1_1"/>
  <p:tag name="KSO_WM_UNIT_LAYERLEVEL" val="1_1_1"/>
  <p:tag name="KSO_WM_BEAUTIFY_FLAG" val="#wm#"/>
  <p:tag name="KSO_WM_DIAGRAM_GROUP_CODE" val="l1-1"/>
  <p:tag name="KSO_WM_UNIT_FILL_FORE_SCHEMECOLOR_INDEX" val="6"/>
  <p:tag name="KSO_WM_UNIT_FILL_TYPE" val="1"/>
  <p:tag name="KSO_WM_UNIT_TEXT_FILL_FORE_SCHEMECOLOR_INDEX" val="5"/>
  <p:tag name="KSO_WM_UNIT_TEXT_FILL_TYPE" val="1"/>
</p:tagLst>
</file>

<file path=ppt/tags/tag220.xml><?xml version="1.0" encoding="utf-8"?>
<p:tagLst xmlns:p="http://schemas.openxmlformats.org/presentationml/2006/main">
  <p:tag name="KSO_WM_TEMPLATE_CATEGORY" val="diagram"/>
  <p:tag name="KSO_WM_TEMPLATE_INDEX" val="20189191"/>
  <p:tag name="KSO_WM_TAG_VERSION" val="1.0"/>
  <p:tag name="KSO_WM_UNIT_TYPE" val="l_h_i"/>
  <p:tag name="KSO_WM_UNIT_INDEX" val="1_2_1"/>
  <p:tag name="KSO_WM_UNIT_ID" val="diagram20189191_1*l_h_i*1_2_1"/>
  <p:tag name="KSO_WM_UNIT_LAYERLEVEL" val="1_1_1"/>
  <p:tag name="KSO_WM_BEAUTIFY_FLAG" val="#wm#"/>
  <p:tag name="KSO_WM_DIAGRAM_GROUP_CODE" val="l1-1"/>
  <p:tag name="KSO_WM_UNIT_FILL_FORE_SCHEMECOLOR_INDEX" val="15"/>
  <p:tag name="KSO_WM_UNIT_FILL_TYPE" val="1"/>
  <p:tag name="KSO_WM_UNIT_TEXT_FILL_FORE_SCHEMECOLOR_INDEX" val="5"/>
  <p:tag name="KSO_WM_UNIT_TEXT_FILL_TYPE" val="1"/>
</p:tagLst>
</file>

<file path=ppt/tags/tag221.xml><?xml version="1.0" encoding="utf-8"?>
<p:tagLst xmlns:p="http://schemas.openxmlformats.org/presentationml/2006/main">
  <p:tag name="KSO_WM_TEMPLATE_CATEGORY" val="diagram"/>
  <p:tag name="KSO_WM_TEMPLATE_INDEX" val="20189191"/>
  <p:tag name="KSO_WM_TAG_VERSION" val="1.0"/>
  <p:tag name="KSO_WM_UNIT_TYPE" val="l_h_i"/>
  <p:tag name="KSO_WM_UNIT_INDEX" val="1_3_1"/>
  <p:tag name="KSO_WM_UNIT_ID" val="diagram20189191_1*l_h_i*1_3_1"/>
  <p:tag name="KSO_WM_UNIT_LAYERLEVEL" val="1_1_1"/>
  <p:tag name="KSO_WM_BEAUTIFY_FLAG" val="#wm#"/>
  <p:tag name="KSO_WM_DIAGRAM_GROUP_CODE" val="l1-1"/>
  <p:tag name="KSO_WM_UNIT_FILL_FORE_SCHEMECOLOR_INDEX" val="15"/>
  <p:tag name="KSO_WM_UNIT_FILL_TYPE" val="1"/>
  <p:tag name="KSO_WM_UNIT_TEXT_FILL_FORE_SCHEMECOLOR_INDEX" val="5"/>
  <p:tag name="KSO_WM_UNIT_TEXT_FILL_TYPE" val="1"/>
</p:tagLst>
</file>

<file path=ppt/tags/tag222.xml><?xml version="1.0" encoding="utf-8"?>
<p:tagLst xmlns:p="http://schemas.openxmlformats.org/presentationml/2006/main">
  <p:tag name="KSO_WM_TEMPLATE_CATEGORY" val="diagram"/>
  <p:tag name="KSO_WM_TEMPLATE_INDEX" val="20189191"/>
  <p:tag name="KSO_WM_TAG_VERSION" val="1.0"/>
  <p:tag name="KSO_WM_UNIT_TYPE" val="l_h_i"/>
  <p:tag name="KSO_WM_UNIT_INDEX" val="1_4_1"/>
  <p:tag name="KSO_WM_UNIT_ID" val="diagram20189191_1*l_h_i*1_4_1"/>
  <p:tag name="KSO_WM_UNIT_LAYERLEVEL" val="1_1_1"/>
  <p:tag name="KSO_WM_BEAUTIFY_FLAG" val="#wm#"/>
  <p:tag name="KSO_WM_DIAGRAM_GROUP_CODE" val="l1-1"/>
  <p:tag name="KSO_WM_UNIT_FILL_FORE_SCHEMECOLOR_INDEX" val="6"/>
  <p:tag name="KSO_WM_UNIT_FILL_TYPE" val="1"/>
  <p:tag name="KSO_WM_UNIT_TEXT_FILL_FORE_SCHEMECOLOR_INDEX" val="5"/>
  <p:tag name="KSO_WM_UNIT_TEXT_FILL_TYPE" val="1"/>
</p:tagLst>
</file>

<file path=ppt/tags/tag223.xml><?xml version="1.0" encoding="utf-8"?>
<p:tagLst xmlns:p="http://schemas.openxmlformats.org/presentationml/2006/main">
  <p:tag name="KSO_WM_TEMPLATE_CATEGORY" val="diagram"/>
  <p:tag name="KSO_WM_TEMPLATE_INDEX" val="20189191"/>
  <p:tag name="KSO_WM_TAG_VERSION" val="1.0"/>
  <p:tag name="KSO_WM_UNIT_TYPE" val="l_i"/>
  <p:tag name="KSO_WM_UNIT_INDEX" val="1_5"/>
  <p:tag name="KSO_WM_UNIT_ID" val="diagram20189191_1*l_i*1_5"/>
  <p:tag name="KSO_WM_UNIT_LAYERLEVEL" val="1_1"/>
  <p:tag name="KSO_WM_BEAUTIFY_FLAG" val="#wm#"/>
  <p:tag name="KSO_WM_DIAGRAM_GROUP_CODE" val="l1-1"/>
  <p:tag name="KSO_WM_UNIT_FILL_FORE_SCHEMECOLOR_INDEX" val="14"/>
  <p:tag name="KSO_WM_UNIT_FILL_TYPE" val="1"/>
  <p:tag name="KSO_WM_UNIT_TEXT_FILL_FORE_SCHEMECOLOR_INDEX" val="5"/>
  <p:tag name="KSO_WM_UNIT_TEXT_FILL_TYPE" val="1"/>
</p:tagLst>
</file>

<file path=ppt/tags/tag224.xml><?xml version="1.0" encoding="utf-8"?>
<p:tagLst xmlns:p="http://schemas.openxmlformats.org/presentationml/2006/main">
  <p:tag name="KSO_WM_TEMPLATE_CATEGORY" val="diagram"/>
  <p:tag name="KSO_WM_TEMPLATE_INDEX" val="20189191"/>
  <p:tag name="KSO_WM_TAG_VERSION" val="1.0"/>
  <p:tag name="KSO_WM_UNIT_TYPE" val="l_i"/>
  <p:tag name="KSO_WM_UNIT_INDEX" val="1_6"/>
  <p:tag name="KSO_WM_UNIT_ID" val="diagram20189191_1*l_i*1_6"/>
  <p:tag name="KSO_WM_UNIT_LAYERLEVEL" val="1_1"/>
  <p:tag name="KSO_WM_BEAUTIFY_FLAG" val="#wm#"/>
  <p:tag name="KSO_WM_DIAGRAM_GROUP_CODE" val="l1-1"/>
  <p:tag name="KSO_WM_UNIT_FILL_FORE_SCHEMECOLOR_INDEX" val="14"/>
  <p:tag name="KSO_WM_UNIT_FILL_TYPE" val="1"/>
  <p:tag name="KSO_WM_UNIT_TEXT_FILL_FORE_SCHEMECOLOR_INDEX" val="5"/>
  <p:tag name="KSO_WM_UNIT_TEXT_FILL_TYPE" val="1"/>
</p:tagLst>
</file>

<file path=ppt/tags/tag225.xml><?xml version="1.0" encoding="utf-8"?>
<p:tagLst xmlns:p="http://schemas.openxmlformats.org/presentationml/2006/main">
  <p:tag name="KSO_WM_TEMPLATE_CATEGORY" val="diagram"/>
  <p:tag name="KSO_WM_TEMPLATE_INDEX" val="20189191"/>
  <p:tag name="KSO_WM_TAG_VERSION" val="1.0"/>
  <p:tag name="KSO_WM_UNIT_TYPE" val="l_h_i"/>
  <p:tag name="KSO_WM_UNIT_INDEX" val="1_4_2"/>
  <p:tag name="KSO_WM_UNIT_ID" val="diagram20189191_1*l_h_i*1_4_2"/>
  <p:tag name="KSO_WM_UNIT_LAYERLEVEL" val="1_1_1"/>
  <p:tag name="KSO_WM_BEAUTIFY_FLAG" val="#wm#"/>
  <p:tag name="KSO_WM_DIAGRAM_GROUP_CODE" val="l1-1"/>
  <p:tag name="KSO_WM_UNIT_FILL_FORE_SCHEMECOLOR_INDEX" val="6"/>
  <p:tag name="KSO_WM_UNIT_FILL_TYPE" val="1"/>
  <p:tag name="KSO_WM_UNIT_TEXT_FILL_FORE_SCHEMECOLOR_INDEX" val="5"/>
  <p:tag name="KSO_WM_UNIT_TEXT_FILL_TYPE" val="1"/>
</p:tagLst>
</file>

<file path=ppt/tags/tag226.xml><?xml version="1.0" encoding="utf-8"?>
<p:tagLst xmlns:p="http://schemas.openxmlformats.org/presentationml/2006/main">
  <p:tag name="KSO_WM_TEMPLATE_CATEGORY" val="diagram"/>
  <p:tag name="KSO_WM_TEMPLATE_INDEX" val="20189191"/>
  <p:tag name="KSO_WM_TAG_VERSION" val="1.0"/>
  <p:tag name="KSO_WM_UNIT_TYPE" val="l_h_i"/>
  <p:tag name="KSO_WM_UNIT_INDEX" val="1_3_2"/>
  <p:tag name="KSO_WM_UNIT_ID" val="diagram20189191_1*l_h_i*1_3_2"/>
  <p:tag name="KSO_WM_UNIT_LAYERLEVEL" val="1_1_1"/>
  <p:tag name="KSO_WM_BEAUTIFY_FLAG" val="#wm#"/>
  <p:tag name="KSO_WM_DIAGRAM_GROUP_CODE" val="l1-1"/>
  <p:tag name="KSO_WM_UNIT_FILL_FORE_SCHEMECOLOR_INDEX" val="15"/>
  <p:tag name="KSO_WM_UNIT_FILL_TYPE" val="1"/>
  <p:tag name="KSO_WM_UNIT_TEXT_FILL_FORE_SCHEMECOLOR_INDEX" val="5"/>
  <p:tag name="KSO_WM_UNIT_TEXT_FILL_TYPE" val="1"/>
</p:tagLst>
</file>

<file path=ppt/tags/tag227.xml><?xml version="1.0" encoding="utf-8"?>
<p:tagLst xmlns:p="http://schemas.openxmlformats.org/presentationml/2006/main">
  <p:tag name="KSO_WM_TEMPLATE_CATEGORY" val="diagram"/>
  <p:tag name="KSO_WM_TEMPLATE_INDEX" val="20189191"/>
  <p:tag name="KSO_WM_TAG_VERSION" val="1.0"/>
  <p:tag name="KSO_WM_UNIT_TYPE" val="l_h_i"/>
  <p:tag name="KSO_WM_UNIT_INDEX" val="1_2_2"/>
  <p:tag name="KSO_WM_UNIT_ID" val="diagram20189191_1*l_h_i*1_2_2"/>
  <p:tag name="KSO_WM_UNIT_LAYERLEVEL" val="1_1_1"/>
  <p:tag name="KSO_WM_BEAUTIFY_FLAG" val="#wm#"/>
  <p:tag name="KSO_WM_DIAGRAM_GROUP_CODE" val="l1-1"/>
  <p:tag name="KSO_WM_UNIT_FILL_FORE_SCHEMECOLOR_INDEX" val="6"/>
  <p:tag name="KSO_WM_UNIT_FILL_TYPE" val="1"/>
  <p:tag name="KSO_WM_UNIT_TEXT_FILL_FORE_SCHEMECOLOR_INDEX" val="5"/>
  <p:tag name="KSO_WM_UNIT_TEXT_FILL_TYPE" val="1"/>
</p:tagLst>
</file>

<file path=ppt/tags/tag228.xml><?xml version="1.0" encoding="utf-8"?>
<p:tagLst xmlns:p="http://schemas.openxmlformats.org/presentationml/2006/main">
  <p:tag name="KSO_WM_TEMPLATE_CATEGORY" val="diagram"/>
  <p:tag name="KSO_WM_TEMPLATE_INDEX" val="20189191"/>
  <p:tag name="KSO_WM_TAG_VERSION" val="1.0"/>
  <p:tag name="KSO_WM_UNIT_TYPE" val="l_h_i"/>
  <p:tag name="KSO_WM_UNIT_INDEX" val="1_1_2"/>
  <p:tag name="KSO_WM_UNIT_ID" val="diagram20189191_1*l_h_i*1_1_2"/>
  <p:tag name="KSO_WM_UNIT_LAYERLEVEL" val="1_1_1"/>
  <p:tag name="KSO_WM_BEAUTIFY_FLAG" val="#wm#"/>
  <p:tag name="KSO_WM_DIAGRAM_GROUP_CODE" val="l1-1"/>
  <p:tag name="KSO_WM_UNIT_FILL_FORE_SCHEMECOLOR_INDEX" val="6"/>
  <p:tag name="KSO_WM_UNIT_FILL_TYPE" val="1"/>
  <p:tag name="KSO_WM_UNIT_TEXT_FILL_FORE_SCHEMECOLOR_INDEX" val="5"/>
  <p:tag name="KSO_WM_UNIT_TEXT_FILL_TYPE" val="1"/>
</p:tagLst>
</file>

<file path=ppt/tags/tag229.xml><?xml version="1.0" encoding="utf-8"?>
<p:tagLst xmlns:p="http://schemas.openxmlformats.org/presentationml/2006/main">
  <p:tag name="KSO_WM_TEMPLATE_CATEGORY" val="diagram"/>
  <p:tag name="KSO_WM_TEMPLATE_INDEX" val="20189191"/>
  <p:tag name="KSO_WM_TAG_VERSION" val="1.0"/>
  <p:tag name="KSO_WM_UNIT_TYPE" val="l_h_f"/>
  <p:tag name="KSO_WM_UNIT_INDEX" val="1_1_1"/>
  <p:tag name="KSO_WM_UNIT_ID" val="diagram20189191_1*l_h_f*1_1_1"/>
  <p:tag name="KSO_WM_UNIT_LAYERLEVEL" val="1_1_1"/>
  <p:tag name="KSO_WM_UNIT_VALUE" val="63"/>
  <p:tag name="KSO_WM_UNIT_HIGHLIGHT" val="0"/>
  <p:tag name="KSO_WM_UNIT_COMPATIBLE" val="0"/>
  <p:tag name="KSO_WM_UNIT_CLEAR" val="0"/>
  <p:tag name="KSO_WM_BEAUTIFY_FLAG" val="#wm#"/>
  <p:tag name="KSO_WM_DIAGRAM_GROUP_CODE" val="l1-1"/>
  <p:tag name="KSO_WM_UNIT_PRESET_TEXT" val="要想保证组织团队的有效有力，组织成员的组成非常关键，互补型的成员类型，才是粘合组织的基础。"/>
  <p:tag name="KSO_WM_UNIT_TEXT_FILL_FORE_SCHEMECOLOR_INDEX" val="13"/>
  <p:tag name="KSO_WM_UNIT_TEXT_FILL_TYPE" val="1"/>
</p:tagLst>
</file>

<file path=ppt/tags/tag230.xml><?xml version="1.0" encoding="utf-8"?>
<p:tagLst xmlns:p="http://schemas.openxmlformats.org/presentationml/2006/main">
  <p:tag name="KSO_WM_TEMPLATE_CATEGORY" val="diagram"/>
  <p:tag name="KSO_WM_TEMPLATE_INDEX" val="20189191"/>
  <p:tag name="KSO_WM_TAG_VERSION" val="1.0"/>
  <p:tag name="KSO_WM_UNIT_TYPE" val="l_h_a"/>
  <p:tag name="KSO_WM_UNIT_INDEX" val="1_1_1"/>
  <p:tag name="KSO_WM_UNIT_ID" val="diagram20189191_1*l_h_a*1_1_1"/>
  <p:tag name="KSO_WM_UNIT_LAYERLEVEL" val="1_1_1"/>
  <p:tag name="KSO_WM_UNIT_VALUE" val="10"/>
  <p:tag name="KSO_WM_UNIT_HIGHLIGHT" val="0"/>
  <p:tag name="KSO_WM_UNIT_COMPATIBLE" val="0"/>
  <p:tag name="KSO_WM_UNIT_CLEAR" val="0"/>
  <p:tag name="KSO_WM_BEAUTIFY_FLAG" val="#wm#"/>
  <p:tag name="KSO_WM_DIAGRAM_GROUP_CODE" val="l1-1"/>
  <p:tag name="KSO_WM_UNIT_PRESET_TEXT" val="项目经理领导力"/>
  <p:tag name="KSO_WM_UNIT_TEXT_FILL_FORE_SCHEMECOLOR_INDEX" val="13"/>
  <p:tag name="KSO_WM_UNIT_TEXT_FILL_TYPE" val="1"/>
</p:tagLst>
</file>

<file path=ppt/tags/tag231.xml><?xml version="1.0" encoding="utf-8"?>
<p:tagLst xmlns:p="http://schemas.openxmlformats.org/presentationml/2006/main">
  <p:tag name="KSO_WM_TEMPLATE_CATEGORY" val="diagram"/>
  <p:tag name="KSO_WM_TEMPLATE_INDEX" val="20189191"/>
  <p:tag name="KSO_WM_TAG_VERSION" val="1.0"/>
  <p:tag name="KSO_WM_UNIT_TYPE" val="l_h_b"/>
  <p:tag name="KSO_WM_UNIT_INDEX" val="1_1_1"/>
  <p:tag name="KSO_WM_UNIT_ID" val="diagram20189191_1*l_h_b*1_1_1"/>
  <p:tag name="KSO_WM_UNIT_LAYERLEVEL" val="1_1_1"/>
  <p:tag name="KSO_WM_UNIT_VALUE" val="16"/>
  <p:tag name="KSO_WM_UNIT_HIGHLIGHT" val="0"/>
  <p:tag name="KSO_WM_UNIT_COMPATIBLE" val="0"/>
  <p:tag name="KSO_WM_UNIT_CLEAR" val="0"/>
  <p:tag name="KSO_WM_BEAUTIFY_FLAG" val="#wm#"/>
  <p:tag name="KSO_WM_DIAGRAM_GROUP_CODE" val="l1-1"/>
  <p:tag name="KSO_WM_UNIT_PRESET_TEXT" val="以某项目团队组建为例"/>
  <p:tag name="KSO_WM_UNIT_TEXT_FILL_FORE_SCHEMECOLOR_INDEX" val="13"/>
  <p:tag name="KSO_WM_UNIT_TEXT_FILL_TYPE" val="1"/>
</p:tagLst>
</file>

<file path=ppt/tags/tag232.xml><?xml version="1.0" encoding="utf-8"?>
<p:tagLst xmlns:p="http://schemas.openxmlformats.org/presentationml/2006/main">
  <p:tag name="KSO_WM_TEMPLATE_CATEGORY" val="diagram"/>
  <p:tag name="KSO_WM_TEMPLATE_INDEX" val="20189191"/>
  <p:tag name="KSO_WM_TAG_VERSION" val="1.0"/>
  <p:tag name="KSO_WM_UNIT_TYPE" val="l_h_f"/>
  <p:tag name="KSO_WM_UNIT_INDEX" val="1_3_1"/>
  <p:tag name="KSO_WM_UNIT_ID" val="diagram20189191_1*l_h_f*1_3_1"/>
  <p:tag name="KSO_WM_UNIT_LAYERLEVEL" val="1_1_1"/>
  <p:tag name="KSO_WM_UNIT_VALUE" val="63"/>
  <p:tag name="KSO_WM_UNIT_HIGHLIGHT" val="0"/>
  <p:tag name="KSO_WM_UNIT_COMPATIBLE" val="0"/>
  <p:tag name="KSO_WM_UNIT_CLEAR" val="0"/>
  <p:tag name="KSO_WM_BEAUTIFY_FLAG" val="#wm#"/>
  <p:tag name="KSO_WM_DIAGRAM_GROUP_CODE" val="l1-1"/>
  <p:tag name="KSO_WM_UNIT_PRESET_TEXT" val="建立合理而有挑战性的薪酬考核体系。在具备竞争力的前提下，大家才能在同一套制度下，施展才华，建功立业。"/>
  <p:tag name="KSO_WM_UNIT_TEXT_FILL_FORE_SCHEMECOLOR_INDEX" val="13"/>
  <p:tag name="KSO_WM_UNIT_TEXT_FILL_TYPE" val="1"/>
</p:tagLst>
</file>

<file path=ppt/tags/tag233.xml><?xml version="1.0" encoding="utf-8"?>
<p:tagLst xmlns:p="http://schemas.openxmlformats.org/presentationml/2006/main">
  <p:tag name="KSO_WM_TEMPLATE_CATEGORY" val="diagram"/>
  <p:tag name="KSO_WM_TEMPLATE_INDEX" val="20189191"/>
  <p:tag name="KSO_WM_TAG_VERSION" val="1.0"/>
  <p:tag name="KSO_WM_UNIT_TYPE" val="l_h_a"/>
  <p:tag name="KSO_WM_UNIT_INDEX" val="1_3_1"/>
  <p:tag name="KSO_WM_UNIT_ID" val="diagram20189191_1*l_h_a*1_3_1"/>
  <p:tag name="KSO_WM_UNIT_LAYERLEVEL" val="1_1_1"/>
  <p:tag name="KSO_WM_UNIT_VALUE" val="10"/>
  <p:tag name="KSO_WM_UNIT_HIGHLIGHT" val="0"/>
  <p:tag name="KSO_WM_UNIT_COMPATIBLE" val="0"/>
  <p:tag name="KSO_WM_UNIT_CLEAR" val="0"/>
  <p:tag name="KSO_WM_BEAUTIFY_FLAG" val="#wm#"/>
  <p:tag name="KSO_WM_DIAGRAM_GROUP_CODE" val="l1-1"/>
  <p:tag name="KSO_WM_UNIT_PRESET_TEXT" val="业务主管决策力"/>
  <p:tag name="KSO_WM_UNIT_TEXT_FILL_FORE_SCHEMECOLOR_INDEX" val="13"/>
  <p:tag name="KSO_WM_UNIT_TEXT_FILL_TYPE" val="1"/>
</p:tagLst>
</file>

<file path=ppt/tags/tag234.xml><?xml version="1.0" encoding="utf-8"?>
<p:tagLst xmlns:p="http://schemas.openxmlformats.org/presentationml/2006/main">
  <p:tag name="KSO_WM_TEMPLATE_CATEGORY" val="diagram"/>
  <p:tag name="KSO_WM_TEMPLATE_INDEX" val="20189191"/>
  <p:tag name="KSO_WM_TAG_VERSION" val="1.0"/>
  <p:tag name="KSO_WM_UNIT_TYPE" val="l_h_b"/>
  <p:tag name="KSO_WM_UNIT_INDEX" val="1_3_1"/>
  <p:tag name="KSO_WM_UNIT_ID" val="diagram20189191_1*l_h_b*1_3_1"/>
  <p:tag name="KSO_WM_UNIT_LAYERLEVEL" val="1_1_1"/>
  <p:tag name="KSO_WM_UNIT_VALUE" val="16"/>
  <p:tag name="KSO_WM_UNIT_HIGHLIGHT" val="0"/>
  <p:tag name="KSO_WM_UNIT_COMPATIBLE" val="0"/>
  <p:tag name="KSO_WM_UNIT_CLEAR" val="0"/>
  <p:tag name="KSO_WM_BEAUTIFY_FLAG" val="#wm#"/>
  <p:tag name="KSO_WM_DIAGRAM_GROUP_CODE" val="l1-1"/>
  <p:tag name="KSO_WM_UNIT_PRESET_TEXT" val="以行政人事部门新体系构建为例"/>
  <p:tag name="KSO_WM_UNIT_TEXT_FILL_FORE_SCHEMECOLOR_INDEX" val="13"/>
  <p:tag name="KSO_WM_UNIT_TEXT_FILL_TYPE" val="1"/>
</p:tagLst>
</file>

<file path=ppt/tags/tag235.xml><?xml version="1.0" encoding="utf-8"?>
<p:tagLst xmlns:p="http://schemas.openxmlformats.org/presentationml/2006/main">
  <p:tag name="KSO_WM_TEMPLATE_CATEGORY" val="diagram"/>
  <p:tag name="KSO_WM_TEMPLATE_INDEX" val="20189191"/>
  <p:tag name="KSO_WM_TAG_VERSION" val="1.0"/>
  <p:tag name="KSO_WM_UNIT_TYPE" val="l_h_f"/>
  <p:tag name="KSO_WM_UNIT_INDEX" val="1_2_1"/>
  <p:tag name="KSO_WM_UNIT_ID" val="diagram20189191_1*l_h_f*1_2_1"/>
  <p:tag name="KSO_WM_UNIT_LAYERLEVEL" val="1_1_1"/>
  <p:tag name="KSO_WM_UNIT_VALUE" val="63"/>
  <p:tag name="KSO_WM_UNIT_HIGHLIGHT" val="0"/>
  <p:tag name="KSO_WM_UNIT_COMPATIBLE" val="0"/>
  <p:tag name="KSO_WM_UNIT_CLEAR" val="0"/>
  <p:tag name="KSO_WM_BEAUTIFY_FLAG" val="#wm#"/>
  <p:tag name="KSO_WM_DIAGRAM_GROUP_CODE" val="l1-1"/>
  <p:tag name="KSO_WM_UNIT_PRESET_TEXT" val="选聘具有互补类型的团队成员，通过合理的激励考核，系统的学习提升，全面提升企业组织的核心战斗力"/>
  <p:tag name="KSO_WM_UNIT_TEXT_FILL_FORE_SCHEMECOLOR_INDEX" val="13"/>
  <p:tag name="KSO_WM_UNIT_TEXT_FILL_TYPE" val="1"/>
</p:tagLst>
</file>

<file path=ppt/tags/tag236.xml><?xml version="1.0" encoding="utf-8"?>
<p:tagLst xmlns:p="http://schemas.openxmlformats.org/presentationml/2006/main">
  <p:tag name="KSO_WM_TEMPLATE_CATEGORY" val="diagram"/>
  <p:tag name="KSO_WM_TEMPLATE_INDEX" val="20189191"/>
  <p:tag name="KSO_WM_TAG_VERSION" val="1.0"/>
  <p:tag name="KSO_WM_UNIT_TYPE" val="l_h_a"/>
  <p:tag name="KSO_WM_UNIT_INDEX" val="1_2_1"/>
  <p:tag name="KSO_WM_UNIT_ID" val="diagram20189191_1*l_h_a*1_2_1"/>
  <p:tag name="KSO_WM_UNIT_LAYERLEVEL" val="1_1_1"/>
  <p:tag name="KSO_WM_UNIT_VALUE" val="10"/>
  <p:tag name="KSO_WM_UNIT_HIGHLIGHT" val="0"/>
  <p:tag name="KSO_WM_UNIT_COMPATIBLE" val="0"/>
  <p:tag name="KSO_WM_UNIT_CLEAR" val="0"/>
  <p:tag name="KSO_WM_BEAUTIFY_FLAG" val="#wm#"/>
  <p:tag name="KSO_WM_DIAGRAM_GROUP_CODE" val="l1-1"/>
  <p:tag name="KSO_WM_UNIT_PRESET_TEXT" val="销售人员执行力"/>
  <p:tag name="KSO_WM_UNIT_TEXT_FILL_FORE_SCHEMECOLOR_INDEX" val="13"/>
  <p:tag name="KSO_WM_UNIT_TEXT_FILL_TYPE" val="1"/>
</p:tagLst>
</file>

<file path=ppt/tags/tag237.xml><?xml version="1.0" encoding="utf-8"?>
<p:tagLst xmlns:p="http://schemas.openxmlformats.org/presentationml/2006/main">
  <p:tag name="KSO_WM_TEMPLATE_CATEGORY" val="diagram"/>
  <p:tag name="KSO_WM_TEMPLATE_INDEX" val="20189191"/>
  <p:tag name="KSO_WM_TAG_VERSION" val="1.0"/>
  <p:tag name="KSO_WM_UNIT_TYPE" val="l_h_b"/>
  <p:tag name="KSO_WM_UNIT_INDEX" val="1_2_1"/>
  <p:tag name="KSO_WM_UNIT_ID" val="diagram20189191_1*l_h_b*1_2_1"/>
  <p:tag name="KSO_WM_UNIT_LAYERLEVEL" val="1_1_1"/>
  <p:tag name="KSO_WM_UNIT_VALUE" val="16"/>
  <p:tag name="KSO_WM_UNIT_HIGHLIGHT" val="0"/>
  <p:tag name="KSO_WM_UNIT_COMPATIBLE" val="0"/>
  <p:tag name="KSO_WM_UNIT_CLEAR" val="0"/>
  <p:tag name="KSO_WM_BEAUTIFY_FLAG" val="#wm#"/>
  <p:tag name="KSO_WM_DIAGRAM_GROUP_CODE" val="l1-1"/>
  <p:tag name="KSO_WM_UNIT_PRESET_TEXT" val="以全年销售业务推广为基础案例"/>
  <p:tag name="KSO_WM_UNIT_TEXT_FILL_FORE_SCHEMECOLOR_INDEX" val="13"/>
  <p:tag name="KSO_WM_UNIT_TEXT_FILL_TYPE" val="1"/>
</p:tagLst>
</file>

<file path=ppt/tags/tag238.xml><?xml version="1.0" encoding="utf-8"?>
<p:tagLst xmlns:p="http://schemas.openxmlformats.org/presentationml/2006/main">
  <p:tag name="KSO_WM_TEMPLATE_CATEGORY" val="diagram"/>
  <p:tag name="KSO_WM_TEMPLATE_INDEX" val="20189191"/>
  <p:tag name="KSO_WM_TAG_VERSION" val="1.0"/>
  <p:tag name="KSO_WM_UNIT_TYPE" val="l_h_f"/>
  <p:tag name="KSO_WM_UNIT_INDEX" val="1_4_1"/>
  <p:tag name="KSO_WM_UNIT_ID" val="diagram20189191_1*l_h_f*1_4_1"/>
  <p:tag name="KSO_WM_UNIT_LAYERLEVEL" val="1_1_1"/>
  <p:tag name="KSO_WM_UNIT_VALUE" val="63"/>
  <p:tag name="KSO_WM_UNIT_HIGHLIGHT" val="0"/>
  <p:tag name="KSO_WM_UNIT_COMPATIBLE" val="0"/>
  <p:tag name="KSO_WM_UNIT_CLEAR" val="0"/>
  <p:tag name="KSO_WM_BEAUTIFY_FLAG" val="#wm#"/>
  <p:tag name="KSO_WM_DIAGRAM_GROUP_CODE" val="l1-1"/>
  <p:tag name="KSO_WM_UNIT_PRESET_TEXT" val="创建学习型组织。打造学习型组织，保持决策的先进性、前瞻性，企业的流程才不会僵死，确保让学习成为企业的驱动力"/>
  <p:tag name="KSO_WM_UNIT_TEXT_FILL_FORE_SCHEMECOLOR_INDEX" val="13"/>
  <p:tag name="KSO_WM_UNIT_TEXT_FILL_TYPE" val="1"/>
</p:tagLst>
</file>

<file path=ppt/tags/tag239.xml><?xml version="1.0" encoding="utf-8"?>
<p:tagLst xmlns:p="http://schemas.openxmlformats.org/presentationml/2006/main">
  <p:tag name="KSO_WM_TEMPLATE_CATEGORY" val="diagram"/>
  <p:tag name="KSO_WM_TEMPLATE_INDEX" val="20189191"/>
  <p:tag name="KSO_WM_TAG_VERSION" val="1.0"/>
  <p:tag name="KSO_WM_UNIT_TYPE" val="l_h_a"/>
  <p:tag name="KSO_WM_UNIT_INDEX" val="1_4_1"/>
  <p:tag name="KSO_WM_UNIT_ID" val="diagram20189191_1*l_h_a*1_4_1"/>
  <p:tag name="KSO_WM_UNIT_LAYERLEVEL" val="1_1_1"/>
  <p:tag name="KSO_WM_UNIT_VALUE" val="10"/>
  <p:tag name="KSO_WM_UNIT_HIGHLIGHT" val="0"/>
  <p:tag name="KSO_WM_UNIT_COMPATIBLE" val="0"/>
  <p:tag name="KSO_WM_UNIT_CLEAR" val="0"/>
  <p:tag name="KSO_WM_BEAUTIFY_FLAG" val="#wm#"/>
  <p:tag name="KSO_WM_DIAGRAM_GROUP_CODE" val="l1-1"/>
  <p:tag name="KSO_WM_UNIT_PRESET_TEXT" val="运营人员创新力"/>
  <p:tag name="KSO_WM_UNIT_TEXT_FILL_FORE_SCHEMECOLOR_INDEX" val="13"/>
  <p:tag name="KSO_WM_UNIT_TEXT_FILL_TYPE" val="1"/>
</p:tagLst>
</file>

<file path=ppt/tags/tag240.xml><?xml version="1.0" encoding="utf-8"?>
<p:tagLst xmlns:p="http://schemas.openxmlformats.org/presentationml/2006/main">
  <p:tag name="KSO_WM_TEMPLATE_CATEGORY" val="diagram"/>
  <p:tag name="KSO_WM_TEMPLATE_INDEX" val="20189191"/>
  <p:tag name="KSO_WM_TAG_VERSION" val="1.0"/>
  <p:tag name="KSO_WM_UNIT_TYPE" val="l_h_b"/>
  <p:tag name="KSO_WM_UNIT_INDEX" val="1_4_1"/>
  <p:tag name="KSO_WM_UNIT_ID" val="diagram20189191_1*l_h_b*1_4_1"/>
  <p:tag name="KSO_WM_UNIT_LAYERLEVEL" val="1_1_1"/>
  <p:tag name="KSO_WM_UNIT_VALUE" val="16"/>
  <p:tag name="KSO_WM_UNIT_HIGHLIGHT" val="0"/>
  <p:tag name="KSO_WM_UNIT_COMPATIBLE" val="0"/>
  <p:tag name="KSO_WM_UNIT_CLEAR" val="0"/>
  <p:tag name="KSO_WM_BEAUTIFY_FLAG" val="#wm#"/>
  <p:tag name="KSO_WM_DIAGRAM_GROUP_CODE" val="l1-1"/>
  <p:tag name="KSO_WM_UNIT_PRESET_TEXT" val="以网站以及个平台运营方案为例"/>
  <p:tag name="KSO_WM_UNIT_TEXT_FILL_FORE_SCHEMECOLOR_INDEX" val="13"/>
  <p:tag name="KSO_WM_UNIT_TEXT_FILL_TYPE" val="1"/>
</p:tagLst>
</file>

<file path=ppt/tags/tag241.xml><?xml version="1.0" encoding="utf-8"?>
<p:tagLst xmlns:p="http://schemas.openxmlformats.org/presentationml/2006/main">
  <p:tag name="KSO_WM_TEMPLATE_CATEGORY" val="diagram"/>
  <p:tag name="KSO_WM_TEMPLATE_INDEX" val="20189191"/>
  <p:tag name="KSO_WM_TAG_VERSION" val="1.0"/>
  <p:tag name="KSO_WM_UNIT_TYPE" val="l_i"/>
  <p:tag name="KSO_WM_UNIT_INDEX" val="1_7"/>
  <p:tag name="KSO_WM_UNIT_ID" val="diagram20189191_1*l_i*1_7"/>
  <p:tag name="KSO_WM_UNIT_LAYERLEVEL" val="1_1"/>
  <p:tag name="KSO_WM_BEAUTIFY_FLAG" val="#wm#"/>
  <p:tag name="KSO_WM_DIAGRAM_GROUP_CODE" val="l1-1"/>
  <p:tag name="KSO_WM_UNIT_FILL_FORE_SCHEMECOLOR_INDEX" val="5"/>
  <p:tag name="KSO_WM_UNIT_FILL_TYPE" val="1"/>
  <p:tag name="KSO_WM_UNIT_TEXT_FILL_FORE_SCHEMECOLOR_INDEX" val="5"/>
  <p:tag name="KSO_WM_UNIT_TEXT_FILL_TYPE" val="1"/>
</p:tagLst>
</file>

<file path=ppt/tags/tag242.xml><?xml version="1.0" encoding="utf-8"?>
<p:tagLst xmlns:p="http://schemas.openxmlformats.org/presentationml/2006/main">
  <p:tag name="KSO_WM_TEMPLATE_CATEGORY" val="diagram"/>
  <p:tag name="KSO_WM_TEMPLATE_INDEX" val="20189200"/>
  <p:tag name="KSO_WM_UNIT_TYPE" val="l_h_i"/>
  <p:tag name="KSO_WM_UNIT_INDEX" val="1_3_1"/>
  <p:tag name="KSO_WM_UNIT_ID" val="diagram20189200_1*l_h_i*1_3_1"/>
  <p:tag name="KSO_WM_UNIT_LAYERLEVEL" val="1_1_1"/>
  <p:tag name="KSO_WM_BEAUTIFY_FLAG" val="#wm#"/>
  <p:tag name="KSO_WM_TAG_VERSION" val="1.0"/>
  <p:tag name="KSO_WM_DIAGRAM_GROUP_CODE" val="l1-1"/>
  <p:tag name="KSO_WM_UNIT_FILL_FORE_SCHEMECOLOR_INDEX" val="5"/>
  <p:tag name="KSO_WM_UNIT_FILL_TYPE" val="1"/>
</p:tagLst>
</file>

<file path=ppt/tags/tag243.xml><?xml version="1.0" encoding="utf-8"?>
<p:tagLst xmlns:p="http://schemas.openxmlformats.org/presentationml/2006/main">
  <p:tag name="KSO_WM_TEMPLATE_CATEGORY" val="diagram"/>
  <p:tag name="KSO_WM_TEMPLATE_INDEX" val="20189200"/>
  <p:tag name="KSO_WM_UNIT_TYPE" val="l_h_i"/>
  <p:tag name="KSO_WM_UNIT_INDEX" val="1_4_1"/>
  <p:tag name="KSO_WM_UNIT_ID" val="diagram20189200_1*l_h_i*1_4_1"/>
  <p:tag name="KSO_WM_UNIT_LAYERLEVEL" val="1_1_1"/>
  <p:tag name="KSO_WM_BEAUTIFY_FLAG" val="#wm#"/>
  <p:tag name="KSO_WM_TAG_VERSION" val="1.0"/>
  <p:tag name="KSO_WM_DIAGRAM_GROUP_CODE" val="l1-1"/>
  <p:tag name="KSO_WM_UNIT_FILL_FORE_SCHEMECOLOR_INDEX" val="5"/>
  <p:tag name="KSO_WM_UNIT_FILL_TYPE" val="1"/>
  <p:tag name="KSO_WM_UNIT_TEXT_FILL_FORE_SCHEMECOLOR_INDEX" val="2"/>
  <p:tag name="KSO_WM_UNIT_TEXT_FILL_TYPE" val="1"/>
</p:tagLst>
</file>

<file path=ppt/tags/tag244.xml><?xml version="1.0" encoding="utf-8"?>
<p:tagLst xmlns:p="http://schemas.openxmlformats.org/presentationml/2006/main">
  <p:tag name="KSO_WM_TEMPLATE_CATEGORY" val="diagram"/>
  <p:tag name="KSO_WM_TEMPLATE_INDEX" val="20189200"/>
  <p:tag name="KSO_WM_UNIT_TYPE" val="l_h_i"/>
  <p:tag name="KSO_WM_UNIT_INDEX" val="1_1_1"/>
  <p:tag name="KSO_WM_UNIT_ID" val="diagram20189200_1*l_h_i*1_1_1"/>
  <p:tag name="KSO_WM_UNIT_LAYERLEVEL" val="1_1_1"/>
  <p:tag name="KSO_WM_BEAUTIFY_FLAG" val="#wm#"/>
  <p:tag name="KSO_WM_TAG_VERSION" val="1.0"/>
  <p:tag name="KSO_WM_DIAGRAM_GROUP_CODE" val="l1-1"/>
  <p:tag name="KSO_WM_UNIT_FILL_FORE_SCHEMECOLOR_INDEX" val="5"/>
  <p:tag name="KSO_WM_UNIT_FILL_TYPE" val="1"/>
</p:tagLst>
</file>

<file path=ppt/tags/tag245.xml><?xml version="1.0" encoding="utf-8"?>
<p:tagLst xmlns:p="http://schemas.openxmlformats.org/presentationml/2006/main">
  <p:tag name="KSO_WM_TEMPLATE_CATEGORY" val="diagram"/>
  <p:tag name="KSO_WM_TEMPLATE_INDEX" val="20189200"/>
  <p:tag name="KSO_WM_UNIT_TYPE" val="l_h_i"/>
  <p:tag name="KSO_WM_UNIT_INDEX" val="1_2_1"/>
  <p:tag name="KSO_WM_UNIT_ID" val="diagram20189200_1*l_h_i*1_2_1"/>
  <p:tag name="KSO_WM_UNIT_LAYERLEVEL" val="1_1_1"/>
  <p:tag name="KSO_WM_BEAUTIFY_FLAG" val="#wm#"/>
  <p:tag name="KSO_WM_TAG_VERSION" val="1.0"/>
  <p:tag name="KSO_WM_DIAGRAM_GROUP_CODE" val="l1-1"/>
  <p:tag name="KSO_WM_UNIT_FILL_FORE_SCHEMECOLOR_INDEX" val="5"/>
  <p:tag name="KSO_WM_UNIT_FILL_TYPE" val="1"/>
  <p:tag name="KSO_WM_UNIT_TEXT_FILL_FORE_SCHEMECOLOR_INDEX" val="2"/>
  <p:tag name="KSO_WM_UNIT_TEXT_FILL_TYPE" val="1"/>
</p:tagLst>
</file>

<file path=ppt/tags/tag246.xml><?xml version="1.0" encoding="utf-8"?>
<p:tagLst xmlns:p="http://schemas.openxmlformats.org/presentationml/2006/main">
  <p:tag name="KSO_WM_TEMPLATE_CATEGORY" val="diagram"/>
  <p:tag name="KSO_WM_TEMPLATE_INDEX" val="20189200"/>
  <p:tag name="KSO_WM_UNIT_TYPE" val="l_h_i"/>
  <p:tag name="KSO_WM_UNIT_INDEX" val="1_3_2"/>
  <p:tag name="KSO_WM_UNIT_ID" val="diagram20189200_1*l_h_i*1_3_2"/>
  <p:tag name="KSO_WM_UNIT_LAYERLEVEL" val="1_1_1"/>
  <p:tag name="KSO_WM_BEAUTIFY_FLAG" val="#wm#"/>
  <p:tag name="KSO_WM_TAG_VERSION" val="1.0"/>
  <p:tag name="KSO_WM_DIAGRAM_GROUP_CODE" val="l1-1"/>
  <p:tag name="KSO_WM_UNIT_FILL_FORE_SCHEMECOLOR_INDEX" val="5"/>
  <p:tag name="KSO_WM_UNIT_FILL_TYPE" val="1"/>
</p:tagLst>
</file>

<file path=ppt/tags/tag247.xml><?xml version="1.0" encoding="utf-8"?>
<p:tagLst xmlns:p="http://schemas.openxmlformats.org/presentationml/2006/main">
  <p:tag name="KSO_WM_TEMPLATE_CATEGORY" val="diagram"/>
  <p:tag name="KSO_WM_TEMPLATE_INDEX" val="20189200"/>
  <p:tag name="KSO_WM_UNIT_TYPE" val="l_h_i"/>
  <p:tag name="KSO_WM_UNIT_INDEX" val="1_4_2"/>
  <p:tag name="KSO_WM_UNIT_ID" val="diagram20189200_1*l_h_i*1_4_2"/>
  <p:tag name="KSO_WM_UNIT_LAYERLEVEL" val="1_1_1"/>
  <p:tag name="KSO_WM_BEAUTIFY_FLAG" val="#wm#"/>
  <p:tag name="KSO_WM_TAG_VERSION" val="1.0"/>
  <p:tag name="KSO_WM_DIAGRAM_GROUP_CODE" val="l1-1"/>
  <p:tag name="KSO_WM_UNIT_FILL_FORE_SCHEMECOLOR_INDEX" val="5"/>
  <p:tag name="KSO_WM_UNIT_FILL_TYPE" val="1"/>
  <p:tag name="KSO_WM_UNIT_TEXT_FILL_FORE_SCHEMECOLOR_INDEX" val="2"/>
  <p:tag name="KSO_WM_UNIT_TEXT_FILL_TYPE" val="1"/>
</p:tagLst>
</file>

<file path=ppt/tags/tag248.xml><?xml version="1.0" encoding="utf-8"?>
<p:tagLst xmlns:p="http://schemas.openxmlformats.org/presentationml/2006/main">
  <p:tag name="KSO_WM_TEMPLATE_CATEGORY" val="diagram"/>
  <p:tag name="KSO_WM_TEMPLATE_INDEX" val="20189200"/>
  <p:tag name="KSO_WM_UNIT_TYPE" val="l_h_i"/>
  <p:tag name="KSO_WM_UNIT_INDEX" val="1_3_3"/>
  <p:tag name="KSO_WM_UNIT_ID" val="diagram20189200_1*l_h_i*1_3_3"/>
  <p:tag name="KSO_WM_UNIT_LAYERLEVEL" val="1_1_1"/>
  <p:tag name="KSO_WM_BEAUTIFY_FLAG" val="#wm#"/>
  <p:tag name="KSO_WM_TAG_VERSION" val="1.0"/>
  <p:tag name="KSO_WM_DIAGRAM_GROUP_CODE" val="l1-1"/>
  <p:tag name="KSO_WM_UNIT_FILL_FORE_SCHEMECOLOR_INDEX" val="5"/>
  <p:tag name="KSO_WM_UNIT_FILL_TYPE" val="1"/>
  <p:tag name="KSO_WM_UNIT_TEXT_FILL_FORE_SCHEMECOLOR_INDEX" val="2"/>
  <p:tag name="KSO_WM_UNIT_TEXT_FILL_TYPE" val="1"/>
</p:tagLst>
</file>

<file path=ppt/tags/tag249.xml><?xml version="1.0" encoding="utf-8"?>
<p:tagLst xmlns:p="http://schemas.openxmlformats.org/presentationml/2006/main">
  <p:tag name="KSO_WM_TEMPLATE_CATEGORY" val="diagram"/>
  <p:tag name="KSO_WM_TEMPLATE_INDEX" val="20189200"/>
  <p:tag name="KSO_WM_UNIT_TYPE" val="l_h_i"/>
  <p:tag name="KSO_WM_UNIT_INDEX" val="1_3_4"/>
  <p:tag name="KSO_WM_UNIT_ID" val="diagram20189200_1*l_h_i*1_3_4"/>
  <p:tag name="KSO_WM_UNIT_LAYERLEVEL" val="1_1_1"/>
  <p:tag name="KSO_WM_BEAUTIFY_FLAG" val="#wm#"/>
  <p:tag name="KSO_WM_TAG_VERSION" val="1.0"/>
  <p:tag name="KSO_WM_DIAGRAM_GROUP_CODE" val="l1-1"/>
  <p:tag name="KSO_WM_UNIT_FILL_FORE_SCHEMECOLOR_INDEX" val="14"/>
  <p:tag name="KSO_WM_UNIT_FILL_TYPE" val="1"/>
  <p:tag name="KSO_WM_UNIT_TEXT_FILL_FORE_SCHEMECOLOR_INDEX" val="13"/>
  <p:tag name="KSO_WM_UNIT_TEXT_FILL_TYPE" val="1"/>
</p:tagLst>
</file>

<file path=ppt/tags/tag250.xml><?xml version="1.0" encoding="utf-8"?>
<p:tagLst xmlns:p="http://schemas.openxmlformats.org/presentationml/2006/main">
  <p:tag name="KSO_WM_TEMPLATE_CATEGORY" val="diagram"/>
  <p:tag name="KSO_WM_TEMPLATE_INDEX" val="20189200"/>
  <p:tag name="KSO_WM_UNIT_TYPE" val="l_h_i"/>
  <p:tag name="KSO_WM_UNIT_INDEX" val="1_4_3"/>
  <p:tag name="KSO_WM_UNIT_ID" val="diagram20189200_1*l_h_i*1_4_3"/>
  <p:tag name="KSO_WM_UNIT_LAYERLEVEL" val="1_1_1"/>
  <p:tag name="KSO_WM_BEAUTIFY_FLAG" val="#wm#"/>
  <p:tag name="KSO_WM_TAG_VERSION" val="1.0"/>
  <p:tag name="KSO_WM_DIAGRAM_GROUP_CODE" val="l1-1"/>
  <p:tag name="KSO_WM_UNIT_FILL_FORE_SCHEMECOLOR_INDEX" val="5"/>
  <p:tag name="KSO_WM_UNIT_FILL_TYPE" val="1"/>
  <p:tag name="KSO_WM_UNIT_TEXT_FILL_FORE_SCHEMECOLOR_INDEX" val="2"/>
  <p:tag name="KSO_WM_UNIT_TEXT_FILL_TYPE" val="1"/>
</p:tagLst>
</file>

<file path=ppt/tags/tag251.xml><?xml version="1.0" encoding="utf-8"?>
<p:tagLst xmlns:p="http://schemas.openxmlformats.org/presentationml/2006/main">
  <p:tag name="KSO_WM_TEMPLATE_CATEGORY" val="diagram"/>
  <p:tag name="KSO_WM_TEMPLATE_INDEX" val="20189200"/>
  <p:tag name="KSO_WM_UNIT_TYPE" val="l_h_i"/>
  <p:tag name="KSO_WM_UNIT_INDEX" val="1_4_4"/>
  <p:tag name="KSO_WM_UNIT_ID" val="diagram20189200_1*l_h_i*1_4_4"/>
  <p:tag name="KSO_WM_UNIT_LAYERLEVEL" val="1_1_1"/>
  <p:tag name="KSO_WM_BEAUTIFY_FLAG" val="#wm#"/>
  <p:tag name="KSO_WM_TAG_VERSION" val="1.0"/>
  <p:tag name="KSO_WM_DIAGRAM_GROUP_CODE" val="l1-1"/>
  <p:tag name="KSO_WM_UNIT_FILL_FORE_SCHEMECOLOR_INDEX" val="14"/>
  <p:tag name="KSO_WM_UNIT_FILL_TYPE" val="1"/>
  <p:tag name="KSO_WM_UNIT_TEXT_FILL_FORE_SCHEMECOLOR_INDEX" val="13"/>
  <p:tag name="KSO_WM_UNIT_TEXT_FILL_TYPE" val="1"/>
</p:tagLst>
</file>

<file path=ppt/tags/tag252.xml><?xml version="1.0" encoding="utf-8"?>
<p:tagLst xmlns:p="http://schemas.openxmlformats.org/presentationml/2006/main">
  <p:tag name="KSO_WM_TEMPLATE_CATEGORY" val="diagram"/>
  <p:tag name="KSO_WM_TEMPLATE_INDEX" val="20189200"/>
  <p:tag name="KSO_WM_UNIT_TYPE" val="l_h_a"/>
  <p:tag name="KSO_WM_UNIT_INDEX" val="1_3_1"/>
  <p:tag name="KSO_WM_UNIT_ID" val="diagram20189200_1*l_h_a*1_3_1"/>
  <p:tag name="KSO_WM_UNIT_LAYERLEVEL" val="1_1_1"/>
  <p:tag name="KSO_WM_UNIT_VALUE" val="7"/>
  <p:tag name="KSO_WM_UNIT_HIGHLIGHT" val="0"/>
  <p:tag name="KSO_WM_UNIT_COMPATIBLE" val="0"/>
  <p:tag name="KSO_WM_UNIT_CLEAR" val="0"/>
  <p:tag name="KSO_WM_BEAUTIFY_FLAG" val="#wm#"/>
  <p:tag name="KSO_WM_TAG_VERSION" val="1.0"/>
  <p:tag name="KSO_WM_DIAGRAM_GROUP_CODE" val="l1-1"/>
  <p:tag name="KSO_WM_UNIT_PRESET_TEXT" val="预期效果"/>
  <p:tag name="KSO_WM_UNIT_TEXT_FILL_FORE_SCHEMECOLOR_INDEX" val="13"/>
  <p:tag name="KSO_WM_UNIT_TEXT_FILL_TYPE" val="1"/>
</p:tagLst>
</file>

<file path=ppt/tags/tag253.xml><?xml version="1.0" encoding="utf-8"?>
<p:tagLst xmlns:p="http://schemas.openxmlformats.org/presentationml/2006/main">
  <p:tag name="KSO_WM_TEMPLATE_CATEGORY" val="diagram"/>
  <p:tag name="KSO_WM_TEMPLATE_INDEX" val="20189200"/>
  <p:tag name="KSO_WM_UNIT_TYPE" val="l_h_f"/>
  <p:tag name="KSO_WM_UNIT_INDEX" val="1_3_1"/>
  <p:tag name="KSO_WM_UNIT_ID" val="diagram20189200_1*l_h_f*1_3_1"/>
  <p:tag name="KSO_WM_UNIT_LAYERLEVEL" val="1_1_1"/>
  <p:tag name="KSO_WM_UNIT_VALUE" val="33"/>
  <p:tag name="KSO_WM_UNIT_HIGHLIGHT" val="0"/>
  <p:tag name="KSO_WM_UNIT_COMPATIBLE" val="0"/>
  <p:tag name="KSO_WM_UNIT_CLEAR" val="0"/>
  <p:tag name="KSO_WM_BEAUTIFY_FLAG" val="#wm#"/>
  <p:tag name="KSO_WM_TAG_VERSION" val="1.0"/>
  <p:tag name="KSO_WM_DIAGRAM_GROUP_CODE" val="l1-1"/>
  <p:tag name="KSO_WM_UNIT_PRESET_TEXT" val="添加您的标题简要概述介绍，作为重点提要，或者将重点语句填充至此。"/>
  <p:tag name="KSO_WM_UNIT_TEXT_FILL_FORE_SCHEMECOLOR_INDEX" val="13"/>
  <p:tag name="KSO_WM_UNIT_TEXT_FILL_TYPE" val="1"/>
</p:tagLst>
</file>

<file path=ppt/tags/tag254.xml><?xml version="1.0" encoding="utf-8"?>
<p:tagLst xmlns:p="http://schemas.openxmlformats.org/presentationml/2006/main">
  <p:tag name="KSO_WM_TEMPLATE_CATEGORY" val="diagram"/>
  <p:tag name="KSO_WM_TEMPLATE_INDEX" val="20189200"/>
  <p:tag name="KSO_WM_UNIT_TYPE" val="l_h_a"/>
  <p:tag name="KSO_WM_UNIT_INDEX" val="1_4_1"/>
  <p:tag name="KSO_WM_UNIT_ID" val="diagram20189200_1*l_h_a*1_4_1"/>
  <p:tag name="KSO_WM_UNIT_LAYERLEVEL" val="1_1_1"/>
  <p:tag name="KSO_WM_UNIT_VALUE" val="7"/>
  <p:tag name="KSO_WM_UNIT_HIGHLIGHT" val="0"/>
  <p:tag name="KSO_WM_UNIT_COMPATIBLE" val="0"/>
  <p:tag name="KSO_WM_UNIT_CLEAR" val="0"/>
  <p:tag name="KSO_WM_BEAUTIFY_FLAG" val="#wm#"/>
  <p:tag name="KSO_WM_TAG_VERSION" val="1.0"/>
  <p:tag name="KSO_WM_DIAGRAM_GROUP_CODE" val="l1-1"/>
  <p:tag name="KSO_WM_UNIT_PRESET_TEXT" val="预期效果"/>
  <p:tag name="KSO_WM_UNIT_TEXT_FILL_FORE_SCHEMECOLOR_INDEX" val="13"/>
  <p:tag name="KSO_WM_UNIT_TEXT_FILL_TYPE" val="1"/>
</p:tagLst>
</file>

<file path=ppt/tags/tag255.xml><?xml version="1.0" encoding="utf-8"?>
<p:tagLst xmlns:p="http://schemas.openxmlformats.org/presentationml/2006/main">
  <p:tag name="KSO_WM_TEMPLATE_CATEGORY" val="diagram"/>
  <p:tag name="KSO_WM_TEMPLATE_INDEX" val="20189200"/>
  <p:tag name="KSO_WM_UNIT_TYPE" val="l_h_f"/>
  <p:tag name="KSO_WM_UNIT_INDEX" val="1_4_1"/>
  <p:tag name="KSO_WM_UNIT_ID" val="diagram20189200_1*l_h_f*1_4_1"/>
  <p:tag name="KSO_WM_UNIT_LAYERLEVEL" val="1_1_1"/>
  <p:tag name="KSO_WM_UNIT_VALUE" val="33"/>
  <p:tag name="KSO_WM_UNIT_HIGHLIGHT" val="0"/>
  <p:tag name="KSO_WM_UNIT_COMPATIBLE" val="0"/>
  <p:tag name="KSO_WM_UNIT_CLEAR" val="0"/>
  <p:tag name="KSO_WM_BEAUTIFY_FLAG" val="#wm#"/>
  <p:tag name="KSO_WM_TAG_VERSION" val="1.0"/>
  <p:tag name="KSO_WM_DIAGRAM_GROUP_CODE" val="l1-1"/>
  <p:tag name="KSO_WM_UNIT_PRESET_TEXT" val="添加您的标题简要概述介绍，作为重点提要，或者将重点语句填充至此。"/>
  <p:tag name="KSO_WM_UNIT_TEXT_FILL_FORE_SCHEMECOLOR_INDEX" val="13"/>
  <p:tag name="KSO_WM_UNIT_TEXT_FILL_TYPE" val="1"/>
</p:tagLst>
</file>

<file path=ppt/tags/tag256.xml><?xml version="1.0" encoding="utf-8"?>
<p:tagLst xmlns:p="http://schemas.openxmlformats.org/presentationml/2006/main">
  <p:tag name="KSO_WM_TEMPLATE_CATEGORY" val="diagram"/>
  <p:tag name="KSO_WM_TEMPLATE_INDEX" val="20189200"/>
  <p:tag name="KSO_WM_UNIT_TYPE" val="l_h_i"/>
  <p:tag name="KSO_WM_UNIT_INDEX" val="1_1_2"/>
  <p:tag name="KSO_WM_UNIT_ID" val="diagram20189200_1*l_h_i*1_1_2"/>
  <p:tag name="KSO_WM_UNIT_LAYERLEVEL" val="1_1_1"/>
  <p:tag name="KSO_WM_BEAUTIFY_FLAG" val="#wm#"/>
  <p:tag name="KSO_WM_TAG_VERSION" val="1.0"/>
  <p:tag name="KSO_WM_DIAGRAM_GROUP_CODE" val="l1-1"/>
  <p:tag name="KSO_WM_UNIT_FILL_FORE_SCHEMECOLOR_INDEX" val="5"/>
  <p:tag name="KSO_WM_UNIT_FILL_TYPE" val="1"/>
</p:tagLst>
</file>

<file path=ppt/tags/tag257.xml><?xml version="1.0" encoding="utf-8"?>
<p:tagLst xmlns:p="http://schemas.openxmlformats.org/presentationml/2006/main">
  <p:tag name="KSO_WM_TEMPLATE_CATEGORY" val="diagram"/>
  <p:tag name="KSO_WM_TEMPLATE_INDEX" val="20189200"/>
  <p:tag name="KSO_WM_UNIT_TYPE" val="l_h_i"/>
  <p:tag name="KSO_WM_UNIT_INDEX" val="1_2_2"/>
  <p:tag name="KSO_WM_UNIT_ID" val="diagram20189200_1*l_h_i*1_2_2"/>
  <p:tag name="KSO_WM_UNIT_LAYERLEVEL" val="1_1_1"/>
  <p:tag name="KSO_WM_BEAUTIFY_FLAG" val="#wm#"/>
  <p:tag name="KSO_WM_TAG_VERSION" val="1.0"/>
  <p:tag name="KSO_WM_DIAGRAM_GROUP_CODE" val="l1-1"/>
  <p:tag name="KSO_WM_UNIT_FILL_FORE_SCHEMECOLOR_INDEX" val="5"/>
  <p:tag name="KSO_WM_UNIT_FILL_TYPE" val="1"/>
  <p:tag name="KSO_WM_UNIT_TEXT_FILL_FORE_SCHEMECOLOR_INDEX" val="2"/>
  <p:tag name="KSO_WM_UNIT_TEXT_FILL_TYPE" val="1"/>
</p:tagLst>
</file>

<file path=ppt/tags/tag258.xml><?xml version="1.0" encoding="utf-8"?>
<p:tagLst xmlns:p="http://schemas.openxmlformats.org/presentationml/2006/main">
  <p:tag name="KSO_WM_TEMPLATE_CATEGORY" val="diagram"/>
  <p:tag name="KSO_WM_TEMPLATE_INDEX" val="20189200"/>
  <p:tag name="KSO_WM_UNIT_TYPE" val="l_h_i"/>
  <p:tag name="KSO_WM_UNIT_INDEX" val="1_2_3"/>
  <p:tag name="KSO_WM_UNIT_ID" val="diagram20189200_1*l_h_i*1_2_3"/>
  <p:tag name="KSO_WM_UNIT_LAYERLEVEL" val="1_1_1"/>
  <p:tag name="KSO_WM_BEAUTIFY_FLAG" val="#wm#"/>
  <p:tag name="KSO_WM_TAG_VERSION" val="1.0"/>
  <p:tag name="KSO_WM_DIAGRAM_GROUP_CODE" val="l1-1"/>
  <p:tag name="KSO_WM_UNIT_FILL_FORE_SCHEMECOLOR_INDEX" val="5"/>
  <p:tag name="KSO_WM_UNIT_FILL_TYPE" val="1"/>
  <p:tag name="KSO_WM_UNIT_TEXT_FILL_FORE_SCHEMECOLOR_INDEX" val="2"/>
  <p:tag name="KSO_WM_UNIT_TEXT_FILL_TYPE" val="1"/>
</p:tagLst>
</file>

<file path=ppt/tags/tag259.xml><?xml version="1.0" encoding="utf-8"?>
<p:tagLst xmlns:p="http://schemas.openxmlformats.org/presentationml/2006/main">
  <p:tag name="KSO_WM_TAG_VERSION" val="1.0"/>
  <p:tag name="KSO_WM_BEAUTIFY_FLAG" val="#wm#"/>
  <p:tag name="KSO_WM_UNIT_TYPE" val="i"/>
  <p:tag name="KSO_WM_UNIT_ID" val="diagram20189200_1*i*17"/>
  <p:tag name="KSO_WM_TEMPLATE_CATEGORY" val="diagram"/>
  <p:tag name="KSO_WM_TEMPLATE_INDEX" val="20189200"/>
  <p:tag name="KSO_WM_UNIT_INDEX" val="17"/>
</p:tagLst>
</file>

<file path=ppt/tags/tag260.xml><?xml version="1.0" encoding="utf-8"?>
<p:tagLst xmlns:p="http://schemas.openxmlformats.org/presentationml/2006/main">
  <p:tag name="KSO_WM_TEMPLATE_CATEGORY" val="diagram"/>
  <p:tag name="KSO_WM_TEMPLATE_INDEX" val="20189200"/>
  <p:tag name="KSO_WM_UNIT_TYPE" val="l_h_i"/>
  <p:tag name="KSO_WM_UNIT_INDEX" val="1_2_4"/>
  <p:tag name="KSO_WM_UNIT_ID" val="diagram20189200_1*l_h_i*1_2_4"/>
  <p:tag name="KSO_WM_UNIT_LAYERLEVEL" val="1_1_1"/>
  <p:tag name="KSO_WM_BEAUTIFY_FLAG" val="#wm#"/>
  <p:tag name="KSO_WM_TAG_VERSION" val="1.0"/>
  <p:tag name="KSO_WM_DIAGRAM_GROUP_CODE" val="l1-1"/>
  <p:tag name="KSO_WM_UNIT_FILL_FORE_SCHEMECOLOR_INDEX" val="14"/>
  <p:tag name="KSO_WM_UNIT_FILL_TYPE" val="1"/>
  <p:tag name="KSO_WM_UNIT_TEXT_FILL_FORE_SCHEMECOLOR_INDEX" val="13"/>
  <p:tag name="KSO_WM_UNIT_TEXT_FILL_TYPE" val="1"/>
</p:tagLst>
</file>

<file path=ppt/tags/tag261.xml><?xml version="1.0" encoding="utf-8"?>
<p:tagLst xmlns:p="http://schemas.openxmlformats.org/presentationml/2006/main">
  <p:tag name="KSO_WM_TEMPLATE_CATEGORY" val="diagram"/>
  <p:tag name="KSO_WM_TEMPLATE_INDEX" val="20189200"/>
  <p:tag name="KSO_WM_UNIT_TYPE" val="l_h_i"/>
  <p:tag name="KSO_WM_UNIT_INDEX" val="1_2_5"/>
  <p:tag name="KSO_WM_UNIT_ID" val="diagram20189200_1*l_h_i*1_2_5"/>
  <p:tag name="KSO_WM_UNIT_LAYERLEVEL" val="1_1_1"/>
  <p:tag name="KSO_WM_BEAUTIFY_FLAG" val="#wm#"/>
  <p:tag name="KSO_WM_TAG_VERSION" val="1.0"/>
  <p:tag name="KSO_WM_DIAGRAM_GROUP_CODE" val="l1-1"/>
  <p:tag name="KSO_WM_UNIT_FILL_FORE_SCHEMECOLOR_INDEX" val="14"/>
  <p:tag name="KSO_WM_UNIT_FILL_TYPE" val="1"/>
  <p:tag name="KSO_WM_UNIT_TEXT_FILL_FORE_SCHEMECOLOR_INDEX" val="13"/>
  <p:tag name="KSO_WM_UNIT_TEXT_FILL_TYPE" val="1"/>
</p:tagLst>
</file>

<file path=ppt/tags/tag262.xml><?xml version="1.0" encoding="utf-8"?>
<p:tagLst xmlns:p="http://schemas.openxmlformats.org/presentationml/2006/main">
  <p:tag name="KSO_WM_TEMPLATE_CATEGORY" val="diagram"/>
  <p:tag name="KSO_WM_TEMPLATE_INDEX" val="20189200"/>
  <p:tag name="KSO_WM_UNIT_TYPE" val="l_h_i"/>
  <p:tag name="KSO_WM_UNIT_INDEX" val="1_1_3"/>
  <p:tag name="KSO_WM_UNIT_ID" val="diagram20189200_1*l_h_i*1_1_3"/>
  <p:tag name="KSO_WM_UNIT_LAYERLEVEL" val="1_1_1"/>
  <p:tag name="KSO_WM_BEAUTIFY_FLAG" val="#wm#"/>
  <p:tag name="KSO_WM_TAG_VERSION" val="1.0"/>
  <p:tag name="KSO_WM_DIAGRAM_GROUP_CODE" val="l1-1"/>
  <p:tag name="KSO_WM_UNIT_FILL_FORE_SCHEMECOLOR_INDEX" val="5"/>
  <p:tag name="KSO_WM_UNIT_FILL_TYPE" val="1"/>
  <p:tag name="KSO_WM_UNIT_TEXT_FILL_FORE_SCHEMECOLOR_INDEX" val="2"/>
  <p:tag name="KSO_WM_UNIT_TEXT_FILL_TYPE" val="1"/>
</p:tagLst>
</file>

<file path=ppt/tags/tag263.xml><?xml version="1.0" encoding="utf-8"?>
<p:tagLst xmlns:p="http://schemas.openxmlformats.org/presentationml/2006/main">
  <p:tag name="KSO_WM_TEMPLATE_CATEGORY" val="diagram"/>
  <p:tag name="KSO_WM_TEMPLATE_INDEX" val="20189200"/>
  <p:tag name="KSO_WM_UNIT_TYPE" val="l_h_i"/>
  <p:tag name="KSO_WM_UNIT_INDEX" val="1_1_4"/>
  <p:tag name="KSO_WM_UNIT_ID" val="diagram20189200_1*l_h_i*1_1_4"/>
  <p:tag name="KSO_WM_UNIT_LAYERLEVEL" val="1_1_1"/>
  <p:tag name="KSO_WM_BEAUTIFY_FLAG" val="#wm#"/>
  <p:tag name="KSO_WM_TAG_VERSION" val="1.0"/>
  <p:tag name="KSO_WM_DIAGRAM_GROUP_CODE" val="l1-1"/>
  <p:tag name="KSO_WM_UNIT_FILL_FORE_SCHEMECOLOR_INDEX" val="14"/>
  <p:tag name="KSO_WM_UNIT_FILL_TYPE" val="1"/>
  <p:tag name="KSO_WM_UNIT_TEXT_FILL_FORE_SCHEMECOLOR_INDEX" val="13"/>
  <p:tag name="KSO_WM_UNIT_TEXT_FILL_TYPE" val="1"/>
</p:tagLst>
</file>

<file path=ppt/tags/tag264.xml><?xml version="1.0" encoding="utf-8"?>
<p:tagLst xmlns:p="http://schemas.openxmlformats.org/presentationml/2006/main">
  <p:tag name="KSO_WM_TEMPLATE_CATEGORY" val="diagram"/>
  <p:tag name="KSO_WM_TEMPLATE_INDEX" val="20189200"/>
  <p:tag name="KSO_WM_UNIT_TYPE" val="l_h_a"/>
  <p:tag name="KSO_WM_UNIT_INDEX" val="1_1_1"/>
  <p:tag name="KSO_WM_UNIT_ID" val="diagram20189200_1*l_h_a*1_1_1"/>
  <p:tag name="KSO_WM_UNIT_LAYERLEVEL" val="1_1_1"/>
  <p:tag name="KSO_WM_UNIT_VALUE" val="7"/>
  <p:tag name="KSO_WM_UNIT_HIGHLIGHT" val="0"/>
  <p:tag name="KSO_WM_UNIT_COMPATIBLE" val="0"/>
  <p:tag name="KSO_WM_UNIT_CLEAR" val="0"/>
  <p:tag name="KSO_WM_BEAUTIFY_FLAG" val="#wm#"/>
  <p:tag name="KSO_WM_TAG_VERSION" val="1.0"/>
  <p:tag name="KSO_WM_DIAGRAM_GROUP_CODE" val="l1-1"/>
  <p:tag name="KSO_WM_UNIT_PRESET_TEXT" val="预期效果"/>
  <p:tag name="KSO_WM_UNIT_TEXT_FILL_FORE_SCHEMECOLOR_INDEX" val="13"/>
  <p:tag name="KSO_WM_UNIT_TEXT_FILL_TYPE" val="1"/>
</p:tagLst>
</file>

<file path=ppt/tags/tag265.xml><?xml version="1.0" encoding="utf-8"?>
<p:tagLst xmlns:p="http://schemas.openxmlformats.org/presentationml/2006/main">
  <p:tag name="KSO_WM_TEMPLATE_CATEGORY" val="diagram"/>
  <p:tag name="KSO_WM_TEMPLATE_INDEX" val="20189200"/>
  <p:tag name="KSO_WM_UNIT_TYPE" val="l_h_f"/>
  <p:tag name="KSO_WM_UNIT_INDEX" val="1_1_1"/>
  <p:tag name="KSO_WM_UNIT_ID" val="diagram20189200_1*l_h_f*1_1_1"/>
  <p:tag name="KSO_WM_UNIT_LAYERLEVEL" val="1_1_1"/>
  <p:tag name="KSO_WM_UNIT_VALUE" val="33"/>
  <p:tag name="KSO_WM_UNIT_HIGHLIGHT" val="0"/>
  <p:tag name="KSO_WM_UNIT_COMPATIBLE" val="0"/>
  <p:tag name="KSO_WM_UNIT_CLEAR" val="0"/>
  <p:tag name="KSO_WM_BEAUTIFY_FLAG" val="#wm#"/>
  <p:tag name="KSO_WM_TAG_VERSION" val="1.0"/>
  <p:tag name="KSO_WM_DIAGRAM_GROUP_CODE" val="l1-1"/>
  <p:tag name="KSO_WM_UNIT_PRESET_TEXT" val="添加您的标题简要概述介绍，作为重点提要，或者将重点语句填充至此。"/>
  <p:tag name="KSO_WM_UNIT_TEXT_FILL_FORE_SCHEMECOLOR_INDEX" val="13"/>
  <p:tag name="KSO_WM_UNIT_TEXT_FILL_TYPE" val="1"/>
</p:tagLst>
</file>

<file path=ppt/tags/tag266.xml><?xml version="1.0" encoding="utf-8"?>
<p:tagLst xmlns:p="http://schemas.openxmlformats.org/presentationml/2006/main">
  <p:tag name="KSO_WM_TEMPLATE_CATEGORY" val="diagram"/>
  <p:tag name="KSO_WM_TEMPLATE_INDEX" val="20189200"/>
  <p:tag name="KSO_WM_UNIT_TYPE" val="l_h_a"/>
  <p:tag name="KSO_WM_UNIT_INDEX" val="1_2_1"/>
  <p:tag name="KSO_WM_UNIT_ID" val="diagram20189200_1*l_h_a*1_2_1"/>
  <p:tag name="KSO_WM_UNIT_LAYERLEVEL" val="1_1_1"/>
  <p:tag name="KSO_WM_UNIT_VALUE" val="7"/>
  <p:tag name="KSO_WM_UNIT_HIGHLIGHT" val="0"/>
  <p:tag name="KSO_WM_UNIT_COMPATIBLE" val="0"/>
  <p:tag name="KSO_WM_UNIT_CLEAR" val="0"/>
  <p:tag name="KSO_WM_BEAUTIFY_FLAG" val="#wm#"/>
  <p:tag name="KSO_WM_TAG_VERSION" val="1.0"/>
  <p:tag name="KSO_WM_DIAGRAM_GROUP_CODE" val="l1-1"/>
  <p:tag name="KSO_WM_UNIT_PRESET_TEXT" val="预期效果"/>
  <p:tag name="KSO_WM_UNIT_TEXT_FILL_FORE_SCHEMECOLOR_INDEX" val="13"/>
  <p:tag name="KSO_WM_UNIT_TEXT_FILL_TYPE" val="1"/>
</p:tagLst>
</file>

<file path=ppt/tags/tag267.xml><?xml version="1.0" encoding="utf-8"?>
<p:tagLst xmlns:p="http://schemas.openxmlformats.org/presentationml/2006/main">
  <p:tag name="KSO_WM_TEMPLATE_CATEGORY" val="diagram"/>
  <p:tag name="KSO_WM_TEMPLATE_INDEX" val="20189200"/>
  <p:tag name="KSO_WM_UNIT_TYPE" val="l_h_f"/>
  <p:tag name="KSO_WM_UNIT_INDEX" val="1_2_1"/>
  <p:tag name="KSO_WM_UNIT_ID" val="diagram20189200_1*l_h_f*1_2_1"/>
  <p:tag name="KSO_WM_UNIT_LAYERLEVEL" val="1_1_1"/>
  <p:tag name="KSO_WM_UNIT_VALUE" val="33"/>
  <p:tag name="KSO_WM_UNIT_HIGHLIGHT" val="0"/>
  <p:tag name="KSO_WM_UNIT_COMPATIBLE" val="0"/>
  <p:tag name="KSO_WM_UNIT_CLEAR" val="0"/>
  <p:tag name="KSO_WM_BEAUTIFY_FLAG" val="#wm#"/>
  <p:tag name="KSO_WM_TAG_VERSION" val="1.0"/>
  <p:tag name="KSO_WM_DIAGRAM_GROUP_CODE" val="l1-1"/>
  <p:tag name="KSO_WM_UNIT_PRESET_TEXT" val="添加您的标题简要概述介绍，作为重点提要，或者将重点语句填充至此。"/>
  <p:tag name="KSO_WM_UNIT_TEXT_FILL_FORE_SCHEMECOLOR_INDEX" val="13"/>
  <p:tag name="KSO_WM_UNIT_TEXT_FILL_TYPE" val="1"/>
</p:tagLst>
</file>

<file path=ppt/tags/tag268.xml><?xml version="1.0" encoding="utf-8"?>
<p:tagLst xmlns:p="http://schemas.openxmlformats.org/presentationml/2006/main">
  <p:tag name="KSO_WM_TEMPLATE_CATEGORY" val="diagram"/>
  <p:tag name="KSO_WM_TEMPLATE_INDEX" val="20189200"/>
  <p:tag name="KSO_WM_UNIT_TYPE" val="l_h_i"/>
  <p:tag name="KSO_WM_UNIT_INDEX" val="1_3_5"/>
  <p:tag name="KSO_WM_UNIT_ID" val="diagram20189200_1*l_h_i*1_3_5"/>
  <p:tag name="KSO_WM_UNIT_LAYERLEVEL" val="1_1_1"/>
  <p:tag name="KSO_WM_BEAUTIFY_FLAG" val="#wm#"/>
  <p:tag name="KSO_WM_TAG_VERSION" val="1.0"/>
  <p:tag name="KSO_WM_DIAGRAM_GROUP_CODE" val="l1-1"/>
  <p:tag name="KSO_WM_UNIT_FILL_FORE_SCHEMECOLOR_INDEX" val="5"/>
  <p:tag name="KSO_WM_UNIT_FILL_TYPE" val="1"/>
</p:tagLst>
</file>

<file path=ppt/tags/tag269.xml><?xml version="1.0" encoding="utf-8"?>
<p:tagLst xmlns:p="http://schemas.openxmlformats.org/presentationml/2006/main">
  <p:tag name="KSO_WM_TEMPLATE_CATEGORY" val="diagram"/>
  <p:tag name="KSO_WM_TEMPLATE_INDEX" val="20189200"/>
  <p:tag name="KSO_WM_UNIT_TYPE" val="l_h_i"/>
  <p:tag name="KSO_WM_UNIT_INDEX" val="1_4_5"/>
  <p:tag name="KSO_WM_UNIT_ID" val="diagram20189200_1*l_h_i*1_4_5"/>
  <p:tag name="KSO_WM_UNIT_LAYERLEVEL" val="1_1_1"/>
  <p:tag name="KSO_WM_BEAUTIFY_FLAG" val="#wm#"/>
  <p:tag name="KSO_WM_TAG_VERSION" val="1.0"/>
  <p:tag name="KSO_WM_DIAGRAM_GROUP_CODE" val="l1-1"/>
  <p:tag name="KSO_WM_UNIT_FILL_FORE_SCHEMECOLOR_INDEX" val="5"/>
  <p:tag name="KSO_WM_UNIT_FILL_TYPE" val="1"/>
  <p:tag name="KSO_WM_UNIT_TEXT_FILL_FORE_SCHEMECOLOR_INDEX" val="2"/>
  <p:tag name="KSO_WM_UNIT_TEXT_FILL_TYPE" val="1"/>
</p:tagLst>
</file>

<file path=ppt/tags/tag270.xml><?xml version="1.0" encoding="utf-8"?>
<p:tagLst xmlns:p="http://schemas.openxmlformats.org/presentationml/2006/main">
  <p:tag name="KSO_WM_TEMPLATE_CATEGORY" val="diagram"/>
  <p:tag name="KSO_WM_TEMPLATE_INDEX" val="20189200"/>
  <p:tag name="KSO_WM_UNIT_TYPE" val="l_h_i"/>
  <p:tag name="KSO_WM_UNIT_INDEX" val="1_1_5"/>
  <p:tag name="KSO_WM_UNIT_ID" val="diagram20189200_1*l_h_i*1_1_5"/>
  <p:tag name="KSO_WM_UNIT_LAYERLEVEL" val="1_1_1"/>
  <p:tag name="KSO_WM_BEAUTIFY_FLAG" val="#wm#"/>
  <p:tag name="KSO_WM_TAG_VERSION" val="1.0"/>
  <p:tag name="KSO_WM_DIAGRAM_GROUP_CODE" val="l1-1"/>
  <p:tag name="KSO_WM_UNIT_FILL_FORE_SCHEMECOLOR_INDEX" val="5"/>
  <p:tag name="KSO_WM_UNIT_FILL_TYPE" val="1"/>
</p:tagLst>
</file>

<file path=ppt/tags/tag271.xml><?xml version="1.0" encoding="utf-8"?>
<p:tagLst xmlns:p="http://schemas.openxmlformats.org/presentationml/2006/main">
  <p:tag name="KSO_WM_TEMPLATE_CATEGORY" val="diagram"/>
  <p:tag name="KSO_WM_TEMPLATE_INDEX" val="20189200"/>
  <p:tag name="KSO_WM_UNIT_TYPE" val="l_h_i"/>
  <p:tag name="KSO_WM_UNIT_INDEX" val="1_2_6"/>
  <p:tag name="KSO_WM_UNIT_ID" val="diagram20189200_1*l_h_i*1_2_6"/>
  <p:tag name="KSO_WM_UNIT_LAYERLEVEL" val="1_1_1"/>
  <p:tag name="KSO_WM_BEAUTIFY_FLAG" val="#wm#"/>
  <p:tag name="KSO_WM_TAG_VERSION" val="1.0"/>
  <p:tag name="KSO_WM_DIAGRAM_GROUP_CODE" val="l1-1"/>
  <p:tag name="KSO_WM_UNIT_FILL_FORE_SCHEMECOLOR_INDEX" val="5"/>
  <p:tag name="KSO_WM_UNIT_FILL_TYPE" val="1"/>
  <p:tag name="KSO_WM_UNIT_TEXT_FILL_FORE_SCHEMECOLOR_INDEX" val="2"/>
  <p:tag name="KSO_WM_UNIT_TEXT_FILL_TYPE" val="1"/>
</p:tagLst>
</file>

<file path=ppt/tags/tag272.xml><?xml version="1.0" encoding="utf-8"?>
<p:tagLst xmlns:p="http://schemas.openxmlformats.org/presentationml/2006/main">
  <p:tag name="KSO_WM_TEMPLATE_CATEGORY" val="diagram"/>
  <p:tag name="KSO_WM_TEMPLATE_INDEX" val="20181213"/>
  <p:tag name="KSO_WM_UNIT_TYPE" val="m_h_i"/>
  <p:tag name="KSO_WM_UNIT_INDEX" val="1_4_2"/>
  <p:tag name="KSO_WM_UNIT_ID" val="diagram20181213_3*m_h_i*1_4_2"/>
  <p:tag name="KSO_WM_UNIT_LAYERLEVEL" val="1_1_1"/>
  <p:tag name="KSO_WM_BEAUTIFY_FLAG" val="#wm#"/>
  <p:tag name="KSO_WM_TAG_VERSION" val="1.0"/>
  <p:tag name="KSO_WM_DIAGRAM_GROUP_CODE" val="m1-1"/>
  <p:tag name="KSO_WM_UNIT_FILL_FORE_SCHEMECOLOR_INDEX" val="8"/>
  <p:tag name="KSO_WM_UNIT_FILL_TYPE" val="1"/>
  <p:tag name="KSO_WM_UNIT_TEXT_FILL_FORE_SCHEMECOLOR_INDEX" val="13"/>
  <p:tag name="KSO_WM_UNIT_TEXT_FILL_TYPE" val="1"/>
</p:tagLst>
</file>

<file path=ppt/tags/tag273.xml><?xml version="1.0" encoding="utf-8"?>
<p:tagLst xmlns:p="http://schemas.openxmlformats.org/presentationml/2006/main">
  <p:tag name="KSO_WM_TEMPLATE_CATEGORY" val="diagram"/>
  <p:tag name="KSO_WM_TEMPLATE_INDEX" val="20181213"/>
  <p:tag name="KSO_WM_UNIT_TYPE" val="m_h_i"/>
  <p:tag name="KSO_WM_UNIT_INDEX" val="1_3_2"/>
  <p:tag name="KSO_WM_UNIT_ID" val="diagram20181213_3*m_h_i*1_3_2"/>
  <p:tag name="KSO_WM_UNIT_LAYERLEVEL" val="1_1_1"/>
  <p:tag name="KSO_WM_BEAUTIFY_FLAG" val="#wm#"/>
  <p:tag name="KSO_WM_TAG_VERSION" val="1.0"/>
  <p:tag name="KSO_WM_DIAGRAM_GROUP_CODE" val="m1-1"/>
  <p:tag name="KSO_WM_UNIT_FILL_FORE_SCHEMECOLOR_INDEX" val="7"/>
  <p:tag name="KSO_WM_UNIT_FILL_TYPE" val="1"/>
  <p:tag name="KSO_WM_UNIT_TEXT_FILL_FORE_SCHEMECOLOR_INDEX" val="13"/>
  <p:tag name="KSO_WM_UNIT_TEXT_FILL_TYPE" val="1"/>
</p:tagLst>
</file>

<file path=ppt/tags/tag274.xml><?xml version="1.0" encoding="utf-8"?>
<p:tagLst xmlns:p="http://schemas.openxmlformats.org/presentationml/2006/main">
  <p:tag name="KSO_WM_TEMPLATE_CATEGORY" val="diagram"/>
  <p:tag name="KSO_WM_TEMPLATE_INDEX" val="20181213"/>
  <p:tag name="KSO_WM_UNIT_TYPE" val="m_h_i"/>
  <p:tag name="KSO_WM_UNIT_INDEX" val="1_2_2"/>
  <p:tag name="KSO_WM_UNIT_ID" val="diagram20181213_3*m_h_i*1_2_2"/>
  <p:tag name="KSO_WM_UNIT_LAYERLEVEL" val="1_1_1"/>
  <p:tag name="KSO_WM_BEAUTIFY_FLAG" val="#wm#"/>
  <p:tag name="KSO_WM_TAG_VERSION" val="1.0"/>
  <p:tag name="KSO_WM_DIAGRAM_GROUP_CODE" val="m1-1"/>
  <p:tag name="KSO_WM_UNIT_FILL_FORE_SCHEMECOLOR_INDEX" val="6"/>
  <p:tag name="KSO_WM_UNIT_FILL_TYPE" val="1"/>
  <p:tag name="KSO_WM_UNIT_TEXT_FILL_FORE_SCHEMECOLOR_INDEX" val="13"/>
  <p:tag name="KSO_WM_UNIT_TEXT_FILL_TYPE" val="1"/>
</p:tagLst>
</file>

<file path=ppt/tags/tag275.xml><?xml version="1.0" encoding="utf-8"?>
<p:tagLst xmlns:p="http://schemas.openxmlformats.org/presentationml/2006/main">
  <p:tag name="KSO_WM_TEMPLATE_CATEGORY" val="diagram"/>
  <p:tag name="KSO_WM_TEMPLATE_INDEX" val="20181213"/>
  <p:tag name="KSO_WM_UNIT_TYPE" val="m_h_i"/>
  <p:tag name="KSO_WM_UNIT_INDEX" val="1_2_1"/>
  <p:tag name="KSO_WM_UNIT_ID" val="diagram20181213_3*m_h_i*1_2_1"/>
  <p:tag name="KSO_WM_UNIT_LAYERLEVEL" val="1_1_1"/>
  <p:tag name="KSO_WM_BEAUTIFY_FLAG" val="#wm#"/>
  <p:tag name="KSO_WM_TAG_VERSION" val="1.0"/>
  <p:tag name="KSO_WM_DIAGRAM_GROUP_CODE" val="m1-1"/>
  <p:tag name="KSO_WM_UNIT_FILL_FORE_SCHEMECOLOR_INDEX" val="6"/>
  <p:tag name="KSO_WM_UNIT_FILL_TYPE" val="1"/>
  <p:tag name="KSO_WM_UNIT_TEXT_FILL_FORE_SCHEMECOLOR_INDEX" val="13"/>
  <p:tag name="KSO_WM_UNIT_TEXT_FILL_TYPE" val="1"/>
</p:tagLst>
</file>

<file path=ppt/tags/tag276.xml><?xml version="1.0" encoding="utf-8"?>
<p:tagLst xmlns:p="http://schemas.openxmlformats.org/presentationml/2006/main">
  <p:tag name="KSO_WM_TEMPLATE_CATEGORY" val="diagram"/>
  <p:tag name="KSO_WM_TEMPLATE_INDEX" val="20181213"/>
  <p:tag name="KSO_WM_UNIT_TYPE" val="m_h_i"/>
  <p:tag name="KSO_WM_UNIT_INDEX" val="1_1_1"/>
  <p:tag name="KSO_WM_UNIT_ID" val="diagram20181213_3*m_h_i*1_1_1"/>
  <p:tag name="KSO_WM_UNIT_LAYERLEVEL" val="1_1_1"/>
  <p:tag name="KSO_WM_BEAUTIFY_FLAG" val="#wm#"/>
  <p:tag name="KSO_WM_TAG_VERSION" val="1.0"/>
  <p:tag name="KSO_WM_DIAGRAM_GROUP_CODE" val="m1-1"/>
  <p:tag name="KSO_WM_UNIT_FILL_FORE_SCHEMECOLOR_INDEX" val="5"/>
  <p:tag name="KSO_WM_UNIT_FILL_TYPE" val="1"/>
  <p:tag name="KSO_WM_UNIT_TEXT_FILL_FORE_SCHEMECOLOR_INDEX" val="13"/>
  <p:tag name="KSO_WM_UNIT_TEXT_FILL_TYPE" val="1"/>
</p:tagLst>
</file>

<file path=ppt/tags/tag277.xml><?xml version="1.0" encoding="utf-8"?>
<p:tagLst xmlns:p="http://schemas.openxmlformats.org/presentationml/2006/main">
  <p:tag name="KSO_WM_TEMPLATE_CATEGORY" val="diagram"/>
  <p:tag name="KSO_WM_TEMPLATE_INDEX" val="20181213"/>
  <p:tag name="KSO_WM_UNIT_TYPE" val="m_h_i"/>
  <p:tag name="KSO_WM_UNIT_INDEX" val="1_1_2"/>
  <p:tag name="KSO_WM_UNIT_ID" val="diagram20181213_3*m_h_i*1_1_2"/>
  <p:tag name="KSO_WM_UNIT_LAYERLEVEL" val="1_1_1"/>
  <p:tag name="KSO_WM_BEAUTIFY_FLAG" val="#wm#"/>
  <p:tag name="KSO_WM_TAG_VERSION" val="1.0"/>
  <p:tag name="KSO_WM_DIAGRAM_GROUP_CODE" val="m1-1"/>
  <p:tag name="KSO_WM_UNIT_FILL_FORE_SCHEMECOLOR_INDEX" val="5"/>
  <p:tag name="KSO_WM_UNIT_FILL_TYPE" val="1"/>
  <p:tag name="KSO_WM_UNIT_TEXT_FILL_FORE_SCHEMECOLOR_INDEX" val="13"/>
  <p:tag name="KSO_WM_UNIT_TEXT_FILL_TYPE" val="1"/>
</p:tagLst>
</file>

<file path=ppt/tags/tag278.xml><?xml version="1.0" encoding="utf-8"?>
<p:tagLst xmlns:p="http://schemas.openxmlformats.org/presentationml/2006/main">
  <p:tag name="KSO_WM_TEMPLATE_CATEGORY" val="diagram"/>
  <p:tag name="KSO_WM_TEMPLATE_INDEX" val="20181213"/>
  <p:tag name="KSO_WM_UNIT_TYPE" val="m_h_i"/>
  <p:tag name="KSO_WM_UNIT_INDEX" val="1_3_1"/>
  <p:tag name="KSO_WM_UNIT_ID" val="diagram20181213_3*m_h_i*1_3_1"/>
  <p:tag name="KSO_WM_UNIT_LAYERLEVEL" val="1_1_1"/>
  <p:tag name="KSO_WM_BEAUTIFY_FLAG" val="#wm#"/>
  <p:tag name="KSO_WM_TAG_VERSION" val="1.0"/>
  <p:tag name="KSO_WM_DIAGRAM_GROUP_CODE" val="m1-1"/>
  <p:tag name="KSO_WM_UNIT_FILL_FORE_SCHEMECOLOR_INDEX" val="7"/>
  <p:tag name="KSO_WM_UNIT_FILL_TYPE" val="1"/>
  <p:tag name="KSO_WM_UNIT_TEXT_FILL_FORE_SCHEMECOLOR_INDEX" val="13"/>
  <p:tag name="KSO_WM_UNIT_TEXT_FILL_TYPE" val="1"/>
</p:tagLst>
</file>

<file path=ppt/tags/tag279.xml><?xml version="1.0" encoding="utf-8"?>
<p:tagLst xmlns:p="http://schemas.openxmlformats.org/presentationml/2006/main">
  <p:tag name="KSO_WM_TEMPLATE_CATEGORY" val="diagram"/>
  <p:tag name="KSO_WM_TEMPLATE_INDEX" val="20181213"/>
  <p:tag name="KSO_WM_UNIT_TYPE" val="m_h_i"/>
  <p:tag name="KSO_WM_UNIT_INDEX" val="1_4_1"/>
  <p:tag name="KSO_WM_UNIT_ID" val="diagram20181213_3*m_h_i*1_4_1"/>
  <p:tag name="KSO_WM_UNIT_LAYERLEVEL" val="1_1_1"/>
  <p:tag name="KSO_WM_BEAUTIFY_FLAG" val="#wm#"/>
  <p:tag name="KSO_WM_TAG_VERSION" val="1.0"/>
  <p:tag name="KSO_WM_DIAGRAM_GROUP_CODE" val="m1-1"/>
  <p:tag name="KSO_WM_UNIT_FILL_FORE_SCHEMECOLOR_INDEX" val="8"/>
  <p:tag name="KSO_WM_UNIT_FILL_TYPE" val="1"/>
  <p:tag name="KSO_WM_UNIT_TEXT_FILL_FORE_SCHEMECOLOR_INDEX" val="13"/>
  <p:tag name="KSO_WM_UNIT_TEXT_FILL_TYPE" val="1"/>
</p:tagLst>
</file>

<file path=ppt/tags/tag280.xml><?xml version="1.0" encoding="utf-8"?>
<p:tagLst xmlns:p="http://schemas.openxmlformats.org/presentationml/2006/main">
  <p:tag name="KSO_WM_TEMPLATE_CATEGORY" val="diagram"/>
  <p:tag name="KSO_WM_TEMPLATE_INDEX" val="20181213"/>
  <p:tag name="KSO_WM_UNIT_TYPE" val="m_i"/>
  <p:tag name="KSO_WM_UNIT_INDEX" val="1_9"/>
  <p:tag name="KSO_WM_UNIT_ID" val="diagram20181213_3*m_i*1_9"/>
  <p:tag name="KSO_WM_UNIT_LAYERLEVEL" val="1_1"/>
  <p:tag name="KSO_WM_BEAUTIFY_FLAG" val="#wm#"/>
  <p:tag name="KSO_WM_TAG_VERSION" val="1.0"/>
  <p:tag name="KSO_WM_DIAGRAM_GROUP_CODE" val="m1-1"/>
  <p:tag name="KSO_WM_UNIT_FILL_FORE_SCHEMECOLOR_INDEX" val="5"/>
  <p:tag name="KSO_WM_UNIT_FILL_TYPE" val="1"/>
  <p:tag name="KSO_WM_UNIT_TEXT_FILL_FORE_SCHEMECOLOR_INDEX" val="13"/>
  <p:tag name="KSO_WM_UNIT_TEXT_FILL_TYPE" val="1"/>
</p:tagLst>
</file>

<file path=ppt/tags/tag281.xml><?xml version="1.0" encoding="utf-8"?>
<p:tagLst xmlns:p="http://schemas.openxmlformats.org/presentationml/2006/main">
  <p:tag name="KSO_WM_TEMPLATE_CATEGORY" val="diagram"/>
  <p:tag name="KSO_WM_TEMPLATE_INDEX" val="20181213"/>
  <p:tag name="KSO_WM_UNIT_TYPE" val="m_i"/>
  <p:tag name="KSO_WM_UNIT_INDEX" val="1_10"/>
  <p:tag name="KSO_WM_UNIT_ID" val="diagram20181213_3*m_i*1_10"/>
  <p:tag name="KSO_WM_UNIT_LAYERLEVEL" val="1_1"/>
  <p:tag name="KSO_WM_BEAUTIFY_FLAG" val="#wm#"/>
  <p:tag name="KSO_WM_TAG_VERSION" val="1.0"/>
  <p:tag name="KSO_WM_DIAGRAM_GROUP_CODE" val="m1-1"/>
  <p:tag name="KSO_WM_UNIT_FILL_FORE_SCHEMECOLOR_INDEX" val="6"/>
  <p:tag name="KSO_WM_UNIT_FILL_TYPE" val="1"/>
  <p:tag name="KSO_WM_UNIT_TEXT_FILL_FORE_SCHEMECOLOR_INDEX" val="13"/>
  <p:tag name="KSO_WM_UNIT_TEXT_FILL_TYPE" val="1"/>
</p:tagLst>
</file>

<file path=ppt/tags/tag282.xml><?xml version="1.0" encoding="utf-8"?>
<p:tagLst xmlns:p="http://schemas.openxmlformats.org/presentationml/2006/main">
  <p:tag name="KSO_WM_TEMPLATE_CATEGORY" val="diagram"/>
  <p:tag name="KSO_WM_TEMPLATE_INDEX" val="20181213"/>
  <p:tag name="KSO_WM_UNIT_TYPE" val="m_i"/>
  <p:tag name="KSO_WM_UNIT_INDEX" val="1_11"/>
  <p:tag name="KSO_WM_UNIT_ID" val="diagram20181213_3*m_i*1_11"/>
  <p:tag name="KSO_WM_UNIT_LAYERLEVEL" val="1_1"/>
  <p:tag name="KSO_WM_BEAUTIFY_FLAG" val="#wm#"/>
  <p:tag name="KSO_WM_TAG_VERSION" val="1.0"/>
  <p:tag name="KSO_WM_DIAGRAM_GROUP_CODE" val="m1-1"/>
  <p:tag name="KSO_WM_UNIT_FILL_FORE_SCHEMECOLOR_INDEX" val="7"/>
  <p:tag name="KSO_WM_UNIT_FILL_TYPE" val="1"/>
  <p:tag name="KSO_WM_UNIT_TEXT_FILL_FORE_SCHEMECOLOR_INDEX" val="13"/>
  <p:tag name="KSO_WM_UNIT_TEXT_FILL_TYPE" val="1"/>
</p:tagLst>
</file>

<file path=ppt/tags/tag283.xml><?xml version="1.0" encoding="utf-8"?>
<p:tagLst xmlns:p="http://schemas.openxmlformats.org/presentationml/2006/main">
  <p:tag name="KSO_WM_TAG_VERSION" val="1.0"/>
  <p:tag name="KSO_WM_BEAUTIFY_FLAG" val="#wm#"/>
  <p:tag name="KSO_WM_UNIT_TYPE" val="i"/>
  <p:tag name="KSO_WM_UNIT_ID" val="diagram20181213_3*i*11"/>
  <p:tag name="KSO_WM_TEMPLATE_CATEGORY" val="diagram"/>
  <p:tag name="KSO_WM_TEMPLATE_INDEX" val="20181213"/>
  <p:tag name="KSO_WM_UNIT_INDEX" val="11"/>
</p:tagLst>
</file>

<file path=ppt/tags/tag284.xml><?xml version="1.0" encoding="utf-8"?>
<p:tagLst xmlns:p="http://schemas.openxmlformats.org/presentationml/2006/main">
  <p:tag name="KSO_WM_TEMPLATE_CATEGORY" val="diagram"/>
  <p:tag name="KSO_WM_TEMPLATE_INDEX" val="20181213"/>
  <p:tag name="KSO_WM_UNIT_TYPE" val="m_h_i"/>
  <p:tag name="KSO_WM_UNIT_INDEX" val="1_1_3"/>
  <p:tag name="KSO_WM_UNIT_ID" val="diagram20181213_3*m_h_i*1_1_3"/>
  <p:tag name="KSO_WM_UNIT_LAYERLEVEL" val="1_1_1"/>
  <p:tag name="KSO_WM_BEAUTIFY_FLAG" val="#wm#"/>
  <p:tag name="KSO_WM_TAG_VERSION" val="1.0"/>
  <p:tag name="KSO_WM_DIAGRAM_GROUP_CODE" val="m1-1"/>
  <p:tag name="KSO_WM_UNIT_FILL_FORE_SCHEMECOLOR_INDEX" val="5"/>
  <p:tag name="KSO_WM_UNIT_FILL_TYPE" val="1"/>
  <p:tag name="KSO_WM_UNIT_TEXT_FILL_FORE_SCHEMECOLOR_INDEX" val="13"/>
  <p:tag name="KSO_WM_UNIT_TEXT_FILL_TYPE" val="1"/>
</p:tagLst>
</file>

<file path=ppt/tags/tag285.xml><?xml version="1.0" encoding="utf-8"?>
<p:tagLst xmlns:p="http://schemas.openxmlformats.org/presentationml/2006/main">
  <p:tag name="KSO_WM_TEMPLATE_CATEGORY" val="diagram"/>
  <p:tag name="KSO_WM_TEMPLATE_INDEX" val="20181213"/>
  <p:tag name="KSO_WM_UNIT_TYPE" val="m_h_i"/>
  <p:tag name="KSO_WM_UNIT_INDEX" val="1_1_4"/>
  <p:tag name="KSO_WM_UNIT_ID" val="diagram20181213_3*m_h_i*1_1_4"/>
  <p:tag name="KSO_WM_UNIT_LAYERLEVEL" val="1_1_1"/>
  <p:tag name="KSO_WM_BEAUTIFY_FLAG" val="#wm#"/>
  <p:tag name="KSO_WM_TAG_VERSION" val="1.0"/>
  <p:tag name="KSO_WM_DIAGRAM_GROUP_CODE" val="m1-1"/>
  <p:tag name="KSO_WM_UNIT_FILL_FORE_SCHEMECOLOR_INDEX" val="5"/>
  <p:tag name="KSO_WM_UNIT_FILL_TYPE" val="1"/>
  <p:tag name="KSO_WM_UNIT_TEXT_FILL_FORE_SCHEMECOLOR_INDEX" val="13"/>
  <p:tag name="KSO_WM_UNIT_TEXT_FILL_TYPE" val="1"/>
</p:tagLst>
</file>

<file path=ppt/tags/tag286.xml><?xml version="1.0" encoding="utf-8"?>
<p:tagLst xmlns:p="http://schemas.openxmlformats.org/presentationml/2006/main">
  <p:tag name="KSO_WM_TEMPLATE_CATEGORY" val="diagram"/>
  <p:tag name="KSO_WM_TEMPLATE_INDEX" val="20181213"/>
  <p:tag name="KSO_WM_UNIT_TYPE" val="m_h_i"/>
  <p:tag name="KSO_WM_UNIT_INDEX" val="1_1_5"/>
  <p:tag name="KSO_WM_UNIT_ID" val="diagram20181213_3*m_h_i*1_1_5"/>
  <p:tag name="KSO_WM_UNIT_LAYERLEVEL" val="1_1_1"/>
  <p:tag name="KSO_WM_BEAUTIFY_FLAG" val="#wm#"/>
  <p:tag name="KSO_WM_TAG_VERSION" val="1.0"/>
  <p:tag name="KSO_WM_DIAGRAM_GROUP_CODE" val="m1-1"/>
  <p:tag name="KSO_WM_UNIT_FILL_FORE_SCHEMECOLOR_INDEX" val="5"/>
  <p:tag name="KSO_WM_UNIT_FILL_TYPE" val="1"/>
  <p:tag name="KSO_WM_UNIT_TEXT_FILL_FORE_SCHEMECOLOR_INDEX" val="13"/>
  <p:tag name="KSO_WM_UNIT_TEXT_FILL_TYPE" val="1"/>
</p:tagLst>
</file>

<file path=ppt/tags/tag287.xml><?xml version="1.0" encoding="utf-8"?>
<p:tagLst xmlns:p="http://schemas.openxmlformats.org/presentationml/2006/main">
  <p:tag name="KSO_WM_TEMPLATE_CATEGORY" val="diagram"/>
  <p:tag name="KSO_WM_TEMPLATE_INDEX" val="20181213"/>
  <p:tag name="KSO_WM_UNIT_TYPE" val="m_h_i"/>
  <p:tag name="KSO_WM_UNIT_INDEX" val="1_1_6"/>
  <p:tag name="KSO_WM_UNIT_ID" val="diagram20181213_3*m_h_i*1_1_6"/>
  <p:tag name="KSO_WM_UNIT_LAYERLEVEL" val="1_1_1"/>
  <p:tag name="KSO_WM_BEAUTIFY_FLAG" val="#wm#"/>
  <p:tag name="KSO_WM_TAG_VERSION" val="1.0"/>
  <p:tag name="KSO_WM_DIAGRAM_GROUP_CODE" val="m1-1"/>
  <p:tag name="KSO_WM_UNIT_FILL_FORE_SCHEMECOLOR_INDEX" val="5"/>
  <p:tag name="KSO_WM_UNIT_FILL_TYPE" val="1"/>
  <p:tag name="KSO_WM_UNIT_TEXT_FILL_FORE_SCHEMECOLOR_INDEX" val="13"/>
  <p:tag name="KSO_WM_UNIT_TEXT_FILL_TYPE" val="1"/>
</p:tagLst>
</file>

<file path=ppt/tags/tag288.xml><?xml version="1.0" encoding="utf-8"?>
<p:tagLst xmlns:p="http://schemas.openxmlformats.org/presentationml/2006/main">
  <p:tag name="KSO_WM_TEMPLATE_CATEGORY" val="diagram"/>
  <p:tag name="KSO_WM_TEMPLATE_INDEX" val="20181213"/>
  <p:tag name="KSO_WM_UNIT_TYPE" val="m_h_i"/>
  <p:tag name="KSO_WM_UNIT_INDEX" val="1_1_7"/>
  <p:tag name="KSO_WM_UNIT_ID" val="diagram20181213_3*m_h_i*1_1_7"/>
  <p:tag name="KSO_WM_UNIT_LAYERLEVEL" val="1_1_1"/>
  <p:tag name="KSO_WM_BEAUTIFY_FLAG" val="#wm#"/>
  <p:tag name="KSO_WM_TAG_VERSION" val="1.0"/>
  <p:tag name="KSO_WM_DIAGRAM_GROUP_CODE" val="m1-1"/>
  <p:tag name="KSO_WM_UNIT_FILL_FORE_SCHEMECOLOR_INDEX" val="5"/>
  <p:tag name="KSO_WM_UNIT_FILL_TYPE" val="1"/>
  <p:tag name="KSO_WM_UNIT_TEXT_FILL_FORE_SCHEMECOLOR_INDEX" val="13"/>
  <p:tag name="KSO_WM_UNIT_TEXT_FILL_TYPE" val="1"/>
</p:tagLst>
</file>

<file path=ppt/tags/tag289.xml><?xml version="1.0" encoding="utf-8"?>
<p:tagLst xmlns:p="http://schemas.openxmlformats.org/presentationml/2006/main">
  <p:tag name="KSO_WM_TEMPLATE_CATEGORY" val="diagram"/>
  <p:tag name="KSO_WM_TEMPLATE_INDEX" val="20181213"/>
  <p:tag name="KSO_WM_UNIT_TYPE" val="m_h_i"/>
  <p:tag name="KSO_WM_UNIT_INDEX" val="1_1_8"/>
  <p:tag name="KSO_WM_UNIT_ID" val="diagram20181213_3*m_h_i*1_1_8"/>
  <p:tag name="KSO_WM_UNIT_LAYERLEVEL" val="1_1_1"/>
  <p:tag name="KSO_WM_BEAUTIFY_FLAG" val="#wm#"/>
  <p:tag name="KSO_WM_TAG_VERSION" val="1.0"/>
  <p:tag name="KSO_WM_DIAGRAM_GROUP_CODE" val="m1-1"/>
  <p:tag name="KSO_WM_UNIT_FILL_FORE_SCHEMECOLOR_INDEX" val="5"/>
  <p:tag name="KSO_WM_UNIT_FILL_TYPE" val="1"/>
  <p:tag name="KSO_WM_UNIT_TEXT_FILL_FORE_SCHEMECOLOR_INDEX" val="13"/>
  <p:tag name="KSO_WM_UNIT_TEXT_FILL_TYPE" val="1"/>
</p:tagLst>
</file>

<file path=ppt/tags/tag290.xml><?xml version="1.0" encoding="utf-8"?>
<p:tagLst xmlns:p="http://schemas.openxmlformats.org/presentationml/2006/main">
  <p:tag name="KSO_WM_TEMPLATE_CATEGORY" val="diagram"/>
  <p:tag name="KSO_WM_TEMPLATE_INDEX" val="20181213"/>
  <p:tag name="KSO_WM_UNIT_TYPE" val="m_h_i"/>
  <p:tag name="KSO_WM_UNIT_INDEX" val="1_1_9"/>
  <p:tag name="KSO_WM_UNIT_ID" val="diagram20181213_3*m_h_i*1_1_9"/>
  <p:tag name="KSO_WM_UNIT_LAYERLEVEL" val="1_1_1"/>
  <p:tag name="KSO_WM_BEAUTIFY_FLAG" val="#wm#"/>
  <p:tag name="KSO_WM_TAG_VERSION" val="1.0"/>
  <p:tag name="KSO_WM_DIAGRAM_GROUP_CODE" val="m1-1"/>
  <p:tag name="KSO_WM_UNIT_FILL_FORE_SCHEMECOLOR_INDEX" val="5"/>
  <p:tag name="KSO_WM_UNIT_FILL_TYPE" val="1"/>
  <p:tag name="KSO_WM_UNIT_TEXT_FILL_FORE_SCHEMECOLOR_INDEX" val="13"/>
  <p:tag name="KSO_WM_UNIT_TEXT_FILL_TYPE" val="1"/>
</p:tagLst>
</file>

<file path=ppt/tags/tag291.xml><?xml version="1.0" encoding="utf-8"?>
<p:tagLst xmlns:p="http://schemas.openxmlformats.org/presentationml/2006/main">
  <p:tag name="KSO_WM_TEMPLATE_CATEGORY" val="diagram"/>
  <p:tag name="KSO_WM_TEMPLATE_INDEX" val="20181213"/>
  <p:tag name="KSO_WM_UNIT_TYPE" val="m_h_i"/>
  <p:tag name="KSO_WM_UNIT_INDEX" val="1_1_10"/>
  <p:tag name="KSO_WM_UNIT_ID" val="diagram20181213_3*m_h_i*1_1_10"/>
  <p:tag name="KSO_WM_UNIT_LAYERLEVEL" val="1_1_1"/>
  <p:tag name="KSO_WM_BEAUTIFY_FLAG" val="#wm#"/>
  <p:tag name="KSO_WM_TAG_VERSION" val="1.0"/>
  <p:tag name="KSO_WM_DIAGRAM_GROUP_CODE" val="m1-1"/>
  <p:tag name="KSO_WM_UNIT_FILL_FORE_SCHEMECOLOR_INDEX" val="5"/>
  <p:tag name="KSO_WM_UNIT_FILL_TYPE" val="1"/>
  <p:tag name="KSO_WM_UNIT_TEXT_FILL_FORE_SCHEMECOLOR_INDEX" val="13"/>
  <p:tag name="KSO_WM_UNIT_TEXT_FILL_TYPE" val="1"/>
</p:tagLst>
</file>

<file path=ppt/tags/tag292.xml><?xml version="1.0" encoding="utf-8"?>
<p:tagLst xmlns:p="http://schemas.openxmlformats.org/presentationml/2006/main">
  <p:tag name="KSO_WM_TEMPLATE_CATEGORY" val="diagram"/>
  <p:tag name="KSO_WM_TEMPLATE_INDEX" val="20181213"/>
  <p:tag name="KSO_WM_UNIT_TYPE" val="m_h_i"/>
  <p:tag name="KSO_WM_UNIT_INDEX" val="1_1_11"/>
  <p:tag name="KSO_WM_UNIT_ID" val="diagram20181213_3*m_h_i*1_1_11"/>
  <p:tag name="KSO_WM_UNIT_LAYERLEVEL" val="1_1_1"/>
  <p:tag name="KSO_WM_BEAUTIFY_FLAG" val="#wm#"/>
  <p:tag name="KSO_WM_TAG_VERSION" val="1.0"/>
  <p:tag name="KSO_WM_DIAGRAM_GROUP_CODE" val="m1-1"/>
  <p:tag name="KSO_WM_UNIT_FILL_FORE_SCHEMECOLOR_INDEX" val="5"/>
  <p:tag name="KSO_WM_UNIT_FILL_TYPE" val="1"/>
  <p:tag name="KSO_WM_UNIT_TEXT_FILL_FORE_SCHEMECOLOR_INDEX" val="13"/>
  <p:tag name="KSO_WM_UNIT_TEXT_FILL_TYPE" val="1"/>
</p:tagLst>
</file>

<file path=ppt/tags/tag293.xml><?xml version="1.0" encoding="utf-8"?>
<p:tagLst xmlns:p="http://schemas.openxmlformats.org/presentationml/2006/main">
  <p:tag name="KSO_WM_TEMPLATE_CATEGORY" val="diagram"/>
  <p:tag name="KSO_WM_TEMPLATE_INDEX" val="20181213"/>
  <p:tag name="KSO_WM_UNIT_TYPE" val="m_h_i"/>
  <p:tag name="KSO_WM_UNIT_INDEX" val="1_1_12"/>
  <p:tag name="KSO_WM_UNIT_ID" val="diagram20181213_3*m_h_i*1_1_12"/>
  <p:tag name="KSO_WM_UNIT_LAYERLEVEL" val="1_1_1"/>
  <p:tag name="KSO_WM_BEAUTIFY_FLAG" val="#wm#"/>
  <p:tag name="KSO_WM_TAG_VERSION" val="1.0"/>
  <p:tag name="KSO_WM_DIAGRAM_GROUP_CODE" val="m1-1"/>
  <p:tag name="KSO_WM_UNIT_FILL_FORE_SCHEMECOLOR_INDEX" val="5"/>
  <p:tag name="KSO_WM_UNIT_FILL_TYPE" val="1"/>
  <p:tag name="KSO_WM_UNIT_TEXT_FILL_FORE_SCHEMECOLOR_INDEX" val="13"/>
  <p:tag name="KSO_WM_UNIT_TEXT_FILL_TYPE" val="1"/>
</p:tagLst>
</file>

<file path=ppt/tags/tag294.xml><?xml version="1.0" encoding="utf-8"?>
<p:tagLst xmlns:p="http://schemas.openxmlformats.org/presentationml/2006/main">
  <p:tag name="KSO_WM_TEMPLATE_CATEGORY" val="diagram"/>
  <p:tag name="KSO_WM_TEMPLATE_INDEX" val="20181213"/>
  <p:tag name="KSO_WM_UNIT_TYPE" val="m_h_i"/>
  <p:tag name="KSO_WM_UNIT_INDEX" val="1_1_13"/>
  <p:tag name="KSO_WM_UNIT_ID" val="diagram20181213_3*m_h_i*1_1_13"/>
  <p:tag name="KSO_WM_UNIT_LAYERLEVEL" val="1_1_1"/>
  <p:tag name="KSO_WM_BEAUTIFY_FLAG" val="#wm#"/>
  <p:tag name="KSO_WM_TAG_VERSION" val="1.0"/>
  <p:tag name="KSO_WM_DIAGRAM_GROUP_CODE" val="m1-1"/>
  <p:tag name="KSO_WM_UNIT_FILL_FORE_SCHEMECOLOR_INDEX" val="5"/>
  <p:tag name="KSO_WM_UNIT_FILL_TYPE" val="1"/>
  <p:tag name="KSO_WM_UNIT_TEXT_FILL_FORE_SCHEMECOLOR_INDEX" val="13"/>
  <p:tag name="KSO_WM_UNIT_TEXT_FILL_TYPE" val="1"/>
</p:tagLst>
</file>

<file path=ppt/tags/tag295.xml><?xml version="1.0" encoding="utf-8"?>
<p:tagLst xmlns:p="http://schemas.openxmlformats.org/presentationml/2006/main">
  <p:tag name="KSO_WM_TEMPLATE_CATEGORY" val="diagram"/>
  <p:tag name="KSO_WM_TEMPLATE_INDEX" val="20181213"/>
  <p:tag name="KSO_WM_UNIT_TYPE" val="m_h_i"/>
  <p:tag name="KSO_WM_UNIT_INDEX" val="1_1_14"/>
  <p:tag name="KSO_WM_UNIT_ID" val="diagram20181213_3*m_h_i*1_1_14"/>
  <p:tag name="KSO_WM_UNIT_LAYERLEVEL" val="1_1_1"/>
  <p:tag name="KSO_WM_BEAUTIFY_FLAG" val="#wm#"/>
  <p:tag name="KSO_WM_TAG_VERSION" val="1.0"/>
  <p:tag name="KSO_WM_DIAGRAM_GROUP_CODE" val="m1-1"/>
  <p:tag name="KSO_WM_UNIT_FILL_FORE_SCHEMECOLOR_INDEX" val="5"/>
  <p:tag name="KSO_WM_UNIT_FILL_TYPE" val="1"/>
  <p:tag name="KSO_WM_UNIT_TEXT_FILL_FORE_SCHEMECOLOR_INDEX" val="13"/>
  <p:tag name="KSO_WM_UNIT_TEXT_FILL_TYPE" val="1"/>
</p:tagLst>
</file>

<file path=ppt/tags/tag296.xml><?xml version="1.0" encoding="utf-8"?>
<p:tagLst xmlns:p="http://schemas.openxmlformats.org/presentationml/2006/main">
  <p:tag name="KSO_WM_TEMPLATE_CATEGORY" val="diagram"/>
  <p:tag name="KSO_WM_TEMPLATE_INDEX" val="20181213"/>
  <p:tag name="KSO_WM_UNIT_TYPE" val="m_h_i"/>
  <p:tag name="KSO_WM_UNIT_INDEX" val="1_1_15"/>
  <p:tag name="KSO_WM_UNIT_ID" val="diagram20181213_3*m_h_i*1_1_15"/>
  <p:tag name="KSO_WM_UNIT_LAYERLEVEL" val="1_1_1"/>
  <p:tag name="KSO_WM_BEAUTIFY_FLAG" val="#wm#"/>
  <p:tag name="KSO_WM_TAG_VERSION" val="1.0"/>
  <p:tag name="KSO_WM_DIAGRAM_GROUP_CODE" val="m1-1"/>
  <p:tag name="KSO_WM_UNIT_FILL_FORE_SCHEMECOLOR_INDEX" val="5"/>
  <p:tag name="KSO_WM_UNIT_FILL_TYPE" val="1"/>
  <p:tag name="KSO_WM_UNIT_TEXT_FILL_FORE_SCHEMECOLOR_INDEX" val="13"/>
  <p:tag name="KSO_WM_UNIT_TEXT_FILL_TYPE" val="1"/>
</p:tagLst>
</file>

<file path=ppt/tags/tag297.xml><?xml version="1.0" encoding="utf-8"?>
<p:tagLst xmlns:p="http://schemas.openxmlformats.org/presentationml/2006/main">
  <p:tag name="KSO_WM_TEMPLATE_CATEGORY" val="diagram"/>
  <p:tag name="KSO_WM_TEMPLATE_INDEX" val="20181213"/>
  <p:tag name="KSO_WM_UNIT_TYPE" val="m_h_i"/>
  <p:tag name="KSO_WM_UNIT_INDEX" val="1_1_16"/>
  <p:tag name="KSO_WM_UNIT_ID" val="diagram20181213_3*m_h_i*1_1_16"/>
  <p:tag name="KSO_WM_UNIT_LAYERLEVEL" val="1_1_1"/>
  <p:tag name="KSO_WM_BEAUTIFY_FLAG" val="#wm#"/>
  <p:tag name="KSO_WM_TAG_VERSION" val="1.0"/>
  <p:tag name="KSO_WM_DIAGRAM_GROUP_CODE" val="m1-1"/>
  <p:tag name="KSO_WM_UNIT_FILL_FORE_SCHEMECOLOR_INDEX" val="5"/>
  <p:tag name="KSO_WM_UNIT_FILL_TYPE" val="1"/>
  <p:tag name="KSO_WM_UNIT_TEXT_FILL_FORE_SCHEMECOLOR_INDEX" val="13"/>
  <p:tag name="KSO_WM_UNIT_TEXT_FILL_TYPE" val="1"/>
</p:tagLst>
</file>

<file path=ppt/tags/tag298.xml><?xml version="1.0" encoding="utf-8"?>
<p:tagLst xmlns:p="http://schemas.openxmlformats.org/presentationml/2006/main">
  <p:tag name="KSO_WM_TEMPLATE_CATEGORY" val="diagram"/>
  <p:tag name="KSO_WM_TEMPLATE_INDEX" val="20181213"/>
  <p:tag name="KSO_WM_UNIT_TYPE" val="m_h_i"/>
  <p:tag name="KSO_WM_UNIT_INDEX" val="1_1_17"/>
  <p:tag name="KSO_WM_UNIT_ID" val="diagram20181213_3*m_h_i*1_1_17"/>
  <p:tag name="KSO_WM_UNIT_LAYERLEVEL" val="1_1_1"/>
  <p:tag name="KSO_WM_BEAUTIFY_FLAG" val="#wm#"/>
  <p:tag name="KSO_WM_TAG_VERSION" val="1.0"/>
  <p:tag name="KSO_WM_DIAGRAM_GROUP_CODE" val="m1-1"/>
  <p:tag name="KSO_WM_UNIT_FILL_FORE_SCHEMECOLOR_INDEX" val="5"/>
  <p:tag name="KSO_WM_UNIT_FILL_TYPE" val="1"/>
  <p:tag name="KSO_WM_UNIT_TEXT_FILL_FORE_SCHEMECOLOR_INDEX" val="13"/>
  <p:tag name="KSO_WM_UNIT_TEXT_FILL_TYPE" val="1"/>
</p:tagLst>
</file>

<file path=ppt/tags/tag299.xml><?xml version="1.0" encoding="utf-8"?>
<p:tagLst xmlns:p="http://schemas.openxmlformats.org/presentationml/2006/main">
  <p:tag name="KSO_WM_TAG_VERSION" val="1.0"/>
  <p:tag name="KSO_WM_BEAUTIFY_FLAG" val="#wm#"/>
  <p:tag name="KSO_WM_UNIT_TYPE" val="i"/>
  <p:tag name="KSO_WM_UNIT_ID" val="diagram20181213_3*i*42"/>
  <p:tag name="KSO_WM_TEMPLATE_CATEGORY" val="diagram"/>
  <p:tag name="KSO_WM_TEMPLATE_INDEX" val="20181213"/>
  <p:tag name="KSO_WM_UNIT_INDEX" val="42"/>
</p:tagLst>
</file>

<file path=ppt/tags/tag300.xml><?xml version="1.0" encoding="utf-8"?>
<p:tagLst xmlns:p="http://schemas.openxmlformats.org/presentationml/2006/main">
  <p:tag name="KSO_WM_TEMPLATE_CATEGORY" val="diagram"/>
  <p:tag name="KSO_WM_TEMPLATE_INDEX" val="20181213"/>
  <p:tag name="KSO_WM_UNIT_TYPE" val="m_h_i"/>
  <p:tag name="KSO_WM_UNIT_INDEX" val="1_4_3"/>
  <p:tag name="KSO_WM_UNIT_ID" val="diagram20181213_3*m_h_i*1_4_3"/>
  <p:tag name="KSO_WM_UNIT_LAYERLEVEL" val="1_1_1"/>
  <p:tag name="KSO_WM_BEAUTIFY_FLAG" val="#wm#"/>
  <p:tag name="KSO_WM_TAG_VERSION" val="1.0"/>
  <p:tag name="KSO_WM_DIAGRAM_GROUP_CODE" val="m1-1"/>
  <p:tag name="KSO_WM_UNIT_FILL_FORE_SCHEMECOLOR_INDEX" val="8"/>
  <p:tag name="KSO_WM_UNIT_FILL_TYPE" val="1"/>
  <p:tag name="KSO_WM_UNIT_TEXT_FILL_FORE_SCHEMECOLOR_INDEX" val="13"/>
  <p:tag name="KSO_WM_UNIT_TEXT_FILL_TYPE" val="1"/>
</p:tagLst>
</file>

<file path=ppt/tags/tag301.xml><?xml version="1.0" encoding="utf-8"?>
<p:tagLst xmlns:p="http://schemas.openxmlformats.org/presentationml/2006/main">
  <p:tag name="KSO_WM_TEMPLATE_CATEGORY" val="diagram"/>
  <p:tag name="KSO_WM_TEMPLATE_INDEX" val="20181213"/>
  <p:tag name="KSO_WM_UNIT_TYPE" val="m_h_i"/>
  <p:tag name="KSO_WM_UNIT_INDEX" val="1_4_4"/>
  <p:tag name="KSO_WM_UNIT_ID" val="diagram20181213_3*m_h_i*1_4_4"/>
  <p:tag name="KSO_WM_UNIT_LAYERLEVEL" val="1_1_1"/>
  <p:tag name="KSO_WM_BEAUTIFY_FLAG" val="#wm#"/>
  <p:tag name="KSO_WM_TAG_VERSION" val="1.0"/>
  <p:tag name="KSO_WM_DIAGRAM_GROUP_CODE" val="m1-1"/>
  <p:tag name="KSO_WM_UNIT_FILL_FORE_SCHEMECOLOR_INDEX" val="8"/>
  <p:tag name="KSO_WM_UNIT_FILL_TYPE" val="1"/>
  <p:tag name="KSO_WM_UNIT_TEXT_FILL_FORE_SCHEMECOLOR_INDEX" val="13"/>
  <p:tag name="KSO_WM_UNIT_TEXT_FILL_TYPE" val="1"/>
</p:tagLst>
</file>

<file path=ppt/tags/tag302.xml><?xml version="1.0" encoding="utf-8"?>
<p:tagLst xmlns:p="http://schemas.openxmlformats.org/presentationml/2006/main">
  <p:tag name="KSO_WM_TEMPLATE_CATEGORY" val="diagram"/>
  <p:tag name="KSO_WM_TEMPLATE_INDEX" val="20181213"/>
  <p:tag name="KSO_WM_UNIT_TYPE" val="m_h_i"/>
  <p:tag name="KSO_WM_UNIT_INDEX" val="1_4_5"/>
  <p:tag name="KSO_WM_UNIT_ID" val="diagram20181213_3*m_h_i*1_4_5"/>
  <p:tag name="KSO_WM_UNIT_LAYERLEVEL" val="1_1_1"/>
  <p:tag name="KSO_WM_BEAUTIFY_FLAG" val="#wm#"/>
  <p:tag name="KSO_WM_TAG_VERSION" val="1.0"/>
  <p:tag name="KSO_WM_DIAGRAM_GROUP_CODE" val="m1-1"/>
  <p:tag name="KSO_WM_UNIT_FILL_FORE_SCHEMECOLOR_INDEX" val="8"/>
  <p:tag name="KSO_WM_UNIT_FILL_TYPE" val="1"/>
  <p:tag name="KSO_WM_UNIT_TEXT_FILL_FORE_SCHEMECOLOR_INDEX" val="13"/>
  <p:tag name="KSO_WM_UNIT_TEXT_FILL_TYPE" val="1"/>
</p:tagLst>
</file>

<file path=ppt/tags/tag303.xml><?xml version="1.0" encoding="utf-8"?>
<p:tagLst xmlns:p="http://schemas.openxmlformats.org/presentationml/2006/main">
  <p:tag name="KSO_WM_TEMPLATE_CATEGORY" val="diagram"/>
  <p:tag name="KSO_WM_TEMPLATE_INDEX" val="20181213"/>
  <p:tag name="KSO_WM_UNIT_TYPE" val="m_h_i"/>
  <p:tag name="KSO_WM_UNIT_INDEX" val="1_4_6"/>
  <p:tag name="KSO_WM_UNIT_ID" val="diagram20181213_3*m_h_i*1_4_6"/>
  <p:tag name="KSO_WM_UNIT_LAYERLEVEL" val="1_1_1"/>
  <p:tag name="KSO_WM_BEAUTIFY_FLAG" val="#wm#"/>
  <p:tag name="KSO_WM_TAG_VERSION" val="1.0"/>
  <p:tag name="KSO_WM_DIAGRAM_GROUP_CODE" val="m1-1"/>
  <p:tag name="KSO_WM_UNIT_FILL_FORE_SCHEMECOLOR_INDEX" val="8"/>
  <p:tag name="KSO_WM_UNIT_FILL_TYPE" val="1"/>
  <p:tag name="KSO_WM_UNIT_TEXT_FILL_FORE_SCHEMECOLOR_INDEX" val="13"/>
  <p:tag name="KSO_WM_UNIT_TEXT_FILL_TYPE" val="1"/>
</p:tagLst>
</file>

<file path=ppt/tags/tag304.xml><?xml version="1.0" encoding="utf-8"?>
<p:tagLst xmlns:p="http://schemas.openxmlformats.org/presentationml/2006/main">
  <p:tag name="KSO_WM_TEMPLATE_CATEGORY" val="diagram"/>
  <p:tag name="KSO_WM_TEMPLATE_INDEX" val="20181213"/>
  <p:tag name="KSO_WM_UNIT_TYPE" val="m_h_i"/>
  <p:tag name="KSO_WM_UNIT_INDEX" val="1_4_7"/>
  <p:tag name="KSO_WM_UNIT_ID" val="diagram20181213_3*m_h_i*1_4_7"/>
  <p:tag name="KSO_WM_UNIT_LAYERLEVEL" val="1_1_1"/>
  <p:tag name="KSO_WM_BEAUTIFY_FLAG" val="#wm#"/>
  <p:tag name="KSO_WM_TAG_VERSION" val="1.0"/>
  <p:tag name="KSO_WM_DIAGRAM_GROUP_CODE" val="m1-1"/>
  <p:tag name="KSO_WM_UNIT_FILL_FORE_SCHEMECOLOR_INDEX" val="8"/>
  <p:tag name="KSO_WM_UNIT_FILL_TYPE" val="1"/>
  <p:tag name="KSO_WM_UNIT_TEXT_FILL_FORE_SCHEMECOLOR_INDEX" val="13"/>
  <p:tag name="KSO_WM_UNIT_TEXT_FILL_TYPE" val="1"/>
</p:tagLst>
</file>

<file path=ppt/tags/tag305.xml><?xml version="1.0" encoding="utf-8"?>
<p:tagLst xmlns:p="http://schemas.openxmlformats.org/presentationml/2006/main">
  <p:tag name="KSO_WM_TEMPLATE_CATEGORY" val="diagram"/>
  <p:tag name="KSO_WM_TEMPLATE_INDEX" val="20181213"/>
  <p:tag name="KSO_WM_UNIT_TYPE" val="m_h_i"/>
  <p:tag name="KSO_WM_UNIT_INDEX" val="1_4_8"/>
  <p:tag name="KSO_WM_UNIT_ID" val="diagram20181213_3*m_h_i*1_4_8"/>
  <p:tag name="KSO_WM_UNIT_LAYERLEVEL" val="1_1_1"/>
  <p:tag name="KSO_WM_BEAUTIFY_FLAG" val="#wm#"/>
  <p:tag name="KSO_WM_TAG_VERSION" val="1.0"/>
  <p:tag name="KSO_WM_DIAGRAM_GROUP_CODE" val="m1-1"/>
  <p:tag name="KSO_WM_UNIT_FILL_FORE_SCHEMECOLOR_INDEX" val="8"/>
  <p:tag name="KSO_WM_UNIT_FILL_TYPE" val="1"/>
  <p:tag name="KSO_WM_UNIT_TEXT_FILL_FORE_SCHEMECOLOR_INDEX" val="13"/>
  <p:tag name="KSO_WM_UNIT_TEXT_FILL_TYPE" val="1"/>
</p:tagLst>
</file>

<file path=ppt/tags/tag306.xml><?xml version="1.0" encoding="utf-8"?>
<p:tagLst xmlns:p="http://schemas.openxmlformats.org/presentationml/2006/main">
  <p:tag name="KSO_WM_TEMPLATE_CATEGORY" val="diagram"/>
  <p:tag name="KSO_WM_TEMPLATE_INDEX" val="20181213"/>
  <p:tag name="KSO_WM_UNIT_TYPE" val="m_h_i"/>
  <p:tag name="KSO_WM_UNIT_INDEX" val="1_4_9"/>
  <p:tag name="KSO_WM_UNIT_ID" val="diagram20181213_3*m_h_i*1_4_9"/>
  <p:tag name="KSO_WM_UNIT_LAYERLEVEL" val="1_1_1"/>
  <p:tag name="KSO_WM_BEAUTIFY_FLAG" val="#wm#"/>
  <p:tag name="KSO_WM_TAG_VERSION" val="1.0"/>
  <p:tag name="KSO_WM_DIAGRAM_GROUP_CODE" val="m1-1"/>
  <p:tag name="KSO_WM_UNIT_FILL_FORE_SCHEMECOLOR_INDEX" val="8"/>
  <p:tag name="KSO_WM_UNIT_FILL_TYPE" val="1"/>
  <p:tag name="KSO_WM_UNIT_TEXT_FILL_FORE_SCHEMECOLOR_INDEX" val="13"/>
  <p:tag name="KSO_WM_UNIT_TEXT_FILL_TYPE" val="1"/>
</p:tagLst>
</file>

<file path=ppt/tags/tag307.xml><?xml version="1.0" encoding="utf-8"?>
<p:tagLst xmlns:p="http://schemas.openxmlformats.org/presentationml/2006/main">
  <p:tag name="KSO_WM_TEMPLATE_CATEGORY" val="diagram"/>
  <p:tag name="KSO_WM_TEMPLATE_INDEX" val="20181213"/>
  <p:tag name="KSO_WM_UNIT_TYPE" val="m_h_i"/>
  <p:tag name="KSO_WM_UNIT_INDEX" val="1_4_10"/>
  <p:tag name="KSO_WM_UNIT_ID" val="diagram20181213_3*m_h_i*1_4_10"/>
  <p:tag name="KSO_WM_UNIT_LAYERLEVEL" val="1_1_1"/>
  <p:tag name="KSO_WM_BEAUTIFY_FLAG" val="#wm#"/>
  <p:tag name="KSO_WM_TAG_VERSION" val="1.0"/>
  <p:tag name="KSO_WM_DIAGRAM_GROUP_CODE" val="m1-1"/>
  <p:tag name="KSO_WM_UNIT_FILL_FORE_SCHEMECOLOR_INDEX" val="8"/>
  <p:tag name="KSO_WM_UNIT_FILL_TYPE" val="1"/>
  <p:tag name="KSO_WM_UNIT_TEXT_FILL_FORE_SCHEMECOLOR_INDEX" val="13"/>
  <p:tag name="KSO_WM_UNIT_TEXT_FILL_TYPE" val="1"/>
</p:tagLst>
</file>

<file path=ppt/tags/tag308.xml><?xml version="1.0" encoding="utf-8"?>
<p:tagLst xmlns:p="http://schemas.openxmlformats.org/presentationml/2006/main">
  <p:tag name="KSO_WM_TEMPLATE_CATEGORY" val="diagram"/>
  <p:tag name="KSO_WM_TEMPLATE_INDEX" val="20181213"/>
  <p:tag name="KSO_WM_UNIT_TYPE" val="m_h_i"/>
  <p:tag name="KSO_WM_UNIT_INDEX" val="1_4_11"/>
  <p:tag name="KSO_WM_UNIT_ID" val="diagram20181213_3*m_h_i*1_4_11"/>
  <p:tag name="KSO_WM_UNIT_LAYERLEVEL" val="1_1_1"/>
  <p:tag name="KSO_WM_BEAUTIFY_FLAG" val="#wm#"/>
  <p:tag name="KSO_WM_TAG_VERSION" val="1.0"/>
  <p:tag name="KSO_WM_DIAGRAM_GROUP_CODE" val="m1-1"/>
  <p:tag name="KSO_WM_UNIT_FILL_FORE_SCHEMECOLOR_INDEX" val="8"/>
  <p:tag name="KSO_WM_UNIT_FILL_TYPE" val="1"/>
  <p:tag name="KSO_WM_UNIT_TEXT_FILL_FORE_SCHEMECOLOR_INDEX" val="13"/>
  <p:tag name="KSO_WM_UNIT_TEXT_FILL_TYPE" val="1"/>
</p:tagLst>
</file>

<file path=ppt/tags/tag309.xml><?xml version="1.0" encoding="utf-8"?>
<p:tagLst xmlns:p="http://schemas.openxmlformats.org/presentationml/2006/main">
  <p:tag name="KSO_WM_TEMPLATE_CATEGORY" val="diagram"/>
  <p:tag name="KSO_WM_TEMPLATE_INDEX" val="20181213"/>
  <p:tag name="KSO_WM_UNIT_TYPE" val="m_h_i"/>
  <p:tag name="KSO_WM_UNIT_INDEX" val="1_4_12"/>
  <p:tag name="KSO_WM_UNIT_ID" val="diagram20181213_3*m_h_i*1_4_12"/>
  <p:tag name="KSO_WM_UNIT_LAYERLEVEL" val="1_1_1"/>
  <p:tag name="KSO_WM_BEAUTIFY_FLAG" val="#wm#"/>
  <p:tag name="KSO_WM_TAG_VERSION" val="1.0"/>
  <p:tag name="KSO_WM_DIAGRAM_GROUP_CODE" val="m1-1"/>
  <p:tag name="KSO_WM_UNIT_FILL_FORE_SCHEMECOLOR_INDEX" val="8"/>
  <p:tag name="KSO_WM_UNIT_FILL_TYPE" val="1"/>
  <p:tag name="KSO_WM_UNIT_TEXT_FILL_FORE_SCHEMECOLOR_INDEX" val="13"/>
  <p:tag name="KSO_WM_UNIT_TEXT_FILL_TYPE" val="1"/>
</p:tagLst>
</file>

<file path=ppt/tags/tag310.xml><?xml version="1.0" encoding="utf-8"?>
<p:tagLst xmlns:p="http://schemas.openxmlformats.org/presentationml/2006/main">
  <p:tag name="KSO_WM_TEMPLATE_CATEGORY" val="diagram"/>
  <p:tag name="KSO_WM_TEMPLATE_INDEX" val="20181213"/>
  <p:tag name="KSO_WM_UNIT_TYPE" val="m_h_i"/>
  <p:tag name="KSO_WM_UNIT_INDEX" val="1_4_13"/>
  <p:tag name="KSO_WM_UNIT_ID" val="diagram20181213_3*m_h_i*1_4_13"/>
  <p:tag name="KSO_WM_UNIT_LAYERLEVEL" val="1_1_1"/>
  <p:tag name="KSO_WM_BEAUTIFY_FLAG" val="#wm#"/>
  <p:tag name="KSO_WM_TAG_VERSION" val="1.0"/>
  <p:tag name="KSO_WM_DIAGRAM_GROUP_CODE" val="m1-1"/>
  <p:tag name="KSO_WM_UNIT_FILL_FORE_SCHEMECOLOR_INDEX" val="8"/>
  <p:tag name="KSO_WM_UNIT_FILL_TYPE" val="1"/>
  <p:tag name="KSO_WM_UNIT_TEXT_FILL_FORE_SCHEMECOLOR_INDEX" val="13"/>
  <p:tag name="KSO_WM_UNIT_TEXT_FILL_TYPE" val="1"/>
</p:tagLst>
</file>

<file path=ppt/tags/tag311.xml><?xml version="1.0" encoding="utf-8"?>
<p:tagLst xmlns:p="http://schemas.openxmlformats.org/presentationml/2006/main">
  <p:tag name="KSO_WM_TEMPLATE_CATEGORY" val="diagram"/>
  <p:tag name="KSO_WM_TEMPLATE_INDEX" val="20181213"/>
  <p:tag name="KSO_WM_UNIT_TYPE" val="m_h_i"/>
  <p:tag name="KSO_WM_UNIT_INDEX" val="1_4_14"/>
  <p:tag name="KSO_WM_UNIT_ID" val="diagram20181213_3*m_h_i*1_4_14"/>
  <p:tag name="KSO_WM_UNIT_LAYERLEVEL" val="1_1_1"/>
  <p:tag name="KSO_WM_BEAUTIFY_FLAG" val="#wm#"/>
  <p:tag name="KSO_WM_TAG_VERSION" val="1.0"/>
  <p:tag name="KSO_WM_DIAGRAM_GROUP_CODE" val="m1-1"/>
  <p:tag name="KSO_WM_UNIT_FILL_FORE_SCHEMECOLOR_INDEX" val="8"/>
  <p:tag name="KSO_WM_UNIT_FILL_TYPE" val="1"/>
  <p:tag name="KSO_WM_UNIT_TEXT_FILL_FORE_SCHEMECOLOR_INDEX" val="13"/>
  <p:tag name="KSO_WM_UNIT_TEXT_FILL_TYPE" val="1"/>
</p:tagLst>
</file>

<file path=ppt/tags/tag312.xml><?xml version="1.0" encoding="utf-8"?>
<p:tagLst xmlns:p="http://schemas.openxmlformats.org/presentationml/2006/main">
  <p:tag name="KSO_WM_TEMPLATE_CATEGORY" val="diagram"/>
  <p:tag name="KSO_WM_TEMPLATE_INDEX" val="20181213"/>
  <p:tag name="KSO_WM_UNIT_TYPE" val="m_h_i"/>
  <p:tag name="KSO_WM_UNIT_INDEX" val="1_4_15"/>
  <p:tag name="KSO_WM_UNIT_ID" val="diagram20181213_3*m_h_i*1_4_15"/>
  <p:tag name="KSO_WM_UNIT_LAYERLEVEL" val="1_1_1"/>
  <p:tag name="KSO_WM_BEAUTIFY_FLAG" val="#wm#"/>
  <p:tag name="KSO_WM_TAG_VERSION" val="1.0"/>
  <p:tag name="KSO_WM_DIAGRAM_GROUP_CODE" val="m1-1"/>
  <p:tag name="KSO_WM_UNIT_FILL_FORE_SCHEMECOLOR_INDEX" val="8"/>
  <p:tag name="KSO_WM_UNIT_FILL_TYPE" val="1"/>
  <p:tag name="KSO_WM_UNIT_TEXT_FILL_FORE_SCHEMECOLOR_INDEX" val="13"/>
  <p:tag name="KSO_WM_UNIT_TEXT_FILL_TYPE" val="1"/>
</p:tagLst>
</file>

<file path=ppt/tags/tag313.xml><?xml version="1.0" encoding="utf-8"?>
<p:tagLst xmlns:p="http://schemas.openxmlformats.org/presentationml/2006/main">
  <p:tag name="KSO_WM_TAG_VERSION" val="1.0"/>
  <p:tag name="KSO_WM_BEAUTIFY_FLAG" val="#wm#"/>
  <p:tag name="KSO_WM_UNIT_TYPE" val="i"/>
  <p:tag name="KSO_WM_UNIT_ID" val="diagram20181213_3*i*69"/>
  <p:tag name="KSO_WM_TEMPLATE_CATEGORY" val="diagram"/>
  <p:tag name="KSO_WM_TEMPLATE_INDEX" val="20181213"/>
  <p:tag name="KSO_WM_UNIT_INDEX" val="69"/>
</p:tagLst>
</file>

<file path=ppt/tags/tag314.xml><?xml version="1.0" encoding="utf-8"?>
<p:tagLst xmlns:p="http://schemas.openxmlformats.org/presentationml/2006/main">
  <p:tag name="KSO_WM_TEMPLATE_CATEGORY" val="diagram"/>
  <p:tag name="KSO_WM_TEMPLATE_INDEX" val="20181213"/>
  <p:tag name="KSO_WM_UNIT_TYPE" val="m_i"/>
  <p:tag name="KSO_WM_UNIT_INDEX" val="1_40"/>
  <p:tag name="KSO_WM_UNIT_ID" val="diagram20181213_3*m_i*1_40"/>
  <p:tag name="KSO_WM_UNIT_LAYERLEVEL" val="1_1"/>
  <p:tag name="KSO_WM_BEAUTIFY_FLAG" val="#wm#"/>
  <p:tag name="KSO_WM_TAG_VERSION" val="1.0"/>
  <p:tag name="KSO_WM_DIAGRAM_GROUP_CODE" val="m1-1"/>
  <p:tag name="KSO_WM_UNIT_FILL_FORE_SCHEMECOLOR_INDEX" val="5"/>
  <p:tag name="KSO_WM_UNIT_FILL_TYPE" val="1"/>
  <p:tag name="KSO_WM_UNIT_TEXT_FILL_FORE_SCHEMECOLOR_INDEX" val="13"/>
  <p:tag name="KSO_WM_UNIT_TEXT_FILL_TYPE" val="1"/>
</p:tagLst>
</file>

<file path=ppt/tags/tag315.xml><?xml version="1.0" encoding="utf-8"?>
<p:tagLst xmlns:p="http://schemas.openxmlformats.org/presentationml/2006/main">
  <p:tag name="KSO_WM_TEMPLATE_CATEGORY" val="diagram"/>
  <p:tag name="KSO_WM_TEMPLATE_INDEX" val="20181213"/>
  <p:tag name="KSO_WM_UNIT_TYPE" val="m_i"/>
  <p:tag name="KSO_WM_UNIT_INDEX" val="1_41"/>
  <p:tag name="KSO_WM_UNIT_ID" val="diagram20181213_3*m_i*1_41"/>
  <p:tag name="KSO_WM_UNIT_LAYERLEVEL" val="1_1"/>
  <p:tag name="KSO_WM_BEAUTIFY_FLAG" val="#wm#"/>
  <p:tag name="KSO_WM_TAG_VERSION" val="1.0"/>
  <p:tag name="KSO_WM_DIAGRAM_GROUP_CODE" val="m1-1"/>
  <p:tag name="KSO_WM_UNIT_FILL_FORE_SCHEMECOLOR_INDEX" val="5"/>
  <p:tag name="KSO_WM_UNIT_FILL_TYPE" val="1"/>
  <p:tag name="KSO_WM_UNIT_TEXT_FILL_FORE_SCHEMECOLOR_INDEX" val="13"/>
  <p:tag name="KSO_WM_UNIT_TEXT_FILL_TYPE" val="1"/>
</p:tagLst>
</file>

<file path=ppt/tags/tag316.xml><?xml version="1.0" encoding="utf-8"?>
<p:tagLst xmlns:p="http://schemas.openxmlformats.org/presentationml/2006/main">
  <p:tag name="KSO_WM_TEMPLATE_CATEGORY" val="diagram"/>
  <p:tag name="KSO_WM_TEMPLATE_INDEX" val="20181213"/>
  <p:tag name="KSO_WM_UNIT_TYPE" val="m_i"/>
  <p:tag name="KSO_WM_UNIT_INDEX" val="1_42"/>
  <p:tag name="KSO_WM_UNIT_ID" val="diagram20181213_3*m_i*1_42"/>
  <p:tag name="KSO_WM_UNIT_LAYERLEVEL" val="1_1"/>
  <p:tag name="KSO_WM_BEAUTIFY_FLAG" val="#wm#"/>
  <p:tag name="KSO_WM_TAG_VERSION" val="1.0"/>
  <p:tag name="KSO_WM_DIAGRAM_GROUP_CODE" val="m1-1"/>
  <p:tag name="KSO_WM_UNIT_FILL_FORE_SCHEMECOLOR_INDEX" val="5"/>
  <p:tag name="KSO_WM_UNIT_FILL_TYPE" val="1"/>
  <p:tag name="KSO_WM_UNIT_TEXT_FILL_FORE_SCHEMECOLOR_INDEX" val="13"/>
  <p:tag name="KSO_WM_UNIT_TEXT_FILL_TYPE" val="1"/>
</p:tagLst>
</file>

<file path=ppt/tags/tag317.xml><?xml version="1.0" encoding="utf-8"?>
<p:tagLst xmlns:p="http://schemas.openxmlformats.org/presentationml/2006/main">
  <p:tag name="KSO_WM_TEMPLATE_CATEGORY" val="diagram"/>
  <p:tag name="KSO_WM_TEMPLATE_INDEX" val="20181213"/>
  <p:tag name="KSO_WM_UNIT_TYPE" val="m_i"/>
  <p:tag name="KSO_WM_UNIT_INDEX" val="1_43"/>
  <p:tag name="KSO_WM_UNIT_ID" val="diagram20181213_3*m_i*1_43"/>
  <p:tag name="KSO_WM_UNIT_LAYERLEVEL" val="1_1"/>
  <p:tag name="KSO_WM_BEAUTIFY_FLAG" val="#wm#"/>
  <p:tag name="KSO_WM_TAG_VERSION" val="1.0"/>
  <p:tag name="KSO_WM_DIAGRAM_GROUP_CODE" val="m1-1"/>
  <p:tag name="KSO_WM_UNIT_FILL_FORE_SCHEMECOLOR_INDEX" val="5"/>
  <p:tag name="KSO_WM_UNIT_FILL_TYPE" val="1"/>
  <p:tag name="KSO_WM_UNIT_TEXT_FILL_FORE_SCHEMECOLOR_INDEX" val="13"/>
  <p:tag name="KSO_WM_UNIT_TEXT_FILL_TYPE" val="1"/>
</p:tagLst>
</file>

<file path=ppt/tags/tag318.xml><?xml version="1.0" encoding="utf-8"?>
<p:tagLst xmlns:p="http://schemas.openxmlformats.org/presentationml/2006/main">
  <p:tag name="KSO_WM_TEMPLATE_CATEGORY" val="diagram"/>
  <p:tag name="KSO_WM_TEMPLATE_INDEX" val="20181213"/>
  <p:tag name="KSO_WM_UNIT_TYPE" val="m_i"/>
  <p:tag name="KSO_WM_UNIT_INDEX" val="1_44"/>
  <p:tag name="KSO_WM_UNIT_ID" val="diagram20181213_3*m_i*1_44"/>
  <p:tag name="KSO_WM_UNIT_LAYERLEVEL" val="1_1"/>
  <p:tag name="KSO_WM_BEAUTIFY_FLAG" val="#wm#"/>
  <p:tag name="KSO_WM_TAG_VERSION" val="1.0"/>
  <p:tag name="KSO_WM_DIAGRAM_GROUP_CODE" val="m1-1"/>
  <p:tag name="KSO_WM_UNIT_FILL_FORE_SCHEMECOLOR_INDEX" val="5"/>
  <p:tag name="KSO_WM_UNIT_FILL_TYPE" val="1"/>
  <p:tag name="KSO_WM_UNIT_TEXT_FILL_FORE_SCHEMECOLOR_INDEX" val="13"/>
  <p:tag name="KSO_WM_UNIT_TEXT_FILL_TYPE" val="1"/>
</p:tagLst>
</file>

<file path=ppt/tags/tag319.xml><?xml version="1.0" encoding="utf-8"?>
<p:tagLst xmlns:p="http://schemas.openxmlformats.org/presentationml/2006/main">
  <p:tag name="KSO_WM_TEMPLATE_CATEGORY" val="diagram"/>
  <p:tag name="KSO_WM_TEMPLATE_INDEX" val="20181213"/>
  <p:tag name="KSO_WM_UNIT_TYPE" val="m_i"/>
  <p:tag name="KSO_WM_UNIT_INDEX" val="1_45"/>
  <p:tag name="KSO_WM_UNIT_ID" val="diagram20181213_3*m_i*1_45"/>
  <p:tag name="KSO_WM_UNIT_LAYERLEVEL" val="1_1"/>
  <p:tag name="KSO_WM_BEAUTIFY_FLAG" val="#wm#"/>
  <p:tag name="KSO_WM_TAG_VERSION" val="1.0"/>
  <p:tag name="KSO_WM_DIAGRAM_GROUP_CODE" val="m1-1"/>
  <p:tag name="KSO_WM_UNIT_FILL_FORE_SCHEMECOLOR_INDEX" val="5"/>
  <p:tag name="KSO_WM_UNIT_FILL_TYPE" val="1"/>
  <p:tag name="KSO_WM_UNIT_TEXT_FILL_FORE_SCHEMECOLOR_INDEX" val="13"/>
  <p:tag name="KSO_WM_UNIT_TEXT_FILL_TYPE" val="1"/>
</p:tagLst>
</file>

<file path=ppt/tags/tag320.xml><?xml version="1.0" encoding="utf-8"?>
<p:tagLst xmlns:p="http://schemas.openxmlformats.org/presentationml/2006/main">
  <p:tag name="KSO_WM_TEMPLATE_CATEGORY" val="diagram"/>
  <p:tag name="KSO_WM_TEMPLATE_INDEX" val="20181213"/>
  <p:tag name="KSO_WM_UNIT_TYPE" val="m_i"/>
  <p:tag name="KSO_WM_UNIT_INDEX" val="1_46"/>
  <p:tag name="KSO_WM_UNIT_ID" val="diagram20181213_3*m_i*1_46"/>
  <p:tag name="KSO_WM_UNIT_LAYERLEVEL" val="1_1"/>
  <p:tag name="KSO_WM_BEAUTIFY_FLAG" val="#wm#"/>
  <p:tag name="KSO_WM_TAG_VERSION" val="1.0"/>
  <p:tag name="KSO_WM_DIAGRAM_GROUP_CODE" val="m1-1"/>
  <p:tag name="KSO_WM_UNIT_FILL_FORE_SCHEMECOLOR_INDEX" val="5"/>
  <p:tag name="KSO_WM_UNIT_FILL_TYPE" val="1"/>
  <p:tag name="KSO_WM_UNIT_TEXT_FILL_FORE_SCHEMECOLOR_INDEX" val="13"/>
  <p:tag name="KSO_WM_UNIT_TEXT_FILL_TYPE" val="1"/>
</p:tagLst>
</file>

<file path=ppt/tags/tag321.xml><?xml version="1.0" encoding="utf-8"?>
<p:tagLst xmlns:p="http://schemas.openxmlformats.org/presentationml/2006/main">
  <p:tag name="KSO_WM_TEMPLATE_CATEGORY" val="diagram"/>
  <p:tag name="KSO_WM_TEMPLATE_INDEX" val="20181213"/>
  <p:tag name="KSO_WM_UNIT_TYPE" val="m_i"/>
  <p:tag name="KSO_WM_UNIT_INDEX" val="1_47"/>
  <p:tag name="KSO_WM_UNIT_ID" val="diagram20181213_3*m_i*1_47"/>
  <p:tag name="KSO_WM_UNIT_LAYERLEVEL" val="1_1"/>
  <p:tag name="KSO_WM_BEAUTIFY_FLAG" val="#wm#"/>
  <p:tag name="KSO_WM_TAG_VERSION" val="1.0"/>
  <p:tag name="KSO_WM_DIAGRAM_GROUP_CODE" val="m1-1"/>
  <p:tag name="KSO_WM_UNIT_FILL_FORE_SCHEMECOLOR_INDEX" val="5"/>
  <p:tag name="KSO_WM_UNIT_FILL_TYPE" val="1"/>
  <p:tag name="KSO_WM_UNIT_TEXT_FILL_FORE_SCHEMECOLOR_INDEX" val="13"/>
  <p:tag name="KSO_WM_UNIT_TEXT_FILL_TYPE" val="1"/>
</p:tagLst>
</file>

<file path=ppt/tags/tag322.xml><?xml version="1.0" encoding="utf-8"?>
<p:tagLst xmlns:p="http://schemas.openxmlformats.org/presentationml/2006/main">
  <p:tag name="KSO_WM_TEMPLATE_CATEGORY" val="diagram"/>
  <p:tag name="KSO_WM_TEMPLATE_INDEX" val="20181213"/>
  <p:tag name="KSO_WM_UNIT_TYPE" val="m_i"/>
  <p:tag name="KSO_WM_UNIT_INDEX" val="1_48"/>
  <p:tag name="KSO_WM_UNIT_ID" val="diagram20181213_3*m_i*1_48"/>
  <p:tag name="KSO_WM_UNIT_LAYERLEVEL" val="1_1"/>
  <p:tag name="KSO_WM_BEAUTIFY_FLAG" val="#wm#"/>
  <p:tag name="KSO_WM_TAG_VERSION" val="1.0"/>
  <p:tag name="KSO_WM_DIAGRAM_GROUP_CODE" val="m1-1"/>
  <p:tag name="KSO_WM_UNIT_FILL_FORE_SCHEMECOLOR_INDEX" val="5"/>
  <p:tag name="KSO_WM_UNIT_FILL_TYPE" val="1"/>
  <p:tag name="KSO_WM_UNIT_TEXT_FILL_FORE_SCHEMECOLOR_INDEX" val="13"/>
  <p:tag name="KSO_WM_UNIT_TEXT_FILL_TYPE" val="1"/>
</p:tagLst>
</file>

<file path=ppt/tags/tag323.xml><?xml version="1.0" encoding="utf-8"?>
<p:tagLst xmlns:p="http://schemas.openxmlformats.org/presentationml/2006/main">
  <p:tag name="KSO_WM_TEMPLATE_CATEGORY" val="diagram"/>
  <p:tag name="KSO_WM_TEMPLATE_INDEX" val="20181213"/>
  <p:tag name="KSO_WM_UNIT_TYPE" val="m_i"/>
  <p:tag name="KSO_WM_UNIT_INDEX" val="1_49"/>
  <p:tag name="KSO_WM_UNIT_ID" val="diagram20181213_3*m_i*1_49"/>
  <p:tag name="KSO_WM_UNIT_LAYERLEVEL" val="1_1"/>
  <p:tag name="KSO_WM_BEAUTIFY_FLAG" val="#wm#"/>
  <p:tag name="KSO_WM_TAG_VERSION" val="1.0"/>
  <p:tag name="KSO_WM_DIAGRAM_GROUP_CODE" val="m1-1"/>
  <p:tag name="KSO_WM_UNIT_FILL_FORE_SCHEMECOLOR_INDEX" val="5"/>
  <p:tag name="KSO_WM_UNIT_FILL_TYPE" val="1"/>
  <p:tag name="KSO_WM_UNIT_TEXT_FILL_FORE_SCHEMECOLOR_INDEX" val="13"/>
  <p:tag name="KSO_WM_UNIT_TEXT_FILL_TYPE" val="1"/>
</p:tagLst>
</file>

<file path=ppt/tags/tag324.xml><?xml version="1.0" encoding="utf-8"?>
<p:tagLst xmlns:p="http://schemas.openxmlformats.org/presentationml/2006/main">
  <p:tag name="KSO_WM_TEMPLATE_CATEGORY" val="diagram"/>
  <p:tag name="KSO_WM_TEMPLATE_INDEX" val="20181213"/>
  <p:tag name="KSO_WM_UNIT_TYPE" val="m_i"/>
  <p:tag name="KSO_WM_UNIT_INDEX" val="1_50"/>
  <p:tag name="KSO_WM_UNIT_ID" val="diagram20181213_3*m_i*1_50"/>
  <p:tag name="KSO_WM_UNIT_LAYERLEVEL" val="1_1"/>
  <p:tag name="KSO_WM_BEAUTIFY_FLAG" val="#wm#"/>
  <p:tag name="KSO_WM_TAG_VERSION" val="1.0"/>
  <p:tag name="KSO_WM_DIAGRAM_GROUP_CODE" val="m1-1"/>
  <p:tag name="KSO_WM_UNIT_FILL_FORE_SCHEMECOLOR_INDEX" val="5"/>
  <p:tag name="KSO_WM_UNIT_FILL_TYPE" val="1"/>
  <p:tag name="KSO_WM_UNIT_TEXT_FILL_FORE_SCHEMECOLOR_INDEX" val="13"/>
  <p:tag name="KSO_WM_UNIT_TEXT_FILL_TYPE" val="1"/>
</p:tagLst>
</file>

<file path=ppt/tags/tag325.xml><?xml version="1.0" encoding="utf-8"?>
<p:tagLst xmlns:p="http://schemas.openxmlformats.org/presentationml/2006/main">
  <p:tag name="KSO_WM_TEMPLATE_CATEGORY" val="diagram"/>
  <p:tag name="KSO_WM_TEMPLATE_INDEX" val="20181213"/>
  <p:tag name="KSO_WM_UNIT_TYPE" val="m_i"/>
  <p:tag name="KSO_WM_UNIT_INDEX" val="1_51"/>
  <p:tag name="KSO_WM_UNIT_ID" val="diagram20181213_3*m_i*1_51"/>
  <p:tag name="KSO_WM_UNIT_LAYERLEVEL" val="1_1"/>
  <p:tag name="KSO_WM_BEAUTIFY_FLAG" val="#wm#"/>
  <p:tag name="KSO_WM_TAG_VERSION" val="1.0"/>
  <p:tag name="KSO_WM_DIAGRAM_GROUP_CODE" val="m1-1"/>
  <p:tag name="KSO_WM_UNIT_FILL_FORE_SCHEMECOLOR_INDEX" val="5"/>
  <p:tag name="KSO_WM_UNIT_FILL_TYPE" val="1"/>
  <p:tag name="KSO_WM_UNIT_TEXT_FILL_FORE_SCHEMECOLOR_INDEX" val="13"/>
  <p:tag name="KSO_WM_UNIT_TEXT_FILL_TYPE" val="1"/>
</p:tagLst>
</file>

<file path=ppt/tags/tag326.xml><?xml version="1.0" encoding="utf-8"?>
<p:tagLst xmlns:p="http://schemas.openxmlformats.org/presentationml/2006/main">
  <p:tag name="KSO_WM_TAG_VERSION" val="1.0"/>
  <p:tag name="KSO_WM_BEAUTIFY_FLAG" val="#wm#"/>
  <p:tag name="KSO_WM_UNIT_TYPE" val="i"/>
  <p:tag name="KSO_WM_UNIT_ID" val="diagram20181213_3*i*94"/>
  <p:tag name="KSO_WM_TEMPLATE_CATEGORY" val="diagram"/>
  <p:tag name="KSO_WM_TEMPLATE_INDEX" val="20181213"/>
  <p:tag name="KSO_WM_UNIT_INDEX" val="94"/>
</p:tagLst>
</file>

<file path=ppt/tags/tag327.xml><?xml version="1.0" encoding="utf-8"?>
<p:tagLst xmlns:p="http://schemas.openxmlformats.org/presentationml/2006/main">
  <p:tag name="KSO_WM_TEMPLATE_CATEGORY" val="diagram"/>
  <p:tag name="KSO_WM_TEMPLATE_INDEX" val="20181213"/>
  <p:tag name="KSO_WM_UNIT_TYPE" val="m_h_i"/>
  <p:tag name="KSO_WM_UNIT_INDEX" val="1_3_3"/>
  <p:tag name="KSO_WM_UNIT_ID" val="diagram20181213_3*m_h_i*1_3_3"/>
  <p:tag name="KSO_WM_UNIT_LAYERLEVEL" val="1_1_1"/>
  <p:tag name="KSO_WM_BEAUTIFY_FLAG" val="#wm#"/>
  <p:tag name="KSO_WM_TAG_VERSION" val="1.0"/>
  <p:tag name="KSO_WM_DIAGRAM_GROUP_CODE" val="m1-1"/>
  <p:tag name="KSO_WM_UNIT_FILL_FORE_SCHEMECOLOR_INDEX" val="7"/>
  <p:tag name="KSO_WM_UNIT_FILL_TYPE" val="1"/>
  <p:tag name="KSO_WM_UNIT_TEXT_FILL_FORE_SCHEMECOLOR_INDEX" val="13"/>
  <p:tag name="KSO_WM_UNIT_TEXT_FILL_TYPE" val="1"/>
</p:tagLst>
</file>

<file path=ppt/tags/tag328.xml><?xml version="1.0" encoding="utf-8"?>
<p:tagLst xmlns:p="http://schemas.openxmlformats.org/presentationml/2006/main">
  <p:tag name="KSO_WM_TEMPLATE_CATEGORY" val="diagram"/>
  <p:tag name="KSO_WM_TEMPLATE_INDEX" val="20181213"/>
  <p:tag name="KSO_WM_UNIT_TYPE" val="m_h_i"/>
  <p:tag name="KSO_WM_UNIT_INDEX" val="1_3_4"/>
  <p:tag name="KSO_WM_UNIT_ID" val="diagram20181213_3*m_h_i*1_3_4"/>
  <p:tag name="KSO_WM_UNIT_LAYERLEVEL" val="1_1_1"/>
  <p:tag name="KSO_WM_BEAUTIFY_FLAG" val="#wm#"/>
  <p:tag name="KSO_WM_TAG_VERSION" val="1.0"/>
  <p:tag name="KSO_WM_DIAGRAM_GROUP_CODE" val="m1-1"/>
  <p:tag name="KSO_WM_UNIT_FILL_FORE_SCHEMECOLOR_INDEX" val="7"/>
  <p:tag name="KSO_WM_UNIT_FILL_TYPE" val="1"/>
  <p:tag name="KSO_WM_UNIT_TEXT_FILL_FORE_SCHEMECOLOR_INDEX" val="13"/>
  <p:tag name="KSO_WM_UNIT_TEXT_FILL_TYPE" val="1"/>
</p:tagLst>
</file>

<file path=ppt/tags/tag329.xml><?xml version="1.0" encoding="utf-8"?>
<p:tagLst xmlns:p="http://schemas.openxmlformats.org/presentationml/2006/main">
  <p:tag name="KSO_WM_TEMPLATE_CATEGORY" val="diagram"/>
  <p:tag name="KSO_WM_TEMPLATE_INDEX" val="20181213"/>
  <p:tag name="KSO_WM_UNIT_TYPE" val="m_h_i"/>
  <p:tag name="KSO_WM_UNIT_INDEX" val="1_3_5"/>
  <p:tag name="KSO_WM_UNIT_ID" val="diagram20181213_3*m_h_i*1_3_5"/>
  <p:tag name="KSO_WM_UNIT_LAYERLEVEL" val="1_1_1"/>
  <p:tag name="KSO_WM_BEAUTIFY_FLAG" val="#wm#"/>
  <p:tag name="KSO_WM_TAG_VERSION" val="1.0"/>
  <p:tag name="KSO_WM_DIAGRAM_GROUP_CODE" val="m1-1"/>
  <p:tag name="KSO_WM_UNIT_FILL_FORE_SCHEMECOLOR_INDEX" val="7"/>
  <p:tag name="KSO_WM_UNIT_FILL_TYPE" val="1"/>
  <p:tag name="KSO_WM_UNIT_TEXT_FILL_FORE_SCHEMECOLOR_INDEX" val="13"/>
  <p:tag name="KSO_WM_UNIT_TEXT_FILL_TYPE" val="1"/>
</p:tagLst>
</file>

<file path=ppt/tags/tag330.xml><?xml version="1.0" encoding="utf-8"?>
<p:tagLst xmlns:p="http://schemas.openxmlformats.org/presentationml/2006/main">
  <p:tag name="KSO_WM_TEMPLATE_CATEGORY" val="diagram"/>
  <p:tag name="KSO_WM_TEMPLATE_INDEX" val="20181213"/>
  <p:tag name="KSO_WM_UNIT_TYPE" val="m_h_i"/>
  <p:tag name="KSO_WM_UNIT_INDEX" val="1_3_6"/>
  <p:tag name="KSO_WM_UNIT_ID" val="diagram20181213_3*m_h_i*1_3_6"/>
  <p:tag name="KSO_WM_UNIT_LAYERLEVEL" val="1_1_1"/>
  <p:tag name="KSO_WM_BEAUTIFY_FLAG" val="#wm#"/>
  <p:tag name="KSO_WM_TAG_VERSION" val="1.0"/>
  <p:tag name="KSO_WM_DIAGRAM_GROUP_CODE" val="m1-1"/>
  <p:tag name="KSO_WM_UNIT_FILL_FORE_SCHEMECOLOR_INDEX" val="7"/>
  <p:tag name="KSO_WM_UNIT_FILL_TYPE" val="1"/>
  <p:tag name="KSO_WM_UNIT_TEXT_FILL_FORE_SCHEMECOLOR_INDEX" val="13"/>
  <p:tag name="KSO_WM_UNIT_TEXT_FILL_TYPE" val="1"/>
</p:tagLst>
</file>

<file path=ppt/tags/tag331.xml><?xml version="1.0" encoding="utf-8"?>
<p:tagLst xmlns:p="http://schemas.openxmlformats.org/presentationml/2006/main">
  <p:tag name="KSO_WM_TEMPLATE_CATEGORY" val="diagram"/>
  <p:tag name="KSO_WM_TEMPLATE_INDEX" val="20181213"/>
  <p:tag name="KSO_WM_UNIT_TYPE" val="m_h_i"/>
  <p:tag name="KSO_WM_UNIT_INDEX" val="1_3_7"/>
  <p:tag name="KSO_WM_UNIT_ID" val="diagram20181213_3*m_h_i*1_3_7"/>
  <p:tag name="KSO_WM_UNIT_LAYERLEVEL" val="1_1_1"/>
  <p:tag name="KSO_WM_BEAUTIFY_FLAG" val="#wm#"/>
  <p:tag name="KSO_WM_TAG_VERSION" val="1.0"/>
  <p:tag name="KSO_WM_DIAGRAM_GROUP_CODE" val="m1-1"/>
  <p:tag name="KSO_WM_UNIT_FILL_FORE_SCHEMECOLOR_INDEX" val="7"/>
  <p:tag name="KSO_WM_UNIT_FILL_TYPE" val="1"/>
  <p:tag name="KSO_WM_UNIT_TEXT_FILL_FORE_SCHEMECOLOR_INDEX" val="13"/>
  <p:tag name="KSO_WM_UNIT_TEXT_FILL_TYPE" val="1"/>
</p:tagLst>
</file>

<file path=ppt/tags/tag332.xml><?xml version="1.0" encoding="utf-8"?>
<p:tagLst xmlns:p="http://schemas.openxmlformats.org/presentationml/2006/main">
  <p:tag name="KSO_WM_TEMPLATE_CATEGORY" val="diagram"/>
  <p:tag name="KSO_WM_TEMPLATE_INDEX" val="20181213"/>
  <p:tag name="KSO_WM_UNIT_TYPE" val="m_h_i"/>
  <p:tag name="KSO_WM_UNIT_INDEX" val="1_3_8"/>
  <p:tag name="KSO_WM_UNIT_ID" val="diagram20181213_3*m_h_i*1_3_8"/>
  <p:tag name="KSO_WM_UNIT_LAYERLEVEL" val="1_1_1"/>
  <p:tag name="KSO_WM_BEAUTIFY_FLAG" val="#wm#"/>
  <p:tag name="KSO_WM_TAG_VERSION" val="1.0"/>
  <p:tag name="KSO_WM_DIAGRAM_GROUP_CODE" val="m1-1"/>
  <p:tag name="KSO_WM_UNIT_FILL_FORE_SCHEMECOLOR_INDEX" val="7"/>
  <p:tag name="KSO_WM_UNIT_FILL_TYPE" val="1"/>
  <p:tag name="KSO_WM_UNIT_TEXT_FILL_FORE_SCHEMECOLOR_INDEX" val="13"/>
  <p:tag name="KSO_WM_UNIT_TEXT_FILL_TYPE" val="1"/>
</p:tagLst>
</file>

<file path=ppt/tags/tag333.xml><?xml version="1.0" encoding="utf-8"?>
<p:tagLst xmlns:p="http://schemas.openxmlformats.org/presentationml/2006/main">
  <p:tag name="KSO_WM_TEMPLATE_CATEGORY" val="diagram"/>
  <p:tag name="KSO_WM_TEMPLATE_INDEX" val="20181213"/>
  <p:tag name="KSO_WM_UNIT_TYPE" val="m_h_i"/>
  <p:tag name="KSO_WM_UNIT_INDEX" val="1_3_9"/>
  <p:tag name="KSO_WM_UNIT_ID" val="diagram20181213_3*m_h_i*1_3_9"/>
  <p:tag name="KSO_WM_UNIT_LAYERLEVEL" val="1_1_1"/>
  <p:tag name="KSO_WM_BEAUTIFY_FLAG" val="#wm#"/>
  <p:tag name="KSO_WM_TAG_VERSION" val="1.0"/>
  <p:tag name="KSO_WM_DIAGRAM_GROUP_CODE" val="m1-1"/>
  <p:tag name="KSO_WM_UNIT_FILL_FORE_SCHEMECOLOR_INDEX" val="9"/>
  <p:tag name="KSO_WM_UNIT_FILL_TYPE" val="1"/>
  <p:tag name="KSO_WM_UNIT_TEXT_FILL_FORE_SCHEMECOLOR_INDEX" val="13"/>
  <p:tag name="KSO_WM_UNIT_TEXT_FILL_TYPE" val="1"/>
</p:tagLst>
</file>

<file path=ppt/tags/tag334.xml><?xml version="1.0" encoding="utf-8"?>
<p:tagLst xmlns:p="http://schemas.openxmlformats.org/presentationml/2006/main">
  <p:tag name="KSO_WM_TEMPLATE_CATEGORY" val="diagram"/>
  <p:tag name="KSO_WM_TEMPLATE_INDEX" val="20181213"/>
  <p:tag name="KSO_WM_UNIT_TYPE" val="m_h_i"/>
  <p:tag name="KSO_WM_UNIT_INDEX" val="1_3_10"/>
  <p:tag name="KSO_WM_UNIT_ID" val="diagram20181213_3*m_h_i*1_3_10"/>
  <p:tag name="KSO_WM_UNIT_LAYERLEVEL" val="1_1_1"/>
  <p:tag name="KSO_WM_BEAUTIFY_FLAG" val="#wm#"/>
  <p:tag name="KSO_WM_TAG_VERSION" val="1.0"/>
  <p:tag name="KSO_WM_DIAGRAM_GROUP_CODE" val="m1-1"/>
  <p:tag name="KSO_WM_UNIT_FILL_FORE_SCHEMECOLOR_INDEX" val="9"/>
  <p:tag name="KSO_WM_UNIT_FILL_TYPE" val="1"/>
  <p:tag name="KSO_WM_UNIT_TEXT_FILL_FORE_SCHEMECOLOR_INDEX" val="13"/>
  <p:tag name="KSO_WM_UNIT_TEXT_FILL_TYPE" val="1"/>
</p:tagLst>
</file>

<file path=ppt/tags/tag335.xml><?xml version="1.0" encoding="utf-8"?>
<p:tagLst xmlns:p="http://schemas.openxmlformats.org/presentationml/2006/main">
  <p:tag name="KSO_WM_TEMPLATE_CATEGORY" val="diagram"/>
  <p:tag name="KSO_WM_TEMPLATE_INDEX" val="20181213"/>
  <p:tag name="KSO_WM_UNIT_TYPE" val="m_h_i"/>
  <p:tag name="KSO_WM_UNIT_INDEX" val="1_3_11"/>
  <p:tag name="KSO_WM_UNIT_ID" val="diagram20181213_3*m_h_i*1_3_11"/>
  <p:tag name="KSO_WM_UNIT_LAYERLEVEL" val="1_1_1"/>
  <p:tag name="KSO_WM_BEAUTIFY_FLAG" val="#wm#"/>
  <p:tag name="KSO_WM_TAG_VERSION" val="1.0"/>
  <p:tag name="KSO_WM_DIAGRAM_GROUP_CODE" val="m1-1"/>
  <p:tag name="KSO_WM_UNIT_FILL_FORE_SCHEMECOLOR_INDEX" val="7"/>
  <p:tag name="KSO_WM_UNIT_FILL_TYPE" val="1"/>
  <p:tag name="KSO_WM_UNIT_TEXT_FILL_FORE_SCHEMECOLOR_INDEX" val="13"/>
  <p:tag name="KSO_WM_UNIT_TEXT_FILL_TYPE" val="1"/>
</p:tagLst>
</file>

<file path=ppt/tags/tag336.xml><?xml version="1.0" encoding="utf-8"?>
<p:tagLst xmlns:p="http://schemas.openxmlformats.org/presentationml/2006/main">
  <p:tag name="KSO_WM_TEMPLATE_CATEGORY" val="diagram"/>
  <p:tag name="KSO_WM_TEMPLATE_INDEX" val="20181213"/>
  <p:tag name="KSO_WM_UNIT_TYPE" val="m_h_i"/>
  <p:tag name="KSO_WM_UNIT_INDEX" val="1_3_12"/>
  <p:tag name="KSO_WM_UNIT_ID" val="diagram20181213_3*m_h_i*1_3_12"/>
  <p:tag name="KSO_WM_UNIT_LAYERLEVEL" val="1_1_1"/>
  <p:tag name="KSO_WM_BEAUTIFY_FLAG" val="#wm#"/>
  <p:tag name="KSO_WM_TAG_VERSION" val="1.0"/>
  <p:tag name="KSO_WM_DIAGRAM_GROUP_CODE" val="m1-1"/>
  <p:tag name="KSO_WM_UNIT_FILL_FORE_SCHEMECOLOR_INDEX" val="7"/>
  <p:tag name="KSO_WM_UNIT_FILL_TYPE" val="1"/>
  <p:tag name="KSO_WM_UNIT_TEXT_FILL_FORE_SCHEMECOLOR_INDEX" val="13"/>
  <p:tag name="KSO_WM_UNIT_TEXT_FILL_TYPE" val="1"/>
</p:tagLst>
</file>

<file path=ppt/tags/tag337.xml><?xml version="1.0" encoding="utf-8"?>
<p:tagLst xmlns:p="http://schemas.openxmlformats.org/presentationml/2006/main">
  <p:tag name="KSO_WM_TEMPLATE_CATEGORY" val="diagram"/>
  <p:tag name="KSO_WM_TEMPLATE_INDEX" val="20181213"/>
  <p:tag name="KSO_WM_UNIT_TYPE" val="m_h_i"/>
  <p:tag name="KSO_WM_UNIT_INDEX" val="1_3_13"/>
  <p:tag name="KSO_WM_UNIT_ID" val="diagram20181213_3*m_h_i*1_3_13"/>
  <p:tag name="KSO_WM_UNIT_LAYERLEVEL" val="1_1_1"/>
  <p:tag name="KSO_WM_BEAUTIFY_FLAG" val="#wm#"/>
  <p:tag name="KSO_WM_TAG_VERSION" val="1.0"/>
  <p:tag name="KSO_WM_DIAGRAM_GROUP_CODE" val="m1-1"/>
  <p:tag name="KSO_WM_UNIT_FILL_FORE_SCHEMECOLOR_INDEX" val="7"/>
  <p:tag name="KSO_WM_UNIT_FILL_TYPE" val="1"/>
  <p:tag name="KSO_WM_UNIT_TEXT_FILL_FORE_SCHEMECOLOR_INDEX" val="13"/>
  <p:tag name="KSO_WM_UNIT_TEXT_FILL_TYPE" val="1"/>
</p:tagLst>
</file>

<file path=ppt/tags/tag338.xml><?xml version="1.0" encoding="utf-8"?>
<p:tagLst xmlns:p="http://schemas.openxmlformats.org/presentationml/2006/main">
  <p:tag name="KSO_WM_TEMPLATE_CATEGORY" val="diagram"/>
  <p:tag name="KSO_WM_TEMPLATE_INDEX" val="20181213"/>
  <p:tag name="KSO_WM_UNIT_TYPE" val="m_h_i"/>
  <p:tag name="KSO_WM_UNIT_INDEX" val="1_3_14"/>
  <p:tag name="KSO_WM_UNIT_ID" val="diagram20181213_3*m_h_i*1_3_14"/>
  <p:tag name="KSO_WM_UNIT_LAYERLEVEL" val="1_1_1"/>
  <p:tag name="KSO_WM_BEAUTIFY_FLAG" val="#wm#"/>
  <p:tag name="KSO_WM_TAG_VERSION" val="1.0"/>
  <p:tag name="KSO_WM_DIAGRAM_GROUP_CODE" val="m1-1"/>
  <p:tag name="KSO_WM_UNIT_FILL_FORE_SCHEMECOLOR_INDEX" val="7"/>
  <p:tag name="KSO_WM_UNIT_FILL_TYPE" val="1"/>
  <p:tag name="KSO_WM_UNIT_TEXT_FILL_FORE_SCHEMECOLOR_INDEX" val="13"/>
  <p:tag name="KSO_WM_UNIT_TEXT_FILL_TYPE" val="1"/>
</p:tagLst>
</file>

<file path=ppt/tags/tag339.xml><?xml version="1.0" encoding="utf-8"?>
<p:tagLst xmlns:p="http://schemas.openxmlformats.org/presentationml/2006/main">
  <p:tag name="KSO_WM_TEMPLATE_CATEGORY" val="diagram"/>
  <p:tag name="KSO_WM_TEMPLATE_INDEX" val="20181213"/>
  <p:tag name="KSO_WM_UNIT_TYPE" val="m_h_i"/>
  <p:tag name="KSO_WM_UNIT_INDEX" val="1_3_15"/>
  <p:tag name="KSO_WM_UNIT_ID" val="diagram20181213_3*m_h_i*1_3_15"/>
  <p:tag name="KSO_WM_UNIT_LAYERLEVEL" val="1_1_1"/>
  <p:tag name="KSO_WM_BEAUTIFY_FLAG" val="#wm#"/>
  <p:tag name="KSO_WM_TAG_VERSION" val="1.0"/>
  <p:tag name="KSO_WM_DIAGRAM_GROUP_CODE" val="m1-1"/>
  <p:tag name="KSO_WM_UNIT_FILL_FORE_SCHEMECOLOR_INDEX" val="9"/>
  <p:tag name="KSO_WM_UNIT_FILL_TYPE" val="1"/>
  <p:tag name="KSO_WM_UNIT_TEXT_FILL_FORE_SCHEMECOLOR_INDEX" val="13"/>
  <p:tag name="KSO_WM_UNIT_TEXT_FILL_TYPE" val="1"/>
</p:tagLst>
</file>

<file path=ppt/tags/tag340.xml><?xml version="1.0" encoding="utf-8"?>
<p:tagLst xmlns:p="http://schemas.openxmlformats.org/presentationml/2006/main">
  <p:tag name="KSO_WM_TEMPLATE_CATEGORY" val="diagram"/>
  <p:tag name="KSO_WM_TEMPLATE_INDEX" val="20181213"/>
  <p:tag name="KSO_WM_UNIT_TYPE" val="m_h_i"/>
  <p:tag name="KSO_WM_UNIT_INDEX" val="1_3_16"/>
  <p:tag name="KSO_WM_UNIT_ID" val="diagram20181213_3*m_h_i*1_3_16"/>
  <p:tag name="KSO_WM_UNIT_LAYERLEVEL" val="1_1_1"/>
  <p:tag name="KSO_WM_BEAUTIFY_FLAG" val="#wm#"/>
  <p:tag name="KSO_WM_TAG_VERSION" val="1.0"/>
  <p:tag name="KSO_WM_DIAGRAM_GROUP_CODE" val="m1-1"/>
  <p:tag name="KSO_WM_UNIT_FILL_FORE_SCHEMECOLOR_INDEX" val="9"/>
  <p:tag name="KSO_WM_UNIT_FILL_TYPE" val="1"/>
  <p:tag name="KSO_WM_UNIT_TEXT_FILL_FORE_SCHEMECOLOR_INDEX" val="13"/>
  <p:tag name="KSO_WM_UNIT_TEXT_FILL_TYPE" val="1"/>
</p:tagLst>
</file>

<file path=ppt/tags/tag341.xml><?xml version="1.0" encoding="utf-8"?>
<p:tagLst xmlns:p="http://schemas.openxmlformats.org/presentationml/2006/main">
  <p:tag name="KSO_WM_TEMPLATE_CATEGORY" val="diagram"/>
  <p:tag name="KSO_WM_TEMPLATE_INDEX" val="20181213"/>
  <p:tag name="KSO_WM_UNIT_TYPE" val="m_h_i"/>
  <p:tag name="KSO_WM_UNIT_INDEX" val="1_3_17"/>
  <p:tag name="KSO_WM_UNIT_ID" val="diagram20181213_3*m_h_i*1_3_17"/>
  <p:tag name="KSO_WM_UNIT_LAYERLEVEL" val="1_1_1"/>
  <p:tag name="KSO_WM_BEAUTIFY_FLAG" val="#wm#"/>
  <p:tag name="KSO_WM_TAG_VERSION" val="1.0"/>
  <p:tag name="KSO_WM_DIAGRAM_GROUP_CODE" val="m1-1"/>
  <p:tag name="KSO_WM_UNIT_FILL_FORE_SCHEMECOLOR_INDEX" val="7"/>
  <p:tag name="KSO_WM_UNIT_FILL_TYPE" val="1"/>
  <p:tag name="KSO_WM_UNIT_TEXT_FILL_FORE_SCHEMECOLOR_INDEX" val="13"/>
  <p:tag name="KSO_WM_UNIT_TEXT_FILL_TYPE" val="1"/>
</p:tagLst>
</file>

<file path=ppt/tags/tag342.xml><?xml version="1.0" encoding="utf-8"?>
<p:tagLst xmlns:p="http://schemas.openxmlformats.org/presentationml/2006/main">
  <p:tag name="KSO_WM_TEMPLATE_CATEGORY" val="diagram"/>
  <p:tag name="KSO_WM_TEMPLATE_INDEX" val="20181213"/>
  <p:tag name="KSO_WM_UNIT_TYPE" val="m_h_i"/>
  <p:tag name="KSO_WM_UNIT_INDEX" val="1_3_18"/>
  <p:tag name="KSO_WM_UNIT_ID" val="diagram20181213_3*m_h_i*1_3_18"/>
  <p:tag name="KSO_WM_UNIT_LAYERLEVEL" val="1_1_1"/>
  <p:tag name="KSO_WM_BEAUTIFY_FLAG" val="#wm#"/>
  <p:tag name="KSO_WM_TAG_VERSION" val="1.0"/>
  <p:tag name="KSO_WM_DIAGRAM_GROUP_CODE" val="m1-1"/>
  <p:tag name="KSO_WM_UNIT_FILL_FORE_SCHEMECOLOR_INDEX" val="7"/>
  <p:tag name="KSO_WM_UNIT_FILL_TYPE" val="1"/>
  <p:tag name="KSO_WM_UNIT_TEXT_FILL_FORE_SCHEMECOLOR_INDEX" val="13"/>
  <p:tag name="KSO_WM_UNIT_TEXT_FILL_TYPE" val="1"/>
</p:tagLst>
</file>

<file path=ppt/tags/tag343.xml><?xml version="1.0" encoding="utf-8"?>
<p:tagLst xmlns:p="http://schemas.openxmlformats.org/presentationml/2006/main">
  <p:tag name="KSO_WM_TEMPLATE_CATEGORY" val="diagram"/>
  <p:tag name="KSO_WM_TEMPLATE_INDEX" val="20181213"/>
  <p:tag name="KSO_WM_UNIT_TYPE" val="m_h_i"/>
  <p:tag name="KSO_WM_UNIT_INDEX" val="1_3_19"/>
  <p:tag name="KSO_WM_UNIT_ID" val="diagram20181213_3*m_h_i*1_3_19"/>
  <p:tag name="KSO_WM_UNIT_LAYERLEVEL" val="1_1_1"/>
  <p:tag name="KSO_WM_BEAUTIFY_FLAG" val="#wm#"/>
  <p:tag name="KSO_WM_TAG_VERSION" val="1.0"/>
  <p:tag name="KSO_WM_DIAGRAM_GROUP_CODE" val="m1-1"/>
  <p:tag name="KSO_WM_UNIT_FILL_FORE_SCHEMECOLOR_INDEX" val="7"/>
  <p:tag name="KSO_WM_UNIT_FILL_TYPE" val="1"/>
  <p:tag name="KSO_WM_UNIT_TEXT_FILL_FORE_SCHEMECOLOR_INDEX" val="13"/>
  <p:tag name="KSO_WM_UNIT_TEXT_FILL_TYPE" val="1"/>
</p:tagLst>
</file>

<file path=ppt/tags/tag344.xml><?xml version="1.0" encoding="utf-8"?>
<p:tagLst xmlns:p="http://schemas.openxmlformats.org/presentationml/2006/main">
  <p:tag name="KSO_WM_TEMPLATE_CATEGORY" val="diagram"/>
  <p:tag name="KSO_WM_TEMPLATE_INDEX" val="20181213"/>
  <p:tag name="KSO_WM_UNIT_TYPE" val="m_h_i"/>
  <p:tag name="KSO_WM_UNIT_INDEX" val="1_3_20"/>
  <p:tag name="KSO_WM_UNIT_ID" val="diagram20181213_3*m_h_i*1_3_20"/>
  <p:tag name="KSO_WM_UNIT_LAYERLEVEL" val="1_1_1"/>
  <p:tag name="KSO_WM_BEAUTIFY_FLAG" val="#wm#"/>
  <p:tag name="KSO_WM_TAG_VERSION" val="1.0"/>
  <p:tag name="KSO_WM_DIAGRAM_GROUP_CODE" val="m1-1"/>
  <p:tag name="KSO_WM_UNIT_FILL_FORE_SCHEMECOLOR_INDEX" val="7"/>
  <p:tag name="KSO_WM_UNIT_FILL_TYPE" val="1"/>
  <p:tag name="KSO_WM_UNIT_TEXT_FILL_FORE_SCHEMECOLOR_INDEX" val="13"/>
  <p:tag name="KSO_WM_UNIT_TEXT_FILL_TYPE" val="1"/>
</p:tagLst>
</file>

<file path=ppt/tags/tag345.xml><?xml version="1.0" encoding="utf-8"?>
<p:tagLst xmlns:p="http://schemas.openxmlformats.org/presentationml/2006/main">
  <p:tag name="KSO_WM_TAG_VERSION" val="1.0"/>
  <p:tag name="KSO_WM_BEAUTIFY_FLAG" val="#wm#"/>
  <p:tag name="KSO_WM_UNIT_TYPE" val="i"/>
  <p:tag name="KSO_WM_UNIT_ID" val="diagram20181213_3*i*131"/>
  <p:tag name="KSO_WM_TEMPLATE_CATEGORY" val="diagram"/>
  <p:tag name="KSO_WM_TEMPLATE_INDEX" val="20181213"/>
  <p:tag name="KSO_WM_UNIT_INDEX" val="131"/>
</p:tagLst>
</file>

<file path=ppt/tags/tag346.xml><?xml version="1.0" encoding="utf-8"?>
<p:tagLst xmlns:p="http://schemas.openxmlformats.org/presentationml/2006/main">
  <p:tag name="KSO_WM_TEMPLATE_CATEGORY" val="diagram"/>
  <p:tag name="KSO_WM_TEMPLATE_INDEX" val="20181213"/>
  <p:tag name="KSO_WM_UNIT_TYPE" val="m_h_i"/>
  <p:tag name="KSO_WM_UNIT_INDEX" val="1_2_3"/>
  <p:tag name="KSO_WM_UNIT_ID" val="diagram20181213_3*m_h_i*1_2_3"/>
  <p:tag name="KSO_WM_UNIT_LAYERLEVEL" val="1_1_1"/>
  <p:tag name="KSO_WM_BEAUTIFY_FLAG" val="#wm#"/>
  <p:tag name="KSO_WM_TAG_VERSION" val="1.0"/>
  <p:tag name="KSO_WM_DIAGRAM_GROUP_CODE" val="m1-1"/>
  <p:tag name="KSO_WM_UNIT_FILL_FORE_SCHEMECOLOR_INDEX" val="6"/>
  <p:tag name="KSO_WM_UNIT_FILL_TYPE" val="1"/>
  <p:tag name="KSO_WM_UNIT_TEXT_FILL_FORE_SCHEMECOLOR_INDEX" val="13"/>
  <p:tag name="KSO_WM_UNIT_TEXT_FILL_TYPE" val="1"/>
</p:tagLst>
</file>

<file path=ppt/tags/tag347.xml><?xml version="1.0" encoding="utf-8"?>
<p:tagLst xmlns:p="http://schemas.openxmlformats.org/presentationml/2006/main">
  <p:tag name="KSO_WM_TEMPLATE_CATEGORY" val="diagram"/>
  <p:tag name="KSO_WM_TEMPLATE_INDEX" val="20181213"/>
  <p:tag name="KSO_WM_UNIT_TYPE" val="m_h_i"/>
  <p:tag name="KSO_WM_UNIT_INDEX" val="1_2_4"/>
  <p:tag name="KSO_WM_UNIT_ID" val="diagram20181213_3*m_h_i*1_2_4"/>
  <p:tag name="KSO_WM_UNIT_LAYERLEVEL" val="1_1_1"/>
  <p:tag name="KSO_WM_BEAUTIFY_FLAG" val="#wm#"/>
  <p:tag name="KSO_WM_TAG_VERSION" val="1.0"/>
  <p:tag name="KSO_WM_DIAGRAM_GROUP_CODE" val="m1-1"/>
  <p:tag name="KSO_WM_UNIT_FILL_FORE_SCHEMECOLOR_INDEX" val="6"/>
  <p:tag name="KSO_WM_UNIT_FILL_TYPE" val="1"/>
  <p:tag name="KSO_WM_UNIT_TEXT_FILL_FORE_SCHEMECOLOR_INDEX" val="13"/>
  <p:tag name="KSO_WM_UNIT_TEXT_FILL_TYPE" val="1"/>
</p:tagLst>
</file>

<file path=ppt/tags/tag348.xml><?xml version="1.0" encoding="utf-8"?>
<p:tagLst xmlns:p="http://schemas.openxmlformats.org/presentationml/2006/main">
  <p:tag name="KSO_WM_TEMPLATE_CATEGORY" val="diagram"/>
  <p:tag name="KSO_WM_TEMPLATE_INDEX" val="20181213"/>
  <p:tag name="KSO_WM_UNIT_TYPE" val="m_h_i"/>
  <p:tag name="KSO_WM_UNIT_INDEX" val="1_2_5"/>
  <p:tag name="KSO_WM_UNIT_ID" val="diagram20181213_3*m_h_i*1_2_5"/>
  <p:tag name="KSO_WM_UNIT_LAYERLEVEL" val="1_1_1"/>
  <p:tag name="KSO_WM_BEAUTIFY_FLAG" val="#wm#"/>
  <p:tag name="KSO_WM_TAG_VERSION" val="1.0"/>
  <p:tag name="KSO_WM_DIAGRAM_GROUP_CODE" val="m1-1"/>
  <p:tag name="KSO_WM_UNIT_FILL_FORE_SCHEMECOLOR_INDEX" val="6"/>
  <p:tag name="KSO_WM_UNIT_FILL_TYPE" val="1"/>
  <p:tag name="KSO_WM_UNIT_TEXT_FILL_FORE_SCHEMECOLOR_INDEX" val="13"/>
  <p:tag name="KSO_WM_UNIT_TEXT_FILL_TYPE" val="1"/>
</p:tagLst>
</file>

<file path=ppt/tags/tag349.xml><?xml version="1.0" encoding="utf-8"?>
<p:tagLst xmlns:p="http://schemas.openxmlformats.org/presentationml/2006/main">
  <p:tag name="KSO_WM_TEMPLATE_CATEGORY" val="diagram"/>
  <p:tag name="KSO_WM_TEMPLATE_INDEX" val="20181213"/>
  <p:tag name="KSO_WM_UNIT_TYPE" val="m_h_i"/>
  <p:tag name="KSO_WM_UNIT_INDEX" val="1_2_6"/>
  <p:tag name="KSO_WM_UNIT_ID" val="diagram20181213_3*m_h_i*1_2_6"/>
  <p:tag name="KSO_WM_UNIT_LAYERLEVEL" val="1_1_1"/>
  <p:tag name="KSO_WM_BEAUTIFY_FLAG" val="#wm#"/>
  <p:tag name="KSO_WM_TAG_VERSION" val="1.0"/>
  <p:tag name="KSO_WM_DIAGRAM_GROUP_CODE" val="m1-1"/>
  <p:tag name="KSO_WM_UNIT_FILL_FORE_SCHEMECOLOR_INDEX" val="6"/>
  <p:tag name="KSO_WM_UNIT_FILL_TYPE" val="1"/>
  <p:tag name="KSO_WM_UNIT_TEXT_FILL_FORE_SCHEMECOLOR_INDEX" val="13"/>
  <p:tag name="KSO_WM_UNIT_TEXT_FILL_TYPE" val="1"/>
</p:tagLst>
</file>

<file path=ppt/tags/tag350.xml><?xml version="1.0" encoding="utf-8"?>
<p:tagLst xmlns:p="http://schemas.openxmlformats.org/presentationml/2006/main">
  <p:tag name="KSO_WM_TEMPLATE_CATEGORY" val="diagram"/>
  <p:tag name="KSO_WM_TEMPLATE_INDEX" val="20181213"/>
  <p:tag name="KSO_WM_UNIT_TYPE" val="m_h_i"/>
  <p:tag name="KSO_WM_UNIT_INDEX" val="1_2_7"/>
  <p:tag name="KSO_WM_UNIT_ID" val="diagram20181213_3*m_h_i*1_2_7"/>
  <p:tag name="KSO_WM_UNIT_LAYERLEVEL" val="1_1_1"/>
  <p:tag name="KSO_WM_BEAUTIFY_FLAG" val="#wm#"/>
  <p:tag name="KSO_WM_TAG_VERSION" val="1.0"/>
  <p:tag name="KSO_WM_DIAGRAM_GROUP_CODE" val="m1-1"/>
  <p:tag name="KSO_WM_UNIT_FILL_FORE_SCHEMECOLOR_INDEX" val="6"/>
  <p:tag name="KSO_WM_UNIT_FILL_TYPE" val="1"/>
  <p:tag name="KSO_WM_UNIT_TEXT_FILL_FORE_SCHEMECOLOR_INDEX" val="13"/>
  <p:tag name="KSO_WM_UNIT_TEXT_FILL_TYPE" val="1"/>
</p:tagLst>
</file>

<file path=ppt/tags/tag351.xml><?xml version="1.0" encoding="utf-8"?>
<p:tagLst xmlns:p="http://schemas.openxmlformats.org/presentationml/2006/main">
  <p:tag name="KSO_WM_TEMPLATE_CATEGORY" val="diagram"/>
  <p:tag name="KSO_WM_TEMPLATE_INDEX" val="20181213"/>
  <p:tag name="KSO_WM_UNIT_TYPE" val="m_h_i"/>
  <p:tag name="KSO_WM_UNIT_INDEX" val="1_2_8"/>
  <p:tag name="KSO_WM_UNIT_ID" val="diagram20181213_3*m_h_i*1_2_8"/>
  <p:tag name="KSO_WM_UNIT_LAYERLEVEL" val="1_1_1"/>
  <p:tag name="KSO_WM_BEAUTIFY_FLAG" val="#wm#"/>
  <p:tag name="KSO_WM_TAG_VERSION" val="1.0"/>
  <p:tag name="KSO_WM_DIAGRAM_GROUP_CODE" val="m1-1"/>
  <p:tag name="KSO_WM_UNIT_FILL_FORE_SCHEMECOLOR_INDEX" val="6"/>
  <p:tag name="KSO_WM_UNIT_FILL_TYPE" val="1"/>
  <p:tag name="KSO_WM_UNIT_TEXT_FILL_FORE_SCHEMECOLOR_INDEX" val="13"/>
  <p:tag name="KSO_WM_UNIT_TEXT_FILL_TYPE" val="1"/>
</p:tagLst>
</file>

<file path=ppt/tags/tag352.xml><?xml version="1.0" encoding="utf-8"?>
<p:tagLst xmlns:p="http://schemas.openxmlformats.org/presentationml/2006/main">
  <p:tag name="KSO_WM_TEMPLATE_CATEGORY" val="diagram"/>
  <p:tag name="KSO_WM_TEMPLATE_INDEX" val="20181213"/>
  <p:tag name="KSO_WM_UNIT_TYPE" val="m_h_i"/>
  <p:tag name="KSO_WM_UNIT_INDEX" val="1_2_9"/>
  <p:tag name="KSO_WM_UNIT_ID" val="diagram20181213_3*m_h_i*1_2_9"/>
  <p:tag name="KSO_WM_UNIT_LAYERLEVEL" val="1_1_1"/>
  <p:tag name="KSO_WM_BEAUTIFY_FLAG" val="#wm#"/>
  <p:tag name="KSO_WM_TAG_VERSION" val="1.0"/>
  <p:tag name="KSO_WM_DIAGRAM_GROUP_CODE" val="m1-1"/>
  <p:tag name="KSO_WM_UNIT_FILL_FORE_SCHEMECOLOR_INDEX" val="6"/>
  <p:tag name="KSO_WM_UNIT_FILL_TYPE" val="1"/>
  <p:tag name="KSO_WM_UNIT_TEXT_FILL_FORE_SCHEMECOLOR_INDEX" val="13"/>
  <p:tag name="KSO_WM_UNIT_TEXT_FILL_TYPE" val="1"/>
</p:tagLst>
</file>

<file path=ppt/tags/tag353.xml><?xml version="1.0" encoding="utf-8"?>
<p:tagLst xmlns:p="http://schemas.openxmlformats.org/presentationml/2006/main">
  <p:tag name="KSO_WM_TEMPLATE_CATEGORY" val="diagram"/>
  <p:tag name="KSO_WM_TEMPLATE_INDEX" val="20181213"/>
  <p:tag name="KSO_WM_UNIT_TYPE" val="m_h_i"/>
  <p:tag name="KSO_WM_UNIT_INDEX" val="1_2_10"/>
  <p:tag name="KSO_WM_UNIT_ID" val="diagram20181213_3*m_h_i*1_2_10"/>
  <p:tag name="KSO_WM_UNIT_LAYERLEVEL" val="1_1_1"/>
  <p:tag name="KSO_WM_BEAUTIFY_FLAG" val="#wm#"/>
  <p:tag name="KSO_WM_TAG_VERSION" val="1.0"/>
  <p:tag name="KSO_WM_DIAGRAM_GROUP_CODE" val="m1-1"/>
  <p:tag name="KSO_WM_UNIT_FILL_FORE_SCHEMECOLOR_INDEX" val="6"/>
  <p:tag name="KSO_WM_UNIT_FILL_TYPE" val="1"/>
  <p:tag name="KSO_WM_UNIT_TEXT_FILL_FORE_SCHEMECOLOR_INDEX" val="13"/>
  <p:tag name="KSO_WM_UNIT_TEXT_FILL_TYPE" val="1"/>
</p:tagLst>
</file>

<file path=ppt/tags/tag354.xml><?xml version="1.0" encoding="utf-8"?>
<p:tagLst xmlns:p="http://schemas.openxmlformats.org/presentationml/2006/main">
  <p:tag name="KSO_WM_TEMPLATE_CATEGORY" val="diagram"/>
  <p:tag name="KSO_WM_TEMPLATE_INDEX" val="20181213"/>
  <p:tag name="KSO_WM_UNIT_TYPE" val="m_h_i"/>
  <p:tag name="KSO_WM_UNIT_INDEX" val="1_2_11"/>
  <p:tag name="KSO_WM_UNIT_ID" val="diagram20181213_3*m_h_i*1_2_11"/>
  <p:tag name="KSO_WM_UNIT_LAYERLEVEL" val="1_1_1"/>
  <p:tag name="KSO_WM_BEAUTIFY_FLAG" val="#wm#"/>
  <p:tag name="KSO_WM_TAG_VERSION" val="1.0"/>
  <p:tag name="KSO_WM_DIAGRAM_GROUP_CODE" val="m1-1"/>
  <p:tag name="KSO_WM_UNIT_FILL_FORE_SCHEMECOLOR_INDEX" val="6"/>
  <p:tag name="KSO_WM_UNIT_FILL_TYPE" val="1"/>
  <p:tag name="KSO_WM_UNIT_TEXT_FILL_FORE_SCHEMECOLOR_INDEX" val="13"/>
  <p:tag name="KSO_WM_UNIT_TEXT_FILL_TYPE" val="1"/>
</p:tagLst>
</file>

<file path=ppt/tags/tag355.xml><?xml version="1.0" encoding="utf-8"?>
<p:tagLst xmlns:p="http://schemas.openxmlformats.org/presentationml/2006/main">
  <p:tag name="KSO_WM_TEMPLATE_CATEGORY" val="diagram"/>
  <p:tag name="KSO_WM_TEMPLATE_INDEX" val="20181213"/>
  <p:tag name="KSO_WM_UNIT_TYPE" val="m_h_f"/>
  <p:tag name="KSO_WM_UNIT_INDEX" val="1_1_1"/>
  <p:tag name="KSO_WM_UNIT_ID" val="diagram20181213_3*m_h_f*1_1_1"/>
  <p:tag name="KSO_WM_UNIT_LAYERLEVEL" val="1_1_1"/>
  <p:tag name="KSO_WM_UNIT_VALUE" val="24"/>
  <p:tag name="KSO_WM_UNIT_HIGHLIGHT" val="0"/>
  <p:tag name="KSO_WM_UNIT_COMPATIBLE" val="0"/>
  <p:tag name="KSO_WM_UNIT_CLEAR" val="0"/>
  <p:tag name="KSO_WM_BEAUTIFY_FLAG" val="#wm#"/>
  <p:tag name="KSO_WM_TAG_VERSION" val="1.0"/>
  <p:tag name="KSO_WM_DIAGRAM_GROUP_CODE" val="m1-1"/>
  <p:tag name="KSO_WM_UNIT_PRESET_TEXT" val="请在这里输入您的内容文字请在这里输入您的内容文字"/>
  <p:tag name="KSO_WM_UNIT_TEXT_FILL_FORE_SCHEMECOLOR_INDEX" val="3"/>
  <p:tag name="KSO_WM_UNIT_TEXT_FILL_TYPE" val="1"/>
</p:tagLst>
</file>

<file path=ppt/tags/tag356.xml><?xml version="1.0" encoding="utf-8"?>
<p:tagLst xmlns:p="http://schemas.openxmlformats.org/presentationml/2006/main">
  <p:tag name="KSO_WM_TEMPLATE_CATEGORY" val="diagram"/>
  <p:tag name="KSO_WM_TEMPLATE_INDEX" val="20181213"/>
  <p:tag name="KSO_WM_UNIT_TYPE" val="m_h_f"/>
  <p:tag name="KSO_WM_UNIT_INDEX" val="1_2_1"/>
  <p:tag name="KSO_WM_UNIT_ID" val="diagram20181213_3*m_h_f*1_2_1"/>
  <p:tag name="KSO_WM_UNIT_LAYERLEVEL" val="1_1_1"/>
  <p:tag name="KSO_WM_UNIT_VALUE" val="24"/>
  <p:tag name="KSO_WM_UNIT_HIGHLIGHT" val="0"/>
  <p:tag name="KSO_WM_UNIT_COMPATIBLE" val="0"/>
  <p:tag name="KSO_WM_UNIT_CLEAR" val="0"/>
  <p:tag name="KSO_WM_BEAUTIFY_FLAG" val="#wm#"/>
  <p:tag name="KSO_WM_TAG_VERSION" val="1.0"/>
  <p:tag name="KSO_WM_DIAGRAM_GROUP_CODE" val="m1-1"/>
  <p:tag name="KSO_WM_UNIT_PRESET_TEXT" val="请在这里输入您的内容文字请在这里输入您的内容文字"/>
  <p:tag name="KSO_WM_UNIT_TEXT_FILL_FORE_SCHEMECOLOR_INDEX" val="3"/>
  <p:tag name="KSO_WM_UNIT_TEXT_FILL_TYPE" val="1"/>
</p:tagLst>
</file>

<file path=ppt/tags/tag357.xml><?xml version="1.0" encoding="utf-8"?>
<p:tagLst xmlns:p="http://schemas.openxmlformats.org/presentationml/2006/main">
  <p:tag name="KSO_WM_TEMPLATE_CATEGORY" val="diagram"/>
  <p:tag name="KSO_WM_TEMPLATE_INDEX" val="20181213"/>
  <p:tag name="KSO_WM_UNIT_TYPE" val="m_h_f"/>
  <p:tag name="KSO_WM_UNIT_INDEX" val="1_3_1"/>
  <p:tag name="KSO_WM_UNIT_ID" val="diagram20181213_3*m_h_f*1_3_1"/>
  <p:tag name="KSO_WM_UNIT_LAYERLEVEL" val="1_1_1"/>
  <p:tag name="KSO_WM_UNIT_VALUE" val="24"/>
  <p:tag name="KSO_WM_UNIT_HIGHLIGHT" val="0"/>
  <p:tag name="KSO_WM_UNIT_COMPATIBLE" val="0"/>
  <p:tag name="KSO_WM_UNIT_CLEAR" val="0"/>
  <p:tag name="KSO_WM_BEAUTIFY_FLAG" val="#wm#"/>
  <p:tag name="KSO_WM_TAG_VERSION" val="1.0"/>
  <p:tag name="KSO_WM_DIAGRAM_GROUP_CODE" val="m1-1"/>
  <p:tag name="KSO_WM_UNIT_PRESET_TEXT" val="请在这里输入您的内容文字请在这里输入您的内容文字"/>
  <p:tag name="KSO_WM_UNIT_TEXT_FILL_FORE_SCHEMECOLOR_INDEX" val="3"/>
  <p:tag name="KSO_WM_UNIT_TEXT_FILL_TYPE" val="1"/>
</p:tagLst>
</file>

<file path=ppt/tags/tag358.xml><?xml version="1.0" encoding="utf-8"?>
<p:tagLst xmlns:p="http://schemas.openxmlformats.org/presentationml/2006/main">
  <p:tag name="KSO_WM_TEMPLATE_CATEGORY" val="diagram"/>
  <p:tag name="KSO_WM_TEMPLATE_INDEX" val="20181213"/>
  <p:tag name="KSO_WM_UNIT_TYPE" val="m_h_f"/>
  <p:tag name="KSO_WM_UNIT_INDEX" val="1_4_1"/>
  <p:tag name="KSO_WM_UNIT_ID" val="diagram20181213_3*m_h_f*1_4_1"/>
  <p:tag name="KSO_WM_UNIT_LAYERLEVEL" val="1_1_1"/>
  <p:tag name="KSO_WM_UNIT_VALUE" val="24"/>
  <p:tag name="KSO_WM_UNIT_HIGHLIGHT" val="0"/>
  <p:tag name="KSO_WM_UNIT_COMPATIBLE" val="0"/>
  <p:tag name="KSO_WM_UNIT_CLEAR" val="0"/>
  <p:tag name="KSO_WM_BEAUTIFY_FLAG" val="#wm#"/>
  <p:tag name="KSO_WM_TAG_VERSION" val="1.0"/>
  <p:tag name="KSO_WM_DIAGRAM_GROUP_CODE" val="m1-1"/>
  <p:tag name="KSO_WM_UNIT_PRESET_TEXT" val="请在这里输入您的内容文字请在这里输入您的内容文字"/>
  <p:tag name="KSO_WM_UNIT_TEXT_FILL_FORE_SCHEMECOLOR_INDEX" val="3"/>
  <p:tag name="KSO_WM_UNIT_TEXT_FILL_TYPE" val="1"/>
</p:tagLst>
</file>

<file path=ppt/tags/tag359.xml><?xml version="1.0" encoding="utf-8"?>
<p:tagLst xmlns:p="http://schemas.openxmlformats.org/presentationml/2006/main">
  <p:tag name="KSO_WM_TEMPLATE_CATEGORY" val="diagram"/>
  <p:tag name="KSO_WM_TEMPLATE_INDEX" val="20181213"/>
  <p:tag name="KSO_WM_UNIT_TYPE" val="m_h_a"/>
  <p:tag name="KSO_WM_UNIT_INDEX" val="1_1_1"/>
  <p:tag name="KSO_WM_UNIT_ID" val="diagram20181213_3*m_h_a*1_1_1"/>
  <p:tag name="KSO_WM_UNIT_LAYERLEVEL" val="1_1_1"/>
  <p:tag name="KSO_WM_UNIT_VALUE" val="4"/>
  <p:tag name="KSO_WM_UNIT_HIGHLIGHT" val="0"/>
  <p:tag name="KSO_WM_UNIT_COMPATIBLE" val="0"/>
  <p:tag name="KSO_WM_UNIT_CLEAR" val="0"/>
  <p:tag name="KSO_WM_BEAUTIFY_FLAG" val="#wm#"/>
  <p:tag name="KSO_WM_TAG_VERSION" val="1.0"/>
  <p:tag name="KSO_WM_DIAGRAM_GROUP_CODE" val="m1-1"/>
  <p:tag name="KSO_WM_UNIT_PRESET_TEXT" val="内容文字"/>
  <p:tag name="KSO_WM_UNIT_TEXT_FILL_FORE_SCHEMECOLOR_INDEX" val="14"/>
  <p:tag name="KSO_WM_UNIT_TEXT_FILL_TYPE" val="1"/>
</p:tagLst>
</file>

<file path=ppt/tags/tag360.xml><?xml version="1.0" encoding="utf-8"?>
<p:tagLst xmlns:p="http://schemas.openxmlformats.org/presentationml/2006/main">
  <p:tag name="KSO_WM_TEMPLATE_CATEGORY" val="diagram"/>
  <p:tag name="KSO_WM_TEMPLATE_INDEX" val="20181213"/>
  <p:tag name="KSO_WM_UNIT_TYPE" val="m_h_a"/>
  <p:tag name="KSO_WM_UNIT_INDEX" val="1_3_1"/>
  <p:tag name="KSO_WM_UNIT_ID" val="diagram20181213_3*m_h_a*1_3_1"/>
  <p:tag name="KSO_WM_UNIT_LAYERLEVEL" val="1_1_1"/>
  <p:tag name="KSO_WM_UNIT_VALUE" val="4"/>
  <p:tag name="KSO_WM_UNIT_HIGHLIGHT" val="0"/>
  <p:tag name="KSO_WM_UNIT_COMPATIBLE" val="0"/>
  <p:tag name="KSO_WM_UNIT_CLEAR" val="0"/>
  <p:tag name="KSO_WM_BEAUTIFY_FLAG" val="#wm#"/>
  <p:tag name="KSO_WM_TAG_VERSION" val="1.0"/>
  <p:tag name="KSO_WM_DIAGRAM_GROUP_CODE" val="m1-1"/>
  <p:tag name="KSO_WM_UNIT_PRESET_TEXT" val="内容文字"/>
  <p:tag name="KSO_WM_UNIT_TEXT_FILL_FORE_SCHEMECOLOR_INDEX" val="14"/>
  <p:tag name="KSO_WM_UNIT_TEXT_FILL_TYPE" val="1"/>
</p:tagLst>
</file>

<file path=ppt/tags/tag361.xml><?xml version="1.0" encoding="utf-8"?>
<p:tagLst xmlns:p="http://schemas.openxmlformats.org/presentationml/2006/main">
  <p:tag name="KSO_WM_TEMPLATE_CATEGORY" val="diagram"/>
  <p:tag name="KSO_WM_TEMPLATE_INDEX" val="20181213"/>
  <p:tag name="KSO_WM_UNIT_TYPE" val="m_h_a"/>
  <p:tag name="KSO_WM_UNIT_INDEX" val="1_4_1"/>
  <p:tag name="KSO_WM_UNIT_ID" val="diagram20181213_3*m_h_a*1_4_1"/>
  <p:tag name="KSO_WM_UNIT_LAYERLEVEL" val="1_1_1"/>
  <p:tag name="KSO_WM_UNIT_VALUE" val="4"/>
  <p:tag name="KSO_WM_UNIT_HIGHLIGHT" val="0"/>
  <p:tag name="KSO_WM_UNIT_COMPATIBLE" val="0"/>
  <p:tag name="KSO_WM_UNIT_CLEAR" val="0"/>
  <p:tag name="KSO_WM_BEAUTIFY_FLAG" val="#wm#"/>
  <p:tag name="KSO_WM_TAG_VERSION" val="1.0"/>
  <p:tag name="KSO_WM_DIAGRAM_GROUP_CODE" val="m1-1"/>
  <p:tag name="KSO_WM_UNIT_PRESET_TEXT" val="内容文字"/>
  <p:tag name="KSO_WM_UNIT_TEXT_FILL_FORE_SCHEMECOLOR_INDEX" val="14"/>
  <p:tag name="KSO_WM_UNIT_TEXT_FILL_TYPE" val="1"/>
</p:tagLst>
</file>

<file path=ppt/tags/tag362.xml><?xml version="1.0" encoding="utf-8"?>
<p:tagLst xmlns:p="http://schemas.openxmlformats.org/presentationml/2006/main">
  <p:tag name="KSO_WM_TEMPLATE_CATEGORY" val="diagram"/>
  <p:tag name="KSO_WM_TEMPLATE_INDEX" val="20181213"/>
  <p:tag name="KSO_WM_UNIT_TYPE" val="m_h_a"/>
  <p:tag name="KSO_WM_UNIT_INDEX" val="1_2_1"/>
  <p:tag name="KSO_WM_UNIT_ID" val="diagram20181213_3*m_h_a*1_2_1"/>
  <p:tag name="KSO_WM_UNIT_LAYERLEVEL" val="1_1_1"/>
  <p:tag name="KSO_WM_UNIT_VALUE" val="4"/>
  <p:tag name="KSO_WM_UNIT_HIGHLIGHT" val="0"/>
  <p:tag name="KSO_WM_UNIT_COMPATIBLE" val="0"/>
  <p:tag name="KSO_WM_UNIT_CLEAR" val="0"/>
  <p:tag name="KSO_WM_BEAUTIFY_FLAG" val="#wm#"/>
  <p:tag name="KSO_WM_TAG_VERSION" val="1.0"/>
  <p:tag name="KSO_WM_DIAGRAM_GROUP_CODE" val="m1-1"/>
  <p:tag name="KSO_WM_UNIT_PRESET_TEXT" val="内容文字"/>
  <p:tag name="KSO_WM_UNIT_TEXT_FILL_FORE_SCHEMECOLOR_INDEX" val="14"/>
  <p:tag name="KSO_WM_UNIT_TEXT_FILL_TYPE" val="1"/>
</p:tagLst>
</file>

<file path=ppt/tags/tag363.xml><?xml version="1.0" encoding="utf-8"?>
<p:tagLst xmlns:p="http://schemas.openxmlformats.org/presentationml/2006/main">
  <p:tag name="KSO_WM_TEMPLATE_CATEGORY" val="diagram"/>
  <p:tag name="KSO_WM_TEMPLATE_INDEX" val="20186133"/>
  <p:tag name="KSO_WM_UNIT_TYPE" val="l_h_i"/>
  <p:tag name="KSO_WM_UNIT_INDEX" val="1_1_6"/>
  <p:tag name="KSO_WM_UNIT_ID" val="diagram20186133_1*l_h_i*1_1_6"/>
  <p:tag name="KSO_WM_UNIT_LAYERLEVEL" val="1_1_1"/>
  <p:tag name="KSO_WM_BEAUTIFY_FLAG" val="#wm#"/>
  <p:tag name="KSO_WM_TAG_VERSION" val="1.0"/>
  <p:tag name="KSO_WM_DIAGRAM_GROUP_CODE" val="l1-1"/>
  <p:tag name="KSO_WM_UNIT_FILL_FORE_SCHEMECOLOR_INDEX" val="14"/>
  <p:tag name="KSO_WM_UNIT_FILL_TYPE" val="1"/>
  <p:tag name="KSO_WM_UNIT_LINE_FORE_SCHEMECOLOR_INDEX" val="14"/>
  <p:tag name="KSO_WM_UNIT_LINE_FILL_TYPE" val="2"/>
  <p:tag name="KSO_WM_UNIT_TEXT_FILL_FORE_SCHEMECOLOR_INDEX" val="2"/>
  <p:tag name="KSO_WM_UNIT_TEXT_FILL_TYPE" val="1"/>
</p:tagLst>
</file>

<file path=ppt/tags/tag364.xml><?xml version="1.0" encoding="utf-8"?>
<p:tagLst xmlns:p="http://schemas.openxmlformats.org/presentationml/2006/main">
  <p:tag name="KSO_WM_TEMPLATE_CATEGORY" val="diagram"/>
  <p:tag name="KSO_WM_TEMPLATE_INDEX" val="20186133"/>
  <p:tag name="KSO_WM_UNIT_TYPE" val="l_h_i"/>
  <p:tag name="KSO_WM_UNIT_INDEX" val="1_2_2"/>
  <p:tag name="KSO_WM_UNIT_ID" val="diagram20186133_1*l_h_i*1_2_2"/>
  <p:tag name="KSO_WM_UNIT_LAYERLEVEL" val="1_1_1"/>
  <p:tag name="KSO_WM_BEAUTIFY_FLAG" val="#wm#"/>
  <p:tag name="KSO_WM_TAG_VERSION" val="1.0"/>
  <p:tag name="KSO_WM_DIAGRAM_GROUP_CODE" val="l1-1"/>
  <p:tag name="KSO_WM_UNIT_FILL_FORE_SCHEMECOLOR_INDEX" val="5"/>
  <p:tag name="KSO_WM_UNIT_FILL_TYPE" val="1"/>
  <p:tag name="KSO_WM_UNIT_LINE_FORE_SCHEMECOLOR_INDEX" val="14"/>
  <p:tag name="KSO_WM_UNIT_LINE_FILL_TYPE" val="2"/>
  <p:tag name="KSO_WM_UNIT_TEXT_FILL_FORE_SCHEMECOLOR_INDEX" val="2"/>
  <p:tag name="KSO_WM_UNIT_TEXT_FILL_TYPE" val="1"/>
</p:tagLst>
</file>

<file path=ppt/tags/tag365.xml><?xml version="1.0" encoding="utf-8"?>
<p:tagLst xmlns:p="http://schemas.openxmlformats.org/presentationml/2006/main">
  <p:tag name="KSO_WM_TEMPLATE_CATEGORY" val="diagram"/>
  <p:tag name="KSO_WM_TEMPLATE_INDEX" val="20186133"/>
  <p:tag name="KSO_WM_UNIT_TYPE" val="l_h_i"/>
  <p:tag name="KSO_WM_UNIT_INDEX" val="1_3_1"/>
  <p:tag name="KSO_WM_UNIT_ID" val="diagram20186133_1*l_h_i*1_3_1"/>
  <p:tag name="KSO_WM_UNIT_LAYERLEVEL" val="1_1_1"/>
  <p:tag name="KSO_WM_BEAUTIFY_FLAG" val="#wm#"/>
  <p:tag name="KSO_WM_TAG_VERSION" val="1.0"/>
  <p:tag name="KSO_WM_DIAGRAM_GROUP_CODE" val="l1-1"/>
  <p:tag name="KSO_WM_UNIT_FILL_FORE_SCHEMECOLOR_INDEX" val="13"/>
  <p:tag name="KSO_WM_UNIT_FILL_TYPE" val="1"/>
  <p:tag name="KSO_WM_UNIT_LINE_FORE_SCHEMECOLOR_INDEX" val="14"/>
  <p:tag name="KSO_WM_UNIT_LINE_FILL_TYPE" val="2"/>
  <p:tag name="KSO_WM_UNIT_TEXT_FILL_FORE_SCHEMECOLOR_INDEX" val="2"/>
  <p:tag name="KSO_WM_UNIT_TEXT_FILL_TYPE" val="1"/>
</p:tagLst>
</file>

<file path=ppt/tags/tag366.xml><?xml version="1.0" encoding="utf-8"?>
<p:tagLst xmlns:p="http://schemas.openxmlformats.org/presentationml/2006/main">
  <p:tag name="KSO_WM_TEMPLATE_CATEGORY" val="diagram"/>
  <p:tag name="KSO_WM_TEMPLATE_INDEX" val="20186133"/>
  <p:tag name="KSO_WM_UNIT_TYPE" val="l_h_a"/>
  <p:tag name="KSO_WM_UNIT_INDEX" val="1_1_1"/>
  <p:tag name="KSO_WM_UNIT_ID" val="diagram20186133_1*l_h_a*1_1_1"/>
  <p:tag name="KSO_WM_UNIT_LAYERLEVEL" val="1_1_1"/>
  <p:tag name="KSO_WM_UNIT_VALUE" val="12"/>
  <p:tag name="KSO_WM_UNIT_HIGHLIGHT" val="0"/>
  <p:tag name="KSO_WM_UNIT_COMPATIBLE" val="0"/>
  <p:tag name="KSO_WM_UNIT_CLEAR" val="0"/>
  <p:tag name="KSO_WM_BEAUTIFY_FLAG" val="#wm#"/>
  <p:tag name="KSO_WM_TAG_VERSION" val="1.0"/>
  <p:tag name="KSO_WM_DIAGRAM_GROUP_CODE" val="l1-1"/>
  <p:tag name="KSO_WM_UNIT_PRESET_TEXT" val="标题文本预设"/>
  <p:tag name="KSO_WM_UNIT_TEXT_FILL_FORE_SCHEMECOLOR_INDEX" val="14"/>
  <p:tag name="KSO_WM_UNIT_TEXT_FILL_TYPE" val="1"/>
</p:tagLst>
</file>

<file path=ppt/tags/tag367.xml><?xml version="1.0" encoding="utf-8"?>
<p:tagLst xmlns:p="http://schemas.openxmlformats.org/presentationml/2006/main">
  <p:tag name="KSO_WM_TEMPLATE_CATEGORY" val="diagram"/>
  <p:tag name="KSO_WM_TEMPLATE_INDEX" val="20186133"/>
  <p:tag name="KSO_WM_UNIT_TYPE" val="l_h_a"/>
  <p:tag name="KSO_WM_UNIT_INDEX" val="1_2_1"/>
  <p:tag name="KSO_WM_UNIT_ID" val="diagram20186133_1*l_h_a*1_2_1"/>
  <p:tag name="KSO_WM_UNIT_LAYERLEVEL" val="1_1_1"/>
  <p:tag name="KSO_WM_UNIT_VALUE" val="12"/>
  <p:tag name="KSO_WM_UNIT_HIGHLIGHT" val="0"/>
  <p:tag name="KSO_WM_UNIT_COMPATIBLE" val="0"/>
  <p:tag name="KSO_WM_UNIT_CLEAR" val="0"/>
  <p:tag name="KSO_WM_BEAUTIFY_FLAG" val="#wm#"/>
  <p:tag name="KSO_WM_TAG_VERSION" val="1.0"/>
  <p:tag name="KSO_WM_DIAGRAM_GROUP_CODE" val="l1-1"/>
  <p:tag name="KSO_WM_UNIT_PRESET_TEXT" val="标题文本预设"/>
  <p:tag name="KSO_WM_UNIT_TEXT_FILL_FORE_SCHEMECOLOR_INDEX" val="14"/>
  <p:tag name="KSO_WM_UNIT_TEXT_FILL_TYPE" val="1"/>
</p:tagLst>
</file>

<file path=ppt/tags/tag368.xml><?xml version="1.0" encoding="utf-8"?>
<p:tagLst xmlns:p="http://schemas.openxmlformats.org/presentationml/2006/main">
  <p:tag name="KSO_WM_TEMPLATE_CATEGORY" val="diagram"/>
  <p:tag name="KSO_WM_TEMPLATE_INDEX" val="20186133"/>
  <p:tag name="KSO_WM_UNIT_TYPE" val="l_h_a"/>
  <p:tag name="KSO_WM_UNIT_INDEX" val="1_3_1"/>
  <p:tag name="KSO_WM_UNIT_ID" val="diagram20186133_1*l_h_a*1_3_1"/>
  <p:tag name="KSO_WM_UNIT_LAYERLEVEL" val="1_1_1"/>
  <p:tag name="KSO_WM_UNIT_VALUE" val="12"/>
  <p:tag name="KSO_WM_UNIT_HIGHLIGHT" val="0"/>
  <p:tag name="KSO_WM_UNIT_COMPATIBLE" val="0"/>
  <p:tag name="KSO_WM_UNIT_CLEAR" val="0"/>
  <p:tag name="KSO_WM_BEAUTIFY_FLAG" val="#wm#"/>
  <p:tag name="KSO_WM_TAG_VERSION" val="1.0"/>
  <p:tag name="KSO_WM_DIAGRAM_GROUP_CODE" val="l1-1"/>
  <p:tag name="KSO_WM_UNIT_PRESET_TEXT" val="标题文本预设"/>
  <p:tag name="KSO_WM_UNIT_TEXT_FILL_FORE_SCHEMECOLOR_INDEX" val="14"/>
  <p:tag name="KSO_WM_UNIT_TEXT_FILL_TYPE" val="1"/>
</p:tagLst>
</file>

<file path=ppt/tags/tag369.xml><?xml version="1.0" encoding="utf-8"?>
<p:tagLst xmlns:p="http://schemas.openxmlformats.org/presentationml/2006/main">
  <p:tag name="KSO_WM_TEMPLATE_CATEGORY" val="diagram"/>
  <p:tag name="KSO_WM_TEMPLATE_INDEX" val="20186133"/>
  <p:tag name="KSO_WM_UNIT_TYPE" val="l_h_f"/>
  <p:tag name="KSO_WM_UNIT_INDEX" val="1_2_1"/>
  <p:tag name="KSO_WM_UNIT_ID" val="diagram20186133_1*l_h_f*1_2_1"/>
  <p:tag name="KSO_WM_UNIT_LAYERLEVEL" val="1_1_1"/>
  <p:tag name="KSO_WM_UNIT_VALUE" val="34"/>
  <p:tag name="KSO_WM_UNIT_HIGHLIGHT" val="0"/>
  <p:tag name="KSO_WM_UNIT_COMPATIBLE" val="0"/>
  <p:tag name="KSO_WM_UNIT_CLEAR" val="0"/>
  <p:tag name="KSO_WM_BEAUTIFY_FLAG" val="#wm#"/>
  <p:tag name="KSO_WM_TAG_VERSION" val="1.0"/>
  <p:tag name="KSO_WM_DIAGRAM_GROUP_CODE" val="l1-1"/>
  <p:tag name="KSO_WM_UNIT_PRESET_TEXT" val="此部分内容作为文字排版占位显示（建议使用主题字体）。"/>
  <p:tag name="KSO_WM_UNIT_TEXT_FILL_FORE_SCHEMECOLOR_INDEX" val="13"/>
  <p:tag name="KSO_WM_UNIT_TEXT_FILL_TYPE" val="1"/>
</p:tagLst>
</file>

<file path=ppt/tags/tag370.xml><?xml version="1.0" encoding="utf-8"?>
<p:tagLst xmlns:p="http://schemas.openxmlformats.org/presentationml/2006/main">
  <p:tag name="KSO_WM_TEMPLATE_CATEGORY" val="diagram"/>
  <p:tag name="KSO_WM_TEMPLATE_INDEX" val="20186133"/>
  <p:tag name="KSO_WM_UNIT_TYPE" val="l_h_f"/>
  <p:tag name="KSO_WM_UNIT_INDEX" val="1_3_1"/>
  <p:tag name="KSO_WM_UNIT_ID" val="diagram20186133_1*l_h_f*1_3_1"/>
  <p:tag name="KSO_WM_UNIT_LAYERLEVEL" val="1_1_1"/>
  <p:tag name="KSO_WM_UNIT_VALUE" val="36"/>
  <p:tag name="KSO_WM_UNIT_HIGHLIGHT" val="0"/>
  <p:tag name="KSO_WM_UNIT_COMPATIBLE" val="0"/>
  <p:tag name="KSO_WM_UNIT_CLEAR" val="0"/>
  <p:tag name="KSO_WM_BEAUTIFY_FLAG" val="#wm#"/>
  <p:tag name="KSO_WM_TAG_VERSION" val="1.0"/>
  <p:tag name="KSO_WM_DIAGRAM_GROUP_CODE" val="l1-1"/>
  <p:tag name="KSO_WM_UNIT_PRESET_TEXT" val="此部分内容作为文字排版占位显示（建议使用主题字体）。"/>
  <p:tag name="KSO_WM_UNIT_TEXT_FILL_FORE_SCHEMECOLOR_INDEX" val="13"/>
  <p:tag name="KSO_WM_UNIT_TEXT_FILL_TYPE" val="1"/>
</p:tagLst>
</file>

<file path=ppt/tags/tag371.xml><?xml version="1.0" encoding="utf-8"?>
<p:tagLst xmlns:p="http://schemas.openxmlformats.org/presentationml/2006/main">
  <p:tag name="KSO_WM_TEMPLATE_CATEGORY" val="diagram"/>
  <p:tag name="KSO_WM_TEMPLATE_INDEX" val="20186133"/>
  <p:tag name="KSO_WM_UNIT_TYPE" val="l_h_i"/>
  <p:tag name="KSO_WM_UNIT_INDEX" val="1_3_5"/>
  <p:tag name="KSO_WM_UNIT_ID" val="diagram20186133_1*l_h_i*1_3_5"/>
  <p:tag name="KSO_WM_UNIT_LAYERLEVEL" val="1_1_1"/>
  <p:tag name="KSO_WM_BEAUTIFY_FLAG" val="#wm#"/>
  <p:tag name="KSO_WM_TAG_VERSION" val="1.0"/>
  <p:tag name="KSO_WM_DIAGRAM_GROUP_CODE" val="l1-1"/>
  <p:tag name="KSO_WM_UNIT_LINE_FORE_SCHEMECOLOR_INDEX" val="13"/>
  <p:tag name="KSO_WM_UNIT_LINE_FILL_TYPE" val="2"/>
</p:tagLst>
</file>

<file path=ppt/tags/tag372.xml><?xml version="1.0" encoding="utf-8"?>
<p:tagLst xmlns:p="http://schemas.openxmlformats.org/presentationml/2006/main">
  <p:tag name="KSO_WM_TEMPLATE_CATEGORY" val="diagram"/>
  <p:tag name="KSO_WM_TEMPLATE_INDEX" val="20186133"/>
  <p:tag name="KSO_WM_UNIT_TYPE" val="l_h_i"/>
  <p:tag name="KSO_WM_UNIT_INDEX" val="1_2_4"/>
  <p:tag name="KSO_WM_UNIT_ID" val="diagram20186133_1*l_h_i*1_2_4"/>
  <p:tag name="KSO_WM_UNIT_LAYERLEVEL" val="1_1_1"/>
  <p:tag name="KSO_WM_BEAUTIFY_FLAG" val="#wm#"/>
  <p:tag name="KSO_WM_TAG_VERSION" val="1.0"/>
  <p:tag name="KSO_WM_DIAGRAM_GROUP_CODE" val="l1-1"/>
  <p:tag name="KSO_WM_UNIT_LINE_FORE_SCHEMECOLOR_INDEX" val="5"/>
  <p:tag name="KSO_WM_UNIT_LINE_FILL_TYPE" val="2"/>
</p:tagLst>
</file>

<file path=ppt/tags/tag373.xml><?xml version="1.0" encoding="utf-8"?>
<p:tagLst xmlns:p="http://schemas.openxmlformats.org/presentationml/2006/main">
  <p:tag name="KSO_WM_TEMPLATE_CATEGORY" val="diagram"/>
  <p:tag name="KSO_WM_TEMPLATE_INDEX" val="20186133"/>
  <p:tag name="KSO_WM_UNIT_TYPE" val="l_h_i"/>
  <p:tag name="KSO_WM_UNIT_INDEX" val="1_1_7"/>
  <p:tag name="KSO_WM_UNIT_ID" val="diagram20186133_1*l_h_i*1_1_7"/>
  <p:tag name="KSO_WM_UNIT_LAYERLEVEL" val="1_1_1"/>
  <p:tag name="KSO_WM_BEAUTIFY_FLAG" val="#wm#"/>
  <p:tag name="KSO_WM_TAG_VERSION" val="1.0"/>
  <p:tag name="KSO_WM_DIAGRAM_GROUP_CODE" val="l1-1"/>
  <p:tag name="KSO_WM_UNIT_LINE_FORE_SCHEMECOLOR_INDEX" val="14"/>
  <p:tag name="KSO_WM_UNIT_LINE_FILL_TYPE" val="2"/>
</p:tagLst>
</file>

<file path=ppt/tags/tag374.xml><?xml version="1.0" encoding="utf-8"?>
<p:tagLst xmlns:p="http://schemas.openxmlformats.org/presentationml/2006/main">
  <p:tag name="KSO_WM_TEMPLATE_CATEGORY" val="diagram"/>
  <p:tag name="KSO_WM_TEMPLATE_INDEX" val="20186133"/>
  <p:tag name="KSO_WM_UNIT_TYPE" val="l_h_f"/>
  <p:tag name="KSO_WM_UNIT_INDEX" val="1_1_1"/>
  <p:tag name="KSO_WM_UNIT_ID" val="diagram20186133_1*l_h_f*1_1_1"/>
  <p:tag name="KSO_WM_UNIT_LAYERLEVEL" val="1_1_1"/>
  <p:tag name="KSO_WM_UNIT_VALUE" val="32"/>
  <p:tag name="KSO_WM_UNIT_HIGHLIGHT" val="0"/>
  <p:tag name="KSO_WM_UNIT_COMPATIBLE" val="0"/>
  <p:tag name="KSO_WM_UNIT_CLEAR" val="0"/>
  <p:tag name="KSO_WM_BEAUTIFY_FLAG" val="#wm#"/>
  <p:tag name="KSO_WM_TAG_VERSION" val="1.0"/>
  <p:tag name="KSO_WM_DIAGRAM_GROUP_CODE" val="l1-1"/>
  <p:tag name="KSO_WM_UNIT_PRESET_TEXT" val="此部分内容作为文字排版占位显示（建议使用主题字体）。"/>
  <p:tag name="KSO_WM_UNIT_TEXT_FILL_FORE_SCHEMECOLOR_INDEX" val="13"/>
  <p:tag name="KSO_WM_UNIT_TEXT_FILL_TYPE" val="1"/>
</p:tagLst>
</file>

<file path=ppt/tags/tag375.xml><?xml version="1.0" encoding="utf-8"?>
<p:tagLst xmlns:p="http://schemas.openxmlformats.org/presentationml/2006/main">
  <p:tag name="KSO_WM_TEMPLATE_CATEGORY" val="diagram"/>
  <p:tag name="KSO_WM_TEMPLATE_INDEX" val="20186133"/>
  <p:tag name="KSO_WM_UNIT_TYPE" val="l_h_f"/>
  <p:tag name="KSO_WM_UNIT_INDEX" val="1_1_2"/>
  <p:tag name="KSO_WM_UNIT_ID" val="diagram20186133_1*l_h_f*1_1_2"/>
  <p:tag name="KSO_WM_UNIT_LAYERLEVEL" val="1_1_1"/>
  <p:tag name="KSO_WM_UNIT_VALUE" val="32"/>
  <p:tag name="KSO_WM_UNIT_HIGHLIGHT" val="0"/>
  <p:tag name="KSO_WM_UNIT_COMPATIBLE" val="0"/>
  <p:tag name="KSO_WM_UNIT_CLEAR" val="0"/>
  <p:tag name="KSO_WM_BEAUTIFY_FLAG" val="#wm#"/>
  <p:tag name="KSO_WM_TAG_VERSION" val="1.0"/>
  <p:tag name="KSO_WM_DIAGRAM_GROUP_CODE" val="l1-1"/>
  <p:tag name="KSO_WM_UNIT_PRESET_TEXT" val="此部分内容作为文字排版占位显示（建议使用主题字体）。"/>
  <p:tag name="KSO_WM_UNIT_TEXT_FILL_FORE_SCHEMECOLOR_INDEX" val="13"/>
  <p:tag name="KSO_WM_UNIT_TEXT_FILL_TYPE" val="1"/>
</p:tagLst>
</file>

<file path=ppt/tags/tag376.xml><?xml version="1.0" encoding="utf-8"?>
<p:tagLst xmlns:p="http://schemas.openxmlformats.org/presentationml/2006/main">
  <p:tag name="KSO_WM_TEMPLATE_CATEGORY" val="diagram"/>
  <p:tag name="KSO_WM_TEMPLATE_INDEX" val="20186133"/>
  <p:tag name="KSO_WM_UNIT_TYPE" val="l_h_i"/>
  <p:tag name="KSO_WM_UNIT_INDEX" val="1_2_1"/>
  <p:tag name="KSO_WM_UNIT_ID" val="diagram20186133_1*l_h_i*1_2_1"/>
  <p:tag name="KSO_WM_UNIT_LAYERLEVEL" val="1_1_1"/>
  <p:tag name="KSO_WM_BEAUTIFY_FLAG" val="#wm#"/>
  <p:tag name="KSO_WM_TAG_VERSION" val="1.0"/>
  <p:tag name="KSO_WM_DIAGRAM_GROUP_CODE" val="l1-1"/>
  <p:tag name="KSO_WM_UNIT_FILL_FORE_SCHEMECOLOR_INDEX" val="14"/>
  <p:tag name="KSO_WM_UNIT_FILL_TYPE" val="1"/>
  <p:tag name="KSO_WM_UNIT_TEXT_FILL_FORE_SCHEMECOLOR_INDEX" val="13"/>
  <p:tag name="KSO_WM_UNIT_TEXT_FILL_TYPE" val="1"/>
</p:tagLst>
</file>

<file path=ppt/tags/tag377.xml><?xml version="1.0" encoding="utf-8"?>
<p:tagLst xmlns:p="http://schemas.openxmlformats.org/presentationml/2006/main">
  <p:tag name="KSO_WM_TEMPLATE_CATEGORY" val="diagram"/>
  <p:tag name="KSO_WM_TEMPLATE_INDEX" val="20186133"/>
  <p:tag name="KSO_WM_UNIT_TYPE" val="l_h_i"/>
  <p:tag name="KSO_WM_UNIT_INDEX" val="1_1_1"/>
  <p:tag name="KSO_WM_UNIT_ID" val="diagram20186133_1*l_h_i*1_1_1"/>
  <p:tag name="KSO_WM_UNIT_LAYERLEVEL" val="1_1_1"/>
  <p:tag name="KSO_WM_BEAUTIFY_FLAG" val="#wm#"/>
  <p:tag name="KSO_WM_TAG_VERSION" val="1.0"/>
  <p:tag name="KSO_WM_DIAGRAM_GROUP_CODE" val="l1-1"/>
  <p:tag name="KSO_WM_UNIT_FILL_FORE_SCHEMECOLOR_INDEX" val="14"/>
  <p:tag name="KSO_WM_UNIT_FILL_TYPE" val="1"/>
  <p:tag name="KSO_WM_UNIT_TEXT_FILL_FORE_SCHEMECOLOR_INDEX" val="13"/>
  <p:tag name="KSO_WM_UNIT_TEXT_FILL_TYPE" val="1"/>
</p:tagLst>
</file>

<file path=ppt/tags/tag378.xml><?xml version="1.0" encoding="utf-8"?>
<p:tagLst xmlns:p="http://schemas.openxmlformats.org/presentationml/2006/main">
  <p:tag name="KSO_WM_TEMPLATE_CATEGORY" val="diagram"/>
  <p:tag name="KSO_WM_TEMPLATE_INDEX" val="20186133"/>
  <p:tag name="KSO_WM_UNIT_TYPE" val="l_h_i"/>
  <p:tag name="KSO_WM_UNIT_INDEX" val="1_1_2"/>
  <p:tag name="KSO_WM_UNIT_ID" val="diagram20186133_1*l_h_i*1_1_2"/>
  <p:tag name="KSO_WM_UNIT_LAYERLEVEL" val="1_1_1"/>
  <p:tag name="KSO_WM_BEAUTIFY_FLAG" val="#wm#"/>
  <p:tag name="KSO_WM_TAG_VERSION" val="1.0"/>
  <p:tag name="KSO_WM_DIAGRAM_GROUP_CODE" val="l1-1"/>
  <p:tag name="KSO_WM_UNIT_FILL_FORE_SCHEMECOLOR_INDEX" val="14"/>
  <p:tag name="KSO_WM_UNIT_FILL_TYPE" val="1"/>
  <p:tag name="KSO_WM_UNIT_TEXT_FILL_FORE_SCHEMECOLOR_INDEX" val="13"/>
  <p:tag name="KSO_WM_UNIT_TEXT_FILL_TYPE" val="1"/>
</p:tagLst>
</file>

<file path=ppt/tags/tag379.xml><?xml version="1.0" encoding="utf-8"?>
<p:tagLst xmlns:p="http://schemas.openxmlformats.org/presentationml/2006/main">
  <p:tag name="KSO_WM_TEMPLATE_CATEGORY" val="diagram"/>
  <p:tag name="KSO_WM_TEMPLATE_INDEX" val="20186133"/>
  <p:tag name="KSO_WM_UNIT_TYPE" val="l_h_i"/>
  <p:tag name="KSO_WM_UNIT_INDEX" val="1_1_3"/>
  <p:tag name="KSO_WM_UNIT_ID" val="diagram20186133_1*l_h_i*1_1_3"/>
  <p:tag name="KSO_WM_UNIT_LAYERLEVEL" val="1_1_1"/>
  <p:tag name="KSO_WM_BEAUTIFY_FLAG" val="#wm#"/>
  <p:tag name="KSO_WM_TAG_VERSION" val="1.0"/>
  <p:tag name="KSO_WM_DIAGRAM_GROUP_CODE" val="l1-1"/>
  <p:tag name="KSO_WM_UNIT_FILL_FORE_SCHEMECOLOR_INDEX" val="14"/>
  <p:tag name="KSO_WM_UNIT_FILL_TYPE" val="1"/>
  <p:tag name="KSO_WM_UNIT_TEXT_FILL_FORE_SCHEMECOLOR_INDEX" val="13"/>
  <p:tag name="KSO_WM_UNIT_TEXT_FILL_TYPE" val="1"/>
</p:tagLst>
</file>

<file path=ppt/tags/tag380.xml><?xml version="1.0" encoding="utf-8"?>
<p:tagLst xmlns:p="http://schemas.openxmlformats.org/presentationml/2006/main">
  <p:tag name="KSO_WM_TEMPLATE_CATEGORY" val="diagram"/>
  <p:tag name="KSO_WM_TEMPLATE_INDEX" val="20186133"/>
  <p:tag name="KSO_WM_UNIT_TYPE" val="l_h_i"/>
  <p:tag name="KSO_WM_UNIT_INDEX" val="1_1_4"/>
  <p:tag name="KSO_WM_UNIT_ID" val="diagram20186133_1*l_h_i*1_1_4"/>
  <p:tag name="KSO_WM_UNIT_LAYERLEVEL" val="1_1_1"/>
  <p:tag name="KSO_WM_BEAUTIFY_FLAG" val="#wm#"/>
  <p:tag name="KSO_WM_TAG_VERSION" val="1.0"/>
  <p:tag name="KSO_WM_DIAGRAM_GROUP_CODE" val="l1-1"/>
  <p:tag name="KSO_WM_UNIT_FILL_FORE_SCHEMECOLOR_INDEX" val="14"/>
  <p:tag name="KSO_WM_UNIT_FILL_TYPE" val="1"/>
  <p:tag name="KSO_WM_UNIT_TEXT_FILL_FORE_SCHEMECOLOR_INDEX" val="13"/>
  <p:tag name="KSO_WM_UNIT_TEXT_FILL_TYPE" val="1"/>
</p:tagLst>
</file>

<file path=ppt/tags/tag381.xml><?xml version="1.0" encoding="utf-8"?>
<p:tagLst xmlns:p="http://schemas.openxmlformats.org/presentationml/2006/main">
  <p:tag name="KSO_WM_TEMPLATE_CATEGORY" val="diagram"/>
  <p:tag name="KSO_WM_TEMPLATE_INDEX" val="20186133"/>
  <p:tag name="KSO_WM_UNIT_TYPE" val="l_h_i"/>
  <p:tag name="KSO_WM_UNIT_INDEX" val="1_1_5"/>
  <p:tag name="KSO_WM_UNIT_ID" val="diagram20186133_1*l_h_i*1_1_5"/>
  <p:tag name="KSO_WM_UNIT_LAYERLEVEL" val="1_1_1"/>
  <p:tag name="KSO_WM_BEAUTIFY_FLAG" val="#wm#"/>
  <p:tag name="KSO_WM_TAG_VERSION" val="1.0"/>
  <p:tag name="KSO_WM_DIAGRAM_GROUP_CODE" val="l1-1"/>
  <p:tag name="KSO_WM_UNIT_FILL_FORE_SCHEMECOLOR_INDEX" val="14"/>
  <p:tag name="KSO_WM_UNIT_FILL_TYPE" val="1"/>
  <p:tag name="KSO_WM_UNIT_TEXT_FILL_FORE_SCHEMECOLOR_INDEX" val="13"/>
  <p:tag name="KSO_WM_UNIT_TEXT_FILL_TYPE" val="1"/>
</p:tagLst>
</file>

<file path=ppt/tags/tag382.xml><?xml version="1.0" encoding="utf-8"?>
<p:tagLst xmlns:p="http://schemas.openxmlformats.org/presentationml/2006/main">
  <p:tag name="KSO_WM_TEMPLATE_CATEGORY" val="diagram"/>
  <p:tag name="KSO_WM_TEMPLATE_INDEX" val="20186133"/>
  <p:tag name="KSO_WM_UNIT_TYPE" val="l_h_i"/>
  <p:tag name="KSO_WM_UNIT_INDEX" val="1_3_3"/>
  <p:tag name="KSO_WM_UNIT_ID" val="diagram20186133_1*l_h_i*1_3_3"/>
  <p:tag name="KSO_WM_UNIT_LAYERLEVEL" val="1_1_1"/>
  <p:tag name="KSO_WM_BEAUTIFY_FLAG" val="#wm#"/>
  <p:tag name="KSO_WM_TAG_VERSION" val="1.0"/>
  <p:tag name="KSO_WM_DIAGRAM_GROUP_CODE" val="l1-1"/>
  <p:tag name="KSO_WM_UNIT_FILL_FORE_SCHEMECOLOR_INDEX" val="14"/>
  <p:tag name="KSO_WM_UNIT_FILL_TYPE" val="1"/>
  <p:tag name="KSO_WM_UNIT_TEXT_FILL_FORE_SCHEMECOLOR_INDEX" val="13"/>
  <p:tag name="KSO_WM_UNIT_TEXT_FILL_TYPE" val="1"/>
</p:tagLst>
</file>

<file path=ppt/tags/tag383.xml><?xml version="1.0" encoding="utf-8"?>
<p:tagLst xmlns:p="http://schemas.openxmlformats.org/presentationml/2006/main">
  <p:tag name="KSO_WM_TEMPLATE_CATEGORY" val="diagram"/>
  <p:tag name="KSO_WM_TEMPLATE_INDEX" val="20186133"/>
  <p:tag name="KSO_WM_UNIT_TYPE" val="l_h_i"/>
  <p:tag name="KSO_WM_UNIT_INDEX" val="1_3_2"/>
  <p:tag name="KSO_WM_UNIT_ID" val="diagram20186133_1*l_h_i*1_3_2"/>
  <p:tag name="KSO_WM_UNIT_LAYERLEVEL" val="1_1_1"/>
  <p:tag name="KSO_WM_BEAUTIFY_FLAG" val="#wm#"/>
  <p:tag name="KSO_WM_TAG_VERSION" val="1.0"/>
  <p:tag name="KSO_WM_DIAGRAM_GROUP_CODE" val="l1-1"/>
  <p:tag name="KSO_WM_UNIT_FILL_FORE_SCHEMECOLOR_INDEX" val="14"/>
  <p:tag name="KSO_WM_UNIT_FILL_TYPE" val="1"/>
  <p:tag name="KSO_WM_UNIT_TEXT_FILL_FORE_SCHEMECOLOR_INDEX" val="13"/>
  <p:tag name="KSO_WM_UNIT_TEXT_FILL_TYPE" val="1"/>
</p:tagLst>
</file>

<file path=ppt/tags/tag384.xml><?xml version="1.0" encoding="utf-8"?>
<p:tagLst xmlns:p="http://schemas.openxmlformats.org/presentationml/2006/main">
  <p:tag name="KSO_WM_TEMPLATE_CATEGORY" val="diagram"/>
  <p:tag name="KSO_WM_TEMPLATE_INDEX" val="20186133"/>
  <p:tag name="KSO_WM_UNIT_TYPE" val="l_h_i"/>
  <p:tag name="KSO_WM_UNIT_INDEX" val="1_1_8"/>
  <p:tag name="KSO_WM_UNIT_ID" val="diagram20186133_1*l_h_i*1_1_8"/>
  <p:tag name="KSO_WM_UNIT_LAYERLEVEL" val="1_1_1"/>
  <p:tag name="KSO_WM_BEAUTIFY_FLAG" val="#wm#"/>
  <p:tag name="KSO_WM_TAG_VERSION" val="1.0"/>
  <p:tag name="KSO_WM_DIAGRAM_GROUP_CODE" val="l1-1"/>
  <p:tag name="KSO_WM_UNIT_TEXT_FILL_FORE_SCHEMECOLOR_INDEX" val="2"/>
  <p:tag name="KSO_WM_UNIT_TEXT_FILL_TYPE" val="1"/>
</p:tagLst>
</file>

<file path=ppt/tags/tag385.xml><?xml version="1.0" encoding="utf-8"?>
<p:tagLst xmlns:p="http://schemas.openxmlformats.org/presentationml/2006/main">
  <p:tag name="KSO_WM_TEMPLATE_CATEGORY" val="diagram"/>
  <p:tag name="KSO_WM_TEMPLATE_INDEX" val="20186133"/>
  <p:tag name="KSO_WM_UNIT_TYPE" val="l_h_i"/>
  <p:tag name="KSO_WM_UNIT_INDEX" val="1_2_3"/>
  <p:tag name="KSO_WM_UNIT_ID" val="diagram20186133_1*l_h_i*1_2_3"/>
  <p:tag name="KSO_WM_UNIT_LAYERLEVEL" val="1_1_1"/>
  <p:tag name="KSO_WM_BEAUTIFY_FLAG" val="#wm#"/>
  <p:tag name="KSO_WM_TAG_VERSION" val="1.0"/>
  <p:tag name="KSO_WM_DIAGRAM_GROUP_CODE" val="l1-1"/>
  <p:tag name="KSO_WM_UNIT_TEXT_FILL_FORE_SCHEMECOLOR_INDEX" val="2"/>
  <p:tag name="KSO_WM_UNIT_TEXT_FILL_TYPE" val="1"/>
</p:tagLst>
</file>

<file path=ppt/tags/tag386.xml><?xml version="1.0" encoding="utf-8"?>
<p:tagLst xmlns:p="http://schemas.openxmlformats.org/presentationml/2006/main">
  <p:tag name="KSO_WM_TEMPLATE_CATEGORY" val="diagram"/>
  <p:tag name="KSO_WM_TEMPLATE_INDEX" val="20186133"/>
  <p:tag name="KSO_WM_UNIT_TYPE" val="l_h_i"/>
  <p:tag name="KSO_WM_UNIT_INDEX" val="1_3_4"/>
  <p:tag name="KSO_WM_UNIT_ID" val="diagram20186133_1*l_h_i*1_3_4"/>
  <p:tag name="KSO_WM_UNIT_LAYERLEVEL" val="1_1_1"/>
  <p:tag name="KSO_WM_BEAUTIFY_FLAG" val="#wm#"/>
  <p:tag name="KSO_WM_TAG_VERSION" val="1.0"/>
  <p:tag name="KSO_WM_DIAGRAM_GROUP_CODE" val="l1-1"/>
  <p:tag name="KSO_WM_UNIT_TEXT_FILL_FORE_SCHEMECOLOR_INDEX" val="2"/>
  <p:tag name="KSO_WM_UNIT_TEXT_FILL_TYPE" val="1"/>
</p:tagLst>
</file>

<file path=ppt/tags/tag387.xml><?xml version="1.0" encoding="utf-8"?>
<p:tagLst xmlns:p="http://schemas.openxmlformats.org/presentationml/2006/main">
  <p:tag name="KSO_WM_TEMPLATE_CATEGORY" val="diagram"/>
  <p:tag name="KSO_WM_TEMPLATE_INDEX" val="20186185"/>
  <p:tag name="KSO_WM_UNIT_TYPE" val="l_h_i"/>
  <p:tag name="KSO_WM_UNIT_INDEX" val="1_1_1"/>
  <p:tag name="KSO_WM_UNIT_ID" val="diagram20186185_2*l_h_i*1_1_1"/>
  <p:tag name="KSO_WM_UNIT_LAYERLEVEL" val="1_1_1"/>
  <p:tag name="KSO_WM_BEAUTIFY_FLAG" val="#wm#"/>
  <p:tag name="KSO_WM_TAG_VERSION" val="1.0"/>
  <p:tag name="KSO_WM_DIAGRAM_GROUP_CODE" val="l1-1"/>
  <p:tag name="KSO_WM_UNIT_FILL_FORE_SCHEMECOLOR_INDEX" val="5"/>
  <p:tag name="KSO_WM_UNIT_FILL_TYPE" val="1"/>
  <p:tag name="KSO_WM_UNIT_TEXT_FILL_FORE_SCHEMECOLOR_INDEX" val="14"/>
  <p:tag name="KSO_WM_UNIT_TEXT_FILL_TYPE" val="1"/>
</p:tagLst>
</file>

<file path=ppt/tags/tag388.xml><?xml version="1.0" encoding="utf-8"?>
<p:tagLst xmlns:p="http://schemas.openxmlformats.org/presentationml/2006/main">
  <p:tag name="KSO_WM_TEMPLATE_CATEGORY" val="diagram"/>
  <p:tag name="KSO_WM_TEMPLATE_INDEX" val="20186185"/>
  <p:tag name="KSO_WM_UNIT_TYPE" val="l_h_f"/>
  <p:tag name="KSO_WM_UNIT_INDEX" val="1_1_1"/>
  <p:tag name="KSO_WM_UNIT_ID" val="diagram20186185_2*l_h_f*1_1_1"/>
  <p:tag name="KSO_WM_UNIT_LAYERLEVEL" val="1_1_1"/>
  <p:tag name="KSO_WM_UNIT_VALUE" val="48"/>
  <p:tag name="KSO_WM_UNIT_HIGHLIGHT" val="0"/>
  <p:tag name="KSO_WM_UNIT_COMPATIBLE" val="0"/>
  <p:tag name="KSO_WM_UNIT_CLEAR" val="0"/>
  <p:tag name="KSO_WM_BEAUTIFY_FLAG" val="#wm#"/>
  <p:tag name="KSO_WM_TAG_VERSION" val="1.0"/>
  <p:tag name="KSO_WM_DIAGRAM_GROUP_CODE" val="l1-1"/>
  <p:tag name="KSO_WM_UNIT_PRESET_TEXT" val="此部分内容作为文字排版占位显示_x000B_（建议使用主题字体）"/>
  <p:tag name="KSO_WM_UNIT_TEXT_FILL_FORE_SCHEMECOLOR_INDEX" val="1"/>
  <p:tag name="KSO_WM_UNIT_TEXT_FILL_TYPE" val="1"/>
</p:tagLst>
</file>

<file path=ppt/tags/tag389.xml><?xml version="1.0" encoding="utf-8"?>
<p:tagLst xmlns:p="http://schemas.openxmlformats.org/presentationml/2006/main">
  <p:tag name="KSO_WM_TEMPLATE_CATEGORY" val="diagram"/>
  <p:tag name="KSO_WM_TEMPLATE_INDEX" val="20186185"/>
  <p:tag name="KSO_WM_UNIT_TYPE" val="l_h_a"/>
  <p:tag name="KSO_WM_UNIT_INDEX" val="1_1_1"/>
  <p:tag name="KSO_WM_UNIT_ID" val="diagram20186185_2*l_h_a*1_1_1"/>
  <p:tag name="KSO_WM_UNIT_LAYERLEVEL" val="1_1_1"/>
  <p:tag name="KSO_WM_UNIT_VALUE" val="16"/>
  <p:tag name="KSO_WM_UNIT_HIGHLIGHT" val="0"/>
  <p:tag name="KSO_WM_UNIT_COMPATIBLE" val="0"/>
  <p:tag name="KSO_WM_UNIT_CLEAR" val="0"/>
  <p:tag name="KSO_WM_BEAUTIFY_FLAG" val="#wm#"/>
  <p:tag name="KSO_WM_TAG_VERSION" val="1.0"/>
  <p:tag name="KSO_WM_DIAGRAM_GROUP_CODE" val="l1-1"/>
  <p:tag name="KSO_WM_UNIT_PRESET_TEXT" val="标题文本预设"/>
  <p:tag name="KSO_WM_UNIT_TEXT_FILL_FORE_SCHEMECOLOR_INDEX" val="5"/>
  <p:tag name="KSO_WM_UNIT_TEXT_FILL_TYPE" val="1"/>
</p:tagLst>
</file>

<file path=ppt/tags/tag390.xml><?xml version="1.0" encoding="utf-8"?>
<p:tagLst xmlns:p="http://schemas.openxmlformats.org/presentationml/2006/main">
  <p:tag name="KSO_WM_TEMPLATE_CATEGORY" val="diagram"/>
  <p:tag name="KSO_WM_TEMPLATE_INDEX" val="20186185"/>
  <p:tag name="KSO_WM_UNIT_TYPE" val="l_h_i"/>
  <p:tag name="KSO_WM_UNIT_INDEX" val="1_2_3"/>
  <p:tag name="KSO_WM_UNIT_ID" val="diagram20186185_2*l_h_i*1_2_3"/>
  <p:tag name="KSO_WM_UNIT_LAYERLEVEL" val="1_1_1"/>
  <p:tag name="KSO_WM_BEAUTIFY_FLAG" val="#wm#"/>
  <p:tag name="KSO_WM_TAG_VERSION" val="1.0"/>
  <p:tag name="KSO_WM_DIAGRAM_GROUP_CODE" val="l1-1"/>
  <p:tag name="KSO_WM_UNIT_FILL_FORE_SCHEMECOLOR_INDEX" val="6"/>
  <p:tag name="KSO_WM_UNIT_FILL_TYPE" val="1"/>
  <p:tag name="KSO_WM_UNIT_TEXT_FILL_FORE_SCHEMECOLOR_INDEX" val="14"/>
  <p:tag name="KSO_WM_UNIT_TEXT_FILL_TYPE" val="1"/>
</p:tagLst>
</file>

<file path=ppt/tags/tag391.xml><?xml version="1.0" encoding="utf-8"?>
<p:tagLst xmlns:p="http://schemas.openxmlformats.org/presentationml/2006/main">
  <p:tag name="KSO_WM_TEMPLATE_CATEGORY" val="diagram"/>
  <p:tag name="KSO_WM_TEMPLATE_INDEX" val="20186185"/>
  <p:tag name="KSO_WM_UNIT_TYPE" val="l_h_f"/>
  <p:tag name="KSO_WM_UNIT_INDEX" val="1_2_1"/>
  <p:tag name="KSO_WM_UNIT_ID" val="diagram20186185_2*l_h_f*1_2_1"/>
  <p:tag name="KSO_WM_UNIT_LAYERLEVEL" val="1_1_1"/>
  <p:tag name="KSO_WM_UNIT_VALUE" val="48"/>
  <p:tag name="KSO_WM_UNIT_HIGHLIGHT" val="0"/>
  <p:tag name="KSO_WM_UNIT_COMPATIBLE" val="0"/>
  <p:tag name="KSO_WM_UNIT_CLEAR" val="0"/>
  <p:tag name="KSO_WM_BEAUTIFY_FLAG" val="#wm#"/>
  <p:tag name="KSO_WM_TAG_VERSION" val="1.0"/>
  <p:tag name="KSO_WM_DIAGRAM_GROUP_CODE" val="l1-1"/>
  <p:tag name="KSO_WM_UNIT_PRESET_TEXT" val="此部分内容作为文字排版占位显示_x000B_（建议使用主题字体）"/>
  <p:tag name="KSO_WM_UNIT_TEXT_FILL_FORE_SCHEMECOLOR_INDEX" val="1"/>
  <p:tag name="KSO_WM_UNIT_TEXT_FILL_TYPE" val="1"/>
</p:tagLst>
</file>

<file path=ppt/tags/tag392.xml><?xml version="1.0" encoding="utf-8"?>
<p:tagLst xmlns:p="http://schemas.openxmlformats.org/presentationml/2006/main">
  <p:tag name="KSO_WM_TEMPLATE_CATEGORY" val="diagram"/>
  <p:tag name="KSO_WM_TEMPLATE_INDEX" val="20186185"/>
  <p:tag name="KSO_WM_UNIT_TYPE" val="l_h_a"/>
  <p:tag name="KSO_WM_UNIT_INDEX" val="1_2_1"/>
  <p:tag name="KSO_WM_UNIT_ID" val="diagram20186185_2*l_h_a*1_2_1"/>
  <p:tag name="KSO_WM_UNIT_LAYERLEVEL" val="1_1_1"/>
  <p:tag name="KSO_WM_UNIT_VALUE" val="16"/>
  <p:tag name="KSO_WM_UNIT_HIGHLIGHT" val="0"/>
  <p:tag name="KSO_WM_UNIT_COMPATIBLE" val="0"/>
  <p:tag name="KSO_WM_UNIT_CLEAR" val="0"/>
  <p:tag name="KSO_WM_BEAUTIFY_FLAG" val="#wm#"/>
  <p:tag name="KSO_WM_TAG_VERSION" val="1.0"/>
  <p:tag name="KSO_WM_DIAGRAM_GROUP_CODE" val="l1-1"/>
  <p:tag name="KSO_WM_UNIT_PRESET_TEXT" val="标题文本预设"/>
  <p:tag name="KSO_WM_UNIT_TEXT_FILL_FORE_SCHEMECOLOR_INDEX" val="6"/>
  <p:tag name="KSO_WM_UNIT_TEXT_FILL_TYPE" val="1"/>
</p:tagLst>
</file>

<file path=ppt/tags/tag393.xml><?xml version="1.0" encoding="utf-8"?>
<p:tagLst xmlns:p="http://schemas.openxmlformats.org/presentationml/2006/main">
  <p:tag name="KSO_WM_TEMPLATE_CATEGORY" val="diagram"/>
  <p:tag name="KSO_WM_TEMPLATE_INDEX" val="20186185"/>
  <p:tag name="KSO_WM_UNIT_TYPE" val="l_h_i"/>
  <p:tag name="KSO_WM_UNIT_INDEX" val="1_3_3"/>
  <p:tag name="KSO_WM_UNIT_ID" val="diagram20186185_2*l_h_i*1_3_3"/>
  <p:tag name="KSO_WM_UNIT_LAYERLEVEL" val="1_1_1"/>
  <p:tag name="KSO_WM_BEAUTIFY_FLAG" val="#wm#"/>
  <p:tag name="KSO_WM_TAG_VERSION" val="1.0"/>
  <p:tag name="KSO_WM_DIAGRAM_GROUP_CODE" val="l1-1"/>
  <p:tag name="KSO_WM_UNIT_FILL_FORE_SCHEMECOLOR_INDEX" val="7"/>
  <p:tag name="KSO_WM_UNIT_FILL_TYPE" val="1"/>
  <p:tag name="KSO_WM_UNIT_TEXT_FILL_FORE_SCHEMECOLOR_INDEX" val="14"/>
  <p:tag name="KSO_WM_UNIT_TEXT_FILL_TYPE" val="1"/>
</p:tagLst>
</file>

<file path=ppt/tags/tag394.xml><?xml version="1.0" encoding="utf-8"?>
<p:tagLst xmlns:p="http://schemas.openxmlformats.org/presentationml/2006/main">
  <p:tag name="KSO_WM_TEMPLATE_CATEGORY" val="diagram"/>
  <p:tag name="KSO_WM_TEMPLATE_INDEX" val="20186185"/>
  <p:tag name="KSO_WM_UNIT_TYPE" val="l_h_f"/>
  <p:tag name="KSO_WM_UNIT_INDEX" val="1_3_1"/>
  <p:tag name="KSO_WM_UNIT_ID" val="diagram20186185_2*l_h_f*1_3_1"/>
  <p:tag name="KSO_WM_UNIT_LAYERLEVEL" val="1_1_1"/>
  <p:tag name="KSO_WM_UNIT_VALUE" val="48"/>
  <p:tag name="KSO_WM_UNIT_HIGHLIGHT" val="0"/>
  <p:tag name="KSO_WM_UNIT_COMPATIBLE" val="0"/>
  <p:tag name="KSO_WM_UNIT_CLEAR" val="0"/>
  <p:tag name="KSO_WM_BEAUTIFY_FLAG" val="#wm#"/>
  <p:tag name="KSO_WM_TAG_VERSION" val="1.0"/>
  <p:tag name="KSO_WM_DIAGRAM_GROUP_CODE" val="l1-1"/>
  <p:tag name="KSO_WM_UNIT_PRESET_TEXT" val="此部分内容作为文字排版占位显示_x000B_（建议使用主题字体）"/>
  <p:tag name="KSO_WM_UNIT_TEXT_FILL_FORE_SCHEMECOLOR_INDEX" val="1"/>
  <p:tag name="KSO_WM_UNIT_TEXT_FILL_TYPE" val="1"/>
</p:tagLst>
</file>

<file path=ppt/tags/tag395.xml><?xml version="1.0" encoding="utf-8"?>
<p:tagLst xmlns:p="http://schemas.openxmlformats.org/presentationml/2006/main">
  <p:tag name="KSO_WM_TEMPLATE_CATEGORY" val="diagram"/>
  <p:tag name="KSO_WM_TEMPLATE_INDEX" val="20186185"/>
  <p:tag name="KSO_WM_UNIT_TYPE" val="l_h_a"/>
  <p:tag name="KSO_WM_UNIT_INDEX" val="1_3_1"/>
  <p:tag name="KSO_WM_UNIT_ID" val="diagram20186185_2*l_h_a*1_3_1"/>
  <p:tag name="KSO_WM_UNIT_LAYERLEVEL" val="1_1_1"/>
  <p:tag name="KSO_WM_UNIT_VALUE" val="16"/>
  <p:tag name="KSO_WM_UNIT_HIGHLIGHT" val="0"/>
  <p:tag name="KSO_WM_UNIT_COMPATIBLE" val="0"/>
  <p:tag name="KSO_WM_UNIT_CLEAR" val="0"/>
  <p:tag name="KSO_WM_BEAUTIFY_FLAG" val="#wm#"/>
  <p:tag name="KSO_WM_TAG_VERSION" val="1.0"/>
  <p:tag name="KSO_WM_DIAGRAM_GROUP_CODE" val="l1-1"/>
  <p:tag name="KSO_WM_UNIT_PRESET_TEXT" val="标题文本预设"/>
  <p:tag name="KSO_WM_UNIT_TEXT_FILL_FORE_SCHEMECOLOR_INDEX" val="7"/>
  <p:tag name="KSO_WM_UNIT_TEXT_FILL_TYPE" val="1"/>
</p:tagLst>
</file>

<file path=ppt/tags/tag396.xml><?xml version="1.0" encoding="utf-8"?>
<p:tagLst xmlns:p="http://schemas.openxmlformats.org/presentationml/2006/main">
  <p:tag name="KSO_WM_TEMPLATE_CATEGORY" val="diagram"/>
  <p:tag name="KSO_WM_TEMPLATE_INDEX" val="20186185"/>
  <p:tag name="KSO_WM_UNIT_TYPE" val="l_i"/>
  <p:tag name="KSO_WM_UNIT_INDEX" val="1_4"/>
  <p:tag name="KSO_WM_UNIT_ID" val="diagram20186185_2*l_i*1_4"/>
  <p:tag name="KSO_WM_UNIT_LAYERLEVEL" val="1_1"/>
  <p:tag name="KSO_WM_BEAUTIFY_FLAG" val="#wm#"/>
  <p:tag name="KSO_WM_TAG_VERSION" val="1.0"/>
  <p:tag name="KSO_WM_DIAGRAM_GROUP_CODE" val="l1-1"/>
  <p:tag name="KSO_WM_UNIT_FILL_FORE_SCHEMECOLOR_INDEX" val="15"/>
  <p:tag name="KSO_WM_UNIT_FILL_TYPE" val="1"/>
  <p:tag name="KSO_WM_UNIT_TEXT_FILL_FORE_SCHEMECOLOR_INDEX" val="2"/>
  <p:tag name="KSO_WM_UNIT_TEXT_FILL_TYPE" val="1"/>
</p:tagLst>
</file>

<file path=ppt/tags/tag397.xml><?xml version="1.0" encoding="utf-8"?>
<p:tagLst xmlns:p="http://schemas.openxmlformats.org/presentationml/2006/main">
  <p:tag name="KSO_WM_TEMPLATE_CATEGORY" val="diagram"/>
  <p:tag name="KSO_WM_TEMPLATE_INDEX" val="20186185"/>
  <p:tag name="KSO_WM_UNIT_TYPE" val="l_i"/>
  <p:tag name="KSO_WM_UNIT_INDEX" val="1_5"/>
  <p:tag name="KSO_WM_UNIT_ID" val="diagram20186185_2*l_i*1_5"/>
  <p:tag name="KSO_WM_UNIT_LAYERLEVEL" val="1_1"/>
  <p:tag name="KSO_WM_BEAUTIFY_FLAG" val="#wm#"/>
  <p:tag name="KSO_WM_TAG_VERSION" val="1.0"/>
  <p:tag name="KSO_WM_DIAGRAM_GROUP_CODE" val="l1-1"/>
  <p:tag name="KSO_WM_UNIT_FILL_FORE_SCHEMECOLOR_INDEX" val="15"/>
  <p:tag name="KSO_WM_UNIT_FILL_TYPE" val="1"/>
  <p:tag name="KSO_WM_UNIT_TEXT_FILL_FORE_SCHEMECOLOR_INDEX" val="2"/>
  <p:tag name="KSO_WM_UNIT_TEXT_FILL_TYPE" val="1"/>
</p:tagLst>
</file>

<file path=ppt/tags/tag398.xml><?xml version="1.0" encoding="utf-8"?>
<p:tagLst xmlns:p="http://schemas.openxmlformats.org/presentationml/2006/main">
  <p:tag name="KSO_WM_TEMPLATE_CATEGORY" val="diagram"/>
  <p:tag name="KSO_WM_TEMPLATE_INDEX" val="20186185"/>
  <p:tag name="KSO_WM_UNIT_TYPE" val="l_i"/>
  <p:tag name="KSO_WM_UNIT_INDEX" val="1_6"/>
  <p:tag name="KSO_WM_UNIT_ID" val="diagram20186185_2*l_i*1_6"/>
  <p:tag name="KSO_WM_UNIT_LAYERLEVEL" val="1_1"/>
  <p:tag name="KSO_WM_BEAUTIFY_FLAG" val="#wm#"/>
  <p:tag name="KSO_WM_TAG_VERSION" val="1.0"/>
  <p:tag name="KSO_WM_DIAGRAM_GROUP_CODE" val="l1-1"/>
  <p:tag name="KSO_WM_UNIT_FILL_FORE_SCHEMECOLOR_INDEX" val="15"/>
  <p:tag name="KSO_WM_UNIT_FILL_TYPE" val="1"/>
  <p:tag name="KSO_WM_UNIT_TEXT_FILL_FORE_SCHEMECOLOR_INDEX" val="2"/>
  <p:tag name="KSO_WM_UNIT_TEXT_FILL_TYPE" val="1"/>
</p:tagLst>
</file>

<file path=ppt/tags/tag399.xml><?xml version="1.0" encoding="utf-8"?>
<p:tagLst xmlns:p="http://schemas.openxmlformats.org/presentationml/2006/main">
  <p:tag name="KSO_WM_TEMPLATE_CATEGORY" val="diagram"/>
  <p:tag name="KSO_WM_TEMPLATE_INDEX" val="20186185"/>
  <p:tag name="KSO_WM_UNIT_TYPE" val="l_i"/>
  <p:tag name="KSO_WM_UNIT_INDEX" val="1_7"/>
  <p:tag name="KSO_WM_UNIT_ID" val="diagram20186185_2*l_i*1_7"/>
  <p:tag name="KSO_WM_UNIT_LAYERLEVEL" val="1_1"/>
  <p:tag name="KSO_WM_BEAUTIFY_FLAG" val="#wm#"/>
  <p:tag name="KSO_WM_TAG_VERSION" val="1.0"/>
  <p:tag name="KSO_WM_DIAGRAM_GROUP_CODE" val="l1-1"/>
  <p:tag name="KSO_WM_UNIT_FILL_FORE_SCHEMECOLOR_INDEX" val="15"/>
  <p:tag name="KSO_WM_UNIT_FILL_TYPE" val="1"/>
  <p:tag name="KSO_WM_UNIT_TEXT_FILL_FORE_SCHEMECOLOR_INDEX" val="2"/>
  <p:tag name="KSO_WM_UNIT_TEXT_FILL_TYPE" val="1"/>
</p:tagLst>
</file>

<file path=ppt/tags/tag400.xml><?xml version="1.0" encoding="utf-8"?>
<p:tagLst xmlns:p="http://schemas.openxmlformats.org/presentationml/2006/main">
  <p:tag name="KSO_WM_TEMPLATE_CATEGORY" val="diagram"/>
  <p:tag name="KSO_WM_TEMPLATE_INDEX" val="20186185"/>
  <p:tag name="KSO_WM_UNIT_TYPE" val="l_i"/>
  <p:tag name="KSO_WM_UNIT_INDEX" val="1_8"/>
  <p:tag name="KSO_WM_UNIT_ID" val="diagram20186185_2*l_i*1_8"/>
  <p:tag name="KSO_WM_UNIT_LAYERLEVEL" val="1_1"/>
  <p:tag name="KSO_WM_BEAUTIFY_FLAG" val="#wm#"/>
  <p:tag name="KSO_WM_TAG_VERSION" val="1.0"/>
  <p:tag name="KSO_WM_DIAGRAM_GROUP_CODE" val="l1-1"/>
  <p:tag name="KSO_WM_UNIT_FILL_FORE_SCHEMECOLOR_INDEX" val="15"/>
  <p:tag name="KSO_WM_UNIT_FILL_TYPE" val="1"/>
  <p:tag name="KSO_WM_UNIT_TEXT_FILL_FORE_SCHEMECOLOR_INDEX" val="2"/>
  <p:tag name="KSO_WM_UNIT_TEXT_FILL_TYPE" val="1"/>
</p:tagLst>
</file>

<file path=ppt/tags/tag401.xml><?xml version="1.0" encoding="utf-8"?>
<p:tagLst xmlns:p="http://schemas.openxmlformats.org/presentationml/2006/main">
  <p:tag name="KSO_WM_TEMPLATE_CATEGORY" val="diagram"/>
  <p:tag name="KSO_WM_TEMPLATE_INDEX" val="20186185"/>
  <p:tag name="KSO_WM_UNIT_TYPE" val="l_i"/>
  <p:tag name="KSO_WM_UNIT_INDEX" val="1_9"/>
  <p:tag name="KSO_WM_UNIT_ID" val="diagram20186185_2*l_i*1_9"/>
  <p:tag name="KSO_WM_UNIT_LAYERLEVEL" val="1_1"/>
  <p:tag name="KSO_WM_BEAUTIFY_FLAG" val="#wm#"/>
  <p:tag name="KSO_WM_TAG_VERSION" val="1.0"/>
  <p:tag name="KSO_WM_DIAGRAM_GROUP_CODE" val="l1-1"/>
  <p:tag name="KSO_WM_UNIT_FILL_FORE_SCHEMECOLOR_INDEX" val="15"/>
  <p:tag name="KSO_WM_UNIT_FILL_TYPE" val="1"/>
  <p:tag name="KSO_WM_UNIT_TEXT_FILL_FORE_SCHEMECOLOR_INDEX" val="2"/>
  <p:tag name="KSO_WM_UNIT_TEXT_FILL_TYPE" val="1"/>
</p:tagLst>
</file>

<file path=ppt/tags/tag402.xml><?xml version="1.0" encoding="utf-8"?>
<p:tagLst xmlns:p="http://schemas.openxmlformats.org/presentationml/2006/main">
  <p:tag name="KSO_WM_TEMPLATE_CATEGORY" val="diagram"/>
  <p:tag name="KSO_WM_TEMPLATE_INDEX" val="20186185"/>
  <p:tag name="KSO_WM_UNIT_TYPE" val="l_i"/>
  <p:tag name="KSO_WM_UNIT_INDEX" val="1_10"/>
  <p:tag name="KSO_WM_UNIT_ID" val="diagram20186185_2*l_i*1_10"/>
  <p:tag name="KSO_WM_UNIT_LAYERLEVEL" val="1_1"/>
  <p:tag name="KSO_WM_BEAUTIFY_FLAG" val="#wm#"/>
  <p:tag name="KSO_WM_TAG_VERSION" val="1.0"/>
  <p:tag name="KSO_WM_DIAGRAM_GROUP_CODE" val="l1-1"/>
  <p:tag name="KSO_WM_UNIT_TEXT_FILL_FORE_SCHEMECOLOR_INDEX" val="2"/>
  <p:tag name="KSO_WM_UNIT_TEXT_FILL_TYPE" val="1"/>
</p:tagLst>
</file>

<file path=ppt/tags/tag403.xml><?xml version="1.0" encoding="utf-8"?>
<p:tagLst xmlns:p="http://schemas.openxmlformats.org/presentationml/2006/main">
  <p:tag name="KSO_WM_TEMPLATE_CATEGORY" val="diagram"/>
  <p:tag name="KSO_WM_TEMPLATE_INDEX" val="20186185"/>
  <p:tag name="KSO_WM_UNIT_TYPE" val="l_i"/>
  <p:tag name="KSO_WM_UNIT_INDEX" val="1_11"/>
  <p:tag name="KSO_WM_UNIT_ID" val="diagram20186185_2*l_i*1_11"/>
  <p:tag name="KSO_WM_UNIT_LAYERLEVEL" val="1_1"/>
  <p:tag name="KSO_WM_BEAUTIFY_FLAG" val="#wm#"/>
  <p:tag name="KSO_WM_TAG_VERSION" val="1.0"/>
  <p:tag name="KSO_WM_DIAGRAM_GROUP_CODE" val="l1-1"/>
  <p:tag name="KSO_WM_UNIT_FILL_FORE_SCHEMECOLOR_INDEX" val="14"/>
  <p:tag name="KSO_WM_UNIT_FILL_TYPE" val="1"/>
  <p:tag name="KSO_WM_UNIT_TEXT_FILL_FORE_SCHEMECOLOR_INDEX" val="2"/>
  <p:tag name="KSO_WM_UNIT_TEXT_FILL_TYPE" val="1"/>
</p:tagLst>
</file>

<file path=ppt/tags/tag404.xml><?xml version="1.0" encoding="utf-8"?>
<p:tagLst xmlns:p="http://schemas.openxmlformats.org/presentationml/2006/main">
  <p:tag name="KSO_WM_TEMPLATE_CATEGORY" val="diagram"/>
  <p:tag name="KSO_WM_TEMPLATE_INDEX" val="20186185"/>
  <p:tag name="KSO_WM_UNIT_TYPE" val="l_i"/>
  <p:tag name="KSO_WM_UNIT_INDEX" val="1_12"/>
  <p:tag name="KSO_WM_UNIT_ID" val="diagram20186185_2*l_i*1_12"/>
  <p:tag name="KSO_WM_UNIT_LAYERLEVEL" val="1_1"/>
  <p:tag name="KSO_WM_BEAUTIFY_FLAG" val="#wm#"/>
  <p:tag name="KSO_WM_TAG_VERSION" val="1.0"/>
  <p:tag name="KSO_WM_DIAGRAM_GROUP_CODE" val="l1-1"/>
  <p:tag name="KSO_WM_UNIT_FILL_FORE_SCHEMECOLOR_INDEX" val="13"/>
  <p:tag name="KSO_WM_UNIT_FILL_TYPE" val="1"/>
  <p:tag name="KSO_WM_UNIT_TEXT_FILL_FORE_SCHEMECOLOR_INDEX" val="2"/>
  <p:tag name="KSO_WM_UNIT_TEXT_FILL_TYPE" val="1"/>
</p:tagLst>
</file>

<file path=ppt/tags/tag405.xml><?xml version="1.0" encoding="utf-8"?>
<p:tagLst xmlns:p="http://schemas.openxmlformats.org/presentationml/2006/main">
  <p:tag name="KSO_WM_TEMPLATE_CATEGORY" val="diagram"/>
  <p:tag name="KSO_WM_TEMPLATE_INDEX" val="20186185"/>
  <p:tag name="KSO_WM_UNIT_TYPE" val="l_i"/>
  <p:tag name="KSO_WM_UNIT_INDEX" val="1_13"/>
  <p:tag name="KSO_WM_UNIT_ID" val="diagram20186185_2*l_i*1_13"/>
  <p:tag name="KSO_WM_UNIT_LAYERLEVEL" val="1_1"/>
  <p:tag name="KSO_WM_BEAUTIFY_FLAG" val="#wm#"/>
  <p:tag name="KSO_WM_TAG_VERSION" val="1.0"/>
  <p:tag name="KSO_WM_DIAGRAM_GROUP_CODE" val="l1-1"/>
  <p:tag name="KSO_WM_UNIT_FILL_FORE_SCHEMECOLOR_INDEX" val="13"/>
  <p:tag name="KSO_WM_UNIT_FILL_TYPE" val="1"/>
  <p:tag name="KSO_WM_UNIT_TEXT_FILL_FORE_SCHEMECOLOR_INDEX" val="2"/>
  <p:tag name="KSO_WM_UNIT_TEXT_FILL_TYPE" val="1"/>
</p:tagLst>
</file>

<file path=ppt/tags/tag406.xml><?xml version="1.0" encoding="utf-8"?>
<p:tagLst xmlns:p="http://schemas.openxmlformats.org/presentationml/2006/main">
  <p:tag name="KSO_WM_TEMPLATE_CATEGORY" val="diagram"/>
  <p:tag name="KSO_WM_TEMPLATE_INDEX" val="20186185"/>
  <p:tag name="KSO_WM_UNIT_TYPE" val="l_i"/>
  <p:tag name="KSO_WM_UNIT_INDEX" val="1_14"/>
  <p:tag name="KSO_WM_UNIT_ID" val="diagram20186185_2*l_i*1_14"/>
  <p:tag name="KSO_WM_UNIT_LAYERLEVEL" val="1_1"/>
  <p:tag name="KSO_WM_BEAUTIFY_FLAG" val="#wm#"/>
  <p:tag name="KSO_WM_TAG_VERSION" val="1.0"/>
  <p:tag name="KSO_WM_DIAGRAM_GROUP_CODE" val="l1-1"/>
  <p:tag name="KSO_WM_UNIT_FILL_FORE_SCHEMECOLOR_INDEX" val="14"/>
  <p:tag name="KSO_WM_UNIT_FILL_TYPE" val="1"/>
  <p:tag name="KSO_WM_UNIT_TEXT_FILL_FORE_SCHEMECOLOR_INDEX" val="2"/>
  <p:tag name="KSO_WM_UNIT_TEXT_FILL_TYPE" val="1"/>
</p:tagLst>
</file>

<file path=ppt/tags/tag407.xml><?xml version="1.0" encoding="utf-8"?>
<p:tagLst xmlns:p="http://schemas.openxmlformats.org/presentationml/2006/main">
  <p:tag name="KSO_WM_TEMPLATE_CATEGORY" val="diagram"/>
  <p:tag name="KSO_WM_TEMPLATE_INDEX" val="20186185"/>
  <p:tag name="KSO_WM_UNIT_TYPE" val="l_i"/>
  <p:tag name="KSO_WM_UNIT_INDEX" val="1_15"/>
  <p:tag name="KSO_WM_UNIT_ID" val="diagram20186185_2*l_i*1_15"/>
  <p:tag name="KSO_WM_UNIT_LAYERLEVEL" val="1_1"/>
  <p:tag name="KSO_WM_BEAUTIFY_FLAG" val="#wm#"/>
  <p:tag name="KSO_WM_TAG_VERSION" val="1.0"/>
  <p:tag name="KSO_WM_DIAGRAM_GROUP_CODE" val="l1-1"/>
  <p:tag name="KSO_WM_UNIT_FILL_FORE_SCHEMECOLOR_INDEX" val="14"/>
  <p:tag name="KSO_WM_UNIT_FILL_TYPE" val="1"/>
  <p:tag name="KSO_WM_UNIT_TEXT_FILL_FORE_SCHEMECOLOR_INDEX" val="2"/>
  <p:tag name="KSO_WM_UNIT_TEXT_FILL_TYPE" val="1"/>
</p:tagLst>
</file>

<file path=ppt/tags/tag408.xml><?xml version="1.0" encoding="utf-8"?>
<p:tagLst xmlns:p="http://schemas.openxmlformats.org/presentationml/2006/main">
  <p:tag name="KSO_WM_TEMPLATE_CATEGORY" val="diagram"/>
  <p:tag name="KSO_WM_TEMPLATE_INDEX" val="20186185"/>
  <p:tag name="KSO_WM_UNIT_TYPE" val="l_i"/>
  <p:tag name="KSO_WM_UNIT_INDEX" val="1_16"/>
  <p:tag name="KSO_WM_UNIT_ID" val="diagram20186185_2*l_i*1_16"/>
  <p:tag name="KSO_WM_UNIT_LAYERLEVEL" val="1_1"/>
  <p:tag name="KSO_WM_BEAUTIFY_FLAG" val="#wm#"/>
  <p:tag name="KSO_WM_TAG_VERSION" val="1.0"/>
  <p:tag name="KSO_WM_DIAGRAM_GROUP_CODE" val="l1-1"/>
  <p:tag name="KSO_WM_UNIT_FILL_FORE_SCHEMECOLOR_INDEX" val="13"/>
  <p:tag name="KSO_WM_UNIT_FILL_TYPE" val="1"/>
  <p:tag name="KSO_WM_UNIT_TEXT_FILL_FORE_SCHEMECOLOR_INDEX" val="2"/>
  <p:tag name="KSO_WM_UNIT_TEXT_FILL_TYPE" val="1"/>
</p:tagLst>
</file>

<file path=ppt/tags/tag409.xml><?xml version="1.0" encoding="utf-8"?>
<p:tagLst xmlns:p="http://schemas.openxmlformats.org/presentationml/2006/main">
  <p:tag name="KSO_WM_TEMPLATE_CATEGORY" val="diagram"/>
  <p:tag name="KSO_WM_TEMPLATE_INDEX" val="20186185"/>
  <p:tag name="KSO_WM_UNIT_TYPE" val="l_i"/>
  <p:tag name="KSO_WM_UNIT_INDEX" val="1_17"/>
  <p:tag name="KSO_WM_UNIT_ID" val="diagram20186185_2*l_i*1_17"/>
  <p:tag name="KSO_WM_UNIT_LAYERLEVEL" val="1_1"/>
  <p:tag name="KSO_WM_BEAUTIFY_FLAG" val="#wm#"/>
  <p:tag name="KSO_WM_TAG_VERSION" val="1.0"/>
  <p:tag name="KSO_WM_DIAGRAM_GROUP_CODE" val="l1-1"/>
  <p:tag name="KSO_WM_UNIT_FILL_FORE_SCHEMECOLOR_INDEX" val="13"/>
  <p:tag name="KSO_WM_UNIT_FILL_TYPE" val="1"/>
  <p:tag name="KSO_WM_UNIT_TEXT_FILL_FORE_SCHEMECOLOR_INDEX" val="2"/>
  <p:tag name="KSO_WM_UNIT_TEXT_FILL_TYPE" val="1"/>
</p:tagLst>
</file>

<file path=ppt/tags/tag410.xml><?xml version="1.0" encoding="utf-8"?>
<p:tagLst xmlns:p="http://schemas.openxmlformats.org/presentationml/2006/main">
  <p:tag name="KSO_WM_TEMPLATE_CATEGORY" val="diagram"/>
  <p:tag name="KSO_WM_TEMPLATE_INDEX" val="20186185"/>
  <p:tag name="KSO_WM_UNIT_TYPE" val="l_h_i"/>
  <p:tag name="KSO_WM_UNIT_INDEX" val="1_1_2"/>
  <p:tag name="KSO_WM_UNIT_ID" val="diagram20186185_2*l_h_i*1_1_2"/>
  <p:tag name="KSO_WM_UNIT_LAYERLEVEL" val="1_1_1"/>
  <p:tag name="KSO_WM_BEAUTIFY_FLAG" val="#wm#"/>
  <p:tag name="KSO_WM_TAG_VERSION" val="1.0"/>
  <p:tag name="KSO_WM_DIAGRAM_GROUP_CODE" val="l1-1"/>
  <p:tag name="KSO_WM_UNIT_FILL_FORE_SCHEMECOLOR_INDEX" val="5"/>
  <p:tag name="KSO_WM_UNIT_FILL_TYPE" val="1"/>
  <p:tag name="KSO_WM_UNIT_LINE_FORE_SCHEMECOLOR_INDEX" val="14"/>
  <p:tag name="KSO_WM_UNIT_LINE_FILL_TYPE" val="2"/>
  <p:tag name="KSO_WM_UNIT_TEXT_FILL_FORE_SCHEMECOLOR_INDEX" val="2"/>
  <p:tag name="KSO_WM_UNIT_TEXT_FILL_TYPE" val="1"/>
</p:tagLst>
</file>

<file path=ppt/tags/tag411.xml><?xml version="1.0" encoding="utf-8"?>
<p:tagLst xmlns:p="http://schemas.openxmlformats.org/presentationml/2006/main">
  <p:tag name="KSO_WM_TEMPLATE_CATEGORY" val="diagram"/>
  <p:tag name="KSO_WM_TEMPLATE_INDEX" val="20186185"/>
  <p:tag name="KSO_WM_UNIT_TYPE" val="l_h_i"/>
  <p:tag name="KSO_WM_UNIT_INDEX" val="1_3_1"/>
  <p:tag name="KSO_WM_UNIT_ID" val="diagram20186185_2*l_h_i*1_3_1"/>
  <p:tag name="KSO_WM_UNIT_LAYERLEVEL" val="1_1_1"/>
  <p:tag name="KSO_WM_BEAUTIFY_FLAG" val="#wm#"/>
  <p:tag name="KSO_WM_TAG_VERSION" val="1.0"/>
  <p:tag name="KSO_WM_DIAGRAM_GROUP_CODE" val="l1-1"/>
  <p:tag name="KSO_WM_UNIT_FILL_FORE_SCHEMECOLOR_INDEX" val="7"/>
  <p:tag name="KSO_WM_UNIT_FILL_TYPE" val="1"/>
  <p:tag name="KSO_WM_UNIT_LINE_FORE_SCHEMECOLOR_INDEX" val="14"/>
  <p:tag name="KSO_WM_UNIT_LINE_FILL_TYPE" val="2"/>
  <p:tag name="KSO_WM_UNIT_TEXT_FILL_FORE_SCHEMECOLOR_INDEX" val="2"/>
  <p:tag name="KSO_WM_UNIT_TEXT_FILL_TYPE" val="1"/>
</p:tagLst>
</file>

<file path=ppt/tags/tag412.xml><?xml version="1.0" encoding="utf-8"?>
<p:tagLst xmlns:p="http://schemas.openxmlformats.org/presentationml/2006/main">
  <p:tag name="KSO_WM_TEMPLATE_CATEGORY" val="diagram"/>
  <p:tag name="KSO_WM_TEMPLATE_INDEX" val="20186185"/>
  <p:tag name="KSO_WM_UNIT_TYPE" val="l_h_i"/>
  <p:tag name="KSO_WM_UNIT_INDEX" val="1_2_1"/>
  <p:tag name="KSO_WM_UNIT_ID" val="diagram20186185_2*l_h_i*1_2_1"/>
  <p:tag name="KSO_WM_UNIT_LAYERLEVEL" val="1_1_1"/>
  <p:tag name="KSO_WM_BEAUTIFY_FLAG" val="#wm#"/>
  <p:tag name="KSO_WM_TAG_VERSION" val="1.0"/>
  <p:tag name="KSO_WM_DIAGRAM_GROUP_CODE" val="l1-1"/>
  <p:tag name="KSO_WM_UNIT_FILL_FORE_SCHEMECOLOR_INDEX" val="6"/>
  <p:tag name="KSO_WM_UNIT_FILL_TYPE" val="1"/>
  <p:tag name="KSO_WM_UNIT_LINE_FORE_SCHEMECOLOR_INDEX" val="14"/>
  <p:tag name="KSO_WM_UNIT_LINE_FILL_TYPE" val="2"/>
  <p:tag name="KSO_WM_UNIT_TEXT_FILL_FORE_SCHEMECOLOR_INDEX" val="2"/>
  <p:tag name="KSO_WM_UNIT_TEXT_FILL_TYPE" val="1"/>
</p:tagLst>
</file>

<file path=ppt/tags/tag413.xml><?xml version="1.0" encoding="utf-8"?>
<p:tagLst xmlns:p="http://schemas.openxmlformats.org/presentationml/2006/main">
  <p:tag name="KSO_WM_TEMPLATE_CATEGORY" val="diagram"/>
  <p:tag name="KSO_WM_TEMPLATE_INDEX" val="20186185"/>
  <p:tag name="KSO_WM_UNIT_TYPE" val="l_h_i"/>
  <p:tag name="KSO_WM_UNIT_INDEX" val="1_1_3"/>
  <p:tag name="KSO_WM_UNIT_ID" val="diagram20186185_2*l_h_i*1_1_3"/>
  <p:tag name="KSO_WM_UNIT_LAYERLEVEL" val="1_1_1"/>
  <p:tag name="KSO_WM_BEAUTIFY_FLAG" val="#wm#"/>
  <p:tag name="KSO_WM_TAG_VERSION" val="1.0"/>
  <p:tag name="KSO_WM_DIAGRAM_GROUP_CODE" val="l1-1"/>
  <p:tag name="KSO_WM_UNIT_LINE_FORE_SCHEMECOLOR_INDEX" val="5"/>
  <p:tag name="KSO_WM_UNIT_LINE_FILL_TYPE" val="2"/>
</p:tagLst>
</file>

<file path=ppt/tags/tag414.xml><?xml version="1.0" encoding="utf-8"?>
<p:tagLst xmlns:p="http://schemas.openxmlformats.org/presentationml/2006/main">
  <p:tag name="KSO_WM_TEMPLATE_CATEGORY" val="diagram"/>
  <p:tag name="KSO_WM_TEMPLATE_INDEX" val="20186185"/>
  <p:tag name="KSO_WM_UNIT_TYPE" val="l_h_i"/>
  <p:tag name="KSO_WM_UNIT_INDEX" val="1_3_2"/>
  <p:tag name="KSO_WM_UNIT_ID" val="diagram20186185_2*l_h_i*1_3_2"/>
  <p:tag name="KSO_WM_UNIT_LAYERLEVEL" val="1_1_1"/>
  <p:tag name="KSO_WM_BEAUTIFY_FLAG" val="#wm#"/>
  <p:tag name="KSO_WM_TAG_VERSION" val="1.0"/>
  <p:tag name="KSO_WM_DIAGRAM_GROUP_CODE" val="l1-1"/>
  <p:tag name="KSO_WM_UNIT_LINE_FORE_SCHEMECOLOR_INDEX" val="7"/>
  <p:tag name="KSO_WM_UNIT_LINE_FILL_TYPE" val="2"/>
</p:tagLst>
</file>

<file path=ppt/tags/tag415.xml><?xml version="1.0" encoding="utf-8"?>
<p:tagLst xmlns:p="http://schemas.openxmlformats.org/presentationml/2006/main">
  <p:tag name="KSO_WM_TEMPLATE_CATEGORY" val="diagram"/>
  <p:tag name="KSO_WM_TEMPLATE_INDEX" val="20186185"/>
  <p:tag name="KSO_WM_UNIT_TYPE" val="l_h_i"/>
  <p:tag name="KSO_WM_UNIT_INDEX" val="1_4_1"/>
  <p:tag name="KSO_WM_UNIT_ID" val="diagram20186185_2*l_h_i*1_4_1"/>
  <p:tag name="KSO_WM_UNIT_LAYERLEVEL" val="1_1_1"/>
  <p:tag name="KSO_WM_BEAUTIFY_FLAG" val="#wm#"/>
  <p:tag name="KSO_WM_TAG_VERSION" val="1.0"/>
  <p:tag name="KSO_WM_DIAGRAM_GROUP_CODE" val="l1-1"/>
  <p:tag name="KSO_WM_UNIT_FILL_FORE_SCHEMECOLOR_INDEX" val="8"/>
  <p:tag name="KSO_WM_UNIT_FILL_TYPE" val="1"/>
  <p:tag name="KSO_WM_UNIT_TEXT_FILL_FORE_SCHEMECOLOR_INDEX" val="14"/>
  <p:tag name="KSO_WM_UNIT_TEXT_FILL_TYPE" val="1"/>
</p:tagLst>
</file>

<file path=ppt/tags/tag416.xml><?xml version="1.0" encoding="utf-8"?>
<p:tagLst xmlns:p="http://schemas.openxmlformats.org/presentationml/2006/main">
  <p:tag name="KSO_WM_TEMPLATE_CATEGORY" val="diagram"/>
  <p:tag name="KSO_WM_TEMPLATE_INDEX" val="20186185"/>
  <p:tag name="KSO_WM_UNIT_TYPE" val="l_h_f"/>
  <p:tag name="KSO_WM_UNIT_INDEX" val="1_4_1"/>
  <p:tag name="KSO_WM_UNIT_ID" val="diagram20186185_2*l_h_f*1_4_1"/>
  <p:tag name="KSO_WM_UNIT_LAYERLEVEL" val="1_1_1"/>
  <p:tag name="KSO_WM_UNIT_VALUE" val="48"/>
  <p:tag name="KSO_WM_UNIT_HIGHLIGHT" val="0"/>
  <p:tag name="KSO_WM_UNIT_COMPATIBLE" val="0"/>
  <p:tag name="KSO_WM_UNIT_CLEAR" val="0"/>
  <p:tag name="KSO_WM_BEAUTIFY_FLAG" val="#wm#"/>
  <p:tag name="KSO_WM_TAG_VERSION" val="1.0"/>
  <p:tag name="KSO_WM_DIAGRAM_GROUP_CODE" val="l1-1"/>
  <p:tag name="KSO_WM_UNIT_PRESET_TEXT" val="此部分内容作为文字排版占位显示_x000B_（建议使用主题字体）"/>
  <p:tag name="KSO_WM_UNIT_TEXT_FILL_FORE_SCHEMECOLOR_INDEX" val="1"/>
  <p:tag name="KSO_WM_UNIT_TEXT_FILL_TYPE" val="1"/>
</p:tagLst>
</file>

<file path=ppt/tags/tag417.xml><?xml version="1.0" encoding="utf-8"?>
<p:tagLst xmlns:p="http://schemas.openxmlformats.org/presentationml/2006/main">
  <p:tag name="KSO_WM_TEMPLATE_CATEGORY" val="diagram"/>
  <p:tag name="KSO_WM_TEMPLATE_INDEX" val="20186185"/>
  <p:tag name="KSO_WM_UNIT_TYPE" val="l_h_a"/>
  <p:tag name="KSO_WM_UNIT_INDEX" val="1_4_1"/>
  <p:tag name="KSO_WM_UNIT_ID" val="diagram20186185_2*l_h_a*1_4_1"/>
  <p:tag name="KSO_WM_UNIT_LAYERLEVEL" val="1_1_1"/>
  <p:tag name="KSO_WM_UNIT_VALUE" val="16"/>
  <p:tag name="KSO_WM_UNIT_HIGHLIGHT" val="0"/>
  <p:tag name="KSO_WM_UNIT_COMPATIBLE" val="0"/>
  <p:tag name="KSO_WM_UNIT_CLEAR" val="0"/>
  <p:tag name="KSO_WM_BEAUTIFY_FLAG" val="#wm#"/>
  <p:tag name="KSO_WM_TAG_VERSION" val="1.0"/>
  <p:tag name="KSO_WM_DIAGRAM_GROUP_CODE" val="l1-1"/>
  <p:tag name="KSO_WM_UNIT_PRESET_TEXT" val="标题文本预设"/>
  <p:tag name="KSO_WM_UNIT_TEXT_FILL_FORE_SCHEMECOLOR_INDEX" val="8"/>
  <p:tag name="KSO_WM_UNIT_TEXT_FILL_TYPE" val="1"/>
</p:tagLst>
</file>

<file path=ppt/tags/tag418.xml><?xml version="1.0" encoding="utf-8"?>
<p:tagLst xmlns:p="http://schemas.openxmlformats.org/presentationml/2006/main">
  <p:tag name="KSO_WM_TEMPLATE_CATEGORY" val="diagram"/>
  <p:tag name="KSO_WM_TEMPLATE_INDEX" val="20186185"/>
  <p:tag name="KSO_WM_UNIT_TYPE" val="l_h_i"/>
  <p:tag name="KSO_WM_UNIT_INDEX" val="1_2_2"/>
  <p:tag name="KSO_WM_UNIT_ID" val="diagram20186185_2*l_h_i*1_2_2"/>
  <p:tag name="KSO_WM_UNIT_LAYERLEVEL" val="1_1_1"/>
  <p:tag name="KSO_WM_BEAUTIFY_FLAG" val="#wm#"/>
  <p:tag name="KSO_WM_TAG_VERSION" val="1.0"/>
  <p:tag name="KSO_WM_DIAGRAM_GROUP_CODE" val="l1-1"/>
  <p:tag name="KSO_WM_UNIT_LINE_FORE_SCHEMECOLOR_INDEX" val="6"/>
  <p:tag name="KSO_WM_UNIT_LINE_FILL_TYPE" val="2"/>
</p:tagLst>
</file>

<file path=ppt/tags/tag419.xml><?xml version="1.0" encoding="utf-8"?>
<p:tagLst xmlns:p="http://schemas.openxmlformats.org/presentationml/2006/main">
  <p:tag name="KSO_WM_TEMPLATE_CATEGORY" val="diagram"/>
  <p:tag name="KSO_WM_TEMPLATE_INDEX" val="20186185"/>
  <p:tag name="KSO_WM_UNIT_TYPE" val="l_h_i"/>
  <p:tag name="KSO_WM_UNIT_INDEX" val="1_4_2"/>
  <p:tag name="KSO_WM_UNIT_ID" val="diagram20186185_2*l_h_i*1_4_2"/>
  <p:tag name="KSO_WM_UNIT_LAYERLEVEL" val="1_1_1"/>
  <p:tag name="KSO_WM_BEAUTIFY_FLAG" val="#wm#"/>
  <p:tag name="KSO_WM_TAG_VERSION" val="1.0"/>
  <p:tag name="KSO_WM_DIAGRAM_GROUP_CODE" val="l1-1"/>
  <p:tag name="KSO_WM_UNIT_FILL_FORE_SCHEMECOLOR_INDEX" val="8"/>
  <p:tag name="KSO_WM_UNIT_FILL_TYPE" val="1"/>
  <p:tag name="KSO_WM_UNIT_LINE_FORE_SCHEMECOLOR_INDEX" val="14"/>
  <p:tag name="KSO_WM_UNIT_LINE_FILL_TYPE" val="2"/>
  <p:tag name="KSO_WM_UNIT_TEXT_FILL_FORE_SCHEMECOLOR_INDEX" val="2"/>
  <p:tag name="KSO_WM_UNIT_TEXT_FILL_TYPE" val="1"/>
</p:tagLst>
</file>

<file path=ppt/tags/tag420.xml><?xml version="1.0" encoding="utf-8"?>
<p:tagLst xmlns:p="http://schemas.openxmlformats.org/presentationml/2006/main">
  <p:tag name="KSO_WM_TEMPLATE_CATEGORY" val="diagram"/>
  <p:tag name="KSO_WM_TEMPLATE_INDEX" val="20186185"/>
  <p:tag name="KSO_WM_UNIT_TYPE" val="l_h_i"/>
  <p:tag name="KSO_WM_UNIT_INDEX" val="1_4_3"/>
  <p:tag name="KSO_WM_UNIT_ID" val="diagram20186185_2*l_h_i*1_4_3"/>
  <p:tag name="KSO_WM_UNIT_LAYERLEVEL" val="1_1_1"/>
  <p:tag name="KSO_WM_BEAUTIFY_FLAG" val="#wm#"/>
  <p:tag name="KSO_WM_TAG_VERSION" val="1.0"/>
  <p:tag name="KSO_WM_DIAGRAM_GROUP_CODE" val="l1-1"/>
  <p:tag name="KSO_WM_UNIT_LINE_FORE_SCHEMECOLOR_INDEX" val="8"/>
  <p:tag name="KSO_WM_UNIT_LINE_FILL_TYPE" val="2"/>
</p:tagLst>
</file>

<file path=ppt/tags/tag421.xml><?xml version="1.0" encoding="utf-8"?>
<p:tagLst xmlns:p="http://schemas.openxmlformats.org/presentationml/2006/main">
  <p:tag name="KSO_WM_TEMPLATE_CATEGORY" val="diagram"/>
  <p:tag name="KSO_WM_TEMPLATE_INDEX" val="20189199"/>
  <p:tag name="KSO_WM_UNIT_TYPE" val="o_i"/>
  <p:tag name="KSO_WM_UNIT_INDEX" val="1_1"/>
  <p:tag name="KSO_WM_UNIT_ID" val="diagram20189199_1*o_i*1_1"/>
  <p:tag name="KSO_WM_UNIT_LAYERLEVEL" val="1_1"/>
  <p:tag name="KSO_WM_BEAUTIFY_FLAG" val="#wm#"/>
  <p:tag name="KSO_WM_TAG_VERSION" val="1.0"/>
  <p:tag name="KSO_WM_DIAGRAM_GROUP_CODE" val="o1-1"/>
  <p:tag name="KSO_WM_UNIT_FILL_FORE_SCHEMECOLOR_INDEX" val="5"/>
  <p:tag name="KSO_WM_UNIT_FILL_TYPE" val="1"/>
  <p:tag name="KSO_WM_UNIT_TEXT_FILL_FORE_SCHEMECOLOR_INDEX" val="13"/>
  <p:tag name="KSO_WM_UNIT_TEXT_FILL_TYPE" val="1"/>
</p:tagLst>
</file>

<file path=ppt/tags/tag422.xml><?xml version="1.0" encoding="utf-8"?>
<p:tagLst xmlns:p="http://schemas.openxmlformats.org/presentationml/2006/main">
  <p:tag name="KSO_WM_TEMPLATE_CATEGORY" val="diagram"/>
  <p:tag name="KSO_WM_TEMPLATE_INDEX" val="20189199"/>
  <p:tag name="KSO_WM_UNIT_TYPE" val="o_i"/>
  <p:tag name="KSO_WM_UNIT_INDEX" val="1_2"/>
  <p:tag name="KSO_WM_UNIT_ID" val="diagram20189199_1*o_i*1_2"/>
  <p:tag name="KSO_WM_UNIT_LAYERLEVEL" val="1_1"/>
  <p:tag name="KSO_WM_BEAUTIFY_FLAG" val="#wm#"/>
  <p:tag name="KSO_WM_TAG_VERSION" val="1.0"/>
  <p:tag name="KSO_WM_DIAGRAM_GROUP_CODE" val="o1-1"/>
  <p:tag name="KSO_WM_UNIT_FILL_FORE_SCHEMECOLOR_INDEX" val="5"/>
  <p:tag name="KSO_WM_UNIT_FILL_TYPE" val="1"/>
  <p:tag name="KSO_WM_UNIT_TEXT_FILL_FORE_SCHEMECOLOR_INDEX" val="13"/>
  <p:tag name="KSO_WM_UNIT_TEXT_FILL_TYPE" val="1"/>
</p:tagLst>
</file>

<file path=ppt/tags/tag423.xml><?xml version="1.0" encoding="utf-8"?>
<p:tagLst xmlns:p="http://schemas.openxmlformats.org/presentationml/2006/main">
  <p:tag name="KSO_WM_TEMPLATE_CATEGORY" val="diagram"/>
  <p:tag name="KSO_WM_TEMPLATE_INDEX" val="20189199"/>
  <p:tag name="KSO_WM_UNIT_TYPE" val="o_i"/>
  <p:tag name="KSO_WM_UNIT_INDEX" val="1_3"/>
  <p:tag name="KSO_WM_UNIT_ID" val="diagram20189199_1*o_i*1_3"/>
  <p:tag name="KSO_WM_UNIT_LAYERLEVEL" val="1_1"/>
  <p:tag name="KSO_WM_BEAUTIFY_FLAG" val="#wm#"/>
  <p:tag name="KSO_WM_TAG_VERSION" val="1.0"/>
  <p:tag name="KSO_WM_DIAGRAM_GROUP_CODE" val="o1-1"/>
  <p:tag name="KSO_WM_UNIT_FILL_FORE_SCHEMECOLOR_INDEX" val="5"/>
  <p:tag name="KSO_WM_UNIT_FILL_TYPE" val="1"/>
  <p:tag name="KSO_WM_UNIT_TEXT_FILL_FORE_SCHEMECOLOR_INDEX" val="13"/>
  <p:tag name="KSO_WM_UNIT_TEXT_FILL_TYPE" val="1"/>
</p:tagLst>
</file>

<file path=ppt/tags/tag424.xml><?xml version="1.0" encoding="utf-8"?>
<p:tagLst xmlns:p="http://schemas.openxmlformats.org/presentationml/2006/main">
  <p:tag name="KSO_WM_TEMPLATE_CATEGORY" val="diagram"/>
  <p:tag name="KSO_WM_TEMPLATE_INDEX" val="20189199"/>
  <p:tag name="KSO_WM_UNIT_TYPE" val="o_i"/>
  <p:tag name="KSO_WM_UNIT_INDEX" val="1_4"/>
  <p:tag name="KSO_WM_UNIT_ID" val="diagram20189199_1*o_i*1_4"/>
  <p:tag name="KSO_WM_UNIT_LAYERLEVEL" val="1_1"/>
  <p:tag name="KSO_WM_BEAUTIFY_FLAG" val="#wm#"/>
  <p:tag name="KSO_WM_TAG_VERSION" val="1.0"/>
  <p:tag name="KSO_WM_DIAGRAM_GROUP_CODE" val="o1-1"/>
  <p:tag name="KSO_WM_UNIT_FILL_FORE_SCHEMECOLOR_INDEX" val="6"/>
  <p:tag name="KSO_WM_UNIT_FILL_TYPE" val="1"/>
  <p:tag name="KSO_WM_UNIT_TEXT_FILL_FORE_SCHEMECOLOR_INDEX" val="13"/>
  <p:tag name="KSO_WM_UNIT_TEXT_FILL_TYPE" val="1"/>
</p:tagLst>
</file>

<file path=ppt/tags/tag425.xml><?xml version="1.0" encoding="utf-8"?>
<p:tagLst xmlns:p="http://schemas.openxmlformats.org/presentationml/2006/main">
  <p:tag name="KSO_WM_TEMPLATE_CATEGORY" val="diagram"/>
  <p:tag name="KSO_WM_TEMPLATE_INDEX" val="20189199"/>
  <p:tag name="KSO_WM_UNIT_TYPE" val="o_i"/>
  <p:tag name="KSO_WM_UNIT_INDEX" val="1_5"/>
  <p:tag name="KSO_WM_UNIT_ID" val="diagram20189199_1*o_i*1_5"/>
  <p:tag name="KSO_WM_UNIT_LAYERLEVEL" val="1_1"/>
  <p:tag name="KSO_WM_BEAUTIFY_FLAG" val="#wm#"/>
  <p:tag name="KSO_WM_TAG_VERSION" val="1.0"/>
  <p:tag name="KSO_WM_DIAGRAM_GROUP_CODE" val="o1-1"/>
  <p:tag name="KSO_WM_UNIT_FILL_FORE_SCHEMECOLOR_INDEX" val="6"/>
  <p:tag name="KSO_WM_UNIT_FILL_TYPE" val="1"/>
  <p:tag name="KSO_WM_UNIT_TEXT_FILL_FORE_SCHEMECOLOR_INDEX" val="13"/>
  <p:tag name="KSO_WM_UNIT_TEXT_FILL_TYPE" val="1"/>
</p:tagLst>
</file>

<file path=ppt/tags/tag426.xml><?xml version="1.0" encoding="utf-8"?>
<p:tagLst xmlns:p="http://schemas.openxmlformats.org/presentationml/2006/main">
  <p:tag name="KSO_WM_TEMPLATE_CATEGORY" val="diagram"/>
  <p:tag name="KSO_WM_TEMPLATE_INDEX" val="20189199"/>
  <p:tag name="KSO_WM_UNIT_TYPE" val="o_i"/>
  <p:tag name="KSO_WM_UNIT_INDEX" val="1_6"/>
  <p:tag name="KSO_WM_UNIT_ID" val="diagram20189199_1*o_i*1_6"/>
  <p:tag name="KSO_WM_UNIT_LAYERLEVEL" val="1_1"/>
  <p:tag name="KSO_WM_BEAUTIFY_FLAG" val="#wm#"/>
  <p:tag name="KSO_WM_TAG_VERSION" val="1.0"/>
  <p:tag name="KSO_WM_DIAGRAM_GROUP_CODE" val="o1-1"/>
  <p:tag name="KSO_WM_UNIT_FILL_FORE_SCHEMECOLOR_INDEX" val="6"/>
  <p:tag name="KSO_WM_UNIT_FILL_TYPE" val="1"/>
  <p:tag name="KSO_WM_UNIT_TEXT_FILL_FORE_SCHEMECOLOR_INDEX" val="13"/>
  <p:tag name="KSO_WM_UNIT_TEXT_FILL_TYPE" val="1"/>
</p:tagLst>
</file>

<file path=ppt/tags/tag427.xml><?xml version="1.0" encoding="utf-8"?>
<p:tagLst xmlns:p="http://schemas.openxmlformats.org/presentationml/2006/main">
  <p:tag name="KSO_WM_TEMPLATE_CATEGORY" val="diagram"/>
  <p:tag name="KSO_WM_TEMPLATE_INDEX" val="20189199"/>
  <p:tag name="KSO_WM_UNIT_TYPE" val="o_i"/>
  <p:tag name="KSO_WM_UNIT_INDEX" val="1_7"/>
  <p:tag name="KSO_WM_UNIT_ID" val="diagram20189199_1*o_i*1_7"/>
  <p:tag name="KSO_WM_UNIT_LAYERLEVEL" val="1_1"/>
  <p:tag name="KSO_WM_BEAUTIFY_FLAG" val="#wm#"/>
  <p:tag name="KSO_WM_TAG_VERSION" val="1.0"/>
  <p:tag name="KSO_WM_DIAGRAM_GROUP_CODE" val="o1-1"/>
  <p:tag name="KSO_WM_UNIT_FILL_FORE_SCHEMECOLOR_INDEX" val="5"/>
  <p:tag name="KSO_WM_UNIT_FILL_TYPE" val="1"/>
  <p:tag name="KSO_WM_UNIT_TEXT_FILL_FORE_SCHEMECOLOR_INDEX" val="13"/>
  <p:tag name="KSO_WM_UNIT_TEXT_FILL_TYPE" val="1"/>
</p:tagLst>
</file>

<file path=ppt/tags/tag428.xml><?xml version="1.0" encoding="utf-8"?>
<p:tagLst xmlns:p="http://schemas.openxmlformats.org/presentationml/2006/main">
  <p:tag name="KSO_WM_TEMPLATE_CATEGORY" val="diagram"/>
  <p:tag name="KSO_WM_TEMPLATE_INDEX" val="20189199"/>
  <p:tag name="KSO_WM_UNIT_TYPE" val="o_i"/>
  <p:tag name="KSO_WM_UNIT_INDEX" val="1_8"/>
  <p:tag name="KSO_WM_UNIT_ID" val="diagram20189199_1*o_i*1_8"/>
  <p:tag name="KSO_WM_UNIT_LAYERLEVEL" val="1_1"/>
  <p:tag name="KSO_WM_BEAUTIFY_FLAG" val="#wm#"/>
  <p:tag name="KSO_WM_TAG_VERSION" val="1.0"/>
  <p:tag name="KSO_WM_DIAGRAM_GROUP_CODE" val="o1-1"/>
  <p:tag name="KSO_WM_UNIT_FILL_FORE_SCHEMECOLOR_INDEX" val="5"/>
  <p:tag name="KSO_WM_UNIT_FILL_TYPE" val="1"/>
  <p:tag name="KSO_WM_UNIT_TEXT_FILL_FORE_SCHEMECOLOR_INDEX" val="13"/>
  <p:tag name="KSO_WM_UNIT_TEXT_FILL_TYPE" val="1"/>
</p:tagLst>
</file>

<file path=ppt/tags/tag429.xml><?xml version="1.0" encoding="utf-8"?>
<p:tagLst xmlns:p="http://schemas.openxmlformats.org/presentationml/2006/main">
  <p:tag name="KSO_WM_TEMPLATE_CATEGORY" val="diagram"/>
  <p:tag name="KSO_WM_TEMPLATE_INDEX" val="20189199"/>
  <p:tag name="KSO_WM_UNIT_TYPE" val="o_i"/>
  <p:tag name="KSO_WM_UNIT_INDEX" val="1_9"/>
  <p:tag name="KSO_WM_UNIT_ID" val="diagram20189199_1*o_i*1_9"/>
  <p:tag name="KSO_WM_UNIT_LAYERLEVEL" val="1_1"/>
  <p:tag name="KSO_WM_BEAUTIFY_FLAG" val="#wm#"/>
  <p:tag name="KSO_WM_TAG_VERSION" val="1.0"/>
  <p:tag name="KSO_WM_DIAGRAM_GROUP_CODE" val="o1-1"/>
  <p:tag name="KSO_WM_UNIT_FILL_FORE_SCHEMECOLOR_INDEX" val="5"/>
  <p:tag name="KSO_WM_UNIT_FILL_TYPE" val="1"/>
  <p:tag name="KSO_WM_UNIT_TEXT_FILL_FORE_SCHEMECOLOR_INDEX" val="13"/>
  <p:tag name="KSO_WM_UNIT_TEXT_FILL_TYPE" val="1"/>
</p:tagLst>
</file>

<file path=ppt/tags/tag430.xml><?xml version="1.0" encoding="utf-8"?>
<p:tagLst xmlns:p="http://schemas.openxmlformats.org/presentationml/2006/main">
  <p:tag name="KSO_WM_TEMPLATE_CATEGORY" val="diagram"/>
  <p:tag name="KSO_WM_TEMPLATE_INDEX" val="20189199"/>
  <p:tag name="KSO_WM_UNIT_TYPE" val="o_i"/>
  <p:tag name="KSO_WM_UNIT_INDEX" val="1_10"/>
  <p:tag name="KSO_WM_UNIT_ID" val="diagram20189199_1*o_i*1_10"/>
  <p:tag name="KSO_WM_UNIT_LAYERLEVEL" val="1_1"/>
  <p:tag name="KSO_WM_BEAUTIFY_FLAG" val="#wm#"/>
  <p:tag name="KSO_WM_TAG_VERSION" val="1.0"/>
  <p:tag name="KSO_WM_DIAGRAM_GROUP_CODE" val="o1-1"/>
  <p:tag name="KSO_WM_UNIT_FILL_FORE_SCHEMECOLOR_INDEX" val="6"/>
  <p:tag name="KSO_WM_UNIT_FILL_TYPE" val="1"/>
  <p:tag name="KSO_WM_UNIT_TEXT_FILL_FORE_SCHEMECOLOR_INDEX" val="13"/>
  <p:tag name="KSO_WM_UNIT_TEXT_FILL_TYPE" val="1"/>
</p:tagLst>
</file>

<file path=ppt/tags/tag431.xml><?xml version="1.0" encoding="utf-8"?>
<p:tagLst xmlns:p="http://schemas.openxmlformats.org/presentationml/2006/main">
  <p:tag name="KSO_WM_TEMPLATE_CATEGORY" val="diagram"/>
  <p:tag name="KSO_WM_TEMPLATE_INDEX" val="20189199"/>
  <p:tag name="KSO_WM_UNIT_TYPE" val="o_i"/>
  <p:tag name="KSO_WM_UNIT_INDEX" val="1_11"/>
  <p:tag name="KSO_WM_UNIT_ID" val="diagram20189199_1*o_i*1_11"/>
  <p:tag name="KSO_WM_UNIT_LAYERLEVEL" val="1_1"/>
  <p:tag name="KSO_WM_BEAUTIFY_FLAG" val="#wm#"/>
  <p:tag name="KSO_WM_TAG_VERSION" val="1.0"/>
  <p:tag name="KSO_WM_DIAGRAM_GROUP_CODE" val="o1-1"/>
  <p:tag name="KSO_WM_UNIT_FILL_FORE_SCHEMECOLOR_INDEX" val="6"/>
  <p:tag name="KSO_WM_UNIT_FILL_TYPE" val="1"/>
  <p:tag name="KSO_WM_UNIT_TEXT_FILL_FORE_SCHEMECOLOR_INDEX" val="13"/>
  <p:tag name="KSO_WM_UNIT_TEXT_FILL_TYPE" val="1"/>
</p:tagLst>
</file>

<file path=ppt/tags/tag432.xml><?xml version="1.0" encoding="utf-8"?>
<p:tagLst xmlns:p="http://schemas.openxmlformats.org/presentationml/2006/main">
  <p:tag name="KSO_WM_TEMPLATE_CATEGORY" val="diagram"/>
  <p:tag name="KSO_WM_TEMPLATE_INDEX" val="20189199"/>
  <p:tag name="KSO_WM_UNIT_TYPE" val="o_h_i"/>
  <p:tag name="KSO_WM_UNIT_INDEX" val="1_2_1"/>
  <p:tag name="KSO_WM_UNIT_ID" val="diagram20189199_1*o_h_i*1_2_1"/>
  <p:tag name="KSO_WM_UNIT_LAYERLEVEL" val="1_1_1"/>
  <p:tag name="KSO_WM_BEAUTIFY_FLAG" val="#wm#"/>
  <p:tag name="KSO_WM_TAG_VERSION" val="1.0"/>
  <p:tag name="KSO_WM_DIAGRAM_GROUP_CODE" val="o1-1"/>
  <p:tag name="KSO_WM_UNIT_FILL_FORE_SCHEMECOLOR_INDEX" val="6"/>
  <p:tag name="KSO_WM_UNIT_FILL_TYPE" val="1"/>
  <p:tag name="KSO_WM_UNIT_TEXT_FILL_FORE_SCHEMECOLOR_INDEX" val="13"/>
  <p:tag name="KSO_WM_UNIT_TEXT_FILL_TYPE" val="1"/>
</p:tagLst>
</file>

<file path=ppt/tags/tag433.xml><?xml version="1.0" encoding="utf-8"?>
<p:tagLst xmlns:p="http://schemas.openxmlformats.org/presentationml/2006/main">
  <p:tag name="KSO_WM_TEMPLATE_CATEGORY" val="diagram"/>
  <p:tag name="KSO_WM_TEMPLATE_INDEX" val="20189199"/>
  <p:tag name="KSO_WM_UNIT_TYPE" val="o_h_i"/>
  <p:tag name="KSO_WM_UNIT_INDEX" val="1_3_1"/>
  <p:tag name="KSO_WM_UNIT_ID" val="diagram20189199_1*o_h_i*1_3_1"/>
  <p:tag name="KSO_WM_UNIT_LAYERLEVEL" val="1_1_1"/>
  <p:tag name="KSO_WM_BEAUTIFY_FLAG" val="#wm#"/>
  <p:tag name="KSO_WM_TAG_VERSION" val="1.0"/>
  <p:tag name="KSO_WM_DIAGRAM_GROUP_CODE" val="o1-1"/>
  <p:tag name="KSO_WM_UNIT_FILL_FORE_SCHEMECOLOR_INDEX" val="6"/>
  <p:tag name="KSO_WM_UNIT_FILL_TYPE" val="1"/>
  <p:tag name="KSO_WM_UNIT_TEXT_FILL_FORE_SCHEMECOLOR_INDEX" val="13"/>
  <p:tag name="KSO_WM_UNIT_TEXT_FILL_TYPE" val="1"/>
</p:tagLst>
</file>

<file path=ppt/tags/tag434.xml><?xml version="1.0" encoding="utf-8"?>
<p:tagLst xmlns:p="http://schemas.openxmlformats.org/presentationml/2006/main">
  <p:tag name="KSO_WM_TEMPLATE_CATEGORY" val="diagram"/>
  <p:tag name="KSO_WM_TEMPLATE_INDEX" val="20189199"/>
  <p:tag name="KSO_WM_UNIT_TYPE" val="o_h_i"/>
  <p:tag name="KSO_WM_UNIT_INDEX" val="1_4_1"/>
  <p:tag name="KSO_WM_UNIT_ID" val="diagram20189199_1*o_h_i*1_4_1"/>
  <p:tag name="KSO_WM_UNIT_LAYERLEVEL" val="1_1_1"/>
  <p:tag name="KSO_WM_BEAUTIFY_FLAG" val="#wm#"/>
  <p:tag name="KSO_WM_TAG_VERSION" val="1.0"/>
  <p:tag name="KSO_WM_DIAGRAM_GROUP_CODE" val="o1-1"/>
  <p:tag name="KSO_WM_UNIT_FILL_FORE_SCHEMECOLOR_INDEX" val="6"/>
  <p:tag name="KSO_WM_UNIT_FILL_TYPE" val="1"/>
  <p:tag name="KSO_WM_UNIT_TEXT_FILL_FORE_SCHEMECOLOR_INDEX" val="13"/>
  <p:tag name="KSO_WM_UNIT_TEXT_FILL_TYPE" val="1"/>
</p:tagLst>
</file>

<file path=ppt/tags/tag435.xml><?xml version="1.0" encoding="utf-8"?>
<p:tagLst xmlns:p="http://schemas.openxmlformats.org/presentationml/2006/main">
  <p:tag name="KSO_WM_TEMPLATE_CATEGORY" val="diagram"/>
  <p:tag name="KSO_WM_TEMPLATE_INDEX" val="20189199"/>
  <p:tag name="KSO_WM_UNIT_TYPE" val="o_h_i"/>
  <p:tag name="KSO_WM_UNIT_INDEX" val="1_5_1"/>
  <p:tag name="KSO_WM_UNIT_ID" val="diagram20189199_1*o_h_i*1_5_1"/>
  <p:tag name="KSO_WM_UNIT_LAYERLEVEL" val="1_1_1"/>
  <p:tag name="KSO_WM_BEAUTIFY_FLAG" val="#wm#"/>
  <p:tag name="KSO_WM_TAG_VERSION" val="1.0"/>
  <p:tag name="KSO_WM_DIAGRAM_GROUP_CODE" val="o1-1"/>
  <p:tag name="KSO_WM_UNIT_FILL_FORE_SCHEMECOLOR_INDEX" val="6"/>
  <p:tag name="KSO_WM_UNIT_FILL_TYPE" val="1"/>
  <p:tag name="KSO_WM_UNIT_TEXT_FILL_FORE_SCHEMECOLOR_INDEX" val="13"/>
  <p:tag name="KSO_WM_UNIT_TEXT_FILL_TYPE" val="1"/>
</p:tagLst>
</file>

<file path=ppt/tags/tag436.xml><?xml version="1.0" encoding="utf-8"?>
<p:tagLst xmlns:p="http://schemas.openxmlformats.org/presentationml/2006/main">
  <p:tag name="KSO_WM_TEMPLATE_CATEGORY" val="diagram"/>
  <p:tag name="KSO_WM_TEMPLATE_INDEX" val="20189199"/>
  <p:tag name="KSO_WM_UNIT_TYPE" val="o_h_a"/>
  <p:tag name="KSO_WM_UNIT_INDEX" val="1_1_1"/>
  <p:tag name="KSO_WM_UNIT_ID" val="diagram20189199_1*o_h_a*1_1_1"/>
  <p:tag name="KSO_WM_UNIT_LAYERLEVEL" val="1_1_1"/>
  <p:tag name="KSO_WM_UNIT_VALUE" val="8"/>
  <p:tag name="KSO_WM_UNIT_HIGHLIGHT" val="0"/>
  <p:tag name="KSO_WM_UNIT_COMPATIBLE" val="0"/>
  <p:tag name="KSO_WM_UNIT_CLEAR" val="0"/>
  <p:tag name="KSO_WM_BEAUTIFY_FLAG" val="#wm#"/>
  <p:tag name="KSO_WM_TAG_VERSION" val="1.0"/>
  <p:tag name="KSO_WM_DIAGRAM_GROUP_CODE" val="o1-1"/>
  <p:tag name="KSO_WM_UNIT_PRESET_TEXT" val="以销售部门为例"/>
  <p:tag name="KSO_WM_UNIT_TEXT_FILL_FORE_SCHEMECOLOR_INDEX" val="13"/>
  <p:tag name="KSO_WM_UNIT_TEXT_FILL_TYPE" val="1"/>
</p:tagLst>
</file>

<file path=ppt/tags/tag437.xml><?xml version="1.0" encoding="utf-8"?>
<p:tagLst xmlns:p="http://schemas.openxmlformats.org/presentationml/2006/main">
  <p:tag name="KSO_WM_TEMPLATE_CATEGORY" val="diagram"/>
  <p:tag name="KSO_WM_TEMPLATE_INDEX" val="20189199"/>
  <p:tag name="KSO_WM_UNIT_TYPE" val="o_h_i"/>
  <p:tag name="KSO_WM_UNIT_INDEX" val="1_5_2"/>
  <p:tag name="KSO_WM_UNIT_ID" val="diagram20189199_1*o_h_i*1_5_2"/>
  <p:tag name="KSO_WM_UNIT_LAYERLEVEL" val="1_1_1"/>
  <p:tag name="KSO_WM_BEAUTIFY_FLAG" val="#wm#"/>
  <p:tag name="KSO_WM_TAG_VERSION" val="1.0"/>
  <p:tag name="KSO_WM_DIAGRAM_GROUP_CODE" val="o1-1"/>
  <p:tag name="KSO_WM_UNIT_FILL_FORE_SCHEMECOLOR_INDEX" val="14"/>
  <p:tag name="KSO_WM_UNIT_FILL_TYPE" val="1"/>
  <p:tag name="KSO_WM_UNIT_TEXT_FILL_FORE_SCHEMECOLOR_INDEX" val="13"/>
  <p:tag name="KSO_WM_UNIT_TEXT_FILL_TYPE" val="1"/>
</p:tagLst>
</file>

<file path=ppt/tags/tag438.xml><?xml version="1.0" encoding="utf-8"?>
<p:tagLst xmlns:p="http://schemas.openxmlformats.org/presentationml/2006/main">
  <p:tag name="KSO_WM_TEMPLATE_CATEGORY" val="diagram"/>
  <p:tag name="KSO_WM_TEMPLATE_INDEX" val="20189199"/>
  <p:tag name="KSO_WM_UNIT_TYPE" val="o_h_i"/>
  <p:tag name="KSO_WM_UNIT_INDEX" val="1_4_2"/>
  <p:tag name="KSO_WM_UNIT_ID" val="diagram20189199_1*o_h_i*1_4_2"/>
  <p:tag name="KSO_WM_UNIT_LAYERLEVEL" val="1_1_1"/>
  <p:tag name="KSO_WM_BEAUTIFY_FLAG" val="#wm#"/>
  <p:tag name="KSO_WM_TAG_VERSION" val="1.0"/>
  <p:tag name="KSO_WM_DIAGRAM_GROUP_CODE" val="o1-1"/>
  <p:tag name="KSO_WM_UNIT_FILL_FORE_SCHEMECOLOR_INDEX" val="14"/>
  <p:tag name="KSO_WM_UNIT_FILL_TYPE" val="1"/>
  <p:tag name="KSO_WM_UNIT_TEXT_FILL_FORE_SCHEMECOLOR_INDEX" val="13"/>
  <p:tag name="KSO_WM_UNIT_TEXT_FILL_TYPE" val="1"/>
</p:tagLst>
</file>

<file path=ppt/tags/tag439.xml><?xml version="1.0" encoding="utf-8"?>
<p:tagLst xmlns:p="http://schemas.openxmlformats.org/presentationml/2006/main">
  <p:tag name="KSO_WM_TEMPLATE_CATEGORY" val="diagram"/>
  <p:tag name="KSO_WM_TEMPLATE_INDEX" val="20189199"/>
  <p:tag name="KSO_WM_UNIT_TYPE" val="o_h_i"/>
  <p:tag name="KSO_WM_UNIT_INDEX" val="1_3_2"/>
  <p:tag name="KSO_WM_UNIT_ID" val="diagram20189199_1*o_h_i*1_3_2"/>
  <p:tag name="KSO_WM_UNIT_LAYERLEVEL" val="1_1_1"/>
  <p:tag name="KSO_WM_BEAUTIFY_FLAG" val="#wm#"/>
  <p:tag name="KSO_WM_TAG_VERSION" val="1.0"/>
  <p:tag name="KSO_WM_DIAGRAM_GROUP_CODE" val="o1-1"/>
  <p:tag name="KSO_WM_UNIT_FILL_FORE_SCHEMECOLOR_INDEX" val="14"/>
  <p:tag name="KSO_WM_UNIT_FILL_TYPE" val="1"/>
  <p:tag name="KSO_WM_UNIT_TEXT_FILL_FORE_SCHEMECOLOR_INDEX" val="13"/>
  <p:tag name="KSO_WM_UNIT_TEXT_FILL_TYPE" val="1"/>
</p:tagLst>
</file>

<file path=ppt/tags/tag440.xml><?xml version="1.0" encoding="utf-8"?>
<p:tagLst xmlns:p="http://schemas.openxmlformats.org/presentationml/2006/main">
  <p:tag name="KSO_WM_TEMPLATE_CATEGORY" val="diagram"/>
  <p:tag name="KSO_WM_TEMPLATE_INDEX" val="20189199"/>
  <p:tag name="KSO_WM_UNIT_TYPE" val="o_h_i"/>
  <p:tag name="KSO_WM_UNIT_INDEX" val="1_2_2"/>
  <p:tag name="KSO_WM_UNIT_ID" val="diagram20189199_1*o_h_i*1_2_2"/>
  <p:tag name="KSO_WM_UNIT_LAYERLEVEL" val="1_1_1"/>
  <p:tag name="KSO_WM_BEAUTIFY_FLAG" val="#wm#"/>
  <p:tag name="KSO_WM_TAG_VERSION" val="1.0"/>
  <p:tag name="KSO_WM_DIAGRAM_GROUP_CODE" val="o1-1"/>
  <p:tag name="KSO_WM_UNIT_FILL_FORE_SCHEMECOLOR_INDEX" val="14"/>
  <p:tag name="KSO_WM_UNIT_FILL_TYPE" val="1"/>
  <p:tag name="KSO_WM_UNIT_TEXT_FILL_FORE_SCHEMECOLOR_INDEX" val="13"/>
  <p:tag name="KSO_WM_UNIT_TEXT_FILL_TYPE" val="1"/>
</p:tagLst>
</file>

<file path=ppt/tags/tag441.xml><?xml version="1.0" encoding="utf-8"?>
<p:tagLst xmlns:p="http://schemas.openxmlformats.org/presentationml/2006/main">
  <p:tag name="KSO_WM_TEMPLATE_CATEGORY" val="diagram"/>
  <p:tag name="KSO_WM_TEMPLATE_INDEX" val="20189199"/>
  <p:tag name="KSO_WM_UNIT_TYPE" val="o_h_f"/>
  <p:tag name="KSO_WM_UNIT_INDEX" val="1_1_1"/>
  <p:tag name="KSO_WM_UNIT_ID" val="diagram20189199_1*o_h_f*1_1_1"/>
  <p:tag name="KSO_WM_UNIT_LAYERLEVEL" val="1_1_1"/>
  <p:tag name="KSO_WM_UNIT_VALUE" val="37"/>
  <p:tag name="KSO_WM_UNIT_HIGHLIGHT" val="0"/>
  <p:tag name="KSO_WM_UNIT_COMPATIBLE" val="0"/>
  <p:tag name="KSO_WM_UNIT_CLEAR" val="0"/>
  <p:tag name="KSO_WM_BEAUTIFY_FLAG" val="#wm#"/>
  <p:tag name="KSO_WM_TAG_VERSION" val="1.0"/>
  <p:tag name="KSO_WM_DIAGRAM_GROUP_CODE" val="o1-1"/>
  <p:tag name="KSO_WM_UNIT_PRESET_TEXT" val="先输入全年业绩，然后列举关键经验点，如销售手段，渠道开拓手段等等"/>
  <p:tag name="KSO_WM_UNIT_TEXT_FILL_FORE_SCHEMECOLOR_INDEX" val="13"/>
  <p:tag name="KSO_WM_UNIT_TEXT_FILL_TYPE" val="1"/>
</p:tagLst>
</file>

<file path=ppt/tags/tag442.xml><?xml version="1.0" encoding="utf-8"?>
<p:tagLst xmlns:p="http://schemas.openxmlformats.org/presentationml/2006/main">
  <p:tag name="KSO_WM_TEMPLATE_CATEGORY" val="diagram"/>
  <p:tag name="KSO_WM_TEMPLATE_INDEX" val="20189199"/>
  <p:tag name="KSO_WM_UNIT_TYPE" val="o_h_a"/>
  <p:tag name="KSO_WM_UNIT_INDEX" val="1_2_1"/>
  <p:tag name="KSO_WM_UNIT_ID" val="diagram20189199_1*o_h_a*1_2_1"/>
  <p:tag name="KSO_WM_UNIT_LAYERLEVEL" val="1_1_1"/>
  <p:tag name="KSO_WM_UNIT_VALUE" val="9"/>
  <p:tag name="KSO_WM_UNIT_HIGHLIGHT" val="0"/>
  <p:tag name="KSO_WM_UNIT_COMPATIBLE" val="0"/>
  <p:tag name="KSO_WM_UNIT_CLEAR" val="0"/>
  <p:tag name="KSO_WM_BEAUTIFY_FLAG" val="#wm#"/>
  <p:tag name="KSO_WM_TAG_VERSION" val="1.0"/>
  <p:tag name="KSO_WM_DIAGRAM_GROUP_CODE" val="o1-1"/>
  <p:tag name="KSO_WM_UNIT_PRESET_TEXT" val="常规工作 · 流程化"/>
  <p:tag name="KSO_WM_UNIT_TEXT_FILL_FORE_SCHEMECOLOR_INDEX" val="13"/>
  <p:tag name="KSO_WM_UNIT_TEXT_FILL_TYPE" val="1"/>
</p:tagLst>
</file>

<file path=ppt/tags/tag443.xml><?xml version="1.0" encoding="utf-8"?>
<p:tagLst xmlns:p="http://schemas.openxmlformats.org/presentationml/2006/main">
  <p:tag name="KSO_WM_TEMPLATE_CATEGORY" val="diagram"/>
  <p:tag name="KSO_WM_TEMPLATE_INDEX" val="20189199"/>
  <p:tag name="KSO_WM_UNIT_TYPE" val="o_h_f"/>
  <p:tag name="KSO_WM_UNIT_INDEX" val="1_2_1"/>
  <p:tag name="KSO_WM_UNIT_ID" val="diagram20189199_1*o_h_f*1_2_1"/>
  <p:tag name="KSO_WM_UNIT_LAYERLEVEL" val="1_1_1"/>
  <p:tag name="KSO_WM_UNIT_VALUE" val="37"/>
  <p:tag name="KSO_WM_UNIT_HIGHLIGHT" val="0"/>
  <p:tag name="KSO_WM_UNIT_COMPATIBLE" val="0"/>
  <p:tag name="KSO_WM_UNIT_CLEAR" val="0"/>
  <p:tag name="KSO_WM_BEAUTIFY_FLAG" val="#wm#"/>
  <p:tag name="KSO_WM_TAG_VERSION" val="1.0"/>
  <p:tag name="KSO_WM_DIAGRAM_GROUP_CODE" val="o1-1"/>
  <p:tag name="KSO_WM_UNIT_PRESET_TEXT" val="将日常设计，维护，审核，新媒发布，进行流程化节点安排，提升工作效率"/>
  <p:tag name="KSO_WM_UNIT_TEXT_FILL_FORE_SCHEMECOLOR_INDEX" val="13"/>
  <p:tag name="KSO_WM_UNIT_TEXT_FILL_TYPE" val="1"/>
</p:tagLst>
</file>

<file path=ppt/tags/tag444.xml><?xml version="1.0" encoding="utf-8"?>
<p:tagLst xmlns:p="http://schemas.openxmlformats.org/presentationml/2006/main">
  <p:tag name="KSO_WM_TEMPLATE_CATEGORY" val="diagram"/>
  <p:tag name="KSO_WM_TEMPLATE_INDEX" val="20189199"/>
  <p:tag name="KSO_WM_UNIT_TYPE" val="o_h_a"/>
  <p:tag name="KSO_WM_UNIT_INDEX" val="1_3_1"/>
  <p:tag name="KSO_WM_UNIT_ID" val="diagram20189199_1*o_h_a*1_3_1"/>
  <p:tag name="KSO_WM_UNIT_LAYERLEVEL" val="1_1_1"/>
  <p:tag name="KSO_WM_UNIT_VALUE" val="9"/>
  <p:tag name="KSO_WM_UNIT_HIGHLIGHT" val="0"/>
  <p:tag name="KSO_WM_UNIT_COMPATIBLE" val="0"/>
  <p:tag name="KSO_WM_UNIT_CLEAR" val="0"/>
  <p:tag name="KSO_WM_BEAUTIFY_FLAG" val="#wm#"/>
  <p:tag name="KSO_WM_TAG_VERSION" val="1.0"/>
  <p:tag name="KSO_WM_DIAGRAM_GROUP_CODE" val="o1-1"/>
  <p:tag name="KSO_WM_UNIT_PRESET_TEXT" val="特殊工作 · 项目化"/>
  <p:tag name="KSO_WM_UNIT_TEXT_FILL_FORE_SCHEMECOLOR_INDEX" val="13"/>
  <p:tag name="KSO_WM_UNIT_TEXT_FILL_TYPE" val="1"/>
</p:tagLst>
</file>

<file path=ppt/tags/tag445.xml><?xml version="1.0" encoding="utf-8"?>
<p:tagLst xmlns:p="http://schemas.openxmlformats.org/presentationml/2006/main">
  <p:tag name="KSO_WM_TEMPLATE_CATEGORY" val="diagram"/>
  <p:tag name="KSO_WM_TEMPLATE_INDEX" val="20189199"/>
  <p:tag name="KSO_WM_UNIT_TYPE" val="o_h_f"/>
  <p:tag name="KSO_WM_UNIT_INDEX" val="1_3_1"/>
  <p:tag name="KSO_WM_UNIT_ID" val="diagram20189199_1*o_h_f*1_3_1"/>
  <p:tag name="KSO_WM_UNIT_LAYERLEVEL" val="1_1_1"/>
  <p:tag name="KSO_WM_UNIT_VALUE" val="37"/>
  <p:tag name="KSO_WM_UNIT_HIGHLIGHT" val="0"/>
  <p:tag name="KSO_WM_UNIT_COMPATIBLE" val="0"/>
  <p:tag name="KSO_WM_UNIT_CLEAR" val="0"/>
  <p:tag name="KSO_WM_BEAUTIFY_FLAG" val="#wm#"/>
  <p:tag name="KSO_WM_TAG_VERSION" val="1.0"/>
  <p:tag name="KSO_WM_DIAGRAM_GROUP_CODE" val="o1-1"/>
  <p:tag name="KSO_WM_UNIT_PRESET_TEXT" val="每月的独立业务，以及额外订单，抽调人员成立项目组，独立项目运营"/>
  <p:tag name="KSO_WM_UNIT_TEXT_FILL_FORE_SCHEMECOLOR_INDEX" val="13"/>
  <p:tag name="KSO_WM_UNIT_TEXT_FILL_TYPE" val="1"/>
</p:tagLst>
</file>

<file path=ppt/tags/tag446.xml><?xml version="1.0" encoding="utf-8"?>
<p:tagLst xmlns:p="http://schemas.openxmlformats.org/presentationml/2006/main">
  <p:tag name="KSO_WM_TEMPLATE_CATEGORY" val="diagram"/>
  <p:tag name="KSO_WM_TEMPLATE_INDEX" val="20189199"/>
  <p:tag name="KSO_WM_UNIT_TYPE" val="o_h_a"/>
  <p:tag name="KSO_WM_UNIT_INDEX" val="1_4_1"/>
  <p:tag name="KSO_WM_UNIT_ID" val="diagram20189199_1*o_h_a*1_4_1"/>
  <p:tag name="KSO_WM_UNIT_LAYERLEVEL" val="1_1_1"/>
  <p:tag name="KSO_WM_UNIT_VALUE" val="9"/>
  <p:tag name="KSO_WM_UNIT_HIGHLIGHT" val="0"/>
  <p:tag name="KSO_WM_UNIT_COMPATIBLE" val="0"/>
  <p:tag name="KSO_WM_UNIT_CLEAR" val="0"/>
  <p:tag name="KSO_WM_BEAUTIFY_FLAG" val="#wm#"/>
  <p:tag name="KSO_WM_TAG_VERSION" val="1.0"/>
  <p:tag name="KSO_WM_DIAGRAM_GROUP_CODE" val="o1-1"/>
  <p:tag name="KSO_WM_UNIT_PRESET_TEXT" val="商务形象 · 品牌化"/>
  <p:tag name="KSO_WM_UNIT_TEXT_FILL_FORE_SCHEMECOLOR_INDEX" val="13"/>
  <p:tag name="KSO_WM_UNIT_TEXT_FILL_TYPE" val="1"/>
</p:tagLst>
</file>

<file path=ppt/tags/tag447.xml><?xml version="1.0" encoding="utf-8"?>
<p:tagLst xmlns:p="http://schemas.openxmlformats.org/presentationml/2006/main">
  <p:tag name="KSO_WM_TEMPLATE_CATEGORY" val="diagram"/>
  <p:tag name="KSO_WM_TEMPLATE_INDEX" val="20189199"/>
  <p:tag name="KSO_WM_UNIT_TYPE" val="o_h_f"/>
  <p:tag name="KSO_WM_UNIT_INDEX" val="1_4_1"/>
  <p:tag name="KSO_WM_UNIT_ID" val="diagram20189199_1*o_h_f*1_4_1"/>
  <p:tag name="KSO_WM_UNIT_LAYERLEVEL" val="1_1_1"/>
  <p:tag name="KSO_WM_UNIT_VALUE" val="37"/>
  <p:tag name="KSO_WM_UNIT_HIGHLIGHT" val="0"/>
  <p:tag name="KSO_WM_UNIT_COMPATIBLE" val="0"/>
  <p:tag name="KSO_WM_UNIT_CLEAR" val="0"/>
  <p:tag name="KSO_WM_BEAUTIFY_FLAG" val="#wm#"/>
  <p:tag name="KSO_WM_TAG_VERSION" val="1.0"/>
  <p:tag name="KSO_WM_DIAGRAM_GROUP_CODE" val="o1-1"/>
  <p:tag name="KSO_WM_UNIT_PRESET_TEXT" val="运用积累的成功案例，在商务合作谈判中，强化自身品牌的顶尖与专业"/>
  <p:tag name="KSO_WM_UNIT_TEXT_FILL_FORE_SCHEMECOLOR_INDEX" val="13"/>
  <p:tag name="KSO_WM_UNIT_TEXT_FILL_TYPE" val="1"/>
</p:tagLst>
</file>

<file path=ppt/tags/tag448.xml><?xml version="1.0" encoding="utf-8"?>
<p:tagLst xmlns:p="http://schemas.openxmlformats.org/presentationml/2006/main">
  <p:tag name="KSO_WM_TEMPLATE_CATEGORY" val="diagram"/>
  <p:tag name="KSO_WM_TEMPLATE_INDEX" val="20189199"/>
  <p:tag name="KSO_WM_UNIT_TYPE" val="o_h_a"/>
  <p:tag name="KSO_WM_UNIT_INDEX" val="1_5_1"/>
  <p:tag name="KSO_WM_UNIT_ID" val="diagram20189199_1*o_h_a*1_5_1"/>
  <p:tag name="KSO_WM_UNIT_LAYERLEVEL" val="1_1_1"/>
  <p:tag name="KSO_WM_UNIT_VALUE" val="9"/>
  <p:tag name="KSO_WM_UNIT_HIGHLIGHT" val="0"/>
  <p:tag name="KSO_WM_UNIT_COMPATIBLE" val="0"/>
  <p:tag name="KSO_WM_UNIT_CLEAR" val="0"/>
  <p:tag name="KSO_WM_BEAUTIFY_FLAG" val="#wm#"/>
  <p:tag name="KSO_WM_TAG_VERSION" val="1.0"/>
  <p:tag name="KSO_WM_DIAGRAM_GROUP_CODE" val="o1-1"/>
  <p:tag name="KSO_WM_UNIT_PRESET_TEXT" val="部门管理 · 家庭化"/>
  <p:tag name="KSO_WM_UNIT_TEXT_FILL_FORE_SCHEMECOLOR_INDEX" val="13"/>
  <p:tag name="KSO_WM_UNIT_TEXT_FILL_TYPE" val="1"/>
</p:tagLst>
</file>

<file path=ppt/tags/tag449.xml><?xml version="1.0" encoding="utf-8"?>
<p:tagLst xmlns:p="http://schemas.openxmlformats.org/presentationml/2006/main">
  <p:tag name="KSO_WM_TEMPLATE_CATEGORY" val="diagram"/>
  <p:tag name="KSO_WM_TEMPLATE_INDEX" val="20189199"/>
  <p:tag name="KSO_WM_UNIT_TYPE" val="o_h_f"/>
  <p:tag name="KSO_WM_UNIT_INDEX" val="1_5_1"/>
  <p:tag name="KSO_WM_UNIT_ID" val="diagram20189199_1*o_h_f*1_5_1"/>
  <p:tag name="KSO_WM_UNIT_LAYERLEVEL" val="1_1_1"/>
  <p:tag name="KSO_WM_UNIT_VALUE" val="37"/>
  <p:tag name="KSO_WM_UNIT_HIGHLIGHT" val="0"/>
  <p:tag name="KSO_WM_UNIT_COMPATIBLE" val="0"/>
  <p:tag name="KSO_WM_UNIT_CLEAR" val="0"/>
  <p:tag name="KSO_WM_BEAUTIFY_FLAG" val="#wm#"/>
  <p:tag name="KSO_WM_TAG_VERSION" val="1.0"/>
  <p:tag name="KSO_WM_DIAGRAM_GROUP_CODE" val="o1-1"/>
  <p:tag name="KSO_WM_UNIT_PRESET_TEXT" val="创业小公司，部门除了规章制度外，更多的是家庭般的相处，更显凝聚力"/>
  <p:tag name="KSO_WM_UNIT_TEXT_FILL_FORE_SCHEMECOLOR_INDEX" val="13"/>
  <p:tag name="KSO_WM_UNIT_TEXT_FILL_TYPE" val="1"/>
</p:tagLst>
</file>

<file path=ppt/tags/tag450.xml><?xml version="1.0" encoding="utf-8"?>
<p:tagLst xmlns:p="http://schemas.openxmlformats.org/presentationml/2006/main">
  <p:tag name="KSO_WM_TAG_VERSION" val="1.0"/>
  <p:tag name="KSO_WM_BEAUTIFY_FLAG" val="#wm#"/>
  <p:tag name="KSO_WM_UNIT_TYPE" val="i"/>
  <p:tag name="KSO_WM_UNIT_ID" val="diagram20189199_1*i*29"/>
  <p:tag name="KSO_WM_TEMPLATE_CATEGORY" val="diagram"/>
  <p:tag name="KSO_WM_TEMPLATE_INDEX" val="20189199"/>
  <p:tag name="KSO_WM_UNIT_INDEX" val="29"/>
</p:tagLst>
</file>

<file path=ppt/tags/tag451.xml><?xml version="1.0" encoding="utf-8"?>
<p:tagLst xmlns:p="http://schemas.openxmlformats.org/presentationml/2006/main">
  <p:tag name="KSO_WM_TEMPLATE_CATEGORY" val="diagram"/>
  <p:tag name="KSO_WM_TEMPLATE_INDEX" val="20189199"/>
  <p:tag name="KSO_WM_UNIT_TYPE" val="o_h_i"/>
  <p:tag name="KSO_WM_UNIT_INDEX" val="1_1_1"/>
  <p:tag name="KSO_WM_UNIT_ID" val="diagram20189199_1*o_h_i*1_1_1"/>
  <p:tag name="KSO_WM_UNIT_LAYERLEVEL" val="1_1_1"/>
  <p:tag name="KSO_WM_BEAUTIFY_FLAG" val="#wm#"/>
  <p:tag name="KSO_WM_TAG_VERSION" val="1.0"/>
  <p:tag name="KSO_WM_DIAGRAM_GROUP_CODE" val="o1-1"/>
  <p:tag name="KSO_WM_UNIT_FILL_FORE_SCHEMECOLOR_INDEX" val="5"/>
  <p:tag name="KSO_WM_UNIT_FILL_TYPE" val="1"/>
  <p:tag name="KSO_WM_UNIT_TEXT_FILL_FORE_SCHEMECOLOR_INDEX" val="13"/>
  <p:tag name="KSO_WM_UNIT_TEXT_FILL_TYPE" val="1"/>
</p:tagLst>
</file>

<file path=ppt/tags/tag452.xml><?xml version="1.0" encoding="utf-8"?>
<p:tagLst xmlns:p="http://schemas.openxmlformats.org/presentationml/2006/main">
  <p:tag name="KSO_WM_TEMPLATE_CATEGORY" val="diagram"/>
  <p:tag name="KSO_WM_TEMPLATE_INDEX" val="20189199"/>
  <p:tag name="KSO_WM_UNIT_TYPE" val="o_h_i"/>
  <p:tag name="KSO_WM_UNIT_INDEX" val="1_1_2"/>
  <p:tag name="KSO_WM_UNIT_ID" val="diagram20189199_1*o_h_i*1_1_2"/>
  <p:tag name="KSO_WM_UNIT_LAYERLEVEL" val="1_1_1"/>
  <p:tag name="KSO_WM_BEAUTIFY_FLAG" val="#wm#"/>
  <p:tag name="KSO_WM_TAG_VERSION" val="1.0"/>
  <p:tag name="KSO_WM_DIAGRAM_GROUP_CODE" val="o1-1"/>
  <p:tag name="KSO_WM_UNIT_FILL_FORE_SCHEMECOLOR_INDEX" val="5"/>
  <p:tag name="KSO_WM_UNIT_FILL_TYPE" val="1"/>
  <p:tag name="KSO_WM_UNIT_TEXT_FILL_FORE_SCHEMECOLOR_INDEX" val="13"/>
  <p:tag name="KSO_WM_UNIT_TEXT_FILL_TYPE" val="1"/>
</p:tagLst>
</file>

<file path=ppt/tags/tag453.xml><?xml version="1.0" encoding="utf-8"?>
<p:tagLst xmlns:p="http://schemas.openxmlformats.org/presentationml/2006/main">
  <p:tag name="KSO_WM_TEMPLATE_CATEGORY" val="diagram"/>
  <p:tag name="KSO_WM_TEMPLATE_INDEX" val="20189199"/>
  <p:tag name="KSO_WM_UNIT_TYPE" val="o_h_i"/>
  <p:tag name="KSO_WM_UNIT_INDEX" val="1_1_3"/>
  <p:tag name="KSO_WM_UNIT_ID" val="diagram20189199_1*o_h_i*1_1_3"/>
  <p:tag name="KSO_WM_UNIT_LAYERLEVEL" val="1_1_1"/>
  <p:tag name="KSO_WM_BEAUTIFY_FLAG" val="#wm#"/>
  <p:tag name="KSO_WM_TAG_VERSION" val="1.0"/>
  <p:tag name="KSO_WM_DIAGRAM_GROUP_CODE" val="o1-1"/>
  <p:tag name="KSO_WM_UNIT_FILL_FORE_SCHEMECOLOR_INDEX" val="5"/>
  <p:tag name="KSO_WM_UNIT_FILL_TYPE" val="1"/>
  <p:tag name="KSO_WM_UNIT_TEXT_FILL_FORE_SCHEMECOLOR_INDEX" val="13"/>
  <p:tag name="KSO_WM_UNIT_TEXT_FILL_TYPE" val="1"/>
</p:tagLst>
</file>

<file path=ppt/tags/tag454.xml><?xml version="1.0" encoding="utf-8"?>
<p:tagLst xmlns:p="http://schemas.openxmlformats.org/presentationml/2006/main">
  <p:tag name="KSO_WM_TEMPLATE_CATEGORY" val="diagram"/>
  <p:tag name="KSO_WM_TEMPLATE_INDEX" val="20189199"/>
  <p:tag name="KSO_WM_UNIT_TYPE" val="o_h_i"/>
  <p:tag name="KSO_WM_UNIT_INDEX" val="1_1_4"/>
  <p:tag name="KSO_WM_UNIT_ID" val="diagram20189199_1*o_h_i*1_1_4"/>
  <p:tag name="KSO_WM_UNIT_LAYERLEVEL" val="1_1_1"/>
  <p:tag name="KSO_WM_BEAUTIFY_FLAG" val="#wm#"/>
  <p:tag name="KSO_WM_TAG_VERSION" val="1.0"/>
  <p:tag name="KSO_WM_DIAGRAM_GROUP_CODE" val="o1-1"/>
  <p:tag name="KSO_WM_UNIT_FILL_FORE_SCHEMECOLOR_INDEX" val="5"/>
  <p:tag name="KSO_WM_UNIT_FILL_TYPE" val="1"/>
  <p:tag name="KSO_WM_UNIT_TEXT_FILL_FORE_SCHEMECOLOR_INDEX" val="13"/>
  <p:tag name="KSO_WM_UNIT_TEXT_FILL_TYPE" val="1"/>
</p:tagLst>
</file>

<file path=ppt/tags/tag455.xml><?xml version="1.0" encoding="utf-8"?>
<p:tagLst xmlns:p="http://schemas.openxmlformats.org/presentationml/2006/main">
  <p:tag name="KSO_WM_TEMPLATE_CATEGORY" val="diagram"/>
  <p:tag name="KSO_WM_TEMPLATE_INDEX" val="20189199"/>
  <p:tag name="KSO_WM_UNIT_TYPE" val="o_i"/>
  <p:tag name="KSO_WM_UNIT_INDEX" val="1_24"/>
  <p:tag name="KSO_WM_UNIT_ID" val="diagram20189199_1*o_i*1_24"/>
  <p:tag name="KSO_WM_UNIT_LAYERLEVEL" val="1_1"/>
  <p:tag name="KSO_WM_BEAUTIFY_FLAG" val="#wm#"/>
  <p:tag name="KSO_WM_TAG_VERSION" val="1.0"/>
  <p:tag name="KSO_WM_DIAGRAM_GROUP_CODE" val="o1-1"/>
  <p:tag name="KSO_WM_UNIT_FILL_FORE_SCHEMECOLOR_INDEX" val="14"/>
  <p:tag name="KSO_WM_UNIT_FILL_TYPE" val="1"/>
  <p:tag name="KSO_WM_UNIT_TEXT_FILL_FORE_SCHEMECOLOR_INDEX" val="13"/>
  <p:tag name="KSO_WM_UNIT_TEXT_FILL_TYPE" val="1"/>
</p:tagLst>
</file>

<file path=ppt/tags/tag456.xml><?xml version="1.0" encoding="utf-8"?>
<p:tagLst xmlns:p="http://schemas.openxmlformats.org/presentationml/2006/main">
  <p:tag name="KSO_WM_TEMPLATE_CATEGORY" val="diagram"/>
  <p:tag name="KSO_WM_TEMPLATE_INDEX" val="20189199"/>
  <p:tag name="KSO_WM_UNIT_TYPE" val="o_i"/>
  <p:tag name="KSO_WM_UNIT_INDEX" val="1_25"/>
  <p:tag name="KSO_WM_UNIT_ID" val="diagram20189199_1*o_i*1_25"/>
  <p:tag name="KSO_WM_UNIT_LAYERLEVEL" val="1_1"/>
  <p:tag name="KSO_WM_BEAUTIFY_FLAG" val="#wm#"/>
  <p:tag name="KSO_WM_TAG_VERSION" val="1.0"/>
  <p:tag name="KSO_WM_DIAGRAM_GROUP_CODE" val="o1-1"/>
  <p:tag name="KSO_WM_UNIT_FILL_FORE_SCHEMECOLOR_INDEX" val="14"/>
  <p:tag name="KSO_WM_UNIT_FILL_TYPE" val="1"/>
  <p:tag name="KSO_WM_UNIT_TEXT_FILL_FORE_SCHEMECOLOR_INDEX" val="13"/>
  <p:tag name="KSO_WM_UNIT_TEXT_FILL_TYPE" val="1"/>
</p:tagLst>
</file>

<file path=ppt/tags/tag457.xml><?xml version="1.0" encoding="utf-8"?>
<p:tagLst xmlns:p="http://schemas.openxmlformats.org/presentationml/2006/main">
  <p:tag name="KSO_WM_TEMPLATE_CATEGORY" val="diagram"/>
  <p:tag name="KSO_WM_TEMPLATE_INDEX" val="20189199"/>
  <p:tag name="KSO_WM_UNIT_TYPE" val="o_i"/>
  <p:tag name="KSO_WM_UNIT_INDEX" val="1_26"/>
  <p:tag name="KSO_WM_UNIT_ID" val="diagram20189199_1*o_i*1_26"/>
  <p:tag name="KSO_WM_UNIT_LAYERLEVEL" val="1_1"/>
  <p:tag name="KSO_WM_BEAUTIFY_FLAG" val="#wm#"/>
  <p:tag name="KSO_WM_TAG_VERSION" val="1.0"/>
  <p:tag name="KSO_WM_DIAGRAM_GROUP_CODE" val="o1-1"/>
  <p:tag name="KSO_WM_UNIT_FILL_FORE_SCHEMECOLOR_INDEX" val="14"/>
  <p:tag name="KSO_WM_UNIT_FILL_TYPE" val="1"/>
  <p:tag name="KSO_WM_UNIT_TEXT_FILL_FORE_SCHEMECOLOR_INDEX" val="13"/>
  <p:tag name="KSO_WM_UNIT_TEXT_FILL_TYPE"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1998</Words>
  <Application>WPS 演示</Application>
  <PresentationFormat>宽屏</PresentationFormat>
  <Paragraphs>386</Paragraphs>
  <Slides>20</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20</vt:i4>
      </vt:variant>
    </vt:vector>
  </HeadingPairs>
  <TitlesOfParts>
    <vt:vector size="30" baseType="lpstr">
      <vt:lpstr>Arial</vt:lpstr>
      <vt:lpstr>宋体</vt:lpstr>
      <vt:lpstr>Wingdings</vt:lpstr>
      <vt:lpstr>思源黑体 CN Heavy</vt:lpstr>
      <vt:lpstr>微软雅黑</vt:lpstr>
      <vt:lpstr>Arial Unicode MS</vt:lpstr>
      <vt:lpstr>Calibri Light</vt:lpstr>
      <vt:lpstr>Calibri</vt:lpstr>
      <vt:lpstr>黑体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admin</cp:lastModifiedBy>
  <cp:revision>35</cp:revision>
  <dcterms:created xsi:type="dcterms:W3CDTF">2018-07-17T03:23:00Z</dcterms:created>
  <dcterms:modified xsi:type="dcterms:W3CDTF">2018-07-27T08:16:38Z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