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2" r:id="rId8"/>
    <p:sldId id="266" r:id="rId9"/>
    <p:sldId id="263" r:id="rId10"/>
    <p:sldId id="260" r:id="rId11"/>
    <p:sldId id="261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D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99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30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56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18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37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7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27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0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10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7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997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957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ABC2C-F53C-46EC-AED6-711F81C016D3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A0146-ED4B-4AB5-9572-DAF5848AB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6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r="2968"/>
          <a:stretch/>
        </p:blipFill>
        <p:spPr>
          <a:xfrm>
            <a:off x="0" y="0"/>
            <a:ext cx="1220724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09118" y="2090321"/>
            <a:ext cx="7587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100000">
                      <a:srgbClr val="C00000"/>
                    </a:gs>
                    <a:gs pos="50000">
                      <a:srgbClr val="D81E1A"/>
                    </a:gs>
                    <a:gs pos="0">
                      <a:srgbClr val="FBA62C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八一</a:t>
            </a:r>
            <a:r>
              <a:rPr lang="zh-CN" altLang="en-US" sz="8000" b="1" dirty="0" smtClean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100000">
                      <a:srgbClr val="C00000"/>
                    </a:gs>
                    <a:gs pos="50000">
                      <a:srgbClr val="D81E1A"/>
                    </a:gs>
                    <a:gs pos="0">
                      <a:srgbClr val="FBA62C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建军</a:t>
            </a:r>
            <a:r>
              <a:rPr lang="en-US" altLang="zh-CN" sz="8000" b="1" dirty="0" smtClean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100000">
                      <a:srgbClr val="C00000"/>
                    </a:gs>
                    <a:gs pos="50000">
                      <a:srgbClr val="D81E1A"/>
                    </a:gs>
                    <a:gs pos="0">
                      <a:srgbClr val="FBA62C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91</a:t>
            </a:r>
            <a:r>
              <a:rPr lang="zh-CN" altLang="en-US" sz="8000" b="1" dirty="0" smtClean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100000">
                      <a:srgbClr val="C00000"/>
                    </a:gs>
                    <a:gs pos="50000">
                      <a:srgbClr val="D81E1A"/>
                    </a:gs>
                    <a:gs pos="0">
                      <a:srgbClr val="FBA62C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周年</a:t>
            </a:r>
            <a:endParaRPr lang="zh-CN" altLang="en-US" sz="8000" b="1" dirty="0">
              <a:ln w="25400">
                <a:solidFill>
                  <a:schemeClr val="bg1"/>
                </a:solidFill>
              </a:ln>
              <a:gradFill flip="none" rotWithShape="1">
                <a:gsLst>
                  <a:gs pos="100000">
                    <a:srgbClr val="C00000"/>
                  </a:gs>
                  <a:gs pos="50000">
                    <a:srgbClr val="D81E1A"/>
                  </a:gs>
                  <a:gs pos="0">
                    <a:srgbClr val="FBA62C"/>
                  </a:gs>
                </a:gsLst>
                <a:lin ang="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64853" y="3566160"/>
            <a:ext cx="4810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新时代 新思想 新目标 新征程</a:t>
            </a:r>
            <a:endParaRPr lang="zh-CN" altLang="en-US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2717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 r="5375" b="8291"/>
          <a:stretch/>
        </p:blipFill>
        <p:spPr>
          <a:xfrm>
            <a:off x="5534" y="-33224"/>
            <a:ext cx="12186466" cy="68912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2367" y="2570445"/>
            <a:ext cx="30553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sp>
        <p:nvSpPr>
          <p:cNvPr id="3" name="标题 4"/>
          <p:cNvSpPr txBox="1">
            <a:spLocks/>
          </p:cNvSpPr>
          <p:nvPr/>
        </p:nvSpPr>
        <p:spPr>
          <a:xfrm>
            <a:off x="3864851" y="2570445"/>
            <a:ext cx="4535055" cy="656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此处添加你的标题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>
            <a:spLocks/>
          </p:cNvSpPr>
          <p:nvPr/>
        </p:nvSpPr>
        <p:spPr>
          <a:xfrm>
            <a:off x="3864851" y="3305293"/>
            <a:ext cx="4535055" cy="656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此处添加你的标题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 txBox="1">
            <a:spLocks/>
          </p:cNvSpPr>
          <p:nvPr/>
        </p:nvSpPr>
        <p:spPr>
          <a:xfrm>
            <a:off x="3864851" y="4040141"/>
            <a:ext cx="4535055" cy="656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此处添加你的标题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4"/>
          <p:cNvSpPr txBox="1">
            <a:spLocks/>
          </p:cNvSpPr>
          <p:nvPr/>
        </p:nvSpPr>
        <p:spPr>
          <a:xfrm>
            <a:off x="3864851" y="4774990"/>
            <a:ext cx="4535055" cy="656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此处添加你的标题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391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b="9154"/>
          <a:stretch/>
        </p:blipFill>
        <p:spPr>
          <a:xfrm flipH="1">
            <a:off x="-2" y="0"/>
            <a:ext cx="1219928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56230" y="2279463"/>
            <a:ext cx="236795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ln w="25400">
                  <a:solidFill>
                    <a:schemeClr val="bg1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01</a:t>
            </a:r>
            <a:endParaRPr lang="zh-CN" altLang="en-US" sz="13800" dirty="0">
              <a:ln w="25400">
                <a:solidFill>
                  <a:schemeClr val="bg1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11583" y="4495454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175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4125" b="7720"/>
          <a:stretch/>
        </p:blipFill>
        <p:spPr>
          <a:xfrm>
            <a:off x="-23498" y="0"/>
            <a:ext cx="12215498" cy="685800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549215" y="562509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720" y="2144965"/>
            <a:ext cx="3234416" cy="3077689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8122207" y="2433020"/>
            <a:ext cx="2789634" cy="278963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05548" y="3060673"/>
            <a:ext cx="253661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8167926" y="3645448"/>
            <a:ext cx="260680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添加正文点击添加正文、点击添加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386127" y="2433020"/>
            <a:ext cx="2789634" cy="27896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469468" y="3060673"/>
            <a:ext cx="253661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点击添加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1431846" y="3645448"/>
            <a:ext cx="260680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添加正文点击添加正文、点击添加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20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b="9154"/>
          <a:stretch/>
        </p:blipFill>
        <p:spPr>
          <a:xfrm flipH="1">
            <a:off x="-2" y="0"/>
            <a:ext cx="1219928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56230" y="2279463"/>
            <a:ext cx="236795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ln w="25400">
                  <a:solidFill>
                    <a:schemeClr val="bg1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02</a:t>
            </a:r>
            <a:endParaRPr lang="zh-CN" altLang="en-US" sz="13800" dirty="0">
              <a:ln w="25400">
                <a:solidFill>
                  <a:schemeClr val="bg1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11583" y="4495454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032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4125" b="7720"/>
          <a:stretch/>
        </p:blipFill>
        <p:spPr>
          <a:xfrm>
            <a:off x="-23498" y="0"/>
            <a:ext cx="12215498" cy="685800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549215" y="562509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2684084"/>
            <a:ext cx="3380258" cy="33802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52" y="2684084"/>
            <a:ext cx="3380258" cy="33802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62" y="2684084"/>
            <a:ext cx="3380258" cy="3380258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690129" y="1879386"/>
            <a:ext cx="792480" cy="7924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100936" y="1879386"/>
            <a:ext cx="792480" cy="7924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陆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511743" y="1879386"/>
            <a:ext cx="792480" cy="7924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99036" y="3603652"/>
            <a:ext cx="42045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6999036" y="4126872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47762" y="3258688"/>
            <a:ext cx="4374776" cy="16608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41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b="9154"/>
          <a:stretch/>
        </p:blipFill>
        <p:spPr>
          <a:xfrm flipH="1">
            <a:off x="-2" y="0"/>
            <a:ext cx="1219928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56230" y="2279463"/>
            <a:ext cx="236795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ln w="25400">
                  <a:solidFill>
                    <a:schemeClr val="bg1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03</a:t>
            </a:r>
            <a:endParaRPr lang="zh-CN" altLang="en-US" sz="13800" dirty="0">
              <a:ln w="25400">
                <a:solidFill>
                  <a:schemeClr val="bg1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11583" y="4495454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439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4125" b="7720"/>
          <a:stretch/>
        </p:blipFill>
        <p:spPr>
          <a:xfrm>
            <a:off x="-23498" y="0"/>
            <a:ext cx="12215498" cy="685800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549215" y="562509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98" y="1405768"/>
            <a:ext cx="4018588" cy="57722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216" y="1405768"/>
            <a:ext cx="3521016" cy="23527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99696" y="2123207"/>
            <a:ext cx="42045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2199696" y="2646427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99696" y="3307886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471924" y="2123207"/>
            <a:ext cx="0" cy="2845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753450" y="3901015"/>
            <a:ext cx="42045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5753450" y="4424235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706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4125" b="7720"/>
          <a:stretch/>
        </p:blipFill>
        <p:spPr>
          <a:xfrm>
            <a:off x="-23498" y="0"/>
            <a:ext cx="12215498" cy="685800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549215" y="562509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24" y="3293944"/>
            <a:ext cx="4686300" cy="2667000"/>
          </a:xfrm>
          <a:prstGeom prst="rect">
            <a:avLst/>
          </a:prstGeom>
        </p:spPr>
      </p:pic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4690196" y="2944186"/>
            <a:ext cx="364933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b="1" kern="0">
                <a:solidFill>
                  <a:srgbClr val="D81E1A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defRPr>
            </a:lvl1pPr>
          </a:lstStyle>
          <a:p>
            <a:pPr algn="ctr"/>
            <a:r>
              <a:rPr lang="zh-CN" altLang="en-US" sz="3600" dirty="0"/>
              <a:t>标题文本</a:t>
            </a:r>
          </a:p>
        </p:txBody>
      </p:sp>
      <p:sp>
        <p:nvSpPr>
          <p:cNvPr id="7" name="矩形 6"/>
          <p:cNvSpPr/>
          <p:nvPr/>
        </p:nvSpPr>
        <p:spPr>
          <a:xfrm>
            <a:off x="4939710" y="3621294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39710" y="4282753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7970577" y="2944186"/>
            <a:ext cx="364933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b="1" kern="0">
                <a:solidFill>
                  <a:srgbClr val="D81E1A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defRPr>
            </a:lvl1pPr>
          </a:lstStyle>
          <a:p>
            <a:pPr algn="ctr"/>
            <a:r>
              <a:rPr lang="zh-CN" altLang="en-US" sz="3600" dirty="0"/>
              <a:t>标题文本</a:t>
            </a:r>
          </a:p>
        </p:txBody>
      </p:sp>
      <p:sp>
        <p:nvSpPr>
          <p:cNvPr id="11" name="矩形 10"/>
          <p:cNvSpPr/>
          <p:nvPr/>
        </p:nvSpPr>
        <p:spPr>
          <a:xfrm>
            <a:off x="8220091" y="3621294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20091" y="4282753"/>
            <a:ext cx="32722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正文点击添加正文、点击添加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8166218" y="2818421"/>
            <a:ext cx="0" cy="2383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296106" y="2420965"/>
            <a:ext cx="27510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kern="0" dirty="0" smtClean="0">
                <a:solidFill>
                  <a:srgbClr val="D81E1A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100%</a:t>
            </a:r>
            <a:endParaRPr lang="zh-CN" altLang="en-US" sz="7200" b="1" kern="0" dirty="0">
              <a:solidFill>
                <a:srgbClr val="D81E1A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1789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b="9154"/>
          <a:stretch/>
        </p:blipFill>
        <p:spPr>
          <a:xfrm flipH="1">
            <a:off x="-2" y="0"/>
            <a:ext cx="1219928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56230" y="2279463"/>
            <a:ext cx="236795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ln w="25400">
                  <a:solidFill>
                    <a:schemeClr val="bg1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04</a:t>
            </a:r>
            <a:endParaRPr lang="zh-CN" altLang="en-US" sz="13800" dirty="0">
              <a:ln w="25400">
                <a:solidFill>
                  <a:schemeClr val="bg1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11583" y="4495454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949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4125" b="7720"/>
          <a:stretch/>
        </p:blipFill>
        <p:spPr>
          <a:xfrm>
            <a:off x="-23498" y="0"/>
            <a:ext cx="12215498" cy="685800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549215" y="562509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此处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添加标题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内容</a:t>
            </a:r>
            <a:endParaRPr lang="en-US" sz="2800" b="1" dirty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72" y="1865827"/>
            <a:ext cx="3789382" cy="3789382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4259911" y="2011679"/>
            <a:ext cx="3160059" cy="316005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80362" y="2764987"/>
            <a:ext cx="271915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4442740" y="3349762"/>
            <a:ext cx="2794402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、点击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添加正文点击添加正文、点击添加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正文点击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添加正文、点击添加正文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481301" y="2764987"/>
            <a:ext cx="1991062" cy="1991062"/>
          </a:xfrm>
          <a:prstGeom prst="ellipse">
            <a:avLst/>
          </a:prstGeom>
          <a:solidFill>
            <a:srgbClr val="E92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02013" y="3167985"/>
            <a:ext cx="271915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804274" y="3568095"/>
            <a:ext cx="150388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正文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正文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2838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r="2968"/>
          <a:stretch/>
        </p:blipFill>
        <p:spPr>
          <a:xfrm>
            <a:off x="0" y="0"/>
            <a:ext cx="1220724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74039" y="2334161"/>
            <a:ext cx="5835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 smtClean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100000">
                      <a:srgbClr val="C00000"/>
                    </a:gs>
                    <a:gs pos="50000">
                      <a:srgbClr val="D81E1A"/>
                    </a:gs>
                    <a:gs pos="0">
                      <a:srgbClr val="FBA62C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感谢观看！</a:t>
            </a:r>
            <a:endParaRPr lang="zh-CN" altLang="en-US" sz="8000" b="1" dirty="0">
              <a:ln w="25400">
                <a:solidFill>
                  <a:schemeClr val="bg1"/>
                </a:solidFill>
              </a:ln>
              <a:gradFill flip="none" rotWithShape="1">
                <a:gsLst>
                  <a:gs pos="100000">
                    <a:srgbClr val="C00000"/>
                  </a:gs>
                  <a:gs pos="50000">
                    <a:srgbClr val="D81E1A"/>
                  </a:gs>
                  <a:gs pos="0">
                    <a:srgbClr val="FBA62C"/>
                  </a:gs>
                </a:gsLst>
                <a:lin ang="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387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348</Words>
  <Application>Microsoft Office PowerPoint</Application>
  <PresentationFormat>宽屏</PresentationFormat>
  <Paragraphs>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黑体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6</cp:revision>
  <dcterms:created xsi:type="dcterms:W3CDTF">2018-07-12T00:56:24Z</dcterms:created>
  <dcterms:modified xsi:type="dcterms:W3CDTF">2018-07-12T01:24:35Z</dcterms:modified>
</cp:coreProperties>
</file>